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5"/>
  </p:notesMasterIdLst>
  <p:sldIdLst>
    <p:sldId id="256" r:id="rId2"/>
    <p:sldId id="408" r:id="rId3"/>
    <p:sldId id="377" r:id="rId4"/>
    <p:sldId id="410" r:id="rId5"/>
    <p:sldId id="412" r:id="rId6"/>
    <p:sldId id="405" r:id="rId7"/>
    <p:sldId id="413" r:id="rId8"/>
    <p:sldId id="414" r:id="rId9"/>
    <p:sldId id="303" r:id="rId10"/>
    <p:sldId id="365" r:id="rId11"/>
    <p:sldId id="292" r:id="rId12"/>
    <p:sldId id="374" r:id="rId13"/>
    <p:sldId id="366" r:id="rId14"/>
    <p:sldId id="367" r:id="rId15"/>
    <p:sldId id="368" r:id="rId16"/>
    <p:sldId id="369" r:id="rId17"/>
    <p:sldId id="370" r:id="rId18"/>
    <p:sldId id="371" r:id="rId19"/>
    <p:sldId id="376" r:id="rId20"/>
    <p:sldId id="293" r:id="rId21"/>
    <p:sldId id="386" r:id="rId22"/>
    <p:sldId id="294" r:id="rId23"/>
    <p:sldId id="332" r:id="rId24"/>
    <p:sldId id="417" r:id="rId25"/>
    <p:sldId id="419" r:id="rId26"/>
    <p:sldId id="420" r:id="rId27"/>
    <p:sldId id="421" r:id="rId28"/>
    <p:sldId id="422" r:id="rId29"/>
    <p:sldId id="423" r:id="rId30"/>
    <p:sldId id="427" r:id="rId31"/>
    <p:sldId id="392" r:id="rId32"/>
    <p:sldId id="424" r:id="rId33"/>
    <p:sldId id="428" r:id="rId34"/>
    <p:sldId id="394" r:id="rId35"/>
    <p:sldId id="324" r:id="rId36"/>
    <p:sldId id="384" r:id="rId37"/>
    <p:sldId id="382" r:id="rId38"/>
    <p:sldId id="383" r:id="rId39"/>
    <p:sldId id="425" r:id="rId40"/>
    <p:sldId id="385" r:id="rId41"/>
    <p:sldId id="330" r:id="rId42"/>
    <p:sldId id="395" r:id="rId43"/>
    <p:sldId id="396" r:id="rId44"/>
    <p:sldId id="397" r:id="rId45"/>
    <p:sldId id="387" r:id="rId46"/>
    <p:sldId id="398" r:id="rId47"/>
    <p:sldId id="399" r:id="rId48"/>
    <p:sldId id="402" r:id="rId49"/>
    <p:sldId id="404" r:id="rId50"/>
    <p:sldId id="411" r:id="rId51"/>
    <p:sldId id="379" r:id="rId52"/>
    <p:sldId id="378" r:id="rId53"/>
    <p:sldId id="426" r:id="rId54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2B1D6"/>
    <a:srgbClr val="82A5D0"/>
    <a:srgbClr val="F8F8F8"/>
    <a:srgbClr val="FFFFFF"/>
    <a:srgbClr val="717171"/>
    <a:srgbClr val="565656"/>
    <a:srgbClr val="454545"/>
    <a:srgbClr val="165EB6"/>
    <a:srgbClr val="FF757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4214" autoAdjust="0"/>
    <p:restoredTop sz="92115" autoAdjust="0"/>
  </p:normalViewPr>
  <p:slideViewPr>
    <p:cSldViewPr>
      <p:cViewPr varScale="1">
        <p:scale>
          <a:sx n="63" d="100"/>
          <a:sy n="63" d="100"/>
        </p:scale>
        <p:origin x="-79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363DD-D2ED-4C31-9DCD-B8C1CFB30F6F}" type="datetimeFigureOut">
              <a:rPr lang="da-DK" smtClean="0"/>
              <a:pPr/>
              <a:t>23-04-2013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A5736F-B8A5-4391-BB8D-C943AB774CD6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3488856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2800" b="1" dirty="0" err="1" smtClean="0"/>
              <a:t>Vil</a:t>
            </a:r>
            <a:r>
              <a:rPr lang="en-AU" sz="2800" b="1" dirty="0" smtClean="0"/>
              <a:t> </a:t>
            </a:r>
            <a:r>
              <a:rPr lang="en-AU" sz="2800" b="1" dirty="0" err="1" smtClean="0"/>
              <a:t>søge</a:t>
            </a:r>
            <a:r>
              <a:rPr lang="en-AU" sz="2800" b="1" dirty="0" smtClean="0"/>
              <a:t> at </a:t>
            </a:r>
            <a:r>
              <a:rPr lang="en-AU" sz="2800" b="1" dirty="0" err="1" smtClean="0"/>
              <a:t>følge</a:t>
            </a:r>
            <a:r>
              <a:rPr lang="en-AU" sz="2800" b="1" dirty="0" smtClean="0"/>
              <a:t> </a:t>
            </a:r>
            <a:r>
              <a:rPr lang="en-AU" sz="2800" b="1" dirty="0" err="1" smtClean="0"/>
              <a:t>Australierne</a:t>
            </a:r>
            <a:r>
              <a:rPr lang="en-AU" sz="2800" b="1" dirty="0" smtClean="0"/>
              <a:t/>
            </a:r>
            <a:br>
              <a:rPr lang="en-AU" sz="2800" b="1" dirty="0" smtClean="0"/>
            </a:br>
            <a:endParaRPr lang="en-AU" sz="2000" u="sng" dirty="0" smtClean="0"/>
          </a:p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5736F-B8A5-4391-BB8D-C943AB774CD6}" type="slidenum">
              <a:rPr lang="da-DK" smtClean="0"/>
              <a:pPr/>
              <a:t>6</a:t>
            </a:fld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4051803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Skal laves mere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5736F-B8A5-4391-BB8D-C943AB774CD6}" type="slidenum">
              <a:rPr lang="da-DK" smtClean="0"/>
              <a:pPr/>
              <a:t>31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5:15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5736F-B8A5-4391-BB8D-C943AB774CD6}" type="slidenum">
              <a:rPr lang="da-DK" smtClean="0"/>
              <a:pPr/>
              <a:t>32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Skal laves mere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5736F-B8A5-4391-BB8D-C943AB774CD6}" type="slidenum">
              <a:rPr lang="da-DK" smtClean="0"/>
              <a:pPr/>
              <a:t>33</a:t>
            </a:fld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5736F-B8A5-4391-BB8D-C943AB774CD6}" type="slidenum">
              <a:rPr lang="da-DK" smtClean="0"/>
              <a:pPr/>
              <a:t>34</a:t>
            </a:fld>
            <a:endParaRPr 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5736F-B8A5-4391-BB8D-C943AB774CD6}" type="slidenum">
              <a:rPr lang="da-DK" smtClean="0"/>
              <a:pPr/>
              <a:t>37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2522167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5736F-B8A5-4391-BB8D-C943AB774CD6}" type="slidenum">
              <a:rPr lang="da-DK" smtClean="0"/>
              <a:pPr/>
              <a:t>39</a:t>
            </a:fld>
            <a:endParaRPr lang="da-D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Pas på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5736F-B8A5-4391-BB8D-C943AB774CD6}" type="slidenum">
              <a:rPr lang="da-DK" smtClean="0"/>
              <a:pPr/>
              <a:t>52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AU" noProof="0" smtClean="0"/>
              <a:t>Klik for at redigere i master</a:t>
            </a:r>
            <a:endParaRPr kumimoji="0" lang="en-AU" noProof="0"/>
          </a:p>
        </p:txBody>
      </p:sp>
      <p:sp>
        <p:nvSpPr>
          <p:cNvPr id="22" name="Und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AU" noProof="0" smtClean="0"/>
              <a:t>Klik for at redigere i master</a:t>
            </a:r>
            <a:endParaRPr kumimoji="0" lang="en-AU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a-DK" smtClean="0"/>
              <a:t>Klik for at redigere i master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1403648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803934FD-E4E5-4C05-99A3-FBAC884FC137}" type="datetimeFigureOut">
              <a:rPr lang="da-DK" smtClean="0"/>
              <a:pPr/>
              <a:t>23-04-2013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16936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8354072" y="6305550"/>
            <a:ext cx="53840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8C8B98B-4459-4487-BA72-9D48D29B5AE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a-DK" smtClean="0"/>
              <a:t>Klik for at redigere i master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1403648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803934FD-E4E5-4C05-99A3-FBAC884FC137}" type="datetimeFigureOut">
              <a:rPr lang="da-DK" smtClean="0"/>
              <a:pPr/>
              <a:t>23-04-2013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16936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8354072" y="6305550"/>
            <a:ext cx="53840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8C8B98B-4459-4487-BA72-9D48D29B5AE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AU" noProof="0" smtClean="0"/>
              <a:t>Klik for at redigere i master</a:t>
            </a:r>
            <a:endParaRPr kumimoji="0" lang="en-AU" noProof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30304" y="1052736"/>
            <a:ext cx="7498080" cy="516064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AU" noProof="0" smtClean="0"/>
              <a:t>Klik for at redigere i master</a:t>
            </a:r>
          </a:p>
          <a:p>
            <a:pPr lvl="1" eaLnBrk="1" latinLnBrk="0" hangingPunct="1"/>
            <a:r>
              <a:rPr lang="en-AU" noProof="0" smtClean="0"/>
              <a:t>Andet niveau</a:t>
            </a:r>
          </a:p>
          <a:p>
            <a:pPr lvl="2" eaLnBrk="1" latinLnBrk="0" hangingPunct="1"/>
            <a:r>
              <a:rPr lang="en-AU" noProof="0" smtClean="0"/>
              <a:t>Tredje niveau</a:t>
            </a:r>
          </a:p>
          <a:p>
            <a:pPr lvl="3" eaLnBrk="1" latinLnBrk="0" hangingPunct="1"/>
            <a:r>
              <a:rPr lang="en-AU" noProof="0" smtClean="0"/>
              <a:t>Fjerde niveau</a:t>
            </a:r>
          </a:p>
          <a:p>
            <a:pPr lvl="4" eaLnBrk="1" latinLnBrk="0" hangingPunct="1"/>
            <a:r>
              <a:rPr lang="en-AU" noProof="0" smtClean="0"/>
              <a:t>Femte niveau</a:t>
            </a:r>
            <a:endParaRPr kumimoji="0" lang="en-AU" noProof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1403648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803934FD-E4E5-4C05-99A3-FBAC884FC137}" type="datetimeFigureOut">
              <a:rPr lang="da-DK" smtClean="0"/>
              <a:pPr/>
              <a:t>23-04-2013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16936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8354072" y="6305550"/>
            <a:ext cx="53840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8C8B98B-4459-4487-BA72-9D48D29B5AE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1403648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803934FD-E4E5-4C05-99A3-FBAC884FC137}" type="datetimeFigureOut">
              <a:rPr lang="da-DK" smtClean="0"/>
              <a:pPr/>
              <a:t>23-04-2013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16936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8354072" y="6305550"/>
            <a:ext cx="53840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8C8B98B-4459-4487-BA72-9D48D29B5AEF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0" name="Rektangel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a-DK" smtClean="0"/>
              <a:t>Klik for at redigere i master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a-DK" smtClean="0"/>
              <a:t>Klik for at redigere i master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>
          <a:xfrm>
            <a:off x="1403648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803934FD-E4E5-4C05-99A3-FBAC884FC137}" type="datetimeFigureOut">
              <a:rPr lang="da-DK" smtClean="0"/>
              <a:pPr/>
              <a:t>23-04-2013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16936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8354072" y="6305550"/>
            <a:ext cx="53840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8C8B98B-4459-4487-BA72-9D48D29B5AE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a-DK" smtClean="0"/>
              <a:t>Klik for at redigere i master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a-DK" smtClean="0"/>
              <a:t>Klik for at redigere i master</a:t>
            </a:r>
          </a:p>
        </p:txBody>
      </p:sp>
      <p:sp>
        <p:nvSpPr>
          <p:cNvPr id="5" name="Pladsholder til indhold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a-DK" smtClean="0"/>
              <a:t>Klik for at redigere i master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a-DK" smtClean="0"/>
              <a:t>Klik for at redigere i master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>
          <a:xfrm>
            <a:off x="1403648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803934FD-E4E5-4C05-99A3-FBAC884FC137}" type="datetimeFigureOut">
              <a:rPr lang="da-DK" smtClean="0"/>
              <a:pPr/>
              <a:t>23-04-2013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16936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>
          <a:xfrm>
            <a:off x="8354072" y="6305550"/>
            <a:ext cx="53840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8C8B98B-4459-4487-BA72-9D48D29B5AE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>
          <a:xfrm>
            <a:off x="1403648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16936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>
          <a:xfrm>
            <a:off x="8354072" y="6305550"/>
            <a:ext cx="53840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8C8B98B-4459-4487-BA72-9D48D29B5AE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>
          <a:xfrm>
            <a:off x="1403648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803934FD-E4E5-4C05-99A3-FBAC884FC137}" type="datetimeFigureOut">
              <a:rPr lang="da-DK" smtClean="0"/>
              <a:pPr/>
              <a:t>23-04-2013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16936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>
          <a:xfrm>
            <a:off x="8354072" y="6305550"/>
            <a:ext cx="53840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8C8B98B-4459-4487-BA72-9D48D29B5AEF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6" name="Rektangel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a-DK" smtClean="0"/>
              <a:t>Klik for at redigere i master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>
          <a:xfrm>
            <a:off x="1403648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803934FD-E4E5-4C05-99A3-FBAC884FC137}" type="datetimeFigureOut">
              <a:rPr lang="da-DK" smtClean="0"/>
              <a:pPr/>
              <a:t>23-04-2013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16936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8354072" y="6305550"/>
            <a:ext cx="53840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8C8B98B-4459-4487-BA72-9D48D29B5AE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>
          <a:xfrm>
            <a:off x="1403648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803934FD-E4E5-4C05-99A3-FBAC884FC137}" type="datetimeFigureOut">
              <a:rPr lang="da-DK" smtClean="0"/>
              <a:pPr/>
              <a:t>23-04-2013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16936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8354072" y="6305550"/>
            <a:ext cx="538408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8C8B98B-4459-4487-BA72-9D48D29B5AEF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8" name="Rektangel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a-DK" smtClean="0"/>
              <a:t>Klik på ikonet for at tilføje et billede</a:t>
            </a:r>
            <a:endParaRPr kumimoji="0" lang="en-US" dirty="0"/>
          </a:p>
        </p:txBody>
      </p:sp>
      <p:sp>
        <p:nvSpPr>
          <p:cNvPr id="9" name="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a-DK" smtClean="0"/>
              <a:t>Klik for at redigere i master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40000">
              <a:schemeClr val="bg1">
                <a:tint val="85000"/>
                <a:satMod val="320000"/>
              </a:schemeClr>
            </a:gs>
            <a:gs pos="100000">
              <a:schemeClr val="bg1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ktangel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pic>
        <p:nvPicPr>
          <p:cNvPr id="18" name="Picture 14" descr="2,65x2,58"/>
          <p:cNvPicPr preferRelativeResize="0"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140005" y="247303"/>
            <a:ext cx="752475" cy="733425"/>
          </a:xfrm>
          <a:prstGeom prst="rect">
            <a:avLst/>
          </a:prstGeom>
          <a:noFill/>
        </p:spPr>
      </p:pic>
      <p:sp>
        <p:nvSpPr>
          <p:cNvPr id="1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a-DK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a-DK"/>
          </a:p>
        </p:txBody>
      </p:sp>
      <p:sp>
        <p:nvSpPr>
          <p:cNvPr id="2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776FEF-6EED-485B-B33B-28EB0AC5A60D}" type="slidenum">
              <a:rPr lang="da-DK"/>
              <a:pPr/>
              <a:t>‹nr.›</a:t>
            </a:fld>
            <a:endParaRPr lang="da-DK"/>
          </a:p>
        </p:txBody>
      </p:sp>
      <p:sp>
        <p:nvSpPr>
          <p:cNvPr id="22" name="Line 7"/>
          <p:cNvSpPr>
            <a:spLocks noChangeShapeType="1"/>
          </p:cNvSpPr>
          <p:nvPr userDrawn="1"/>
        </p:nvSpPr>
        <p:spPr bwMode="auto">
          <a:xfrm flipH="1">
            <a:off x="495300" y="980728"/>
            <a:ext cx="6537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23" name="Line 8"/>
          <p:cNvSpPr>
            <a:spLocks noChangeShapeType="1"/>
          </p:cNvSpPr>
          <p:nvPr userDrawn="1"/>
        </p:nvSpPr>
        <p:spPr bwMode="auto">
          <a:xfrm>
            <a:off x="495300" y="980728"/>
            <a:ext cx="0" cy="563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5" name="Pladsholder til titel 4"/>
          <p:cNvSpPr>
            <a:spLocks noGrp="1"/>
          </p:cNvSpPr>
          <p:nvPr>
            <p:ph type="title"/>
          </p:nvPr>
        </p:nvSpPr>
        <p:spPr>
          <a:xfrm>
            <a:off x="530304" y="274638"/>
            <a:ext cx="7498080" cy="70609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AU" noProof="0" dirty="0" err="1" smtClean="0"/>
              <a:t>Klik</a:t>
            </a:r>
            <a:r>
              <a:rPr kumimoji="0" lang="en-AU" noProof="0" dirty="0" smtClean="0"/>
              <a:t> for at </a:t>
            </a:r>
            <a:r>
              <a:rPr kumimoji="0" lang="en-AU" noProof="0" dirty="0" err="1" smtClean="0"/>
              <a:t>redigere</a:t>
            </a:r>
            <a:r>
              <a:rPr kumimoji="0" lang="en-AU" noProof="0" dirty="0" smtClean="0"/>
              <a:t> i master</a:t>
            </a:r>
            <a:endParaRPr kumimoji="0" lang="en-AU" noProof="0" dirty="0"/>
          </a:p>
        </p:txBody>
      </p:sp>
      <p:sp>
        <p:nvSpPr>
          <p:cNvPr id="9" name="Pladsholder til tekst 8"/>
          <p:cNvSpPr>
            <a:spLocks noGrp="1"/>
          </p:cNvSpPr>
          <p:nvPr>
            <p:ph type="body" idx="1"/>
          </p:nvPr>
        </p:nvSpPr>
        <p:spPr>
          <a:xfrm>
            <a:off x="530304" y="980728"/>
            <a:ext cx="7498080" cy="5232648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AU" noProof="0" dirty="0" err="1" smtClean="0"/>
              <a:t>Klik</a:t>
            </a:r>
            <a:r>
              <a:rPr kumimoji="0" lang="en-AU" noProof="0" dirty="0" smtClean="0"/>
              <a:t> for at </a:t>
            </a:r>
            <a:r>
              <a:rPr kumimoji="0" lang="en-AU" noProof="0" dirty="0" err="1" smtClean="0"/>
              <a:t>redigere</a:t>
            </a:r>
            <a:r>
              <a:rPr kumimoji="0" lang="en-AU" noProof="0" dirty="0" smtClean="0"/>
              <a:t> i master</a:t>
            </a:r>
          </a:p>
          <a:p>
            <a:pPr lvl="1" eaLnBrk="1" latinLnBrk="0" hangingPunct="1"/>
            <a:r>
              <a:rPr kumimoji="0" lang="en-AU" noProof="0" dirty="0" err="1" smtClean="0"/>
              <a:t>Andet</a:t>
            </a:r>
            <a:r>
              <a:rPr kumimoji="0" lang="en-AU" noProof="0" dirty="0" smtClean="0"/>
              <a:t> </a:t>
            </a:r>
            <a:r>
              <a:rPr kumimoji="0" lang="en-AU" noProof="0" dirty="0" err="1" smtClean="0"/>
              <a:t>niveau</a:t>
            </a:r>
            <a:endParaRPr kumimoji="0" lang="en-AU" noProof="0" dirty="0" smtClean="0"/>
          </a:p>
          <a:p>
            <a:pPr lvl="2" eaLnBrk="1" latinLnBrk="0" hangingPunct="1"/>
            <a:r>
              <a:rPr kumimoji="0" lang="en-AU" noProof="0" dirty="0" err="1" smtClean="0"/>
              <a:t>Tredje</a:t>
            </a:r>
            <a:r>
              <a:rPr kumimoji="0" lang="en-AU" noProof="0" dirty="0" smtClean="0"/>
              <a:t> </a:t>
            </a:r>
            <a:r>
              <a:rPr kumimoji="0" lang="en-AU" noProof="0" dirty="0" err="1" smtClean="0"/>
              <a:t>niveau</a:t>
            </a:r>
            <a:endParaRPr kumimoji="0" lang="en-AU" noProof="0" dirty="0" smtClean="0"/>
          </a:p>
          <a:p>
            <a:pPr lvl="3" eaLnBrk="1" latinLnBrk="0" hangingPunct="1"/>
            <a:r>
              <a:rPr kumimoji="0" lang="en-AU" noProof="0" dirty="0" err="1" smtClean="0"/>
              <a:t>Fjerde</a:t>
            </a:r>
            <a:r>
              <a:rPr kumimoji="0" lang="en-AU" noProof="0" dirty="0" smtClean="0"/>
              <a:t> </a:t>
            </a:r>
            <a:r>
              <a:rPr kumimoji="0" lang="en-AU" noProof="0" dirty="0" err="1" smtClean="0"/>
              <a:t>niveau</a:t>
            </a:r>
            <a:endParaRPr kumimoji="0" lang="en-AU" noProof="0" dirty="0" smtClean="0"/>
          </a:p>
          <a:p>
            <a:pPr lvl="4" eaLnBrk="1" latinLnBrk="0" hangingPunct="1"/>
            <a:r>
              <a:rPr kumimoji="0" lang="en-AU" noProof="0" dirty="0" err="1" smtClean="0"/>
              <a:t>Femte</a:t>
            </a:r>
            <a:r>
              <a:rPr kumimoji="0" lang="en-AU" noProof="0" dirty="0" smtClean="0"/>
              <a:t> </a:t>
            </a:r>
            <a:r>
              <a:rPr kumimoji="0" lang="en-AU" noProof="0" dirty="0" err="1" smtClean="0"/>
              <a:t>niveau</a:t>
            </a:r>
            <a:endParaRPr kumimoji="0" lang="en-AU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accent3">
              <a:lumMod val="5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3">
            <a:lumMod val="50000"/>
          </a:schemeClr>
        </a:buClr>
        <a:buSzPct val="80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3">
            <a:lumMod val="50000"/>
          </a:schemeClr>
        </a:buClr>
        <a:buFont typeface="Verdana"/>
        <a:buChar char="◦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3.png"/><Relationship Id="rId7" Type="http://schemas.openxmlformats.org/officeDocument/2006/relationships/image" Target="../media/image1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3.png"/><Relationship Id="rId7" Type="http://schemas.openxmlformats.org/officeDocument/2006/relationships/image" Target="../media/image1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3.png"/><Relationship Id="rId7" Type="http://schemas.openxmlformats.org/officeDocument/2006/relationships/image" Target="../media/image1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26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0.png"/><Relationship Id="rId7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1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9.tiff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8.tiff"/><Relationship Id="rId7" Type="http://schemas.openxmlformats.org/officeDocument/2006/relationships/image" Target="../media/image33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tiff"/><Relationship Id="rId5" Type="http://schemas.openxmlformats.org/officeDocument/2006/relationships/image" Target="../media/image10.png"/><Relationship Id="rId4" Type="http://schemas.openxmlformats.org/officeDocument/2006/relationships/image" Target="../media/image9.tiff"/><Relationship Id="rId9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id.kb.dk/vocabulary/preservationLevelValue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id.kb.dk/vocabulary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5" Type="http://schemas.openxmlformats.org/officeDocument/2006/relationships/image" Target="../media/image9.tiff"/><Relationship Id="rId4" Type="http://schemas.openxmlformats.org/officeDocument/2006/relationships/image" Target="../media/image7.tif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18" Type="http://schemas.openxmlformats.org/officeDocument/2006/relationships/image" Target="../media/image53.png"/><Relationship Id="rId3" Type="http://schemas.openxmlformats.org/officeDocument/2006/relationships/image" Target="../media/image2.jpe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10.png"/><Relationship Id="rId2" Type="http://schemas.openxmlformats.org/officeDocument/2006/relationships/image" Target="../media/image39.tiff"/><Relationship Id="rId16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jpe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tiff"/><Relationship Id="rId4" Type="http://schemas.openxmlformats.org/officeDocument/2006/relationships/image" Target="../media/image54.tif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10.png"/><Relationship Id="rId4" Type="http://schemas.openxmlformats.org/officeDocument/2006/relationships/image" Target="../media/image9.tif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c.gov/standards/premis/v2/premis-2-2.pdf" TargetMode="External"/><Relationship Id="rId2" Type="http://schemas.openxmlformats.org/officeDocument/2006/relationships/hyperlink" Target="http://www.loc.gov/standards/premi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oc.gov/standards/premis/v2/premis.xsd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lib.org/dlib/march08/pearce/03pearce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7" Type="http://schemas.openxmlformats.org/officeDocument/2006/relationships/image" Target="../media/image12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tiff"/><Relationship Id="rId5" Type="http://schemas.openxmlformats.org/officeDocument/2006/relationships/image" Target="../media/image10.png"/><Relationship Id="rId4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628800"/>
            <a:ext cx="7704856" cy="3816424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800" dirty="0" smtClean="0"/>
              <a:t>PREMIS, METS and preservation metadata: </a:t>
            </a:r>
            <a:br>
              <a:rPr lang="en-GB" sz="4800" dirty="0" smtClean="0"/>
            </a:br>
            <a:r>
              <a:rPr lang="en-GB" sz="3600" dirty="0" smtClean="0"/>
              <a:t>emerging trends and future directions</a:t>
            </a:r>
            <a:r>
              <a:rPr lang="en-GB" sz="4800" dirty="0" smtClean="0"/>
              <a:t>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b="1" i="1" dirty="0" smtClean="0"/>
              <a:t> </a:t>
            </a:r>
            <a:r>
              <a:rPr lang="en-US" i="1" dirty="0" smtClean="0"/>
              <a:t>Eld Zierau</a:t>
            </a:r>
            <a:br>
              <a:rPr lang="en-US" i="1" dirty="0" smtClean="0"/>
            </a:br>
            <a:r>
              <a:rPr lang="en-US" i="1" dirty="0" smtClean="0"/>
              <a:t>The Royal Library of Denmark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224337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429000"/>
            <a:ext cx="82294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Integrity – Bit error</a:t>
            </a:r>
            <a:endParaRPr lang="en-US" dirty="0"/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998277" y="1268760"/>
            <a:ext cx="1053443" cy="1204913"/>
            <a:chOff x="420" y="950"/>
            <a:chExt cx="719" cy="759"/>
          </a:xfrm>
        </p:grpSpPr>
        <p:sp>
          <p:nvSpPr>
            <p:cNvPr id="5" name="AutoShape 14"/>
            <p:cNvSpPr>
              <a:spLocks noChangeArrowheads="1"/>
            </p:cNvSpPr>
            <p:nvPr/>
          </p:nvSpPr>
          <p:spPr bwMode="auto">
            <a:xfrm>
              <a:off x="420" y="950"/>
              <a:ext cx="720" cy="760"/>
            </a:xfrm>
            <a:custGeom>
              <a:avLst/>
              <a:gdLst>
                <a:gd name="T0" fmla="*/ 18081 w 1149"/>
                <a:gd name="T1" fmla="*/ 369023 h 1075"/>
                <a:gd name="T2" fmla="*/ 18081 w 1149"/>
                <a:gd name="T3" fmla="*/ 369023 h 1075"/>
                <a:gd name="T4" fmla="*/ 18081 w 1149"/>
                <a:gd name="T5" fmla="*/ 369023 h 1075"/>
                <a:gd name="T6" fmla="*/ 18081 w 1149"/>
                <a:gd name="T7" fmla="*/ 369023 h 1075"/>
                <a:gd name="T8" fmla="*/ 18081 w 1149"/>
                <a:gd name="T9" fmla="*/ 369023 h 1075"/>
                <a:gd name="T10" fmla="*/ 18081 w 1149"/>
                <a:gd name="T11" fmla="*/ 369023 h 1075"/>
                <a:gd name="T12" fmla="*/ 18081 w 1149"/>
                <a:gd name="T13" fmla="*/ 369023 h 1075"/>
                <a:gd name="T14" fmla="*/ 18081 w 1149"/>
                <a:gd name="T15" fmla="*/ 369023 h 1075"/>
                <a:gd name="T16" fmla="*/ 18081 w 1149"/>
                <a:gd name="T17" fmla="*/ 369023 h 1075"/>
                <a:gd name="T18" fmla="*/ 18081 w 1149"/>
                <a:gd name="T19" fmla="*/ 0 h 1075"/>
                <a:gd name="T20" fmla="*/ 18081 w 1149"/>
                <a:gd name="T21" fmla="*/ 369023 h 1075"/>
                <a:gd name="T22" fmla="*/ 18081 w 1149"/>
                <a:gd name="T23" fmla="*/ 369023 h 1075"/>
                <a:gd name="T24" fmla="*/ 18081 w 1149"/>
                <a:gd name="T25" fmla="*/ 369023 h 1075"/>
                <a:gd name="T26" fmla="*/ 18081 w 1149"/>
                <a:gd name="T27" fmla="*/ 369023 h 1075"/>
                <a:gd name="T28" fmla="*/ 18081 w 1149"/>
                <a:gd name="T29" fmla="*/ 369023 h 1075"/>
                <a:gd name="T30" fmla="*/ 18081 w 1149"/>
                <a:gd name="T31" fmla="*/ 369023 h 1075"/>
                <a:gd name="T32" fmla="*/ 18081 w 1149"/>
                <a:gd name="T33" fmla="*/ 369023 h 1075"/>
                <a:gd name="T34" fmla="*/ 18081 w 1149"/>
                <a:gd name="T35" fmla="*/ 369023 h 1075"/>
                <a:gd name="T36" fmla="*/ 18081 w 1149"/>
                <a:gd name="T37" fmla="*/ 369023 h 1075"/>
                <a:gd name="T38" fmla="*/ 18081 w 1149"/>
                <a:gd name="T39" fmla="*/ 369023 h 1075"/>
                <a:gd name="T40" fmla="*/ 18081 w 1149"/>
                <a:gd name="T41" fmla="*/ 369023 h 1075"/>
                <a:gd name="T42" fmla="*/ 18081 w 1149"/>
                <a:gd name="T43" fmla="*/ 369023 h 1075"/>
                <a:gd name="T44" fmla="*/ 18081 w 1149"/>
                <a:gd name="T45" fmla="*/ 369023 h 1075"/>
                <a:gd name="T46" fmla="*/ 18081 w 1149"/>
                <a:gd name="T47" fmla="*/ 369023 h 1075"/>
                <a:gd name="T48" fmla="*/ 18081 w 1149"/>
                <a:gd name="T49" fmla="*/ 369023 h 1075"/>
                <a:gd name="T50" fmla="*/ 18081 w 1149"/>
                <a:gd name="T51" fmla="*/ 369023 h 1075"/>
                <a:gd name="T52" fmla="*/ 18081 w 1149"/>
                <a:gd name="T53" fmla="*/ 369023 h 1075"/>
                <a:gd name="T54" fmla="*/ 18081 w 1149"/>
                <a:gd name="T55" fmla="*/ 369023 h 1075"/>
                <a:gd name="T56" fmla="*/ 18081 w 1149"/>
                <a:gd name="T57" fmla="*/ 369023 h 1075"/>
                <a:gd name="T58" fmla="*/ 18081 w 1149"/>
                <a:gd name="T59" fmla="*/ 369023 h 1075"/>
                <a:gd name="T60" fmla="*/ 18081 w 1149"/>
                <a:gd name="T61" fmla="*/ 369023 h 1075"/>
                <a:gd name="T62" fmla="*/ 18081 w 1149"/>
                <a:gd name="T63" fmla="*/ 369023 h 1075"/>
                <a:gd name="T64" fmla="*/ 18081 w 1149"/>
                <a:gd name="T65" fmla="*/ 369023 h 1075"/>
                <a:gd name="T66" fmla="*/ 18081 w 1149"/>
                <a:gd name="T67" fmla="*/ 369023 h 1075"/>
                <a:gd name="T68" fmla="*/ 18081 w 1149"/>
                <a:gd name="T69" fmla="*/ 369023 h 1075"/>
                <a:gd name="T70" fmla="*/ 18081 w 1149"/>
                <a:gd name="T71" fmla="*/ 369023 h 1075"/>
                <a:gd name="T72" fmla="*/ 18081 w 1149"/>
                <a:gd name="T73" fmla="*/ 369023 h 1075"/>
                <a:gd name="T74" fmla="*/ 18081 w 1149"/>
                <a:gd name="T75" fmla="*/ 369023 h 1075"/>
                <a:gd name="T76" fmla="*/ 18081 w 1149"/>
                <a:gd name="T77" fmla="*/ 369023 h 1075"/>
                <a:gd name="T78" fmla="*/ 18081 w 1149"/>
                <a:gd name="T79" fmla="*/ 369023 h 1075"/>
                <a:gd name="T80" fmla="*/ 18081 w 1149"/>
                <a:gd name="T81" fmla="*/ 369023 h 1075"/>
                <a:gd name="T82" fmla="*/ 18081 w 1149"/>
                <a:gd name="T83" fmla="*/ 369023 h 1075"/>
                <a:gd name="T84" fmla="*/ 18081 w 1149"/>
                <a:gd name="T85" fmla="*/ 369023 h 1075"/>
                <a:gd name="T86" fmla="*/ 18081 w 1149"/>
                <a:gd name="T87" fmla="*/ 369023 h 1075"/>
                <a:gd name="T88" fmla="*/ 18081 w 1149"/>
                <a:gd name="T89" fmla="*/ 369023 h 1075"/>
                <a:gd name="T90" fmla="*/ 18081 w 1149"/>
                <a:gd name="T91" fmla="*/ 369023 h 1075"/>
                <a:gd name="T92" fmla="*/ 18081 w 1149"/>
                <a:gd name="T93" fmla="*/ 369023 h 1075"/>
                <a:gd name="T94" fmla="*/ 18081 w 1149"/>
                <a:gd name="T95" fmla="*/ 369023 h 1075"/>
                <a:gd name="T96" fmla="*/ 18081 w 1149"/>
                <a:gd name="T97" fmla="*/ 369023 h 1075"/>
                <a:gd name="T98" fmla="*/ 18081 w 1149"/>
                <a:gd name="T99" fmla="*/ 369023 h 1075"/>
                <a:gd name="T100" fmla="*/ 18081 w 1149"/>
                <a:gd name="T101" fmla="*/ 369023 h 1075"/>
                <a:gd name="T102" fmla="*/ 18081 w 1149"/>
                <a:gd name="T103" fmla="*/ 369023 h 1075"/>
                <a:gd name="T104" fmla="*/ 18081 w 1149"/>
                <a:gd name="T105" fmla="*/ 369023 h 1075"/>
                <a:gd name="T106" fmla="*/ 18081 w 1149"/>
                <a:gd name="T107" fmla="*/ 369023 h 1075"/>
                <a:gd name="T108" fmla="*/ 18081 w 1149"/>
                <a:gd name="T109" fmla="*/ 369023 h 1075"/>
                <a:gd name="T110" fmla="*/ 18081 w 1149"/>
                <a:gd name="T111" fmla="*/ 369023 h 1075"/>
                <a:gd name="T112" fmla="*/ 18081 w 1149"/>
                <a:gd name="T113" fmla="*/ 369023 h 1075"/>
                <a:gd name="T114" fmla="*/ 18081 w 1149"/>
                <a:gd name="T115" fmla="*/ 369023 h 1075"/>
                <a:gd name="T116" fmla="*/ 18081 w 1149"/>
                <a:gd name="T117" fmla="*/ 369023 h 1075"/>
                <a:gd name="T118" fmla="*/ 18081 w 1149"/>
                <a:gd name="T119" fmla="*/ 369023 h 1075"/>
                <a:gd name="T120" fmla="*/ 18081 w 1149"/>
                <a:gd name="T121" fmla="*/ 369023 h 1075"/>
                <a:gd name="T122" fmla="*/ 18081 w 1149"/>
                <a:gd name="T123" fmla="*/ 369023 h 10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49"/>
                <a:gd name="T187" fmla="*/ 0 h 1075"/>
                <a:gd name="T188" fmla="*/ 1149 w 1149"/>
                <a:gd name="T189" fmla="*/ 1075 h 107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49" h="1075">
                  <a:moveTo>
                    <a:pt x="1013" y="206"/>
                  </a:moveTo>
                  <a:lnTo>
                    <a:pt x="1007" y="206"/>
                  </a:lnTo>
                  <a:lnTo>
                    <a:pt x="1000" y="208"/>
                  </a:lnTo>
                  <a:lnTo>
                    <a:pt x="995" y="208"/>
                  </a:lnTo>
                  <a:lnTo>
                    <a:pt x="988" y="209"/>
                  </a:lnTo>
                  <a:lnTo>
                    <a:pt x="973" y="177"/>
                  </a:lnTo>
                  <a:lnTo>
                    <a:pt x="952" y="149"/>
                  </a:lnTo>
                  <a:lnTo>
                    <a:pt x="928" y="124"/>
                  </a:lnTo>
                  <a:lnTo>
                    <a:pt x="902" y="104"/>
                  </a:lnTo>
                  <a:lnTo>
                    <a:pt x="873" y="87"/>
                  </a:lnTo>
                  <a:lnTo>
                    <a:pt x="841" y="74"/>
                  </a:lnTo>
                  <a:lnTo>
                    <a:pt x="808" y="66"/>
                  </a:lnTo>
                  <a:lnTo>
                    <a:pt x="773" y="63"/>
                  </a:lnTo>
                  <a:lnTo>
                    <a:pt x="759" y="63"/>
                  </a:lnTo>
                  <a:lnTo>
                    <a:pt x="745" y="65"/>
                  </a:lnTo>
                  <a:lnTo>
                    <a:pt x="732" y="68"/>
                  </a:lnTo>
                  <a:lnTo>
                    <a:pt x="719" y="70"/>
                  </a:lnTo>
                  <a:lnTo>
                    <a:pt x="705" y="74"/>
                  </a:lnTo>
                  <a:lnTo>
                    <a:pt x="693" y="79"/>
                  </a:lnTo>
                  <a:lnTo>
                    <a:pt x="680" y="84"/>
                  </a:lnTo>
                  <a:lnTo>
                    <a:pt x="668" y="90"/>
                  </a:lnTo>
                  <a:lnTo>
                    <a:pt x="647" y="69"/>
                  </a:lnTo>
                  <a:lnTo>
                    <a:pt x="625" y="52"/>
                  </a:lnTo>
                  <a:lnTo>
                    <a:pt x="601" y="36"/>
                  </a:lnTo>
                  <a:lnTo>
                    <a:pt x="576" y="23"/>
                  </a:lnTo>
                  <a:lnTo>
                    <a:pt x="550" y="13"/>
                  </a:lnTo>
                  <a:lnTo>
                    <a:pt x="522" y="5"/>
                  </a:lnTo>
                  <a:lnTo>
                    <a:pt x="495" y="1"/>
                  </a:lnTo>
                  <a:lnTo>
                    <a:pt x="466" y="0"/>
                  </a:lnTo>
                  <a:lnTo>
                    <a:pt x="446" y="0"/>
                  </a:lnTo>
                  <a:lnTo>
                    <a:pt x="427" y="2"/>
                  </a:lnTo>
                  <a:lnTo>
                    <a:pt x="409" y="5"/>
                  </a:lnTo>
                  <a:lnTo>
                    <a:pt x="391" y="11"/>
                  </a:lnTo>
                  <a:lnTo>
                    <a:pt x="373" y="16"/>
                  </a:lnTo>
                  <a:lnTo>
                    <a:pt x="355" y="23"/>
                  </a:lnTo>
                  <a:lnTo>
                    <a:pt x="338" y="32"/>
                  </a:lnTo>
                  <a:lnTo>
                    <a:pt x="323" y="41"/>
                  </a:lnTo>
                  <a:lnTo>
                    <a:pt x="306" y="51"/>
                  </a:lnTo>
                  <a:lnTo>
                    <a:pt x="292" y="62"/>
                  </a:lnTo>
                  <a:lnTo>
                    <a:pt x="279" y="74"/>
                  </a:lnTo>
                  <a:lnTo>
                    <a:pt x="265" y="88"/>
                  </a:lnTo>
                  <a:lnTo>
                    <a:pt x="252" y="102"/>
                  </a:lnTo>
                  <a:lnTo>
                    <a:pt x="241" y="117"/>
                  </a:lnTo>
                  <a:lnTo>
                    <a:pt x="231" y="133"/>
                  </a:lnTo>
                  <a:lnTo>
                    <a:pt x="222" y="149"/>
                  </a:lnTo>
                  <a:lnTo>
                    <a:pt x="216" y="148"/>
                  </a:lnTo>
                  <a:lnTo>
                    <a:pt x="211" y="147"/>
                  </a:lnTo>
                  <a:lnTo>
                    <a:pt x="204" y="145"/>
                  </a:lnTo>
                  <a:lnTo>
                    <a:pt x="198" y="144"/>
                  </a:lnTo>
                  <a:lnTo>
                    <a:pt x="191" y="144"/>
                  </a:lnTo>
                  <a:lnTo>
                    <a:pt x="186" y="142"/>
                  </a:lnTo>
                  <a:lnTo>
                    <a:pt x="179" y="142"/>
                  </a:lnTo>
                  <a:lnTo>
                    <a:pt x="173" y="142"/>
                  </a:lnTo>
                  <a:lnTo>
                    <a:pt x="139" y="147"/>
                  </a:lnTo>
                  <a:lnTo>
                    <a:pt x="105" y="156"/>
                  </a:lnTo>
                  <a:lnTo>
                    <a:pt x="76" y="171"/>
                  </a:lnTo>
                  <a:lnTo>
                    <a:pt x="51" y="192"/>
                  </a:lnTo>
                  <a:lnTo>
                    <a:pt x="29" y="219"/>
                  </a:lnTo>
                  <a:lnTo>
                    <a:pt x="14" y="248"/>
                  </a:lnTo>
                  <a:lnTo>
                    <a:pt x="4" y="280"/>
                  </a:lnTo>
                  <a:lnTo>
                    <a:pt x="0" y="314"/>
                  </a:lnTo>
                  <a:lnTo>
                    <a:pt x="4" y="349"/>
                  </a:lnTo>
                  <a:lnTo>
                    <a:pt x="14" y="382"/>
                  </a:lnTo>
                  <a:lnTo>
                    <a:pt x="29" y="411"/>
                  </a:lnTo>
                  <a:lnTo>
                    <a:pt x="51" y="436"/>
                  </a:lnTo>
                  <a:lnTo>
                    <a:pt x="76" y="458"/>
                  </a:lnTo>
                  <a:lnTo>
                    <a:pt x="105" y="474"/>
                  </a:lnTo>
                  <a:lnTo>
                    <a:pt x="139" y="483"/>
                  </a:lnTo>
                  <a:lnTo>
                    <a:pt x="173" y="487"/>
                  </a:lnTo>
                  <a:lnTo>
                    <a:pt x="186" y="487"/>
                  </a:lnTo>
                  <a:lnTo>
                    <a:pt x="198" y="486"/>
                  </a:lnTo>
                  <a:lnTo>
                    <a:pt x="209" y="483"/>
                  </a:lnTo>
                  <a:lnTo>
                    <a:pt x="222" y="481"/>
                  </a:lnTo>
                  <a:lnTo>
                    <a:pt x="233" y="476"/>
                  </a:lnTo>
                  <a:lnTo>
                    <a:pt x="244" y="472"/>
                  </a:lnTo>
                  <a:lnTo>
                    <a:pt x="254" y="467"/>
                  </a:lnTo>
                  <a:lnTo>
                    <a:pt x="265" y="461"/>
                  </a:lnTo>
                  <a:lnTo>
                    <a:pt x="274" y="471"/>
                  </a:lnTo>
                  <a:lnTo>
                    <a:pt x="286" y="481"/>
                  </a:lnTo>
                  <a:lnTo>
                    <a:pt x="297" y="490"/>
                  </a:lnTo>
                  <a:lnTo>
                    <a:pt x="308" y="499"/>
                  </a:lnTo>
                  <a:lnTo>
                    <a:pt x="320" y="507"/>
                  </a:lnTo>
                  <a:lnTo>
                    <a:pt x="333" y="514"/>
                  </a:lnTo>
                  <a:lnTo>
                    <a:pt x="345" y="521"/>
                  </a:lnTo>
                  <a:lnTo>
                    <a:pt x="359" y="526"/>
                  </a:lnTo>
                  <a:lnTo>
                    <a:pt x="230" y="661"/>
                  </a:lnTo>
                  <a:lnTo>
                    <a:pt x="234" y="662"/>
                  </a:lnTo>
                  <a:lnTo>
                    <a:pt x="248" y="663"/>
                  </a:lnTo>
                  <a:lnTo>
                    <a:pt x="267" y="668"/>
                  </a:lnTo>
                  <a:lnTo>
                    <a:pt x="290" y="672"/>
                  </a:lnTo>
                  <a:lnTo>
                    <a:pt x="316" y="677"/>
                  </a:lnTo>
                  <a:lnTo>
                    <a:pt x="341" y="681"/>
                  </a:lnTo>
                  <a:lnTo>
                    <a:pt x="363" y="686"/>
                  </a:lnTo>
                  <a:lnTo>
                    <a:pt x="382" y="690"/>
                  </a:lnTo>
                  <a:lnTo>
                    <a:pt x="364" y="706"/>
                  </a:lnTo>
                  <a:lnTo>
                    <a:pt x="341" y="729"/>
                  </a:lnTo>
                  <a:lnTo>
                    <a:pt x="313" y="755"/>
                  </a:lnTo>
                  <a:lnTo>
                    <a:pt x="286" y="781"/>
                  </a:lnTo>
                  <a:lnTo>
                    <a:pt x="259" y="805"/>
                  </a:lnTo>
                  <a:lnTo>
                    <a:pt x="238" y="826"/>
                  </a:lnTo>
                  <a:lnTo>
                    <a:pt x="223" y="839"/>
                  </a:lnTo>
                  <a:lnTo>
                    <a:pt x="218" y="845"/>
                  </a:lnTo>
                  <a:lnTo>
                    <a:pt x="222" y="846"/>
                  </a:lnTo>
                  <a:lnTo>
                    <a:pt x="231" y="848"/>
                  </a:lnTo>
                  <a:lnTo>
                    <a:pt x="247" y="852"/>
                  </a:lnTo>
                  <a:lnTo>
                    <a:pt x="266" y="856"/>
                  </a:lnTo>
                  <a:lnTo>
                    <a:pt x="286" y="860"/>
                  </a:lnTo>
                  <a:lnTo>
                    <a:pt x="306" y="864"/>
                  </a:lnTo>
                  <a:lnTo>
                    <a:pt x="324" y="869"/>
                  </a:lnTo>
                  <a:lnTo>
                    <a:pt x="340" y="871"/>
                  </a:lnTo>
                  <a:lnTo>
                    <a:pt x="190" y="1075"/>
                  </a:lnTo>
                  <a:lnTo>
                    <a:pt x="660" y="794"/>
                  </a:lnTo>
                  <a:lnTo>
                    <a:pt x="655" y="794"/>
                  </a:lnTo>
                  <a:lnTo>
                    <a:pt x="643" y="791"/>
                  </a:lnTo>
                  <a:lnTo>
                    <a:pt x="626" y="790"/>
                  </a:lnTo>
                  <a:lnTo>
                    <a:pt x="606" y="787"/>
                  </a:lnTo>
                  <a:lnTo>
                    <a:pt x="582" y="783"/>
                  </a:lnTo>
                  <a:lnTo>
                    <a:pt x="560" y="780"/>
                  </a:lnTo>
                  <a:lnTo>
                    <a:pt x="539" y="777"/>
                  </a:lnTo>
                  <a:lnTo>
                    <a:pt x="521" y="776"/>
                  </a:lnTo>
                  <a:lnTo>
                    <a:pt x="532" y="767"/>
                  </a:lnTo>
                  <a:lnTo>
                    <a:pt x="546" y="758"/>
                  </a:lnTo>
                  <a:lnTo>
                    <a:pt x="561" y="747"/>
                  </a:lnTo>
                  <a:lnTo>
                    <a:pt x="579" y="736"/>
                  </a:lnTo>
                  <a:lnTo>
                    <a:pt x="597" y="722"/>
                  </a:lnTo>
                  <a:lnTo>
                    <a:pt x="615" y="709"/>
                  </a:lnTo>
                  <a:lnTo>
                    <a:pt x="635" y="695"/>
                  </a:lnTo>
                  <a:lnTo>
                    <a:pt x="654" y="683"/>
                  </a:lnTo>
                  <a:lnTo>
                    <a:pt x="672" y="670"/>
                  </a:lnTo>
                  <a:lnTo>
                    <a:pt x="689" y="658"/>
                  </a:lnTo>
                  <a:lnTo>
                    <a:pt x="704" y="648"/>
                  </a:lnTo>
                  <a:lnTo>
                    <a:pt x="718" y="639"/>
                  </a:lnTo>
                  <a:lnTo>
                    <a:pt x="729" y="630"/>
                  </a:lnTo>
                  <a:lnTo>
                    <a:pt x="739" y="625"/>
                  </a:lnTo>
                  <a:lnTo>
                    <a:pt x="744" y="620"/>
                  </a:lnTo>
                  <a:lnTo>
                    <a:pt x="745" y="619"/>
                  </a:lnTo>
                  <a:lnTo>
                    <a:pt x="741" y="619"/>
                  </a:lnTo>
                  <a:lnTo>
                    <a:pt x="732" y="618"/>
                  </a:lnTo>
                  <a:lnTo>
                    <a:pt x="718" y="616"/>
                  </a:lnTo>
                  <a:lnTo>
                    <a:pt x="700" y="615"/>
                  </a:lnTo>
                  <a:lnTo>
                    <a:pt x="682" y="612"/>
                  </a:lnTo>
                  <a:lnTo>
                    <a:pt x="662" y="611"/>
                  </a:lnTo>
                  <a:lnTo>
                    <a:pt x="646" y="609"/>
                  </a:lnTo>
                  <a:lnTo>
                    <a:pt x="632" y="608"/>
                  </a:lnTo>
                  <a:lnTo>
                    <a:pt x="642" y="601"/>
                  </a:lnTo>
                  <a:lnTo>
                    <a:pt x="651" y="593"/>
                  </a:lnTo>
                  <a:lnTo>
                    <a:pt x="664" y="583"/>
                  </a:lnTo>
                  <a:lnTo>
                    <a:pt x="678" y="573"/>
                  </a:lnTo>
                  <a:lnTo>
                    <a:pt x="691" y="562"/>
                  </a:lnTo>
                  <a:lnTo>
                    <a:pt x="705" y="551"/>
                  </a:lnTo>
                  <a:lnTo>
                    <a:pt x="721" y="540"/>
                  </a:lnTo>
                  <a:lnTo>
                    <a:pt x="736" y="528"/>
                  </a:lnTo>
                  <a:lnTo>
                    <a:pt x="745" y="529"/>
                  </a:lnTo>
                  <a:lnTo>
                    <a:pt x="755" y="530"/>
                  </a:lnTo>
                  <a:lnTo>
                    <a:pt x="763" y="532"/>
                  </a:lnTo>
                  <a:lnTo>
                    <a:pt x="773" y="532"/>
                  </a:lnTo>
                  <a:lnTo>
                    <a:pt x="797" y="530"/>
                  </a:lnTo>
                  <a:lnTo>
                    <a:pt x="822" y="526"/>
                  </a:lnTo>
                  <a:lnTo>
                    <a:pt x="844" y="521"/>
                  </a:lnTo>
                  <a:lnTo>
                    <a:pt x="866" y="512"/>
                  </a:lnTo>
                  <a:lnTo>
                    <a:pt x="887" y="501"/>
                  </a:lnTo>
                  <a:lnTo>
                    <a:pt x="908" y="489"/>
                  </a:lnTo>
                  <a:lnTo>
                    <a:pt x="926" y="474"/>
                  </a:lnTo>
                  <a:lnTo>
                    <a:pt x="944" y="457"/>
                  </a:lnTo>
                  <a:lnTo>
                    <a:pt x="952" y="461"/>
                  </a:lnTo>
                  <a:lnTo>
                    <a:pt x="960" y="465"/>
                  </a:lnTo>
                  <a:lnTo>
                    <a:pt x="968" y="468"/>
                  </a:lnTo>
                  <a:lnTo>
                    <a:pt x="977" y="471"/>
                  </a:lnTo>
                  <a:lnTo>
                    <a:pt x="985" y="474"/>
                  </a:lnTo>
                  <a:lnTo>
                    <a:pt x="995" y="475"/>
                  </a:lnTo>
                  <a:lnTo>
                    <a:pt x="1003" y="476"/>
                  </a:lnTo>
                  <a:lnTo>
                    <a:pt x="1013" y="476"/>
                  </a:lnTo>
                  <a:lnTo>
                    <a:pt x="1041" y="474"/>
                  </a:lnTo>
                  <a:lnTo>
                    <a:pt x="1065" y="465"/>
                  </a:lnTo>
                  <a:lnTo>
                    <a:pt x="1089" y="453"/>
                  </a:lnTo>
                  <a:lnTo>
                    <a:pt x="1108" y="436"/>
                  </a:lnTo>
                  <a:lnTo>
                    <a:pt x="1125" y="417"/>
                  </a:lnTo>
                  <a:lnTo>
                    <a:pt x="1137" y="393"/>
                  </a:lnTo>
                  <a:lnTo>
                    <a:pt x="1146" y="368"/>
                  </a:lnTo>
                  <a:lnTo>
                    <a:pt x="1149" y="341"/>
                  </a:lnTo>
                  <a:lnTo>
                    <a:pt x="1146" y="314"/>
                  </a:lnTo>
                  <a:lnTo>
                    <a:pt x="1137" y="288"/>
                  </a:lnTo>
                  <a:lnTo>
                    <a:pt x="1125" y="266"/>
                  </a:lnTo>
                  <a:lnTo>
                    <a:pt x="1108" y="246"/>
                  </a:lnTo>
                  <a:lnTo>
                    <a:pt x="1089" y="230"/>
                  </a:lnTo>
                  <a:lnTo>
                    <a:pt x="1065" y="217"/>
                  </a:lnTo>
                  <a:lnTo>
                    <a:pt x="1041" y="209"/>
                  </a:lnTo>
                  <a:lnTo>
                    <a:pt x="1013" y="2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" name="AutoShape 15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231" y="150"/>
                  </a:moveTo>
                  <a:lnTo>
                    <a:pt x="234" y="150"/>
                  </a:lnTo>
                  <a:lnTo>
                    <a:pt x="244" y="152"/>
                  </a:lnTo>
                  <a:lnTo>
                    <a:pt x="258" y="153"/>
                  </a:lnTo>
                  <a:lnTo>
                    <a:pt x="274" y="154"/>
                  </a:lnTo>
                  <a:lnTo>
                    <a:pt x="292" y="156"/>
                  </a:lnTo>
                  <a:lnTo>
                    <a:pt x="310" y="157"/>
                  </a:lnTo>
                  <a:lnTo>
                    <a:pt x="327" y="158"/>
                  </a:lnTo>
                  <a:lnTo>
                    <a:pt x="339" y="160"/>
                  </a:lnTo>
                  <a:lnTo>
                    <a:pt x="314" y="178"/>
                  </a:lnTo>
                  <a:lnTo>
                    <a:pt x="281" y="200"/>
                  </a:lnTo>
                  <a:lnTo>
                    <a:pt x="245" y="225"/>
                  </a:lnTo>
                  <a:lnTo>
                    <a:pt x="209" y="250"/>
                  </a:lnTo>
                  <a:lnTo>
                    <a:pt x="175" y="275"/>
                  </a:lnTo>
                  <a:lnTo>
                    <a:pt x="147" y="294"/>
                  </a:lnTo>
                  <a:lnTo>
                    <a:pt x="127" y="307"/>
                  </a:lnTo>
                  <a:lnTo>
                    <a:pt x="120" y="312"/>
                  </a:lnTo>
                  <a:lnTo>
                    <a:pt x="125" y="312"/>
                  </a:lnTo>
                  <a:lnTo>
                    <a:pt x="136" y="314"/>
                  </a:lnTo>
                  <a:lnTo>
                    <a:pt x="151" y="316"/>
                  </a:lnTo>
                  <a:lnTo>
                    <a:pt x="170" y="319"/>
                  </a:lnTo>
                  <a:lnTo>
                    <a:pt x="193" y="322"/>
                  </a:lnTo>
                  <a:lnTo>
                    <a:pt x="213" y="325"/>
                  </a:lnTo>
                  <a:lnTo>
                    <a:pt x="234" y="328"/>
                  </a:lnTo>
                  <a:lnTo>
                    <a:pt x="251" y="330"/>
                  </a:lnTo>
                  <a:lnTo>
                    <a:pt x="241" y="336"/>
                  </a:lnTo>
                  <a:lnTo>
                    <a:pt x="230" y="343"/>
                  </a:lnTo>
                  <a:lnTo>
                    <a:pt x="219" y="350"/>
                  </a:lnTo>
                  <a:lnTo>
                    <a:pt x="205" y="358"/>
                  </a:lnTo>
                  <a:lnTo>
                    <a:pt x="193" y="366"/>
                  </a:lnTo>
                  <a:lnTo>
                    <a:pt x="179" y="375"/>
                  </a:lnTo>
                  <a:lnTo>
                    <a:pt x="163" y="383"/>
                  </a:lnTo>
                  <a:lnTo>
                    <a:pt x="148" y="393"/>
                  </a:lnTo>
                  <a:lnTo>
                    <a:pt x="132" y="402"/>
                  </a:lnTo>
                  <a:lnTo>
                    <a:pt x="116" y="412"/>
                  </a:lnTo>
                  <a:lnTo>
                    <a:pt x="98" y="422"/>
                  </a:lnTo>
                  <a:lnTo>
                    <a:pt x="82" y="433"/>
                  </a:lnTo>
                  <a:lnTo>
                    <a:pt x="65" y="444"/>
                  </a:lnTo>
                  <a:lnTo>
                    <a:pt x="47" y="454"/>
                  </a:lnTo>
                  <a:lnTo>
                    <a:pt x="29" y="465"/>
                  </a:lnTo>
                  <a:lnTo>
                    <a:pt x="11" y="476"/>
                  </a:lnTo>
                  <a:lnTo>
                    <a:pt x="28" y="458"/>
                  </a:lnTo>
                  <a:lnTo>
                    <a:pt x="44" y="438"/>
                  </a:lnTo>
                  <a:lnTo>
                    <a:pt x="61" y="419"/>
                  </a:lnTo>
                  <a:lnTo>
                    <a:pt x="78" y="401"/>
                  </a:lnTo>
                  <a:lnTo>
                    <a:pt x="91" y="384"/>
                  </a:lnTo>
                  <a:lnTo>
                    <a:pt x="104" y="370"/>
                  </a:lnTo>
                  <a:lnTo>
                    <a:pt x="111" y="362"/>
                  </a:lnTo>
                  <a:lnTo>
                    <a:pt x="114" y="359"/>
                  </a:lnTo>
                  <a:lnTo>
                    <a:pt x="111" y="358"/>
                  </a:lnTo>
                  <a:lnTo>
                    <a:pt x="101" y="357"/>
                  </a:lnTo>
                  <a:lnTo>
                    <a:pt x="87" y="354"/>
                  </a:lnTo>
                  <a:lnTo>
                    <a:pt x="69" y="350"/>
                  </a:lnTo>
                  <a:lnTo>
                    <a:pt x="51" y="347"/>
                  </a:lnTo>
                  <a:lnTo>
                    <a:pt x="32" y="343"/>
                  </a:lnTo>
                  <a:lnTo>
                    <a:pt x="15" y="339"/>
                  </a:lnTo>
                  <a:lnTo>
                    <a:pt x="0" y="336"/>
                  </a:lnTo>
                  <a:lnTo>
                    <a:pt x="18" y="319"/>
                  </a:lnTo>
                  <a:lnTo>
                    <a:pt x="42" y="296"/>
                  </a:lnTo>
                  <a:lnTo>
                    <a:pt x="69" y="271"/>
                  </a:lnTo>
                  <a:lnTo>
                    <a:pt x="97" y="244"/>
                  </a:lnTo>
                  <a:lnTo>
                    <a:pt x="122" y="219"/>
                  </a:lnTo>
                  <a:lnTo>
                    <a:pt x="144" y="199"/>
                  </a:lnTo>
                  <a:lnTo>
                    <a:pt x="159" y="185"/>
                  </a:lnTo>
                  <a:lnTo>
                    <a:pt x="165" y="179"/>
                  </a:lnTo>
                  <a:lnTo>
                    <a:pt x="159" y="178"/>
                  </a:lnTo>
                  <a:lnTo>
                    <a:pt x="147" y="175"/>
                  </a:lnTo>
                  <a:lnTo>
                    <a:pt x="126" y="172"/>
                  </a:lnTo>
                  <a:lnTo>
                    <a:pt x="102" y="167"/>
                  </a:lnTo>
                  <a:lnTo>
                    <a:pt x="76" y="163"/>
                  </a:lnTo>
                  <a:lnTo>
                    <a:pt x="50" y="157"/>
                  </a:lnTo>
                  <a:lnTo>
                    <a:pt x="26" y="153"/>
                  </a:lnTo>
                  <a:lnTo>
                    <a:pt x="8" y="150"/>
                  </a:lnTo>
                  <a:lnTo>
                    <a:pt x="17" y="142"/>
                  </a:lnTo>
                  <a:lnTo>
                    <a:pt x="26" y="132"/>
                  </a:lnTo>
                  <a:lnTo>
                    <a:pt x="37" y="121"/>
                  </a:lnTo>
                  <a:lnTo>
                    <a:pt x="48" y="107"/>
                  </a:lnTo>
                  <a:lnTo>
                    <a:pt x="62" y="95"/>
                  </a:lnTo>
                  <a:lnTo>
                    <a:pt x="75" y="81"/>
                  </a:lnTo>
                  <a:lnTo>
                    <a:pt x="89" y="67"/>
                  </a:lnTo>
                  <a:lnTo>
                    <a:pt x="101" y="53"/>
                  </a:lnTo>
                  <a:lnTo>
                    <a:pt x="109" y="54"/>
                  </a:lnTo>
                  <a:lnTo>
                    <a:pt x="116" y="57"/>
                  </a:lnTo>
                  <a:lnTo>
                    <a:pt x="125" y="59"/>
                  </a:lnTo>
                  <a:lnTo>
                    <a:pt x="133" y="59"/>
                  </a:lnTo>
                  <a:lnTo>
                    <a:pt x="141" y="60"/>
                  </a:lnTo>
                  <a:lnTo>
                    <a:pt x="150" y="61"/>
                  </a:lnTo>
                  <a:lnTo>
                    <a:pt x="159" y="61"/>
                  </a:lnTo>
                  <a:lnTo>
                    <a:pt x="168" y="61"/>
                  </a:lnTo>
                  <a:lnTo>
                    <a:pt x="191" y="60"/>
                  </a:lnTo>
                  <a:lnTo>
                    <a:pt x="213" y="57"/>
                  </a:lnTo>
                  <a:lnTo>
                    <a:pt x="237" y="52"/>
                  </a:lnTo>
                  <a:lnTo>
                    <a:pt x="259" y="45"/>
                  </a:lnTo>
                  <a:lnTo>
                    <a:pt x="280" y="36"/>
                  </a:lnTo>
                  <a:lnTo>
                    <a:pt x="301" y="27"/>
                  </a:lnTo>
                  <a:lnTo>
                    <a:pt x="320" y="14"/>
                  </a:lnTo>
                  <a:lnTo>
                    <a:pt x="339" y="0"/>
                  </a:lnTo>
                  <a:lnTo>
                    <a:pt x="346" y="5"/>
                  </a:lnTo>
                  <a:lnTo>
                    <a:pt x="352" y="9"/>
                  </a:lnTo>
                  <a:lnTo>
                    <a:pt x="359" y="13"/>
                  </a:lnTo>
                  <a:lnTo>
                    <a:pt x="364" y="16"/>
                  </a:lnTo>
                  <a:lnTo>
                    <a:pt x="371" y="20"/>
                  </a:lnTo>
                  <a:lnTo>
                    <a:pt x="378" y="23"/>
                  </a:lnTo>
                  <a:lnTo>
                    <a:pt x="385" y="25"/>
                  </a:lnTo>
                  <a:lnTo>
                    <a:pt x="392" y="28"/>
                  </a:lnTo>
                  <a:lnTo>
                    <a:pt x="366" y="48"/>
                  </a:lnTo>
                  <a:lnTo>
                    <a:pt x="339" y="68"/>
                  </a:lnTo>
                  <a:lnTo>
                    <a:pt x="312" y="89"/>
                  </a:lnTo>
                  <a:lnTo>
                    <a:pt x="287" y="107"/>
                  </a:lnTo>
                  <a:lnTo>
                    <a:pt x="265" y="125"/>
                  </a:lnTo>
                  <a:lnTo>
                    <a:pt x="247" y="138"/>
                  </a:lnTo>
                  <a:lnTo>
                    <a:pt x="235" y="147"/>
                  </a:lnTo>
                  <a:lnTo>
                    <a:pt x="231" y="1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7" name="AutoShape 16"/>
            <p:cNvSpPr>
              <a:spLocks noChangeArrowheads="1"/>
            </p:cNvSpPr>
            <p:nvPr/>
          </p:nvSpPr>
          <p:spPr bwMode="auto">
            <a:xfrm>
              <a:off x="444" y="977"/>
              <a:ext cx="671" cy="334"/>
            </a:xfrm>
            <a:custGeom>
              <a:avLst/>
              <a:gdLst>
                <a:gd name="T0" fmla="*/ 17999 w 1071"/>
                <a:gd name="T1" fmla="*/ 377606 h 472"/>
                <a:gd name="T2" fmla="*/ 17999 w 1071"/>
                <a:gd name="T3" fmla="*/ 377606 h 472"/>
                <a:gd name="T4" fmla="*/ 17999 w 1071"/>
                <a:gd name="T5" fmla="*/ 377606 h 472"/>
                <a:gd name="T6" fmla="*/ 17999 w 1071"/>
                <a:gd name="T7" fmla="*/ 377606 h 472"/>
                <a:gd name="T8" fmla="*/ 17999 w 1071"/>
                <a:gd name="T9" fmla="*/ 377606 h 472"/>
                <a:gd name="T10" fmla="*/ 17999 w 1071"/>
                <a:gd name="T11" fmla="*/ 377606 h 472"/>
                <a:gd name="T12" fmla="*/ 17999 w 1071"/>
                <a:gd name="T13" fmla="*/ 377606 h 472"/>
                <a:gd name="T14" fmla="*/ 17999 w 1071"/>
                <a:gd name="T15" fmla="*/ 377606 h 472"/>
                <a:gd name="T16" fmla="*/ 17999 w 1071"/>
                <a:gd name="T17" fmla="*/ 377606 h 472"/>
                <a:gd name="T18" fmla="*/ 17999 w 1071"/>
                <a:gd name="T19" fmla="*/ 377606 h 472"/>
                <a:gd name="T20" fmla="*/ 17999 w 1071"/>
                <a:gd name="T21" fmla="*/ 377606 h 472"/>
                <a:gd name="T22" fmla="*/ 17999 w 1071"/>
                <a:gd name="T23" fmla="*/ 377606 h 472"/>
                <a:gd name="T24" fmla="*/ 17999 w 1071"/>
                <a:gd name="T25" fmla="*/ 377606 h 472"/>
                <a:gd name="T26" fmla="*/ 17999 w 1071"/>
                <a:gd name="T27" fmla="*/ 377606 h 472"/>
                <a:gd name="T28" fmla="*/ 17999 w 1071"/>
                <a:gd name="T29" fmla="*/ 377606 h 472"/>
                <a:gd name="T30" fmla="*/ 17999 w 1071"/>
                <a:gd name="T31" fmla="*/ 377606 h 472"/>
                <a:gd name="T32" fmla="*/ 17999 w 1071"/>
                <a:gd name="T33" fmla="*/ 377606 h 472"/>
                <a:gd name="T34" fmla="*/ 17999 w 1071"/>
                <a:gd name="T35" fmla="*/ 377606 h 472"/>
                <a:gd name="T36" fmla="*/ 17999 w 1071"/>
                <a:gd name="T37" fmla="*/ 377606 h 472"/>
                <a:gd name="T38" fmla="*/ 17999 w 1071"/>
                <a:gd name="T39" fmla="*/ 377606 h 472"/>
                <a:gd name="T40" fmla="*/ 17999 w 1071"/>
                <a:gd name="T41" fmla="*/ 377606 h 472"/>
                <a:gd name="T42" fmla="*/ 17999 w 1071"/>
                <a:gd name="T43" fmla="*/ 377606 h 472"/>
                <a:gd name="T44" fmla="*/ 17999 w 1071"/>
                <a:gd name="T45" fmla="*/ 377606 h 472"/>
                <a:gd name="T46" fmla="*/ 17999 w 1071"/>
                <a:gd name="T47" fmla="*/ 377606 h 472"/>
                <a:gd name="T48" fmla="*/ 17999 w 1071"/>
                <a:gd name="T49" fmla="*/ 377606 h 472"/>
                <a:gd name="T50" fmla="*/ 17999 w 1071"/>
                <a:gd name="T51" fmla="*/ 377606 h 472"/>
                <a:gd name="T52" fmla="*/ 17999 w 1071"/>
                <a:gd name="T53" fmla="*/ 377606 h 472"/>
                <a:gd name="T54" fmla="*/ 17999 w 1071"/>
                <a:gd name="T55" fmla="*/ 377606 h 472"/>
                <a:gd name="T56" fmla="*/ 17999 w 1071"/>
                <a:gd name="T57" fmla="*/ 377606 h 472"/>
                <a:gd name="T58" fmla="*/ 17999 w 1071"/>
                <a:gd name="T59" fmla="*/ 377606 h 472"/>
                <a:gd name="T60" fmla="*/ 17999 w 1071"/>
                <a:gd name="T61" fmla="*/ 377606 h 472"/>
                <a:gd name="T62" fmla="*/ 17999 w 1071"/>
                <a:gd name="T63" fmla="*/ 377606 h 472"/>
                <a:gd name="T64" fmla="*/ 17999 w 1071"/>
                <a:gd name="T65" fmla="*/ 377606 h 472"/>
                <a:gd name="T66" fmla="*/ 17999 w 1071"/>
                <a:gd name="T67" fmla="*/ 377606 h 472"/>
                <a:gd name="T68" fmla="*/ 17999 w 1071"/>
                <a:gd name="T69" fmla="*/ 377606 h 472"/>
                <a:gd name="T70" fmla="*/ 17999 w 1071"/>
                <a:gd name="T71" fmla="*/ 377606 h 472"/>
                <a:gd name="T72" fmla="*/ 17999 w 1071"/>
                <a:gd name="T73" fmla="*/ 377606 h 472"/>
                <a:gd name="T74" fmla="*/ 17999 w 1071"/>
                <a:gd name="T75" fmla="*/ 377606 h 472"/>
                <a:gd name="T76" fmla="*/ 17999 w 1071"/>
                <a:gd name="T77" fmla="*/ 377606 h 472"/>
                <a:gd name="T78" fmla="*/ 17999 w 1071"/>
                <a:gd name="T79" fmla="*/ 377606 h 472"/>
                <a:gd name="T80" fmla="*/ 17999 w 1071"/>
                <a:gd name="T81" fmla="*/ 0 h 472"/>
                <a:gd name="T82" fmla="*/ 17999 w 1071"/>
                <a:gd name="T83" fmla="*/ 377606 h 472"/>
                <a:gd name="T84" fmla="*/ 17999 w 1071"/>
                <a:gd name="T85" fmla="*/ 377606 h 472"/>
                <a:gd name="T86" fmla="*/ 17999 w 1071"/>
                <a:gd name="T87" fmla="*/ 377606 h 472"/>
                <a:gd name="T88" fmla="*/ 17999 w 1071"/>
                <a:gd name="T89" fmla="*/ 377606 h 472"/>
                <a:gd name="T90" fmla="*/ 17999 w 1071"/>
                <a:gd name="T91" fmla="*/ 377606 h 472"/>
                <a:gd name="T92" fmla="*/ 17999 w 1071"/>
                <a:gd name="T93" fmla="*/ 377606 h 472"/>
                <a:gd name="T94" fmla="*/ 17999 w 1071"/>
                <a:gd name="T95" fmla="*/ 377606 h 472"/>
                <a:gd name="T96" fmla="*/ 17999 w 1071"/>
                <a:gd name="T97" fmla="*/ 377606 h 472"/>
                <a:gd name="T98" fmla="*/ 17999 w 1071"/>
                <a:gd name="T99" fmla="*/ 377606 h 472"/>
                <a:gd name="T100" fmla="*/ 17999 w 1071"/>
                <a:gd name="T101" fmla="*/ 377606 h 472"/>
                <a:gd name="T102" fmla="*/ 17999 w 1071"/>
                <a:gd name="T103" fmla="*/ 377606 h 472"/>
                <a:gd name="T104" fmla="*/ 17999 w 1071"/>
                <a:gd name="T105" fmla="*/ 377606 h 472"/>
                <a:gd name="T106" fmla="*/ 17999 w 1071"/>
                <a:gd name="T107" fmla="*/ 377606 h 472"/>
                <a:gd name="T108" fmla="*/ 17999 w 1071"/>
                <a:gd name="T109" fmla="*/ 377606 h 472"/>
                <a:gd name="T110" fmla="*/ 17999 w 1071"/>
                <a:gd name="T111" fmla="*/ 377606 h 472"/>
                <a:gd name="T112" fmla="*/ 17999 w 1071"/>
                <a:gd name="T113" fmla="*/ 377606 h 4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71"/>
                <a:gd name="T172" fmla="*/ 0 h 472"/>
                <a:gd name="T173" fmla="*/ 1071 w 1071"/>
                <a:gd name="T174" fmla="*/ 472 h 4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71" h="472">
                  <a:moveTo>
                    <a:pt x="974" y="400"/>
                  </a:moveTo>
                  <a:lnTo>
                    <a:pt x="966" y="400"/>
                  </a:lnTo>
                  <a:lnTo>
                    <a:pt x="957" y="398"/>
                  </a:lnTo>
                  <a:lnTo>
                    <a:pt x="949" y="397"/>
                  </a:lnTo>
                  <a:lnTo>
                    <a:pt x="942" y="394"/>
                  </a:lnTo>
                  <a:lnTo>
                    <a:pt x="934" y="391"/>
                  </a:lnTo>
                  <a:lnTo>
                    <a:pt x="927" y="387"/>
                  </a:lnTo>
                  <a:lnTo>
                    <a:pt x="920" y="383"/>
                  </a:lnTo>
                  <a:lnTo>
                    <a:pt x="913" y="377"/>
                  </a:lnTo>
                  <a:lnTo>
                    <a:pt x="898" y="366"/>
                  </a:lnTo>
                  <a:lnTo>
                    <a:pt x="887" y="382"/>
                  </a:lnTo>
                  <a:lnTo>
                    <a:pt x="873" y="397"/>
                  </a:lnTo>
                  <a:lnTo>
                    <a:pt x="857" y="411"/>
                  </a:lnTo>
                  <a:lnTo>
                    <a:pt x="841" y="423"/>
                  </a:lnTo>
                  <a:lnTo>
                    <a:pt x="823" y="433"/>
                  </a:lnTo>
                  <a:lnTo>
                    <a:pt x="803" y="441"/>
                  </a:lnTo>
                  <a:lnTo>
                    <a:pt x="784" y="448"/>
                  </a:lnTo>
                  <a:lnTo>
                    <a:pt x="765" y="452"/>
                  </a:lnTo>
                  <a:lnTo>
                    <a:pt x="744" y="455"/>
                  </a:lnTo>
                  <a:lnTo>
                    <a:pt x="741" y="455"/>
                  </a:lnTo>
                  <a:lnTo>
                    <a:pt x="740" y="455"/>
                  </a:lnTo>
                  <a:lnTo>
                    <a:pt x="737" y="455"/>
                  </a:lnTo>
                  <a:lnTo>
                    <a:pt x="734" y="455"/>
                  </a:lnTo>
                  <a:lnTo>
                    <a:pt x="729" y="455"/>
                  </a:lnTo>
                  <a:lnTo>
                    <a:pt x="722" y="455"/>
                  </a:lnTo>
                  <a:lnTo>
                    <a:pt x="716" y="454"/>
                  </a:lnTo>
                  <a:lnTo>
                    <a:pt x="711" y="454"/>
                  </a:lnTo>
                  <a:lnTo>
                    <a:pt x="704" y="452"/>
                  </a:lnTo>
                  <a:lnTo>
                    <a:pt x="698" y="451"/>
                  </a:lnTo>
                  <a:lnTo>
                    <a:pt x="693" y="451"/>
                  </a:lnTo>
                  <a:lnTo>
                    <a:pt x="687" y="449"/>
                  </a:lnTo>
                  <a:lnTo>
                    <a:pt x="682" y="448"/>
                  </a:lnTo>
                  <a:lnTo>
                    <a:pt x="676" y="445"/>
                  </a:lnTo>
                  <a:lnTo>
                    <a:pt x="670" y="444"/>
                  </a:lnTo>
                  <a:lnTo>
                    <a:pt x="665" y="443"/>
                  </a:lnTo>
                  <a:lnTo>
                    <a:pt x="658" y="440"/>
                  </a:lnTo>
                  <a:lnTo>
                    <a:pt x="651" y="436"/>
                  </a:lnTo>
                  <a:lnTo>
                    <a:pt x="643" y="433"/>
                  </a:lnTo>
                  <a:lnTo>
                    <a:pt x="636" y="429"/>
                  </a:lnTo>
                  <a:lnTo>
                    <a:pt x="629" y="425"/>
                  </a:lnTo>
                  <a:lnTo>
                    <a:pt x="622" y="420"/>
                  </a:lnTo>
                  <a:lnTo>
                    <a:pt x="616" y="416"/>
                  </a:lnTo>
                  <a:lnTo>
                    <a:pt x="609" y="411"/>
                  </a:lnTo>
                  <a:lnTo>
                    <a:pt x="598" y="401"/>
                  </a:lnTo>
                  <a:lnTo>
                    <a:pt x="597" y="400"/>
                  </a:lnTo>
                  <a:lnTo>
                    <a:pt x="597" y="401"/>
                  </a:lnTo>
                  <a:lnTo>
                    <a:pt x="585" y="411"/>
                  </a:lnTo>
                  <a:lnTo>
                    <a:pt x="576" y="418"/>
                  </a:lnTo>
                  <a:lnTo>
                    <a:pt x="568" y="425"/>
                  </a:lnTo>
                  <a:lnTo>
                    <a:pt x="560" y="431"/>
                  </a:lnTo>
                  <a:lnTo>
                    <a:pt x="550" y="437"/>
                  </a:lnTo>
                  <a:lnTo>
                    <a:pt x="536" y="445"/>
                  </a:lnTo>
                  <a:lnTo>
                    <a:pt x="522" y="452"/>
                  </a:lnTo>
                  <a:lnTo>
                    <a:pt x="507" y="458"/>
                  </a:lnTo>
                  <a:lnTo>
                    <a:pt x="492" y="462"/>
                  </a:lnTo>
                  <a:lnTo>
                    <a:pt x="475" y="466"/>
                  </a:lnTo>
                  <a:lnTo>
                    <a:pt x="460" y="469"/>
                  </a:lnTo>
                  <a:lnTo>
                    <a:pt x="443" y="472"/>
                  </a:lnTo>
                  <a:lnTo>
                    <a:pt x="427" y="472"/>
                  </a:lnTo>
                  <a:lnTo>
                    <a:pt x="417" y="472"/>
                  </a:lnTo>
                  <a:lnTo>
                    <a:pt x="409" y="472"/>
                  </a:lnTo>
                  <a:lnTo>
                    <a:pt x="400" y="470"/>
                  </a:lnTo>
                  <a:lnTo>
                    <a:pt x="391" y="469"/>
                  </a:lnTo>
                  <a:lnTo>
                    <a:pt x="385" y="469"/>
                  </a:lnTo>
                  <a:lnTo>
                    <a:pt x="379" y="467"/>
                  </a:lnTo>
                  <a:lnTo>
                    <a:pt x="374" y="466"/>
                  </a:lnTo>
                  <a:lnTo>
                    <a:pt x="370" y="465"/>
                  </a:lnTo>
                  <a:lnTo>
                    <a:pt x="364" y="463"/>
                  </a:lnTo>
                  <a:lnTo>
                    <a:pt x="359" y="462"/>
                  </a:lnTo>
                  <a:lnTo>
                    <a:pt x="353" y="461"/>
                  </a:lnTo>
                  <a:lnTo>
                    <a:pt x="348" y="459"/>
                  </a:lnTo>
                  <a:lnTo>
                    <a:pt x="332" y="454"/>
                  </a:lnTo>
                  <a:lnTo>
                    <a:pt x="319" y="445"/>
                  </a:lnTo>
                  <a:lnTo>
                    <a:pt x="305" y="438"/>
                  </a:lnTo>
                  <a:lnTo>
                    <a:pt x="291" y="429"/>
                  </a:lnTo>
                  <a:lnTo>
                    <a:pt x="278" y="419"/>
                  </a:lnTo>
                  <a:lnTo>
                    <a:pt x="266" y="409"/>
                  </a:lnTo>
                  <a:lnTo>
                    <a:pt x="255" y="398"/>
                  </a:lnTo>
                  <a:lnTo>
                    <a:pt x="244" y="386"/>
                  </a:lnTo>
                  <a:lnTo>
                    <a:pt x="233" y="370"/>
                  </a:lnTo>
                  <a:lnTo>
                    <a:pt x="217" y="383"/>
                  </a:lnTo>
                  <a:lnTo>
                    <a:pt x="208" y="390"/>
                  </a:lnTo>
                  <a:lnTo>
                    <a:pt x="199" y="395"/>
                  </a:lnTo>
                  <a:lnTo>
                    <a:pt x="188" y="400"/>
                  </a:lnTo>
                  <a:lnTo>
                    <a:pt x="179" y="404"/>
                  </a:lnTo>
                  <a:lnTo>
                    <a:pt x="168" y="406"/>
                  </a:lnTo>
                  <a:lnTo>
                    <a:pt x="156" y="409"/>
                  </a:lnTo>
                  <a:lnTo>
                    <a:pt x="145" y="411"/>
                  </a:lnTo>
                  <a:lnTo>
                    <a:pt x="134" y="411"/>
                  </a:lnTo>
                  <a:lnTo>
                    <a:pt x="108" y="408"/>
                  </a:lnTo>
                  <a:lnTo>
                    <a:pt x="82" y="400"/>
                  </a:lnTo>
                  <a:lnTo>
                    <a:pt x="59" y="388"/>
                  </a:lnTo>
                  <a:lnTo>
                    <a:pt x="40" y="372"/>
                  </a:lnTo>
                  <a:lnTo>
                    <a:pt x="23" y="351"/>
                  </a:lnTo>
                  <a:lnTo>
                    <a:pt x="11" y="329"/>
                  </a:lnTo>
                  <a:lnTo>
                    <a:pt x="3" y="304"/>
                  </a:lnTo>
                  <a:lnTo>
                    <a:pt x="0" y="276"/>
                  </a:lnTo>
                  <a:lnTo>
                    <a:pt x="3" y="250"/>
                  </a:lnTo>
                  <a:lnTo>
                    <a:pt x="11" y="225"/>
                  </a:lnTo>
                  <a:lnTo>
                    <a:pt x="23" y="201"/>
                  </a:lnTo>
                  <a:lnTo>
                    <a:pt x="40" y="182"/>
                  </a:lnTo>
                  <a:lnTo>
                    <a:pt x="59" y="165"/>
                  </a:lnTo>
                  <a:lnTo>
                    <a:pt x="82" y="154"/>
                  </a:lnTo>
                  <a:lnTo>
                    <a:pt x="108" y="146"/>
                  </a:lnTo>
                  <a:lnTo>
                    <a:pt x="134" y="143"/>
                  </a:lnTo>
                  <a:lnTo>
                    <a:pt x="141" y="143"/>
                  </a:lnTo>
                  <a:lnTo>
                    <a:pt x="148" y="143"/>
                  </a:lnTo>
                  <a:lnTo>
                    <a:pt x="154" y="145"/>
                  </a:lnTo>
                  <a:lnTo>
                    <a:pt x="161" y="146"/>
                  </a:lnTo>
                  <a:lnTo>
                    <a:pt x="166" y="147"/>
                  </a:lnTo>
                  <a:lnTo>
                    <a:pt x="173" y="149"/>
                  </a:lnTo>
                  <a:lnTo>
                    <a:pt x="179" y="150"/>
                  </a:lnTo>
                  <a:lnTo>
                    <a:pt x="186" y="153"/>
                  </a:lnTo>
                  <a:lnTo>
                    <a:pt x="202" y="160"/>
                  </a:lnTo>
                  <a:lnTo>
                    <a:pt x="210" y="143"/>
                  </a:lnTo>
                  <a:lnTo>
                    <a:pt x="227" y="111"/>
                  </a:lnTo>
                  <a:lnTo>
                    <a:pt x="247" y="84"/>
                  </a:lnTo>
                  <a:lnTo>
                    <a:pt x="270" y="60"/>
                  </a:lnTo>
                  <a:lnTo>
                    <a:pt x="298" y="39"/>
                  </a:lnTo>
                  <a:lnTo>
                    <a:pt x="327" y="23"/>
                  </a:lnTo>
                  <a:lnTo>
                    <a:pt x="359" y="10"/>
                  </a:lnTo>
                  <a:lnTo>
                    <a:pt x="392" y="3"/>
                  </a:lnTo>
                  <a:lnTo>
                    <a:pt x="427" y="0"/>
                  </a:lnTo>
                  <a:lnTo>
                    <a:pt x="453" y="2"/>
                  </a:lnTo>
                  <a:lnTo>
                    <a:pt x="479" y="6"/>
                  </a:lnTo>
                  <a:lnTo>
                    <a:pt x="503" y="13"/>
                  </a:lnTo>
                  <a:lnTo>
                    <a:pt x="528" y="23"/>
                  </a:lnTo>
                  <a:lnTo>
                    <a:pt x="550" y="35"/>
                  </a:lnTo>
                  <a:lnTo>
                    <a:pt x="572" y="50"/>
                  </a:lnTo>
                  <a:lnTo>
                    <a:pt x="591" y="68"/>
                  </a:lnTo>
                  <a:lnTo>
                    <a:pt x="609" y="88"/>
                  </a:lnTo>
                  <a:lnTo>
                    <a:pt x="619" y="100"/>
                  </a:lnTo>
                  <a:lnTo>
                    <a:pt x="634" y="92"/>
                  </a:lnTo>
                  <a:lnTo>
                    <a:pt x="645" y="85"/>
                  </a:lnTo>
                  <a:lnTo>
                    <a:pt x="658" y="79"/>
                  </a:lnTo>
                  <a:lnTo>
                    <a:pt x="670" y="75"/>
                  </a:lnTo>
                  <a:lnTo>
                    <a:pt x="683" y="71"/>
                  </a:lnTo>
                  <a:lnTo>
                    <a:pt x="695" y="68"/>
                  </a:lnTo>
                  <a:lnTo>
                    <a:pt x="708" y="66"/>
                  </a:lnTo>
                  <a:lnTo>
                    <a:pt x="720" y="64"/>
                  </a:lnTo>
                  <a:lnTo>
                    <a:pt x="734" y="64"/>
                  </a:lnTo>
                  <a:lnTo>
                    <a:pt x="765" y="67"/>
                  </a:lnTo>
                  <a:lnTo>
                    <a:pt x="795" y="74"/>
                  </a:lnTo>
                  <a:lnTo>
                    <a:pt x="823" y="85"/>
                  </a:lnTo>
                  <a:lnTo>
                    <a:pt x="848" y="102"/>
                  </a:lnTo>
                  <a:lnTo>
                    <a:pt x="871" y="121"/>
                  </a:lnTo>
                  <a:lnTo>
                    <a:pt x="891" y="143"/>
                  </a:lnTo>
                  <a:lnTo>
                    <a:pt x="906" y="170"/>
                  </a:lnTo>
                  <a:lnTo>
                    <a:pt x="918" y="199"/>
                  </a:lnTo>
                  <a:lnTo>
                    <a:pt x="925" y="218"/>
                  </a:lnTo>
                  <a:lnTo>
                    <a:pt x="943" y="211"/>
                  </a:lnTo>
                  <a:lnTo>
                    <a:pt x="950" y="210"/>
                  </a:lnTo>
                  <a:lnTo>
                    <a:pt x="959" y="208"/>
                  </a:lnTo>
                  <a:lnTo>
                    <a:pt x="967" y="207"/>
                  </a:lnTo>
                  <a:lnTo>
                    <a:pt x="974" y="207"/>
                  </a:lnTo>
                  <a:lnTo>
                    <a:pt x="993" y="208"/>
                  </a:lnTo>
                  <a:lnTo>
                    <a:pt x="1011" y="214"/>
                  </a:lnTo>
                  <a:lnTo>
                    <a:pt x="1028" y="224"/>
                  </a:lnTo>
                  <a:lnTo>
                    <a:pt x="1043" y="235"/>
                  </a:lnTo>
                  <a:lnTo>
                    <a:pt x="1054" y="248"/>
                  </a:lnTo>
                  <a:lnTo>
                    <a:pt x="1064" y="265"/>
                  </a:lnTo>
                  <a:lnTo>
                    <a:pt x="1069" y="283"/>
                  </a:lnTo>
                  <a:lnTo>
                    <a:pt x="1071" y="303"/>
                  </a:lnTo>
                  <a:lnTo>
                    <a:pt x="1069" y="322"/>
                  </a:lnTo>
                  <a:lnTo>
                    <a:pt x="1064" y="340"/>
                  </a:lnTo>
                  <a:lnTo>
                    <a:pt x="1054" y="357"/>
                  </a:lnTo>
                  <a:lnTo>
                    <a:pt x="1043" y="372"/>
                  </a:lnTo>
                  <a:lnTo>
                    <a:pt x="1028" y="383"/>
                  </a:lnTo>
                  <a:lnTo>
                    <a:pt x="1011" y="393"/>
                  </a:lnTo>
                  <a:lnTo>
                    <a:pt x="993" y="398"/>
                  </a:lnTo>
                  <a:lnTo>
                    <a:pt x="97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" name="AutoShape 17"/>
            <p:cNvSpPr>
              <a:spLocks noChangeArrowheads="1"/>
            </p:cNvSpPr>
            <p:nvPr/>
          </p:nvSpPr>
          <p:spPr bwMode="auto">
            <a:xfrm>
              <a:off x="444" y="1151"/>
              <a:ext cx="671" cy="159"/>
            </a:xfrm>
            <a:custGeom>
              <a:avLst/>
              <a:gdLst>
                <a:gd name="T0" fmla="*/ 17999 w 1071"/>
                <a:gd name="T1" fmla="*/ 364999 h 225"/>
                <a:gd name="T2" fmla="*/ 17999 w 1071"/>
                <a:gd name="T3" fmla="*/ 364999 h 225"/>
                <a:gd name="T4" fmla="*/ 17999 w 1071"/>
                <a:gd name="T5" fmla="*/ 364999 h 225"/>
                <a:gd name="T6" fmla="*/ 17999 w 1071"/>
                <a:gd name="T7" fmla="*/ 364999 h 225"/>
                <a:gd name="T8" fmla="*/ 17999 w 1071"/>
                <a:gd name="T9" fmla="*/ 364999 h 225"/>
                <a:gd name="T10" fmla="*/ 17999 w 1071"/>
                <a:gd name="T11" fmla="*/ 364999 h 225"/>
                <a:gd name="T12" fmla="*/ 17999 w 1071"/>
                <a:gd name="T13" fmla="*/ 364999 h 225"/>
                <a:gd name="T14" fmla="*/ 17999 w 1071"/>
                <a:gd name="T15" fmla="*/ 364999 h 225"/>
                <a:gd name="T16" fmla="*/ 17999 w 1071"/>
                <a:gd name="T17" fmla="*/ 364999 h 225"/>
                <a:gd name="T18" fmla="*/ 17999 w 1071"/>
                <a:gd name="T19" fmla="*/ 364999 h 225"/>
                <a:gd name="T20" fmla="*/ 17999 w 1071"/>
                <a:gd name="T21" fmla="*/ 364999 h 225"/>
                <a:gd name="T22" fmla="*/ 17999 w 1071"/>
                <a:gd name="T23" fmla="*/ 364999 h 225"/>
                <a:gd name="T24" fmla="*/ 17999 w 1071"/>
                <a:gd name="T25" fmla="*/ 364999 h 225"/>
                <a:gd name="T26" fmla="*/ 17999 w 1071"/>
                <a:gd name="T27" fmla="*/ 364999 h 225"/>
                <a:gd name="T28" fmla="*/ 17999 w 1071"/>
                <a:gd name="T29" fmla="*/ 364999 h 225"/>
                <a:gd name="T30" fmla="*/ 17999 w 1071"/>
                <a:gd name="T31" fmla="*/ 364999 h 225"/>
                <a:gd name="T32" fmla="*/ 17999 w 1071"/>
                <a:gd name="T33" fmla="*/ 364999 h 225"/>
                <a:gd name="T34" fmla="*/ 17999 w 1071"/>
                <a:gd name="T35" fmla="*/ 364999 h 225"/>
                <a:gd name="T36" fmla="*/ 17999 w 1071"/>
                <a:gd name="T37" fmla="*/ 364999 h 225"/>
                <a:gd name="T38" fmla="*/ 17999 w 1071"/>
                <a:gd name="T39" fmla="*/ 364999 h 225"/>
                <a:gd name="T40" fmla="*/ 17999 w 1071"/>
                <a:gd name="T41" fmla="*/ 364999 h 225"/>
                <a:gd name="T42" fmla="*/ 17999 w 1071"/>
                <a:gd name="T43" fmla="*/ 364999 h 225"/>
                <a:gd name="T44" fmla="*/ 17999 w 1071"/>
                <a:gd name="T45" fmla="*/ 364999 h 225"/>
                <a:gd name="T46" fmla="*/ 17999 w 1071"/>
                <a:gd name="T47" fmla="*/ 364999 h 225"/>
                <a:gd name="T48" fmla="*/ 0 w 1071"/>
                <a:gd name="T49" fmla="*/ 364999 h 225"/>
                <a:gd name="T50" fmla="*/ 17999 w 1071"/>
                <a:gd name="T51" fmla="*/ 364999 h 225"/>
                <a:gd name="T52" fmla="*/ 17999 w 1071"/>
                <a:gd name="T53" fmla="*/ 364999 h 225"/>
                <a:gd name="T54" fmla="*/ 17999 w 1071"/>
                <a:gd name="T55" fmla="*/ 364999 h 225"/>
                <a:gd name="T56" fmla="*/ 17999 w 1071"/>
                <a:gd name="T57" fmla="*/ 364999 h 225"/>
                <a:gd name="T58" fmla="*/ 17999 w 1071"/>
                <a:gd name="T59" fmla="*/ 364999 h 225"/>
                <a:gd name="T60" fmla="*/ 17999 w 1071"/>
                <a:gd name="T61" fmla="*/ 364999 h 225"/>
                <a:gd name="T62" fmla="*/ 17999 w 1071"/>
                <a:gd name="T63" fmla="*/ 364999 h 225"/>
                <a:gd name="T64" fmla="*/ 17999 w 1071"/>
                <a:gd name="T65" fmla="*/ 364999 h 225"/>
                <a:gd name="T66" fmla="*/ 17999 w 1071"/>
                <a:gd name="T67" fmla="*/ 364999 h 225"/>
                <a:gd name="T68" fmla="*/ 17999 w 1071"/>
                <a:gd name="T69" fmla="*/ 364999 h 225"/>
                <a:gd name="T70" fmla="*/ 17999 w 1071"/>
                <a:gd name="T71" fmla="*/ 364999 h 225"/>
                <a:gd name="T72" fmla="*/ 17999 w 1071"/>
                <a:gd name="T73" fmla="*/ 364999 h 225"/>
                <a:gd name="T74" fmla="*/ 17999 w 1071"/>
                <a:gd name="T75" fmla="*/ 364999 h 225"/>
                <a:gd name="T76" fmla="*/ 17999 w 1071"/>
                <a:gd name="T77" fmla="*/ 364999 h 225"/>
                <a:gd name="T78" fmla="*/ 17999 w 1071"/>
                <a:gd name="T79" fmla="*/ 364999 h 225"/>
                <a:gd name="T80" fmla="*/ 17999 w 1071"/>
                <a:gd name="T81" fmla="*/ 364999 h 225"/>
                <a:gd name="T82" fmla="*/ 17999 w 1071"/>
                <a:gd name="T83" fmla="*/ 364999 h 225"/>
                <a:gd name="T84" fmla="*/ 17999 w 1071"/>
                <a:gd name="T85" fmla="*/ 364999 h 225"/>
                <a:gd name="T86" fmla="*/ 17999 w 1071"/>
                <a:gd name="T87" fmla="*/ 364999 h 225"/>
                <a:gd name="T88" fmla="*/ 17999 w 1071"/>
                <a:gd name="T89" fmla="*/ 364999 h 225"/>
                <a:gd name="T90" fmla="*/ 17999 w 1071"/>
                <a:gd name="T91" fmla="*/ 364999 h 225"/>
                <a:gd name="T92" fmla="*/ 17999 w 1071"/>
                <a:gd name="T93" fmla="*/ 364999 h 225"/>
                <a:gd name="T94" fmla="*/ 17999 w 1071"/>
                <a:gd name="T95" fmla="*/ 364999 h 225"/>
                <a:gd name="T96" fmla="*/ 17999 w 1071"/>
                <a:gd name="T97" fmla="*/ 364999 h 225"/>
                <a:gd name="T98" fmla="*/ 17999 w 1071"/>
                <a:gd name="T99" fmla="*/ 364999 h 225"/>
                <a:gd name="T100" fmla="*/ 17999 w 1071"/>
                <a:gd name="T101" fmla="*/ 364999 h 225"/>
                <a:gd name="T102" fmla="*/ 17999 w 1071"/>
                <a:gd name="T103" fmla="*/ 364999 h 225"/>
                <a:gd name="T104" fmla="*/ 17999 w 1071"/>
                <a:gd name="T105" fmla="*/ 364999 h 225"/>
                <a:gd name="T106" fmla="*/ 17999 w 1071"/>
                <a:gd name="T107" fmla="*/ 364999 h 22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71"/>
                <a:gd name="T163" fmla="*/ 0 h 225"/>
                <a:gd name="T164" fmla="*/ 1071 w 1071"/>
                <a:gd name="T165" fmla="*/ 225 h 22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71" h="225">
                  <a:moveTo>
                    <a:pt x="974" y="94"/>
                  </a:moveTo>
                  <a:lnTo>
                    <a:pt x="966" y="94"/>
                  </a:lnTo>
                  <a:lnTo>
                    <a:pt x="957" y="93"/>
                  </a:lnTo>
                  <a:lnTo>
                    <a:pt x="949" y="92"/>
                  </a:lnTo>
                  <a:lnTo>
                    <a:pt x="942" y="89"/>
                  </a:lnTo>
                  <a:lnTo>
                    <a:pt x="934" y="86"/>
                  </a:lnTo>
                  <a:lnTo>
                    <a:pt x="927" y="82"/>
                  </a:lnTo>
                  <a:lnTo>
                    <a:pt x="920" y="78"/>
                  </a:lnTo>
                  <a:lnTo>
                    <a:pt x="913" y="72"/>
                  </a:lnTo>
                  <a:lnTo>
                    <a:pt x="898" y="61"/>
                  </a:lnTo>
                  <a:lnTo>
                    <a:pt x="887" y="76"/>
                  </a:lnTo>
                  <a:lnTo>
                    <a:pt x="873" y="92"/>
                  </a:lnTo>
                  <a:lnTo>
                    <a:pt x="857" y="105"/>
                  </a:lnTo>
                  <a:lnTo>
                    <a:pt x="841" y="118"/>
                  </a:lnTo>
                  <a:lnTo>
                    <a:pt x="823" y="128"/>
                  </a:lnTo>
                  <a:lnTo>
                    <a:pt x="803" y="136"/>
                  </a:lnTo>
                  <a:lnTo>
                    <a:pt x="784" y="143"/>
                  </a:lnTo>
                  <a:lnTo>
                    <a:pt x="765" y="147"/>
                  </a:lnTo>
                  <a:lnTo>
                    <a:pt x="744" y="150"/>
                  </a:lnTo>
                  <a:lnTo>
                    <a:pt x="741" y="150"/>
                  </a:lnTo>
                  <a:lnTo>
                    <a:pt x="740" y="150"/>
                  </a:lnTo>
                  <a:lnTo>
                    <a:pt x="737" y="150"/>
                  </a:lnTo>
                  <a:lnTo>
                    <a:pt x="734" y="150"/>
                  </a:lnTo>
                  <a:lnTo>
                    <a:pt x="729" y="150"/>
                  </a:lnTo>
                  <a:lnTo>
                    <a:pt x="722" y="150"/>
                  </a:lnTo>
                  <a:lnTo>
                    <a:pt x="716" y="148"/>
                  </a:lnTo>
                  <a:lnTo>
                    <a:pt x="711" y="148"/>
                  </a:lnTo>
                  <a:lnTo>
                    <a:pt x="704" y="147"/>
                  </a:lnTo>
                  <a:lnTo>
                    <a:pt x="698" y="146"/>
                  </a:lnTo>
                  <a:lnTo>
                    <a:pt x="693" y="146"/>
                  </a:lnTo>
                  <a:lnTo>
                    <a:pt x="687" y="144"/>
                  </a:lnTo>
                  <a:lnTo>
                    <a:pt x="682" y="143"/>
                  </a:lnTo>
                  <a:lnTo>
                    <a:pt x="676" y="140"/>
                  </a:lnTo>
                  <a:lnTo>
                    <a:pt x="670" y="139"/>
                  </a:lnTo>
                  <a:lnTo>
                    <a:pt x="665" y="137"/>
                  </a:lnTo>
                  <a:lnTo>
                    <a:pt x="658" y="135"/>
                  </a:lnTo>
                  <a:lnTo>
                    <a:pt x="651" y="130"/>
                  </a:lnTo>
                  <a:lnTo>
                    <a:pt x="643" y="128"/>
                  </a:lnTo>
                  <a:lnTo>
                    <a:pt x="636" y="123"/>
                  </a:lnTo>
                  <a:lnTo>
                    <a:pt x="629" y="119"/>
                  </a:lnTo>
                  <a:lnTo>
                    <a:pt x="622" y="115"/>
                  </a:lnTo>
                  <a:lnTo>
                    <a:pt x="616" y="111"/>
                  </a:lnTo>
                  <a:lnTo>
                    <a:pt x="609" y="105"/>
                  </a:lnTo>
                  <a:lnTo>
                    <a:pt x="598" y="96"/>
                  </a:lnTo>
                  <a:lnTo>
                    <a:pt x="597" y="94"/>
                  </a:lnTo>
                  <a:lnTo>
                    <a:pt x="597" y="96"/>
                  </a:lnTo>
                  <a:lnTo>
                    <a:pt x="585" y="105"/>
                  </a:lnTo>
                  <a:lnTo>
                    <a:pt x="576" y="112"/>
                  </a:lnTo>
                  <a:lnTo>
                    <a:pt x="568" y="119"/>
                  </a:lnTo>
                  <a:lnTo>
                    <a:pt x="560" y="126"/>
                  </a:lnTo>
                  <a:lnTo>
                    <a:pt x="550" y="132"/>
                  </a:lnTo>
                  <a:lnTo>
                    <a:pt x="536" y="140"/>
                  </a:lnTo>
                  <a:lnTo>
                    <a:pt x="522" y="147"/>
                  </a:lnTo>
                  <a:lnTo>
                    <a:pt x="507" y="153"/>
                  </a:lnTo>
                  <a:lnTo>
                    <a:pt x="492" y="157"/>
                  </a:lnTo>
                  <a:lnTo>
                    <a:pt x="475" y="161"/>
                  </a:lnTo>
                  <a:lnTo>
                    <a:pt x="460" y="164"/>
                  </a:lnTo>
                  <a:lnTo>
                    <a:pt x="443" y="166"/>
                  </a:lnTo>
                  <a:lnTo>
                    <a:pt x="427" y="166"/>
                  </a:lnTo>
                  <a:lnTo>
                    <a:pt x="417" y="166"/>
                  </a:lnTo>
                  <a:lnTo>
                    <a:pt x="409" y="166"/>
                  </a:lnTo>
                  <a:lnTo>
                    <a:pt x="400" y="165"/>
                  </a:lnTo>
                  <a:lnTo>
                    <a:pt x="391" y="164"/>
                  </a:lnTo>
                  <a:lnTo>
                    <a:pt x="385" y="164"/>
                  </a:lnTo>
                  <a:lnTo>
                    <a:pt x="379" y="162"/>
                  </a:lnTo>
                  <a:lnTo>
                    <a:pt x="374" y="161"/>
                  </a:lnTo>
                  <a:lnTo>
                    <a:pt x="370" y="159"/>
                  </a:lnTo>
                  <a:lnTo>
                    <a:pt x="364" y="158"/>
                  </a:lnTo>
                  <a:lnTo>
                    <a:pt x="359" y="157"/>
                  </a:lnTo>
                  <a:lnTo>
                    <a:pt x="353" y="155"/>
                  </a:lnTo>
                  <a:lnTo>
                    <a:pt x="348" y="154"/>
                  </a:lnTo>
                  <a:lnTo>
                    <a:pt x="332" y="148"/>
                  </a:lnTo>
                  <a:lnTo>
                    <a:pt x="319" y="140"/>
                  </a:lnTo>
                  <a:lnTo>
                    <a:pt x="305" y="133"/>
                  </a:lnTo>
                  <a:lnTo>
                    <a:pt x="291" y="123"/>
                  </a:lnTo>
                  <a:lnTo>
                    <a:pt x="278" y="114"/>
                  </a:lnTo>
                  <a:lnTo>
                    <a:pt x="266" y="104"/>
                  </a:lnTo>
                  <a:lnTo>
                    <a:pt x="255" y="93"/>
                  </a:lnTo>
                  <a:lnTo>
                    <a:pt x="244" y="80"/>
                  </a:lnTo>
                  <a:lnTo>
                    <a:pt x="233" y="65"/>
                  </a:lnTo>
                  <a:lnTo>
                    <a:pt x="217" y="78"/>
                  </a:lnTo>
                  <a:lnTo>
                    <a:pt x="208" y="85"/>
                  </a:lnTo>
                  <a:lnTo>
                    <a:pt x="199" y="90"/>
                  </a:lnTo>
                  <a:lnTo>
                    <a:pt x="188" y="94"/>
                  </a:lnTo>
                  <a:lnTo>
                    <a:pt x="179" y="99"/>
                  </a:lnTo>
                  <a:lnTo>
                    <a:pt x="168" y="101"/>
                  </a:lnTo>
                  <a:lnTo>
                    <a:pt x="156" y="104"/>
                  </a:lnTo>
                  <a:lnTo>
                    <a:pt x="145" y="105"/>
                  </a:lnTo>
                  <a:lnTo>
                    <a:pt x="134" y="105"/>
                  </a:lnTo>
                  <a:lnTo>
                    <a:pt x="111" y="104"/>
                  </a:lnTo>
                  <a:lnTo>
                    <a:pt x="89" y="97"/>
                  </a:lnTo>
                  <a:lnTo>
                    <a:pt x="68" y="89"/>
                  </a:lnTo>
                  <a:lnTo>
                    <a:pt x="50" y="75"/>
                  </a:lnTo>
                  <a:lnTo>
                    <a:pt x="33" y="60"/>
                  </a:lnTo>
                  <a:lnTo>
                    <a:pt x="21" y="42"/>
                  </a:lnTo>
                  <a:lnTo>
                    <a:pt x="10" y="22"/>
                  </a:lnTo>
                  <a:lnTo>
                    <a:pt x="3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3" y="57"/>
                  </a:lnTo>
                  <a:lnTo>
                    <a:pt x="11" y="82"/>
                  </a:lnTo>
                  <a:lnTo>
                    <a:pt x="23" y="104"/>
                  </a:lnTo>
                  <a:lnTo>
                    <a:pt x="40" y="125"/>
                  </a:lnTo>
                  <a:lnTo>
                    <a:pt x="59" y="141"/>
                  </a:lnTo>
                  <a:lnTo>
                    <a:pt x="82" y="153"/>
                  </a:lnTo>
                  <a:lnTo>
                    <a:pt x="108" y="161"/>
                  </a:lnTo>
                  <a:lnTo>
                    <a:pt x="134" y="164"/>
                  </a:lnTo>
                  <a:lnTo>
                    <a:pt x="145" y="164"/>
                  </a:lnTo>
                  <a:lnTo>
                    <a:pt x="156" y="162"/>
                  </a:lnTo>
                  <a:lnTo>
                    <a:pt x="168" y="159"/>
                  </a:lnTo>
                  <a:lnTo>
                    <a:pt x="179" y="157"/>
                  </a:lnTo>
                  <a:lnTo>
                    <a:pt x="188" y="153"/>
                  </a:lnTo>
                  <a:lnTo>
                    <a:pt x="199" y="148"/>
                  </a:lnTo>
                  <a:lnTo>
                    <a:pt x="208" y="143"/>
                  </a:lnTo>
                  <a:lnTo>
                    <a:pt x="217" y="136"/>
                  </a:lnTo>
                  <a:lnTo>
                    <a:pt x="233" y="123"/>
                  </a:lnTo>
                  <a:lnTo>
                    <a:pt x="244" y="139"/>
                  </a:lnTo>
                  <a:lnTo>
                    <a:pt x="255" y="151"/>
                  </a:lnTo>
                  <a:lnTo>
                    <a:pt x="266" y="162"/>
                  </a:lnTo>
                  <a:lnTo>
                    <a:pt x="278" y="172"/>
                  </a:lnTo>
                  <a:lnTo>
                    <a:pt x="291" y="182"/>
                  </a:lnTo>
                  <a:lnTo>
                    <a:pt x="305" y="191"/>
                  </a:lnTo>
                  <a:lnTo>
                    <a:pt x="319" y="198"/>
                  </a:lnTo>
                  <a:lnTo>
                    <a:pt x="332" y="207"/>
                  </a:lnTo>
                  <a:lnTo>
                    <a:pt x="348" y="212"/>
                  </a:lnTo>
                  <a:lnTo>
                    <a:pt x="353" y="214"/>
                  </a:lnTo>
                  <a:lnTo>
                    <a:pt x="359" y="215"/>
                  </a:lnTo>
                  <a:lnTo>
                    <a:pt x="364" y="216"/>
                  </a:lnTo>
                  <a:lnTo>
                    <a:pt x="370" y="218"/>
                  </a:lnTo>
                  <a:lnTo>
                    <a:pt x="374" y="219"/>
                  </a:lnTo>
                  <a:lnTo>
                    <a:pt x="379" y="220"/>
                  </a:lnTo>
                  <a:lnTo>
                    <a:pt x="385" y="222"/>
                  </a:lnTo>
                  <a:lnTo>
                    <a:pt x="391" y="222"/>
                  </a:lnTo>
                  <a:lnTo>
                    <a:pt x="400" y="223"/>
                  </a:lnTo>
                  <a:lnTo>
                    <a:pt x="409" y="225"/>
                  </a:lnTo>
                  <a:lnTo>
                    <a:pt x="417" y="225"/>
                  </a:lnTo>
                  <a:lnTo>
                    <a:pt x="427" y="225"/>
                  </a:lnTo>
                  <a:lnTo>
                    <a:pt x="443" y="225"/>
                  </a:lnTo>
                  <a:lnTo>
                    <a:pt x="460" y="222"/>
                  </a:lnTo>
                  <a:lnTo>
                    <a:pt x="475" y="219"/>
                  </a:lnTo>
                  <a:lnTo>
                    <a:pt x="492" y="215"/>
                  </a:lnTo>
                  <a:lnTo>
                    <a:pt x="507" y="211"/>
                  </a:lnTo>
                  <a:lnTo>
                    <a:pt x="522" y="205"/>
                  </a:lnTo>
                  <a:lnTo>
                    <a:pt x="536" y="198"/>
                  </a:lnTo>
                  <a:lnTo>
                    <a:pt x="550" y="190"/>
                  </a:lnTo>
                  <a:lnTo>
                    <a:pt x="560" y="184"/>
                  </a:lnTo>
                  <a:lnTo>
                    <a:pt x="568" y="178"/>
                  </a:lnTo>
                  <a:lnTo>
                    <a:pt x="576" y="171"/>
                  </a:lnTo>
                  <a:lnTo>
                    <a:pt x="585" y="164"/>
                  </a:lnTo>
                  <a:lnTo>
                    <a:pt x="597" y="154"/>
                  </a:lnTo>
                  <a:lnTo>
                    <a:pt x="597" y="153"/>
                  </a:lnTo>
                  <a:lnTo>
                    <a:pt x="598" y="154"/>
                  </a:lnTo>
                  <a:lnTo>
                    <a:pt x="609" y="164"/>
                  </a:lnTo>
                  <a:lnTo>
                    <a:pt x="616" y="169"/>
                  </a:lnTo>
                  <a:lnTo>
                    <a:pt x="622" y="173"/>
                  </a:lnTo>
                  <a:lnTo>
                    <a:pt x="629" y="178"/>
                  </a:lnTo>
                  <a:lnTo>
                    <a:pt x="636" y="182"/>
                  </a:lnTo>
                  <a:lnTo>
                    <a:pt x="643" y="186"/>
                  </a:lnTo>
                  <a:lnTo>
                    <a:pt x="651" y="189"/>
                  </a:lnTo>
                  <a:lnTo>
                    <a:pt x="658" y="193"/>
                  </a:lnTo>
                  <a:lnTo>
                    <a:pt x="665" y="196"/>
                  </a:lnTo>
                  <a:lnTo>
                    <a:pt x="670" y="197"/>
                  </a:lnTo>
                  <a:lnTo>
                    <a:pt x="676" y="198"/>
                  </a:lnTo>
                  <a:lnTo>
                    <a:pt x="682" y="201"/>
                  </a:lnTo>
                  <a:lnTo>
                    <a:pt x="687" y="202"/>
                  </a:lnTo>
                  <a:lnTo>
                    <a:pt x="693" y="204"/>
                  </a:lnTo>
                  <a:lnTo>
                    <a:pt x="698" y="204"/>
                  </a:lnTo>
                  <a:lnTo>
                    <a:pt x="704" y="205"/>
                  </a:lnTo>
                  <a:lnTo>
                    <a:pt x="711" y="207"/>
                  </a:lnTo>
                  <a:lnTo>
                    <a:pt x="716" y="207"/>
                  </a:lnTo>
                  <a:lnTo>
                    <a:pt x="722" y="208"/>
                  </a:lnTo>
                  <a:lnTo>
                    <a:pt x="729" y="208"/>
                  </a:lnTo>
                  <a:lnTo>
                    <a:pt x="734" y="208"/>
                  </a:lnTo>
                  <a:lnTo>
                    <a:pt x="737" y="208"/>
                  </a:lnTo>
                  <a:lnTo>
                    <a:pt x="740" y="208"/>
                  </a:lnTo>
                  <a:lnTo>
                    <a:pt x="741" y="208"/>
                  </a:lnTo>
                  <a:lnTo>
                    <a:pt x="744" y="208"/>
                  </a:lnTo>
                  <a:lnTo>
                    <a:pt x="765" y="205"/>
                  </a:lnTo>
                  <a:lnTo>
                    <a:pt x="784" y="201"/>
                  </a:lnTo>
                  <a:lnTo>
                    <a:pt x="803" y="194"/>
                  </a:lnTo>
                  <a:lnTo>
                    <a:pt x="823" y="186"/>
                  </a:lnTo>
                  <a:lnTo>
                    <a:pt x="841" y="176"/>
                  </a:lnTo>
                  <a:lnTo>
                    <a:pt x="857" y="164"/>
                  </a:lnTo>
                  <a:lnTo>
                    <a:pt x="873" y="150"/>
                  </a:lnTo>
                  <a:lnTo>
                    <a:pt x="887" y="135"/>
                  </a:lnTo>
                  <a:lnTo>
                    <a:pt x="898" y="119"/>
                  </a:lnTo>
                  <a:lnTo>
                    <a:pt x="913" y="130"/>
                  </a:lnTo>
                  <a:lnTo>
                    <a:pt x="920" y="136"/>
                  </a:lnTo>
                  <a:lnTo>
                    <a:pt x="927" y="140"/>
                  </a:lnTo>
                  <a:lnTo>
                    <a:pt x="934" y="144"/>
                  </a:lnTo>
                  <a:lnTo>
                    <a:pt x="942" y="147"/>
                  </a:lnTo>
                  <a:lnTo>
                    <a:pt x="949" y="150"/>
                  </a:lnTo>
                  <a:lnTo>
                    <a:pt x="957" y="151"/>
                  </a:lnTo>
                  <a:lnTo>
                    <a:pt x="966" y="153"/>
                  </a:lnTo>
                  <a:lnTo>
                    <a:pt x="974" y="153"/>
                  </a:lnTo>
                  <a:lnTo>
                    <a:pt x="993" y="151"/>
                  </a:lnTo>
                  <a:lnTo>
                    <a:pt x="1011" y="146"/>
                  </a:lnTo>
                  <a:lnTo>
                    <a:pt x="1028" y="136"/>
                  </a:lnTo>
                  <a:lnTo>
                    <a:pt x="1043" y="125"/>
                  </a:lnTo>
                  <a:lnTo>
                    <a:pt x="1054" y="110"/>
                  </a:lnTo>
                  <a:lnTo>
                    <a:pt x="1064" y="93"/>
                  </a:lnTo>
                  <a:lnTo>
                    <a:pt x="1069" y="75"/>
                  </a:lnTo>
                  <a:lnTo>
                    <a:pt x="1071" y="56"/>
                  </a:lnTo>
                  <a:lnTo>
                    <a:pt x="1071" y="49"/>
                  </a:lnTo>
                  <a:lnTo>
                    <a:pt x="1069" y="40"/>
                  </a:lnTo>
                  <a:lnTo>
                    <a:pt x="1067" y="33"/>
                  </a:lnTo>
                  <a:lnTo>
                    <a:pt x="1065" y="26"/>
                  </a:lnTo>
                  <a:lnTo>
                    <a:pt x="1060" y="40"/>
                  </a:lnTo>
                  <a:lnTo>
                    <a:pt x="1051" y="53"/>
                  </a:lnTo>
                  <a:lnTo>
                    <a:pt x="1042" y="65"/>
                  </a:lnTo>
                  <a:lnTo>
                    <a:pt x="1031" y="75"/>
                  </a:lnTo>
                  <a:lnTo>
                    <a:pt x="1018" y="83"/>
                  </a:lnTo>
                  <a:lnTo>
                    <a:pt x="1004" y="89"/>
                  </a:lnTo>
                  <a:lnTo>
                    <a:pt x="989" y="93"/>
                  </a:lnTo>
                  <a:lnTo>
                    <a:pt x="974" y="9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" name="AutoShape 18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168" y="61"/>
                  </a:moveTo>
                  <a:lnTo>
                    <a:pt x="159" y="61"/>
                  </a:lnTo>
                  <a:lnTo>
                    <a:pt x="150" y="61"/>
                  </a:lnTo>
                  <a:lnTo>
                    <a:pt x="141" y="60"/>
                  </a:lnTo>
                  <a:lnTo>
                    <a:pt x="133" y="59"/>
                  </a:lnTo>
                  <a:lnTo>
                    <a:pt x="125" y="59"/>
                  </a:lnTo>
                  <a:lnTo>
                    <a:pt x="116" y="57"/>
                  </a:lnTo>
                  <a:lnTo>
                    <a:pt x="109" y="54"/>
                  </a:lnTo>
                  <a:lnTo>
                    <a:pt x="101" y="53"/>
                  </a:lnTo>
                  <a:lnTo>
                    <a:pt x="89" y="67"/>
                  </a:lnTo>
                  <a:lnTo>
                    <a:pt x="75" y="81"/>
                  </a:lnTo>
                  <a:lnTo>
                    <a:pt x="62" y="95"/>
                  </a:lnTo>
                  <a:lnTo>
                    <a:pt x="48" y="107"/>
                  </a:lnTo>
                  <a:lnTo>
                    <a:pt x="37" y="121"/>
                  </a:lnTo>
                  <a:lnTo>
                    <a:pt x="26" y="132"/>
                  </a:lnTo>
                  <a:lnTo>
                    <a:pt x="17" y="142"/>
                  </a:lnTo>
                  <a:lnTo>
                    <a:pt x="8" y="150"/>
                  </a:lnTo>
                  <a:lnTo>
                    <a:pt x="26" y="153"/>
                  </a:lnTo>
                  <a:lnTo>
                    <a:pt x="50" y="157"/>
                  </a:lnTo>
                  <a:lnTo>
                    <a:pt x="76" y="163"/>
                  </a:lnTo>
                  <a:lnTo>
                    <a:pt x="102" y="167"/>
                  </a:lnTo>
                  <a:lnTo>
                    <a:pt x="126" y="172"/>
                  </a:lnTo>
                  <a:lnTo>
                    <a:pt x="147" y="175"/>
                  </a:lnTo>
                  <a:lnTo>
                    <a:pt x="159" y="178"/>
                  </a:lnTo>
                  <a:lnTo>
                    <a:pt x="165" y="179"/>
                  </a:lnTo>
                  <a:lnTo>
                    <a:pt x="159" y="185"/>
                  </a:lnTo>
                  <a:lnTo>
                    <a:pt x="144" y="199"/>
                  </a:lnTo>
                  <a:lnTo>
                    <a:pt x="122" y="219"/>
                  </a:lnTo>
                  <a:lnTo>
                    <a:pt x="97" y="244"/>
                  </a:lnTo>
                  <a:lnTo>
                    <a:pt x="69" y="271"/>
                  </a:lnTo>
                  <a:lnTo>
                    <a:pt x="42" y="296"/>
                  </a:lnTo>
                  <a:lnTo>
                    <a:pt x="18" y="319"/>
                  </a:lnTo>
                  <a:lnTo>
                    <a:pt x="0" y="336"/>
                  </a:lnTo>
                  <a:lnTo>
                    <a:pt x="15" y="339"/>
                  </a:lnTo>
                  <a:lnTo>
                    <a:pt x="32" y="343"/>
                  </a:lnTo>
                  <a:lnTo>
                    <a:pt x="51" y="347"/>
                  </a:lnTo>
                  <a:lnTo>
                    <a:pt x="69" y="350"/>
                  </a:lnTo>
                  <a:lnTo>
                    <a:pt x="87" y="354"/>
                  </a:lnTo>
                  <a:lnTo>
                    <a:pt x="101" y="357"/>
                  </a:lnTo>
                  <a:lnTo>
                    <a:pt x="111" y="358"/>
                  </a:lnTo>
                  <a:lnTo>
                    <a:pt x="114" y="359"/>
                  </a:lnTo>
                  <a:lnTo>
                    <a:pt x="111" y="362"/>
                  </a:lnTo>
                  <a:lnTo>
                    <a:pt x="104" y="370"/>
                  </a:lnTo>
                  <a:lnTo>
                    <a:pt x="91" y="384"/>
                  </a:lnTo>
                  <a:lnTo>
                    <a:pt x="78" y="401"/>
                  </a:lnTo>
                  <a:lnTo>
                    <a:pt x="61" y="419"/>
                  </a:lnTo>
                  <a:lnTo>
                    <a:pt x="44" y="438"/>
                  </a:lnTo>
                  <a:lnTo>
                    <a:pt x="28" y="458"/>
                  </a:lnTo>
                  <a:lnTo>
                    <a:pt x="11" y="476"/>
                  </a:lnTo>
                  <a:lnTo>
                    <a:pt x="29" y="465"/>
                  </a:lnTo>
                  <a:lnTo>
                    <a:pt x="47" y="454"/>
                  </a:lnTo>
                  <a:lnTo>
                    <a:pt x="65" y="444"/>
                  </a:lnTo>
                  <a:lnTo>
                    <a:pt x="82" y="433"/>
                  </a:lnTo>
                  <a:lnTo>
                    <a:pt x="98" y="422"/>
                  </a:lnTo>
                  <a:lnTo>
                    <a:pt x="116" y="412"/>
                  </a:lnTo>
                  <a:lnTo>
                    <a:pt x="132" y="402"/>
                  </a:lnTo>
                  <a:lnTo>
                    <a:pt x="148" y="393"/>
                  </a:lnTo>
                  <a:lnTo>
                    <a:pt x="163" y="383"/>
                  </a:lnTo>
                  <a:lnTo>
                    <a:pt x="179" y="375"/>
                  </a:lnTo>
                  <a:lnTo>
                    <a:pt x="193" y="366"/>
                  </a:lnTo>
                  <a:lnTo>
                    <a:pt x="205" y="358"/>
                  </a:lnTo>
                  <a:lnTo>
                    <a:pt x="219" y="350"/>
                  </a:lnTo>
                  <a:lnTo>
                    <a:pt x="230" y="343"/>
                  </a:lnTo>
                  <a:lnTo>
                    <a:pt x="241" y="336"/>
                  </a:lnTo>
                  <a:lnTo>
                    <a:pt x="251" y="330"/>
                  </a:lnTo>
                  <a:lnTo>
                    <a:pt x="234" y="328"/>
                  </a:lnTo>
                  <a:lnTo>
                    <a:pt x="213" y="325"/>
                  </a:lnTo>
                  <a:lnTo>
                    <a:pt x="193" y="322"/>
                  </a:lnTo>
                  <a:lnTo>
                    <a:pt x="170" y="319"/>
                  </a:lnTo>
                  <a:lnTo>
                    <a:pt x="151" y="316"/>
                  </a:lnTo>
                  <a:lnTo>
                    <a:pt x="136" y="314"/>
                  </a:lnTo>
                  <a:lnTo>
                    <a:pt x="125" y="312"/>
                  </a:lnTo>
                  <a:lnTo>
                    <a:pt x="120" y="312"/>
                  </a:lnTo>
                  <a:lnTo>
                    <a:pt x="127" y="307"/>
                  </a:lnTo>
                  <a:lnTo>
                    <a:pt x="147" y="294"/>
                  </a:lnTo>
                  <a:lnTo>
                    <a:pt x="175" y="275"/>
                  </a:lnTo>
                  <a:lnTo>
                    <a:pt x="209" y="250"/>
                  </a:lnTo>
                  <a:lnTo>
                    <a:pt x="245" y="225"/>
                  </a:lnTo>
                  <a:lnTo>
                    <a:pt x="281" y="200"/>
                  </a:lnTo>
                  <a:lnTo>
                    <a:pt x="314" y="178"/>
                  </a:lnTo>
                  <a:lnTo>
                    <a:pt x="339" y="160"/>
                  </a:lnTo>
                  <a:lnTo>
                    <a:pt x="327" y="158"/>
                  </a:lnTo>
                  <a:lnTo>
                    <a:pt x="310" y="157"/>
                  </a:lnTo>
                  <a:lnTo>
                    <a:pt x="292" y="156"/>
                  </a:lnTo>
                  <a:lnTo>
                    <a:pt x="274" y="154"/>
                  </a:lnTo>
                  <a:lnTo>
                    <a:pt x="258" y="153"/>
                  </a:lnTo>
                  <a:lnTo>
                    <a:pt x="244" y="152"/>
                  </a:lnTo>
                  <a:lnTo>
                    <a:pt x="234" y="150"/>
                  </a:lnTo>
                  <a:lnTo>
                    <a:pt x="231" y="150"/>
                  </a:lnTo>
                  <a:lnTo>
                    <a:pt x="235" y="147"/>
                  </a:lnTo>
                  <a:lnTo>
                    <a:pt x="247" y="138"/>
                  </a:lnTo>
                  <a:lnTo>
                    <a:pt x="265" y="125"/>
                  </a:lnTo>
                  <a:lnTo>
                    <a:pt x="287" y="107"/>
                  </a:lnTo>
                  <a:lnTo>
                    <a:pt x="312" y="89"/>
                  </a:lnTo>
                  <a:lnTo>
                    <a:pt x="339" y="68"/>
                  </a:lnTo>
                  <a:lnTo>
                    <a:pt x="366" y="48"/>
                  </a:lnTo>
                  <a:lnTo>
                    <a:pt x="392" y="28"/>
                  </a:lnTo>
                  <a:lnTo>
                    <a:pt x="385" y="25"/>
                  </a:lnTo>
                  <a:lnTo>
                    <a:pt x="378" y="23"/>
                  </a:lnTo>
                  <a:lnTo>
                    <a:pt x="371" y="20"/>
                  </a:lnTo>
                  <a:lnTo>
                    <a:pt x="364" y="16"/>
                  </a:lnTo>
                  <a:lnTo>
                    <a:pt x="359" y="13"/>
                  </a:lnTo>
                  <a:lnTo>
                    <a:pt x="352" y="9"/>
                  </a:lnTo>
                  <a:lnTo>
                    <a:pt x="346" y="5"/>
                  </a:lnTo>
                  <a:lnTo>
                    <a:pt x="339" y="0"/>
                  </a:lnTo>
                  <a:lnTo>
                    <a:pt x="320" y="14"/>
                  </a:lnTo>
                  <a:lnTo>
                    <a:pt x="301" y="27"/>
                  </a:lnTo>
                  <a:lnTo>
                    <a:pt x="280" y="36"/>
                  </a:lnTo>
                  <a:lnTo>
                    <a:pt x="259" y="45"/>
                  </a:lnTo>
                  <a:lnTo>
                    <a:pt x="237" y="52"/>
                  </a:lnTo>
                  <a:lnTo>
                    <a:pt x="213" y="57"/>
                  </a:lnTo>
                  <a:lnTo>
                    <a:pt x="191" y="60"/>
                  </a:lnTo>
                  <a:lnTo>
                    <a:pt x="168" y="6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0" name="AutoShape 19"/>
            <p:cNvSpPr>
              <a:spLocks noChangeArrowheads="1"/>
            </p:cNvSpPr>
            <p:nvPr/>
          </p:nvSpPr>
          <p:spPr bwMode="auto">
            <a:xfrm>
              <a:off x="586" y="1049"/>
              <a:ext cx="131" cy="233"/>
            </a:xfrm>
            <a:custGeom>
              <a:avLst/>
              <a:gdLst>
                <a:gd name="T0" fmla="*/ 18200 w 209"/>
                <a:gd name="T1" fmla="*/ 357253 h 330"/>
                <a:gd name="T2" fmla="*/ 18200 w 209"/>
                <a:gd name="T3" fmla="*/ 357253 h 330"/>
                <a:gd name="T4" fmla="*/ 18200 w 209"/>
                <a:gd name="T5" fmla="*/ 357253 h 330"/>
                <a:gd name="T6" fmla="*/ 18200 w 209"/>
                <a:gd name="T7" fmla="*/ 357253 h 330"/>
                <a:gd name="T8" fmla="*/ 18200 w 209"/>
                <a:gd name="T9" fmla="*/ 357253 h 330"/>
                <a:gd name="T10" fmla="*/ 18200 w 209"/>
                <a:gd name="T11" fmla="*/ 357253 h 330"/>
                <a:gd name="T12" fmla="*/ 18200 w 209"/>
                <a:gd name="T13" fmla="*/ 357253 h 330"/>
                <a:gd name="T14" fmla="*/ 18200 w 209"/>
                <a:gd name="T15" fmla="*/ 357253 h 330"/>
                <a:gd name="T16" fmla="*/ 18200 w 209"/>
                <a:gd name="T17" fmla="*/ 0 h 330"/>
                <a:gd name="T18" fmla="*/ 18200 w 209"/>
                <a:gd name="T19" fmla="*/ 357253 h 330"/>
                <a:gd name="T20" fmla="*/ 18200 w 209"/>
                <a:gd name="T21" fmla="*/ 357253 h 330"/>
                <a:gd name="T22" fmla="*/ 18200 w 209"/>
                <a:gd name="T23" fmla="*/ 357253 h 330"/>
                <a:gd name="T24" fmla="*/ 18200 w 209"/>
                <a:gd name="T25" fmla="*/ 357253 h 330"/>
                <a:gd name="T26" fmla="*/ 18200 w 209"/>
                <a:gd name="T27" fmla="*/ 357253 h 330"/>
                <a:gd name="T28" fmla="*/ 18200 w 209"/>
                <a:gd name="T29" fmla="*/ 357253 h 330"/>
                <a:gd name="T30" fmla="*/ 18200 w 209"/>
                <a:gd name="T31" fmla="*/ 357253 h 330"/>
                <a:gd name="T32" fmla="*/ 0 w 209"/>
                <a:gd name="T33" fmla="*/ 357253 h 330"/>
                <a:gd name="T34" fmla="*/ 18200 w 209"/>
                <a:gd name="T35" fmla="*/ 357253 h 330"/>
                <a:gd name="T36" fmla="*/ 18200 w 209"/>
                <a:gd name="T37" fmla="*/ 357253 h 330"/>
                <a:gd name="T38" fmla="*/ 18200 w 209"/>
                <a:gd name="T39" fmla="*/ 357253 h 330"/>
                <a:gd name="T40" fmla="*/ 18200 w 209"/>
                <a:gd name="T41" fmla="*/ 357253 h 330"/>
                <a:gd name="T42" fmla="*/ 18200 w 209"/>
                <a:gd name="T43" fmla="*/ 357253 h 330"/>
                <a:gd name="T44" fmla="*/ 18200 w 209"/>
                <a:gd name="T45" fmla="*/ 357253 h 330"/>
                <a:gd name="T46" fmla="*/ 18200 w 209"/>
                <a:gd name="T47" fmla="*/ 357253 h 330"/>
                <a:gd name="T48" fmla="*/ 18200 w 209"/>
                <a:gd name="T49" fmla="*/ 357253 h 330"/>
                <a:gd name="T50" fmla="*/ 18200 w 209"/>
                <a:gd name="T51" fmla="*/ 357253 h 330"/>
                <a:gd name="T52" fmla="*/ 18200 w 209"/>
                <a:gd name="T53" fmla="*/ 357253 h 330"/>
                <a:gd name="T54" fmla="*/ 18200 w 209"/>
                <a:gd name="T55" fmla="*/ 357253 h 330"/>
                <a:gd name="T56" fmla="*/ 18200 w 209"/>
                <a:gd name="T57" fmla="*/ 357253 h 330"/>
                <a:gd name="T58" fmla="*/ 18200 w 209"/>
                <a:gd name="T59" fmla="*/ 357253 h 330"/>
                <a:gd name="T60" fmla="*/ 18200 w 209"/>
                <a:gd name="T61" fmla="*/ 357253 h 330"/>
                <a:gd name="T62" fmla="*/ 18200 w 209"/>
                <a:gd name="T63" fmla="*/ 357253 h 330"/>
                <a:gd name="T64" fmla="*/ 18200 w 209"/>
                <a:gd name="T65" fmla="*/ 357253 h 330"/>
                <a:gd name="T66" fmla="*/ 18200 w 209"/>
                <a:gd name="T67" fmla="*/ 357253 h 330"/>
                <a:gd name="T68" fmla="*/ 18200 w 209"/>
                <a:gd name="T69" fmla="*/ 357253 h 330"/>
                <a:gd name="T70" fmla="*/ 18200 w 209"/>
                <a:gd name="T71" fmla="*/ 357253 h 330"/>
                <a:gd name="T72" fmla="*/ 18200 w 209"/>
                <a:gd name="T73" fmla="*/ 357253 h 330"/>
                <a:gd name="T74" fmla="*/ 18200 w 209"/>
                <a:gd name="T75" fmla="*/ 357253 h 330"/>
                <a:gd name="T76" fmla="*/ 18200 w 209"/>
                <a:gd name="T77" fmla="*/ 357253 h 330"/>
                <a:gd name="T78" fmla="*/ 18200 w 209"/>
                <a:gd name="T79" fmla="*/ 357253 h 330"/>
                <a:gd name="T80" fmla="*/ 18200 w 209"/>
                <a:gd name="T81" fmla="*/ 357253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9"/>
                <a:gd name="T124" fmla="*/ 0 h 330"/>
                <a:gd name="T125" fmla="*/ 209 w 209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9" h="330">
                  <a:moveTo>
                    <a:pt x="30" y="144"/>
                  </a:moveTo>
                  <a:lnTo>
                    <a:pt x="32" y="122"/>
                  </a:lnTo>
                  <a:lnTo>
                    <a:pt x="36" y="100"/>
                  </a:lnTo>
                  <a:lnTo>
                    <a:pt x="43" y="80"/>
                  </a:lnTo>
                  <a:lnTo>
                    <a:pt x="51" y="61"/>
                  </a:lnTo>
                  <a:lnTo>
                    <a:pt x="63" y="43"/>
                  </a:lnTo>
                  <a:lnTo>
                    <a:pt x="76" y="26"/>
                  </a:lnTo>
                  <a:lnTo>
                    <a:pt x="93" y="12"/>
                  </a:lnTo>
                  <a:lnTo>
                    <a:pt x="109" y="0"/>
                  </a:lnTo>
                  <a:lnTo>
                    <a:pt x="86" y="11"/>
                  </a:lnTo>
                  <a:lnTo>
                    <a:pt x="65" y="25"/>
                  </a:lnTo>
                  <a:lnTo>
                    <a:pt x="47" y="43"/>
                  </a:lnTo>
                  <a:lnTo>
                    <a:pt x="30" y="62"/>
                  </a:lnTo>
                  <a:lnTo>
                    <a:pt x="18" y="85"/>
                  </a:lnTo>
                  <a:lnTo>
                    <a:pt x="8" y="108"/>
                  </a:lnTo>
                  <a:lnTo>
                    <a:pt x="2" y="133"/>
                  </a:lnTo>
                  <a:lnTo>
                    <a:pt x="0" y="159"/>
                  </a:lnTo>
                  <a:lnTo>
                    <a:pt x="2" y="194"/>
                  </a:lnTo>
                  <a:lnTo>
                    <a:pt x="14" y="226"/>
                  </a:lnTo>
                  <a:lnTo>
                    <a:pt x="29" y="255"/>
                  </a:lnTo>
                  <a:lnTo>
                    <a:pt x="50" y="280"/>
                  </a:lnTo>
                  <a:lnTo>
                    <a:pt x="75" y="301"/>
                  </a:lnTo>
                  <a:lnTo>
                    <a:pt x="104" y="316"/>
                  </a:lnTo>
                  <a:lnTo>
                    <a:pt x="135" y="327"/>
                  </a:lnTo>
                  <a:lnTo>
                    <a:pt x="170" y="330"/>
                  </a:lnTo>
                  <a:lnTo>
                    <a:pt x="181" y="330"/>
                  </a:lnTo>
                  <a:lnTo>
                    <a:pt x="192" y="327"/>
                  </a:lnTo>
                  <a:lnTo>
                    <a:pt x="199" y="326"/>
                  </a:lnTo>
                  <a:lnTo>
                    <a:pt x="206" y="322"/>
                  </a:lnTo>
                  <a:lnTo>
                    <a:pt x="209" y="319"/>
                  </a:lnTo>
                  <a:lnTo>
                    <a:pt x="209" y="317"/>
                  </a:lnTo>
                  <a:lnTo>
                    <a:pt x="206" y="315"/>
                  </a:lnTo>
                  <a:lnTo>
                    <a:pt x="201" y="315"/>
                  </a:lnTo>
                  <a:lnTo>
                    <a:pt x="166" y="312"/>
                  </a:lnTo>
                  <a:lnTo>
                    <a:pt x="134" y="301"/>
                  </a:lnTo>
                  <a:lnTo>
                    <a:pt x="105" y="285"/>
                  </a:lnTo>
                  <a:lnTo>
                    <a:pt x="80" y="265"/>
                  </a:lnTo>
                  <a:lnTo>
                    <a:pt x="59" y="240"/>
                  </a:lnTo>
                  <a:lnTo>
                    <a:pt x="44" y="211"/>
                  </a:lnTo>
                  <a:lnTo>
                    <a:pt x="33" y="179"/>
                  </a:lnTo>
                  <a:lnTo>
                    <a:pt x="30" y="14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1" name="AutoShape 20"/>
            <p:cNvSpPr>
              <a:spLocks noChangeArrowheads="1"/>
            </p:cNvSpPr>
            <p:nvPr/>
          </p:nvSpPr>
          <p:spPr bwMode="auto">
            <a:xfrm>
              <a:off x="990" y="1129"/>
              <a:ext cx="98" cy="107"/>
            </a:xfrm>
            <a:custGeom>
              <a:avLst/>
              <a:gdLst>
                <a:gd name="T0" fmla="*/ 16409 w 157"/>
                <a:gd name="T1" fmla="*/ 390928 h 151"/>
                <a:gd name="T2" fmla="*/ 16409 w 157"/>
                <a:gd name="T3" fmla="*/ 390928 h 151"/>
                <a:gd name="T4" fmla="*/ 16409 w 157"/>
                <a:gd name="T5" fmla="*/ 390928 h 151"/>
                <a:gd name="T6" fmla="*/ 16409 w 157"/>
                <a:gd name="T7" fmla="*/ 390928 h 151"/>
                <a:gd name="T8" fmla="*/ 16409 w 157"/>
                <a:gd name="T9" fmla="*/ 0 h 151"/>
                <a:gd name="T10" fmla="*/ 16409 w 157"/>
                <a:gd name="T11" fmla="*/ 390928 h 151"/>
                <a:gd name="T12" fmla="*/ 16409 w 157"/>
                <a:gd name="T13" fmla="*/ 390928 h 151"/>
                <a:gd name="T14" fmla="*/ 16409 w 157"/>
                <a:gd name="T15" fmla="*/ 390928 h 151"/>
                <a:gd name="T16" fmla="*/ 0 w 157"/>
                <a:gd name="T17" fmla="*/ 390928 h 151"/>
                <a:gd name="T18" fmla="*/ 16409 w 157"/>
                <a:gd name="T19" fmla="*/ 390928 h 151"/>
                <a:gd name="T20" fmla="*/ 16409 w 157"/>
                <a:gd name="T21" fmla="*/ 390928 h 151"/>
                <a:gd name="T22" fmla="*/ 16409 w 157"/>
                <a:gd name="T23" fmla="*/ 390928 h 151"/>
                <a:gd name="T24" fmla="*/ 16409 w 157"/>
                <a:gd name="T25" fmla="*/ 390928 h 151"/>
                <a:gd name="T26" fmla="*/ 16409 w 157"/>
                <a:gd name="T27" fmla="*/ 390928 h 151"/>
                <a:gd name="T28" fmla="*/ 16409 w 157"/>
                <a:gd name="T29" fmla="*/ 390928 h 151"/>
                <a:gd name="T30" fmla="*/ 16409 w 157"/>
                <a:gd name="T31" fmla="*/ 390928 h 151"/>
                <a:gd name="T32" fmla="*/ 16409 w 157"/>
                <a:gd name="T33" fmla="*/ 390928 h 151"/>
                <a:gd name="T34" fmla="*/ 16409 w 157"/>
                <a:gd name="T35" fmla="*/ 390928 h 151"/>
                <a:gd name="T36" fmla="*/ 16409 w 157"/>
                <a:gd name="T37" fmla="*/ 390928 h 151"/>
                <a:gd name="T38" fmla="*/ 16409 w 157"/>
                <a:gd name="T39" fmla="*/ 390928 h 151"/>
                <a:gd name="T40" fmla="*/ 16409 w 157"/>
                <a:gd name="T41" fmla="*/ 390928 h 151"/>
                <a:gd name="T42" fmla="*/ 16409 w 157"/>
                <a:gd name="T43" fmla="*/ 390928 h 151"/>
                <a:gd name="T44" fmla="*/ 16409 w 157"/>
                <a:gd name="T45" fmla="*/ 390928 h 151"/>
                <a:gd name="T46" fmla="*/ 16409 w 157"/>
                <a:gd name="T47" fmla="*/ 390928 h 151"/>
                <a:gd name="T48" fmla="*/ 16409 w 157"/>
                <a:gd name="T49" fmla="*/ 390928 h 151"/>
                <a:gd name="T50" fmla="*/ 16409 w 157"/>
                <a:gd name="T51" fmla="*/ 390928 h 151"/>
                <a:gd name="T52" fmla="*/ 16409 w 157"/>
                <a:gd name="T53" fmla="*/ 390928 h 151"/>
                <a:gd name="T54" fmla="*/ 16409 w 157"/>
                <a:gd name="T55" fmla="*/ 390928 h 151"/>
                <a:gd name="T56" fmla="*/ 16409 w 157"/>
                <a:gd name="T57" fmla="*/ 390928 h 151"/>
                <a:gd name="T58" fmla="*/ 16409 w 157"/>
                <a:gd name="T59" fmla="*/ 390928 h 151"/>
                <a:gd name="T60" fmla="*/ 16409 w 157"/>
                <a:gd name="T61" fmla="*/ 390928 h 151"/>
                <a:gd name="T62" fmla="*/ 16409 w 157"/>
                <a:gd name="T63" fmla="*/ 390928 h 151"/>
                <a:gd name="T64" fmla="*/ 16409 w 157"/>
                <a:gd name="T65" fmla="*/ 390928 h 151"/>
                <a:gd name="T66" fmla="*/ 16409 w 157"/>
                <a:gd name="T67" fmla="*/ 390928 h 151"/>
                <a:gd name="T68" fmla="*/ 16409 w 157"/>
                <a:gd name="T69" fmla="*/ 390928 h 151"/>
                <a:gd name="T70" fmla="*/ 16409 w 157"/>
                <a:gd name="T71" fmla="*/ 390928 h 151"/>
                <a:gd name="T72" fmla="*/ 16409 w 157"/>
                <a:gd name="T73" fmla="*/ 390928 h 151"/>
                <a:gd name="T74" fmla="*/ 16409 w 157"/>
                <a:gd name="T75" fmla="*/ 390928 h 151"/>
                <a:gd name="T76" fmla="*/ 16409 w 157"/>
                <a:gd name="T77" fmla="*/ 390928 h 151"/>
                <a:gd name="T78" fmla="*/ 16409 w 157"/>
                <a:gd name="T79" fmla="*/ 390928 h 151"/>
                <a:gd name="T80" fmla="*/ 16409 w 157"/>
                <a:gd name="T81" fmla="*/ 390928 h 15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7"/>
                <a:gd name="T124" fmla="*/ 0 h 151"/>
                <a:gd name="T125" fmla="*/ 157 w 157"/>
                <a:gd name="T126" fmla="*/ 151 h 15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7" h="151">
                  <a:moveTo>
                    <a:pt x="17" y="46"/>
                  </a:moveTo>
                  <a:lnTo>
                    <a:pt x="18" y="33"/>
                  </a:lnTo>
                  <a:lnTo>
                    <a:pt x="21" y="22"/>
                  </a:lnTo>
                  <a:lnTo>
                    <a:pt x="25" y="11"/>
                  </a:lnTo>
                  <a:lnTo>
                    <a:pt x="31" y="0"/>
                  </a:lnTo>
                  <a:lnTo>
                    <a:pt x="18" y="14"/>
                  </a:lnTo>
                  <a:lnTo>
                    <a:pt x="9" y="29"/>
                  </a:lnTo>
                  <a:lnTo>
                    <a:pt x="2" y="47"/>
                  </a:lnTo>
                  <a:lnTo>
                    <a:pt x="0" y="67"/>
                  </a:lnTo>
                  <a:lnTo>
                    <a:pt x="2" y="83"/>
                  </a:lnTo>
                  <a:lnTo>
                    <a:pt x="7" y="99"/>
                  </a:lnTo>
                  <a:lnTo>
                    <a:pt x="14" y="114"/>
                  </a:lnTo>
                  <a:lnTo>
                    <a:pt x="25" y="126"/>
                  </a:lnTo>
                  <a:lnTo>
                    <a:pt x="38" y="136"/>
                  </a:lnTo>
                  <a:lnTo>
                    <a:pt x="52" y="144"/>
                  </a:lnTo>
                  <a:lnTo>
                    <a:pt x="68" y="150"/>
                  </a:lnTo>
                  <a:lnTo>
                    <a:pt x="85" y="151"/>
                  </a:lnTo>
                  <a:lnTo>
                    <a:pt x="96" y="150"/>
                  </a:lnTo>
                  <a:lnTo>
                    <a:pt x="107" y="149"/>
                  </a:lnTo>
                  <a:lnTo>
                    <a:pt x="117" y="146"/>
                  </a:lnTo>
                  <a:lnTo>
                    <a:pt x="126" y="140"/>
                  </a:lnTo>
                  <a:lnTo>
                    <a:pt x="136" y="135"/>
                  </a:lnTo>
                  <a:lnTo>
                    <a:pt x="143" y="129"/>
                  </a:lnTo>
                  <a:lnTo>
                    <a:pt x="151" y="121"/>
                  </a:lnTo>
                  <a:lnTo>
                    <a:pt x="157" y="112"/>
                  </a:lnTo>
                  <a:lnTo>
                    <a:pt x="151" y="117"/>
                  </a:lnTo>
                  <a:lnTo>
                    <a:pt x="144" y="121"/>
                  </a:lnTo>
                  <a:lnTo>
                    <a:pt x="139" y="124"/>
                  </a:lnTo>
                  <a:lnTo>
                    <a:pt x="132" y="126"/>
                  </a:lnTo>
                  <a:lnTo>
                    <a:pt x="125" y="129"/>
                  </a:lnTo>
                  <a:lnTo>
                    <a:pt x="118" y="131"/>
                  </a:lnTo>
                  <a:lnTo>
                    <a:pt x="111" y="132"/>
                  </a:lnTo>
                  <a:lnTo>
                    <a:pt x="103" y="132"/>
                  </a:lnTo>
                  <a:lnTo>
                    <a:pt x="86" y="131"/>
                  </a:lnTo>
                  <a:lnTo>
                    <a:pt x="70" y="125"/>
                  </a:lnTo>
                  <a:lnTo>
                    <a:pt x="54" y="117"/>
                  </a:lnTo>
                  <a:lnTo>
                    <a:pt x="42" y="107"/>
                  </a:lnTo>
                  <a:lnTo>
                    <a:pt x="32" y="94"/>
                  </a:lnTo>
                  <a:lnTo>
                    <a:pt x="24" y="79"/>
                  </a:lnTo>
                  <a:lnTo>
                    <a:pt x="18" y="63"/>
                  </a:lnTo>
                  <a:lnTo>
                    <a:pt x="17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2" name="AutoShape 21"/>
            <p:cNvSpPr>
              <a:spLocks noChangeArrowheads="1"/>
            </p:cNvSpPr>
            <p:nvPr/>
          </p:nvSpPr>
          <p:spPr bwMode="auto">
            <a:xfrm>
              <a:off x="797" y="1126"/>
              <a:ext cx="101" cy="150"/>
            </a:xfrm>
            <a:custGeom>
              <a:avLst/>
              <a:gdLst>
                <a:gd name="T0" fmla="*/ 18592 w 161"/>
                <a:gd name="T1" fmla="*/ 376541 h 212"/>
                <a:gd name="T2" fmla="*/ 18592 w 161"/>
                <a:gd name="T3" fmla="*/ 376541 h 212"/>
                <a:gd name="T4" fmla="*/ 18592 w 161"/>
                <a:gd name="T5" fmla="*/ 376541 h 212"/>
                <a:gd name="T6" fmla="*/ 18592 w 161"/>
                <a:gd name="T7" fmla="*/ 376541 h 212"/>
                <a:gd name="T8" fmla="*/ 18592 w 161"/>
                <a:gd name="T9" fmla="*/ 0 h 212"/>
                <a:gd name="T10" fmla="*/ 18592 w 161"/>
                <a:gd name="T11" fmla="*/ 376541 h 212"/>
                <a:gd name="T12" fmla="*/ 18592 w 161"/>
                <a:gd name="T13" fmla="*/ 376541 h 212"/>
                <a:gd name="T14" fmla="*/ 18592 w 161"/>
                <a:gd name="T15" fmla="*/ 376541 h 212"/>
                <a:gd name="T16" fmla="*/ 18592 w 161"/>
                <a:gd name="T17" fmla="*/ 376541 h 212"/>
                <a:gd name="T18" fmla="*/ 18592 w 161"/>
                <a:gd name="T19" fmla="*/ 376541 h 212"/>
                <a:gd name="T20" fmla="*/ 18592 w 161"/>
                <a:gd name="T21" fmla="*/ 376541 h 212"/>
                <a:gd name="T22" fmla="*/ 18592 w 161"/>
                <a:gd name="T23" fmla="*/ 376541 h 212"/>
                <a:gd name="T24" fmla="*/ 0 w 161"/>
                <a:gd name="T25" fmla="*/ 376541 h 212"/>
                <a:gd name="T26" fmla="*/ 18592 w 161"/>
                <a:gd name="T27" fmla="*/ 376541 h 212"/>
                <a:gd name="T28" fmla="*/ 18592 w 161"/>
                <a:gd name="T29" fmla="*/ 376541 h 212"/>
                <a:gd name="T30" fmla="*/ 18592 w 161"/>
                <a:gd name="T31" fmla="*/ 376541 h 212"/>
                <a:gd name="T32" fmla="*/ 18592 w 161"/>
                <a:gd name="T33" fmla="*/ 376541 h 212"/>
                <a:gd name="T34" fmla="*/ 18592 w 161"/>
                <a:gd name="T35" fmla="*/ 376541 h 212"/>
                <a:gd name="T36" fmla="*/ 18592 w 161"/>
                <a:gd name="T37" fmla="*/ 376541 h 212"/>
                <a:gd name="T38" fmla="*/ 18592 w 161"/>
                <a:gd name="T39" fmla="*/ 376541 h 212"/>
                <a:gd name="T40" fmla="*/ 18592 w 161"/>
                <a:gd name="T41" fmla="*/ 376541 h 212"/>
                <a:gd name="T42" fmla="*/ 18592 w 161"/>
                <a:gd name="T43" fmla="*/ 376541 h 212"/>
                <a:gd name="T44" fmla="*/ 18592 w 161"/>
                <a:gd name="T45" fmla="*/ 376541 h 212"/>
                <a:gd name="T46" fmla="*/ 18592 w 161"/>
                <a:gd name="T47" fmla="*/ 376541 h 212"/>
                <a:gd name="T48" fmla="*/ 18592 w 161"/>
                <a:gd name="T49" fmla="*/ 376541 h 212"/>
                <a:gd name="T50" fmla="*/ 18592 w 161"/>
                <a:gd name="T51" fmla="*/ 376541 h 212"/>
                <a:gd name="T52" fmla="*/ 18592 w 161"/>
                <a:gd name="T53" fmla="*/ 376541 h 212"/>
                <a:gd name="T54" fmla="*/ 18592 w 161"/>
                <a:gd name="T55" fmla="*/ 376541 h 212"/>
                <a:gd name="T56" fmla="*/ 18592 w 161"/>
                <a:gd name="T57" fmla="*/ 376541 h 212"/>
                <a:gd name="T58" fmla="*/ 18592 w 161"/>
                <a:gd name="T59" fmla="*/ 376541 h 212"/>
                <a:gd name="T60" fmla="*/ 18592 w 161"/>
                <a:gd name="T61" fmla="*/ 376541 h 212"/>
                <a:gd name="T62" fmla="*/ 18592 w 161"/>
                <a:gd name="T63" fmla="*/ 376541 h 212"/>
                <a:gd name="T64" fmla="*/ 18592 w 161"/>
                <a:gd name="T65" fmla="*/ 376541 h 212"/>
                <a:gd name="T66" fmla="*/ 18592 w 161"/>
                <a:gd name="T67" fmla="*/ 376541 h 212"/>
                <a:gd name="T68" fmla="*/ 18592 w 161"/>
                <a:gd name="T69" fmla="*/ 376541 h 212"/>
                <a:gd name="T70" fmla="*/ 18592 w 161"/>
                <a:gd name="T71" fmla="*/ 376541 h 212"/>
                <a:gd name="T72" fmla="*/ 18592 w 161"/>
                <a:gd name="T73" fmla="*/ 376541 h 2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1"/>
                <a:gd name="T112" fmla="*/ 0 h 212"/>
                <a:gd name="T113" fmla="*/ 161 w 161"/>
                <a:gd name="T114" fmla="*/ 212 h 21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1" h="212">
                  <a:moveTo>
                    <a:pt x="24" y="65"/>
                  </a:moveTo>
                  <a:lnTo>
                    <a:pt x="25" y="47"/>
                  </a:lnTo>
                  <a:lnTo>
                    <a:pt x="29" y="31"/>
                  </a:lnTo>
                  <a:lnTo>
                    <a:pt x="35" y="15"/>
                  </a:lnTo>
                  <a:lnTo>
                    <a:pt x="43" y="0"/>
                  </a:lnTo>
                  <a:lnTo>
                    <a:pt x="34" y="8"/>
                  </a:lnTo>
                  <a:lnTo>
                    <a:pt x="25" y="18"/>
                  </a:lnTo>
                  <a:lnTo>
                    <a:pt x="18" y="29"/>
                  </a:lnTo>
                  <a:lnTo>
                    <a:pt x="11" y="40"/>
                  </a:lnTo>
                  <a:lnTo>
                    <a:pt x="7" y="53"/>
                  </a:lnTo>
                  <a:lnTo>
                    <a:pt x="3" y="65"/>
                  </a:lnTo>
                  <a:lnTo>
                    <a:pt x="2" y="79"/>
                  </a:lnTo>
                  <a:lnTo>
                    <a:pt x="0" y="93"/>
                  </a:lnTo>
                  <a:lnTo>
                    <a:pt x="3" y="116"/>
                  </a:lnTo>
                  <a:lnTo>
                    <a:pt x="10" y="139"/>
                  </a:lnTo>
                  <a:lnTo>
                    <a:pt x="21" y="159"/>
                  </a:lnTo>
                  <a:lnTo>
                    <a:pt x="36" y="177"/>
                  </a:lnTo>
                  <a:lnTo>
                    <a:pt x="53" y="191"/>
                  </a:lnTo>
                  <a:lnTo>
                    <a:pt x="74" y="202"/>
                  </a:lnTo>
                  <a:lnTo>
                    <a:pt x="96" y="209"/>
                  </a:lnTo>
                  <a:lnTo>
                    <a:pt x="121" y="212"/>
                  </a:lnTo>
                  <a:lnTo>
                    <a:pt x="135" y="211"/>
                  </a:lnTo>
                  <a:lnTo>
                    <a:pt x="146" y="208"/>
                  </a:lnTo>
                  <a:lnTo>
                    <a:pt x="154" y="204"/>
                  </a:lnTo>
                  <a:lnTo>
                    <a:pt x="160" y="198"/>
                  </a:lnTo>
                  <a:lnTo>
                    <a:pt x="161" y="193"/>
                  </a:lnTo>
                  <a:lnTo>
                    <a:pt x="158" y="189"/>
                  </a:lnTo>
                  <a:lnTo>
                    <a:pt x="154" y="186"/>
                  </a:lnTo>
                  <a:lnTo>
                    <a:pt x="144" y="184"/>
                  </a:lnTo>
                  <a:lnTo>
                    <a:pt x="120" y="182"/>
                  </a:lnTo>
                  <a:lnTo>
                    <a:pt x="97" y="175"/>
                  </a:lnTo>
                  <a:lnTo>
                    <a:pt x="77" y="164"/>
                  </a:lnTo>
                  <a:lnTo>
                    <a:pt x="60" y="150"/>
                  </a:lnTo>
                  <a:lnTo>
                    <a:pt x="45" y="132"/>
                  </a:lnTo>
                  <a:lnTo>
                    <a:pt x="34" y="112"/>
                  </a:lnTo>
                  <a:lnTo>
                    <a:pt x="27" y="89"/>
                  </a:lnTo>
                  <a:lnTo>
                    <a:pt x="24" y="6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3" name="AutoShape 22"/>
            <p:cNvSpPr>
              <a:spLocks noChangeArrowheads="1"/>
            </p:cNvSpPr>
            <p:nvPr/>
          </p:nvSpPr>
          <p:spPr bwMode="auto">
            <a:xfrm>
              <a:off x="677" y="1417"/>
              <a:ext cx="99" cy="82"/>
            </a:xfrm>
            <a:custGeom>
              <a:avLst/>
              <a:gdLst>
                <a:gd name="T0" fmla="*/ 18046 w 158"/>
                <a:gd name="T1" fmla="*/ 367980 h 116"/>
                <a:gd name="T2" fmla="*/ 0 w 158"/>
                <a:gd name="T3" fmla="*/ 367980 h 116"/>
                <a:gd name="T4" fmla="*/ 18046 w 158"/>
                <a:gd name="T5" fmla="*/ 0 h 116"/>
                <a:gd name="T6" fmla="*/ 18046 w 158"/>
                <a:gd name="T7" fmla="*/ 367980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8"/>
                <a:gd name="T13" fmla="*/ 0 h 116"/>
                <a:gd name="T14" fmla="*/ 158 w 158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8" h="116">
                  <a:moveTo>
                    <a:pt x="158" y="4"/>
                  </a:moveTo>
                  <a:lnTo>
                    <a:pt x="0" y="116"/>
                  </a:lnTo>
                  <a:lnTo>
                    <a:pt x="12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2257796" y="3785642"/>
            <a:ext cx="1451963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9pPr>
          </a:lstStyle>
          <a:p>
            <a:pPr algn="ctr"/>
            <a:r>
              <a:rPr lang="da-DK" sz="1800" dirty="0" smtClean="0">
                <a:solidFill>
                  <a:srgbClr val="000000"/>
                </a:solidFill>
                <a:latin typeface="Arial" charset="0"/>
              </a:rPr>
              <a:t>File in form </a:t>
            </a:r>
          </a:p>
          <a:p>
            <a:pPr algn="ctr"/>
            <a:r>
              <a:rPr lang="da-DK" sz="1800" dirty="0" smtClean="0">
                <a:solidFill>
                  <a:srgbClr val="000000"/>
                </a:solidFill>
                <a:latin typeface="Arial" charset="0"/>
              </a:rPr>
              <a:t>of bit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stream</a:t>
            </a:r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17" name="AutoShape 4"/>
          <p:cNvCxnSpPr>
            <a:cxnSpLocks noChangeShapeType="1"/>
            <a:stCxn id="1026" idx="3"/>
            <a:endCxn id="18" idx="1"/>
          </p:cNvCxnSpPr>
          <p:nvPr/>
        </p:nvCxnSpPr>
        <p:spPr bwMode="auto">
          <a:xfrm>
            <a:off x="4602861" y="3969060"/>
            <a:ext cx="473195" cy="955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89040"/>
            <a:ext cx="813158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3" name="Picture 3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3657" y="2924946"/>
            <a:ext cx="1383101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6" name="Pladsholder til indhold 2"/>
          <p:cNvSpPr txBox="1">
            <a:spLocks/>
          </p:cNvSpPr>
          <p:nvPr/>
        </p:nvSpPr>
        <p:spPr>
          <a:xfrm>
            <a:off x="1881027" y="1124744"/>
            <a:ext cx="5715309" cy="18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5613" lvl="0" indent="-282575">
              <a:lnSpc>
                <a:spcPct val="80000"/>
              </a:lnSpc>
              <a:spcBef>
                <a:spcPts val="600"/>
              </a:spcBef>
              <a:buClr>
                <a:schemeClr val="accent3">
                  <a:lumMod val="50000"/>
                </a:schemeClr>
              </a:buClr>
              <a:buSzPct val="8000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Risk: Bits can change value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Error has occurred in Backup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File is corrupted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Error is not discovered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Cannot determine which file is intact</a:t>
            </a:r>
          </a:p>
          <a:p>
            <a:pPr marL="539496" marR="0" lvl="0" indent="-4572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SzPct val="80000"/>
              <a:buFont typeface="+mj-lt"/>
              <a:buAutoNum type="arabicPeriod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65EB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9" name="Gruppe 49"/>
          <p:cNvGrpSpPr/>
          <p:nvPr/>
        </p:nvGrpSpPr>
        <p:grpSpPr>
          <a:xfrm>
            <a:off x="3851920" y="3861048"/>
            <a:ext cx="504056" cy="288032"/>
            <a:chOff x="4932040" y="3861048"/>
            <a:chExt cx="504056" cy="288032"/>
          </a:xfrm>
        </p:grpSpPr>
        <p:sp>
          <p:nvSpPr>
            <p:cNvPr id="51" name="Udfyldt blanket 50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52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cxnSp>
        <p:nvCxnSpPr>
          <p:cNvPr id="31" name="AutoShape 34"/>
          <p:cNvCxnSpPr>
            <a:cxnSpLocks noChangeShapeType="1"/>
            <a:endCxn id="52" idx="0"/>
          </p:cNvCxnSpPr>
          <p:nvPr/>
        </p:nvCxnSpPr>
        <p:spPr bwMode="auto">
          <a:xfrm>
            <a:off x="3635896" y="3140968"/>
            <a:ext cx="457184" cy="747032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429000"/>
            <a:ext cx="82294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429000"/>
            <a:ext cx="82294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Gruppe 24"/>
          <p:cNvGrpSpPr/>
          <p:nvPr/>
        </p:nvGrpSpPr>
        <p:grpSpPr>
          <a:xfrm>
            <a:off x="4860032" y="3861048"/>
            <a:ext cx="504056" cy="288032"/>
            <a:chOff x="4932040" y="3861048"/>
            <a:chExt cx="504056" cy="288032"/>
          </a:xfrm>
        </p:grpSpPr>
        <p:sp>
          <p:nvSpPr>
            <p:cNvPr id="26" name="Udfyldt blanket 25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27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grpSp>
        <p:nvGrpSpPr>
          <p:cNvPr id="28" name="Gruppe 27"/>
          <p:cNvGrpSpPr/>
          <p:nvPr/>
        </p:nvGrpSpPr>
        <p:grpSpPr>
          <a:xfrm>
            <a:off x="5868144" y="3861048"/>
            <a:ext cx="504056" cy="288032"/>
            <a:chOff x="4932040" y="3861048"/>
            <a:chExt cx="504056" cy="288032"/>
          </a:xfrm>
        </p:grpSpPr>
        <p:sp>
          <p:nvSpPr>
            <p:cNvPr id="29" name="Udfyldt blanket 28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30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cxnSp>
        <p:nvCxnSpPr>
          <p:cNvPr id="32" name="AutoShape 34"/>
          <p:cNvCxnSpPr>
            <a:cxnSpLocks noChangeShapeType="1"/>
            <a:endCxn id="29" idx="0"/>
          </p:cNvCxnSpPr>
          <p:nvPr/>
        </p:nvCxnSpPr>
        <p:spPr bwMode="auto">
          <a:xfrm>
            <a:off x="3635896" y="3140968"/>
            <a:ext cx="2484276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4" name="AutoShape 34"/>
          <p:cNvCxnSpPr>
            <a:cxnSpLocks noChangeShapeType="1"/>
            <a:endCxn id="26" idx="0"/>
          </p:cNvCxnSpPr>
          <p:nvPr/>
        </p:nvCxnSpPr>
        <p:spPr bwMode="auto">
          <a:xfrm>
            <a:off x="3635896" y="3140968"/>
            <a:ext cx="1476164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5" name="Pladsholder til indhold 2"/>
          <p:cNvSpPr txBox="1">
            <a:spLocks/>
          </p:cNvSpPr>
          <p:nvPr/>
        </p:nvSpPr>
        <p:spPr>
          <a:xfrm>
            <a:off x="1809019" y="4797152"/>
            <a:ext cx="6291373" cy="18002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455613" indent="-282575">
              <a:lnSpc>
                <a:spcPct val="80000"/>
              </a:lnSpc>
              <a:buFont typeface="Times New Roman" pitchFamily="16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Solutions:</a:t>
            </a:r>
          </a:p>
          <a:p>
            <a:pPr marL="630238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No backup. All are copies of data</a:t>
            </a:r>
          </a:p>
          <a:p>
            <a:pPr marL="630238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Vote on which copy that is the right one</a:t>
            </a:r>
          </a:p>
          <a:p>
            <a:pPr marL="539496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</a:pP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37" name="Group 24"/>
          <p:cNvGrpSpPr>
            <a:grpSpLocks/>
          </p:cNvGrpSpPr>
          <p:nvPr/>
        </p:nvGrpSpPr>
        <p:grpSpPr bwMode="auto">
          <a:xfrm>
            <a:off x="1207362" y="5013176"/>
            <a:ext cx="700342" cy="776288"/>
            <a:chOff x="481" y="3105"/>
            <a:chExt cx="478" cy="489"/>
          </a:xfrm>
        </p:grpSpPr>
        <p:sp>
          <p:nvSpPr>
            <p:cNvPr id="38" name="Rectangle 25"/>
            <p:cNvSpPr>
              <a:spLocks noChangeArrowheads="1"/>
            </p:cNvSpPr>
            <p:nvPr/>
          </p:nvSpPr>
          <p:spPr bwMode="auto">
            <a:xfrm>
              <a:off x="481" y="3105"/>
              <a:ext cx="479" cy="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39" name="AutoShape 26"/>
            <p:cNvSpPr>
              <a:spLocks noChangeArrowheads="1"/>
            </p:cNvSpPr>
            <p:nvPr/>
          </p:nvSpPr>
          <p:spPr bwMode="auto">
            <a:xfrm>
              <a:off x="483" y="3107"/>
              <a:ext cx="476" cy="486"/>
            </a:xfrm>
            <a:custGeom>
              <a:avLst/>
              <a:gdLst>
                <a:gd name="T0" fmla="*/ 1 w 1116"/>
                <a:gd name="T1" fmla="*/ 16 h 1028"/>
                <a:gd name="T2" fmla="*/ 1 w 1116"/>
                <a:gd name="T3" fmla="*/ 16 h 1028"/>
                <a:gd name="T4" fmla="*/ 1 w 1116"/>
                <a:gd name="T5" fmla="*/ 16 h 1028"/>
                <a:gd name="T6" fmla="*/ 1 w 1116"/>
                <a:gd name="T7" fmla="*/ 16 h 1028"/>
                <a:gd name="T8" fmla="*/ 1 w 1116"/>
                <a:gd name="T9" fmla="*/ 16 h 1028"/>
                <a:gd name="T10" fmla="*/ 1 w 1116"/>
                <a:gd name="T11" fmla="*/ 16 h 1028"/>
                <a:gd name="T12" fmla="*/ 1 w 1116"/>
                <a:gd name="T13" fmla="*/ 16 h 1028"/>
                <a:gd name="T14" fmla="*/ 1 w 1116"/>
                <a:gd name="T15" fmla="*/ 16 h 1028"/>
                <a:gd name="T16" fmla="*/ 1 w 1116"/>
                <a:gd name="T17" fmla="*/ 16 h 1028"/>
                <a:gd name="T18" fmla="*/ 1 w 1116"/>
                <a:gd name="T19" fmla="*/ 16 h 1028"/>
                <a:gd name="T20" fmla="*/ 1 w 1116"/>
                <a:gd name="T21" fmla="*/ 16 h 1028"/>
                <a:gd name="T22" fmla="*/ 1 w 1116"/>
                <a:gd name="T23" fmla="*/ 16 h 1028"/>
                <a:gd name="T24" fmla="*/ 1 w 1116"/>
                <a:gd name="T25" fmla="*/ 16 h 1028"/>
                <a:gd name="T26" fmla="*/ 1 w 1116"/>
                <a:gd name="T27" fmla="*/ 16 h 1028"/>
                <a:gd name="T28" fmla="*/ 1 w 1116"/>
                <a:gd name="T29" fmla="*/ 16 h 1028"/>
                <a:gd name="T30" fmla="*/ 1 w 1116"/>
                <a:gd name="T31" fmla="*/ 16 h 1028"/>
                <a:gd name="T32" fmla="*/ 1 w 1116"/>
                <a:gd name="T33" fmla="*/ 16 h 1028"/>
                <a:gd name="T34" fmla="*/ 1 w 1116"/>
                <a:gd name="T35" fmla="*/ 16 h 1028"/>
                <a:gd name="T36" fmla="*/ 1 w 1116"/>
                <a:gd name="T37" fmla="*/ 16 h 1028"/>
                <a:gd name="T38" fmla="*/ 1 w 1116"/>
                <a:gd name="T39" fmla="*/ 16 h 1028"/>
                <a:gd name="T40" fmla="*/ 1 w 1116"/>
                <a:gd name="T41" fmla="*/ 16 h 1028"/>
                <a:gd name="T42" fmla="*/ 0 w 1116"/>
                <a:gd name="T43" fmla="*/ 16 h 1028"/>
                <a:gd name="T44" fmla="*/ 0 w 1116"/>
                <a:gd name="T45" fmla="*/ 16 h 1028"/>
                <a:gd name="T46" fmla="*/ 1 w 1116"/>
                <a:gd name="T47" fmla="*/ 16 h 1028"/>
                <a:gd name="T48" fmla="*/ 1 w 1116"/>
                <a:gd name="T49" fmla="*/ 16 h 1028"/>
                <a:gd name="T50" fmla="*/ 1 w 1116"/>
                <a:gd name="T51" fmla="*/ 16 h 1028"/>
                <a:gd name="T52" fmla="*/ 1 w 1116"/>
                <a:gd name="T53" fmla="*/ 16 h 1028"/>
                <a:gd name="T54" fmla="*/ 1 w 1116"/>
                <a:gd name="T55" fmla="*/ 16 h 1028"/>
                <a:gd name="T56" fmla="*/ 1 w 1116"/>
                <a:gd name="T57" fmla="*/ 16 h 1028"/>
                <a:gd name="T58" fmla="*/ 1 w 1116"/>
                <a:gd name="T59" fmla="*/ 16 h 1028"/>
                <a:gd name="T60" fmla="*/ 1 w 1116"/>
                <a:gd name="T61" fmla="*/ 16 h 1028"/>
                <a:gd name="T62" fmla="*/ 1 w 1116"/>
                <a:gd name="T63" fmla="*/ 16 h 1028"/>
                <a:gd name="T64" fmla="*/ 1 w 1116"/>
                <a:gd name="T65" fmla="*/ 16 h 1028"/>
                <a:gd name="T66" fmla="*/ 1 w 1116"/>
                <a:gd name="T67" fmla="*/ 16 h 1028"/>
                <a:gd name="T68" fmla="*/ 1 w 1116"/>
                <a:gd name="T69" fmla="*/ 16 h 1028"/>
                <a:gd name="T70" fmla="*/ 1 w 1116"/>
                <a:gd name="T71" fmla="*/ 16 h 1028"/>
                <a:gd name="T72" fmla="*/ 1 w 1116"/>
                <a:gd name="T73" fmla="*/ 16 h 1028"/>
                <a:gd name="T74" fmla="*/ 1 w 1116"/>
                <a:gd name="T75" fmla="*/ 16 h 1028"/>
                <a:gd name="T76" fmla="*/ 1 w 1116"/>
                <a:gd name="T77" fmla="*/ 16 h 1028"/>
                <a:gd name="T78" fmla="*/ 1 w 1116"/>
                <a:gd name="T79" fmla="*/ 16 h 1028"/>
                <a:gd name="T80" fmla="*/ 1 w 1116"/>
                <a:gd name="T81" fmla="*/ 16 h 1028"/>
                <a:gd name="T82" fmla="*/ 1 w 1116"/>
                <a:gd name="T83" fmla="*/ 16 h 1028"/>
                <a:gd name="T84" fmla="*/ 1 w 1116"/>
                <a:gd name="T85" fmla="*/ 16 h 1028"/>
                <a:gd name="T86" fmla="*/ 1 w 1116"/>
                <a:gd name="T87" fmla="*/ 16 h 1028"/>
                <a:gd name="T88" fmla="*/ 1 w 1116"/>
                <a:gd name="T89" fmla="*/ 16 h 1028"/>
                <a:gd name="T90" fmla="*/ 1 w 1116"/>
                <a:gd name="T91" fmla="*/ 16 h 1028"/>
                <a:gd name="T92" fmla="*/ 1 w 1116"/>
                <a:gd name="T93" fmla="*/ 16 h 1028"/>
                <a:gd name="T94" fmla="*/ 1 w 1116"/>
                <a:gd name="T95" fmla="*/ 16 h 1028"/>
                <a:gd name="T96" fmla="*/ 1 w 1116"/>
                <a:gd name="T97" fmla="*/ 16 h 1028"/>
                <a:gd name="T98" fmla="*/ 1 w 1116"/>
                <a:gd name="T99" fmla="*/ 16 h 1028"/>
                <a:gd name="T100" fmla="*/ 1 w 1116"/>
                <a:gd name="T101" fmla="*/ 16 h 1028"/>
                <a:gd name="T102" fmla="*/ 1 w 1116"/>
                <a:gd name="T103" fmla="*/ 0 h 1028"/>
                <a:gd name="T104" fmla="*/ 1 w 1116"/>
                <a:gd name="T105" fmla="*/ 16 h 1028"/>
                <a:gd name="T106" fmla="*/ 1 w 1116"/>
                <a:gd name="T107" fmla="*/ 16 h 1028"/>
                <a:gd name="T108" fmla="*/ 1 w 1116"/>
                <a:gd name="T109" fmla="*/ 16 h 1028"/>
                <a:gd name="T110" fmla="*/ 1 w 1116"/>
                <a:gd name="T111" fmla="*/ 16 h 1028"/>
                <a:gd name="T112" fmla="*/ 1 w 1116"/>
                <a:gd name="T113" fmla="*/ 16 h 10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16"/>
                <a:gd name="T172" fmla="*/ 0 h 1028"/>
                <a:gd name="T173" fmla="*/ 1116 w 1116"/>
                <a:gd name="T174" fmla="*/ 1028 h 102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16" h="1028">
                  <a:moveTo>
                    <a:pt x="1116" y="99"/>
                  </a:moveTo>
                  <a:lnTo>
                    <a:pt x="1116" y="99"/>
                  </a:lnTo>
                  <a:lnTo>
                    <a:pt x="1114" y="121"/>
                  </a:lnTo>
                  <a:lnTo>
                    <a:pt x="1112" y="140"/>
                  </a:lnTo>
                  <a:lnTo>
                    <a:pt x="1106" y="160"/>
                  </a:lnTo>
                  <a:lnTo>
                    <a:pt x="1097" y="181"/>
                  </a:lnTo>
                  <a:lnTo>
                    <a:pt x="1087" y="201"/>
                  </a:lnTo>
                  <a:lnTo>
                    <a:pt x="1075" y="220"/>
                  </a:lnTo>
                  <a:lnTo>
                    <a:pt x="1060" y="240"/>
                  </a:lnTo>
                  <a:lnTo>
                    <a:pt x="1042" y="259"/>
                  </a:lnTo>
                  <a:lnTo>
                    <a:pt x="1034" y="267"/>
                  </a:lnTo>
                  <a:lnTo>
                    <a:pt x="600" y="726"/>
                  </a:lnTo>
                  <a:lnTo>
                    <a:pt x="534" y="794"/>
                  </a:lnTo>
                  <a:lnTo>
                    <a:pt x="471" y="854"/>
                  </a:lnTo>
                  <a:lnTo>
                    <a:pt x="415" y="905"/>
                  </a:lnTo>
                  <a:lnTo>
                    <a:pt x="364" y="950"/>
                  </a:lnTo>
                  <a:lnTo>
                    <a:pt x="319" y="983"/>
                  </a:lnTo>
                  <a:lnTo>
                    <a:pt x="282" y="1009"/>
                  </a:lnTo>
                  <a:lnTo>
                    <a:pt x="265" y="1018"/>
                  </a:lnTo>
                  <a:lnTo>
                    <a:pt x="251" y="1024"/>
                  </a:lnTo>
                  <a:lnTo>
                    <a:pt x="238" y="1028"/>
                  </a:lnTo>
                  <a:lnTo>
                    <a:pt x="228" y="1028"/>
                  </a:lnTo>
                  <a:lnTo>
                    <a:pt x="204" y="1026"/>
                  </a:lnTo>
                  <a:lnTo>
                    <a:pt x="179" y="1018"/>
                  </a:lnTo>
                  <a:lnTo>
                    <a:pt x="152" y="1007"/>
                  </a:lnTo>
                  <a:lnTo>
                    <a:pt x="123" y="989"/>
                  </a:lnTo>
                  <a:lnTo>
                    <a:pt x="93" y="970"/>
                  </a:lnTo>
                  <a:lnTo>
                    <a:pt x="72" y="948"/>
                  </a:lnTo>
                  <a:lnTo>
                    <a:pt x="54" y="929"/>
                  </a:lnTo>
                  <a:lnTo>
                    <a:pt x="47" y="917"/>
                  </a:lnTo>
                  <a:lnTo>
                    <a:pt x="43" y="907"/>
                  </a:lnTo>
                  <a:lnTo>
                    <a:pt x="35" y="886"/>
                  </a:lnTo>
                  <a:lnTo>
                    <a:pt x="27" y="853"/>
                  </a:lnTo>
                  <a:lnTo>
                    <a:pt x="19" y="810"/>
                  </a:lnTo>
                  <a:lnTo>
                    <a:pt x="14" y="759"/>
                  </a:lnTo>
                  <a:lnTo>
                    <a:pt x="8" y="700"/>
                  </a:lnTo>
                  <a:lnTo>
                    <a:pt x="2" y="640"/>
                  </a:lnTo>
                  <a:lnTo>
                    <a:pt x="0" y="577"/>
                  </a:lnTo>
                  <a:lnTo>
                    <a:pt x="0" y="511"/>
                  </a:lnTo>
                  <a:lnTo>
                    <a:pt x="0" y="494"/>
                  </a:lnTo>
                  <a:lnTo>
                    <a:pt x="4" y="476"/>
                  </a:lnTo>
                  <a:lnTo>
                    <a:pt x="8" y="458"/>
                  </a:lnTo>
                  <a:lnTo>
                    <a:pt x="14" y="443"/>
                  </a:lnTo>
                  <a:lnTo>
                    <a:pt x="23" y="425"/>
                  </a:lnTo>
                  <a:lnTo>
                    <a:pt x="33" y="410"/>
                  </a:lnTo>
                  <a:lnTo>
                    <a:pt x="45" y="394"/>
                  </a:lnTo>
                  <a:lnTo>
                    <a:pt x="60" y="378"/>
                  </a:lnTo>
                  <a:lnTo>
                    <a:pt x="74" y="363"/>
                  </a:lnTo>
                  <a:lnTo>
                    <a:pt x="90" y="351"/>
                  </a:lnTo>
                  <a:lnTo>
                    <a:pt x="107" y="341"/>
                  </a:lnTo>
                  <a:lnTo>
                    <a:pt x="123" y="332"/>
                  </a:lnTo>
                  <a:lnTo>
                    <a:pt x="140" y="326"/>
                  </a:lnTo>
                  <a:lnTo>
                    <a:pt x="158" y="320"/>
                  </a:lnTo>
                  <a:lnTo>
                    <a:pt x="175" y="318"/>
                  </a:lnTo>
                  <a:lnTo>
                    <a:pt x="193" y="316"/>
                  </a:lnTo>
                  <a:lnTo>
                    <a:pt x="210" y="318"/>
                  </a:lnTo>
                  <a:lnTo>
                    <a:pt x="224" y="324"/>
                  </a:lnTo>
                  <a:lnTo>
                    <a:pt x="238" y="335"/>
                  </a:lnTo>
                  <a:lnTo>
                    <a:pt x="249" y="349"/>
                  </a:lnTo>
                  <a:lnTo>
                    <a:pt x="257" y="367"/>
                  </a:lnTo>
                  <a:lnTo>
                    <a:pt x="265" y="388"/>
                  </a:lnTo>
                  <a:lnTo>
                    <a:pt x="271" y="414"/>
                  </a:lnTo>
                  <a:lnTo>
                    <a:pt x="277" y="445"/>
                  </a:lnTo>
                  <a:lnTo>
                    <a:pt x="278" y="466"/>
                  </a:lnTo>
                  <a:lnTo>
                    <a:pt x="284" y="511"/>
                  </a:lnTo>
                  <a:lnTo>
                    <a:pt x="290" y="548"/>
                  </a:lnTo>
                  <a:lnTo>
                    <a:pt x="296" y="579"/>
                  </a:lnTo>
                  <a:lnTo>
                    <a:pt x="304" y="603"/>
                  </a:lnTo>
                  <a:lnTo>
                    <a:pt x="312" y="618"/>
                  </a:lnTo>
                  <a:lnTo>
                    <a:pt x="321" y="632"/>
                  </a:lnTo>
                  <a:lnTo>
                    <a:pt x="327" y="636"/>
                  </a:lnTo>
                  <a:lnTo>
                    <a:pt x="331" y="638"/>
                  </a:lnTo>
                  <a:lnTo>
                    <a:pt x="337" y="640"/>
                  </a:lnTo>
                  <a:lnTo>
                    <a:pt x="345" y="642"/>
                  </a:lnTo>
                  <a:lnTo>
                    <a:pt x="351" y="640"/>
                  </a:lnTo>
                  <a:lnTo>
                    <a:pt x="358" y="636"/>
                  </a:lnTo>
                  <a:lnTo>
                    <a:pt x="384" y="618"/>
                  </a:lnTo>
                  <a:lnTo>
                    <a:pt x="415" y="591"/>
                  </a:lnTo>
                  <a:lnTo>
                    <a:pt x="452" y="556"/>
                  </a:lnTo>
                  <a:lnTo>
                    <a:pt x="898" y="113"/>
                  </a:lnTo>
                  <a:lnTo>
                    <a:pt x="925" y="88"/>
                  </a:lnTo>
                  <a:lnTo>
                    <a:pt x="951" y="64"/>
                  </a:lnTo>
                  <a:lnTo>
                    <a:pt x="976" y="45"/>
                  </a:lnTo>
                  <a:lnTo>
                    <a:pt x="997" y="29"/>
                  </a:lnTo>
                  <a:lnTo>
                    <a:pt x="1019" y="16"/>
                  </a:lnTo>
                  <a:lnTo>
                    <a:pt x="1038" y="8"/>
                  </a:lnTo>
                  <a:lnTo>
                    <a:pt x="1058" y="2"/>
                  </a:lnTo>
                  <a:lnTo>
                    <a:pt x="1073" y="0"/>
                  </a:lnTo>
                  <a:lnTo>
                    <a:pt x="1085" y="2"/>
                  </a:lnTo>
                  <a:lnTo>
                    <a:pt x="1093" y="4"/>
                  </a:lnTo>
                  <a:lnTo>
                    <a:pt x="1101" y="10"/>
                  </a:lnTo>
                  <a:lnTo>
                    <a:pt x="1106" y="17"/>
                  </a:lnTo>
                  <a:lnTo>
                    <a:pt x="1110" y="27"/>
                  </a:lnTo>
                  <a:lnTo>
                    <a:pt x="1114" y="41"/>
                  </a:lnTo>
                  <a:lnTo>
                    <a:pt x="1116" y="56"/>
                  </a:lnTo>
                  <a:lnTo>
                    <a:pt x="1116" y="76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0" name="AutoShape 27"/>
            <p:cNvSpPr>
              <a:spLocks noChangeArrowheads="1"/>
            </p:cNvSpPr>
            <p:nvPr/>
          </p:nvSpPr>
          <p:spPr bwMode="auto">
            <a:xfrm>
              <a:off x="506" y="3302"/>
              <a:ext cx="49" cy="153"/>
            </a:xfrm>
            <a:custGeom>
              <a:avLst/>
              <a:gdLst>
                <a:gd name="T0" fmla="*/ 1 w 114"/>
                <a:gd name="T1" fmla="*/ 15 h 324"/>
                <a:gd name="T2" fmla="*/ 1 w 114"/>
                <a:gd name="T3" fmla="*/ 15 h 324"/>
                <a:gd name="T4" fmla="*/ 1 w 114"/>
                <a:gd name="T5" fmla="*/ 15 h 324"/>
                <a:gd name="T6" fmla="*/ 1 w 114"/>
                <a:gd name="T7" fmla="*/ 15 h 324"/>
                <a:gd name="T8" fmla="*/ 0 w 114"/>
                <a:gd name="T9" fmla="*/ 15 h 324"/>
                <a:gd name="T10" fmla="*/ 0 w 114"/>
                <a:gd name="T11" fmla="*/ 15 h 324"/>
                <a:gd name="T12" fmla="*/ 1 w 114"/>
                <a:gd name="T13" fmla="*/ 15 h 324"/>
                <a:gd name="T14" fmla="*/ 1 w 114"/>
                <a:gd name="T15" fmla="*/ 15 h 324"/>
                <a:gd name="T16" fmla="*/ 1 w 114"/>
                <a:gd name="T17" fmla="*/ 15 h 324"/>
                <a:gd name="T18" fmla="*/ 1 w 114"/>
                <a:gd name="T19" fmla="*/ 15 h 324"/>
                <a:gd name="T20" fmla="*/ 1 w 114"/>
                <a:gd name="T21" fmla="*/ 15 h 324"/>
                <a:gd name="T22" fmla="*/ 1 w 114"/>
                <a:gd name="T23" fmla="*/ 15 h 324"/>
                <a:gd name="T24" fmla="*/ 1 w 114"/>
                <a:gd name="T25" fmla="*/ 15 h 324"/>
                <a:gd name="T26" fmla="*/ 1 w 114"/>
                <a:gd name="T27" fmla="*/ 15 h 324"/>
                <a:gd name="T28" fmla="*/ 1 w 114"/>
                <a:gd name="T29" fmla="*/ 15 h 324"/>
                <a:gd name="T30" fmla="*/ 1 w 114"/>
                <a:gd name="T31" fmla="*/ 15 h 324"/>
                <a:gd name="T32" fmla="*/ 1 w 114"/>
                <a:gd name="T33" fmla="*/ 15 h 324"/>
                <a:gd name="T34" fmla="*/ 1 w 114"/>
                <a:gd name="T35" fmla="*/ 15 h 324"/>
                <a:gd name="T36" fmla="*/ 1 w 114"/>
                <a:gd name="T37" fmla="*/ 15 h 324"/>
                <a:gd name="T38" fmla="*/ 1 w 114"/>
                <a:gd name="T39" fmla="*/ 15 h 324"/>
                <a:gd name="T40" fmla="*/ 1 w 114"/>
                <a:gd name="T41" fmla="*/ 15 h 324"/>
                <a:gd name="T42" fmla="*/ 1 w 114"/>
                <a:gd name="T43" fmla="*/ 15 h 324"/>
                <a:gd name="T44" fmla="*/ 1 w 114"/>
                <a:gd name="T45" fmla="*/ 15 h 324"/>
                <a:gd name="T46" fmla="*/ 1 w 114"/>
                <a:gd name="T47" fmla="*/ 15 h 324"/>
                <a:gd name="T48" fmla="*/ 1 w 114"/>
                <a:gd name="T49" fmla="*/ 15 h 324"/>
                <a:gd name="T50" fmla="*/ 1 w 114"/>
                <a:gd name="T51" fmla="*/ 15 h 324"/>
                <a:gd name="T52" fmla="*/ 1 w 114"/>
                <a:gd name="T53" fmla="*/ 15 h 324"/>
                <a:gd name="T54" fmla="*/ 1 w 114"/>
                <a:gd name="T55" fmla="*/ 15 h 324"/>
                <a:gd name="T56" fmla="*/ 1 w 114"/>
                <a:gd name="T57" fmla="*/ 15 h 324"/>
                <a:gd name="T58" fmla="*/ 1 w 114"/>
                <a:gd name="T59" fmla="*/ 15 h 324"/>
                <a:gd name="T60" fmla="*/ 1 w 114"/>
                <a:gd name="T61" fmla="*/ 15 h 324"/>
                <a:gd name="T62" fmla="*/ 1 w 114"/>
                <a:gd name="T63" fmla="*/ 15 h 324"/>
                <a:gd name="T64" fmla="*/ 1 w 114"/>
                <a:gd name="T65" fmla="*/ 15 h 324"/>
                <a:gd name="T66" fmla="*/ 1 w 114"/>
                <a:gd name="T67" fmla="*/ 15 h 324"/>
                <a:gd name="T68" fmla="*/ 1 w 114"/>
                <a:gd name="T69" fmla="*/ 15 h 324"/>
                <a:gd name="T70" fmla="*/ 1 w 114"/>
                <a:gd name="T71" fmla="*/ 15 h 324"/>
                <a:gd name="T72" fmla="*/ 1 w 114"/>
                <a:gd name="T73" fmla="*/ 15 h 324"/>
                <a:gd name="T74" fmla="*/ 1 w 114"/>
                <a:gd name="T75" fmla="*/ 15 h 324"/>
                <a:gd name="T76" fmla="*/ 1 w 114"/>
                <a:gd name="T77" fmla="*/ 15 h 324"/>
                <a:gd name="T78" fmla="*/ 1 w 114"/>
                <a:gd name="T79" fmla="*/ 15 h 324"/>
                <a:gd name="T80" fmla="*/ 1 w 114"/>
                <a:gd name="T81" fmla="*/ 15 h 324"/>
                <a:gd name="T82" fmla="*/ 1 w 114"/>
                <a:gd name="T83" fmla="*/ 15 h 324"/>
                <a:gd name="T84" fmla="*/ 1 w 114"/>
                <a:gd name="T85" fmla="*/ 15 h 324"/>
                <a:gd name="T86" fmla="*/ 1 w 114"/>
                <a:gd name="T87" fmla="*/ 0 h 324"/>
                <a:gd name="T88" fmla="*/ 1 w 114"/>
                <a:gd name="T89" fmla="*/ 15 h 324"/>
                <a:gd name="T90" fmla="*/ 1 w 114"/>
                <a:gd name="T91" fmla="*/ 15 h 324"/>
                <a:gd name="T92" fmla="*/ 1 w 114"/>
                <a:gd name="T93" fmla="*/ 15 h 324"/>
                <a:gd name="T94" fmla="*/ 1 w 114"/>
                <a:gd name="T95" fmla="*/ 15 h 324"/>
                <a:gd name="T96" fmla="*/ 1 w 114"/>
                <a:gd name="T97" fmla="*/ 15 h 324"/>
                <a:gd name="T98" fmla="*/ 1 w 114"/>
                <a:gd name="T99" fmla="*/ 15 h 324"/>
                <a:gd name="T100" fmla="*/ 1 w 114"/>
                <a:gd name="T101" fmla="*/ 15 h 32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4"/>
                <a:gd name="T154" fmla="*/ 0 h 324"/>
                <a:gd name="T155" fmla="*/ 114 w 114"/>
                <a:gd name="T156" fmla="*/ 324 h 32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4" h="324">
                  <a:moveTo>
                    <a:pt x="11" y="38"/>
                  </a:moveTo>
                  <a:lnTo>
                    <a:pt x="11" y="38"/>
                  </a:lnTo>
                  <a:lnTo>
                    <a:pt x="7" y="47"/>
                  </a:lnTo>
                  <a:lnTo>
                    <a:pt x="3" y="59"/>
                  </a:lnTo>
                  <a:lnTo>
                    <a:pt x="0" y="84"/>
                  </a:lnTo>
                  <a:lnTo>
                    <a:pt x="0" y="114"/>
                  </a:lnTo>
                  <a:lnTo>
                    <a:pt x="2" y="145"/>
                  </a:lnTo>
                  <a:lnTo>
                    <a:pt x="3" y="174"/>
                  </a:lnTo>
                  <a:lnTo>
                    <a:pt x="7" y="203"/>
                  </a:lnTo>
                  <a:lnTo>
                    <a:pt x="15" y="242"/>
                  </a:lnTo>
                  <a:lnTo>
                    <a:pt x="21" y="262"/>
                  </a:lnTo>
                  <a:lnTo>
                    <a:pt x="27" y="278"/>
                  </a:lnTo>
                  <a:lnTo>
                    <a:pt x="33" y="293"/>
                  </a:lnTo>
                  <a:lnTo>
                    <a:pt x="44" y="307"/>
                  </a:lnTo>
                  <a:lnTo>
                    <a:pt x="54" y="315"/>
                  </a:lnTo>
                  <a:lnTo>
                    <a:pt x="64" y="320"/>
                  </a:lnTo>
                  <a:lnTo>
                    <a:pt x="76" y="324"/>
                  </a:lnTo>
                  <a:lnTo>
                    <a:pt x="85" y="322"/>
                  </a:lnTo>
                  <a:lnTo>
                    <a:pt x="95" y="319"/>
                  </a:lnTo>
                  <a:lnTo>
                    <a:pt x="103" y="311"/>
                  </a:lnTo>
                  <a:lnTo>
                    <a:pt x="109" y="299"/>
                  </a:lnTo>
                  <a:lnTo>
                    <a:pt x="113" y="283"/>
                  </a:lnTo>
                  <a:lnTo>
                    <a:pt x="114" y="268"/>
                  </a:lnTo>
                  <a:lnTo>
                    <a:pt x="113" y="254"/>
                  </a:lnTo>
                  <a:lnTo>
                    <a:pt x="111" y="240"/>
                  </a:lnTo>
                  <a:lnTo>
                    <a:pt x="107" y="227"/>
                  </a:lnTo>
                  <a:lnTo>
                    <a:pt x="97" y="198"/>
                  </a:lnTo>
                  <a:lnTo>
                    <a:pt x="89" y="172"/>
                  </a:lnTo>
                  <a:lnTo>
                    <a:pt x="85" y="157"/>
                  </a:lnTo>
                  <a:lnTo>
                    <a:pt x="83" y="141"/>
                  </a:lnTo>
                  <a:lnTo>
                    <a:pt x="83" y="110"/>
                  </a:lnTo>
                  <a:lnTo>
                    <a:pt x="87" y="80"/>
                  </a:lnTo>
                  <a:lnTo>
                    <a:pt x="89" y="47"/>
                  </a:lnTo>
                  <a:lnTo>
                    <a:pt x="87" y="36"/>
                  </a:lnTo>
                  <a:lnTo>
                    <a:pt x="83" y="22"/>
                  </a:lnTo>
                  <a:lnTo>
                    <a:pt x="76" y="12"/>
                  </a:lnTo>
                  <a:lnTo>
                    <a:pt x="64" y="4"/>
                  </a:lnTo>
                  <a:lnTo>
                    <a:pt x="60" y="2"/>
                  </a:lnTo>
                  <a:lnTo>
                    <a:pt x="52" y="0"/>
                  </a:lnTo>
                  <a:lnTo>
                    <a:pt x="46" y="2"/>
                  </a:lnTo>
                  <a:lnTo>
                    <a:pt x="40" y="4"/>
                  </a:lnTo>
                  <a:lnTo>
                    <a:pt x="33" y="8"/>
                  </a:lnTo>
                  <a:lnTo>
                    <a:pt x="27" y="16"/>
                  </a:lnTo>
                  <a:lnTo>
                    <a:pt x="19" y="26"/>
                  </a:lnTo>
                  <a:lnTo>
                    <a:pt x="11" y="38"/>
                  </a:lnTo>
                  <a:close/>
                </a:path>
              </a:pathLst>
            </a:custGeom>
            <a:solidFill>
              <a:srgbClr val="00D6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</p:spTree>
    <p:extLst>
      <p:ext uri="{BB962C8B-B14F-4D97-AF65-F5344CB8AC3E}">
        <p14:creationId xmlns:p14="http://schemas.microsoft.com/office/powerpoint/2010/main" xmlns="" val="298959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Bit error – System Layer</a:t>
            </a:r>
            <a:endParaRPr lang="en-US" dirty="0"/>
          </a:p>
        </p:txBody>
      </p:sp>
      <p:sp>
        <p:nvSpPr>
          <p:cNvPr id="22" name="Pladsholder til indhold 2"/>
          <p:cNvSpPr txBox="1">
            <a:spLocks/>
          </p:cNvSpPr>
          <p:nvPr/>
        </p:nvSpPr>
        <p:spPr>
          <a:xfrm>
            <a:off x="1809019" y="4797152"/>
            <a:ext cx="6291373" cy="18002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455613" indent="-282575">
              <a:lnSpc>
                <a:spcPct val="80000"/>
              </a:lnSpc>
              <a:buFont typeface="Times New Roman" pitchFamily="16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Solutions:</a:t>
            </a:r>
          </a:p>
          <a:p>
            <a:pPr marL="630238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System layer checks and follow-up on basis of comparing copies</a:t>
            </a:r>
          </a:p>
          <a:p>
            <a:pPr marL="630238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Minimum three voters, </a:t>
            </a:r>
            <a:r>
              <a:rPr lang="en-US" sz="2000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optimize by checksums </a:t>
            </a:r>
          </a:p>
          <a:p>
            <a:pPr marL="539496" indent="-457200">
              <a:lnSpc>
                <a:spcPct val="80000"/>
              </a:lnSpc>
              <a:buNone/>
            </a:pPr>
            <a:endParaRPr lang="en-AU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23" name="Group 24"/>
          <p:cNvGrpSpPr>
            <a:grpSpLocks/>
          </p:cNvGrpSpPr>
          <p:nvPr/>
        </p:nvGrpSpPr>
        <p:grpSpPr bwMode="auto">
          <a:xfrm>
            <a:off x="1207362" y="5085184"/>
            <a:ext cx="700342" cy="776288"/>
            <a:chOff x="481" y="3105"/>
            <a:chExt cx="478" cy="489"/>
          </a:xfrm>
        </p:grpSpPr>
        <p:sp>
          <p:nvSpPr>
            <p:cNvPr id="24" name="Rectangle 25"/>
            <p:cNvSpPr>
              <a:spLocks noChangeArrowheads="1"/>
            </p:cNvSpPr>
            <p:nvPr/>
          </p:nvSpPr>
          <p:spPr bwMode="auto">
            <a:xfrm>
              <a:off x="481" y="3105"/>
              <a:ext cx="479" cy="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5" name="AutoShape 26"/>
            <p:cNvSpPr>
              <a:spLocks noChangeArrowheads="1"/>
            </p:cNvSpPr>
            <p:nvPr/>
          </p:nvSpPr>
          <p:spPr bwMode="auto">
            <a:xfrm>
              <a:off x="483" y="3107"/>
              <a:ext cx="476" cy="486"/>
            </a:xfrm>
            <a:custGeom>
              <a:avLst/>
              <a:gdLst>
                <a:gd name="T0" fmla="*/ 1 w 1116"/>
                <a:gd name="T1" fmla="*/ 16 h 1028"/>
                <a:gd name="T2" fmla="*/ 1 w 1116"/>
                <a:gd name="T3" fmla="*/ 16 h 1028"/>
                <a:gd name="T4" fmla="*/ 1 w 1116"/>
                <a:gd name="T5" fmla="*/ 16 h 1028"/>
                <a:gd name="T6" fmla="*/ 1 w 1116"/>
                <a:gd name="T7" fmla="*/ 16 h 1028"/>
                <a:gd name="T8" fmla="*/ 1 w 1116"/>
                <a:gd name="T9" fmla="*/ 16 h 1028"/>
                <a:gd name="T10" fmla="*/ 1 w 1116"/>
                <a:gd name="T11" fmla="*/ 16 h 1028"/>
                <a:gd name="T12" fmla="*/ 1 w 1116"/>
                <a:gd name="T13" fmla="*/ 16 h 1028"/>
                <a:gd name="T14" fmla="*/ 1 w 1116"/>
                <a:gd name="T15" fmla="*/ 16 h 1028"/>
                <a:gd name="T16" fmla="*/ 1 w 1116"/>
                <a:gd name="T17" fmla="*/ 16 h 1028"/>
                <a:gd name="T18" fmla="*/ 1 w 1116"/>
                <a:gd name="T19" fmla="*/ 16 h 1028"/>
                <a:gd name="T20" fmla="*/ 1 w 1116"/>
                <a:gd name="T21" fmla="*/ 16 h 1028"/>
                <a:gd name="T22" fmla="*/ 1 w 1116"/>
                <a:gd name="T23" fmla="*/ 16 h 1028"/>
                <a:gd name="T24" fmla="*/ 1 w 1116"/>
                <a:gd name="T25" fmla="*/ 16 h 1028"/>
                <a:gd name="T26" fmla="*/ 1 w 1116"/>
                <a:gd name="T27" fmla="*/ 16 h 1028"/>
                <a:gd name="T28" fmla="*/ 1 w 1116"/>
                <a:gd name="T29" fmla="*/ 16 h 1028"/>
                <a:gd name="T30" fmla="*/ 1 w 1116"/>
                <a:gd name="T31" fmla="*/ 16 h 1028"/>
                <a:gd name="T32" fmla="*/ 1 w 1116"/>
                <a:gd name="T33" fmla="*/ 16 h 1028"/>
                <a:gd name="T34" fmla="*/ 1 w 1116"/>
                <a:gd name="T35" fmla="*/ 16 h 1028"/>
                <a:gd name="T36" fmla="*/ 1 w 1116"/>
                <a:gd name="T37" fmla="*/ 16 h 1028"/>
                <a:gd name="T38" fmla="*/ 1 w 1116"/>
                <a:gd name="T39" fmla="*/ 16 h 1028"/>
                <a:gd name="T40" fmla="*/ 1 w 1116"/>
                <a:gd name="T41" fmla="*/ 16 h 1028"/>
                <a:gd name="T42" fmla="*/ 0 w 1116"/>
                <a:gd name="T43" fmla="*/ 16 h 1028"/>
                <a:gd name="T44" fmla="*/ 0 w 1116"/>
                <a:gd name="T45" fmla="*/ 16 h 1028"/>
                <a:gd name="T46" fmla="*/ 1 w 1116"/>
                <a:gd name="T47" fmla="*/ 16 h 1028"/>
                <a:gd name="T48" fmla="*/ 1 w 1116"/>
                <a:gd name="T49" fmla="*/ 16 h 1028"/>
                <a:gd name="T50" fmla="*/ 1 w 1116"/>
                <a:gd name="T51" fmla="*/ 16 h 1028"/>
                <a:gd name="T52" fmla="*/ 1 w 1116"/>
                <a:gd name="T53" fmla="*/ 16 h 1028"/>
                <a:gd name="T54" fmla="*/ 1 w 1116"/>
                <a:gd name="T55" fmla="*/ 16 h 1028"/>
                <a:gd name="T56" fmla="*/ 1 w 1116"/>
                <a:gd name="T57" fmla="*/ 16 h 1028"/>
                <a:gd name="T58" fmla="*/ 1 w 1116"/>
                <a:gd name="T59" fmla="*/ 16 h 1028"/>
                <a:gd name="T60" fmla="*/ 1 w 1116"/>
                <a:gd name="T61" fmla="*/ 16 h 1028"/>
                <a:gd name="T62" fmla="*/ 1 w 1116"/>
                <a:gd name="T63" fmla="*/ 16 h 1028"/>
                <a:gd name="T64" fmla="*/ 1 w 1116"/>
                <a:gd name="T65" fmla="*/ 16 h 1028"/>
                <a:gd name="T66" fmla="*/ 1 w 1116"/>
                <a:gd name="T67" fmla="*/ 16 h 1028"/>
                <a:gd name="T68" fmla="*/ 1 w 1116"/>
                <a:gd name="T69" fmla="*/ 16 h 1028"/>
                <a:gd name="T70" fmla="*/ 1 w 1116"/>
                <a:gd name="T71" fmla="*/ 16 h 1028"/>
                <a:gd name="T72" fmla="*/ 1 w 1116"/>
                <a:gd name="T73" fmla="*/ 16 h 1028"/>
                <a:gd name="T74" fmla="*/ 1 w 1116"/>
                <a:gd name="T75" fmla="*/ 16 h 1028"/>
                <a:gd name="T76" fmla="*/ 1 w 1116"/>
                <a:gd name="T77" fmla="*/ 16 h 1028"/>
                <a:gd name="T78" fmla="*/ 1 w 1116"/>
                <a:gd name="T79" fmla="*/ 16 h 1028"/>
                <a:gd name="T80" fmla="*/ 1 w 1116"/>
                <a:gd name="T81" fmla="*/ 16 h 1028"/>
                <a:gd name="T82" fmla="*/ 1 w 1116"/>
                <a:gd name="T83" fmla="*/ 16 h 1028"/>
                <a:gd name="T84" fmla="*/ 1 w 1116"/>
                <a:gd name="T85" fmla="*/ 16 h 1028"/>
                <a:gd name="T86" fmla="*/ 1 w 1116"/>
                <a:gd name="T87" fmla="*/ 16 h 1028"/>
                <a:gd name="T88" fmla="*/ 1 w 1116"/>
                <a:gd name="T89" fmla="*/ 16 h 1028"/>
                <a:gd name="T90" fmla="*/ 1 w 1116"/>
                <a:gd name="T91" fmla="*/ 16 h 1028"/>
                <a:gd name="T92" fmla="*/ 1 w 1116"/>
                <a:gd name="T93" fmla="*/ 16 h 1028"/>
                <a:gd name="T94" fmla="*/ 1 w 1116"/>
                <a:gd name="T95" fmla="*/ 16 h 1028"/>
                <a:gd name="T96" fmla="*/ 1 w 1116"/>
                <a:gd name="T97" fmla="*/ 16 h 1028"/>
                <a:gd name="T98" fmla="*/ 1 w 1116"/>
                <a:gd name="T99" fmla="*/ 16 h 1028"/>
                <a:gd name="T100" fmla="*/ 1 w 1116"/>
                <a:gd name="T101" fmla="*/ 16 h 1028"/>
                <a:gd name="T102" fmla="*/ 1 w 1116"/>
                <a:gd name="T103" fmla="*/ 0 h 1028"/>
                <a:gd name="T104" fmla="*/ 1 w 1116"/>
                <a:gd name="T105" fmla="*/ 16 h 1028"/>
                <a:gd name="T106" fmla="*/ 1 w 1116"/>
                <a:gd name="T107" fmla="*/ 16 h 1028"/>
                <a:gd name="T108" fmla="*/ 1 w 1116"/>
                <a:gd name="T109" fmla="*/ 16 h 1028"/>
                <a:gd name="T110" fmla="*/ 1 w 1116"/>
                <a:gd name="T111" fmla="*/ 16 h 1028"/>
                <a:gd name="T112" fmla="*/ 1 w 1116"/>
                <a:gd name="T113" fmla="*/ 16 h 10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16"/>
                <a:gd name="T172" fmla="*/ 0 h 1028"/>
                <a:gd name="T173" fmla="*/ 1116 w 1116"/>
                <a:gd name="T174" fmla="*/ 1028 h 102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16" h="1028">
                  <a:moveTo>
                    <a:pt x="1116" y="99"/>
                  </a:moveTo>
                  <a:lnTo>
                    <a:pt x="1116" y="99"/>
                  </a:lnTo>
                  <a:lnTo>
                    <a:pt x="1114" y="121"/>
                  </a:lnTo>
                  <a:lnTo>
                    <a:pt x="1112" y="140"/>
                  </a:lnTo>
                  <a:lnTo>
                    <a:pt x="1106" y="160"/>
                  </a:lnTo>
                  <a:lnTo>
                    <a:pt x="1097" y="181"/>
                  </a:lnTo>
                  <a:lnTo>
                    <a:pt x="1087" y="201"/>
                  </a:lnTo>
                  <a:lnTo>
                    <a:pt x="1075" y="220"/>
                  </a:lnTo>
                  <a:lnTo>
                    <a:pt x="1060" y="240"/>
                  </a:lnTo>
                  <a:lnTo>
                    <a:pt x="1042" y="259"/>
                  </a:lnTo>
                  <a:lnTo>
                    <a:pt x="1034" y="267"/>
                  </a:lnTo>
                  <a:lnTo>
                    <a:pt x="600" y="726"/>
                  </a:lnTo>
                  <a:lnTo>
                    <a:pt x="534" y="794"/>
                  </a:lnTo>
                  <a:lnTo>
                    <a:pt x="471" y="854"/>
                  </a:lnTo>
                  <a:lnTo>
                    <a:pt x="415" y="905"/>
                  </a:lnTo>
                  <a:lnTo>
                    <a:pt x="364" y="950"/>
                  </a:lnTo>
                  <a:lnTo>
                    <a:pt x="319" y="983"/>
                  </a:lnTo>
                  <a:lnTo>
                    <a:pt x="282" y="1009"/>
                  </a:lnTo>
                  <a:lnTo>
                    <a:pt x="265" y="1018"/>
                  </a:lnTo>
                  <a:lnTo>
                    <a:pt x="251" y="1024"/>
                  </a:lnTo>
                  <a:lnTo>
                    <a:pt x="238" y="1028"/>
                  </a:lnTo>
                  <a:lnTo>
                    <a:pt x="228" y="1028"/>
                  </a:lnTo>
                  <a:lnTo>
                    <a:pt x="204" y="1026"/>
                  </a:lnTo>
                  <a:lnTo>
                    <a:pt x="179" y="1018"/>
                  </a:lnTo>
                  <a:lnTo>
                    <a:pt x="152" y="1007"/>
                  </a:lnTo>
                  <a:lnTo>
                    <a:pt x="123" y="989"/>
                  </a:lnTo>
                  <a:lnTo>
                    <a:pt x="93" y="970"/>
                  </a:lnTo>
                  <a:lnTo>
                    <a:pt x="72" y="948"/>
                  </a:lnTo>
                  <a:lnTo>
                    <a:pt x="54" y="929"/>
                  </a:lnTo>
                  <a:lnTo>
                    <a:pt x="47" y="917"/>
                  </a:lnTo>
                  <a:lnTo>
                    <a:pt x="43" y="907"/>
                  </a:lnTo>
                  <a:lnTo>
                    <a:pt x="35" y="886"/>
                  </a:lnTo>
                  <a:lnTo>
                    <a:pt x="27" y="853"/>
                  </a:lnTo>
                  <a:lnTo>
                    <a:pt x="19" y="810"/>
                  </a:lnTo>
                  <a:lnTo>
                    <a:pt x="14" y="759"/>
                  </a:lnTo>
                  <a:lnTo>
                    <a:pt x="8" y="700"/>
                  </a:lnTo>
                  <a:lnTo>
                    <a:pt x="2" y="640"/>
                  </a:lnTo>
                  <a:lnTo>
                    <a:pt x="0" y="577"/>
                  </a:lnTo>
                  <a:lnTo>
                    <a:pt x="0" y="511"/>
                  </a:lnTo>
                  <a:lnTo>
                    <a:pt x="0" y="494"/>
                  </a:lnTo>
                  <a:lnTo>
                    <a:pt x="4" y="476"/>
                  </a:lnTo>
                  <a:lnTo>
                    <a:pt x="8" y="458"/>
                  </a:lnTo>
                  <a:lnTo>
                    <a:pt x="14" y="443"/>
                  </a:lnTo>
                  <a:lnTo>
                    <a:pt x="23" y="425"/>
                  </a:lnTo>
                  <a:lnTo>
                    <a:pt x="33" y="410"/>
                  </a:lnTo>
                  <a:lnTo>
                    <a:pt x="45" y="394"/>
                  </a:lnTo>
                  <a:lnTo>
                    <a:pt x="60" y="378"/>
                  </a:lnTo>
                  <a:lnTo>
                    <a:pt x="74" y="363"/>
                  </a:lnTo>
                  <a:lnTo>
                    <a:pt x="90" y="351"/>
                  </a:lnTo>
                  <a:lnTo>
                    <a:pt x="107" y="341"/>
                  </a:lnTo>
                  <a:lnTo>
                    <a:pt x="123" y="332"/>
                  </a:lnTo>
                  <a:lnTo>
                    <a:pt x="140" y="326"/>
                  </a:lnTo>
                  <a:lnTo>
                    <a:pt x="158" y="320"/>
                  </a:lnTo>
                  <a:lnTo>
                    <a:pt x="175" y="318"/>
                  </a:lnTo>
                  <a:lnTo>
                    <a:pt x="193" y="316"/>
                  </a:lnTo>
                  <a:lnTo>
                    <a:pt x="210" y="318"/>
                  </a:lnTo>
                  <a:lnTo>
                    <a:pt x="224" y="324"/>
                  </a:lnTo>
                  <a:lnTo>
                    <a:pt x="238" y="335"/>
                  </a:lnTo>
                  <a:lnTo>
                    <a:pt x="249" y="349"/>
                  </a:lnTo>
                  <a:lnTo>
                    <a:pt x="257" y="367"/>
                  </a:lnTo>
                  <a:lnTo>
                    <a:pt x="265" y="388"/>
                  </a:lnTo>
                  <a:lnTo>
                    <a:pt x="271" y="414"/>
                  </a:lnTo>
                  <a:lnTo>
                    <a:pt x="277" y="445"/>
                  </a:lnTo>
                  <a:lnTo>
                    <a:pt x="278" y="466"/>
                  </a:lnTo>
                  <a:lnTo>
                    <a:pt x="284" y="511"/>
                  </a:lnTo>
                  <a:lnTo>
                    <a:pt x="290" y="548"/>
                  </a:lnTo>
                  <a:lnTo>
                    <a:pt x="296" y="579"/>
                  </a:lnTo>
                  <a:lnTo>
                    <a:pt x="304" y="603"/>
                  </a:lnTo>
                  <a:lnTo>
                    <a:pt x="312" y="618"/>
                  </a:lnTo>
                  <a:lnTo>
                    <a:pt x="321" y="632"/>
                  </a:lnTo>
                  <a:lnTo>
                    <a:pt x="327" y="636"/>
                  </a:lnTo>
                  <a:lnTo>
                    <a:pt x="331" y="638"/>
                  </a:lnTo>
                  <a:lnTo>
                    <a:pt x="337" y="640"/>
                  </a:lnTo>
                  <a:lnTo>
                    <a:pt x="345" y="642"/>
                  </a:lnTo>
                  <a:lnTo>
                    <a:pt x="351" y="640"/>
                  </a:lnTo>
                  <a:lnTo>
                    <a:pt x="358" y="636"/>
                  </a:lnTo>
                  <a:lnTo>
                    <a:pt x="384" y="618"/>
                  </a:lnTo>
                  <a:lnTo>
                    <a:pt x="415" y="591"/>
                  </a:lnTo>
                  <a:lnTo>
                    <a:pt x="452" y="556"/>
                  </a:lnTo>
                  <a:lnTo>
                    <a:pt x="898" y="113"/>
                  </a:lnTo>
                  <a:lnTo>
                    <a:pt x="925" y="88"/>
                  </a:lnTo>
                  <a:lnTo>
                    <a:pt x="951" y="64"/>
                  </a:lnTo>
                  <a:lnTo>
                    <a:pt x="976" y="45"/>
                  </a:lnTo>
                  <a:lnTo>
                    <a:pt x="997" y="29"/>
                  </a:lnTo>
                  <a:lnTo>
                    <a:pt x="1019" y="16"/>
                  </a:lnTo>
                  <a:lnTo>
                    <a:pt x="1038" y="8"/>
                  </a:lnTo>
                  <a:lnTo>
                    <a:pt x="1058" y="2"/>
                  </a:lnTo>
                  <a:lnTo>
                    <a:pt x="1073" y="0"/>
                  </a:lnTo>
                  <a:lnTo>
                    <a:pt x="1085" y="2"/>
                  </a:lnTo>
                  <a:lnTo>
                    <a:pt x="1093" y="4"/>
                  </a:lnTo>
                  <a:lnTo>
                    <a:pt x="1101" y="10"/>
                  </a:lnTo>
                  <a:lnTo>
                    <a:pt x="1106" y="17"/>
                  </a:lnTo>
                  <a:lnTo>
                    <a:pt x="1110" y="27"/>
                  </a:lnTo>
                  <a:lnTo>
                    <a:pt x="1114" y="41"/>
                  </a:lnTo>
                  <a:lnTo>
                    <a:pt x="1116" y="56"/>
                  </a:lnTo>
                  <a:lnTo>
                    <a:pt x="1116" y="76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>
              <a:off x="506" y="3302"/>
              <a:ext cx="49" cy="153"/>
            </a:xfrm>
            <a:custGeom>
              <a:avLst/>
              <a:gdLst>
                <a:gd name="T0" fmla="*/ 1 w 114"/>
                <a:gd name="T1" fmla="*/ 15 h 324"/>
                <a:gd name="T2" fmla="*/ 1 w 114"/>
                <a:gd name="T3" fmla="*/ 15 h 324"/>
                <a:gd name="T4" fmla="*/ 1 w 114"/>
                <a:gd name="T5" fmla="*/ 15 h 324"/>
                <a:gd name="T6" fmla="*/ 1 w 114"/>
                <a:gd name="T7" fmla="*/ 15 h 324"/>
                <a:gd name="T8" fmla="*/ 0 w 114"/>
                <a:gd name="T9" fmla="*/ 15 h 324"/>
                <a:gd name="T10" fmla="*/ 0 w 114"/>
                <a:gd name="T11" fmla="*/ 15 h 324"/>
                <a:gd name="T12" fmla="*/ 1 w 114"/>
                <a:gd name="T13" fmla="*/ 15 h 324"/>
                <a:gd name="T14" fmla="*/ 1 w 114"/>
                <a:gd name="T15" fmla="*/ 15 h 324"/>
                <a:gd name="T16" fmla="*/ 1 w 114"/>
                <a:gd name="T17" fmla="*/ 15 h 324"/>
                <a:gd name="T18" fmla="*/ 1 w 114"/>
                <a:gd name="T19" fmla="*/ 15 h 324"/>
                <a:gd name="T20" fmla="*/ 1 w 114"/>
                <a:gd name="T21" fmla="*/ 15 h 324"/>
                <a:gd name="T22" fmla="*/ 1 w 114"/>
                <a:gd name="T23" fmla="*/ 15 h 324"/>
                <a:gd name="T24" fmla="*/ 1 w 114"/>
                <a:gd name="T25" fmla="*/ 15 h 324"/>
                <a:gd name="T26" fmla="*/ 1 w 114"/>
                <a:gd name="T27" fmla="*/ 15 h 324"/>
                <a:gd name="T28" fmla="*/ 1 w 114"/>
                <a:gd name="T29" fmla="*/ 15 h 324"/>
                <a:gd name="T30" fmla="*/ 1 w 114"/>
                <a:gd name="T31" fmla="*/ 15 h 324"/>
                <a:gd name="T32" fmla="*/ 1 w 114"/>
                <a:gd name="T33" fmla="*/ 15 h 324"/>
                <a:gd name="T34" fmla="*/ 1 w 114"/>
                <a:gd name="T35" fmla="*/ 15 h 324"/>
                <a:gd name="T36" fmla="*/ 1 w 114"/>
                <a:gd name="T37" fmla="*/ 15 h 324"/>
                <a:gd name="T38" fmla="*/ 1 w 114"/>
                <a:gd name="T39" fmla="*/ 15 h 324"/>
                <a:gd name="T40" fmla="*/ 1 w 114"/>
                <a:gd name="T41" fmla="*/ 15 h 324"/>
                <a:gd name="T42" fmla="*/ 1 w 114"/>
                <a:gd name="T43" fmla="*/ 15 h 324"/>
                <a:gd name="T44" fmla="*/ 1 w 114"/>
                <a:gd name="T45" fmla="*/ 15 h 324"/>
                <a:gd name="T46" fmla="*/ 1 w 114"/>
                <a:gd name="T47" fmla="*/ 15 h 324"/>
                <a:gd name="T48" fmla="*/ 1 w 114"/>
                <a:gd name="T49" fmla="*/ 15 h 324"/>
                <a:gd name="T50" fmla="*/ 1 w 114"/>
                <a:gd name="T51" fmla="*/ 15 h 324"/>
                <a:gd name="T52" fmla="*/ 1 w 114"/>
                <a:gd name="T53" fmla="*/ 15 h 324"/>
                <a:gd name="T54" fmla="*/ 1 w 114"/>
                <a:gd name="T55" fmla="*/ 15 h 324"/>
                <a:gd name="T56" fmla="*/ 1 w 114"/>
                <a:gd name="T57" fmla="*/ 15 h 324"/>
                <a:gd name="T58" fmla="*/ 1 w 114"/>
                <a:gd name="T59" fmla="*/ 15 h 324"/>
                <a:gd name="T60" fmla="*/ 1 w 114"/>
                <a:gd name="T61" fmla="*/ 15 h 324"/>
                <a:gd name="T62" fmla="*/ 1 w 114"/>
                <a:gd name="T63" fmla="*/ 15 h 324"/>
                <a:gd name="T64" fmla="*/ 1 w 114"/>
                <a:gd name="T65" fmla="*/ 15 h 324"/>
                <a:gd name="T66" fmla="*/ 1 w 114"/>
                <a:gd name="T67" fmla="*/ 15 h 324"/>
                <a:gd name="T68" fmla="*/ 1 w 114"/>
                <a:gd name="T69" fmla="*/ 15 h 324"/>
                <a:gd name="T70" fmla="*/ 1 w 114"/>
                <a:gd name="T71" fmla="*/ 15 h 324"/>
                <a:gd name="T72" fmla="*/ 1 w 114"/>
                <a:gd name="T73" fmla="*/ 15 h 324"/>
                <a:gd name="T74" fmla="*/ 1 w 114"/>
                <a:gd name="T75" fmla="*/ 15 h 324"/>
                <a:gd name="T76" fmla="*/ 1 w 114"/>
                <a:gd name="T77" fmla="*/ 15 h 324"/>
                <a:gd name="T78" fmla="*/ 1 w 114"/>
                <a:gd name="T79" fmla="*/ 15 h 324"/>
                <a:gd name="T80" fmla="*/ 1 w 114"/>
                <a:gd name="T81" fmla="*/ 15 h 324"/>
                <a:gd name="T82" fmla="*/ 1 w 114"/>
                <a:gd name="T83" fmla="*/ 15 h 324"/>
                <a:gd name="T84" fmla="*/ 1 w 114"/>
                <a:gd name="T85" fmla="*/ 15 h 324"/>
                <a:gd name="T86" fmla="*/ 1 w 114"/>
                <a:gd name="T87" fmla="*/ 0 h 324"/>
                <a:gd name="T88" fmla="*/ 1 w 114"/>
                <a:gd name="T89" fmla="*/ 15 h 324"/>
                <a:gd name="T90" fmla="*/ 1 w 114"/>
                <a:gd name="T91" fmla="*/ 15 h 324"/>
                <a:gd name="T92" fmla="*/ 1 w 114"/>
                <a:gd name="T93" fmla="*/ 15 h 324"/>
                <a:gd name="T94" fmla="*/ 1 w 114"/>
                <a:gd name="T95" fmla="*/ 15 h 324"/>
                <a:gd name="T96" fmla="*/ 1 w 114"/>
                <a:gd name="T97" fmla="*/ 15 h 324"/>
                <a:gd name="T98" fmla="*/ 1 w 114"/>
                <a:gd name="T99" fmla="*/ 15 h 324"/>
                <a:gd name="T100" fmla="*/ 1 w 114"/>
                <a:gd name="T101" fmla="*/ 15 h 32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4"/>
                <a:gd name="T154" fmla="*/ 0 h 324"/>
                <a:gd name="T155" fmla="*/ 114 w 114"/>
                <a:gd name="T156" fmla="*/ 324 h 32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4" h="324">
                  <a:moveTo>
                    <a:pt x="11" y="38"/>
                  </a:moveTo>
                  <a:lnTo>
                    <a:pt x="11" y="38"/>
                  </a:lnTo>
                  <a:lnTo>
                    <a:pt x="7" y="47"/>
                  </a:lnTo>
                  <a:lnTo>
                    <a:pt x="3" y="59"/>
                  </a:lnTo>
                  <a:lnTo>
                    <a:pt x="0" y="84"/>
                  </a:lnTo>
                  <a:lnTo>
                    <a:pt x="0" y="114"/>
                  </a:lnTo>
                  <a:lnTo>
                    <a:pt x="2" y="145"/>
                  </a:lnTo>
                  <a:lnTo>
                    <a:pt x="3" y="174"/>
                  </a:lnTo>
                  <a:lnTo>
                    <a:pt x="7" y="203"/>
                  </a:lnTo>
                  <a:lnTo>
                    <a:pt x="15" y="242"/>
                  </a:lnTo>
                  <a:lnTo>
                    <a:pt x="21" y="262"/>
                  </a:lnTo>
                  <a:lnTo>
                    <a:pt x="27" y="278"/>
                  </a:lnTo>
                  <a:lnTo>
                    <a:pt x="33" y="293"/>
                  </a:lnTo>
                  <a:lnTo>
                    <a:pt x="44" y="307"/>
                  </a:lnTo>
                  <a:lnTo>
                    <a:pt x="54" y="315"/>
                  </a:lnTo>
                  <a:lnTo>
                    <a:pt x="64" y="320"/>
                  </a:lnTo>
                  <a:lnTo>
                    <a:pt x="76" y="324"/>
                  </a:lnTo>
                  <a:lnTo>
                    <a:pt x="85" y="322"/>
                  </a:lnTo>
                  <a:lnTo>
                    <a:pt x="95" y="319"/>
                  </a:lnTo>
                  <a:lnTo>
                    <a:pt x="103" y="311"/>
                  </a:lnTo>
                  <a:lnTo>
                    <a:pt x="109" y="299"/>
                  </a:lnTo>
                  <a:lnTo>
                    <a:pt x="113" y="283"/>
                  </a:lnTo>
                  <a:lnTo>
                    <a:pt x="114" y="268"/>
                  </a:lnTo>
                  <a:lnTo>
                    <a:pt x="113" y="254"/>
                  </a:lnTo>
                  <a:lnTo>
                    <a:pt x="111" y="240"/>
                  </a:lnTo>
                  <a:lnTo>
                    <a:pt x="107" y="227"/>
                  </a:lnTo>
                  <a:lnTo>
                    <a:pt x="97" y="198"/>
                  </a:lnTo>
                  <a:lnTo>
                    <a:pt x="89" y="172"/>
                  </a:lnTo>
                  <a:lnTo>
                    <a:pt x="85" y="157"/>
                  </a:lnTo>
                  <a:lnTo>
                    <a:pt x="83" y="141"/>
                  </a:lnTo>
                  <a:lnTo>
                    <a:pt x="83" y="110"/>
                  </a:lnTo>
                  <a:lnTo>
                    <a:pt x="87" y="80"/>
                  </a:lnTo>
                  <a:lnTo>
                    <a:pt x="89" y="47"/>
                  </a:lnTo>
                  <a:lnTo>
                    <a:pt x="87" y="36"/>
                  </a:lnTo>
                  <a:lnTo>
                    <a:pt x="83" y="22"/>
                  </a:lnTo>
                  <a:lnTo>
                    <a:pt x="76" y="12"/>
                  </a:lnTo>
                  <a:lnTo>
                    <a:pt x="64" y="4"/>
                  </a:lnTo>
                  <a:lnTo>
                    <a:pt x="60" y="2"/>
                  </a:lnTo>
                  <a:lnTo>
                    <a:pt x="52" y="0"/>
                  </a:lnTo>
                  <a:lnTo>
                    <a:pt x="46" y="2"/>
                  </a:lnTo>
                  <a:lnTo>
                    <a:pt x="40" y="4"/>
                  </a:lnTo>
                  <a:lnTo>
                    <a:pt x="33" y="8"/>
                  </a:lnTo>
                  <a:lnTo>
                    <a:pt x="27" y="16"/>
                  </a:lnTo>
                  <a:lnTo>
                    <a:pt x="19" y="26"/>
                  </a:lnTo>
                  <a:lnTo>
                    <a:pt x="11" y="38"/>
                  </a:lnTo>
                  <a:close/>
                </a:path>
              </a:pathLst>
            </a:custGeom>
            <a:solidFill>
              <a:srgbClr val="00D6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37" name="Ellipse 36"/>
          <p:cNvSpPr/>
          <p:nvPr/>
        </p:nvSpPr>
        <p:spPr bwMode="auto">
          <a:xfrm>
            <a:off x="6356692" y="1268760"/>
            <a:ext cx="2175748" cy="2500312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da-DK">
              <a:latin typeface="Times New Roman" pitchFamily="16" charset="0"/>
              <a:ea typeface="+mn-ea"/>
              <a:cs typeface="DejaVu Sans" charset="0"/>
            </a:endParaRPr>
          </a:p>
        </p:txBody>
      </p:sp>
      <p:pic>
        <p:nvPicPr>
          <p:cNvPr id="3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4147" y="2054573"/>
            <a:ext cx="254936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4147" y="2340323"/>
            <a:ext cx="254936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1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4147" y="2626073"/>
            <a:ext cx="254936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2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8941" y="2554635"/>
            <a:ext cx="1513499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45" name="Gruppe 66"/>
          <p:cNvGrpSpPr>
            <a:grpSpLocks/>
          </p:cNvGrpSpPr>
          <p:nvPr/>
        </p:nvGrpSpPr>
        <p:grpSpPr bwMode="auto">
          <a:xfrm flipH="1">
            <a:off x="6884147" y="1483072"/>
            <a:ext cx="1384566" cy="996950"/>
            <a:chOff x="6026150" y="4429125"/>
            <a:chExt cx="1649413" cy="1568450"/>
          </a:xfrm>
        </p:grpSpPr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6789738" y="4429125"/>
              <a:ext cx="763588" cy="420688"/>
            </a:xfrm>
            <a:custGeom>
              <a:avLst/>
              <a:gdLst>
                <a:gd name="T0" fmla="*/ 2147483647 w 961"/>
                <a:gd name="T1" fmla="*/ 2147483647 h 530"/>
                <a:gd name="T2" fmla="*/ 2147483647 w 961"/>
                <a:gd name="T3" fmla="*/ 2147483647 h 530"/>
                <a:gd name="T4" fmla="*/ 2147483647 w 961"/>
                <a:gd name="T5" fmla="*/ 2147483647 h 530"/>
                <a:gd name="T6" fmla="*/ 2147483647 w 961"/>
                <a:gd name="T7" fmla="*/ 2147483647 h 530"/>
                <a:gd name="T8" fmla="*/ 2147483647 w 961"/>
                <a:gd name="T9" fmla="*/ 2147483647 h 530"/>
                <a:gd name="T10" fmla="*/ 2147483647 w 961"/>
                <a:gd name="T11" fmla="*/ 2147483647 h 530"/>
                <a:gd name="T12" fmla="*/ 2147483647 w 961"/>
                <a:gd name="T13" fmla="*/ 2147483647 h 530"/>
                <a:gd name="T14" fmla="*/ 2147483647 w 961"/>
                <a:gd name="T15" fmla="*/ 2147483647 h 530"/>
                <a:gd name="T16" fmla="*/ 2147483647 w 961"/>
                <a:gd name="T17" fmla="*/ 2147483647 h 530"/>
                <a:gd name="T18" fmla="*/ 2147483647 w 961"/>
                <a:gd name="T19" fmla="*/ 2147483647 h 530"/>
                <a:gd name="T20" fmla="*/ 2147483647 w 961"/>
                <a:gd name="T21" fmla="*/ 2147483647 h 530"/>
                <a:gd name="T22" fmla="*/ 2147483647 w 961"/>
                <a:gd name="T23" fmla="*/ 2147483647 h 530"/>
                <a:gd name="T24" fmla="*/ 2147483647 w 961"/>
                <a:gd name="T25" fmla="*/ 2147483647 h 530"/>
                <a:gd name="T26" fmla="*/ 2147483647 w 961"/>
                <a:gd name="T27" fmla="*/ 2147483647 h 530"/>
                <a:gd name="T28" fmla="*/ 2147483647 w 961"/>
                <a:gd name="T29" fmla="*/ 2147483647 h 530"/>
                <a:gd name="T30" fmla="*/ 2147483647 w 961"/>
                <a:gd name="T31" fmla="*/ 2147483647 h 530"/>
                <a:gd name="T32" fmla="*/ 2147483647 w 961"/>
                <a:gd name="T33" fmla="*/ 0 h 530"/>
                <a:gd name="T34" fmla="*/ 2147483647 w 961"/>
                <a:gd name="T35" fmla="*/ 2147483647 h 530"/>
                <a:gd name="T36" fmla="*/ 2147483647 w 961"/>
                <a:gd name="T37" fmla="*/ 2147483647 h 530"/>
                <a:gd name="T38" fmla="*/ 2147483647 w 961"/>
                <a:gd name="T39" fmla="*/ 2147483647 h 530"/>
                <a:gd name="T40" fmla="*/ 2147483647 w 961"/>
                <a:gd name="T41" fmla="*/ 2147483647 h 530"/>
                <a:gd name="T42" fmla="*/ 2147483647 w 961"/>
                <a:gd name="T43" fmla="*/ 2147483647 h 530"/>
                <a:gd name="T44" fmla="*/ 2147483647 w 961"/>
                <a:gd name="T45" fmla="*/ 2147483647 h 530"/>
                <a:gd name="T46" fmla="*/ 2147483647 w 961"/>
                <a:gd name="T47" fmla="*/ 2147483647 h 530"/>
                <a:gd name="T48" fmla="*/ 2147483647 w 961"/>
                <a:gd name="T49" fmla="*/ 2147483647 h 530"/>
                <a:gd name="T50" fmla="*/ 2147483647 w 961"/>
                <a:gd name="T51" fmla="*/ 2147483647 h 530"/>
                <a:gd name="T52" fmla="*/ 2147483647 w 961"/>
                <a:gd name="T53" fmla="*/ 2147483647 h 530"/>
                <a:gd name="T54" fmla="*/ 2147483647 w 961"/>
                <a:gd name="T55" fmla="*/ 2147483647 h 530"/>
                <a:gd name="T56" fmla="*/ 0 w 961"/>
                <a:gd name="T57" fmla="*/ 2147483647 h 530"/>
                <a:gd name="T58" fmla="*/ 2147483647 w 961"/>
                <a:gd name="T59" fmla="*/ 2147483647 h 530"/>
                <a:gd name="T60" fmla="*/ 2147483647 w 961"/>
                <a:gd name="T61" fmla="*/ 2147483647 h 530"/>
                <a:gd name="T62" fmla="*/ 2147483647 w 961"/>
                <a:gd name="T63" fmla="*/ 2147483647 h 530"/>
                <a:gd name="T64" fmla="*/ 2147483647 w 961"/>
                <a:gd name="T65" fmla="*/ 2147483647 h 530"/>
                <a:gd name="T66" fmla="*/ 2147483647 w 961"/>
                <a:gd name="T67" fmla="*/ 2147483647 h 530"/>
                <a:gd name="T68" fmla="*/ 2147483647 w 961"/>
                <a:gd name="T69" fmla="*/ 2147483647 h 530"/>
                <a:gd name="T70" fmla="*/ 2147483647 w 961"/>
                <a:gd name="T71" fmla="*/ 2147483647 h 530"/>
                <a:gd name="T72" fmla="*/ 2147483647 w 961"/>
                <a:gd name="T73" fmla="*/ 2147483647 h 530"/>
                <a:gd name="T74" fmla="*/ 2147483647 w 961"/>
                <a:gd name="T75" fmla="*/ 2147483647 h 530"/>
                <a:gd name="T76" fmla="*/ 2147483647 w 961"/>
                <a:gd name="T77" fmla="*/ 2147483647 h 530"/>
                <a:gd name="T78" fmla="*/ 2147483647 w 961"/>
                <a:gd name="T79" fmla="*/ 2147483647 h 530"/>
                <a:gd name="T80" fmla="*/ 2147483647 w 961"/>
                <a:gd name="T81" fmla="*/ 2147483647 h 530"/>
                <a:gd name="T82" fmla="*/ 2147483647 w 961"/>
                <a:gd name="T83" fmla="*/ 2147483647 h 530"/>
                <a:gd name="T84" fmla="*/ 2147483647 w 961"/>
                <a:gd name="T85" fmla="*/ 2147483647 h 530"/>
                <a:gd name="T86" fmla="*/ 2147483647 w 961"/>
                <a:gd name="T87" fmla="*/ 2147483647 h 530"/>
                <a:gd name="T88" fmla="*/ 2147483647 w 961"/>
                <a:gd name="T89" fmla="*/ 2147483647 h 53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61"/>
                <a:gd name="T136" fmla="*/ 0 h 530"/>
                <a:gd name="T137" fmla="*/ 961 w 961"/>
                <a:gd name="T138" fmla="*/ 530 h 53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61" h="530">
                  <a:moveTo>
                    <a:pt x="936" y="530"/>
                  </a:moveTo>
                  <a:lnTo>
                    <a:pt x="949" y="482"/>
                  </a:lnTo>
                  <a:lnTo>
                    <a:pt x="958" y="433"/>
                  </a:lnTo>
                  <a:lnTo>
                    <a:pt x="961" y="388"/>
                  </a:lnTo>
                  <a:lnTo>
                    <a:pt x="959" y="343"/>
                  </a:lnTo>
                  <a:lnTo>
                    <a:pt x="951" y="302"/>
                  </a:lnTo>
                  <a:lnTo>
                    <a:pt x="939" y="264"/>
                  </a:lnTo>
                  <a:lnTo>
                    <a:pt x="920" y="228"/>
                  </a:lnTo>
                  <a:lnTo>
                    <a:pt x="896" y="196"/>
                  </a:lnTo>
                  <a:lnTo>
                    <a:pt x="890" y="189"/>
                  </a:lnTo>
                  <a:lnTo>
                    <a:pt x="879" y="175"/>
                  </a:lnTo>
                  <a:lnTo>
                    <a:pt x="864" y="158"/>
                  </a:lnTo>
                  <a:lnTo>
                    <a:pt x="848" y="138"/>
                  </a:lnTo>
                  <a:lnTo>
                    <a:pt x="830" y="120"/>
                  </a:lnTo>
                  <a:lnTo>
                    <a:pt x="817" y="104"/>
                  </a:lnTo>
                  <a:lnTo>
                    <a:pt x="806" y="92"/>
                  </a:lnTo>
                  <a:lnTo>
                    <a:pt x="803" y="88"/>
                  </a:lnTo>
                  <a:lnTo>
                    <a:pt x="802" y="89"/>
                  </a:lnTo>
                  <a:lnTo>
                    <a:pt x="791" y="78"/>
                  </a:lnTo>
                  <a:lnTo>
                    <a:pt x="780" y="68"/>
                  </a:lnTo>
                  <a:lnTo>
                    <a:pt x="768" y="59"/>
                  </a:lnTo>
                  <a:lnTo>
                    <a:pt x="756" y="50"/>
                  </a:lnTo>
                  <a:lnTo>
                    <a:pt x="743" y="41"/>
                  </a:lnTo>
                  <a:lnTo>
                    <a:pt x="729" y="35"/>
                  </a:lnTo>
                  <a:lnTo>
                    <a:pt x="715" y="28"/>
                  </a:lnTo>
                  <a:lnTo>
                    <a:pt x="701" y="22"/>
                  </a:lnTo>
                  <a:lnTo>
                    <a:pt x="686" y="17"/>
                  </a:lnTo>
                  <a:lnTo>
                    <a:pt x="670" y="13"/>
                  </a:lnTo>
                  <a:lnTo>
                    <a:pt x="655" y="8"/>
                  </a:lnTo>
                  <a:lnTo>
                    <a:pt x="639" y="6"/>
                  </a:lnTo>
                  <a:lnTo>
                    <a:pt x="622" y="3"/>
                  </a:lnTo>
                  <a:lnTo>
                    <a:pt x="605" y="1"/>
                  </a:lnTo>
                  <a:lnTo>
                    <a:pt x="587" y="0"/>
                  </a:lnTo>
                  <a:lnTo>
                    <a:pt x="570" y="0"/>
                  </a:lnTo>
                  <a:lnTo>
                    <a:pt x="540" y="1"/>
                  </a:lnTo>
                  <a:lnTo>
                    <a:pt x="509" y="3"/>
                  </a:lnTo>
                  <a:lnTo>
                    <a:pt x="477" y="8"/>
                  </a:lnTo>
                  <a:lnTo>
                    <a:pt x="445" y="15"/>
                  </a:lnTo>
                  <a:lnTo>
                    <a:pt x="412" y="23"/>
                  </a:lnTo>
                  <a:lnTo>
                    <a:pt x="379" y="33"/>
                  </a:lnTo>
                  <a:lnTo>
                    <a:pt x="346" y="46"/>
                  </a:lnTo>
                  <a:lnTo>
                    <a:pt x="312" y="60"/>
                  </a:lnTo>
                  <a:lnTo>
                    <a:pt x="279" y="75"/>
                  </a:lnTo>
                  <a:lnTo>
                    <a:pt x="244" y="92"/>
                  </a:lnTo>
                  <a:lnTo>
                    <a:pt x="211" y="112"/>
                  </a:lnTo>
                  <a:lnTo>
                    <a:pt x="177" y="132"/>
                  </a:lnTo>
                  <a:lnTo>
                    <a:pt x="144" y="154"/>
                  </a:lnTo>
                  <a:lnTo>
                    <a:pt x="111" y="179"/>
                  </a:lnTo>
                  <a:lnTo>
                    <a:pt x="77" y="204"/>
                  </a:lnTo>
                  <a:lnTo>
                    <a:pt x="45" y="232"/>
                  </a:lnTo>
                  <a:lnTo>
                    <a:pt x="39" y="237"/>
                  </a:lnTo>
                  <a:lnTo>
                    <a:pt x="33" y="242"/>
                  </a:lnTo>
                  <a:lnTo>
                    <a:pt x="28" y="248"/>
                  </a:lnTo>
                  <a:lnTo>
                    <a:pt x="23" y="252"/>
                  </a:lnTo>
                  <a:lnTo>
                    <a:pt x="17" y="258"/>
                  </a:lnTo>
                  <a:lnTo>
                    <a:pt x="11" y="263"/>
                  </a:lnTo>
                  <a:lnTo>
                    <a:pt x="6" y="268"/>
                  </a:lnTo>
                  <a:lnTo>
                    <a:pt x="0" y="274"/>
                  </a:lnTo>
                  <a:lnTo>
                    <a:pt x="35" y="268"/>
                  </a:lnTo>
                  <a:lnTo>
                    <a:pt x="69" y="264"/>
                  </a:lnTo>
                  <a:lnTo>
                    <a:pt x="104" y="259"/>
                  </a:lnTo>
                  <a:lnTo>
                    <a:pt x="138" y="257"/>
                  </a:lnTo>
                  <a:lnTo>
                    <a:pt x="173" y="255"/>
                  </a:lnTo>
                  <a:lnTo>
                    <a:pt x="206" y="253"/>
                  </a:lnTo>
                  <a:lnTo>
                    <a:pt x="241" y="253"/>
                  </a:lnTo>
                  <a:lnTo>
                    <a:pt x="274" y="255"/>
                  </a:lnTo>
                  <a:lnTo>
                    <a:pt x="308" y="257"/>
                  </a:lnTo>
                  <a:lnTo>
                    <a:pt x="340" y="259"/>
                  </a:lnTo>
                  <a:lnTo>
                    <a:pt x="373" y="263"/>
                  </a:lnTo>
                  <a:lnTo>
                    <a:pt x="405" y="267"/>
                  </a:lnTo>
                  <a:lnTo>
                    <a:pt x="437" y="273"/>
                  </a:lnTo>
                  <a:lnTo>
                    <a:pt x="469" y="279"/>
                  </a:lnTo>
                  <a:lnTo>
                    <a:pt x="500" y="286"/>
                  </a:lnTo>
                  <a:lnTo>
                    <a:pt x="530" y="294"/>
                  </a:lnTo>
                  <a:lnTo>
                    <a:pt x="560" y="303"/>
                  </a:lnTo>
                  <a:lnTo>
                    <a:pt x="590" y="312"/>
                  </a:lnTo>
                  <a:lnTo>
                    <a:pt x="619" y="323"/>
                  </a:lnTo>
                  <a:lnTo>
                    <a:pt x="647" y="334"/>
                  </a:lnTo>
                  <a:lnTo>
                    <a:pt x="675" y="347"/>
                  </a:lnTo>
                  <a:lnTo>
                    <a:pt x="703" y="359"/>
                  </a:lnTo>
                  <a:lnTo>
                    <a:pt x="729" y="373"/>
                  </a:lnTo>
                  <a:lnTo>
                    <a:pt x="756" y="387"/>
                  </a:lnTo>
                  <a:lnTo>
                    <a:pt x="781" y="403"/>
                  </a:lnTo>
                  <a:lnTo>
                    <a:pt x="805" y="419"/>
                  </a:lnTo>
                  <a:lnTo>
                    <a:pt x="829" y="435"/>
                  </a:lnTo>
                  <a:lnTo>
                    <a:pt x="852" y="453"/>
                  </a:lnTo>
                  <a:lnTo>
                    <a:pt x="874" y="471"/>
                  </a:lnTo>
                  <a:lnTo>
                    <a:pt x="896" y="490"/>
                  </a:lnTo>
                  <a:lnTo>
                    <a:pt x="917" y="509"/>
                  </a:lnTo>
                  <a:lnTo>
                    <a:pt x="936" y="5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47" name="Freeform 9"/>
            <p:cNvSpPr>
              <a:spLocks/>
            </p:cNvSpPr>
            <p:nvPr/>
          </p:nvSpPr>
          <p:spPr bwMode="auto">
            <a:xfrm>
              <a:off x="6588125" y="4630738"/>
              <a:ext cx="946150" cy="720725"/>
            </a:xfrm>
            <a:custGeom>
              <a:avLst/>
              <a:gdLst>
                <a:gd name="T0" fmla="*/ 2147483647 w 1192"/>
                <a:gd name="T1" fmla="*/ 2147483647 h 908"/>
                <a:gd name="T2" fmla="*/ 2147483647 w 1192"/>
                <a:gd name="T3" fmla="*/ 2147483647 h 908"/>
                <a:gd name="T4" fmla="*/ 2147483647 w 1192"/>
                <a:gd name="T5" fmla="*/ 2147483647 h 908"/>
                <a:gd name="T6" fmla="*/ 2147483647 w 1192"/>
                <a:gd name="T7" fmla="*/ 2147483647 h 908"/>
                <a:gd name="T8" fmla="*/ 2147483647 w 1192"/>
                <a:gd name="T9" fmla="*/ 2147483647 h 908"/>
                <a:gd name="T10" fmla="*/ 2147483647 w 1192"/>
                <a:gd name="T11" fmla="*/ 2147483647 h 908"/>
                <a:gd name="T12" fmla="*/ 2147483647 w 1192"/>
                <a:gd name="T13" fmla="*/ 2147483647 h 908"/>
                <a:gd name="T14" fmla="*/ 2147483647 w 1192"/>
                <a:gd name="T15" fmla="*/ 2147483647 h 908"/>
                <a:gd name="T16" fmla="*/ 2147483647 w 1192"/>
                <a:gd name="T17" fmla="*/ 2147483647 h 908"/>
                <a:gd name="T18" fmla="*/ 2147483647 w 1192"/>
                <a:gd name="T19" fmla="*/ 2147483647 h 908"/>
                <a:gd name="T20" fmla="*/ 2147483647 w 1192"/>
                <a:gd name="T21" fmla="*/ 2147483647 h 908"/>
                <a:gd name="T22" fmla="*/ 2147483647 w 1192"/>
                <a:gd name="T23" fmla="*/ 2147483647 h 908"/>
                <a:gd name="T24" fmla="*/ 2147483647 w 1192"/>
                <a:gd name="T25" fmla="*/ 2147483647 h 908"/>
                <a:gd name="T26" fmla="*/ 2147483647 w 1192"/>
                <a:gd name="T27" fmla="*/ 2147483647 h 908"/>
                <a:gd name="T28" fmla="*/ 2147483647 w 1192"/>
                <a:gd name="T29" fmla="*/ 2147483647 h 908"/>
                <a:gd name="T30" fmla="*/ 2147483647 w 1192"/>
                <a:gd name="T31" fmla="*/ 2147483647 h 908"/>
                <a:gd name="T32" fmla="*/ 2147483647 w 1192"/>
                <a:gd name="T33" fmla="*/ 2147483647 h 908"/>
                <a:gd name="T34" fmla="*/ 2147483647 w 1192"/>
                <a:gd name="T35" fmla="*/ 2147483647 h 908"/>
                <a:gd name="T36" fmla="*/ 2147483647 w 1192"/>
                <a:gd name="T37" fmla="*/ 2147483647 h 908"/>
                <a:gd name="T38" fmla="*/ 2147483647 w 1192"/>
                <a:gd name="T39" fmla="*/ 2147483647 h 908"/>
                <a:gd name="T40" fmla="*/ 2147483647 w 1192"/>
                <a:gd name="T41" fmla="*/ 2147483647 h 908"/>
                <a:gd name="T42" fmla="*/ 2147483647 w 1192"/>
                <a:gd name="T43" fmla="*/ 2147483647 h 908"/>
                <a:gd name="T44" fmla="*/ 2147483647 w 1192"/>
                <a:gd name="T45" fmla="*/ 2147483647 h 908"/>
                <a:gd name="T46" fmla="*/ 2147483647 w 1192"/>
                <a:gd name="T47" fmla="*/ 2147483647 h 908"/>
                <a:gd name="T48" fmla="*/ 2147483647 w 1192"/>
                <a:gd name="T49" fmla="*/ 2147483647 h 908"/>
                <a:gd name="T50" fmla="*/ 2147483647 w 1192"/>
                <a:gd name="T51" fmla="*/ 2147483647 h 908"/>
                <a:gd name="T52" fmla="*/ 2147483647 w 1192"/>
                <a:gd name="T53" fmla="*/ 2147483647 h 908"/>
                <a:gd name="T54" fmla="*/ 2147483647 w 1192"/>
                <a:gd name="T55" fmla="*/ 2147483647 h 908"/>
                <a:gd name="T56" fmla="*/ 2147483647 w 1192"/>
                <a:gd name="T57" fmla="*/ 2147483647 h 908"/>
                <a:gd name="T58" fmla="*/ 2147483647 w 1192"/>
                <a:gd name="T59" fmla="*/ 2147483647 h 908"/>
                <a:gd name="T60" fmla="*/ 2147483647 w 1192"/>
                <a:gd name="T61" fmla="*/ 2147483647 h 908"/>
                <a:gd name="T62" fmla="*/ 2147483647 w 1192"/>
                <a:gd name="T63" fmla="*/ 2147483647 h 908"/>
                <a:gd name="T64" fmla="*/ 2147483647 w 1192"/>
                <a:gd name="T65" fmla="*/ 2147483647 h 908"/>
                <a:gd name="T66" fmla="*/ 2147483647 w 1192"/>
                <a:gd name="T67" fmla="*/ 2147483647 h 908"/>
                <a:gd name="T68" fmla="*/ 2147483647 w 1192"/>
                <a:gd name="T69" fmla="*/ 2147483647 h 908"/>
                <a:gd name="T70" fmla="*/ 2147483647 w 1192"/>
                <a:gd name="T71" fmla="*/ 2147483647 h 908"/>
                <a:gd name="T72" fmla="*/ 2147483647 w 1192"/>
                <a:gd name="T73" fmla="*/ 2147483647 h 908"/>
                <a:gd name="T74" fmla="*/ 2147483647 w 1192"/>
                <a:gd name="T75" fmla="*/ 0 h 908"/>
                <a:gd name="T76" fmla="*/ 2147483647 w 1192"/>
                <a:gd name="T77" fmla="*/ 2147483647 h 908"/>
                <a:gd name="T78" fmla="*/ 2147483647 w 1192"/>
                <a:gd name="T79" fmla="*/ 2147483647 h 908"/>
                <a:gd name="T80" fmla="*/ 2147483647 w 1192"/>
                <a:gd name="T81" fmla="*/ 2147483647 h 908"/>
                <a:gd name="T82" fmla="*/ 2147483647 w 1192"/>
                <a:gd name="T83" fmla="*/ 2147483647 h 908"/>
                <a:gd name="T84" fmla="*/ 2147483647 w 1192"/>
                <a:gd name="T85" fmla="*/ 2147483647 h 908"/>
                <a:gd name="T86" fmla="*/ 2147483647 w 1192"/>
                <a:gd name="T87" fmla="*/ 2147483647 h 908"/>
                <a:gd name="T88" fmla="*/ 2147483647 w 1192"/>
                <a:gd name="T89" fmla="*/ 2147483647 h 908"/>
                <a:gd name="T90" fmla="*/ 2147483647 w 1192"/>
                <a:gd name="T91" fmla="*/ 2147483647 h 908"/>
                <a:gd name="T92" fmla="*/ 0 w 1192"/>
                <a:gd name="T93" fmla="*/ 2147483647 h 908"/>
                <a:gd name="T94" fmla="*/ 2147483647 w 1192"/>
                <a:gd name="T95" fmla="*/ 2147483647 h 908"/>
                <a:gd name="T96" fmla="*/ 2147483647 w 1192"/>
                <a:gd name="T97" fmla="*/ 2147483647 h 90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92"/>
                <a:gd name="T148" fmla="*/ 0 h 908"/>
                <a:gd name="T149" fmla="*/ 1192 w 1192"/>
                <a:gd name="T150" fmla="*/ 908 h 90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92" h="908">
                  <a:moveTo>
                    <a:pt x="57" y="703"/>
                  </a:moveTo>
                  <a:lnTo>
                    <a:pt x="164" y="831"/>
                  </a:lnTo>
                  <a:lnTo>
                    <a:pt x="167" y="828"/>
                  </a:lnTo>
                  <a:lnTo>
                    <a:pt x="182" y="841"/>
                  </a:lnTo>
                  <a:lnTo>
                    <a:pt x="197" y="853"/>
                  </a:lnTo>
                  <a:lnTo>
                    <a:pt x="213" y="864"/>
                  </a:lnTo>
                  <a:lnTo>
                    <a:pt x="231" y="874"/>
                  </a:lnTo>
                  <a:lnTo>
                    <a:pt x="249" y="883"/>
                  </a:lnTo>
                  <a:lnTo>
                    <a:pt x="269" y="890"/>
                  </a:lnTo>
                  <a:lnTo>
                    <a:pt x="288" y="897"/>
                  </a:lnTo>
                  <a:lnTo>
                    <a:pt x="309" y="901"/>
                  </a:lnTo>
                  <a:lnTo>
                    <a:pt x="331" y="905"/>
                  </a:lnTo>
                  <a:lnTo>
                    <a:pt x="353" y="907"/>
                  </a:lnTo>
                  <a:lnTo>
                    <a:pt x="375" y="908"/>
                  </a:lnTo>
                  <a:lnTo>
                    <a:pt x="399" y="908"/>
                  </a:lnTo>
                  <a:lnTo>
                    <a:pt x="422" y="908"/>
                  </a:lnTo>
                  <a:lnTo>
                    <a:pt x="446" y="906"/>
                  </a:lnTo>
                  <a:lnTo>
                    <a:pt x="471" y="902"/>
                  </a:lnTo>
                  <a:lnTo>
                    <a:pt x="497" y="898"/>
                  </a:lnTo>
                  <a:lnTo>
                    <a:pt x="522" y="892"/>
                  </a:lnTo>
                  <a:lnTo>
                    <a:pt x="547" y="885"/>
                  </a:lnTo>
                  <a:lnTo>
                    <a:pt x="574" y="878"/>
                  </a:lnTo>
                  <a:lnTo>
                    <a:pt x="600" y="869"/>
                  </a:lnTo>
                  <a:lnTo>
                    <a:pt x="626" y="859"/>
                  </a:lnTo>
                  <a:lnTo>
                    <a:pt x="653" y="847"/>
                  </a:lnTo>
                  <a:lnTo>
                    <a:pt x="680" y="836"/>
                  </a:lnTo>
                  <a:lnTo>
                    <a:pt x="706" y="822"/>
                  </a:lnTo>
                  <a:lnTo>
                    <a:pt x="733" y="808"/>
                  </a:lnTo>
                  <a:lnTo>
                    <a:pt x="759" y="792"/>
                  </a:lnTo>
                  <a:lnTo>
                    <a:pt x="786" y="776"/>
                  </a:lnTo>
                  <a:lnTo>
                    <a:pt x="812" y="758"/>
                  </a:lnTo>
                  <a:lnTo>
                    <a:pt x="839" y="740"/>
                  </a:lnTo>
                  <a:lnTo>
                    <a:pt x="865" y="720"/>
                  </a:lnTo>
                  <a:lnTo>
                    <a:pt x="891" y="700"/>
                  </a:lnTo>
                  <a:lnTo>
                    <a:pt x="916" y="678"/>
                  </a:lnTo>
                  <a:lnTo>
                    <a:pt x="941" y="655"/>
                  </a:lnTo>
                  <a:lnTo>
                    <a:pt x="967" y="631"/>
                  </a:lnTo>
                  <a:lnTo>
                    <a:pt x="990" y="608"/>
                  </a:lnTo>
                  <a:lnTo>
                    <a:pt x="1012" y="582"/>
                  </a:lnTo>
                  <a:lnTo>
                    <a:pt x="1033" y="558"/>
                  </a:lnTo>
                  <a:lnTo>
                    <a:pt x="1054" y="533"/>
                  </a:lnTo>
                  <a:lnTo>
                    <a:pt x="1073" y="507"/>
                  </a:lnTo>
                  <a:lnTo>
                    <a:pt x="1091" y="482"/>
                  </a:lnTo>
                  <a:lnTo>
                    <a:pt x="1108" y="457"/>
                  </a:lnTo>
                  <a:lnTo>
                    <a:pt x="1123" y="431"/>
                  </a:lnTo>
                  <a:lnTo>
                    <a:pt x="1138" y="405"/>
                  </a:lnTo>
                  <a:lnTo>
                    <a:pt x="1151" y="379"/>
                  </a:lnTo>
                  <a:lnTo>
                    <a:pt x="1164" y="353"/>
                  </a:lnTo>
                  <a:lnTo>
                    <a:pt x="1174" y="328"/>
                  </a:lnTo>
                  <a:lnTo>
                    <a:pt x="1184" y="302"/>
                  </a:lnTo>
                  <a:lnTo>
                    <a:pt x="1192" y="277"/>
                  </a:lnTo>
                  <a:lnTo>
                    <a:pt x="1173" y="256"/>
                  </a:lnTo>
                  <a:lnTo>
                    <a:pt x="1152" y="237"/>
                  </a:lnTo>
                  <a:lnTo>
                    <a:pt x="1130" y="218"/>
                  </a:lnTo>
                  <a:lnTo>
                    <a:pt x="1108" y="200"/>
                  </a:lnTo>
                  <a:lnTo>
                    <a:pt x="1085" y="182"/>
                  </a:lnTo>
                  <a:lnTo>
                    <a:pt x="1061" y="166"/>
                  </a:lnTo>
                  <a:lnTo>
                    <a:pt x="1037" y="150"/>
                  </a:lnTo>
                  <a:lnTo>
                    <a:pt x="1012" y="134"/>
                  </a:lnTo>
                  <a:lnTo>
                    <a:pt x="985" y="120"/>
                  </a:lnTo>
                  <a:lnTo>
                    <a:pt x="959" y="106"/>
                  </a:lnTo>
                  <a:lnTo>
                    <a:pt x="931" y="94"/>
                  </a:lnTo>
                  <a:lnTo>
                    <a:pt x="903" y="81"/>
                  </a:lnTo>
                  <a:lnTo>
                    <a:pt x="875" y="70"/>
                  </a:lnTo>
                  <a:lnTo>
                    <a:pt x="846" y="59"/>
                  </a:lnTo>
                  <a:lnTo>
                    <a:pt x="816" y="50"/>
                  </a:lnTo>
                  <a:lnTo>
                    <a:pt x="786" y="41"/>
                  </a:lnTo>
                  <a:lnTo>
                    <a:pt x="756" y="33"/>
                  </a:lnTo>
                  <a:lnTo>
                    <a:pt x="725" y="26"/>
                  </a:lnTo>
                  <a:lnTo>
                    <a:pt x="693" y="20"/>
                  </a:lnTo>
                  <a:lnTo>
                    <a:pt x="661" y="14"/>
                  </a:lnTo>
                  <a:lnTo>
                    <a:pt x="629" y="10"/>
                  </a:lnTo>
                  <a:lnTo>
                    <a:pt x="596" y="6"/>
                  </a:lnTo>
                  <a:lnTo>
                    <a:pt x="564" y="4"/>
                  </a:lnTo>
                  <a:lnTo>
                    <a:pt x="530" y="2"/>
                  </a:lnTo>
                  <a:lnTo>
                    <a:pt x="497" y="0"/>
                  </a:lnTo>
                  <a:lnTo>
                    <a:pt x="462" y="0"/>
                  </a:lnTo>
                  <a:lnTo>
                    <a:pt x="429" y="2"/>
                  </a:lnTo>
                  <a:lnTo>
                    <a:pt x="394" y="4"/>
                  </a:lnTo>
                  <a:lnTo>
                    <a:pt x="360" y="6"/>
                  </a:lnTo>
                  <a:lnTo>
                    <a:pt x="325" y="11"/>
                  </a:lnTo>
                  <a:lnTo>
                    <a:pt x="291" y="15"/>
                  </a:lnTo>
                  <a:lnTo>
                    <a:pt x="256" y="21"/>
                  </a:lnTo>
                  <a:lnTo>
                    <a:pt x="213" y="65"/>
                  </a:lnTo>
                  <a:lnTo>
                    <a:pt x="175" y="111"/>
                  </a:lnTo>
                  <a:lnTo>
                    <a:pt x="140" y="157"/>
                  </a:lnTo>
                  <a:lnTo>
                    <a:pt x="109" y="203"/>
                  </a:lnTo>
                  <a:lnTo>
                    <a:pt x="81" y="250"/>
                  </a:lnTo>
                  <a:lnTo>
                    <a:pt x="57" y="298"/>
                  </a:lnTo>
                  <a:lnTo>
                    <a:pt x="37" y="344"/>
                  </a:lnTo>
                  <a:lnTo>
                    <a:pt x="22" y="390"/>
                  </a:lnTo>
                  <a:lnTo>
                    <a:pt x="11" y="436"/>
                  </a:lnTo>
                  <a:lnTo>
                    <a:pt x="3" y="480"/>
                  </a:lnTo>
                  <a:lnTo>
                    <a:pt x="0" y="522"/>
                  </a:lnTo>
                  <a:lnTo>
                    <a:pt x="3" y="563"/>
                  </a:lnTo>
                  <a:lnTo>
                    <a:pt x="8" y="602"/>
                  </a:lnTo>
                  <a:lnTo>
                    <a:pt x="20" y="639"/>
                  </a:lnTo>
                  <a:lnTo>
                    <a:pt x="36" y="672"/>
                  </a:lnTo>
                  <a:lnTo>
                    <a:pt x="57" y="7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7108825" y="5021263"/>
              <a:ext cx="188913" cy="204788"/>
            </a:xfrm>
            <a:custGeom>
              <a:avLst/>
              <a:gdLst>
                <a:gd name="T0" fmla="*/ 2147483647 w 237"/>
                <a:gd name="T1" fmla="*/ 0 h 256"/>
                <a:gd name="T2" fmla="*/ 2147483647 w 237"/>
                <a:gd name="T3" fmla="*/ 2147483647 h 256"/>
                <a:gd name="T4" fmla="*/ 2147483647 w 237"/>
                <a:gd name="T5" fmla="*/ 2147483647 h 256"/>
                <a:gd name="T6" fmla="*/ 2147483647 w 237"/>
                <a:gd name="T7" fmla="*/ 2147483647 h 256"/>
                <a:gd name="T8" fmla="*/ 2147483647 w 237"/>
                <a:gd name="T9" fmla="*/ 2147483647 h 256"/>
                <a:gd name="T10" fmla="*/ 2147483647 w 237"/>
                <a:gd name="T11" fmla="*/ 2147483647 h 256"/>
                <a:gd name="T12" fmla="*/ 2147483647 w 237"/>
                <a:gd name="T13" fmla="*/ 2147483647 h 256"/>
                <a:gd name="T14" fmla="*/ 2147483647 w 237"/>
                <a:gd name="T15" fmla="*/ 2147483647 h 256"/>
                <a:gd name="T16" fmla="*/ 2147483647 w 237"/>
                <a:gd name="T17" fmla="*/ 2147483647 h 256"/>
                <a:gd name="T18" fmla="*/ 2147483647 w 237"/>
                <a:gd name="T19" fmla="*/ 2147483647 h 256"/>
                <a:gd name="T20" fmla="*/ 2147483647 w 237"/>
                <a:gd name="T21" fmla="*/ 2147483647 h 256"/>
                <a:gd name="T22" fmla="*/ 2147483647 w 237"/>
                <a:gd name="T23" fmla="*/ 2147483647 h 256"/>
                <a:gd name="T24" fmla="*/ 2147483647 w 237"/>
                <a:gd name="T25" fmla="*/ 2147483647 h 256"/>
                <a:gd name="T26" fmla="*/ 2147483647 w 237"/>
                <a:gd name="T27" fmla="*/ 2147483647 h 256"/>
                <a:gd name="T28" fmla="*/ 2147483647 w 237"/>
                <a:gd name="T29" fmla="*/ 2147483647 h 256"/>
                <a:gd name="T30" fmla="*/ 2147483647 w 237"/>
                <a:gd name="T31" fmla="*/ 2147483647 h 256"/>
                <a:gd name="T32" fmla="*/ 2147483647 w 237"/>
                <a:gd name="T33" fmla="*/ 2147483647 h 256"/>
                <a:gd name="T34" fmla="*/ 2147483647 w 237"/>
                <a:gd name="T35" fmla="*/ 2147483647 h 256"/>
                <a:gd name="T36" fmla="*/ 0 w 237"/>
                <a:gd name="T37" fmla="*/ 2147483647 h 256"/>
                <a:gd name="T38" fmla="*/ 2147483647 w 237"/>
                <a:gd name="T39" fmla="*/ 2147483647 h 256"/>
                <a:gd name="T40" fmla="*/ 2147483647 w 237"/>
                <a:gd name="T41" fmla="*/ 2147483647 h 256"/>
                <a:gd name="T42" fmla="*/ 2147483647 w 237"/>
                <a:gd name="T43" fmla="*/ 2147483647 h 256"/>
                <a:gd name="T44" fmla="*/ 2147483647 w 237"/>
                <a:gd name="T45" fmla="*/ 2147483647 h 256"/>
                <a:gd name="T46" fmla="*/ 2147483647 w 237"/>
                <a:gd name="T47" fmla="*/ 2147483647 h 256"/>
                <a:gd name="T48" fmla="*/ 2147483647 w 237"/>
                <a:gd name="T49" fmla="*/ 2147483647 h 256"/>
                <a:gd name="T50" fmla="*/ 2147483647 w 237"/>
                <a:gd name="T51" fmla="*/ 2147483647 h 256"/>
                <a:gd name="T52" fmla="*/ 2147483647 w 237"/>
                <a:gd name="T53" fmla="*/ 0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37"/>
                <a:gd name="T82" fmla="*/ 0 h 256"/>
                <a:gd name="T83" fmla="*/ 237 w 237"/>
                <a:gd name="T84" fmla="*/ 256 h 25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37" h="256">
                  <a:moveTo>
                    <a:pt x="170" y="0"/>
                  </a:moveTo>
                  <a:lnTo>
                    <a:pt x="237" y="118"/>
                  </a:lnTo>
                  <a:lnTo>
                    <a:pt x="236" y="119"/>
                  </a:lnTo>
                  <a:lnTo>
                    <a:pt x="233" y="123"/>
                  </a:lnTo>
                  <a:lnTo>
                    <a:pt x="228" y="127"/>
                  </a:lnTo>
                  <a:lnTo>
                    <a:pt x="221" y="134"/>
                  </a:lnTo>
                  <a:lnTo>
                    <a:pt x="213" y="142"/>
                  </a:lnTo>
                  <a:lnTo>
                    <a:pt x="204" y="152"/>
                  </a:lnTo>
                  <a:lnTo>
                    <a:pt x="192" y="162"/>
                  </a:lnTo>
                  <a:lnTo>
                    <a:pt x="180" y="172"/>
                  </a:lnTo>
                  <a:lnTo>
                    <a:pt x="167" y="184"/>
                  </a:lnTo>
                  <a:lnTo>
                    <a:pt x="152" y="195"/>
                  </a:lnTo>
                  <a:lnTo>
                    <a:pt x="137" y="207"/>
                  </a:lnTo>
                  <a:lnTo>
                    <a:pt x="121" y="217"/>
                  </a:lnTo>
                  <a:lnTo>
                    <a:pt x="105" y="229"/>
                  </a:lnTo>
                  <a:lnTo>
                    <a:pt x="88" y="239"/>
                  </a:lnTo>
                  <a:lnTo>
                    <a:pt x="70" y="248"/>
                  </a:lnTo>
                  <a:lnTo>
                    <a:pt x="53" y="256"/>
                  </a:lnTo>
                  <a:lnTo>
                    <a:pt x="0" y="153"/>
                  </a:lnTo>
                  <a:lnTo>
                    <a:pt x="6" y="148"/>
                  </a:lnTo>
                  <a:lnTo>
                    <a:pt x="20" y="137"/>
                  </a:lnTo>
                  <a:lnTo>
                    <a:pt x="40" y="119"/>
                  </a:lnTo>
                  <a:lnTo>
                    <a:pt x="67" y="97"/>
                  </a:lnTo>
                  <a:lnTo>
                    <a:pt x="94" y="73"/>
                  </a:lnTo>
                  <a:lnTo>
                    <a:pt x="123" y="47"/>
                  </a:lnTo>
                  <a:lnTo>
                    <a:pt x="149" y="23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309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6777038" y="5178425"/>
              <a:ext cx="319088" cy="130175"/>
            </a:xfrm>
            <a:custGeom>
              <a:avLst/>
              <a:gdLst>
                <a:gd name="T0" fmla="*/ 2147483647 w 403"/>
                <a:gd name="T1" fmla="*/ 2147483647 h 165"/>
                <a:gd name="T2" fmla="*/ 2147483647 w 403"/>
                <a:gd name="T3" fmla="*/ 2147483647 h 165"/>
                <a:gd name="T4" fmla="*/ 2147483647 w 403"/>
                <a:gd name="T5" fmla="*/ 2147483647 h 165"/>
                <a:gd name="T6" fmla="*/ 2147483647 w 403"/>
                <a:gd name="T7" fmla="*/ 2147483647 h 165"/>
                <a:gd name="T8" fmla="*/ 0 w 403"/>
                <a:gd name="T9" fmla="*/ 2147483647 h 165"/>
                <a:gd name="T10" fmla="*/ 2147483647 w 403"/>
                <a:gd name="T11" fmla="*/ 2147483647 h 165"/>
                <a:gd name="T12" fmla="*/ 2147483647 w 403"/>
                <a:gd name="T13" fmla="*/ 2147483647 h 165"/>
                <a:gd name="T14" fmla="*/ 2147483647 w 403"/>
                <a:gd name="T15" fmla="*/ 2147483647 h 165"/>
                <a:gd name="T16" fmla="*/ 2147483647 w 403"/>
                <a:gd name="T17" fmla="*/ 2147483647 h 165"/>
                <a:gd name="T18" fmla="*/ 2147483647 w 403"/>
                <a:gd name="T19" fmla="*/ 2147483647 h 165"/>
                <a:gd name="T20" fmla="*/ 2147483647 w 403"/>
                <a:gd name="T21" fmla="*/ 2147483647 h 165"/>
                <a:gd name="T22" fmla="*/ 2147483647 w 403"/>
                <a:gd name="T23" fmla="*/ 2147483647 h 165"/>
                <a:gd name="T24" fmla="*/ 2147483647 w 403"/>
                <a:gd name="T25" fmla="*/ 2147483647 h 165"/>
                <a:gd name="T26" fmla="*/ 2147483647 w 403"/>
                <a:gd name="T27" fmla="*/ 2147483647 h 165"/>
                <a:gd name="T28" fmla="*/ 2147483647 w 403"/>
                <a:gd name="T29" fmla="*/ 2147483647 h 165"/>
                <a:gd name="T30" fmla="*/ 2147483647 w 403"/>
                <a:gd name="T31" fmla="*/ 2147483647 h 165"/>
                <a:gd name="T32" fmla="*/ 2147483647 w 403"/>
                <a:gd name="T33" fmla="*/ 2147483647 h 165"/>
                <a:gd name="T34" fmla="*/ 2147483647 w 403"/>
                <a:gd name="T35" fmla="*/ 2147483647 h 165"/>
                <a:gd name="T36" fmla="*/ 2147483647 w 403"/>
                <a:gd name="T37" fmla="*/ 2147483647 h 165"/>
                <a:gd name="T38" fmla="*/ 2147483647 w 403"/>
                <a:gd name="T39" fmla="*/ 2147483647 h 165"/>
                <a:gd name="T40" fmla="*/ 2147483647 w 403"/>
                <a:gd name="T41" fmla="*/ 2147483647 h 165"/>
                <a:gd name="T42" fmla="*/ 2147483647 w 403"/>
                <a:gd name="T43" fmla="*/ 2147483647 h 165"/>
                <a:gd name="T44" fmla="*/ 2147483647 w 403"/>
                <a:gd name="T45" fmla="*/ 2147483647 h 165"/>
                <a:gd name="T46" fmla="*/ 2147483647 w 403"/>
                <a:gd name="T47" fmla="*/ 2147483647 h 165"/>
                <a:gd name="T48" fmla="*/ 2147483647 w 403"/>
                <a:gd name="T49" fmla="*/ 0 h 165"/>
                <a:gd name="T50" fmla="*/ 2147483647 w 403"/>
                <a:gd name="T51" fmla="*/ 2147483647 h 165"/>
                <a:gd name="T52" fmla="*/ 2147483647 w 403"/>
                <a:gd name="T53" fmla="*/ 2147483647 h 165"/>
                <a:gd name="T54" fmla="*/ 2147483647 w 403"/>
                <a:gd name="T55" fmla="*/ 2147483647 h 165"/>
                <a:gd name="T56" fmla="*/ 2147483647 w 403"/>
                <a:gd name="T57" fmla="*/ 2147483647 h 165"/>
                <a:gd name="T58" fmla="*/ 2147483647 w 403"/>
                <a:gd name="T59" fmla="*/ 2147483647 h 165"/>
                <a:gd name="T60" fmla="*/ 2147483647 w 403"/>
                <a:gd name="T61" fmla="*/ 2147483647 h 165"/>
                <a:gd name="T62" fmla="*/ 2147483647 w 403"/>
                <a:gd name="T63" fmla="*/ 2147483647 h 165"/>
                <a:gd name="T64" fmla="*/ 2147483647 w 403"/>
                <a:gd name="T65" fmla="*/ 2147483647 h 165"/>
                <a:gd name="T66" fmla="*/ 2147483647 w 403"/>
                <a:gd name="T67" fmla="*/ 2147483647 h 165"/>
                <a:gd name="T68" fmla="*/ 2147483647 w 403"/>
                <a:gd name="T69" fmla="*/ 2147483647 h 165"/>
                <a:gd name="T70" fmla="*/ 2147483647 w 403"/>
                <a:gd name="T71" fmla="*/ 2147483647 h 165"/>
                <a:gd name="T72" fmla="*/ 2147483647 w 403"/>
                <a:gd name="T73" fmla="*/ 2147483647 h 165"/>
                <a:gd name="T74" fmla="*/ 2147483647 w 403"/>
                <a:gd name="T75" fmla="*/ 2147483647 h 165"/>
                <a:gd name="T76" fmla="*/ 2147483647 w 403"/>
                <a:gd name="T77" fmla="*/ 2147483647 h 165"/>
                <a:gd name="T78" fmla="*/ 2147483647 w 403"/>
                <a:gd name="T79" fmla="*/ 2147483647 h 165"/>
                <a:gd name="T80" fmla="*/ 2147483647 w 403"/>
                <a:gd name="T81" fmla="*/ 2147483647 h 165"/>
                <a:gd name="T82" fmla="*/ 2147483647 w 403"/>
                <a:gd name="T83" fmla="*/ 2147483647 h 16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3"/>
                <a:gd name="T127" fmla="*/ 0 h 165"/>
                <a:gd name="T128" fmla="*/ 403 w 403"/>
                <a:gd name="T129" fmla="*/ 165 h 16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3" h="165">
                  <a:moveTo>
                    <a:pt x="55" y="159"/>
                  </a:moveTo>
                  <a:lnTo>
                    <a:pt x="27" y="150"/>
                  </a:lnTo>
                  <a:lnTo>
                    <a:pt x="10" y="138"/>
                  </a:lnTo>
                  <a:lnTo>
                    <a:pt x="2" y="125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7" y="89"/>
                  </a:lnTo>
                  <a:lnTo>
                    <a:pt x="10" y="82"/>
                  </a:lnTo>
                  <a:lnTo>
                    <a:pt x="12" y="80"/>
                  </a:lnTo>
                  <a:lnTo>
                    <a:pt x="15" y="80"/>
                  </a:lnTo>
                  <a:lnTo>
                    <a:pt x="19" y="81"/>
                  </a:lnTo>
                  <a:lnTo>
                    <a:pt x="28" y="82"/>
                  </a:lnTo>
                  <a:lnTo>
                    <a:pt x="41" y="83"/>
                  </a:lnTo>
                  <a:lnTo>
                    <a:pt x="56" y="83"/>
                  </a:lnTo>
                  <a:lnTo>
                    <a:pt x="73" y="83"/>
                  </a:lnTo>
                  <a:lnTo>
                    <a:pt x="93" y="83"/>
                  </a:lnTo>
                  <a:lnTo>
                    <a:pt x="116" y="81"/>
                  </a:lnTo>
                  <a:lnTo>
                    <a:pt x="140" y="79"/>
                  </a:lnTo>
                  <a:lnTo>
                    <a:pt x="167" y="74"/>
                  </a:lnTo>
                  <a:lnTo>
                    <a:pt x="194" y="68"/>
                  </a:lnTo>
                  <a:lnTo>
                    <a:pt x="224" y="59"/>
                  </a:lnTo>
                  <a:lnTo>
                    <a:pt x="254" y="49"/>
                  </a:lnTo>
                  <a:lnTo>
                    <a:pt x="287" y="36"/>
                  </a:lnTo>
                  <a:lnTo>
                    <a:pt x="319" y="20"/>
                  </a:lnTo>
                  <a:lnTo>
                    <a:pt x="351" y="0"/>
                  </a:lnTo>
                  <a:lnTo>
                    <a:pt x="403" y="94"/>
                  </a:lnTo>
                  <a:lnTo>
                    <a:pt x="401" y="95"/>
                  </a:lnTo>
                  <a:lnTo>
                    <a:pt x="394" y="98"/>
                  </a:lnTo>
                  <a:lnTo>
                    <a:pt x="382" y="103"/>
                  </a:lnTo>
                  <a:lnTo>
                    <a:pt x="368" y="109"/>
                  </a:lnTo>
                  <a:lnTo>
                    <a:pt x="350" y="116"/>
                  </a:lnTo>
                  <a:lnTo>
                    <a:pt x="329" y="123"/>
                  </a:lnTo>
                  <a:lnTo>
                    <a:pt x="306" y="131"/>
                  </a:lnTo>
                  <a:lnTo>
                    <a:pt x="281" y="139"/>
                  </a:lnTo>
                  <a:lnTo>
                    <a:pt x="254" y="146"/>
                  </a:lnTo>
                  <a:lnTo>
                    <a:pt x="227" y="153"/>
                  </a:lnTo>
                  <a:lnTo>
                    <a:pt x="198" y="158"/>
                  </a:lnTo>
                  <a:lnTo>
                    <a:pt x="168" y="162"/>
                  </a:lnTo>
                  <a:lnTo>
                    <a:pt x="139" y="165"/>
                  </a:lnTo>
                  <a:lnTo>
                    <a:pt x="110" y="165"/>
                  </a:lnTo>
                  <a:lnTo>
                    <a:pt x="81" y="164"/>
                  </a:lnTo>
                  <a:lnTo>
                    <a:pt x="55" y="159"/>
                  </a:lnTo>
                  <a:close/>
                </a:path>
              </a:pathLst>
            </a:custGeom>
            <a:solidFill>
              <a:srgbClr val="309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50" name="Freeform 12"/>
            <p:cNvSpPr>
              <a:spLocks/>
            </p:cNvSpPr>
            <p:nvPr/>
          </p:nvSpPr>
          <p:spPr bwMode="auto">
            <a:xfrm>
              <a:off x="6683375" y="4630738"/>
              <a:ext cx="701675" cy="555625"/>
            </a:xfrm>
            <a:custGeom>
              <a:avLst/>
              <a:gdLst>
                <a:gd name="T0" fmla="*/ 2147483647 w 885"/>
                <a:gd name="T1" fmla="*/ 2147483647 h 701"/>
                <a:gd name="T2" fmla="*/ 2147483647 w 885"/>
                <a:gd name="T3" fmla="*/ 2147483647 h 701"/>
                <a:gd name="T4" fmla="*/ 2147483647 w 885"/>
                <a:gd name="T5" fmla="*/ 2147483647 h 701"/>
                <a:gd name="T6" fmla="*/ 2147483647 w 885"/>
                <a:gd name="T7" fmla="*/ 2147483647 h 701"/>
                <a:gd name="T8" fmla="*/ 2147483647 w 885"/>
                <a:gd name="T9" fmla="*/ 2147483647 h 701"/>
                <a:gd name="T10" fmla="*/ 2147483647 w 885"/>
                <a:gd name="T11" fmla="*/ 2147483647 h 701"/>
                <a:gd name="T12" fmla="*/ 2147483647 w 885"/>
                <a:gd name="T13" fmla="*/ 2147483647 h 701"/>
                <a:gd name="T14" fmla="*/ 2147483647 w 885"/>
                <a:gd name="T15" fmla="*/ 2147483647 h 701"/>
                <a:gd name="T16" fmla="*/ 2147483647 w 885"/>
                <a:gd name="T17" fmla="*/ 2147483647 h 701"/>
                <a:gd name="T18" fmla="*/ 2147483647 w 885"/>
                <a:gd name="T19" fmla="*/ 2147483647 h 701"/>
                <a:gd name="T20" fmla="*/ 2147483647 w 885"/>
                <a:gd name="T21" fmla="*/ 2147483647 h 701"/>
                <a:gd name="T22" fmla="*/ 2147483647 w 885"/>
                <a:gd name="T23" fmla="*/ 2147483647 h 701"/>
                <a:gd name="T24" fmla="*/ 2147483647 w 885"/>
                <a:gd name="T25" fmla="*/ 2147483647 h 701"/>
                <a:gd name="T26" fmla="*/ 2147483647 w 885"/>
                <a:gd name="T27" fmla="*/ 2147483647 h 701"/>
                <a:gd name="T28" fmla="*/ 2147483647 w 885"/>
                <a:gd name="T29" fmla="*/ 2147483647 h 701"/>
                <a:gd name="T30" fmla="*/ 2147483647 w 885"/>
                <a:gd name="T31" fmla="*/ 2147483647 h 701"/>
                <a:gd name="T32" fmla="*/ 2147483647 w 885"/>
                <a:gd name="T33" fmla="*/ 2147483647 h 701"/>
                <a:gd name="T34" fmla="*/ 2147483647 w 885"/>
                <a:gd name="T35" fmla="*/ 2147483647 h 701"/>
                <a:gd name="T36" fmla="*/ 2147483647 w 885"/>
                <a:gd name="T37" fmla="*/ 2147483647 h 701"/>
                <a:gd name="T38" fmla="*/ 2147483647 w 885"/>
                <a:gd name="T39" fmla="*/ 2147483647 h 701"/>
                <a:gd name="T40" fmla="*/ 2147483647 w 885"/>
                <a:gd name="T41" fmla="*/ 2147483647 h 701"/>
                <a:gd name="T42" fmla="*/ 2147483647 w 885"/>
                <a:gd name="T43" fmla="*/ 2147483647 h 701"/>
                <a:gd name="T44" fmla="*/ 2147483647 w 885"/>
                <a:gd name="T45" fmla="*/ 2147483647 h 701"/>
                <a:gd name="T46" fmla="*/ 2147483647 w 885"/>
                <a:gd name="T47" fmla="*/ 2147483647 h 701"/>
                <a:gd name="T48" fmla="*/ 2147483647 w 885"/>
                <a:gd name="T49" fmla="*/ 2147483647 h 701"/>
                <a:gd name="T50" fmla="*/ 2147483647 w 885"/>
                <a:gd name="T51" fmla="*/ 2147483647 h 701"/>
                <a:gd name="T52" fmla="*/ 2147483647 w 885"/>
                <a:gd name="T53" fmla="*/ 2147483647 h 701"/>
                <a:gd name="T54" fmla="*/ 2147483647 w 885"/>
                <a:gd name="T55" fmla="*/ 2147483647 h 701"/>
                <a:gd name="T56" fmla="*/ 2147483647 w 885"/>
                <a:gd name="T57" fmla="*/ 2147483647 h 701"/>
                <a:gd name="T58" fmla="*/ 2147483647 w 885"/>
                <a:gd name="T59" fmla="*/ 2147483647 h 701"/>
                <a:gd name="T60" fmla="*/ 2147483647 w 885"/>
                <a:gd name="T61" fmla="*/ 2147483647 h 701"/>
                <a:gd name="T62" fmla="*/ 2147483647 w 885"/>
                <a:gd name="T63" fmla="*/ 2147483647 h 701"/>
                <a:gd name="T64" fmla="*/ 2147483647 w 885"/>
                <a:gd name="T65" fmla="*/ 2147483647 h 701"/>
                <a:gd name="T66" fmla="*/ 2147483647 w 885"/>
                <a:gd name="T67" fmla="*/ 2147483647 h 701"/>
                <a:gd name="T68" fmla="*/ 0 w 885"/>
                <a:gd name="T69" fmla="*/ 2147483647 h 701"/>
                <a:gd name="T70" fmla="*/ 2147483647 w 885"/>
                <a:gd name="T71" fmla="*/ 2147483647 h 70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85"/>
                <a:gd name="T109" fmla="*/ 0 h 701"/>
                <a:gd name="T110" fmla="*/ 885 w 885"/>
                <a:gd name="T111" fmla="*/ 701 h 70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85" h="701">
                  <a:moveTo>
                    <a:pt x="34" y="635"/>
                  </a:moveTo>
                  <a:lnTo>
                    <a:pt x="58" y="657"/>
                  </a:lnTo>
                  <a:lnTo>
                    <a:pt x="85" y="674"/>
                  </a:lnTo>
                  <a:lnTo>
                    <a:pt x="115" y="687"/>
                  </a:lnTo>
                  <a:lnTo>
                    <a:pt x="148" y="696"/>
                  </a:lnTo>
                  <a:lnTo>
                    <a:pt x="181" y="700"/>
                  </a:lnTo>
                  <a:lnTo>
                    <a:pt x="217" y="701"/>
                  </a:lnTo>
                  <a:lnTo>
                    <a:pt x="254" y="696"/>
                  </a:lnTo>
                  <a:lnTo>
                    <a:pt x="292" y="688"/>
                  </a:lnTo>
                  <a:lnTo>
                    <a:pt x="332" y="677"/>
                  </a:lnTo>
                  <a:lnTo>
                    <a:pt x="372" y="661"/>
                  </a:lnTo>
                  <a:lnTo>
                    <a:pt x="414" y="641"/>
                  </a:lnTo>
                  <a:lnTo>
                    <a:pt x="455" y="618"/>
                  </a:lnTo>
                  <a:lnTo>
                    <a:pt x="497" y="591"/>
                  </a:lnTo>
                  <a:lnTo>
                    <a:pt x="539" y="561"/>
                  </a:lnTo>
                  <a:lnTo>
                    <a:pt x="581" y="528"/>
                  </a:lnTo>
                  <a:lnTo>
                    <a:pt x="622" y="491"/>
                  </a:lnTo>
                  <a:lnTo>
                    <a:pt x="648" y="467"/>
                  </a:lnTo>
                  <a:lnTo>
                    <a:pt x="671" y="444"/>
                  </a:lnTo>
                  <a:lnTo>
                    <a:pt x="694" y="420"/>
                  </a:lnTo>
                  <a:lnTo>
                    <a:pt x="716" y="397"/>
                  </a:lnTo>
                  <a:lnTo>
                    <a:pt x="736" y="374"/>
                  </a:lnTo>
                  <a:lnTo>
                    <a:pt x="756" y="351"/>
                  </a:lnTo>
                  <a:lnTo>
                    <a:pt x="774" y="328"/>
                  </a:lnTo>
                  <a:lnTo>
                    <a:pt x="792" y="305"/>
                  </a:lnTo>
                  <a:lnTo>
                    <a:pt x="808" y="282"/>
                  </a:lnTo>
                  <a:lnTo>
                    <a:pt x="823" y="260"/>
                  </a:lnTo>
                  <a:lnTo>
                    <a:pt x="836" y="238"/>
                  </a:lnTo>
                  <a:lnTo>
                    <a:pt x="849" y="216"/>
                  </a:lnTo>
                  <a:lnTo>
                    <a:pt x="860" y="194"/>
                  </a:lnTo>
                  <a:lnTo>
                    <a:pt x="870" y="173"/>
                  </a:lnTo>
                  <a:lnTo>
                    <a:pt x="878" y="153"/>
                  </a:lnTo>
                  <a:lnTo>
                    <a:pt x="885" y="132"/>
                  </a:lnTo>
                  <a:lnTo>
                    <a:pt x="857" y="117"/>
                  </a:lnTo>
                  <a:lnTo>
                    <a:pt x="828" y="102"/>
                  </a:lnTo>
                  <a:lnTo>
                    <a:pt x="798" y="88"/>
                  </a:lnTo>
                  <a:lnTo>
                    <a:pt x="769" y="76"/>
                  </a:lnTo>
                  <a:lnTo>
                    <a:pt x="737" y="64"/>
                  </a:lnTo>
                  <a:lnTo>
                    <a:pt x="706" y="53"/>
                  </a:lnTo>
                  <a:lnTo>
                    <a:pt x="674" y="44"/>
                  </a:lnTo>
                  <a:lnTo>
                    <a:pt x="642" y="35"/>
                  </a:lnTo>
                  <a:lnTo>
                    <a:pt x="610" y="27"/>
                  </a:lnTo>
                  <a:lnTo>
                    <a:pt x="576" y="20"/>
                  </a:lnTo>
                  <a:lnTo>
                    <a:pt x="542" y="14"/>
                  </a:lnTo>
                  <a:lnTo>
                    <a:pt x="507" y="10"/>
                  </a:lnTo>
                  <a:lnTo>
                    <a:pt x="472" y="6"/>
                  </a:lnTo>
                  <a:lnTo>
                    <a:pt x="438" y="3"/>
                  </a:lnTo>
                  <a:lnTo>
                    <a:pt x="402" y="2"/>
                  </a:lnTo>
                  <a:lnTo>
                    <a:pt x="366" y="0"/>
                  </a:lnTo>
                  <a:lnTo>
                    <a:pt x="357" y="7"/>
                  </a:lnTo>
                  <a:lnTo>
                    <a:pt x="348" y="14"/>
                  </a:lnTo>
                  <a:lnTo>
                    <a:pt x="339" y="21"/>
                  </a:lnTo>
                  <a:lnTo>
                    <a:pt x="331" y="28"/>
                  </a:lnTo>
                  <a:lnTo>
                    <a:pt x="322" y="35"/>
                  </a:lnTo>
                  <a:lnTo>
                    <a:pt x="312" y="43"/>
                  </a:lnTo>
                  <a:lnTo>
                    <a:pt x="303" y="50"/>
                  </a:lnTo>
                  <a:lnTo>
                    <a:pt x="294" y="58"/>
                  </a:lnTo>
                  <a:lnTo>
                    <a:pt x="252" y="96"/>
                  </a:lnTo>
                  <a:lnTo>
                    <a:pt x="213" y="136"/>
                  </a:lnTo>
                  <a:lnTo>
                    <a:pt x="178" y="177"/>
                  </a:lnTo>
                  <a:lnTo>
                    <a:pt x="144" y="218"/>
                  </a:lnTo>
                  <a:lnTo>
                    <a:pt x="113" y="260"/>
                  </a:lnTo>
                  <a:lnTo>
                    <a:pt x="85" y="301"/>
                  </a:lnTo>
                  <a:lnTo>
                    <a:pt x="61" y="343"/>
                  </a:lnTo>
                  <a:lnTo>
                    <a:pt x="42" y="383"/>
                  </a:lnTo>
                  <a:lnTo>
                    <a:pt x="24" y="422"/>
                  </a:lnTo>
                  <a:lnTo>
                    <a:pt x="12" y="460"/>
                  </a:lnTo>
                  <a:lnTo>
                    <a:pt x="4" y="496"/>
                  </a:lnTo>
                  <a:lnTo>
                    <a:pt x="0" y="529"/>
                  </a:lnTo>
                  <a:lnTo>
                    <a:pt x="0" y="560"/>
                  </a:lnTo>
                  <a:lnTo>
                    <a:pt x="6" y="589"/>
                  </a:lnTo>
                  <a:lnTo>
                    <a:pt x="17" y="613"/>
                  </a:lnTo>
                  <a:lnTo>
                    <a:pt x="34" y="635"/>
                  </a:lnTo>
                  <a:close/>
                </a:path>
              </a:pathLst>
            </a:custGeom>
            <a:solidFill>
              <a:srgbClr val="309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51" name="Freeform 13"/>
            <p:cNvSpPr>
              <a:spLocks/>
            </p:cNvSpPr>
            <p:nvPr/>
          </p:nvSpPr>
          <p:spPr bwMode="auto">
            <a:xfrm>
              <a:off x="7148513" y="4740275"/>
              <a:ext cx="125413" cy="123825"/>
            </a:xfrm>
            <a:custGeom>
              <a:avLst/>
              <a:gdLst>
                <a:gd name="T0" fmla="*/ 2147483647 w 158"/>
                <a:gd name="T1" fmla="*/ 2147483647 h 155"/>
                <a:gd name="T2" fmla="*/ 2147483647 w 158"/>
                <a:gd name="T3" fmla="*/ 2147483647 h 155"/>
                <a:gd name="T4" fmla="*/ 2147483647 w 158"/>
                <a:gd name="T5" fmla="*/ 2147483647 h 155"/>
                <a:gd name="T6" fmla="*/ 2147483647 w 158"/>
                <a:gd name="T7" fmla="*/ 2147483647 h 155"/>
                <a:gd name="T8" fmla="*/ 2147483647 w 158"/>
                <a:gd name="T9" fmla="*/ 2147483647 h 155"/>
                <a:gd name="T10" fmla="*/ 2147483647 w 158"/>
                <a:gd name="T11" fmla="*/ 2147483647 h 155"/>
                <a:gd name="T12" fmla="*/ 2147483647 w 158"/>
                <a:gd name="T13" fmla="*/ 2147483647 h 155"/>
                <a:gd name="T14" fmla="*/ 2147483647 w 158"/>
                <a:gd name="T15" fmla="*/ 2147483647 h 155"/>
                <a:gd name="T16" fmla="*/ 2147483647 w 158"/>
                <a:gd name="T17" fmla="*/ 2147483647 h 155"/>
                <a:gd name="T18" fmla="*/ 2147483647 w 158"/>
                <a:gd name="T19" fmla="*/ 2147483647 h 155"/>
                <a:gd name="T20" fmla="*/ 2147483647 w 158"/>
                <a:gd name="T21" fmla="*/ 0 h 155"/>
                <a:gd name="T22" fmla="*/ 2147483647 w 158"/>
                <a:gd name="T23" fmla="*/ 2147483647 h 155"/>
                <a:gd name="T24" fmla="*/ 2147483647 w 158"/>
                <a:gd name="T25" fmla="*/ 2147483647 h 155"/>
                <a:gd name="T26" fmla="*/ 2147483647 w 158"/>
                <a:gd name="T27" fmla="*/ 2147483647 h 155"/>
                <a:gd name="T28" fmla="*/ 2147483647 w 158"/>
                <a:gd name="T29" fmla="*/ 2147483647 h 155"/>
                <a:gd name="T30" fmla="*/ 2147483647 w 158"/>
                <a:gd name="T31" fmla="*/ 2147483647 h 155"/>
                <a:gd name="T32" fmla="*/ 2147483647 w 158"/>
                <a:gd name="T33" fmla="*/ 2147483647 h 155"/>
                <a:gd name="T34" fmla="*/ 2147483647 w 158"/>
                <a:gd name="T35" fmla="*/ 2147483647 h 155"/>
                <a:gd name="T36" fmla="*/ 2147483647 w 158"/>
                <a:gd name="T37" fmla="*/ 2147483647 h 155"/>
                <a:gd name="T38" fmla="*/ 2147483647 w 158"/>
                <a:gd name="T39" fmla="*/ 2147483647 h 155"/>
                <a:gd name="T40" fmla="*/ 2147483647 w 158"/>
                <a:gd name="T41" fmla="*/ 2147483647 h 155"/>
                <a:gd name="T42" fmla="*/ 2147483647 w 158"/>
                <a:gd name="T43" fmla="*/ 2147483647 h 155"/>
                <a:gd name="T44" fmla="*/ 0 w 158"/>
                <a:gd name="T45" fmla="*/ 2147483647 h 155"/>
                <a:gd name="T46" fmla="*/ 2147483647 w 158"/>
                <a:gd name="T47" fmla="*/ 2147483647 h 155"/>
                <a:gd name="T48" fmla="*/ 2147483647 w 158"/>
                <a:gd name="T49" fmla="*/ 2147483647 h 155"/>
                <a:gd name="T50" fmla="*/ 2147483647 w 158"/>
                <a:gd name="T51" fmla="*/ 2147483647 h 155"/>
                <a:gd name="T52" fmla="*/ 2147483647 w 158"/>
                <a:gd name="T53" fmla="*/ 2147483647 h 155"/>
                <a:gd name="T54" fmla="*/ 2147483647 w 158"/>
                <a:gd name="T55" fmla="*/ 2147483647 h 155"/>
                <a:gd name="T56" fmla="*/ 2147483647 w 158"/>
                <a:gd name="T57" fmla="*/ 2147483647 h 155"/>
                <a:gd name="T58" fmla="*/ 2147483647 w 158"/>
                <a:gd name="T59" fmla="*/ 2147483647 h 155"/>
                <a:gd name="T60" fmla="*/ 2147483647 w 158"/>
                <a:gd name="T61" fmla="*/ 2147483647 h 155"/>
                <a:gd name="T62" fmla="*/ 2147483647 w 158"/>
                <a:gd name="T63" fmla="*/ 2147483647 h 155"/>
                <a:gd name="T64" fmla="*/ 2147483647 w 158"/>
                <a:gd name="T65" fmla="*/ 2147483647 h 1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8"/>
                <a:gd name="T100" fmla="*/ 0 h 155"/>
                <a:gd name="T101" fmla="*/ 158 w 158"/>
                <a:gd name="T102" fmla="*/ 155 h 1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8" h="155">
                  <a:moveTo>
                    <a:pt x="112" y="112"/>
                  </a:moveTo>
                  <a:lnTo>
                    <a:pt x="126" y="97"/>
                  </a:lnTo>
                  <a:lnTo>
                    <a:pt x="137" y="82"/>
                  </a:lnTo>
                  <a:lnTo>
                    <a:pt x="147" y="67"/>
                  </a:lnTo>
                  <a:lnTo>
                    <a:pt x="152" y="52"/>
                  </a:lnTo>
                  <a:lnTo>
                    <a:pt x="157" y="39"/>
                  </a:lnTo>
                  <a:lnTo>
                    <a:pt x="158" y="26"/>
                  </a:lnTo>
                  <a:lnTo>
                    <a:pt x="156" y="16"/>
                  </a:lnTo>
                  <a:lnTo>
                    <a:pt x="151" y="8"/>
                  </a:lnTo>
                  <a:lnTo>
                    <a:pt x="143" y="2"/>
                  </a:lnTo>
                  <a:lnTo>
                    <a:pt x="133" y="0"/>
                  </a:lnTo>
                  <a:lnTo>
                    <a:pt x="120" y="1"/>
                  </a:lnTo>
                  <a:lnTo>
                    <a:pt x="106" y="4"/>
                  </a:lnTo>
                  <a:lnTo>
                    <a:pt x="93" y="11"/>
                  </a:lnTo>
                  <a:lnTo>
                    <a:pt x="76" y="19"/>
                  </a:lnTo>
                  <a:lnTo>
                    <a:pt x="61" y="31"/>
                  </a:lnTo>
                  <a:lnTo>
                    <a:pt x="46" y="45"/>
                  </a:lnTo>
                  <a:lnTo>
                    <a:pt x="33" y="60"/>
                  </a:lnTo>
                  <a:lnTo>
                    <a:pt x="21" y="75"/>
                  </a:lnTo>
                  <a:lnTo>
                    <a:pt x="12" y="90"/>
                  </a:lnTo>
                  <a:lnTo>
                    <a:pt x="5" y="104"/>
                  </a:lnTo>
                  <a:lnTo>
                    <a:pt x="2" y="117"/>
                  </a:lnTo>
                  <a:lnTo>
                    <a:pt x="0" y="130"/>
                  </a:lnTo>
                  <a:lnTo>
                    <a:pt x="2" y="140"/>
                  </a:lnTo>
                  <a:lnTo>
                    <a:pt x="7" y="148"/>
                  </a:lnTo>
                  <a:lnTo>
                    <a:pt x="15" y="154"/>
                  </a:lnTo>
                  <a:lnTo>
                    <a:pt x="26" y="155"/>
                  </a:lnTo>
                  <a:lnTo>
                    <a:pt x="38" y="155"/>
                  </a:lnTo>
                  <a:lnTo>
                    <a:pt x="51" y="151"/>
                  </a:lnTo>
                  <a:lnTo>
                    <a:pt x="66" y="145"/>
                  </a:lnTo>
                  <a:lnTo>
                    <a:pt x="81" y="136"/>
                  </a:lnTo>
                  <a:lnTo>
                    <a:pt x="97" y="125"/>
                  </a:lnTo>
                  <a:lnTo>
                    <a:pt x="112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52" name="Freeform 14"/>
            <p:cNvSpPr>
              <a:spLocks/>
            </p:cNvSpPr>
            <p:nvPr/>
          </p:nvSpPr>
          <p:spPr bwMode="auto">
            <a:xfrm>
              <a:off x="6846888" y="4902200"/>
              <a:ext cx="300038" cy="190500"/>
            </a:xfrm>
            <a:custGeom>
              <a:avLst/>
              <a:gdLst>
                <a:gd name="T0" fmla="*/ 2147483647 w 378"/>
                <a:gd name="T1" fmla="*/ 2147483647 h 239"/>
                <a:gd name="T2" fmla="*/ 2147483647 w 378"/>
                <a:gd name="T3" fmla="*/ 2147483647 h 239"/>
                <a:gd name="T4" fmla="*/ 2147483647 w 378"/>
                <a:gd name="T5" fmla="*/ 2147483647 h 239"/>
                <a:gd name="T6" fmla="*/ 2147483647 w 378"/>
                <a:gd name="T7" fmla="*/ 2147483647 h 239"/>
                <a:gd name="T8" fmla="*/ 2147483647 w 378"/>
                <a:gd name="T9" fmla="*/ 2147483647 h 239"/>
                <a:gd name="T10" fmla="*/ 2147483647 w 378"/>
                <a:gd name="T11" fmla="*/ 2147483647 h 239"/>
                <a:gd name="T12" fmla="*/ 2147483647 w 378"/>
                <a:gd name="T13" fmla="*/ 2147483647 h 239"/>
                <a:gd name="T14" fmla="*/ 2147483647 w 378"/>
                <a:gd name="T15" fmla="*/ 2147483647 h 239"/>
                <a:gd name="T16" fmla="*/ 2147483647 w 378"/>
                <a:gd name="T17" fmla="*/ 2147483647 h 239"/>
                <a:gd name="T18" fmla="*/ 2147483647 w 378"/>
                <a:gd name="T19" fmla="*/ 2147483647 h 239"/>
                <a:gd name="T20" fmla="*/ 2147483647 w 378"/>
                <a:gd name="T21" fmla="*/ 2147483647 h 239"/>
                <a:gd name="T22" fmla="*/ 2147483647 w 378"/>
                <a:gd name="T23" fmla="*/ 2147483647 h 239"/>
                <a:gd name="T24" fmla="*/ 2147483647 w 378"/>
                <a:gd name="T25" fmla="*/ 2147483647 h 239"/>
                <a:gd name="T26" fmla="*/ 2147483647 w 378"/>
                <a:gd name="T27" fmla="*/ 2147483647 h 239"/>
                <a:gd name="T28" fmla="*/ 2147483647 w 378"/>
                <a:gd name="T29" fmla="*/ 2147483647 h 239"/>
                <a:gd name="T30" fmla="*/ 2147483647 w 378"/>
                <a:gd name="T31" fmla="*/ 2147483647 h 239"/>
                <a:gd name="T32" fmla="*/ 0 w 378"/>
                <a:gd name="T33" fmla="*/ 2147483647 h 239"/>
                <a:gd name="T34" fmla="*/ 2147483647 w 378"/>
                <a:gd name="T35" fmla="*/ 2147483647 h 239"/>
                <a:gd name="T36" fmla="*/ 2147483647 w 378"/>
                <a:gd name="T37" fmla="*/ 2147483647 h 239"/>
                <a:gd name="T38" fmla="*/ 2147483647 w 378"/>
                <a:gd name="T39" fmla="*/ 2147483647 h 239"/>
                <a:gd name="T40" fmla="*/ 2147483647 w 378"/>
                <a:gd name="T41" fmla="*/ 2147483647 h 239"/>
                <a:gd name="T42" fmla="*/ 2147483647 w 378"/>
                <a:gd name="T43" fmla="*/ 2147483647 h 239"/>
                <a:gd name="T44" fmla="*/ 2147483647 w 378"/>
                <a:gd name="T45" fmla="*/ 2147483647 h 239"/>
                <a:gd name="T46" fmla="*/ 2147483647 w 378"/>
                <a:gd name="T47" fmla="*/ 2147483647 h 239"/>
                <a:gd name="T48" fmla="*/ 2147483647 w 378"/>
                <a:gd name="T49" fmla="*/ 2147483647 h 239"/>
                <a:gd name="T50" fmla="*/ 2147483647 w 378"/>
                <a:gd name="T51" fmla="*/ 2147483647 h 239"/>
                <a:gd name="T52" fmla="*/ 2147483647 w 378"/>
                <a:gd name="T53" fmla="*/ 2147483647 h 239"/>
                <a:gd name="T54" fmla="*/ 2147483647 w 378"/>
                <a:gd name="T55" fmla="*/ 2147483647 h 239"/>
                <a:gd name="T56" fmla="*/ 2147483647 w 378"/>
                <a:gd name="T57" fmla="*/ 2147483647 h 239"/>
                <a:gd name="T58" fmla="*/ 2147483647 w 378"/>
                <a:gd name="T59" fmla="*/ 2147483647 h 239"/>
                <a:gd name="T60" fmla="*/ 2147483647 w 378"/>
                <a:gd name="T61" fmla="*/ 2147483647 h 239"/>
                <a:gd name="T62" fmla="*/ 2147483647 w 378"/>
                <a:gd name="T63" fmla="*/ 2147483647 h 239"/>
                <a:gd name="T64" fmla="*/ 2147483647 w 378"/>
                <a:gd name="T65" fmla="*/ 0 h 239"/>
                <a:gd name="T66" fmla="*/ 2147483647 w 378"/>
                <a:gd name="T67" fmla="*/ 2147483647 h 23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78"/>
                <a:gd name="T103" fmla="*/ 0 h 239"/>
                <a:gd name="T104" fmla="*/ 378 w 378"/>
                <a:gd name="T105" fmla="*/ 239 h 23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78" h="239">
                  <a:moveTo>
                    <a:pt x="378" y="33"/>
                  </a:moveTo>
                  <a:lnTo>
                    <a:pt x="377" y="35"/>
                  </a:lnTo>
                  <a:lnTo>
                    <a:pt x="374" y="41"/>
                  </a:lnTo>
                  <a:lnTo>
                    <a:pt x="368" y="50"/>
                  </a:lnTo>
                  <a:lnTo>
                    <a:pt x="360" y="62"/>
                  </a:lnTo>
                  <a:lnTo>
                    <a:pt x="348" y="76"/>
                  </a:lnTo>
                  <a:lnTo>
                    <a:pt x="334" y="92"/>
                  </a:lnTo>
                  <a:lnTo>
                    <a:pt x="317" y="108"/>
                  </a:lnTo>
                  <a:lnTo>
                    <a:pt x="296" y="126"/>
                  </a:lnTo>
                  <a:lnTo>
                    <a:pt x="272" y="145"/>
                  </a:lnTo>
                  <a:lnTo>
                    <a:pt x="246" y="162"/>
                  </a:lnTo>
                  <a:lnTo>
                    <a:pt x="215" y="179"/>
                  </a:lnTo>
                  <a:lnTo>
                    <a:pt x="180" y="195"/>
                  </a:lnTo>
                  <a:lnTo>
                    <a:pt x="141" y="210"/>
                  </a:lnTo>
                  <a:lnTo>
                    <a:pt x="98" y="223"/>
                  </a:lnTo>
                  <a:lnTo>
                    <a:pt x="52" y="232"/>
                  </a:lnTo>
                  <a:lnTo>
                    <a:pt x="0" y="239"/>
                  </a:lnTo>
                  <a:lnTo>
                    <a:pt x="3" y="238"/>
                  </a:lnTo>
                  <a:lnTo>
                    <a:pt x="11" y="235"/>
                  </a:lnTo>
                  <a:lnTo>
                    <a:pt x="22" y="230"/>
                  </a:lnTo>
                  <a:lnTo>
                    <a:pt x="37" y="222"/>
                  </a:lnTo>
                  <a:lnTo>
                    <a:pt x="57" y="213"/>
                  </a:lnTo>
                  <a:lnTo>
                    <a:pt x="78" y="201"/>
                  </a:lnTo>
                  <a:lnTo>
                    <a:pt x="101" y="189"/>
                  </a:lnTo>
                  <a:lnTo>
                    <a:pt x="126" y="174"/>
                  </a:lnTo>
                  <a:lnTo>
                    <a:pt x="151" y="157"/>
                  </a:lnTo>
                  <a:lnTo>
                    <a:pt x="178" y="139"/>
                  </a:lnTo>
                  <a:lnTo>
                    <a:pt x="204" y="119"/>
                  </a:lnTo>
                  <a:lnTo>
                    <a:pt x="230" y="99"/>
                  </a:lnTo>
                  <a:lnTo>
                    <a:pt x="254" y="76"/>
                  </a:lnTo>
                  <a:lnTo>
                    <a:pt x="276" y="51"/>
                  </a:lnTo>
                  <a:lnTo>
                    <a:pt x="295" y="26"/>
                  </a:lnTo>
                  <a:lnTo>
                    <a:pt x="313" y="0"/>
                  </a:lnTo>
                  <a:lnTo>
                    <a:pt x="37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53" name="Freeform 15"/>
            <p:cNvSpPr>
              <a:spLocks/>
            </p:cNvSpPr>
            <p:nvPr/>
          </p:nvSpPr>
          <p:spPr bwMode="auto">
            <a:xfrm>
              <a:off x="6516688" y="5175250"/>
              <a:ext cx="307975" cy="307975"/>
            </a:xfrm>
            <a:custGeom>
              <a:avLst/>
              <a:gdLst>
                <a:gd name="T0" fmla="*/ 2147483647 w 387"/>
                <a:gd name="T1" fmla="*/ 2147483647 h 387"/>
                <a:gd name="T2" fmla="*/ 2147483647 w 387"/>
                <a:gd name="T3" fmla="*/ 2147483647 h 387"/>
                <a:gd name="T4" fmla="*/ 2147483647 w 387"/>
                <a:gd name="T5" fmla="*/ 2147483647 h 387"/>
                <a:gd name="T6" fmla="*/ 2147483647 w 387"/>
                <a:gd name="T7" fmla="*/ 2147483647 h 387"/>
                <a:gd name="T8" fmla="*/ 2147483647 w 387"/>
                <a:gd name="T9" fmla="*/ 2147483647 h 387"/>
                <a:gd name="T10" fmla="*/ 2147483647 w 387"/>
                <a:gd name="T11" fmla="*/ 2147483647 h 387"/>
                <a:gd name="T12" fmla="*/ 2147483647 w 387"/>
                <a:gd name="T13" fmla="*/ 2147483647 h 387"/>
                <a:gd name="T14" fmla="*/ 2147483647 w 387"/>
                <a:gd name="T15" fmla="*/ 2147483647 h 387"/>
                <a:gd name="T16" fmla="*/ 2147483647 w 387"/>
                <a:gd name="T17" fmla="*/ 2147483647 h 387"/>
                <a:gd name="T18" fmla="*/ 2147483647 w 387"/>
                <a:gd name="T19" fmla="*/ 2147483647 h 387"/>
                <a:gd name="T20" fmla="*/ 2147483647 w 387"/>
                <a:gd name="T21" fmla="*/ 2147483647 h 387"/>
                <a:gd name="T22" fmla="*/ 2147483647 w 387"/>
                <a:gd name="T23" fmla="*/ 2147483647 h 387"/>
                <a:gd name="T24" fmla="*/ 2147483647 w 387"/>
                <a:gd name="T25" fmla="*/ 2147483647 h 387"/>
                <a:gd name="T26" fmla="*/ 2147483647 w 387"/>
                <a:gd name="T27" fmla="*/ 2147483647 h 387"/>
                <a:gd name="T28" fmla="*/ 2147483647 w 387"/>
                <a:gd name="T29" fmla="*/ 2147483647 h 387"/>
                <a:gd name="T30" fmla="*/ 2147483647 w 387"/>
                <a:gd name="T31" fmla="*/ 2147483647 h 387"/>
                <a:gd name="T32" fmla="*/ 2147483647 w 387"/>
                <a:gd name="T33" fmla="*/ 2147483647 h 387"/>
                <a:gd name="T34" fmla="*/ 2147483647 w 387"/>
                <a:gd name="T35" fmla="*/ 2147483647 h 387"/>
                <a:gd name="T36" fmla="*/ 2147483647 w 387"/>
                <a:gd name="T37" fmla="*/ 2147483647 h 387"/>
                <a:gd name="T38" fmla="*/ 2147483647 w 387"/>
                <a:gd name="T39" fmla="*/ 0 h 387"/>
                <a:gd name="T40" fmla="*/ 2147483647 w 387"/>
                <a:gd name="T41" fmla="*/ 2147483647 h 387"/>
                <a:gd name="T42" fmla="*/ 2147483647 w 387"/>
                <a:gd name="T43" fmla="*/ 2147483647 h 387"/>
                <a:gd name="T44" fmla="*/ 2147483647 w 387"/>
                <a:gd name="T45" fmla="*/ 2147483647 h 387"/>
                <a:gd name="T46" fmla="*/ 2147483647 w 387"/>
                <a:gd name="T47" fmla="*/ 2147483647 h 387"/>
                <a:gd name="T48" fmla="*/ 2147483647 w 387"/>
                <a:gd name="T49" fmla="*/ 2147483647 h 387"/>
                <a:gd name="T50" fmla="*/ 2147483647 w 387"/>
                <a:gd name="T51" fmla="*/ 2147483647 h 387"/>
                <a:gd name="T52" fmla="*/ 2147483647 w 387"/>
                <a:gd name="T53" fmla="*/ 2147483647 h 387"/>
                <a:gd name="T54" fmla="*/ 2147483647 w 387"/>
                <a:gd name="T55" fmla="*/ 2147483647 h 387"/>
                <a:gd name="T56" fmla="*/ 2147483647 w 387"/>
                <a:gd name="T57" fmla="*/ 2147483647 h 387"/>
                <a:gd name="T58" fmla="*/ 0 w 387"/>
                <a:gd name="T59" fmla="*/ 2147483647 h 387"/>
                <a:gd name="T60" fmla="*/ 2147483647 w 387"/>
                <a:gd name="T61" fmla="*/ 2147483647 h 387"/>
                <a:gd name="T62" fmla="*/ 2147483647 w 387"/>
                <a:gd name="T63" fmla="*/ 2147483647 h 387"/>
                <a:gd name="T64" fmla="*/ 2147483647 w 387"/>
                <a:gd name="T65" fmla="*/ 2147483647 h 387"/>
                <a:gd name="T66" fmla="*/ 2147483647 w 387"/>
                <a:gd name="T67" fmla="*/ 2147483647 h 387"/>
                <a:gd name="T68" fmla="*/ 2147483647 w 387"/>
                <a:gd name="T69" fmla="*/ 2147483647 h 387"/>
                <a:gd name="T70" fmla="*/ 2147483647 w 387"/>
                <a:gd name="T71" fmla="*/ 2147483647 h 387"/>
                <a:gd name="T72" fmla="*/ 2147483647 w 387"/>
                <a:gd name="T73" fmla="*/ 2147483647 h 387"/>
                <a:gd name="T74" fmla="*/ 2147483647 w 387"/>
                <a:gd name="T75" fmla="*/ 2147483647 h 387"/>
                <a:gd name="T76" fmla="*/ 2147483647 w 387"/>
                <a:gd name="T77" fmla="*/ 2147483647 h 387"/>
                <a:gd name="T78" fmla="*/ 2147483647 w 387"/>
                <a:gd name="T79" fmla="*/ 2147483647 h 387"/>
                <a:gd name="T80" fmla="*/ 2147483647 w 387"/>
                <a:gd name="T81" fmla="*/ 2147483647 h 387"/>
                <a:gd name="T82" fmla="*/ 2147483647 w 387"/>
                <a:gd name="T83" fmla="*/ 2147483647 h 387"/>
                <a:gd name="T84" fmla="*/ 2147483647 w 387"/>
                <a:gd name="T85" fmla="*/ 2147483647 h 387"/>
                <a:gd name="T86" fmla="*/ 2147483647 w 387"/>
                <a:gd name="T87" fmla="*/ 2147483647 h 387"/>
                <a:gd name="T88" fmla="*/ 2147483647 w 387"/>
                <a:gd name="T89" fmla="*/ 2147483647 h 387"/>
                <a:gd name="T90" fmla="*/ 2147483647 w 387"/>
                <a:gd name="T91" fmla="*/ 2147483647 h 387"/>
                <a:gd name="T92" fmla="*/ 2147483647 w 387"/>
                <a:gd name="T93" fmla="*/ 2147483647 h 387"/>
                <a:gd name="T94" fmla="*/ 2147483647 w 387"/>
                <a:gd name="T95" fmla="*/ 2147483647 h 387"/>
                <a:gd name="T96" fmla="*/ 2147483647 w 387"/>
                <a:gd name="T97" fmla="*/ 2147483647 h 38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87"/>
                <a:gd name="T148" fmla="*/ 0 h 387"/>
                <a:gd name="T149" fmla="*/ 387 w 387"/>
                <a:gd name="T150" fmla="*/ 387 h 38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87" h="387">
                  <a:moveTo>
                    <a:pt x="288" y="362"/>
                  </a:moveTo>
                  <a:lnTo>
                    <a:pt x="320" y="340"/>
                  </a:lnTo>
                  <a:lnTo>
                    <a:pt x="346" y="312"/>
                  </a:lnTo>
                  <a:lnTo>
                    <a:pt x="366" y="280"/>
                  </a:lnTo>
                  <a:lnTo>
                    <a:pt x="380" y="245"/>
                  </a:lnTo>
                  <a:lnTo>
                    <a:pt x="387" y="210"/>
                  </a:lnTo>
                  <a:lnTo>
                    <a:pt x="385" y="172"/>
                  </a:lnTo>
                  <a:lnTo>
                    <a:pt x="377" y="135"/>
                  </a:lnTo>
                  <a:lnTo>
                    <a:pt x="362" y="99"/>
                  </a:lnTo>
                  <a:lnTo>
                    <a:pt x="352" y="82"/>
                  </a:lnTo>
                  <a:lnTo>
                    <a:pt x="339" y="67"/>
                  </a:lnTo>
                  <a:lnTo>
                    <a:pt x="327" y="53"/>
                  </a:lnTo>
                  <a:lnTo>
                    <a:pt x="312" y="40"/>
                  </a:lnTo>
                  <a:lnTo>
                    <a:pt x="297" y="30"/>
                  </a:lnTo>
                  <a:lnTo>
                    <a:pt x="281" y="21"/>
                  </a:lnTo>
                  <a:lnTo>
                    <a:pt x="263" y="13"/>
                  </a:lnTo>
                  <a:lnTo>
                    <a:pt x="246" y="7"/>
                  </a:lnTo>
                  <a:lnTo>
                    <a:pt x="228" y="3"/>
                  </a:lnTo>
                  <a:lnTo>
                    <a:pt x="209" y="1"/>
                  </a:lnTo>
                  <a:lnTo>
                    <a:pt x="191" y="0"/>
                  </a:lnTo>
                  <a:lnTo>
                    <a:pt x="171" y="1"/>
                  </a:lnTo>
                  <a:lnTo>
                    <a:pt x="153" y="5"/>
                  </a:lnTo>
                  <a:lnTo>
                    <a:pt x="134" y="9"/>
                  </a:lnTo>
                  <a:lnTo>
                    <a:pt x="116" y="16"/>
                  </a:lnTo>
                  <a:lnTo>
                    <a:pt x="99" y="25"/>
                  </a:lnTo>
                  <a:lnTo>
                    <a:pt x="66" y="47"/>
                  </a:lnTo>
                  <a:lnTo>
                    <a:pt x="40" y="75"/>
                  </a:lnTo>
                  <a:lnTo>
                    <a:pt x="20" y="107"/>
                  </a:lnTo>
                  <a:lnTo>
                    <a:pt x="6" y="142"/>
                  </a:lnTo>
                  <a:lnTo>
                    <a:pt x="0" y="179"/>
                  </a:lnTo>
                  <a:lnTo>
                    <a:pt x="1" y="215"/>
                  </a:lnTo>
                  <a:lnTo>
                    <a:pt x="9" y="252"/>
                  </a:lnTo>
                  <a:lnTo>
                    <a:pt x="24" y="288"/>
                  </a:lnTo>
                  <a:lnTo>
                    <a:pt x="34" y="305"/>
                  </a:lnTo>
                  <a:lnTo>
                    <a:pt x="46" y="320"/>
                  </a:lnTo>
                  <a:lnTo>
                    <a:pt x="59" y="334"/>
                  </a:lnTo>
                  <a:lnTo>
                    <a:pt x="73" y="347"/>
                  </a:lnTo>
                  <a:lnTo>
                    <a:pt x="89" y="357"/>
                  </a:lnTo>
                  <a:lnTo>
                    <a:pt x="106" y="366"/>
                  </a:lnTo>
                  <a:lnTo>
                    <a:pt x="123" y="374"/>
                  </a:lnTo>
                  <a:lnTo>
                    <a:pt x="140" y="380"/>
                  </a:lnTo>
                  <a:lnTo>
                    <a:pt x="159" y="384"/>
                  </a:lnTo>
                  <a:lnTo>
                    <a:pt x="177" y="386"/>
                  </a:lnTo>
                  <a:lnTo>
                    <a:pt x="195" y="387"/>
                  </a:lnTo>
                  <a:lnTo>
                    <a:pt x="214" y="386"/>
                  </a:lnTo>
                  <a:lnTo>
                    <a:pt x="233" y="383"/>
                  </a:lnTo>
                  <a:lnTo>
                    <a:pt x="252" y="378"/>
                  </a:lnTo>
                  <a:lnTo>
                    <a:pt x="270" y="371"/>
                  </a:lnTo>
                  <a:lnTo>
                    <a:pt x="288" y="3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54" name="Freeform 16"/>
            <p:cNvSpPr>
              <a:spLocks/>
            </p:cNvSpPr>
            <p:nvPr/>
          </p:nvSpPr>
          <p:spPr bwMode="auto">
            <a:xfrm>
              <a:off x="6973888" y="4521200"/>
              <a:ext cx="422275" cy="212725"/>
            </a:xfrm>
            <a:custGeom>
              <a:avLst/>
              <a:gdLst>
                <a:gd name="T0" fmla="*/ 2147483647 w 533"/>
                <a:gd name="T1" fmla="*/ 2147483647 h 270"/>
                <a:gd name="T2" fmla="*/ 2147483647 w 533"/>
                <a:gd name="T3" fmla="*/ 2147483647 h 270"/>
                <a:gd name="T4" fmla="*/ 2147483647 w 533"/>
                <a:gd name="T5" fmla="*/ 2147483647 h 270"/>
                <a:gd name="T6" fmla="*/ 2147483647 w 533"/>
                <a:gd name="T7" fmla="*/ 2147483647 h 270"/>
                <a:gd name="T8" fmla="*/ 2147483647 w 533"/>
                <a:gd name="T9" fmla="*/ 2147483647 h 270"/>
                <a:gd name="T10" fmla="*/ 2147483647 w 533"/>
                <a:gd name="T11" fmla="*/ 2147483647 h 270"/>
                <a:gd name="T12" fmla="*/ 2147483647 w 533"/>
                <a:gd name="T13" fmla="*/ 2147483647 h 270"/>
                <a:gd name="T14" fmla="*/ 2147483647 w 533"/>
                <a:gd name="T15" fmla="*/ 2147483647 h 270"/>
                <a:gd name="T16" fmla="*/ 2147483647 w 533"/>
                <a:gd name="T17" fmla="*/ 0 h 270"/>
                <a:gd name="T18" fmla="*/ 2147483647 w 533"/>
                <a:gd name="T19" fmla="*/ 0 h 270"/>
                <a:gd name="T20" fmla="*/ 2147483647 w 533"/>
                <a:gd name="T21" fmla="*/ 2147483647 h 270"/>
                <a:gd name="T22" fmla="*/ 2147483647 w 533"/>
                <a:gd name="T23" fmla="*/ 2147483647 h 270"/>
                <a:gd name="T24" fmla="*/ 2147483647 w 533"/>
                <a:gd name="T25" fmla="*/ 2147483647 h 270"/>
                <a:gd name="T26" fmla="*/ 2147483647 w 533"/>
                <a:gd name="T27" fmla="*/ 2147483647 h 270"/>
                <a:gd name="T28" fmla="*/ 2147483647 w 533"/>
                <a:gd name="T29" fmla="*/ 2147483647 h 270"/>
                <a:gd name="T30" fmla="*/ 2147483647 w 533"/>
                <a:gd name="T31" fmla="*/ 2147483647 h 270"/>
                <a:gd name="T32" fmla="*/ 2147483647 w 533"/>
                <a:gd name="T33" fmla="*/ 2147483647 h 270"/>
                <a:gd name="T34" fmla="*/ 2147483647 w 533"/>
                <a:gd name="T35" fmla="*/ 2147483647 h 270"/>
                <a:gd name="T36" fmla="*/ 2147483647 w 533"/>
                <a:gd name="T37" fmla="*/ 2147483647 h 270"/>
                <a:gd name="T38" fmla="*/ 2147483647 w 533"/>
                <a:gd name="T39" fmla="*/ 2147483647 h 270"/>
                <a:gd name="T40" fmla="*/ 2147483647 w 533"/>
                <a:gd name="T41" fmla="*/ 2147483647 h 270"/>
                <a:gd name="T42" fmla="*/ 2147483647 w 533"/>
                <a:gd name="T43" fmla="*/ 2147483647 h 270"/>
                <a:gd name="T44" fmla="*/ 2147483647 w 533"/>
                <a:gd name="T45" fmla="*/ 2147483647 h 270"/>
                <a:gd name="T46" fmla="*/ 2147483647 w 533"/>
                <a:gd name="T47" fmla="*/ 2147483647 h 270"/>
                <a:gd name="T48" fmla="*/ 0 w 533"/>
                <a:gd name="T49" fmla="*/ 2147483647 h 270"/>
                <a:gd name="T50" fmla="*/ 2147483647 w 533"/>
                <a:gd name="T51" fmla="*/ 2147483647 h 270"/>
                <a:gd name="T52" fmla="*/ 2147483647 w 533"/>
                <a:gd name="T53" fmla="*/ 2147483647 h 270"/>
                <a:gd name="T54" fmla="*/ 2147483647 w 533"/>
                <a:gd name="T55" fmla="*/ 2147483647 h 270"/>
                <a:gd name="T56" fmla="*/ 2147483647 w 533"/>
                <a:gd name="T57" fmla="*/ 2147483647 h 270"/>
                <a:gd name="T58" fmla="*/ 2147483647 w 533"/>
                <a:gd name="T59" fmla="*/ 2147483647 h 270"/>
                <a:gd name="T60" fmla="*/ 2147483647 w 533"/>
                <a:gd name="T61" fmla="*/ 2147483647 h 270"/>
                <a:gd name="T62" fmla="*/ 2147483647 w 533"/>
                <a:gd name="T63" fmla="*/ 2147483647 h 270"/>
                <a:gd name="T64" fmla="*/ 2147483647 w 533"/>
                <a:gd name="T65" fmla="*/ 2147483647 h 270"/>
                <a:gd name="T66" fmla="*/ 2147483647 w 533"/>
                <a:gd name="T67" fmla="*/ 2147483647 h 270"/>
                <a:gd name="T68" fmla="*/ 2147483647 w 533"/>
                <a:gd name="T69" fmla="*/ 2147483647 h 270"/>
                <a:gd name="T70" fmla="*/ 2147483647 w 533"/>
                <a:gd name="T71" fmla="*/ 2147483647 h 270"/>
                <a:gd name="T72" fmla="*/ 2147483647 w 533"/>
                <a:gd name="T73" fmla="*/ 2147483647 h 270"/>
                <a:gd name="T74" fmla="*/ 2147483647 w 533"/>
                <a:gd name="T75" fmla="*/ 2147483647 h 270"/>
                <a:gd name="T76" fmla="*/ 2147483647 w 533"/>
                <a:gd name="T77" fmla="*/ 2147483647 h 270"/>
                <a:gd name="T78" fmla="*/ 2147483647 w 533"/>
                <a:gd name="T79" fmla="*/ 2147483647 h 270"/>
                <a:gd name="T80" fmla="*/ 2147483647 w 533"/>
                <a:gd name="T81" fmla="*/ 2147483647 h 270"/>
                <a:gd name="T82" fmla="*/ 2147483647 w 533"/>
                <a:gd name="T83" fmla="*/ 2147483647 h 270"/>
                <a:gd name="T84" fmla="*/ 2147483647 w 533"/>
                <a:gd name="T85" fmla="*/ 2147483647 h 270"/>
                <a:gd name="T86" fmla="*/ 2147483647 w 533"/>
                <a:gd name="T87" fmla="*/ 2147483647 h 270"/>
                <a:gd name="T88" fmla="*/ 2147483647 w 533"/>
                <a:gd name="T89" fmla="*/ 2147483647 h 270"/>
                <a:gd name="T90" fmla="*/ 2147483647 w 533"/>
                <a:gd name="T91" fmla="*/ 2147483647 h 270"/>
                <a:gd name="T92" fmla="*/ 2147483647 w 533"/>
                <a:gd name="T93" fmla="*/ 2147483647 h 270"/>
                <a:gd name="T94" fmla="*/ 2147483647 w 533"/>
                <a:gd name="T95" fmla="*/ 2147483647 h 270"/>
                <a:gd name="T96" fmla="*/ 2147483647 w 533"/>
                <a:gd name="T97" fmla="*/ 2147483647 h 27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33"/>
                <a:gd name="T148" fmla="*/ 0 h 270"/>
                <a:gd name="T149" fmla="*/ 533 w 533"/>
                <a:gd name="T150" fmla="*/ 270 h 27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33" h="270">
                  <a:moveTo>
                    <a:pt x="483" y="54"/>
                  </a:moveTo>
                  <a:lnTo>
                    <a:pt x="470" y="42"/>
                  </a:lnTo>
                  <a:lnTo>
                    <a:pt x="455" y="31"/>
                  </a:lnTo>
                  <a:lnTo>
                    <a:pt x="441" y="22"/>
                  </a:lnTo>
                  <a:lnTo>
                    <a:pt x="423" y="14"/>
                  </a:lnTo>
                  <a:lnTo>
                    <a:pt x="406" y="8"/>
                  </a:lnTo>
                  <a:lnTo>
                    <a:pt x="386" y="4"/>
                  </a:lnTo>
                  <a:lnTo>
                    <a:pt x="366" y="1"/>
                  </a:lnTo>
                  <a:lnTo>
                    <a:pt x="345" y="0"/>
                  </a:lnTo>
                  <a:lnTo>
                    <a:pt x="326" y="0"/>
                  </a:lnTo>
                  <a:lnTo>
                    <a:pt x="308" y="3"/>
                  </a:lnTo>
                  <a:lnTo>
                    <a:pt x="288" y="5"/>
                  </a:lnTo>
                  <a:lnTo>
                    <a:pt x="268" y="8"/>
                  </a:lnTo>
                  <a:lnTo>
                    <a:pt x="248" y="13"/>
                  </a:lnTo>
                  <a:lnTo>
                    <a:pt x="226" y="19"/>
                  </a:lnTo>
                  <a:lnTo>
                    <a:pt x="206" y="26"/>
                  </a:lnTo>
                  <a:lnTo>
                    <a:pt x="184" y="34"/>
                  </a:lnTo>
                  <a:lnTo>
                    <a:pt x="162" y="43"/>
                  </a:lnTo>
                  <a:lnTo>
                    <a:pt x="139" y="53"/>
                  </a:lnTo>
                  <a:lnTo>
                    <a:pt x="116" y="65"/>
                  </a:lnTo>
                  <a:lnTo>
                    <a:pt x="94" y="77"/>
                  </a:lnTo>
                  <a:lnTo>
                    <a:pt x="71" y="91"/>
                  </a:lnTo>
                  <a:lnTo>
                    <a:pt x="47" y="106"/>
                  </a:lnTo>
                  <a:lnTo>
                    <a:pt x="24" y="121"/>
                  </a:lnTo>
                  <a:lnTo>
                    <a:pt x="0" y="138"/>
                  </a:lnTo>
                  <a:lnTo>
                    <a:pt x="36" y="140"/>
                  </a:lnTo>
                  <a:lnTo>
                    <a:pt x="72" y="141"/>
                  </a:lnTo>
                  <a:lnTo>
                    <a:pt x="106" y="144"/>
                  </a:lnTo>
                  <a:lnTo>
                    <a:pt x="141" y="148"/>
                  </a:lnTo>
                  <a:lnTo>
                    <a:pt x="176" y="152"/>
                  </a:lnTo>
                  <a:lnTo>
                    <a:pt x="210" y="158"/>
                  </a:lnTo>
                  <a:lnTo>
                    <a:pt x="244" y="165"/>
                  </a:lnTo>
                  <a:lnTo>
                    <a:pt x="276" y="173"/>
                  </a:lnTo>
                  <a:lnTo>
                    <a:pt x="308" y="182"/>
                  </a:lnTo>
                  <a:lnTo>
                    <a:pt x="340" y="191"/>
                  </a:lnTo>
                  <a:lnTo>
                    <a:pt x="371" y="202"/>
                  </a:lnTo>
                  <a:lnTo>
                    <a:pt x="403" y="214"/>
                  </a:lnTo>
                  <a:lnTo>
                    <a:pt x="432" y="226"/>
                  </a:lnTo>
                  <a:lnTo>
                    <a:pt x="462" y="240"/>
                  </a:lnTo>
                  <a:lnTo>
                    <a:pt x="491" y="255"/>
                  </a:lnTo>
                  <a:lnTo>
                    <a:pt x="519" y="270"/>
                  </a:lnTo>
                  <a:lnTo>
                    <a:pt x="527" y="239"/>
                  </a:lnTo>
                  <a:lnTo>
                    <a:pt x="532" y="209"/>
                  </a:lnTo>
                  <a:lnTo>
                    <a:pt x="533" y="180"/>
                  </a:lnTo>
                  <a:lnTo>
                    <a:pt x="530" y="152"/>
                  </a:lnTo>
                  <a:lnTo>
                    <a:pt x="525" y="126"/>
                  </a:lnTo>
                  <a:lnTo>
                    <a:pt x="514" y="100"/>
                  </a:lnTo>
                  <a:lnTo>
                    <a:pt x="500" y="76"/>
                  </a:lnTo>
                  <a:lnTo>
                    <a:pt x="483" y="54"/>
                  </a:lnTo>
                  <a:close/>
                </a:path>
              </a:pathLst>
            </a:custGeom>
            <a:solidFill>
              <a:srgbClr val="309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55" name="Freeform 17"/>
            <p:cNvSpPr>
              <a:spLocks/>
            </p:cNvSpPr>
            <p:nvPr/>
          </p:nvSpPr>
          <p:spPr bwMode="auto">
            <a:xfrm>
              <a:off x="6026150" y="5654675"/>
              <a:ext cx="350838" cy="342900"/>
            </a:xfrm>
            <a:custGeom>
              <a:avLst/>
              <a:gdLst>
                <a:gd name="T0" fmla="*/ 2147483647 w 442"/>
                <a:gd name="T1" fmla="*/ 0 h 431"/>
                <a:gd name="T2" fmla="*/ 2147483647 w 442"/>
                <a:gd name="T3" fmla="*/ 2147483647 h 431"/>
                <a:gd name="T4" fmla="*/ 2147483647 w 442"/>
                <a:gd name="T5" fmla="*/ 2147483647 h 431"/>
                <a:gd name="T6" fmla="*/ 2147483647 w 442"/>
                <a:gd name="T7" fmla="*/ 2147483647 h 431"/>
                <a:gd name="T8" fmla="*/ 2147483647 w 442"/>
                <a:gd name="T9" fmla="*/ 2147483647 h 431"/>
                <a:gd name="T10" fmla="*/ 2147483647 w 442"/>
                <a:gd name="T11" fmla="*/ 2147483647 h 431"/>
                <a:gd name="T12" fmla="*/ 2147483647 w 442"/>
                <a:gd name="T13" fmla="*/ 2147483647 h 431"/>
                <a:gd name="T14" fmla="*/ 2147483647 w 442"/>
                <a:gd name="T15" fmla="*/ 2147483647 h 431"/>
                <a:gd name="T16" fmla="*/ 0 w 442"/>
                <a:gd name="T17" fmla="*/ 2147483647 h 431"/>
                <a:gd name="T18" fmla="*/ 0 w 442"/>
                <a:gd name="T19" fmla="*/ 2147483647 h 431"/>
                <a:gd name="T20" fmla="*/ 0 w 442"/>
                <a:gd name="T21" fmla="*/ 2147483647 h 431"/>
                <a:gd name="T22" fmla="*/ 0 w 442"/>
                <a:gd name="T23" fmla="*/ 2147483647 h 431"/>
                <a:gd name="T24" fmla="*/ 0 w 442"/>
                <a:gd name="T25" fmla="*/ 2147483647 h 431"/>
                <a:gd name="T26" fmla="*/ 0 w 442"/>
                <a:gd name="T27" fmla="*/ 2147483647 h 431"/>
                <a:gd name="T28" fmla="*/ 2147483647 w 442"/>
                <a:gd name="T29" fmla="*/ 2147483647 h 431"/>
                <a:gd name="T30" fmla="*/ 2147483647 w 442"/>
                <a:gd name="T31" fmla="*/ 2147483647 h 431"/>
                <a:gd name="T32" fmla="*/ 2147483647 w 442"/>
                <a:gd name="T33" fmla="*/ 2147483647 h 431"/>
                <a:gd name="T34" fmla="*/ 2147483647 w 442"/>
                <a:gd name="T35" fmla="*/ 2147483647 h 431"/>
                <a:gd name="T36" fmla="*/ 2147483647 w 442"/>
                <a:gd name="T37" fmla="*/ 2147483647 h 431"/>
                <a:gd name="T38" fmla="*/ 2147483647 w 442"/>
                <a:gd name="T39" fmla="*/ 2147483647 h 431"/>
                <a:gd name="T40" fmla="*/ 2147483647 w 442"/>
                <a:gd name="T41" fmla="*/ 2147483647 h 431"/>
                <a:gd name="T42" fmla="*/ 2147483647 w 442"/>
                <a:gd name="T43" fmla="*/ 2147483647 h 431"/>
                <a:gd name="T44" fmla="*/ 2147483647 w 442"/>
                <a:gd name="T45" fmla="*/ 2147483647 h 431"/>
                <a:gd name="T46" fmla="*/ 2147483647 w 442"/>
                <a:gd name="T47" fmla="*/ 2147483647 h 431"/>
                <a:gd name="T48" fmla="*/ 2147483647 w 442"/>
                <a:gd name="T49" fmla="*/ 2147483647 h 431"/>
                <a:gd name="T50" fmla="*/ 2147483647 w 442"/>
                <a:gd name="T51" fmla="*/ 2147483647 h 431"/>
                <a:gd name="T52" fmla="*/ 2147483647 w 442"/>
                <a:gd name="T53" fmla="*/ 2147483647 h 431"/>
                <a:gd name="T54" fmla="*/ 2147483647 w 442"/>
                <a:gd name="T55" fmla="*/ 2147483647 h 431"/>
                <a:gd name="T56" fmla="*/ 2147483647 w 442"/>
                <a:gd name="T57" fmla="*/ 2147483647 h 431"/>
                <a:gd name="T58" fmla="*/ 2147483647 w 442"/>
                <a:gd name="T59" fmla="*/ 2147483647 h 431"/>
                <a:gd name="T60" fmla="*/ 2147483647 w 442"/>
                <a:gd name="T61" fmla="*/ 2147483647 h 431"/>
                <a:gd name="T62" fmla="*/ 2147483647 w 442"/>
                <a:gd name="T63" fmla="*/ 2147483647 h 431"/>
                <a:gd name="T64" fmla="*/ 2147483647 w 442"/>
                <a:gd name="T65" fmla="*/ 2147483647 h 431"/>
                <a:gd name="T66" fmla="*/ 2147483647 w 442"/>
                <a:gd name="T67" fmla="*/ 2147483647 h 431"/>
                <a:gd name="T68" fmla="*/ 2147483647 w 442"/>
                <a:gd name="T69" fmla="*/ 2147483647 h 431"/>
                <a:gd name="T70" fmla="*/ 2147483647 w 442"/>
                <a:gd name="T71" fmla="*/ 2147483647 h 431"/>
                <a:gd name="T72" fmla="*/ 2147483647 w 442"/>
                <a:gd name="T73" fmla="*/ 2147483647 h 431"/>
                <a:gd name="T74" fmla="*/ 2147483647 w 442"/>
                <a:gd name="T75" fmla="*/ 2147483647 h 431"/>
                <a:gd name="T76" fmla="*/ 2147483647 w 442"/>
                <a:gd name="T77" fmla="*/ 2147483647 h 431"/>
                <a:gd name="T78" fmla="*/ 2147483647 w 442"/>
                <a:gd name="T79" fmla="*/ 2147483647 h 431"/>
                <a:gd name="T80" fmla="*/ 2147483647 w 442"/>
                <a:gd name="T81" fmla="*/ 2147483647 h 431"/>
                <a:gd name="T82" fmla="*/ 2147483647 w 442"/>
                <a:gd name="T83" fmla="*/ 2147483647 h 431"/>
                <a:gd name="T84" fmla="*/ 2147483647 w 442"/>
                <a:gd name="T85" fmla="*/ 2147483647 h 431"/>
                <a:gd name="T86" fmla="*/ 2147483647 w 442"/>
                <a:gd name="T87" fmla="*/ 2147483647 h 431"/>
                <a:gd name="T88" fmla="*/ 2147483647 w 442"/>
                <a:gd name="T89" fmla="*/ 2147483647 h 431"/>
                <a:gd name="T90" fmla="*/ 2147483647 w 442"/>
                <a:gd name="T91" fmla="*/ 2147483647 h 431"/>
                <a:gd name="T92" fmla="*/ 2147483647 w 442"/>
                <a:gd name="T93" fmla="*/ 2147483647 h 431"/>
                <a:gd name="T94" fmla="*/ 2147483647 w 442"/>
                <a:gd name="T95" fmla="*/ 2147483647 h 431"/>
                <a:gd name="T96" fmla="*/ 2147483647 w 442"/>
                <a:gd name="T97" fmla="*/ 2147483647 h 431"/>
                <a:gd name="T98" fmla="*/ 2147483647 w 442"/>
                <a:gd name="T99" fmla="*/ 2147483647 h 431"/>
                <a:gd name="T100" fmla="*/ 2147483647 w 442"/>
                <a:gd name="T101" fmla="*/ 2147483647 h 431"/>
                <a:gd name="T102" fmla="*/ 2147483647 w 442"/>
                <a:gd name="T103" fmla="*/ 2147483647 h 431"/>
                <a:gd name="T104" fmla="*/ 2147483647 w 442"/>
                <a:gd name="T105" fmla="*/ 2147483647 h 431"/>
                <a:gd name="T106" fmla="*/ 2147483647 w 442"/>
                <a:gd name="T107" fmla="*/ 2147483647 h 431"/>
                <a:gd name="T108" fmla="*/ 2147483647 w 442"/>
                <a:gd name="T109" fmla="*/ 2147483647 h 431"/>
                <a:gd name="T110" fmla="*/ 2147483647 w 442"/>
                <a:gd name="T111" fmla="*/ 2147483647 h 431"/>
                <a:gd name="T112" fmla="*/ 2147483647 w 442"/>
                <a:gd name="T113" fmla="*/ 2147483647 h 431"/>
                <a:gd name="T114" fmla="*/ 2147483647 w 442"/>
                <a:gd name="T115" fmla="*/ 2147483647 h 431"/>
                <a:gd name="T116" fmla="*/ 2147483647 w 442"/>
                <a:gd name="T117" fmla="*/ 2147483647 h 431"/>
                <a:gd name="T118" fmla="*/ 2147483647 w 442"/>
                <a:gd name="T119" fmla="*/ 2147483647 h 431"/>
                <a:gd name="T120" fmla="*/ 2147483647 w 442"/>
                <a:gd name="T121" fmla="*/ 2147483647 h 431"/>
                <a:gd name="T122" fmla="*/ 2147483647 w 442"/>
                <a:gd name="T123" fmla="*/ 2147483647 h 431"/>
                <a:gd name="T124" fmla="*/ 2147483647 w 442"/>
                <a:gd name="T125" fmla="*/ 0 h 43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42"/>
                <a:gd name="T190" fmla="*/ 0 h 431"/>
                <a:gd name="T191" fmla="*/ 442 w 442"/>
                <a:gd name="T192" fmla="*/ 431 h 43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42" h="431">
                  <a:moveTo>
                    <a:pt x="247" y="0"/>
                  </a:moveTo>
                  <a:lnTo>
                    <a:pt x="38" y="207"/>
                  </a:lnTo>
                  <a:lnTo>
                    <a:pt x="29" y="215"/>
                  </a:lnTo>
                  <a:lnTo>
                    <a:pt x="21" y="226"/>
                  </a:lnTo>
                  <a:lnTo>
                    <a:pt x="14" y="235"/>
                  </a:lnTo>
                  <a:lnTo>
                    <a:pt x="9" y="245"/>
                  </a:lnTo>
                  <a:lnTo>
                    <a:pt x="5" y="257"/>
                  </a:lnTo>
                  <a:lnTo>
                    <a:pt x="2" y="267"/>
                  </a:lnTo>
                  <a:lnTo>
                    <a:pt x="0" y="279"/>
                  </a:lnTo>
                  <a:lnTo>
                    <a:pt x="0" y="289"/>
                  </a:lnTo>
                  <a:lnTo>
                    <a:pt x="0" y="290"/>
                  </a:lnTo>
                  <a:lnTo>
                    <a:pt x="0" y="292"/>
                  </a:lnTo>
                  <a:lnTo>
                    <a:pt x="0" y="294"/>
                  </a:lnTo>
                  <a:lnTo>
                    <a:pt x="0" y="296"/>
                  </a:lnTo>
                  <a:lnTo>
                    <a:pt x="2" y="313"/>
                  </a:lnTo>
                  <a:lnTo>
                    <a:pt x="7" y="329"/>
                  </a:lnTo>
                  <a:lnTo>
                    <a:pt x="13" y="344"/>
                  </a:lnTo>
                  <a:lnTo>
                    <a:pt x="21" y="356"/>
                  </a:lnTo>
                  <a:lnTo>
                    <a:pt x="22" y="357"/>
                  </a:lnTo>
                  <a:lnTo>
                    <a:pt x="24" y="359"/>
                  </a:lnTo>
                  <a:lnTo>
                    <a:pt x="28" y="364"/>
                  </a:lnTo>
                  <a:lnTo>
                    <a:pt x="33" y="370"/>
                  </a:lnTo>
                  <a:lnTo>
                    <a:pt x="39" y="377"/>
                  </a:lnTo>
                  <a:lnTo>
                    <a:pt x="46" y="383"/>
                  </a:lnTo>
                  <a:lnTo>
                    <a:pt x="53" y="389"/>
                  </a:lnTo>
                  <a:lnTo>
                    <a:pt x="61" y="396"/>
                  </a:lnTo>
                  <a:lnTo>
                    <a:pt x="70" y="403"/>
                  </a:lnTo>
                  <a:lnTo>
                    <a:pt x="79" y="409"/>
                  </a:lnTo>
                  <a:lnTo>
                    <a:pt x="89" y="413"/>
                  </a:lnTo>
                  <a:lnTo>
                    <a:pt x="97" y="417"/>
                  </a:lnTo>
                  <a:lnTo>
                    <a:pt x="104" y="420"/>
                  </a:lnTo>
                  <a:lnTo>
                    <a:pt x="108" y="423"/>
                  </a:lnTo>
                  <a:lnTo>
                    <a:pt x="112" y="424"/>
                  </a:lnTo>
                  <a:lnTo>
                    <a:pt x="113" y="424"/>
                  </a:lnTo>
                  <a:lnTo>
                    <a:pt x="119" y="427"/>
                  </a:lnTo>
                  <a:lnTo>
                    <a:pt x="126" y="428"/>
                  </a:lnTo>
                  <a:lnTo>
                    <a:pt x="132" y="431"/>
                  </a:lnTo>
                  <a:lnTo>
                    <a:pt x="139" y="431"/>
                  </a:lnTo>
                  <a:lnTo>
                    <a:pt x="151" y="431"/>
                  </a:lnTo>
                  <a:lnTo>
                    <a:pt x="162" y="430"/>
                  </a:lnTo>
                  <a:lnTo>
                    <a:pt x="175" y="426"/>
                  </a:lnTo>
                  <a:lnTo>
                    <a:pt x="187" y="423"/>
                  </a:lnTo>
                  <a:lnTo>
                    <a:pt x="197" y="417"/>
                  </a:lnTo>
                  <a:lnTo>
                    <a:pt x="207" y="411"/>
                  </a:lnTo>
                  <a:lnTo>
                    <a:pt x="218" y="404"/>
                  </a:lnTo>
                  <a:lnTo>
                    <a:pt x="227" y="396"/>
                  </a:lnTo>
                  <a:lnTo>
                    <a:pt x="442" y="161"/>
                  </a:lnTo>
                  <a:lnTo>
                    <a:pt x="428" y="153"/>
                  </a:lnTo>
                  <a:lnTo>
                    <a:pt x="415" y="144"/>
                  </a:lnTo>
                  <a:lnTo>
                    <a:pt x="401" y="136"/>
                  </a:lnTo>
                  <a:lnTo>
                    <a:pt x="388" y="127"/>
                  </a:lnTo>
                  <a:lnTo>
                    <a:pt x="374" y="117"/>
                  </a:lnTo>
                  <a:lnTo>
                    <a:pt x="362" y="107"/>
                  </a:lnTo>
                  <a:lnTo>
                    <a:pt x="349" y="98"/>
                  </a:lnTo>
                  <a:lnTo>
                    <a:pt x="336" y="87"/>
                  </a:lnTo>
                  <a:lnTo>
                    <a:pt x="325" y="77"/>
                  </a:lnTo>
                  <a:lnTo>
                    <a:pt x="312" y="67"/>
                  </a:lnTo>
                  <a:lnTo>
                    <a:pt x="301" y="56"/>
                  </a:lnTo>
                  <a:lnTo>
                    <a:pt x="289" y="45"/>
                  </a:lnTo>
                  <a:lnTo>
                    <a:pt x="279" y="34"/>
                  </a:lnTo>
                  <a:lnTo>
                    <a:pt x="267" y="23"/>
                  </a:lnTo>
                  <a:lnTo>
                    <a:pt x="257" y="11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56" name="Freeform 18"/>
            <p:cNvSpPr>
              <a:spLocks/>
            </p:cNvSpPr>
            <p:nvPr/>
          </p:nvSpPr>
          <p:spPr bwMode="auto">
            <a:xfrm>
              <a:off x="6221413" y="5327650"/>
              <a:ext cx="457200" cy="455613"/>
            </a:xfrm>
            <a:custGeom>
              <a:avLst/>
              <a:gdLst>
                <a:gd name="T0" fmla="*/ 2147483647 w 574"/>
                <a:gd name="T1" fmla="*/ 2147483647 h 574"/>
                <a:gd name="T2" fmla="*/ 2147483647 w 574"/>
                <a:gd name="T3" fmla="*/ 2147483647 h 574"/>
                <a:gd name="T4" fmla="*/ 2147483647 w 574"/>
                <a:gd name="T5" fmla="*/ 2147483647 h 574"/>
                <a:gd name="T6" fmla="*/ 2147483647 w 574"/>
                <a:gd name="T7" fmla="*/ 2147483647 h 574"/>
                <a:gd name="T8" fmla="*/ 2147483647 w 574"/>
                <a:gd name="T9" fmla="*/ 0 h 574"/>
                <a:gd name="T10" fmla="*/ 2147483647 w 574"/>
                <a:gd name="T11" fmla="*/ 0 h 574"/>
                <a:gd name="T12" fmla="*/ 2147483647 w 574"/>
                <a:gd name="T13" fmla="*/ 2147483647 h 574"/>
                <a:gd name="T14" fmla="*/ 2147483647 w 574"/>
                <a:gd name="T15" fmla="*/ 2147483647 h 574"/>
                <a:gd name="T16" fmla="*/ 2147483647 w 574"/>
                <a:gd name="T17" fmla="*/ 2147483647 h 574"/>
                <a:gd name="T18" fmla="*/ 2147483647 w 574"/>
                <a:gd name="T19" fmla="*/ 2147483647 h 574"/>
                <a:gd name="T20" fmla="*/ 0 w 574"/>
                <a:gd name="T21" fmla="*/ 2147483647 h 574"/>
                <a:gd name="T22" fmla="*/ 2147483647 w 574"/>
                <a:gd name="T23" fmla="*/ 2147483647 h 574"/>
                <a:gd name="T24" fmla="*/ 2147483647 w 574"/>
                <a:gd name="T25" fmla="*/ 2147483647 h 574"/>
                <a:gd name="T26" fmla="*/ 2147483647 w 574"/>
                <a:gd name="T27" fmla="*/ 2147483647 h 574"/>
                <a:gd name="T28" fmla="*/ 2147483647 w 574"/>
                <a:gd name="T29" fmla="*/ 2147483647 h 574"/>
                <a:gd name="T30" fmla="*/ 2147483647 w 574"/>
                <a:gd name="T31" fmla="*/ 2147483647 h 574"/>
                <a:gd name="T32" fmla="*/ 2147483647 w 574"/>
                <a:gd name="T33" fmla="*/ 2147483647 h 574"/>
                <a:gd name="T34" fmla="*/ 2147483647 w 574"/>
                <a:gd name="T35" fmla="*/ 2147483647 h 574"/>
                <a:gd name="T36" fmla="*/ 2147483647 w 574"/>
                <a:gd name="T37" fmla="*/ 2147483647 h 574"/>
                <a:gd name="T38" fmla="*/ 2147483647 w 574"/>
                <a:gd name="T39" fmla="*/ 2147483647 h 574"/>
                <a:gd name="T40" fmla="*/ 2147483647 w 574"/>
                <a:gd name="T41" fmla="*/ 2147483647 h 574"/>
                <a:gd name="T42" fmla="*/ 2147483647 w 574"/>
                <a:gd name="T43" fmla="*/ 2147483647 h 574"/>
                <a:gd name="T44" fmla="*/ 2147483647 w 574"/>
                <a:gd name="T45" fmla="*/ 2147483647 h 574"/>
                <a:gd name="T46" fmla="*/ 2147483647 w 574"/>
                <a:gd name="T47" fmla="*/ 2147483647 h 574"/>
                <a:gd name="T48" fmla="*/ 2147483647 w 574"/>
                <a:gd name="T49" fmla="*/ 2147483647 h 574"/>
                <a:gd name="T50" fmla="*/ 2147483647 w 574"/>
                <a:gd name="T51" fmla="*/ 2147483647 h 574"/>
                <a:gd name="T52" fmla="*/ 2147483647 w 574"/>
                <a:gd name="T53" fmla="*/ 2147483647 h 574"/>
                <a:gd name="T54" fmla="*/ 2147483647 w 574"/>
                <a:gd name="T55" fmla="*/ 2147483647 h 574"/>
                <a:gd name="T56" fmla="*/ 2147483647 w 574"/>
                <a:gd name="T57" fmla="*/ 2147483647 h 574"/>
                <a:gd name="T58" fmla="*/ 2147483647 w 574"/>
                <a:gd name="T59" fmla="*/ 2147483647 h 574"/>
                <a:gd name="T60" fmla="*/ 2147483647 w 574"/>
                <a:gd name="T61" fmla="*/ 2147483647 h 574"/>
                <a:gd name="T62" fmla="*/ 2147483647 w 574"/>
                <a:gd name="T63" fmla="*/ 2147483647 h 57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74"/>
                <a:gd name="T97" fmla="*/ 0 h 574"/>
                <a:gd name="T98" fmla="*/ 574 w 574"/>
                <a:gd name="T99" fmla="*/ 574 h 57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74" h="574">
                  <a:moveTo>
                    <a:pt x="551" y="86"/>
                  </a:moveTo>
                  <a:lnTo>
                    <a:pt x="478" y="17"/>
                  </a:lnTo>
                  <a:lnTo>
                    <a:pt x="467" y="8"/>
                  </a:lnTo>
                  <a:lnTo>
                    <a:pt x="456" y="3"/>
                  </a:lnTo>
                  <a:lnTo>
                    <a:pt x="444" y="0"/>
                  </a:lnTo>
                  <a:lnTo>
                    <a:pt x="433" y="0"/>
                  </a:lnTo>
                  <a:lnTo>
                    <a:pt x="421" y="3"/>
                  </a:lnTo>
                  <a:lnTo>
                    <a:pt x="410" y="8"/>
                  </a:lnTo>
                  <a:lnTo>
                    <a:pt x="398" y="15"/>
                  </a:lnTo>
                  <a:lnTo>
                    <a:pt x="388" y="25"/>
                  </a:lnTo>
                  <a:lnTo>
                    <a:pt x="0" y="413"/>
                  </a:lnTo>
                  <a:lnTo>
                    <a:pt x="10" y="424"/>
                  </a:lnTo>
                  <a:lnTo>
                    <a:pt x="20" y="436"/>
                  </a:lnTo>
                  <a:lnTo>
                    <a:pt x="32" y="447"/>
                  </a:lnTo>
                  <a:lnTo>
                    <a:pt x="42" y="458"/>
                  </a:lnTo>
                  <a:lnTo>
                    <a:pt x="54" y="469"/>
                  </a:lnTo>
                  <a:lnTo>
                    <a:pt x="65" y="480"/>
                  </a:lnTo>
                  <a:lnTo>
                    <a:pt x="78" y="490"/>
                  </a:lnTo>
                  <a:lnTo>
                    <a:pt x="89" y="500"/>
                  </a:lnTo>
                  <a:lnTo>
                    <a:pt x="102" y="511"/>
                  </a:lnTo>
                  <a:lnTo>
                    <a:pt x="115" y="520"/>
                  </a:lnTo>
                  <a:lnTo>
                    <a:pt x="127" y="530"/>
                  </a:lnTo>
                  <a:lnTo>
                    <a:pt x="141" y="540"/>
                  </a:lnTo>
                  <a:lnTo>
                    <a:pt x="154" y="549"/>
                  </a:lnTo>
                  <a:lnTo>
                    <a:pt x="168" y="557"/>
                  </a:lnTo>
                  <a:lnTo>
                    <a:pt x="181" y="566"/>
                  </a:lnTo>
                  <a:lnTo>
                    <a:pt x="195" y="574"/>
                  </a:lnTo>
                  <a:lnTo>
                    <a:pt x="555" y="185"/>
                  </a:lnTo>
                  <a:lnTo>
                    <a:pt x="570" y="161"/>
                  </a:lnTo>
                  <a:lnTo>
                    <a:pt x="574" y="134"/>
                  </a:lnTo>
                  <a:lnTo>
                    <a:pt x="567" y="109"/>
                  </a:lnTo>
                  <a:lnTo>
                    <a:pt x="551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57" name="Freeform 19"/>
            <p:cNvSpPr>
              <a:spLocks/>
            </p:cNvSpPr>
            <p:nvPr/>
          </p:nvSpPr>
          <p:spPr bwMode="auto">
            <a:xfrm>
              <a:off x="6608763" y="5291138"/>
              <a:ext cx="168275" cy="153988"/>
            </a:xfrm>
            <a:custGeom>
              <a:avLst/>
              <a:gdLst>
                <a:gd name="T0" fmla="*/ 0 w 212"/>
                <a:gd name="T1" fmla="*/ 2147483647 h 195"/>
                <a:gd name="T2" fmla="*/ 2147483647 w 212"/>
                <a:gd name="T3" fmla="*/ 2147483647 h 195"/>
                <a:gd name="T4" fmla="*/ 2147483647 w 212"/>
                <a:gd name="T5" fmla="*/ 2147483647 h 195"/>
                <a:gd name="T6" fmla="*/ 2147483647 w 212"/>
                <a:gd name="T7" fmla="*/ 2147483647 h 195"/>
                <a:gd name="T8" fmla="*/ 2147483647 w 212"/>
                <a:gd name="T9" fmla="*/ 2147483647 h 195"/>
                <a:gd name="T10" fmla="*/ 2147483647 w 212"/>
                <a:gd name="T11" fmla="*/ 2147483647 h 195"/>
                <a:gd name="T12" fmla="*/ 2147483647 w 212"/>
                <a:gd name="T13" fmla="*/ 2147483647 h 195"/>
                <a:gd name="T14" fmla="*/ 2147483647 w 212"/>
                <a:gd name="T15" fmla="*/ 2147483647 h 195"/>
                <a:gd name="T16" fmla="*/ 2147483647 w 212"/>
                <a:gd name="T17" fmla="*/ 2147483647 h 195"/>
                <a:gd name="T18" fmla="*/ 2147483647 w 212"/>
                <a:gd name="T19" fmla="*/ 2147483647 h 195"/>
                <a:gd name="T20" fmla="*/ 2147483647 w 212"/>
                <a:gd name="T21" fmla="*/ 2147483647 h 195"/>
                <a:gd name="T22" fmla="*/ 2147483647 w 212"/>
                <a:gd name="T23" fmla="*/ 2147483647 h 195"/>
                <a:gd name="T24" fmla="*/ 2147483647 w 212"/>
                <a:gd name="T25" fmla="*/ 2147483647 h 195"/>
                <a:gd name="T26" fmla="*/ 2147483647 w 212"/>
                <a:gd name="T27" fmla="*/ 2147483647 h 195"/>
                <a:gd name="T28" fmla="*/ 2147483647 w 212"/>
                <a:gd name="T29" fmla="*/ 2147483647 h 195"/>
                <a:gd name="T30" fmla="*/ 2147483647 w 212"/>
                <a:gd name="T31" fmla="*/ 2147483647 h 195"/>
                <a:gd name="T32" fmla="*/ 2147483647 w 212"/>
                <a:gd name="T33" fmla="*/ 2147483647 h 195"/>
                <a:gd name="T34" fmla="*/ 2147483647 w 212"/>
                <a:gd name="T35" fmla="*/ 0 h 195"/>
                <a:gd name="T36" fmla="*/ 2147483647 w 212"/>
                <a:gd name="T37" fmla="*/ 2147483647 h 195"/>
                <a:gd name="T38" fmla="*/ 2147483647 w 212"/>
                <a:gd name="T39" fmla="*/ 2147483647 h 195"/>
                <a:gd name="T40" fmla="*/ 2147483647 w 212"/>
                <a:gd name="T41" fmla="*/ 2147483647 h 195"/>
                <a:gd name="T42" fmla="*/ 2147483647 w 212"/>
                <a:gd name="T43" fmla="*/ 2147483647 h 195"/>
                <a:gd name="T44" fmla="*/ 2147483647 w 212"/>
                <a:gd name="T45" fmla="*/ 2147483647 h 195"/>
                <a:gd name="T46" fmla="*/ 2147483647 w 212"/>
                <a:gd name="T47" fmla="*/ 2147483647 h 195"/>
                <a:gd name="T48" fmla="*/ 2147483647 w 212"/>
                <a:gd name="T49" fmla="*/ 2147483647 h 195"/>
                <a:gd name="T50" fmla="*/ 2147483647 w 212"/>
                <a:gd name="T51" fmla="*/ 2147483647 h 195"/>
                <a:gd name="T52" fmla="*/ 2147483647 w 212"/>
                <a:gd name="T53" fmla="*/ 2147483647 h 195"/>
                <a:gd name="T54" fmla="*/ 2147483647 w 212"/>
                <a:gd name="T55" fmla="*/ 2147483647 h 195"/>
                <a:gd name="T56" fmla="*/ 2147483647 w 212"/>
                <a:gd name="T57" fmla="*/ 2147483647 h 195"/>
                <a:gd name="T58" fmla="*/ 2147483647 w 212"/>
                <a:gd name="T59" fmla="*/ 2147483647 h 195"/>
                <a:gd name="T60" fmla="*/ 2147483647 w 212"/>
                <a:gd name="T61" fmla="*/ 2147483647 h 195"/>
                <a:gd name="T62" fmla="*/ 2147483647 w 212"/>
                <a:gd name="T63" fmla="*/ 2147483647 h 195"/>
                <a:gd name="T64" fmla="*/ 2147483647 w 212"/>
                <a:gd name="T65" fmla="*/ 2147483647 h 195"/>
                <a:gd name="T66" fmla="*/ 0 w 212"/>
                <a:gd name="T67" fmla="*/ 2147483647 h 19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12"/>
                <a:gd name="T103" fmla="*/ 0 h 195"/>
                <a:gd name="T104" fmla="*/ 212 w 212"/>
                <a:gd name="T105" fmla="*/ 195 h 19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12" h="195">
                  <a:moveTo>
                    <a:pt x="0" y="108"/>
                  </a:moveTo>
                  <a:lnTo>
                    <a:pt x="53" y="195"/>
                  </a:lnTo>
                  <a:lnTo>
                    <a:pt x="55" y="195"/>
                  </a:lnTo>
                  <a:lnTo>
                    <a:pt x="61" y="194"/>
                  </a:lnTo>
                  <a:lnTo>
                    <a:pt x="71" y="193"/>
                  </a:lnTo>
                  <a:lnTo>
                    <a:pt x="83" y="191"/>
                  </a:lnTo>
                  <a:lnTo>
                    <a:pt x="98" y="188"/>
                  </a:lnTo>
                  <a:lnTo>
                    <a:pt x="113" y="183"/>
                  </a:lnTo>
                  <a:lnTo>
                    <a:pt x="129" y="176"/>
                  </a:lnTo>
                  <a:lnTo>
                    <a:pt x="146" y="168"/>
                  </a:lnTo>
                  <a:lnTo>
                    <a:pt x="162" y="158"/>
                  </a:lnTo>
                  <a:lnTo>
                    <a:pt x="177" y="145"/>
                  </a:lnTo>
                  <a:lnTo>
                    <a:pt x="190" y="129"/>
                  </a:lnTo>
                  <a:lnTo>
                    <a:pt x="200" y="111"/>
                  </a:lnTo>
                  <a:lnTo>
                    <a:pt x="208" y="88"/>
                  </a:lnTo>
                  <a:lnTo>
                    <a:pt x="212" y="62"/>
                  </a:lnTo>
                  <a:lnTo>
                    <a:pt x="212" y="34"/>
                  </a:lnTo>
                  <a:lnTo>
                    <a:pt x="206" y="0"/>
                  </a:lnTo>
                  <a:lnTo>
                    <a:pt x="206" y="1"/>
                  </a:lnTo>
                  <a:lnTo>
                    <a:pt x="205" y="6"/>
                  </a:lnTo>
                  <a:lnTo>
                    <a:pt x="203" y="13"/>
                  </a:lnTo>
                  <a:lnTo>
                    <a:pt x="199" y="21"/>
                  </a:lnTo>
                  <a:lnTo>
                    <a:pt x="195" y="30"/>
                  </a:lnTo>
                  <a:lnTo>
                    <a:pt x="189" y="42"/>
                  </a:lnTo>
                  <a:lnTo>
                    <a:pt x="181" y="53"/>
                  </a:lnTo>
                  <a:lnTo>
                    <a:pt x="170" y="65"/>
                  </a:lnTo>
                  <a:lnTo>
                    <a:pt x="159" y="75"/>
                  </a:lnTo>
                  <a:lnTo>
                    <a:pt x="145" y="85"/>
                  </a:lnTo>
                  <a:lnTo>
                    <a:pt x="128" y="95"/>
                  </a:lnTo>
                  <a:lnTo>
                    <a:pt x="108" y="103"/>
                  </a:lnTo>
                  <a:lnTo>
                    <a:pt x="86" y="108"/>
                  </a:lnTo>
                  <a:lnTo>
                    <a:pt x="61" y="112"/>
                  </a:lnTo>
                  <a:lnTo>
                    <a:pt x="32" y="112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309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58" name="Freeform 20"/>
            <p:cNvSpPr>
              <a:spLocks/>
            </p:cNvSpPr>
            <p:nvPr/>
          </p:nvSpPr>
          <p:spPr bwMode="auto">
            <a:xfrm>
              <a:off x="6605588" y="5227638"/>
              <a:ext cx="61913" cy="57150"/>
            </a:xfrm>
            <a:custGeom>
              <a:avLst/>
              <a:gdLst>
                <a:gd name="T0" fmla="*/ 2147483647 w 77"/>
                <a:gd name="T1" fmla="*/ 2147483647 h 72"/>
                <a:gd name="T2" fmla="*/ 2147483647 w 77"/>
                <a:gd name="T3" fmla="*/ 2147483647 h 72"/>
                <a:gd name="T4" fmla="*/ 2147483647 w 77"/>
                <a:gd name="T5" fmla="*/ 2147483647 h 72"/>
                <a:gd name="T6" fmla="*/ 2147483647 w 77"/>
                <a:gd name="T7" fmla="*/ 2147483647 h 72"/>
                <a:gd name="T8" fmla="*/ 2147483647 w 77"/>
                <a:gd name="T9" fmla="*/ 2147483647 h 72"/>
                <a:gd name="T10" fmla="*/ 2147483647 w 77"/>
                <a:gd name="T11" fmla="*/ 2147483647 h 72"/>
                <a:gd name="T12" fmla="*/ 2147483647 w 77"/>
                <a:gd name="T13" fmla="*/ 2147483647 h 72"/>
                <a:gd name="T14" fmla="*/ 2147483647 w 77"/>
                <a:gd name="T15" fmla="*/ 2147483647 h 72"/>
                <a:gd name="T16" fmla="*/ 2147483647 w 77"/>
                <a:gd name="T17" fmla="*/ 0 h 72"/>
                <a:gd name="T18" fmla="*/ 2147483647 w 77"/>
                <a:gd name="T19" fmla="*/ 0 h 72"/>
                <a:gd name="T20" fmla="*/ 2147483647 w 77"/>
                <a:gd name="T21" fmla="*/ 0 h 72"/>
                <a:gd name="T22" fmla="*/ 2147483647 w 77"/>
                <a:gd name="T23" fmla="*/ 2147483647 h 72"/>
                <a:gd name="T24" fmla="*/ 2147483647 w 77"/>
                <a:gd name="T25" fmla="*/ 2147483647 h 72"/>
                <a:gd name="T26" fmla="*/ 2147483647 w 77"/>
                <a:gd name="T27" fmla="*/ 2147483647 h 72"/>
                <a:gd name="T28" fmla="*/ 2147483647 w 77"/>
                <a:gd name="T29" fmla="*/ 2147483647 h 72"/>
                <a:gd name="T30" fmla="*/ 0 w 77"/>
                <a:gd name="T31" fmla="*/ 2147483647 h 72"/>
                <a:gd name="T32" fmla="*/ 2147483647 w 77"/>
                <a:gd name="T33" fmla="*/ 2147483647 h 72"/>
                <a:gd name="T34" fmla="*/ 2147483647 w 77"/>
                <a:gd name="T35" fmla="*/ 2147483647 h 72"/>
                <a:gd name="T36" fmla="*/ 2147483647 w 77"/>
                <a:gd name="T37" fmla="*/ 2147483647 h 72"/>
                <a:gd name="T38" fmla="*/ 2147483647 w 77"/>
                <a:gd name="T39" fmla="*/ 2147483647 h 72"/>
                <a:gd name="T40" fmla="*/ 2147483647 w 77"/>
                <a:gd name="T41" fmla="*/ 2147483647 h 72"/>
                <a:gd name="T42" fmla="*/ 2147483647 w 77"/>
                <a:gd name="T43" fmla="*/ 2147483647 h 72"/>
                <a:gd name="T44" fmla="*/ 2147483647 w 77"/>
                <a:gd name="T45" fmla="*/ 2147483647 h 72"/>
                <a:gd name="T46" fmla="*/ 2147483647 w 77"/>
                <a:gd name="T47" fmla="*/ 2147483647 h 72"/>
                <a:gd name="T48" fmla="*/ 2147483647 w 77"/>
                <a:gd name="T49" fmla="*/ 2147483647 h 7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7"/>
                <a:gd name="T76" fmla="*/ 0 h 72"/>
                <a:gd name="T77" fmla="*/ 77 w 77"/>
                <a:gd name="T78" fmla="*/ 72 h 7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7" h="72">
                  <a:moveTo>
                    <a:pt x="57" y="68"/>
                  </a:moveTo>
                  <a:lnTo>
                    <a:pt x="68" y="57"/>
                  </a:lnTo>
                  <a:lnTo>
                    <a:pt x="75" y="45"/>
                  </a:lnTo>
                  <a:lnTo>
                    <a:pt x="77" y="31"/>
                  </a:lnTo>
                  <a:lnTo>
                    <a:pt x="73" y="17"/>
                  </a:lnTo>
                  <a:lnTo>
                    <a:pt x="68" y="11"/>
                  </a:lnTo>
                  <a:lnTo>
                    <a:pt x="64" y="7"/>
                  </a:lnTo>
                  <a:lnTo>
                    <a:pt x="58" y="3"/>
                  </a:lnTo>
                  <a:lnTo>
                    <a:pt x="51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8" y="1"/>
                  </a:lnTo>
                  <a:lnTo>
                    <a:pt x="21" y="4"/>
                  </a:lnTo>
                  <a:lnTo>
                    <a:pt x="10" y="15"/>
                  </a:lnTo>
                  <a:lnTo>
                    <a:pt x="3" y="27"/>
                  </a:lnTo>
                  <a:lnTo>
                    <a:pt x="0" y="41"/>
                  </a:lnTo>
                  <a:lnTo>
                    <a:pt x="5" y="55"/>
                  </a:lnTo>
                  <a:lnTo>
                    <a:pt x="10" y="61"/>
                  </a:lnTo>
                  <a:lnTo>
                    <a:pt x="14" y="65"/>
                  </a:lnTo>
                  <a:lnTo>
                    <a:pt x="20" y="69"/>
                  </a:lnTo>
                  <a:lnTo>
                    <a:pt x="27" y="71"/>
                  </a:lnTo>
                  <a:lnTo>
                    <a:pt x="34" y="72"/>
                  </a:lnTo>
                  <a:lnTo>
                    <a:pt x="42" y="72"/>
                  </a:lnTo>
                  <a:lnTo>
                    <a:pt x="50" y="71"/>
                  </a:lnTo>
                  <a:lnTo>
                    <a:pt x="57" y="68"/>
                  </a:lnTo>
                  <a:close/>
                </a:path>
              </a:pathLst>
            </a:custGeom>
            <a:solidFill>
              <a:srgbClr val="309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59" name="Freeform 21"/>
            <p:cNvSpPr>
              <a:spLocks/>
            </p:cNvSpPr>
            <p:nvPr/>
          </p:nvSpPr>
          <p:spPr bwMode="auto">
            <a:xfrm>
              <a:off x="6080125" y="5880100"/>
              <a:ext cx="38100" cy="38100"/>
            </a:xfrm>
            <a:custGeom>
              <a:avLst/>
              <a:gdLst>
                <a:gd name="T0" fmla="*/ 2147483647 w 47"/>
                <a:gd name="T1" fmla="*/ 2147483647 h 47"/>
                <a:gd name="T2" fmla="*/ 2147483647 w 47"/>
                <a:gd name="T3" fmla="*/ 2147483647 h 47"/>
                <a:gd name="T4" fmla="*/ 2147483647 w 47"/>
                <a:gd name="T5" fmla="*/ 2147483647 h 47"/>
                <a:gd name="T6" fmla="*/ 2147483647 w 47"/>
                <a:gd name="T7" fmla="*/ 2147483647 h 47"/>
                <a:gd name="T8" fmla="*/ 2147483647 w 47"/>
                <a:gd name="T9" fmla="*/ 2147483647 h 47"/>
                <a:gd name="T10" fmla="*/ 2147483647 w 47"/>
                <a:gd name="T11" fmla="*/ 2147483647 h 47"/>
                <a:gd name="T12" fmla="*/ 2147483647 w 47"/>
                <a:gd name="T13" fmla="*/ 0 h 47"/>
                <a:gd name="T14" fmla="*/ 2147483647 w 47"/>
                <a:gd name="T15" fmla="*/ 0 h 47"/>
                <a:gd name="T16" fmla="*/ 2147483647 w 47"/>
                <a:gd name="T17" fmla="*/ 2147483647 h 47"/>
                <a:gd name="T18" fmla="*/ 0 w 47"/>
                <a:gd name="T19" fmla="*/ 2147483647 h 47"/>
                <a:gd name="T20" fmla="*/ 0 w 47"/>
                <a:gd name="T21" fmla="*/ 2147483647 h 47"/>
                <a:gd name="T22" fmla="*/ 2147483647 w 47"/>
                <a:gd name="T23" fmla="*/ 2147483647 h 47"/>
                <a:gd name="T24" fmla="*/ 2147483647 w 47"/>
                <a:gd name="T25" fmla="*/ 2147483647 h 47"/>
                <a:gd name="T26" fmla="*/ 2147483647 w 47"/>
                <a:gd name="T27" fmla="*/ 2147483647 h 47"/>
                <a:gd name="T28" fmla="*/ 2147483647 w 47"/>
                <a:gd name="T29" fmla="*/ 2147483647 h 47"/>
                <a:gd name="T30" fmla="*/ 2147483647 w 47"/>
                <a:gd name="T31" fmla="*/ 2147483647 h 47"/>
                <a:gd name="T32" fmla="*/ 2147483647 w 47"/>
                <a:gd name="T33" fmla="*/ 21474836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44" y="43"/>
                  </a:moveTo>
                  <a:lnTo>
                    <a:pt x="47" y="36"/>
                  </a:lnTo>
                  <a:lnTo>
                    <a:pt x="47" y="27"/>
                  </a:lnTo>
                  <a:lnTo>
                    <a:pt x="44" y="18"/>
                  </a:lnTo>
                  <a:lnTo>
                    <a:pt x="37" y="9"/>
                  </a:lnTo>
                  <a:lnTo>
                    <a:pt x="29" y="4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3" y="5"/>
                  </a:lnTo>
                  <a:lnTo>
                    <a:pt x="0" y="12"/>
                  </a:lnTo>
                  <a:lnTo>
                    <a:pt x="0" y="21"/>
                  </a:lnTo>
                  <a:lnTo>
                    <a:pt x="3" y="30"/>
                  </a:lnTo>
                  <a:lnTo>
                    <a:pt x="10" y="38"/>
                  </a:lnTo>
                  <a:lnTo>
                    <a:pt x="18" y="44"/>
                  </a:lnTo>
                  <a:lnTo>
                    <a:pt x="28" y="47"/>
                  </a:lnTo>
                  <a:lnTo>
                    <a:pt x="37" y="47"/>
                  </a:lnTo>
                  <a:lnTo>
                    <a:pt x="44" y="43"/>
                  </a:lnTo>
                  <a:close/>
                </a:path>
              </a:pathLst>
            </a:custGeom>
            <a:solidFill>
              <a:srgbClr val="309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7429500" y="4606925"/>
              <a:ext cx="79375" cy="207963"/>
            </a:xfrm>
            <a:custGeom>
              <a:avLst/>
              <a:gdLst>
                <a:gd name="T0" fmla="*/ 2147483647 w 100"/>
                <a:gd name="T1" fmla="*/ 2147483647 h 263"/>
                <a:gd name="T2" fmla="*/ 2147483647 w 100"/>
                <a:gd name="T3" fmla="*/ 0 h 263"/>
                <a:gd name="T4" fmla="*/ 2147483647 w 100"/>
                <a:gd name="T5" fmla="*/ 2147483647 h 263"/>
                <a:gd name="T6" fmla="*/ 2147483647 w 100"/>
                <a:gd name="T7" fmla="*/ 2147483647 h 263"/>
                <a:gd name="T8" fmla="*/ 2147483647 w 100"/>
                <a:gd name="T9" fmla="*/ 2147483647 h 263"/>
                <a:gd name="T10" fmla="*/ 0 w 100"/>
                <a:gd name="T11" fmla="*/ 2147483647 h 263"/>
                <a:gd name="T12" fmla="*/ 2147483647 w 100"/>
                <a:gd name="T13" fmla="*/ 2147483647 h 263"/>
                <a:gd name="T14" fmla="*/ 2147483647 w 100"/>
                <a:gd name="T15" fmla="*/ 2147483647 h 263"/>
                <a:gd name="T16" fmla="*/ 2147483647 w 100"/>
                <a:gd name="T17" fmla="*/ 2147483647 h 263"/>
                <a:gd name="T18" fmla="*/ 2147483647 w 100"/>
                <a:gd name="T19" fmla="*/ 2147483647 h 263"/>
                <a:gd name="T20" fmla="*/ 2147483647 w 100"/>
                <a:gd name="T21" fmla="*/ 2147483647 h 263"/>
                <a:gd name="T22" fmla="*/ 2147483647 w 100"/>
                <a:gd name="T23" fmla="*/ 2147483647 h 263"/>
                <a:gd name="T24" fmla="*/ 2147483647 w 100"/>
                <a:gd name="T25" fmla="*/ 2147483647 h 263"/>
                <a:gd name="T26" fmla="*/ 2147483647 w 100"/>
                <a:gd name="T27" fmla="*/ 2147483647 h 263"/>
                <a:gd name="T28" fmla="*/ 2147483647 w 100"/>
                <a:gd name="T29" fmla="*/ 2147483647 h 263"/>
                <a:gd name="T30" fmla="*/ 2147483647 w 100"/>
                <a:gd name="T31" fmla="*/ 2147483647 h 263"/>
                <a:gd name="T32" fmla="*/ 2147483647 w 100"/>
                <a:gd name="T33" fmla="*/ 2147483647 h 263"/>
                <a:gd name="T34" fmla="*/ 2147483647 w 100"/>
                <a:gd name="T35" fmla="*/ 2147483647 h 26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0"/>
                <a:gd name="T55" fmla="*/ 0 h 263"/>
                <a:gd name="T56" fmla="*/ 100 w 100"/>
                <a:gd name="T57" fmla="*/ 263 h 26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0" h="263">
                  <a:moveTo>
                    <a:pt x="96" y="112"/>
                  </a:moveTo>
                  <a:lnTo>
                    <a:pt x="15" y="0"/>
                  </a:lnTo>
                  <a:lnTo>
                    <a:pt x="22" y="51"/>
                  </a:lnTo>
                  <a:lnTo>
                    <a:pt x="21" y="101"/>
                  </a:lnTo>
                  <a:lnTo>
                    <a:pt x="13" y="149"/>
                  </a:lnTo>
                  <a:lnTo>
                    <a:pt x="0" y="195"/>
                  </a:lnTo>
                  <a:lnTo>
                    <a:pt x="12" y="203"/>
                  </a:lnTo>
                  <a:lnTo>
                    <a:pt x="23" y="211"/>
                  </a:lnTo>
                  <a:lnTo>
                    <a:pt x="35" y="219"/>
                  </a:lnTo>
                  <a:lnTo>
                    <a:pt x="45" y="227"/>
                  </a:lnTo>
                  <a:lnTo>
                    <a:pt x="57" y="237"/>
                  </a:lnTo>
                  <a:lnTo>
                    <a:pt x="67" y="245"/>
                  </a:lnTo>
                  <a:lnTo>
                    <a:pt x="77" y="254"/>
                  </a:lnTo>
                  <a:lnTo>
                    <a:pt x="88" y="263"/>
                  </a:lnTo>
                  <a:lnTo>
                    <a:pt x="98" y="201"/>
                  </a:lnTo>
                  <a:lnTo>
                    <a:pt x="100" y="153"/>
                  </a:lnTo>
                  <a:lnTo>
                    <a:pt x="98" y="123"/>
                  </a:lnTo>
                  <a:lnTo>
                    <a:pt x="96" y="112"/>
                  </a:lnTo>
                  <a:close/>
                </a:path>
              </a:pathLst>
            </a:custGeom>
            <a:solidFill>
              <a:srgbClr val="309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7315200" y="4760913"/>
              <a:ext cx="184150" cy="284163"/>
            </a:xfrm>
            <a:custGeom>
              <a:avLst/>
              <a:gdLst>
                <a:gd name="T0" fmla="*/ 2147483647 w 232"/>
                <a:gd name="T1" fmla="*/ 2147483647 h 357"/>
                <a:gd name="T2" fmla="*/ 2147483647 w 232"/>
                <a:gd name="T3" fmla="*/ 2147483647 h 357"/>
                <a:gd name="T4" fmla="*/ 2147483647 w 232"/>
                <a:gd name="T5" fmla="*/ 2147483647 h 357"/>
                <a:gd name="T6" fmla="*/ 2147483647 w 232"/>
                <a:gd name="T7" fmla="*/ 2147483647 h 357"/>
                <a:gd name="T8" fmla="*/ 2147483647 w 232"/>
                <a:gd name="T9" fmla="*/ 2147483647 h 357"/>
                <a:gd name="T10" fmla="*/ 2147483647 w 232"/>
                <a:gd name="T11" fmla="*/ 2147483647 h 357"/>
                <a:gd name="T12" fmla="*/ 2147483647 w 232"/>
                <a:gd name="T13" fmla="*/ 2147483647 h 357"/>
                <a:gd name="T14" fmla="*/ 2147483647 w 232"/>
                <a:gd name="T15" fmla="*/ 2147483647 h 357"/>
                <a:gd name="T16" fmla="*/ 2147483647 w 232"/>
                <a:gd name="T17" fmla="*/ 2147483647 h 357"/>
                <a:gd name="T18" fmla="*/ 2147483647 w 232"/>
                <a:gd name="T19" fmla="*/ 2147483647 h 357"/>
                <a:gd name="T20" fmla="*/ 2147483647 w 232"/>
                <a:gd name="T21" fmla="*/ 2147483647 h 357"/>
                <a:gd name="T22" fmla="*/ 2147483647 w 232"/>
                <a:gd name="T23" fmla="*/ 2147483647 h 357"/>
                <a:gd name="T24" fmla="*/ 2147483647 w 232"/>
                <a:gd name="T25" fmla="*/ 2147483647 h 357"/>
                <a:gd name="T26" fmla="*/ 2147483647 w 232"/>
                <a:gd name="T27" fmla="*/ 2147483647 h 357"/>
                <a:gd name="T28" fmla="*/ 2147483647 w 232"/>
                <a:gd name="T29" fmla="*/ 2147483647 h 357"/>
                <a:gd name="T30" fmla="*/ 2147483647 w 232"/>
                <a:gd name="T31" fmla="*/ 2147483647 h 357"/>
                <a:gd name="T32" fmla="*/ 2147483647 w 232"/>
                <a:gd name="T33" fmla="*/ 0 h 357"/>
                <a:gd name="T34" fmla="*/ 2147483647 w 232"/>
                <a:gd name="T35" fmla="*/ 2147483647 h 357"/>
                <a:gd name="T36" fmla="*/ 2147483647 w 232"/>
                <a:gd name="T37" fmla="*/ 2147483647 h 357"/>
                <a:gd name="T38" fmla="*/ 2147483647 w 232"/>
                <a:gd name="T39" fmla="*/ 2147483647 h 357"/>
                <a:gd name="T40" fmla="*/ 2147483647 w 232"/>
                <a:gd name="T41" fmla="*/ 2147483647 h 357"/>
                <a:gd name="T42" fmla="*/ 2147483647 w 232"/>
                <a:gd name="T43" fmla="*/ 2147483647 h 357"/>
                <a:gd name="T44" fmla="*/ 2147483647 w 232"/>
                <a:gd name="T45" fmla="*/ 2147483647 h 357"/>
                <a:gd name="T46" fmla="*/ 2147483647 w 232"/>
                <a:gd name="T47" fmla="*/ 2147483647 h 357"/>
                <a:gd name="T48" fmla="*/ 0 w 232"/>
                <a:gd name="T49" fmla="*/ 2147483647 h 357"/>
                <a:gd name="T50" fmla="*/ 2147483647 w 232"/>
                <a:gd name="T51" fmla="*/ 2147483647 h 35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32"/>
                <a:gd name="T79" fmla="*/ 0 h 357"/>
                <a:gd name="T80" fmla="*/ 232 w 232"/>
                <a:gd name="T81" fmla="*/ 357 h 35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32" h="357">
                  <a:moveTo>
                    <a:pt x="67" y="357"/>
                  </a:moveTo>
                  <a:lnTo>
                    <a:pt x="103" y="317"/>
                  </a:lnTo>
                  <a:lnTo>
                    <a:pt x="133" y="277"/>
                  </a:lnTo>
                  <a:lnTo>
                    <a:pt x="158" y="239"/>
                  </a:lnTo>
                  <a:lnTo>
                    <a:pt x="180" y="201"/>
                  </a:lnTo>
                  <a:lnTo>
                    <a:pt x="197" y="165"/>
                  </a:lnTo>
                  <a:lnTo>
                    <a:pt x="212" y="132"/>
                  </a:lnTo>
                  <a:lnTo>
                    <a:pt x="224" y="98"/>
                  </a:lnTo>
                  <a:lnTo>
                    <a:pt x="232" y="68"/>
                  </a:lnTo>
                  <a:lnTo>
                    <a:pt x="221" y="59"/>
                  </a:lnTo>
                  <a:lnTo>
                    <a:pt x="211" y="50"/>
                  </a:lnTo>
                  <a:lnTo>
                    <a:pt x="201" y="42"/>
                  </a:lnTo>
                  <a:lnTo>
                    <a:pt x="189" y="32"/>
                  </a:lnTo>
                  <a:lnTo>
                    <a:pt x="179" y="24"/>
                  </a:lnTo>
                  <a:lnTo>
                    <a:pt x="167" y="16"/>
                  </a:lnTo>
                  <a:lnTo>
                    <a:pt x="156" y="8"/>
                  </a:lnTo>
                  <a:lnTo>
                    <a:pt x="144" y="0"/>
                  </a:lnTo>
                  <a:lnTo>
                    <a:pt x="125" y="49"/>
                  </a:lnTo>
                  <a:lnTo>
                    <a:pt x="103" y="95"/>
                  </a:lnTo>
                  <a:lnTo>
                    <a:pt x="78" y="135"/>
                  </a:lnTo>
                  <a:lnTo>
                    <a:pt x="55" y="170"/>
                  </a:lnTo>
                  <a:lnTo>
                    <a:pt x="34" y="198"/>
                  </a:lnTo>
                  <a:lnTo>
                    <a:pt x="16" y="219"/>
                  </a:lnTo>
                  <a:lnTo>
                    <a:pt x="5" y="233"/>
                  </a:lnTo>
                  <a:lnTo>
                    <a:pt x="0" y="237"/>
                  </a:lnTo>
                  <a:lnTo>
                    <a:pt x="67" y="357"/>
                  </a:lnTo>
                  <a:close/>
                </a:path>
              </a:pathLst>
            </a:custGeom>
            <a:solidFill>
              <a:srgbClr val="309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62" name="Freeform 26"/>
            <p:cNvSpPr>
              <a:spLocks/>
            </p:cNvSpPr>
            <p:nvPr/>
          </p:nvSpPr>
          <p:spPr bwMode="auto">
            <a:xfrm>
              <a:off x="7072313" y="4548188"/>
              <a:ext cx="198438" cy="95250"/>
            </a:xfrm>
            <a:custGeom>
              <a:avLst/>
              <a:gdLst>
                <a:gd name="T0" fmla="*/ 2147483647 w 251"/>
                <a:gd name="T1" fmla="*/ 0 h 119"/>
                <a:gd name="T2" fmla="*/ 2147483647 w 251"/>
                <a:gd name="T3" fmla="*/ 0 h 119"/>
                <a:gd name="T4" fmla="*/ 2147483647 w 251"/>
                <a:gd name="T5" fmla="*/ 2147483647 h 119"/>
                <a:gd name="T6" fmla="*/ 2147483647 w 251"/>
                <a:gd name="T7" fmla="*/ 2147483647 h 119"/>
                <a:gd name="T8" fmla="*/ 2147483647 w 251"/>
                <a:gd name="T9" fmla="*/ 2147483647 h 119"/>
                <a:gd name="T10" fmla="*/ 2147483647 w 251"/>
                <a:gd name="T11" fmla="*/ 2147483647 h 119"/>
                <a:gd name="T12" fmla="*/ 2147483647 w 251"/>
                <a:gd name="T13" fmla="*/ 2147483647 h 119"/>
                <a:gd name="T14" fmla="*/ 2147483647 w 251"/>
                <a:gd name="T15" fmla="*/ 2147483647 h 119"/>
                <a:gd name="T16" fmla="*/ 2147483647 w 251"/>
                <a:gd name="T17" fmla="*/ 2147483647 h 119"/>
                <a:gd name="T18" fmla="*/ 2147483647 w 251"/>
                <a:gd name="T19" fmla="*/ 2147483647 h 119"/>
                <a:gd name="T20" fmla="*/ 2147483647 w 251"/>
                <a:gd name="T21" fmla="*/ 2147483647 h 119"/>
                <a:gd name="T22" fmla="*/ 2147483647 w 251"/>
                <a:gd name="T23" fmla="*/ 2147483647 h 119"/>
                <a:gd name="T24" fmla="*/ 2147483647 w 251"/>
                <a:gd name="T25" fmla="*/ 2147483647 h 119"/>
                <a:gd name="T26" fmla="*/ 2147483647 w 251"/>
                <a:gd name="T27" fmla="*/ 2147483647 h 119"/>
                <a:gd name="T28" fmla="*/ 2147483647 w 251"/>
                <a:gd name="T29" fmla="*/ 2147483647 h 119"/>
                <a:gd name="T30" fmla="*/ 2147483647 w 251"/>
                <a:gd name="T31" fmla="*/ 2147483647 h 119"/>
                <a:gd name="T32" fmla="*/ 0 w 251"/>
                <a:gd name="T33" fmla="*/ 2147483647 h 119"/>
                <a:gd name="T34" fmla="*/ 2147483647 w 251"/>
                <a:gd name="T35" fmla="*/ 2147483647 h 119"/>
                <a:gd name="T36" fmla="*/ 2147483647 w 251"/>
                <a:gd name="T37" fmla="*/ 2147483647 h 119"/>
                <a:gd name="T38" fmla="*/ 2147483647 w 251"/>
                <a:gd name="T39" fmla="*/ 2147483647 h 119"/>
                <a:gd name="T40" fmla="*/ 2147483647 w 251"/>
                <a:gd name="T41" fmla="*/ 2147483647 h 119"/>
                <a:gd name="T42" fmla="*/ 2147483647 w 251"/>
                <a:gd name="T43" fmla="*/ 2147483647 h 119"/>
                <a:gd name="T44" fmla="*/ 2147483647 w 251"/>
                <a:gd name="T45" fmla="*/ 2147483647 h 119"/>
                <a:gd name="T46" fmla="*/ 2147483647 w 251"/>
                <a:gd name="T47" fmla="*/ 2147483647 h 119"/>
                <a:gd name="T48" fmla="*/ 2147483647 w 251"/>
                <a:gd name="T49" fmla="*/ 2147483647 h 119"/>
                <a:gd name="T50" fmla="*/ 2147483647 w 251"/>
                <a:gd name="T51" fmla="*/ 2147483647 h 119"/>
                <a:gd name="T52" fmla="*/ 2147483647 w 251"/>
                <a:gd name="T53" fmla="*/ 2147483647 h 119"/>
                <a:gd name="T54" fmla="*/ 2147483647 w 251"/>
                <a:gd name="T55" fmla="*/ 2147483647 h 119"/>
                <a:gd name="T56" fmla="*/ 2147483647 w 251"/>
                <a:gd name="T57" fmla="*/ 2147483647 h 119"/>
                <a:gd name="T58" fmla="*/ 2147483647 w 251"/>
                <a:gd name="T59" fmla="*/ 2147483647 h 119"/>
                <a:gd name="T60" fmla="*/ 2147483647 w 251"/>
                <a:gd name="T61" fmla="*/ 2147483647 h 119"/>
                <a:gd name="T62" fmla="*/ 2147483647 w 251"/>
                <a:gd name="T63" fmla="*/ 2147483647 h 119"/>
                <a:gd name="T64" fmla="*/ 2147483647 w 251"/>
                <a:gd name="T65" fmla="*/ 2147483647 h 119"/>
                <a:gd name="T66" fmla="*/ 2147483647 w 251"/>
                <a:gd name="T67" fmla="*/ 2147483647 h 119"/>
                <a:gd name="T68" fmla="*/ 2147483647 w 251"/>
                <a:gd name="T69" fmla="*/ 2147483647 h 119"/>
                <a:gd name="T70" fmla="*/ 2147483647 w 251"/>
                <a:gd name="T71" fmla="*/ 2147483647 h 119"/>
                <a:gd name="T72" fmla="*/ 2147483647 w 251"/>
                <a:gd name="T73" fmla="*/ 2147483647 h 119"/>
                <a:gd name="T74" fmla="*/ 2147483647 w 251"/>
                <a:gd name="T75" fmla="*/ 2147483647 h 119"/>
                <a:gd name="T76" fmla="*/ 2147483647 w 251"/>
                <a:gd name="T77" fmla="*/ 2147483647 h 119"/>
                <a:gd name="T78" fmla="*/ 2147483647 w 251"/>
                <a:gd name="T79" fmla="*/ 0 h 119"/>
                <a:gd name="T80" fmla="*/ 2147483647 w 251"/>
                <a:gd name="T81" fmla="*/ 0 h 11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51"/>
                <a:gd name="T124" fmla="*/ 0 h 119"/>
                <a:gd name="T125" fmla="*/ 251 w 251"/>
                <a:gd name="T126" fmla="*/ 119 h 11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51" h="119">
                  <a:moveTo>
                    <a:pt x="251" y="0"/>
                  </a:moveTo>
                  <a:lnTo>
                    <a:pt x="250" y="0"/>
                  </a:lnTo>
                  <a:lnTo>
                    <a:pt x="246" y="1"/>
                  </a:lnTo>
                  <a:lnTo>
                    <a:pt x="239" y="2"/>
                  </a:lnTo>
                  <a:lnTo>
                    <a:pt x="231" y="5"/>
                  </a:lnTo>
                  <a:lnTo>
                    <a:pt x="221" y="7"/>
                  </a:lnTo>
                  <a:lnTo>
                    <a:pt x="208" y="10"/>
                  </a:lnTo>
                  <a:lnTo>
                    <a:pt x="194" y="15"/>
                  </a:lnTo>
                  <a:lnTo>
                    <a:pt x="178" y="21"/>
                  </a:lnTo>
                  <a:lnTo>
                    <a:pt x="161" y="28"/>
                  </a:lnTo>
                  <a:lnTo>
                    <a:pt x="141" y="36"/>
                  </a:lnTo>
                  <a:lnTo>
                    <a:pt x="121" y="44"/>
                  </a:lnTo>
                  <a:lnTo>
                    <a:pt x="99" y="54"/>
                  </a:lnTo>
                  <a:lnTo>
                    <a:pt x="76" y="66"/>
                  </a:lnTo>
                  <a:lnTo>
                    <a:pt x="52" y="79"/>
                  </a:lnTo>
                  <a:lnTo>
                    <a:pt x="26" y="93"/>
                  </a:lnTo>
                  <a:lnTo>
                    <a:pt x="0" y="109"/>
                  </a:lnTo>
                  <a:lnTo>
                    <a:pt x="8" y="111"/>
                  </a:lnTo>
                  <a:lnTo>
                    <a:pt x="17" y="112"/>
                  </a:lnTo>
                  <a:lnTo>
                    <a:pt x="25" y="113"/>
                  </a:lnTo>
                  <a:lnTo>
                    <a:pt x="33" y="114"/>
                  </a:lnTo>
                  <a:lnTo>
                    <a:pt x="42" y="115"/>
                  </a:lnTo>
                  <a:lnTo>
                    <a:pt x="50" y="116"/>
                  </a:lnTo>
                  <a:lnTo>
                    <a:pt x="58" y="117"/>
                  </a:lnTo>
                  <a:lnTo>
                    <a:pt x="67" y="119"/>
                  </a:lnTo>
                  <a:lnTo>
                    <a:pt x="86" y="105"/>
                  </a:lnTo>
                  <a:lnTo>
                    <a:pt x="105" y="92"/>
                  </a:lnTo>
                  <a:lnTo>
                    <a:pt x="122" y="79"/>
                  </a:lnTo>
                  <a:lnTo>
                    <a:pt x="139" y="68"/>
                  </a:lnTo>
                  <a:lnTo>
                    <a:pt x="155" y="58"/>
                  </a:lnTo>
                  <a:lnTo>
                    <a:pt x="170" y="48"/>
                  </a:lnTo>
                  <a:lnTo>
                    <a:pt x="184" y="39"/>
                  </a:lnTo>
                  <a:lnTo>
                    <a:pt x="198" y="31"/>
                  </a:lnTo>
                  <a:lnTo>
                    <a:pt x="209" y="24"/>
                  </a:lnTo>
                  <a:lnTo>
                    <a:pt x="220" y="17"/>
                  </a:lnTo>
                  <a:lnTo>
                    <a:pt x="229" y="13"/>
                  </a:lnTo>
                  <a:lnTo>
                    <a:pt x="237" y="8"/>
                  </a:lnTo>
                  <a:lnTo>
                    <a:pt x="243" y="5"/>
                  </a:lnTo>
                  <a:lnTo>
                    <a:pt x="247" y="2"/>
                  </a:lnTo>
                  <a:lnTo>
                    <a:pt x="250" y="0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63" name="Freeform 27"/>
            <p:cNvSpPr>
              <a:spLocks/>
            </p:cNvSpPr>
            <p:nvPr/>
          </p:nvSpPr>
          <p:spPr bwMode="auto">
            <a:xfrm>
              <a:off x="6738938" y="4635500"/>
              <a:ext cx="385763" cy="498475"/>
            </a:xfrm>
            <a:custGeom>
              <a:avLst/>
              <a:gdLst>
                <a:gd name="T0" fmla="*/ 2147483647 w 487"/>
                <a:gd name="T1" fmla="*/ 2147483647 h 627"/>
                <a:gd name="T2" fmla="*/ 2147483647 w 487"/>
                <a:gd name="T3" fmla="*/ 2147483647 h 627"/>
                <a:gd name="T4" fmla="*/ 2147483647 w 487"/>
                <a:gd name="T5" fmla="*/ 2147483647 h 627"/>
                <a:gd name="T6" fmla="*/ 2147483647 w 487"/>
                <a:gd name="T7" fmla="*/ 2147483647 h 627"/>
                <a:gd name="T8" fmla="*/ 2147483647 w 487"/>
                <a:gd name="T9" fmla="*/ 2147483647 h 627"/>
                <a:gd name="T10" fmla="*/ 0 w 487"/>
                <a:gd name="T11" fmla="*/ 2147483647 h 627"/>
                <a:gd name="T12" fmla="*/ 0 w 487"/>
                <a:gd name="T13" fmla="*/ 2147483647 h 627"/>
                <a:gd name="T14" fmla="*/ 2147483647 w 487"/>
                <a:gd name="T15" fmla="*/ 2147483647 h 627"/>
                <a:gd name="T16" fmla="*/ 2147483647 w 487"/>
                <a:gd name="T17" fmla="*/ 2147483647 h 627"/>
                <a:gd name="T18" fmla="*/ 2147483647 w 487"/>
                <a:gd name="T19" fmla="*/ 2147483647 h 627"/>
                <a:gd name="T20" fmla="*/ 2147483647 w 487"/>
                <a:gd name="T21" fmla="*/ 2147483647 h 627"/>
                <a:gd name="T22" fmla="*/ 2147483647 w 487"/>
                <a:gd name="T23" fmla="*/ 2147483647 h 627"/>
                <a:gd name="T24" fmla="*/ 2147483647 w 487"/>
                <a:gd name="T25" fmla="*/ 2147483647 h 627"/>
                <a:gd name="T26" fmla="*/ 2147483647 w 487"/>
                <a:gd name="T27" fmla="*/ 2147483647 h 627"/>
                <a:gd name="T28" fmla="*/ 2147483647 w 487"/>
                <a:gd name="T29" fmla="*/ 2147483647 h 627"/>
                <a:gd name="T30" fmla="*/ 2147483647 w 487"/>
                <a:gd name="T31" fmla="*/ 2147483647 h 627"/>
                <a:gd name="T32" fmla="*/ 2147483647 w 487"/>
                <a:gd name="T33" fmla="*/ 2147483647 h 627"/>
                <a:gd name="T34" fmla="*/ 2147483647 w 487"/>
                <a:gd name="T35" fmla="*/ 2147483647 h 627"/>
                <a:gd name="T36" fmla="*/ 2147483647 w 487"/>
                <a:gd name="T37" fmla="*/ 2147483647 h 627"/>
                <a:gd name="T38" fmla="*/ 2147483647 w 487"/>
                <a:gd name="T39" fmla="*/ 2147483647 h 627"/>
                <a:gd name="T40" fmla="*/ 2147483647 w 487"/>
                <a:gd name="T41" fmla="*/ 2147483647 h 627"/>
                <a:gd name="T42" fmla="*/ 2147483647 w 487"/>
                <a:gd name="T43" fmla="*/ 2147483647 h 627"/>
                <a:gd name="T44" fmla="*/ 2147483647 w 487"/>
                <a:gd name="T45" fmla="*/ 2147483647 h 627"/>
                <a:gd name="T46" fmla="*/ 2147483647 w 487"/>
                <a:gd name="T47" fmla="*/ 2147483647 h 627"/>
                <a:gd name="T48" fmla="*/ 2147483647 w 487"/>
                <a:gd name="T49" fmla="*/ 2147483647 h 627"/>
                <a:gd name="T50" fmla="*/ 2147483647 w 487"/>
                <a:gd name="T51" fmla="*/ 2147483647 h 627"/>
                <a:gd name="T52" fmla="*/ 2147483647 w 487"/>
                <a:gd name="T53" fmla="*/ 2147483647 h 627"/>
                <a:gd name="T54" fmla="*/ 2147483647 w 487"/>
                <a:gd name="T55" fmla="*/ 2147483647 h 627"/>
                <a:gd name="T56" fmla="*/ 2147483647 w 487"/>
                <a:gd name="T57" fmla="*/ 2147483647 h 627"/>
                <a:gd name="T58" fmla="*/ 2147483647 w 487"/>
                <a:gd name="T59" fmla="*/ 2147483647 h 627"/>
                <a:gd name="T60" fmla="*/ 2147483647 w 487"/>
                <a:gd name="T61" fmla="*/ 2147483647 h 627"/>
                <a:gd name="T62" fmla="*/ 2147483647 w 487"/>
                <a:gd name="T63" fmla="*/ 2147483647 h 627"/>
                <a:gd name="T64" fmla="*/ 2147483647 w 487"/>
                <a:gd name="T65" fmla="*/ 2147483647 h 627"/>
                <a:gd name="T66" fmla="*/ 2147483647 w 487"/>
                <a:gd name="T67" fmla="*/ 2147483647 h 627"/>
                <a:gd name="T68" fmla="*/ 2147483647 w 487"/>
                <a:gd name="T69" fmla="*/ 2147483647 h 627"/>
                <a:gd name="T70" fmla="*/ 2147483647 w 487"/>
                <a:gd name="T71" fmla="*/ 2147483647 h 62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87"/>
                <a:gd name="T109" fmla="*/ 0 h 627"/>
                <a:gd name="T110" fmla="*/ 487 w 487"/>
                <a:gd name="T111" fmla="*/ 627 h 62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87" h="627">
                  <a:moveTo>
                    <a:pt x="165" y="233"/>
                  </a:moveTo>
                  <a:lnTo>
                    <a:pt x="131" y="278"/>
                  </a:lnTo>
                  <a:lnTo>
                    <a:pt x="102" y="322"/>
                  </a:lnTo>
                  <a:lnTo>
                    <a:pt x="76" y="362"/>
                  </a:lnTo>
                  <a:lnTo>
                    <a:pt x="56" y="400"/>
                  </a:lnTo>
                  <a:lnTo>
                    <a:pt x="40" y="435"/>
                  </a:lnTo>
                  <a:lnTo>
                    <a:pt x="27" y="467"/>
                  </a:lnTo>
                  <a:lnTo>
                    <a:pt x="17" y="497"/>
                  </a:lnTo>
                  <a:lnTo>
                    <a:pt x="10" y="523"/>
                  </a:lnTo>
                  <a:lnTo>
                    <a:pt x="5" y="548"/>
                  </a:lnTo>
                  <a:lnTo>
                    <a:pt x="2" y="568"/>
                  </a:lnTo>
                  <a:lnTo>
                    <a:pt x="0" y="586"/>
                  </a:lnTo>
                  <a:lnTo>
                    <a:pt x="0" y="601"/>
                  </a:lnTo>
                  <a:lnTo>
                    <a:pt x="0" y="612"/>
                  </a:lnTo>
                  <a:lnTo>
                    <a:pt x="2" y="620"/>
                  </a:lnTo>
                  <a:lnTo>
                    <a:pt x="3" y="626"/>
                  </a:lnTo>
                  <a:lnTo>
                    <a:pt x="3" y="627"/>
                  </a:lnTo>
                  <a:lnTo>
                    <a:pt x="4" y="625"/>
                  </a:lnTo>
                  <a:lnTo>
                    <a:pt x="6" y="617"/>
                  </a:lnTo>
                  <a:lnTo>
                    <a:pt x="11" y="605"/>
                  </a:lnTo>
                  <a:lnTo>
                    <a:pt x="18" y="589"/>
                  </a:lnTo>
                  <a:lnTo>
                    <a:pt x="26" y="568"/>
                  </a:lnTo>
                  <a:lnTo>
                    <a:pt x="36" y="545"/>
                  </a:lnTo>
                  <a:lnTo>
                    <a:pt x="48" y="519"/>
                  </a:lnTo>
                  <a:lnTo>
                    <a:pt x="63" y="490"/>
                  </a:lnTo>
                  <a:lnTo>
                    <a:pt x="79" y="459"/>
                  </a:lnTo>
                  <a:lnTo>
                    <a:pt x="97" y="427"/>
                  </a:lnTo>
                  <a:lnTo>
                    <a:pt x="117" y="392"/>
                  </a:lnTo>
                  <a:lnTo>
                    <a:pt x="140" y="356"/>
                  </a:lnTo>
                  <a:lnTo>
                    <a:pt x="165" y="321"/>
                  </a:lnTo>
                  <a:lnTo>
                    <a:pt x="192" y="285"/>
                  </a:lnTo>
                  <a:lnTo>
                    <a:pt x="222" y="249"/>
                  </a:lnTo>
                  <a:lnTo>
                    <a:pt x="253" y="213"/>
                  </a:lnTo>
                  <a:lnTo>
                    <a:pt x="268" y="198"/>
                  </a:lnTo>
                  <a:lnTo>
                    <a:pt x="282" y="184"/>
                  </a:lnTo>
                  <a:lnTo>
                    <a:pt x="296" y="169"/>
                  </a:lnTo>
                  <a:lnTo>
                    <a:pt x="311" y="155"/>
                  </a:lnTo>
                  <a:lnTo>
                    <a:pt x="326" y="141"/>
                  </a:lnTo>
                  <a:lnTo>
                    <a:pt x="341" y="127"/>
                  </a:lnTo>
                  <a:lnTo>
                    <a:pt x="356" y="113"/>
                  </a:lnTo>
                  <a:lnTo>
                    <a:pt x="371" y="101"/>
                  </a:lnTo>
                  <a:lnTo>
                    <a:pt x="385" y="88"/>
                  </a:lnTo>
                  <a:lnTo>
                    <a:pt x="400" y="75"/>
                  </a:lnTo>
                  <a:lnTo>
                    <a:pt x="415" y="64"/>
                  </a:lnTo>
                  <a:lnTo>
                    <a:pt x="430" y="52"/>
                  </a:lnTo>
                  <a:lnTo>
                    <a:pt x="444" y="41"/>
                  </a:lnTo>
                  <a:lnTo>
                    <a:pt x="459" y="30"/>
                  </a:lnTo>
                  <a:lnTo>
                    <a:pt x="473" y="20"/>
                  </a:lnTo>
                  <a:lnTo>
                    <a:pt x="487" y="10"/>
                  </a:lnTo>
                  <a:lnTo>
                    <a:pt x="478" y="8"/>
                  </a:lnTo>
                  <a:lnTo>
                    <a:pt x="470" y="7"/>
                  </a:lnTo>
                  <a:lnTo>
                    <a:pt x="462" y="6"/>
                  </a:lnTo>
                  <a:lnTo>
                    <a:pt x="453" y="5"/>
                  </a:lnTo>
                  <a:lnTo>
                    <a:pt x="445" y="4"/>
                  </a:lnTo>
                  <a:lnTo>
                    <a:pt x="437" y="3"/>
                  </a:lnTo>
                  <a:lnTo>
                    <a:pt x="428" y="2"/>
                  </a:lnTo>
                  <a:lnTo>
                    <a:pt x="420" y="0"/>
                  </a:lnTo>
                  <a:lnTo>
                    <a:pt x="405" y="11"/>
                  </a:lnTo>
                  <a:lnTo>
                    <a:pt x="390" y="21"/>
                  </a:lnTo>
                  <a:lnTo>
                    <a:pt x="374" y="31"/>
                  </a:lnTo>
                  <a:lnTo>
                    <a:pt x="359" y="43"/>
                  </a:lnTo>
                  <a:lnTo>
                    <a:pt x="343" y="56"/>
                  </a:lnTo>
                  <a:lnTo>
                    <a:pt x="328" y="68"/>
                  </a:lnTo>
                  <a:lnTo>
                    <a:pt x="311" y="82"/>
                  </a:lnTo>
                  <a:lnTo>
                    <a:pt x="295" y="96"/>
                  </a:lnTo>
                  <a:lnTo>
                    <a:pt x="279" y="111"/>
                  </a:lnTo>
                  <a:lnTo>
                    <a:pt x="263" y="126"/>
                  </a:lnTo>
                  <a:lnTo>
                    <a:pt x="247" y="142"/>
                  </a:lnTo>
                  <a:lnTo>
                    <a:pt x="230" y="159"/>
                  </a:lnTo>
                  <a:lnTo>
                    <a:pt x="214" y="177"/>
                  </a:lnTo>
                  <a:lnTo>
                    <a:pt x="197" y="194"/>
                  </a:lnTo>
                  <a:lnTo>
                    <a:pt x="181" y="213"/>
                  </a:lnTo>
                  <a:lnTo>
                    <a:pt x="165" y="2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64" name="Freeform 28"/>
            <p:cNvSpPr>
              <a:spLocks/>
            </p:cNvSpPr>
            <p:nvPr/>
          </p:nvSpPr>
          <p:spPr bwMode="auto">
            <a:xfrm>
              <a:off x="6102350" y="5686425"/>
              <a:ext cx="161925" cy="160338"/>
            </a:xfrm>
            <a:custGeom>
              <a:avLst/>
              <a:gdLst>
                <a:gd name="T0" fmla="*/ 2147483647 w 205"/>
                <a:gd name="T1" fmla="*/ 0 h 203"/>
                <a:gd name="T2" fmla="*/ 0 w 205"/>
                <a:gd name="T3" fmla="*/ 2147483647 h 203"/>
                <a:gd name="T4" fmla="*/ 2147483647 w 205"/>
                <a:gd name="T5" fmla="*/ 2147483647 h 203"/>
                <a:gd name="T6" fmla="*/ 2147483647 w 205"/>
                <a:gd name="T7" fmla="*/ 2147483647 h 203"/>
                <a:gd name="T8" fmla="*/ 2147483647 w 205"/>
                <a:gd name="T9" fmla="*/ 2147483647 h 203"/>
                <a:gd name="T10" fmla="*/ 2147483647 w 205"/>
                <a:gd name="T11" fmla="*/ 2147483647 h 203"/>
                <a:gd name="T12" fmla="*/ 2147483647 w 205"/>
                <a:gd name="T13" fmla="*/ 2147483647 h 203"/>
                <a:gd name="T14" fmla="*/ 2147483647 w 205"/>
                <a:gd name="T15" fmla="*/ 2147483647 h 203"/>
                <a:gd name="T16" fmla="*/ 2147483647 w 205"/>
                <a:gd name="T17" fmla="*/ 2147483647 h 203"/>
                <a:gd name="T18" fmla="*/ 2147483647 w 205"/>
                <a:gd name="T19" fmla="*/ 2147483647 h 203"/>
                <a:gd name="T20" fmla="*/ 2147483647 w 205"/>
                <a:gd name="T21" fmla="*/ 0 h 2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5"/>
                <a:gd name="T34" fmla="*/ 0 h 203"/>
                <a:gd name="T35" fmla="*/ 205 w 205"/>
                <a:gd name="T36" fmla="*/ 203 h 20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5" h="203">
                  <a:moveTo>
                    <a:pt x="187" y="0"/>
                  </a:moveTo>
                  <a:lnTo>
                    <a:pt x="0" y="192"/>
                  </a:lnTo>
                  <a:lnTo>
                    <a:pt x="11" y="195"/>
                  </a:lnTo>
                  <a:lnTo>
                    <a:pt x="19" y="198"/>
                  </a:lnTo>
                  <a:lnTo>
                    <a:pt x="23" y="202"/>
                  </a:lnTo>
                  <a:lnTo>
                    <a:pt x="24" y="203"/>
                  </a:lnTo>
                  <a:lnTo>
                    <a:pt x="205" y="16"/>
                  </a:lnTo>
                  <a:lnTo>
                    <a:pt x="200" y="13"/>
                  </a:lnTo>
                  <a:lnTo>
                    <a:pt x="197" y="8"/>
                  </a:lnTo>
                  <a:lnTo>
                    <a:pt x="192" y="5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309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65" name="Freeform 29"/>
            <p:cNvSpPr>
              <a:spLocks/>
            </p:cNvSpPr>
            <p:nvPr/>
          </p:nvSpPr>
          <p:spPr bwMode="auto">
            <a:xfrm>
              <a:off x="6251575" y="5392738"/>
              <a:ext cx="300038" cy="306388"/>
            </a:xfrm>
            <a:custGeom>
              <a:avLst/>
              <a:gdLst>
                <a:gd name="T0" fmla="*/ 2147483647 w 379"/>
                <a:gd name="T1" fmla="*/ 2147483647 h 386"/>
                <a:gd name="T2" fmla="*/ 0 w 379"/>
                <a:gd name="T3" fmla="*/ 2147483647 h 386"/>
                <a:gd name="T4" fmla="*/ 2147483647 w 379"/>
                <a:gd name="T5" fmla="*/ 2147483647 h 386"/>
                <a:gd name="T6" fmla="*/ 2147483647 w 379"/>
                <a:gd name="T7" fmla="*/ 2147483647 h 386"/>
                <a:gd name="T8" fmla="*/ 2147483647 w 379"/>
                <a:gd name="T9" fmla="*/ 2147483647 h 386"/>
                <a:gd name="T10" fmla="*/ 2147483647 w 379"/>
                <a:gd name="T11" fmla="*/ 2147483647 h 386"/>
                <a:gd name="T12" fmla="*/ 2147483647 w 379"/>
                <a:gd name="T13" fmla="*/ 2147483647 h 386"/>
                <a:gd name="T14" fmla="*/ 2147483647 w 379"/>
                <a:gd name="T15" fmla="*/ 2147483647 h 386"/>
                <a:gd name="T16" fmla="*/ 2147483647 w 379"/>
                <a:gd name="T17" fmla="*/ 0 h 386"/>
                <a:gd name="T18" fmla="*/ 2147483647 w 379"/>
                <a:gd name="T19" fmla="*/ 0 h 386"/>
                <a:gd name="T20" fmla="*/ 2147483647 w 379"/>
                <a:gd name="T21" fmla="*/ 2147483647 h 3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79"/>
                <a:gd name="T34" fmla="*/ 0 h 386"/>
                <a:gd name="T35" fmla="*/ 379 w 379"/>
                <a:gd name="T36" fmla="*/ 386 h 3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79" h="386">
                  <a:moveTo>
                    <a:pt x="360" y="1"/>
                  </a:moveTo>
                  <a:lnTo>
                    <a:pt x="0" y="370"/>
                  </a:lnTo>
                  <a:lnTo>
                    <a:pt x="5" y="375"/>
                  </a:lnTo>
                  <a:lnTo>
                    <a:pt x="10" y="378"/>
                  </a:lnTo>
                  <a:lnTo>
                    <a:pt x="13" y="383"/>
                  </a:lnTo>
                  <a:lnTo>
                    <a:pt x="18" y="386"/>
                  </a:lnTo>
                  <a:lnTo>
                    <a:pt x="379" y="14"/>
                  </a:lnTo>
                  <a:lnTo>
                    <a:pt x="369" y="4"/>
                  </a:lnTo>
                  <a:lnTo>
                    <a:pt x="363" y="0"/>
                  </a:lnTo>
                  <a:lnTo>
                    <a:pt x="361" y="0"/>
                  </a:lnTo>
                  <a:lnTo>
                    <a:pt x="360" y="1"/>
                  </a:lnTo>
                  <a:close/>
                </a:path>
              </a:pathLst>
            </a:custGeom>
            <a:solidFill>
              <a:srgbClr val="309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66" name="Freeform 30"/>
            <p:cNvSpPr>
              <a:spLocks/>
            </p:cNvSpPr>
            <p:nvPr/>
          </p:nvSpPr>
          <p:spPr bwMode="auto">
            <a:xfrm>
              <a:off x="6164263" y="5735638"/>
              <a:ext cx="177800" cy="187325"/>
            </a:xfrm>
            <a:custGeom>
              <a:avLst/>
              <a:gdLst>
                <a:gd name="T0" fmla="*/ 0 w 225"/>
                <a:gd name="T1" fmla="*/ 2147483647 h 236"/>
                <a:gd name="T2" fmla="*/ 2147483647 w 225"/>
                <a:gd name="T3" fmla="*/ 2147483647 h 236"/>
                <a:gd name="T4" fmla="*/ 2147483647 w 225"/>
                <a:gd name="T5" fmla="*/ 2147483647 h 236"/>
                <a:gd name="T6" fmla="*/ 2147483647 w 225"/>
                <a:gd name="T7" fmla="*/ 2147483647 h 236"/>
                <a:gd name="T8" fmla="*/ 2147483647 w 225"/>
                <a:gd name="T9" fmla="*/ 2147483647 h 236"/>
                <a:gd name="T10" fmla="*/ 2147483647 w 225"/>
                <a:gd name="T11" fmla="*/ 2147483647 h 236"/>
                <a:gd name="T12" fmla="*/ 2147483647 w 225"/>
                <a:gd name="T13" fmla="*/ 2147483647 h 236"/>
                <a:gd name="T14" fmla="*/ 2147483647 w 225"/>
                <a:gd name="T15" fmla="*/ 2147483647 h 236"/>
                <a:gd name="T16" fmla="*/ 2147483647 w 225"/>
                <a:gd name="T17" fmla="*/ 2147483647 h 236"/>
                <a:gd name="T18" fmla="*/ 2147483647 w 225"/>
                <a:gd name="T19" fmla="*/ 2147483647 h 236"/>
                <a:gd name="T20" fmla="*/ 2147483647 w 225"/>
                <a:gd name="T21" fmla="*/ 2147483647 h 236"/>
                <a:gd name="T22" fmla="*/ 2147483647 w 225"/>
                <a:gd name="T23" fmla="*/ 2147483647 h 236"/>
                <a:gd name="T24" fmla="*/ 2147483647 w 225"/>
                <a:gd name="T25" fmla="*/ 2147483647 h 236"/>
                <a:gd name="T26" fmla="*/ 2147483647 w 225"/>
                <a:gd name="T27" fmla="*/ 0 h 236"/>
                <a:gd name="T28" fmla="*/ 0 w 225"/>
                <a:gd name="T29" fmla="*/ 2147483647 h 2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5"/>
                <a:gd name="T46" fmla="*/ 0 h 236"/>
                <a:gd name="T47" fmla="*/ 225 w 225"/>
                <a:gd name="T48" fmla="*/ 236 h 2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5" h="236">
                  <a:moveTo>
                    <a:pt x="0" y="186"/>
                  </a:moveTo>
                  <a:lnTo>
                    <a:pt x="3" y="190"/>
                  </a:lnTo>
                  <a:lnTo>
                    <a:pt x="13" y="203"/>
                  </a:lnTo>
                  <a:lnTo>
                    <a:pt x="23" y="219"/>
                  </a:lnTo>
                  <a:lnTo>
                    <a:pt x="33" y="236"/>
                  </a:lnTo>
                  <a:lnTo>
                    <a:pt x="225" y="32"/>
                  </a:lnTo>
                  <a:lnTo>
                    <a:pt x="219" y="29"/>
                  </a:lnTo>
                  <a:lnTo>
                    <a:pt x="213" y="24"/>
                  </a:lnTo>
                  <a:lnTo>
                    <a:pt x="207" y="21"/>
                  </a:lnTo>
                  <a:lnTo>
                    <a:pt x="202" y="16"/>
                  </a:lnTo>
                  <a:lnTo>
                    <a:pt x="196" y="13"/>
                  </a:lnTo>
                  <a:lnTo>
                    <a:pt x="191" y="8"/>
                  </a:lnTo>
                  <a:lnTo>
                    <a:pt x="185" y="5"/>
                  </a:lnTo>
                  <a:lnTo>
                    <a:pt x="180" y="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309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67" name="Freeform 31"/>
            <p:cNvSpPr>
              <a:spLocks/>
            </p:cNvSpPr>
            <p:nvPr/>
          </p:nvSpPr>
          <p:spPr bwMode="auto">
            <a:xfrm>
              <a:off x="6307138" y="5440363"/>
              <a:ext cx="304800" cy="320675"/>
            </a:xfrm>
            <a:custGeom>
              <a:avLst/>
              <a:gdLst>
                <a:gd name="T0" fmla="*/ 2147483647 w 384"/>
                <a:gd name="T1" fmla="*/ 0 h 404"/>
                <a:gd name="T2" fmla="*/ 0 w 384"/>
                <a:gd name="T3" fmla="*/ 2147483647 h 404"/>
                <a:gd name="T4" fmla="*/ 2147483647 w 384"/>
                <a:gd name="T5" fmla="*/ 2147483647 h 404"/>
                <a:gd name="T6" fmla="*/ 2147483647 w 384"/>
                <a:gd name="T7" fmla="*/ 2147483647 h 404"/>
                <a:gd name="T8" fmla="*/ 2147483647 w 384"/>
                <a:gd name="T9" fmla="*/ 2147483647 h 404"/>
                <a:gd name="T10" fmla="*/ 2147483647 w 384"/>
                <a:gd name="T11" fmla="*/ 2147483647 h 404"/>
                <a:gd name="T12" fmla="*/ 2147483647 w 384"/>
                <a:gd name="T13" fmla="*/ 2147483647 h 404"/>
                <a:gd name="T14" fmla="*/ 2147483647 w 384"/>
                <a:gd name="T15" fmla="*/ 2147483647 h 404"/>
                <a:gd name="T16" fmla="*/ 2147483647 w 384"/>
                <a:gd name="T17" fmla="*/ 2147483647 h 404"/>
                <a:gd name="T18" fmla="*/ 2147483647 w 384"/>
                <a:gd name="T19" fmla="*/ 2147483647 h 404"/>
                <a:gd name="T20" fmla="*/ 2147483647 w 384"/>
                <a:gd name="T21" fmla="*/ 2147483647 h 404"/>
                <a:gd name="T22" fmla="*/ 2147483647 w 384"/>
                <a:gd name="T23" fmla="*/ 2147483647 h 404"/>
                <a:gd name="T24" fmla="*/ 2147483647 w 384"/>
                <a:gd name="T25" fmla="*/ 2147483647 h 404"/>
                <a:gd name="T26" fmla="*/ 2147483647 w 384"/>
                <a:gd name="T27" fmla="*/ 2147483647 h 404"/>
                <a:gd name="T28" fmla="*/ 2147483647 w 384"/>
                <a:gd name="T29" fmla="*/ 0 h 40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84"/>
                <a:gd name="T46" fmla="*/ 0 h 404"/>
                <a:gd name="T47" fmla="*/ 384 w 384"/>
                <a:gd name="T48" fmla="*/ 404 h 40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84" h="404">
                  <a:moveTo>
                    <a:pt x="362" y="0"/>
                  </a:moveTo>
                  <a:lnTo>
                    <a:pt x="0" y="372"/>
                  </a:lnTo>
                  <a:lnTo>
                    <a:pt x="5" y="377"/>
                  </a:lnTo>
                  <a:lnTo>
                    <a:pt x="11" y="380"/>
                  </a:lnTo>
                  <a:lnTo>
                    <a:pt x="16" y="385"/>
                  </a:lnTo>
                  <a:lnTo>
                    <a:pt x="22" y="388"/>
                  </a:lnTo>
                  <a:lnTo>
                    <a:pt x="27" y="393"/>
                  </a:lnTo>
                  <a:lnTo>
                    <a:pt x="33" y="396"/>
                  </a:lnTo>
                  <a:lnTo>
                    <a:pt x="39" y="401"/>
                  </a:lnTo>
                  <a:lnTo>
                    <a:pt x="45" y="404"/>
                  </a:lnTo>
                  <a:lnTo>
                    <a:pt x="384" y="39"/>
                  </a:lnTo>
                  <a:lnTo>
                    <a:pt x="383" y="35"/>
                  </a:lnTo>
                  <a:lnTo>
                    <a:pt x="380" y="23"/>
                  </a:lnTo>
                  <a:lnTo>
                    <a:pt x="373" y="9"/>
                  </a:lnTo>
                  <a:lnTo>
                    <a:pt x="362" y="0"/>
                  </a:lnTo>
                  <a:close/>
                </a:path>
              </a:pathLst>
            </a:custGeom>
            <a:solidFill>
              <a:srgbClr val="309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68" name="Freeform 32"/>
            <p:cNvSpPr>
              <a:spLocks/>
            </p:cNvSpPr>
            <p:nvPr/>
          </p:nvSpPr>
          <p:spPr bwMode="auto">
            <a:xfrm>
              <a:off x="6848475" y="4508500"/>
              <a:ext cx="200025" cy="128588"/>
            </a:xfrm>
            <a:custGeom>
              <a:avLst/>
              <a:gdLst>
                <a:gd name="T0" fmla="*/ 2147483647 w 253"/>
                <a:gd name="T1" fmla="*/ 0 h 164"/>
                <a:gd name="T2" fmla="*/ 2147483647 w 253"/>
                <a:gd name="T3" fmla="*/ 0 h 164"/>
                <a:gd name="T4" fmla="*/ 2147483647 w 253"/>
                <a:gd name="T5" fmla="*/ 2147483647 h 164"/>
                <a:gd name="T6" fmla="*/ 2147483647 w 253"/>
                <a:gd name="T7" fmla="*/ 2147483647 h 164"/>
                <a:gd name="T8" fmla="*/ 2147483647 w 253"/>
                <a:gd name="T9" fmla="*/ 2147483647 h 164"/>
                <a:gd name="T10" fmla="*/ 2147483647 w 253"/>
                <a:gd name="T11" fmla="*/ 2147483647 h 164"/>
                <a:gd name="T12" fmla="*/ 2147483647 w 253"/>
                <a:gd name="T13" fmla="*/ 2147483647 h 164"/>
                <a:gd name="T14" fmla="*/ 2147483647 w 253"/>
                <a:gd name="T15" fmla="*/ 2147483647 h 164"/>
                <a:gd name="T16" fmla="*/ 2147483647 w 253"/>
                <a:gd name="T17" fmla="*/ 2147483647 h 164"/>
                <a:gd name="T18" fmla="*/ 2147483647 w 253"/>
                <a:gd name="T19" fmla="*/ 2147483647 h 164"/>
                <a:gd name="T20" fmla="*/ 2147483647 w 253"/>
                <a:gd name="T21" fmla="*/ 2147483647 h 164"/>
                <a:gd name="T22" fmla="*/ 2147483647 w 253"/>
                <a:gd name="T23" fmla="*/ 2147483647 h 164"/>
                <a:gd name="T24" fmla="*/ 2147483647 w 253"/>
                <a:gd name="T25" fmla="*/ 2147483647 h 164"/>
                <a:gd name="T26" fmla="*/ 2147483647 w 253"/>
                <a:gd name="T27" fmla="*/ 2147483647 h 164"/>
                <a:gd name="T28" fmla="*/ 2147483647 w 253"/>
                <a:gd name="T29" fmla="*/ 2147483647 h 164"/>
                <a:gd name="T30" fmla="*/ 2147483647 w 253"/>
                <a:gd name="T31" fmla="*/ 2147483647 h 164"/>
                <a:gd name="T32" fmla="*/ 0 w 253"/>
                <a:gd name="T33" fmla="*/ 2147483647 h 164"/>
                <a:gd name="T34" fmla="*/ 2147483647 w 253"/>
                <a:gd name="T35" fmla="*/ 2147483647 h 164"/>
                <a:gd name="T36" fmla="*/ 2147483647 w 253"/>
                <a:gd name="T37" fmla="*/ 2147483647 h 164"/>
                <a:gd name="T38" fmla="*/ 2147483647 w 253"/>
                <a:gd name="T39" fmla="*/ 2147483647 h 164"/>
                <a:gd name="T40" fmla="*/ 2147483647 w 253"/>
                <a:gd name="T41" fmla="*/ 2147483647 h 164"/>
                <a:gd name="T42" fmla="*/ 2147483647 w 253"/>
                <a:gd name="T43" fmla="*/ 2147483647 h 164"/>
                <a:gd name="T44" fmla="*/ 2147483647 w 253"/>
                <a:gd name="T45" fmla="*/ 2147483647 h 164"/>
                <a:gd name="T46" fmla="*/ 2147483647 w 253"/>
                <a:gd name="T47" fmla="*/ 2147483647 h 164"/>
                <a:gd name="T48" fmla="*/ 2147483647 w 253"/>
                <a:gd name="T49" fmla="*/ 2147483647 h 164"/>
                <a:gd name="T50" fmla="*/ 2147483647 w 253"/>
                <a:gd name="T51" fmla="*/ 2147483647 h 164"/>
                <a:gd name="T52" fmla="*/ 2147483647 w 253"/>
                <a:gd name="T53" fmla="*/ 2147483647 h 164"/>
                <a:gd name="T54" fmla="*/ 2147483647 w 253"/>
                <a:gd name="T55" fmla="*/ 2147483647 h 164"/>
                <a:gd name="T56" fmla="*/ 2147483647 w 253"/>
                <a:gd name="T57" fmla="*/ 2147483647 h 164"/>
                <a:gd name="T58" fmla="*/ 2147483647 w 253"/>
                <a:gd name="T59" fmla="*/ 2147483647 h 164"/>
                <a:gd name="T60" fmla="*/ 2147483647 w 253"/>
                <a:gd name="T61" fmla="*/ 2147483647 h 164"/>
                <a:gd name="T62" fmla="*/ 2147483647 w 253"/>
                <a:gd name="T63" fmla="*/ 2147483647 h 164"/>
                <a:gd name="T64" fmla="*/ 2147483647 w 253"/>
                <a:gd name="T65" fmla="*/ 2147483647 h 164"/>
                <a:gd name="T66" fmla="*/ 2147483647 w 253"/>
                <a:gd name="T67" fmla="*/ 2147483647 h 164"/>
                <a:gd name="T68" fmla="*/ 2147483647 w 253"/>
                <a:gd name="T69" fmla="*/ 2147483647 h 164"/>
                <a:gd name="T70" fmla="*/ 2147483647 w 253"/>
                <a:gd name="T71" fmla="*/ 2147483647 h 164"/>
                <a:gd name="T72" fmla="*/ 2147483647 w 253"/>
                <a:gd name="T73" fmla="*/ 2147483647 h 164"/>
                <a:gd name="T74" fmla="*/ 2147483647 w 253"/>
                <a:gd name="T75" fmla="*/ 2147483647 h 164"/>
                <a:gd name="T76" fmla="*/ 2147483647 w 253"/>
                <a:gd name="T77" fmla="*/ 2147483647 h 164"/>
                <a:gd name="T78" fmla="*/ 2147483647 w 253"/>
                <a:gd name="T79" fmla="*/ 2147483647 h 164"/>
                <a:gd name="T80" fmla="*/ 2147483647 w 253"/>
                <a:gd name="T81" fmla="*/ 0 h 1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53"/>
                <a:gd name="T124" fmla="*/ 0 h 164"/>
                <a:gd name="T125" fmla="*/ 253 w 253"/>
                <a:gd name="T126" fmla="*/ 164 h 16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53" h="164">
                  <a:moveTo>
                    <a:pt x="253" y="0"/>
                  </a:moveTo>
                  <a:lnTo>
                    <a:pt x="252" y="0"/>
                  </a:lnTo>
                  <a:lnTo>
                    <a:pt x="247" y="2"/>
                  </a:lnTo>
                  <a:lnTo>
                    <a:pt x="241" y="5"/>
                  </a:lnTo>
                  <a:lnTo>
                    <a:pt x="232" y="8"/>
                  </a:lnTo>
                  <a:lnTo>
                    <a:pt x="221" y="14"/>
                  </a:lnTo>
                  <a:lnTo>
                    <a:pt x="208" y="20"/>
                  </a:lnTo>
                  <a:lnTo>
                    <a:pt x="193" y="28"/>
                  </a:lnTo>
                  <a:lnTo>
                    <a:pt x="177" y="36"/>
                  </a:lnTo>
                  <a:lnTo>
                    <a:pt x="158" y="46"/>
                  </a:lnTo>
                  <a:lnTo>
                    <a:pt x="139" y="58"/>
                  </a:lnTo>
                  <a:lnTo>
                    <a:pt x="117" y="71"/>
                  </a:lnTo>
                  <a:lnTo>
                    <a:pt x="95" y="86"/>
                  </a:lnTo>
                  <a:lnTo>
                    <a:pt x="72" y="104"/>
                  </a:lnTo>
                  <a:lnTo>
                    <a:pt x="49" y="121"/>
                  </a:lnTo>
                  <a:lnTo>
                    <a:pt x="25" y="142"/>
                  </a:lnTo>
                  <a:lnTo>
                    <a:pt x="0" y="164"/>
                  </a:lnTo>
                  <a:lnTo>
                    <a:pt x="5" y="163"/>
                  </a:lnTo>
                  <a:lnTo>
                    <a:pt x="12" y="163"/>
                  </a:lnTo>
                  <a:lnTo>
                    <a:pt x="18" y="161"/>
                  </a:lnTo>
                  <a:lnTo>
                    <a:pt x="24" y="161"/>
                  </a:lnTo>
                  <a:lnTo>
                    <a:pt x="29" y="160"/>
                  </a:lnTo>
                  <a:lnTo>
                    <a:pt x="36" y="160"/>
                  </a:lnTo>
                  <a:lnTo>
                    <a:pt x="42" y="159"/>
                  </a:lnTo>
                  <a:lnTo>
                    <a:pt x="48" y="159"/>
                  </a:lnTo>
                  <a:lnTo>
                    <a:pt x="59" y="150"/>
                  </a:lnTo>
                  <a:lnTo>
                    <a:pt x="71" y="139"/>
                  </a:lnTo>
                  <a:lnTo>
                    <a:pt x="84" y="129"/>
                  </a:lnTo>
                  <a:lnTo>
                    <a:pt x="95" y="120"/>
                  </a:lnTo>
                  <a:lnTo>
                    <a:pt x="108" y="110"/>
                  </a:lnTo>
                  <a:lnTo>
                    <a:pt x="120" y="99"/>
                  </a:lnTo>
                  <a:lnTo>
                    <a:pt x="133" y="90"/>
                  </a:lnTo>
                  <a:lnTo>
                    <a:pt x="146" y="80"/>
                  </a:lnTo>
                  <a:lnTo>
                    <a:pt x="158" y="69"/>
                  </a:lnTo>
                  <a:lnTo>
                    <a:pt x="172" y="60"/>
                  </a:lnTo>
                  <a:lnTo>
                    <a:pt x="185" y="50"/>
                  </a:lnTo>
                  <a:lnTo>
                    <a:pt x="199" y="39"/>
                  </a:lnTo>
                  <a:lnTo>
                    <a:pt x="211" y="30"/>
                  </a:lnTo>
                  <a:lnTo>
                    <a:pt x="225" y="20"/>
                  </a:lnTo>
                  <a:lnTo>
                    <a:pt x="239" y="9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309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69" name="Freeform 33"/>
            <p:cNvSpPr>
              <a:spLocks/>
            </p:cNvSpPr>
            <p:nvPr/>
          </p:nvSpPr>
          <p:spPr bwMode="auto">
            <a:xfrm>
              <a:off x="6723063" y="4633913"/>
              <a:ext cx="163513" cy="153988"/>
            </a:xfrm>
            <a:custGeom>
              <a:avLst/>
              <a:gdLst>
                <a:gd name="T0" fmla="*/ 0 w 206"/>
                <a:gd name="T1" fmla="*/ 2147483647 h 194"/>
                <a:gd name="T2" fmla="*/ 2147483647 w 206"/>
                <a:gd name="T3" fmla="*/ 2147483647 h 194"/>
                <a:gd name="T4" fmla="*/ 2147483647 w 206"/>
                <a:gd name="T5" fmla="*/ 2147483647 h 194"/>
                <a:gd name="T6" fmla="*/ 2147483647 w 206"/>
                <a:gd name="T7" fmla="*/ 2147483647 h 194"/>
                <a:gd name="T8" fmla="*/ 2147483647 w 206"/>
                <a:gd name="T9" fmla="*/ 2147483647 h 194"/>
                <a:gd name="T10" fmla="*/ 2147483647 w 206"/>
                <a:gd name="T11" fmla="*/ 2147483647 h 194"/>
                <a:gd name="T12" fmla="*/ 2147483647 w 206"/>
                <a:gd name="T13" fmla="*/ 2147483647 h 194"/>
                <a:gd name="T14" fmla="*/ 2147483647 w 206"/>
                <a:gd name="T15" fmla="*/ 2147483647 h 194"/>
                <a:gd name="T16" fmla="*/ 2147483647 w 206"/>
                <a:gd name="T17" fmla="*/ 2147483647 h 194"/>
                <a:gd name="T18" fmla="*/ 2147483647 w 206"/>
                <a:gd name="T19" fmla="*/ 2147483647 h 194"/>
                <a:gd name="T20" fmla="*/ 2147483647 w 206"/>
                <a:gd name="T21" fmla="*/ 2147483647 h 194"/>
                <a:gd name="T22" fmla="*/ 2147483647 w 206"/>
                <a:gd name="T23" fmla="*/ 2147483647 h 194"/>
                <a:gd name="T24" fmla="*/ 2147483647 w 206"/>
                <a:gd name="T25" fmla="*/ 2147483647 h 194"/>
                <a:gd name="T26" fmla="*/ 2147483647 w 206"/>
                <a:gd name="T27" fmla="*/ 2147483647 h 194"/>
                <a:gd name="T28" fmla="*/ 2147483647 w 206"/>
                <a:gd name="T29" fmla="*/ 2147483647 h 194"/>
                <a:gd name="T30" fmla="*/ 2147483647 w 206"/>
                <a:gd name="T31" fmla="*/ 2147483647 h 194"/>
                <a:gd name="T32" fmla="*/ 2147483647 w 206"/>
                <a:gd name="T33" fmla="*/ 0 h 194"/>
                <a:gd name="T34" fmla="*/ 2147483647 w 206"/>
                <a:gd name="T35" fmla="*/ 0 h 194"/>
                <a:gd name="T36" fmla="*/ 2147483647 w 206"/>
                <a:gd name="T37" fmla="*/ 2147483647 h 194"/>
                <a:gd name="T38" fmla="*/ 2147483647 w 206"/>
                <a:gd name="T39" fmla="*/ 2147483647 h 194"/>
                <a:gd name="T40" fmla="*/ 2147483647 w 206"/>
                <a:gd name="T41" fmla="*/ 2147483647 h 194"/>
                <a:gd name="T42" fmla="*/ 2147483647 w 206"/>
                <a:gd name="T43" fmla="*/ 2147483647 h 194"/>
                <a:gd name="T44" fmla="*/ 2147483647 w 206"/>
                <a:gd name="T45" fmla="*/ 2147483647 h 194"/>
                <a:gd name="T46" fmla="*/ 2147483647 w 206"/>
                <a:gd name="T47" fmla="*/ 2147483647 h 194"/>
                <a:gd name="T48" fmla="*/ 2147483647 w 206"/>
                <a:gd name="T49" fmla="*/ 2147483647 h 194"/>
                <a:gd name="T50" fmla="*/ 2147483647 w 206"/>
                <a:gd name="T51" fmla="*/ 2147483647 h 194"/>
                <a:gd name="T52" fmla="*/ 2147483647 w 206"/>
                <a:gd name="T53" fmla="*/ 2147483647 h 194"/>
                <a:gd name="T54" fmla="*/ 2147483647 w 206"/>
                <a:gd name="T55" fmla="*/ 2147483647 h 194"/>
                <a:gd name="T56" fmla="*/ 2147483647 w 206"/>
                <a:gd name="T57" fmla="*/ 2147483647 h 194"/>
                <a:gd name="T58" fmla="*/ 2147483647 w 206"/>
                <a:gd name="T59" fmla="*/ 2147483647 h 194"/>
                <a:gd name="T60" fmla="*/ 2147483647 w 206"/>
                <a:gd name="T61" fmla="*/ 2147483647 h 194"/>
                <a:gd name="T62" fmla="*/ 2147483647 w 206"/>
                <a:gd name="T63" fmla="*/ 2147483647 h 194"/>
                <a:gd name="T64" fmla="*/ 0 w 206"/>
                <a:gd name="T65" fmla="*/ 2147483647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6"/>
                <a:gd name="T100" fmla="*/ 0 h 194"/>
                <a:gd name="T101" fmla="*/ 206 w 206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6" h="194">
                  <a:moveTo>
                    <a:pt x="0" y="194"/>
                  </a:moveTo>
                  <a:lnTo>
                    <a:pt x="1" y="192"/>
                  </a:lnTo>
                  <a:lnTo>
                    <a:pt x="3" y="190"/>
                  </a:lnTo>
                  <a:lnTo>
                    <a:pt x="8" y="184"/>
                  </a:lnTo>
                  <a:lnTo>
                    <a:pt x="15" y="179"/>
                  </a:lnTo>
                  <a:lnTo>
                    <a:pt x="23" y="171"/>
                  </a:lnTo>
                  <a:lnTo>
                    <a:pt x="32" y="160"/>
                  </a:lnTo>
                  <a:lnTo>
                    <a:pt x="44" y="149"/>
                  </a:lnTo>
                  <a:lnTo>
                    <a:pt x="56" y="136"/>
                  </a:lnTo>
                  <a:lnTo>
                    <a:pt x="70" y="123"/>
                  </a:lnTo>
                  <a:lnTo>
                    <a:pt x="86" y="108"/>
                  </a:lnTo>
                  <a:lnTo>
                    <a:pt x="103" y="92"/>
                  </a:lnTo>
                  <a:lnTo>
                    <a:pt x="121" y="75"/>
                  </a:lnTo>
                  <a:lnTo>
                    <a:pt x="140" y="58"/>
                  </a:lnTo>
                  <a:lnTo>
                    <a:pt x="161" y="39"/>
                  </a:lnTo>
                  <a:lnTo>
                    <a:pt x="183" y="20"/>
                  </a:lnTo>
                  <a:lnTo>
                    <a:pt x="206" y="0"/>
                  </a:lnTo>
                  <a:lnTo>
                    <a:pt x="200" y="0"/>
                  </a:lnTo>
                  <a:lnTo>
                    <a:pt x="194" y="1"/>
                  </a:lnTo>
                  <a:lnTo>
                    <a:pt x="187" y="1"/>
                  </a:lnTo>
                  <a:lnTo>
                    <a:pt x="182" y="2"/>
                  </a:lnTo>
                  <a:lnTo>
                    <a:pt x="176" y="2"/>
                  </a:lnTo>
                  <a:lnTo>
                    <a:pt x="170" y="4"/>
                  </a:lnTo>
                  <a:lnTo>
                    <a:pt x="163" y="4"/>
                  </a:lnTo>
                  <a:lnTo>
                    <a:pt x="158" y="5"/>
                  </a:lnTo>
                  <a:lnTo>
                    <a:pt x="138" y="24"/>
                  </a:lnTo>
                  <a:lnTo>
                    <a:pt x="117" y="44"/>
                  </a:lnTo>
                  <a:lnTo>
                    <a:pt x="98" y="66"/>
                  </a:lnTo>
                  <a:lnTo>
                    <a:pt x="77" y="89"/>
                  </a:lnTo>
                  <a:lnTo>
                    <a:pt x="57" y="113"/>
                  </a:lnTo>
                  <a:lnTo>
                    <a:pt x="38" y="138"/>
                  </a:lnTo>
                  <a:lnTo>
                    <a:pt x="18" y="165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rgbClr val="309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70" name="Freeform 38"/>
            <p:cNvSpPr>
              <a:spLocks/>
            </p:cNvSpPr>
            <p:nvPr/>
          </p:nvSpPr>
          <p:spPr bwMode="auto">
            <a:xfrm>
              <a:off x="7616825" y="5426075"/>
              <a:ext cx="58738" cy="65088"/>
            </a:xfrm>
            <a:custGeom>
              <a:avLst/>
              <a:gdLst>
                <a:gd name="T0" fmla="*/ 2147483647 w 75"/>
                <a:gd name="T1" fmla="*/ 2147483647 h 81"/>
                <a:gd name="T2" fmla="*/ 2147483647 w 75"/>
                <a:gd name="T3" fmla="*/ 0 h 81"/>
                <a:gd name="T4" fmla="*/ 2147483647 w 75"/>
                <a:gd name="T5" fmla="*/ 2147483647 h 81"/>
                <a:gd name="T6" fmla="*/ 2147483647 w 75"/>
                <a:gd name="T7" fmla="*/ 2147483647 h 81"/>
                <a:gd name="T8" fmla="*/ 2147483647 w 75"/>
                <a:gd name="T9" fmla="*/ 2147483647 h 81"/>
                <a:gd name="T10" fmla="*/ 0 w 75"/>
                <a:gd name="T11" fmla="*/ 2147483647 h 81"/>
                <a:gd name="T12" fmla="*/ 2147483647 w 75"/>
                <a:gd name="T13" fmla="*/ 2147483647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"/>
                <a:gd name="T22" fmla="*/ 0 h 81"/>
                <a:gd name="T23" fmla="*/ 75 w 75"/>
                <a:gd name="T24" fmla="*/ 81 h 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" h="81">
                  <a:moveTo>
                    <a:pt x="75" y="81"/>
                  </a:moveTo>
                  <a:lnTo>
                    <a:pt x="8" y="0"/>
                  </a:lnTo>
                  <a:lnTo>
                    <a:pt x="6" y="4"/>
                  </a:lnTo>
                  <a:lnTo>
                    <a:pt x="5" y="8"/>
                  </a:lnTo>
                  <a:lnTo>
                    <a:pt x="2" y="11"/>
                  </a:lnTo>
                  <a:lnTo>
                    <a:pt x="0" y="16"/>
                  </a:lnTo>
                  <a:lnTo>
                    <a:pt x="75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</p:grpSp>
      <p:sp>
        <p:nvSpPr>
          <p:cNvPr id="80" name="Terning 79"/>
          <p:cNvSpPr/>
          <p:nvPr/>
        </p:nvSpPr>
        <p:spPr>
          <a:xfrm>
            <a:off x="1187624" y="1204494"/>
            <a:ext cx="4680520" cy="3168352"/>
          </a:xfrm>
          <a:prstGeom prst="cube">
            <a:avLst>
              <a:gd name="adj" fmla="val 2425"/>
            </a:avLst>
          </a:prstGeom>
          <a:solidFill>
            <a:srgbClr val="92B1D6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>
              <a:defRPr/>
            </a:pPr>
            <a:r>
              <a:rPr lang="en-AU" sz="2000" b="1" dirty="0">
                <a:solidFill>
                  <a:schemeClr val="tx1"/>
                </a:solidFill>
              </a:rPr>
              <a:t>Bit Repository (BR</a:t>
            </a:r>
            <a:r>
              <a:rPr lang="en-AU" sz="2000" b="1" dirty="0" smtClean="0">
                <a:solidFill>
                  <a:schemeClr val="tx1"/>
                </a:solidFill>
              </a:rPr>
              <a:t>)</a:t>
            </a:r>
            <a:endParaRPr lang="en-AU" sz="1400" dirty="0"/>
          </a:p>
        </p:txBody>
      </p:sp>
      <p:sp>
        <p:nvSpPr>
          <p:cNvPr id="81" name="Afrundet rektangel 80"/>
          <p:cNvSpPr/>
          <p:nvPr/>
        </p:nvSpPr>
        <p:spPr>
          <a:xfrm>
            <a:off x="1230134" y="1707761"/>
            <a:ext cx="4523450" cy="1008901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anchor="t" anchorCtr="0"/>
          <a:lstStyle/>
          <a:p>
            <a:pPr algn="ctr">
              <a:defRPr/>
            </a:pPr>
            <a:r>
              <a:rPr lang="en-AU" b="1" i="1" dirty="0" smtClean="0">
                <a:solidFill>
                  <a:schemeClr val="tx1"/>
                </a:solidFill>
              </a:rPr>
              <a:t>System Layer</a:t>
            </a:r>
          </a:p>
        </p:txBody>
      </p:sp>
      <p:sp>
        <p:nvSpPr>
          <p:cNvPr id="82" name="Afrundet rektangel 81"/>
          <p:cNvSpPr/>
          <p:nvPr/>
        </p:nvSpPr>
        <p:spPr>
          <a:xfrm>
            <a:off x="1229904" y="2899194"/>
            <a:ext cx="4523450" cy="1384363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anchor="t" anchorCtr="0"/>
          <a:lstStyle/>
          <a:p>
            <a:pPr algn="ctr">
              <a:defRPr/>
            </a:pPr>
            <a:r>
              <a:rPr lang="en-AU" b="1" i="1" dirty="0" smtClean="0">
                <a:solidFill>
                  <a:schemeClr val="tx1"/>
                </a:solidFill>
              </a:rPr>
              <a:t>       Pillar Layer</a:t>
            </a:r>
          </a:p>
        </p:txBody>
      </p:sp>
      <p:sp>
        <p:nvSpPr>
          <p:cNvPr id="83" name="Rektangel 82"/>
          <p:cNvSpPr/>
          <p:nvPr/>
        </p:nvSpPr>
        <p:spPr>
          <a:xfrm>
            <a:off x="1403648" y="3267607"/>
            <a:ext cx="966310" cy="89489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84" name="Rektangel 83"/>
          <p:cNvSpPr/>
          <p:nvPr/>
        </p:nvSpPr>
        <p:spPr>
          <a:xfrm>
            <a:off x="2453562" y="3267607"/>
            <a:ext cx="966310" cy="89489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85" name="Rektangel 84"/>
          <p:cNvSpPr/>
          <p:nvPr/>
        </p:nvSpPr>
        <p:spPr>
          <a:xfrm>
            <a:off x="4644008" y="3267607"/>
            <a:ext cx="966310" cy="89489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buFontTx/>
              <a:buChar char="-"/>
              <a:defRPr/>
            </a:pP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89" name="Lige pilforbindelse 88"/>
          <p:cNvCxnSpPr/>
          <p:nvPr/>
        </p:nvCxnSpPr>
        <p:spPr>
          <a:xfrm rot="5400000" flipH="1" flipV="1">
            <a:off x="1642277" y="2966583"/>
            <a:ext cx="550947" cy="51107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kstboks 91"/>
          <p:cNvSpPr txBox="1"/>
          <p:nvPr/>
        </p:nvSpPr>
        <p:spPr>
          <a:xfrm>
            <a:off x="3851920" y="353692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b="1" dirty="0" smtClean="0"/>
              <a:t>…</a:t>
            </a:r>
            <a:endParaRPr lang="da-DK" sz="2000" b="1" dirty="0"/>
          </a:p>
        </p:txBody>
      </p:sp>
      <p:cxnSp>
        <p:nvCxnSpPr>
          <p:cNvPr id="94" name="Lige pilforbindelse 93"/>
          <p:cNvCxnSpPr/>
          <p:nvPr/>
        </p:nvCxnSpPr>
        <p:spPr>
          <a:xfrm rot="5400000">
            <a:off x="1393392" y="1386742"/>
            <a:ext cx="669600" cy="158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Lige pilforbindelse 94"/>
          <p:cNvCxnSpPr/>
          <p:nvPr/>
        </p:nvCxnSpPr>
        <p:spPr>
          <a:xfrm rot="5400000" flipH="1" flipV="1">
            <a:off x="2712433" y="2950413"/>
            <a:ext cx="541478" cy="92910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Lige forbindelse 43"/>
          <p:cNvCxnSpPr>
            <a:stCxn id="88" idx="6"/>
            <a:endCxn id="37" idx="2"/>
          </p:cNvCxnSpPr>
          <p:nvPr/>
        </p:nvCxnSpPr>
        <p:spPr bwMode="auto">
          <a:xfrm>
            <a:off x="5508104" y="2316747"/>
            <a:ext cx="848588" cy="202169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Ellipse 87"/>
          <p:cNvSpPr/>
          <p:nvPr/>
        </p:nvSpPr>
        <p:spPr>
          <a:xfrm>
            <a:off x="5004048" y="2068590"/>
            <a:ext cx="504056" cy="496314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cxnSp>
        <p:nvCxnSpPr>
          <p:cNvPr id="73" name="Lige pilforbindelse 72"/>
          <p:cNvCxnSpPr/>
          <p:nvPr/>
        </p:nvCxnSpPr>
        <p:spPr>
          <a:xfrm rot="16200000" flipV="1">
            <a:off x="4777573" y="2935395"/>
            <a:ext cx="576064" cy="123114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uppe 89"/>
          <p:cNvGrpSpPr/>
          <p:nvPr/>
        </p:nvGrpSpPr>
        <p:grpSpPr>
          <a:xfrm>
            <a:off x="4860032" y="3356992"/>
            <a:ext cx="576064" cy="756083"/>
            <a:chOff x="5940152" y="3356992"/>
            <a:chExt cx="576064" cy="756083"/>
          </a:xfrm>
        </p:grpSpPr>
        <p:pic>
          <p:nvPicPr>
            <p:cNvPr id="7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940152" y="3356992"/>
              <a:ext cx="576064" cy="7560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6" name="Gruppe 75"/>
            <p:cNvGrpSpPr/>
            <p:nvPr/>
          </p:nvGrpSpPr>
          <p:grpSpPr>
            <a:xfrm>
              <a:off x="6030008" y="3645025"/>
              <a:ext cx="396000" cy="216024"/>
              <a:chOff x="4932040" y="3861048"/>
              <a:chExt cx="504056" cy="288032"/>
            </a:xfrm>
          </p:grpSpPr>
          <p:sp>
            <p:nvSpPr>
              <p:cNvPr id="78" name="Udfyldt blanket 77"/>
              <p:cNvSpPr/>
              <p:nvPr/>
            </p:nvSpPr>
            <p:spPr>
              <a:xfrm>
                <a:off x="4932040" y="3861048"/>
                <a:ext cx="504056" cy="288032"/>
              </a:xfrm>
              <a:prstGeom prst="flowChartDocument">
                <a:avLst/>
              </a:prstGeom>
              <a:solidFill>
                <a:schemeClr val="bg1"/>
              </a:solidFill>
              <a:ln w="9525">
                <a:solidFill>
                  <a:srgbClr val="5656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pic>
            <p:nvPicPr>
              <p:cNvPr id="86" name="Picture 4" descr="P:\Digital Bevaring\Afdelingspres\Lille digitaliseret sinus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957200" y="3888000"/>
                <a:ext cx="432000" cy="242526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93" name="Gruppe 92"/>
          <p:cNvGrpSpPr/>
          <p:nvPr/>
        </p:nvGrpSpPr>
        <p:grpSpPr>
          <a:xfrm>
            <a:off x="1619672" y="3356992"/>
            <a:ext cx="576064" cy="756083"/>
            <a:chOff x="5940152" y="3356992"/>
            <a:chExt cx="576064" cy="756083"/>
          </a:xfrm>
        </p:grpSpPr>
        <p:pic>
          <p:nvPicPr>
            <p:cNvPr id="101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940152" y="3356992"/>
              <a:ext cx="576064" cy="7560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2" name="Gruppe 75"/>
            <p:cNvGrpSpPr/>
            <p:nvPr/>
          </p:nvGrpSpPr>
          <p:grpSpPr>
            <a:xfrm>
              <a:off x="6030008" y="3645025"/>
              <a:ext cx="396000" cy="216024"/>
              <a:chOff x="4932040" y="3861048"/>
              <a:chExt cx="504056" cy="288032"/>
            </a:xfrm>
          </p:grpSpPr>
          <p:sp>
            <p:nvSpPr>
              <p:cNvPr id="103" name="Udfyldt blanket 102"/>
              <p:cNvSpPr/>
              <p:nvPr/>
            </p:nvSpPr>
            <p:spPr>
              <a:xfrm>
                <a:off x="4932040" y="3861048"/>
                <a:ext cx="504056" cy="288032"/>
              </a:xfrm>
              <a:prstGeom prst="flowChartDocument">
                <a:avLst/>
              </a:prstGeom>
              <a:solidFill>
                <a:schemeClr val="bg1"/>
              </a:solidFill>
              <a:ln w="9525">
                <a:solidFill>
                  <a:srgbClr val="5656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pic>
            <p:nvPicPr>
              <p:cNvPr id="104" name="Picture 4" descr="P:\Digital Bevaring\Afdelingspres\Lille digitaliseret sinus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957200" y="3888000"/>
                <a:ext cx="432000" cy="242526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105" name="Gruppe 104"/>
          <p:cNvGrpSpPr/>
          <p:nvPr/>
        </p:nvGrpSpPr>
        <p:grpSpPr>
          <a:xfrm>
            <a:off x="2627784" y="3356992"/>
            <a:ext cx="576064" cy="756083"/>
            <a:chOff x="5940152" y="3356992"/>
            <a:chExt cx="576064" cy="756083"/>
          </a:xfrm>
        </p:grpSpPr>
        <p:pic>
          <p:nvPicPr>
            <p:cNvPr id="10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940152" y="3356992"/>
              <a:ext cx="576064" cy="7560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7" name="Gruppe 75"/>
            <p:cNvGrpSpPr/>
            <p:nvPr/>
          </p:nvGrpSpPr>
          <p:grpSpPr>
            <a:xfrm>
              <a:off x="6030008" y="3645025"/>
              <a:ext cx="396000" cy="216024"/>
              <a:chOff x="4932040" y="3861048"/>
              <a:chExt cx="504056" cy="288032"/>
            </a:xfrm>
          </p:grpSpPr>
          <p:sp>
            <p:nvSpPr>
              <p:cNvPr id="108" name="Udfyldt blanket 107"/>
              <p:cNvSpPr/>
              <p:nvPr/>
            </p:nvSpPr>
            <p:spPr>
              <a:xfrm>
                <a:off x="4932040" y="3861048"/>
                <a:ext cx="504056" cy="288032"/>
              </a:xfrm>
              <a:prstGeom prst="flowChartDocument">
                <a:avLst/>
              </a:prstGeom>
              <a:solidFill>
                <a:schemeClr val="bg1"/>
              </a:solidFill>
              <a:ln w="9525">
                <a:solidFill>
                  <a:srgbClr val="5656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pic>
            <p:nvPicPr>
              <p:cNvPr id="109" name="Picture 4" descr="P:\Digital Bevaring\Afdelingspres\Lille digitaliseret sinus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957200" y="3888000"/>
                <a:ext cx="432000" cy="242526"/>
              </a:xfrm>
              <a:prstGeom prst="rect">
                <a:avLst/>
              </a:prstGeom>
              <a:noFill/>
            </p:spPr>
          </p:pic>
        </p:grpSp>
      </p:grpSp>
    </p:spTree>
    <p:extLst>
      <p:ext uri="{BB962C8B-B14F-4D97-AF65-F5344CB8AC3E}">
        <p14:creationId xmlns:p14="http://schemas.microsoft.com/office/powerpoint/2010/main" xmlns="" val="181590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429000"/>
            <a:ext cx="82294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Udfyldt blanket 37"/>
          <p:cNvSpPr/>
          <p:nvPr/>
        </p:nvSpPr>
        <p:spPr>
          <a:xfrm>
            <a:off x="5868144" y="3861048"/>
            <a:ext cx="504056" cy="288032"/>
          </a:xfrm>
          <a:prstGeom prst="flowChartDocument">
            <a:avLst/>
          </a:prstGeom>
          <a:solidFill>
            <a:schemeClr val="bg1"/>
          </a:solidFill>
          <a:ln w="9525"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a-DK" sz="900" dirty="0" smtClean="0">
                <a:solidFill>
                  <a:srgbClr val="000000"/>
                </a:solidFill>
              </a:rPr>
              <a:t>A0953B</a:t>
            </a:r>
            <a:r>
              <a:rPr lang="da-DK" sz="1000" dirty="0" smtClean="0">
                <a:solidFill>
                  <a:srgbClr val="000000"/>
                </a:solidFill>
              </a:rPr>
              <a:t>7</a:t>
            </a:r>
            <a:endParaRPr lang="da-DK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429000"/>
            <a:ext cx="82294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Integrity – Bit error</a:t>
            </a:r>
            <a:endParaRPr lang="en-US" dirty="0"/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998277" y="1268760"/>
            <a:ext cx="1053443" cy="1204913"/>
            <a:chOff x="420" y="950"/>
            <a:chExt cx="719" cy="759"/>
          </a:xfrm>
        </p:grpSpPr>
        <p:sp>
          <p:nvSpPr>
            <p:cNvPr id="5" name="AutoShape 14"/>
            <p:cNvSpPr>
              <a:spLocks noChangeArrowheads="1"/>
            </p:cNvSpPr>
            <p:nvPr/>
          </p:nvSpPr>
          <p:spPr bwMode="auto">
            <a:xfrm>
              <a:off x="420" y="950"/>
              <a:ext cx="720" cy="760"/>
            </a:xfrm>
            <a:custGeom>
              <a:avLst/>
              <a:gdLst>
                <a:gd name="T0" fmla="*/ 18081 w 1149"/>
                <a:gd name="T1" fmla="*/ 369023 h 1075"/>
                <a:gd name="T2" fmla="*/ 18081 w 1149"/>
                <a:gd name="T3" fmla="*/ 369023 h 1075"/>
                <a:gd name="T4" fmla="*/ 18081 w 1149"/>
                <a:gd name="T5" fmla="*/ 369023 h 1075"/>
                <a:gd name="T6" fmla="*/ 18081 w 1149"/>
                <a:gd name="T7" fmla="*/ 369023 h 1075"/>
                <a:gd name="T8" fmla="*/ 18081 w 1149"/>
                <a:gd name="T9" fmla="*/ 369023 h 1075"/>
                <a:gd name="T10" fmla="*/ 18081 w 1149"/>
                <a:gd name="T11" fmla="*/ 369023 h 1075"/>
                <a:gd name="T12" fmla="*/ 18081 w 1149"/>
                <a:gd name="T13" fmla="*/ 369023 h 1075"/>
                <a:gd name="T14" fmla="*/ 18081 w 1149"/>
                <a:gd name="T15" fmla="*/ 369023 h 1075"/>
                <a:gd name="T16" fmla="*/ 18081 w 1149"/>
                <a:gd name="T17" fmla="*/ 369023 h 1075"/>
                <a:gd name="T18" fmla="*/ 18081 w 1149"/>
                <a:gd name="T19" fmla="*/ 0 h 1075"/>
                <a:gd name="T20" fmla="*/ 18081 w 1149"/>
                <a:gd name="T21" fmla="*/ 369023 h 1075"/>
                <a:gd name="T22" fmla="*/ 18081 w 1149"/>
                <a:gd name="T23" fmla="*/ 369023 h 1075"/>
                <a:gd name="T24" fmla="*/ 18081 w 1149"/>
                <a:gd name="T25" fmla="*/ 369023 h 1075"/>
                <a:gd name="T26" fmla="*/ 18081 w 1149"/>
                <a:gd name="T27" fmla="*/ 369023 h 1075"/>
                <a:gd name="T28" fmla="*/ 18081 w 1149"/>
                <a:gd name="T29" fmla="*/ 369023 h 1075"/>
                <a:gd name="T30" fmla="*/ 18081 w 1149"/>
                <a:gd name="T31" fmla="*/ 369023 h 1075"/>
                <a:gd name="T32" fmla="*/ 18081 w 1149"/>
                <a:gd name="T33" fmla="*/ 369023 h 1075"/>
                <a:gd name="T34" fmla="*/ 18081 w 1149"/>
                <a:gd name="T35" fmla="*/ 369023 h 1075"/>
                <a:gd name="T36" fmla="*/ 18081 w 1149"/>
                <a:gd name="T37" fmla="*/ 369023 h 1075"/>
                <a:gd name="T38" fmla="*/ 18081 w 1149"/>
                <a:gd name="T39" fmla="*/ 369023 h 1075"/>
                <a:gd name="T40" fmla="*/ 18081 w 1149"/>
                <a:gd name="T41" fmla="*/ 369023 h 1075"/>
                <a:gd name="T42" fmla="*/ 18081 w 1149"/>
                <a:gd name="T43" fmla="*/ 369023 h 1075"/>
                <a:gd name="T44" fmla="*/ 18081 w 1149"/>
                <a:gd name="T45" fmla="*/ 369023 h 1075"/>
                <a:gd name="T46" fmla="*/ 18081 w 1149"/>
                <a:gd name="T47" fmla="*/ 369023 h 1075"/>
                <a:gd name="T48" fmla="*/ 18081 w 1149"/>
                <a:gd name="T49" fmla="*/ 369023 h 1075"/>
                <a:gd name="T50" fmla="*/ 18081 w 1149"/>
                <a:gd name="T51" fmla="*/ 369023 h 1075"/>
                <a:gd name="T52" fmla="*/ 18081 w 1149"/>
                <a:gd name="T53" fmla="*/ 369023 h 1075"/>
                <a:gd name="T54" fmla="*/ 18081 w 1149"/>
                <a:gd name="T55" fmla="*/ 369023 h 1075"/>
                <a:gd name="T56" fmla="*/ 18081 w 1149"/>
                <a:gd name="T57" fmla="*/ 369023 h 1075"/>
                <a:gd name="T58" fmla="*/ 18081 w 1149"/>
                <a:gd name="T59" fmla="*/ 369023 h 1075"/>
                <a:gd name="T60" fmla="*/ 18081 w 1149"/>
                <a:gd name="T61" fmla="*/ 369023 h 1075"/>
                <a:gd name="T62" fmla="*/ 18081 w 1149"/>
                <a:gd name="T63" fmla="*/ 369023 h 1075"/>
                <a:gd name="T64" fmla="*/ 18081 w 1149"/>
                <a:gd name="T65" fmla="*/ 369023 h 1075"/>
                <a:gd name="T66" fmla="*/ 18081 w 1149"/>
                <a:gd name="T67" fmla="*/ 369023 h 1075"/>
                <a:gd name="T68" fmla="*/ 18081 w 1149"/>
                <a:gd name="T69" fmla="*/ 369023 h 1075"/>
                <a:gd name="T70" fmla="*/ 18081 w 1149"/>
                <a:gd name="T71" fmla="*/ 369023 h 1075"/>
                <a:gd name="T72" fmla="*/ 18081 w 1149"/>
                <a:gd name="T73" fmla="*/ 369023 h 1075"/>
                <a:gd name="T74" fmla="*/ 18081 w 1149"/>
                <a:gd name="T75" fmla="*/ 369023 h 1075"/>
                <a:gd name="T76" fmla="*/ 18081 w 1149"/>
                <a:gd name="T77" fmla="*/ 369023 h 1075"/>
                <a:gd name="T78" fmla="*/ 18081 w 1149"/>
                <a:gd name="T79" fmla="*/ 369023 h 1075"/>
                <a:gd name="T80" fmla="*/ 18081 w 1149"/>
                <a:gd name="T81" fmla="*/ 369023 h 1075"/>
                <a:gd name="T82" fmla="*/ 18081 w 1149"/>
                <a:gd name="T83" fmla="*/ 369023 h 1075"/>
                <a:gd name="T84" fmla="*/ 18081 w 1149"/>
                <a:gd name="T85" fmla="*/ 369023 h 1075"/>
                <a:gd name="T86" fmla="*/ 18081 w 1149"/>
                <a:gd name="T87" fmla="*/ 369023 h 1075"/>
                <a:gd name="T88" fmla="*/ 18081 w 1149"/>
                <a:gd name="T89" fmla="*/ 369023 h 1075"/>
                <a:gd name="T90" fmla="*/ 18081 w 1149"/>
                <a:gd name="T91" fmla="*/ 369023 h 1075"/>
                <a:gd name="T92" fmla="*/ 18081 w 1149"/>
                <a:gd name="T93" fmla="*/ 369023 h 1075"/>
                <a:gd name="T94" fmla="*/ 18081 w 1149"/>
                <a:gd name="T95" fmla="*/ 369023 h 1075"/>
                <a:gd name="T96" fmla="*/ 18081 w 1149"/>
                <a:gd name="T97" fmla="*/ 369023 h 1075"/>
                <a:gd name="T98" fmla="*/ 18081 w 1149"/>
                <a:gd name="T99" fmla="*/ 369023 h 1075"/>
                <a:gd name="T100" fmla="*/ 18081 w 1149"/>
                <a:gd name="T101" fmla="*/ 369023 h 1075"/>
                <a:gd name="T102" fmla="*/ 18081 w 1149"/>
                <a:gd name="T103" fmla="*/ 369023 h 1075"/>
                <a:gd name="T104" fmla="*/ 18081 w 1149"/>
                <a:gd name="T105" fmla="*/ 369023 h 1075"/>
                <a:gd name="T106" fmla="*/ 18081 w 1149"/>
                <a:gd name="T107" fmla="*/ 369023 h 1075"/>
                <a:gd name="T108" fmla="*/ 18081 w 1149"/>
                <a:gd name="T109" fmla="*/ 369023 h 1075"/>
                <a:gd name="T110" fmla="*/ 18081 w 1149"/>
                <a:gd name="T111" fmla="*/ 369023 h 1075"/>
                <a:gd name="T112" fmla="*/ 18081 w 1149"/>
                <a:gd name="T113" fmla="*/ 369023 h 1075"/>
                <a:gd name="T114" fmla="*/ 18081 w 1149"/>
                <a:gd name="T115" fmla="*/ 369023 h 1075"/>
                <a:gd name="T116" fmla="*/ 18081 w 1149"/>
                <a:gd name="T117" fmla="*/ 369023 h 1075"/>
                <a:gd name="T118" fmla="*/ 18081 w 1149"/>
                <a:gd name="T119" fmla="*/ 369023 h 1075"/>
                <a:gd name="T120" fmla="*/ 18081 w 1149"/>
                <a:gd name="T121" fmla="*/ 369023 h 1075"/>
                <a:gd name="T122" fmla="*/ 18081 w 1149"/>
                <a:gd name="T123" fmla="*/ 369023 h 10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49"/>
                <a:gd name="T187" fmla="*/ 0 h 1075"/>
                <a:gd name="T188" fmla="*/ 1149 w 1149"/>
                <a:gd name="T189" fmla="*/ 1075 h 107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49" h="1075">
                  <a:moveTo>
                    <a:pt x="1013" y="206"/>
                  </a:moveTo>
                  <a:lnTo>
                    <a:pt x="1007" y="206"/>
                  </a:lnTo>
                  <a:lnTo>
                    <a:pt x="1000" y="208"/>
                  </a:lnTo>
                  <a:lnTo>
                    <a:pt x="995" y="208"/>
                  </a:lnTo>
                  <a:lnTo>
                    <a:pt x="988" y="209"/>
                  </a:lnTo>
                  <a:lnTo>
                    <a:pt x="973" y="177"/>
                  </a:lnTo>
                  <a:lnTo>
                    <a:pt x="952" y="149"/>
                  </a:lnTo>
                  <a:lnTo>
                    <a:pt x="928" y="124"/>
                  </a:lnTo>
                  <a:lnTo>
                    <a:pt x="902" y="104"/>
                  </a:lnTo>
                  <a:lnTo>
                    <a:pt x="873" y="87"/>
                  </a:lnTo>
                  <a:lnTo>
                    <a:pt x="841" y="74"/>
                  </a:lnTo>
                  <a:lnTo>
                    <a:pt x="808" y="66"/>
                  </a:lnTo>
                  <a:lnTo>
                    <a:pt x="773" y="63"/>
                  </a:lnTo>
                  <a:lnTo>
                    <a:pt x="759" y="63"/>
                  </a:lnTo>
                  <a:lnTo>
                    <a:pt x="745" y="65"/>
                  </a:lnTo>
                  <a:lnTo>
                    <a:pt x="732" y="68"/>
                  </a:lnTo>
                  <a:lnTo>
                    <a:pt x="719" y="70"/>
                  </a:lnTo>
                  <a:lnTo>
                    <a:pt x="705" y="74"/>
                  </a:lnTo>
                  <a:lnTo>
                    <a:pt x="693" y="79"/>
                  </a:lnTo>
                  <a:lnTo>
                    <a:pt x="680" y="84"/>
                  </a:lnTo>
                  <a:lnTo>
                    <a:pt x="668" y="90"/>
                  </a:lnTo>
                  <a:lnTo>
                    <a:pt x="647" y="69"/>
                  </a:lnTo>
                  <a:lnTo>
                    <a:pt x="625" y="52"/>
                  </a:lnTo>
                  <a:lnTo>
                    <a:pt x="601" y="36"/>
                  </a:lnTo>
                  <a:lnTo>
                    <a:pt x="576" y="23"/>
                  </a:lnTo>
                  <a:lnTo>
                    <a:pt x="550" y="13"/>
                  </a:lnTo>
                  <a:lnTo>
                    <a:pt x="522" y="5"/>
                  </a:lnTo>
                  <a:lnTo>
                    <a:pt x="495" y="1"/>
                  </a:lnTo>
                  <a:lnTo>
                    <a:pt x="466" y="0"/>
                  </a:lnTo>
                  <a:lnTo>
                    <a:pt x="446" y="0"/>
                  </a:lnTo>
                  <a:lnTo>
                    <a:pt x="427" y="2"/>
                  </a:lnTo>
                  <a:lnTo>
                    <a:pt x="409" y="5"/>
                  </a:lnTo>
                  <a:lnTo>
                    <a:pt x="391" y="11"/>
                  </a:lnTo>
                  <a:lnTo>
                    <a:pt x="373" y="16"/>
                  </a:lnTo>
                  <a:lnTo>
                    <a:pt x="355" y="23"/>
                  </a:lnTo>
                  <a:lnTo>
                    <a:pt x="338" y="32"/>
                  </a:lnTo>
                  <a:lnTo>
                    <a:pt x="323" y="41"/>
                  </a:lnTo>
                  <a:lnTo>
                    <a:pt x="306" y="51"/>
                  </a:lnTo>
                  <a:lnTo>
                    <a:pt x="292" y="62"/>
                  </a:lnTo>
                  <a:lnTo>
                    <a:pt x="279" y="74"/>
                  </a:lnTo>
                  <a:lnTo>
                    <a:pt x="265" y="88"/>
                  </a:lnTo>
                  <a:lnTo>
                    <a:pt x="252" y="102"/>
                  </a:lnTo>
                  <a:lnTo>
                    <a:pt x="241" y="117"/>
                  </a:lnTo>
                  <a:lnTo>
                    <a:pt x="231" y="133"/>
                  </a:lnTo>
                  <a:lnTo>
                    <a:pt x="222" y="149"/>
                  </a:lnTo>
                  <a:lnTo>
                    <a:pt x="216" y="148"/>
                  </a:lnTo>
                  <a:lnTo>
                    <a:pt x="211" y="147"/>
                  </a:lnTo>
                  <a:lnTo>
                    <a:pt x="204" y="145"/>
                  </a:lnTo>
                  <a:lnTo>
                    <a:pt x="198" y="144"/>
                  </a:lnTo>
                  <a:lnTo>
                    <a:pt x="191" y="144"/>
                  </a:lnTo>
                  <a:lnTo>
                    <a:pt x="186" y="142"/>
                  </a:lnTo>
                  <a:lnTo>
                    <a:pt x="179" y="142"/>
                  </a:lnTo>
                  <a:lnTo>
                    <a:pt x="173" y="142"/>
                  </a:lnTo>
                  <a:lnTo>
                    <a:pt x="139" y="147"/>
                  </a:lnTo>
                  <a:lnTo>
                    <a:pt x="105" y="156"/>
                  </a:lnTo>
                  <a:lnTo>
                    <a:pt x="76" y="171"/>
                  </a:lnTo>
                  <a:lnTo>
                    <a:pt x="51" y="192"/>
                  </a:lnTo>
                  <a:lnTo>
                    <a:pt x="29" y="219"/>
                  </a:lnTo>
                  <a:lnTo>
                    <a:pt x="14" y="248"/>
                  </a:lnTo>
                  <a:lnTo>
                    <a:pt x="4" y="280"/>
                  </a:lnTo>
                  <a:lnTo>
                    <a:pt x="0" y="314"/>
                  </a:lnTo>
                  <a:lnTo>
                    <a:pt x="4" y="349"/>
                  </a:lnTo>
                  <a:lnTo>
                    <a:pt x="14" y="382"/>
                  </a:lnTo>
                  <a:lnTo>
                    <a:pt x="29" y="411"/>
                  </a:lnTo>
                  <a:lnTo>
                    <a:pt x="51" y="436"/>
                  </a:lnTo>
                  <a:lnTo>
                    <a:pt x="76" y="458"/>
                  </a:lnTo>
                  <a:lnTo>
                    <a:pt x="105" y="474"/>
                  </a:lnTo>
                  <a:lnTo>
                    <a:pt x="139" y="483"/>
                  </a:lnTo>
                  <a:lnTo>
                    <a:pt x="173" y="487"/>
                  </a:lnTo>
                  <a:lnTo>
                    <a:pt x="186" y="487"/>
                  </a:lnTo>
                  <a:lnTo>
                    <a:pt x="198" y="486"/>
                  </a:lnTo>
                  <a:lnTo>
                    <a:pt x="209" y="483"/>
                  </a:lnTo>
                  <a:lnTo>
                    <a:pt x="222" y="481"/>
                  </a:lnTo>
                  <a:lnTo>
                    <a:pt x="233" y="476"/>
                  </a:lnTo>
                  <a:lnTo>
                    <a:pt x="244" y="472"/>
                  </a:lnTo>
                  <a:lnTo>
                    <a:pt x="254" y="467"/>
                  </a:lnTo>
                  <a:lnTo>
                    <a:pt x="265" y="461"/>
                  </a:lnTo>
                  <a:lnTo>
                    <a:pt x="274" y="471"/>
                  </a:lnTo>
                  <a:lnTo>
                    <a:pt x="286" y="481"/>
                  </a:lnTo>
                  <a:lnTo>
                    <a:pt x="297" y="490"/>
                  </a:lnTo>
                  <a:lnTo>
                    <a:pt x="308" y="499"/>
                  </a:lnTo>
                  <a:lnTo>
                    <a:pt x="320" y="507"/>
                  </a:lnTo>
                  <a:lnTo>
                    <a:pt x="333" y="514"/>
                  </a:lnTo>
                  <a:lnTo>
                    <a:pt x="345" y="521"/>
                  </a:lnTo>
                  <a:lnTo>
                    <a:pt x="359" y="526"/>
                  </a:lnTo>
                  <a:lnTo>
                    <a:pt x="230" y="661"/>
                  </a:lnTo>
                  <a:lnTo>
                    <a:pt x="234" y="662"/>
                  </a:lnTo>
                  <a:lnTo>
                    <a:pt x="248" y="663"/>
                  </a:lnTo>
                  <a:lnTo>
                    <a:pt x="267" y="668"/>
                  </a:lnTo>
                  <a:lnTo>
                    <a:pt x="290" y="672"/>
                  </a:lnTo>
                  <a:lnTo>
                    <a:pt x="316" y="677"/>
                  </a:lnTo>
                  <a:lnTo>
                    <a:pt x="341" y="681"/>
                  </a:lnTo>
                  <a:lnTo>
                    <a:pt x="363" y="686"/>
                  </a:lnTo>
                  <a:lnTo>
                    <a:pt x="382" y="690"/>
                  </a:lnTo>
                  <a:lnTo>
                    <a:pt x="364" y="706"/>
                  </a:lnTo>
                  <a:lnTo>
                    <a:pt x="341" y="729"/>
                  </a:lnTo>
                  <a:lnTo>
                    <a:pt x="313" y="755"/>
                  </a:lnTo>
                  <a:lnTo>
                    <a:pt x="286" y="781"/>
                  </a:lnTo>
                  <a:lnTo>
                    <a:pt x="259" y="805"/>
                  </a:lnTo>
                  <a:lnTo>
                    <a:pt x="238" y="826"/>
                  </a:lnTo>
                  <a:lnTo>
                    <a:pt x="223" y="839"/>
                  </a:lnTo>
                  <a:lnTo>
                    <a:pt x="218" y="845"/>
                  </a:lnTo>
                  <a:lnTo>
                    <a:pt x="222" y="846"/>
                  </a:lnTo>
                  <a:lnTo>
                    <a:pt x="231" y="848"/>
                  </a:lnTo>
                  <a:lnTo>
                    <a:pt x="247" y="852"/>
                  </a:lnTo>
                  <a:lnTo>
                    <a:pt x="266" y="856"/>
                  </a:lnTo>
                  <a:lnTo>
                    <a:pt x="286" y="860"/>
                  </a:lnTo>
                  <a:lnTo>
                    <a:pt x="306" y="864"/>
                  </a:lnTo>
                  <a:lnTo>
                    <a:pt x="324" y="869"/>
                  </a:lnTo>
                  <a:lnTo>
                    <a:pt x="340" y="871"/>
                  </a:lnTo>
                  <a:lnTo>
                    <a:pt x="190" y="1075"/>
                  </a:lnTo>
                  <a:lnTo>
                    <a:pt x="660" y="794"/>
                  </a:lnTo>
                  <a:lnTo>
                    <a:pt x="655" y="794"/>
                  </a:lnTo>
                  <a:lnTo>
                    <a:pt x="643" y="791"/>
                  </a:lnTo>
                  <a:lnTo>
                    <a:pt x="626" y="790"/>
                  </a:lnTo>
                  <a:lnTo>
                    <a:pt x="606" y="787"/>
                  </a:lnTo>
                  <a:lnTo>
                    <a:pt x="582" y="783"/>
                  </a:lnTo>
                  <a:lnTo>
                    <a:pt x="560" y="780"/>
                  </a:lnTo>
                  <a:lnTo>
                    <a:pt x="539" y="777"/>
                  </a:lnTo>
                  <a:lnTo>
                    <a:pt x="521" y="776"/>
                  </a:lnTo>
                  <a:lnTo>
                    <a:pt x="532" y="767"/>
                  </a:lnTo>
                  <a:lnTo>
                    <a:pt x="546" y="758"/>
                  </a:lnTo>
                  <a:lnTo>
                    <a:pt x="561" y="747"/>
                  </a:lnTo>
                  <a:lnTo>
                    <a:pt x="579" y="736"/>
                  </a:lnTo>
                  <a:lnTo>
                    <a:pt x="597" y="722"/>
                  </a:lnTo>
                  <a:lnTo>
                    <a:pt x="615" y="709"/>
                  </a:lnTo>
                  <a:lnTo>
                    <a:pt x="635" y="695"/>
                  </a:lnTo>
                  <a:lnTo>
                    <a:pt x="654" y="683"/>
                  </a:lnTo>
                  <a:lnTo>
                    <a:pt x="672" y="670"/>
                  </a:lnTo>
                  <a:lnTo>
                    <a:pt x="689" y="658"/>
                  </a:lnTo>
                  <a:lnTo>
                    <a:pt x="704" y="648"/>
                  </a:lnTo>
                  <a:lnTo>
                    <a:pt x="718" y="639"/>
                  </a:lnTo>
                  <a:lnTo>
                    <a:pt x="729" y="630"/>
                  </a:lnTo>
                  <a:lnTo>
                    <a:pt x="739" y="625"/>
                  </a:lnTo>
                  <a:lnTo>
                    <a:pt x="744" y="620"/>
                  </a:lnTo>
                  <a:lnTo>
                    <a:pt x="745" y="619"/>
                  </a:lnTo>
                  <a:lnTo>
                    <a:pt x="741" y="619"/>
                  </a:lnTo>
                  <a:lnTo>
                    <a:pt x="732" y="618"/>
                  </a:lnTo>
                  <a:lnTo>
                    <a:pt x="718" y="616"/>
                  </a:lnTo>
                  <a:lnTo>
                    <a:pt x="700" y="615"/>
                  </a:lnTo>
                  <a:lnTo>
                    <a:pt x="682" y="612"/>
                  </a:lnTo>
                  <a:lnTo>
                    <a:pt x="662" y="611"/>
                  </a:lnTo>
                  <a:lnTo>
                    <a:pt x="646" y="609"/>
                  </a:lnTo>
                  <a:lnTo>
                    <a:pt x="632" y="608"/>
                  </a:lnTo>
                  <a:lnTo>
                    <a:pt x="642" y="601"/>
                  </a:lnTo>
                  <a:lnTo>
                    <a:pt x="651" y="593"/>
                  </a:lnTo>
                  <a:lnTo>
                    <a:pt x="664" y="583"/>
                  </a:lnTo>
                  <a:lnTo>
                    <a:pt x="678" y="573"/>
                  </a:lnTo>
                  <a:lnTo>
                    <a:pt x="691" y="562"/>
                  </a:lnTo>
                  <a:lnTo>
                    <a:pt x="705" y="551"/>
                  </a:lnTo>
                  <a:lnTo>
                    <a:pt x="721" y="540"/>
                  </a:lnTo>
                  <a:lnTo>
                    <a:pt x="736" y="528"/>
                  </a:lnTo>
                  <a:lnTo>
                    <a:pt x="745" y="529"/>
                  </a:lnTo>
                  <a:lnTo>
                    <a:pt x="755" y="530"/>
                  </a:lnTo>
                  <a:lnTo>
                    <a:pt x="763" y="532"/>
                  </a:lnTo>
                  <a:lnTo>
                    <a:pt x="773" y="532"/>
                  </a:lnTo>
                  <a:lnTo>
                    <a:pt x="797" y="530"/>
                  </a:lnTo>
                  <a:lnTo>
                    <a:pt x="822" y="526"/>
                  </a:lnTo>
                  <a:lnTo>
                    <a:pt x="844" y="521"/>
                  </a:lnTo>
                  <a:lnTo>
                    <a:pt x="866" y="512"/>
                  </a:lnTo>
                  <a:lnTo>
                    <a:pt x="887" y="501"/>
                  </a:lnTo>
                  <a:lnTo>
                    <a:pt x="908" y="489"/>
                  </a:lnTo>
                  <a:lnTo>
                    <a:pt x="926" y="474"/>
                  </a:lnTo>
                  <a:lnTo>
                    <a:pt x="944" y="457"/>
                  </a:lnTo>
                  <a:lnTo>
                    <a:pt x="952" y="461"/>
                  </a:lnTo>
                  <a:lnTo>
                    <a:pt x="960" y="465"/>
                  </a:lnTo>
                  <a:lnTo>
                    <a:pt x="968" y="468"/>
                  </a:lnTo>
                  <a:lnTo>
                    <a:pt x="977" y="471"/>
                  </a:lnTo>
                  <a:lnTo>
                    <a:pt x="985" y="474"/>
                  </a:lnTo>
                  <a:lnTo>
                    <a:pt x="995" y="475"/>
                  </a:lnTo>
                  <a:lnTo>
                    <a:pt x="1003" y="476"/>
                  </a:lnTo>
                  <a:lnTo>
                    <a:pt x="1013" y="476"/>
                  </a:lnTo>
                  <a:lnTo>
                    <a:pt x="1041" y="474"/>
                  </a:lnTo>
                  <a:lnTo>
                    <a:pt x="1065" y="465"/>
                  </a:lnTo>
                  <a:lnTo>
                    <a:pt x="1089" y="453"/>
                  </a:lnTo>
                  <a:lnTo>
                    <a:pt x="1108" y="436"/>
                  </a:lnTo>
                  <a:lnTo>
                    <a:pt x="1125" y="417"/>
                  </a:lnTo>
                  <a:lnTo>
                    <a:pt x="1137" y="393"/>
                  </a:lnTo>
                  <a:lnTo>
                    <a:pt x="1146" y="368"/>
                  </a:lnTo>
                  <a:lnTo>
                    <a:pt x="1149" y="341"/>
                  </a:lnTo>
                  <a:lnTo>
                    <a:pt x="1146" y="314"/>
                  </a:lnTo>
                  <a:lnTo>
                    <a:pt x="1137" y="288"/>
                  </a:lnTo>
                  <a:lnTo>
                    <a:pt x="1125" y="266"/>
                  </a:lnTo>
                  <a:lnTo>
                    <a:pt x="1108" y="246"/>
                  </a:lnTo>
                  <a:lnTo>
                    <a:pt x="1089" y="230"/>
                  </a:lnTo>
                  <a:lnTo>
                    <a:pt x="1065" y="217"/>
                  </a:lnTo>
                  <a:lnTo>
                    <a:pt x="1041" y="209"/>
                  </a:lnTo>
                  <a:lnTo>
                    <a:pt x="1013" y="2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" name="AutoShape 15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231" y="150"/>
                  </a:moveTo>
                  <a:lnTo>
                    <a:pt x="234" y="150"/>
                  </a:lnTo>
                  <a:lnTo>
                    <a:pt x="244" y="152"/>
                  </a:lnTo>
                  <a:lnTo>
                    <a:pt x="258" y="153"/>
                  </a:lnTo>
                  <a:lnTo>
                    <a:pt x="274" y="154"/>
                  </a:lnTo>
                  <a:lnTo>
                    <a:pt x="292" y="156"/>
                  </a:lnTo>
                  <a:lnTo>
                    <a:pt x="310" y="157"/>
                  </a:lnTo>
                  <a:lnTo>
                    <a:pt x="327" y="158"/>
                  </a:lnTo>
                  <a:lnTo>
                    <a:pt x="339" y="160"/>
                  </a:lnTo>
                  <a:lnTo>
                    <a:pt x="314" y="178"/>
                  </a:lnTo>
                  <a:lnTo>
                    <a:pt x="281" y="200"/>
                  </a:lnTo>
                  <a:lnTo>
                    <a:pt x="245" y="225"/>
                  </a:lnTo>
                  <a:lnTo>
                    <a:pt x="209" y="250"/>
                  </a:lnTo>
                  <a:lnTo>
                    <a:pt x="175" y="275"/>
                  </a:lnTo>
                  <a:lnTo>
                    <a:pt x="147" y="294"/>
                  </a:lnTo>
                  <a:lnTo>
                    <a:pt x="127" y="307"/>
                  </a:lnTo>
                  <a:lnTo>
                    <a:pt x="120" y="312"/>
                  </a:lnTo>
                  <a:lnTo>
                    <a:pt x="125" y="312"/>
                  </a:lnTo>
                  <a:lnTo>
                    <a:pt x="136" y="314"/>
                  </a:lnTo>
                  <a:lnTo>
                    <a:pt x="151" y="316"/>
                  </a:lnTo>
                  <a:lnTo>
                    <a:pt x="170" y="319"/>
                  </a:lnTo>
                  <a:lnTo>
                    <a:pt x="193" y="322"/>
                  </a:lnTo>
                  <a:lnTo>
                    <a:pt x="213" y="325"/>
                  </a:lnTo>
                  <a:lnTo>
                    <a:pt x="234" y="328"/>
                  </a:lnTo>
                  <a:lnTo>
                    <a:pt x="251" y="330"/>
                  </a:lnTo>
                  <a:lnTo>
                    <a:pt x="241" y="336"/>
                  </a:lnTo>
                  <a:lnTo>
                    <a:pt x="230" y="343"/>
                  </a:lnTo>
                  <a:lnTo>
                    <a:pt x="219" y="350"/>
                  </a:lnTo>
                  <a:lnTo>
                    <a:pt x="205" y="358"/>
                  </a:lnTo>
                  <a:lnTo>
                    <a:pt x="193" y="366"/>
                  </a:lnTo>
                  <a:lnTo>
                    <a:pt x="179" y="375"/>
                  </a:lnTo>
                  <a:lnTo>
                    <a:pt x="163" y="383"/>
                  </a:lnTo>
                  <a:lnTo>
                    <a:pt x="148" y="393"/>
                  </a:lnTo>
                  <a:lnTo>
                    <a:pt x="132" y="402"/>
                  </a:lnTo>
                  <a:lnTo>
                    <a:pt x="116" y="412"/>
                  </a:lnTo>
                  <a:lnTo>
                    <a:pt x="98" y="422"/>
                  </a:lnTo>
                  <a:lnTo>
                    <a:pt x="82" y="433"/>
                  </a:lnTo>
                  <a:lnTo>
                    <a:pt x="65" y="444"/>
                  </a:lnTo>
                  <a:lnTo>
                    <a:pt x="47" y="454"/>
                  </a:lnTo>
                  <a:lnTo>
                    <a:pt x="29" y="465"/>
                  </a:lnTo>
                  <a:lnTo>
                    <a:pt x="11" y="476"/>
                  </a:lnTo>
                  <a:lnTo>
                    <a:pt x="28" y="458"/>
                  </a:lnTo>
                  <a:lnTo>
                    <a:pt x="44" y="438"/>
                  </a:lnTo>
                  <a:lnTo>
                    <a:pt x="61" y="419"/>
                  </a:lnTo>
                  <a:lnTo>
                    <a:pt x="78" y="401"/>
                  </a:lnTo>
                  <a:lnTo>
                    <a:pt x="91" y="384"/>
                  </a:lnTo>
                  <a:lnTo>
                    <a:pt x="104" y="370"/>
                  </a:lnTo>
                  <a:lnTo>
                    <a:pt x="111" y="362"/>
                  </a:lnTo>
                  <a:lnTo>
                    <a:pt x="114" y="359"/>
                  </a:lnTo>
                  <a:lnTo>
                    <a:pt x="111" y="358"/>
                  </a:lnTo>
                  <a:lnTo>
                    <a:pt x="101" y="357"/>
                  </a:lnTo>
                  <a:lnTo>
                    <a:pt x="87" y="354"/>
                  </a:lnTo>
                  <a:lnTo>
                    <a:pt x="69" y="350"/>
                  </a:lnTo>
                  <a:lnTo>
                    <a:pt x="51" y="347"/>
                  </a:lnTo>
                  <a:lnTo>
                    <a:pt x="32" y="343"/>
                  </a:lnTo>
                  <a:lnTo>
                    <a:pt x="15" y="339"/>
                  </a:lnTo>
                  <a:lnTo>
                    <a:pt x="0" y="336"/>
                  </a:lnTo>
                  <a:lnTo>
                    <a:pt x="18" y="319"/>
                  </a:lnTo>
                  <a:lnTo>
                    <a:pt x="42" y="296"/>
                  </a:lnTo>
                  <a:lnTo>
                    <a:pt x="69" y="271"/>
                  </a:lnTo>
                  <a:lnTo>
                    <a:pt x="97" y="244"/>
                  </a:lnTo>
                  <a:lnTo>
                    <a:pt x="122" y="219"/>
                  </a:lnTo>
                  <a:lnTo>
                    <a:pt x="144" y="199"/>
                  </a:lnTo>
                  <a:lnTo>
                    <a:pt x="159" y="185"/>
                  </a:lnTo>
                  <a:lnTo>
                    <a:pt x="165" y="179"/>
                  </a:lnTo>
                  <a:lnTo>
                    <a:pt x="159" y="178"/>
                  </a:lnTo>
                  <a:lnTo>
                    <a:pt x="147" y="175"/>
                  </a:lnTo>
                  <a:lnTo>
                    <a:pt x="126" y="172"/>
                  </a:lnTo>
                  <a:lnTo>
                    <a:pt x="102" y="167"/>
                  </a:lnTo>
                  <a:lnTo>
                    <a:pt x="76" y="163"/>
                  </a:lnTo>
                  <a:lnTo>
                    <a:pt x="50" y="157"/>
                  </a:lnTo>
                  <a:lnTo>
                    <a:pt x="26" y="153"/>
                  </a:lnTo>
                  <a:lnTo>
                    <a:pt x="8" y="150"/>
                  </a:lnTo>
                  <a:lnTo>
                    <a:pt x="17" y="142"/>
                  </a:lnTo>
                  <a:lnTo>
                    <a:pt x="26" y="132"/>
                  </a:lnTo>
                  <a:lnTo>
                    <a:pt x="37" y="121"/>
                  </a:lnTo>
                  <a:lnTo>
                    <a:pt x="48" y="107"/>
                  </a:lnTo>
                  <a:lnTo>
                    <a:pt x="62" y="95"/>
                  </a:lnTo>
                  <a:lnTo>
                    <a:pt x="75" y="81"/>
                  </a:lnTo>
                  <a:lnTo>
                    <a:pt x="89" y="67"/>
                  </a:lnTo>
                  <a:lnTo>
                    <a:pt x="101" y="53"/>
                  </a:lnTo>
                  <a:lnTo>
                    <a:pt x="109" y="54"/>
                  </a:lnTo>
                  <a:lnTo>
                    <a:pt x="116" y="57"/>
                  </a:lnTo>
                  <a:lnTo>
                    <a:pt x="125" y="59"/>
                  </a:lnTo>
                  <a:lnTo>
                    <a:pt x="133" y="59"/>
                  </a:lnTo>
                  <a:lnTo>
                    <a:pt x="141" y="60"/>
                  </a:lnTo>
                  <a:lnTo>
                    <a:pt x="150" y="61"/>
                  </a:lnTo>
                  <a:lnTo>
                    <a:pt x="159" y="61"/>
                  </a:lnTo>
                  <a:lnTo>
                    <a:pt x="168" y="61"/>
                  </a:lnTo>
                  <a:lnTo>
                    <a:pt x="191" y="60"/>
                  </a:lnTo>
                  <a:lnTo>
                    <a:pt x="213" y="57"/>
                  </a:lnTo>
                  <a:lnTo>
                    <a:pt x="237" y="52"/>
                  </a:lnTo>
                  <a:lnTo>
                    <a:pt x="259" y="45"/>
                  </a:lnTo>
                  <a:lnTo>
                    <a:pt x="280" y="36"/>
                  </a:lnTo>
                  <a:lnTo>
                    <a:pt x="301" y="27"/>
                  </a:lnTo>
                  <a:lnTo>
                    <a:pt x="320" y="14"/>
                  </a:lnTo>
                  <a:lnTo>
                    <a:pt x="339" y="0"/>
                  </a:lnTo>
                  <a:lnTo>
                    <a:pt x="346" y="5"/>
                  </a:lnTo>
                  <a:lnTo>
                    <a:pt x="352" y="9"/>
                  </a:lnTo>
                  <a:lnTo>
                    <a:pt x="359" y="13"/>
                  </a:lnTo>
                  <a:lnTo>
                    <a:pt x="364" y="16"/>
                  </a:lnTo>
                  <a:lnTo>
                    <a:pt x="371" y="20"/>
                  </a:lnTo>
                  <a:lnTo>
                    <a:pt x="378" y="23"/>
                  </a:lnTo>
                  <a:lnTo>
                    <a:pt x="385" y="25"/>
                  </a:lnTo>
                  <a:lnTo>
                    <a:pt x="392" y="28"/>
                  </a:lnTo>
                  <a:lnTo>
                    <a:pt x="366" y="48"/>
                  </a:lnTo>
                  <a:lnTo>
                    <a:pt x="339" y="68"/>
                  </a:lnTo>
                  <a:lnTo>
                    <a:pt x="312" y="89"/>
                  </a:lnTo>
                  <a:lnTo>
                    <a:pt x="287" y="107"/>
                  </a:lnTo>
                  <a:lnTo>
                    <a:pt x="265" y="125"/>
                  </a:lnTo>
                  <a:lnTo>
                    <a:pt x="247" y="138"/>
                  </a:lnTo>
                  <a:lnTo>
                    <a:pt x="235" y="147"/>
                  </a:lnTo>
                  <a:lnTo>
                    <a:pt x="231" y="1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7" name="AutoShape 16"/>
            <p:cNvSpPr>
              <a:spLocks noChangeArrowheads="1"/>
            </p:cNvSpPr>
            <p:nvPr/>
          </p:nvSpPr>
          <p:spPr bwMode="auto">
            <a:xfrm>
              <a:off x="444" y="977"/>
              <a:ext cx="671" cy="334"/>
            </a:xfrm>
            <a:custGeom>
              <a:avLst/>
              <a:gdLst>
                <a:gd name="T0" fmla="*/ 17999 w 1071"/>
                <a:gd name="T1" fmla="*/ 377606 h 472"/>
                <a:gd name="T2" fmla="*/ 17999 w 1071"/>
                <a:gd name="T3" fmla="*/ 377606 h 472"/>
                <a:gd name="T4" fmla="*/ 17999 w 1071"/>
                <a:gd name="T5" fmla="*/ 377606 h 472"/>
                <a:gd name="T6" fmla="*/ 17999 w 1071"/>
                <a:gd name="T7" fmla="*/ 377606 h 472"/>
                <a:gd name="T8" fmla="*/ 17999 w 1071"/>
                <a:gd name="T9" fmla="*/ 377606 h 472"/>
                <a:gd name="T10" fmla="*/ 17999 w 1071"/>
                <a:gd name="T11" fmla="*/ 377606 h 472"/>
                <a:gd name="T12" fmla="*/ 17999 w 1071"/>
                <a:gd name="T13" fmla="*/ 377606 h 472"/>
                <a:gd name="T14" fmla="*/ 17999 w 1071"/>
                <a:gd name="T15" fmla="*/ 377606 h 472"/>
                <a:gd name="T16" fmla="*/ 17999 w 1071"/>
                <a:gd name="T17" fmla="*/ 377606 h 472"/>
                <a:gd name="T18" fmla="*/ 17999 w 1071"/>
                <a:gd name="T19" fmla="*/ 377606 h 472"/>
                <a:gd name="T20" fmla="*/ 17999 w 1071"/>
                <a:gd name="T21" fmla="*/ 377606 h 472"/>
                <a:gd name="T22" fmla="*/ 17999 w 1071"/>
                <a:gd name="T23" fmla="*/ 377606 h 472"/>
                <a:gd name="T24" fmla="*/ 17999 w 1071"/>
                <a:gd name="T25" fmla="*/ 377606 h 472"/>
                <a:gd name="T26" fmla="*/ 17999 w 1071"/>
                <a:gd name="T27" fmla="*/ 377606 h 472"/>
                <a:gd name="T28" fmla="*/ 17999 w 1071"/>
                <a:gd name="T29" fmla="*/ 377606 h 472"/>
                <a:gd name="T30" fmla="*/ 17999 w 1071"/>
                <a:gd name="T31" fmla="*/ 377606 h 472"/>
                <a:gd name="T32" fmla="*/ 17999 w 1071"/>
                <a:gd name="T33" fmla="*/ 377606 h 472"/>
                <a:gd name="T34" fmla="*/ 17999 w 1071"/>
                <a:gd name="T35" fmla="*/ 377606 h 472"/>
                <a:gd name="T36" fmla="*/ 17999 w 1071"/>
                <a:gd name="T37" fmla="*/ 377606 h 472"/>
                <a:gd name="T38" fmla="*/ 17999 w 1071"/>
                <a:gd name="T39" fmla="*/ 377606 h 472"/>
                <a:gd name="T40" fmla="*/ 17999 w 1071"/>
                <a:gd name="T41" fmla="*/ 377606 h 472"/>
                <a:gd name="T42" fmla="*/ 17999 w 1071"/>
                <a:gd name="T43" fmla="*/ 377606 h 472"/>
                <a:gd name="T44" fmla="*/ 17999 w 1071"/>
                <a:gd name="T45" fmla="*/ 377606 h 472"/>
                <a:gd name="T46" fmla="*/ 17999 w 1071"/>
                <a:gd name="T47" fmla="*/ 377606 h 472"/>
                <a:gd name="T48" fmla="*/ 17999 w 1071"/>
                <a:gd name="T49" fmla="*/ 377606 h 472"/>
                <a:gd name="T50" fmla="*/ 17999 w 1071"/>
                <a:gd name="T51" fmla="*/ 377606 h 472"/>
                <a:gd name="T52" fmla="*/ 17999 w 1071"/>
                <a:gd name="T53" fmla="*/ 377606 h 472"/>
                <a:gd name="T54" fmla="*/ 17999 w 1071"/>
                <a:gd name="T55" fmla="*/ 377606 h 472"/>
                <a:gd name="T56" fmla="*/ 17999 w 1071"/>
                <a:gd name="T57" fmla="*/ 377606 h 472"/>
                <a:gd name="T58" fmla="*/ 17999 w 1071"/>
                <a:gd name="T59" fmla="*/ 377606 h 472"/>
                <a:gd name="T60" fmla="*/ 17999 w 1071"/>
                <a:gd name="T61" fmla="*/ 377606 h 472"/>
                <a:gd name="T62" fmla="*/ 17999 w 1071"/>
                <a:gd name="T63" fmla="*/ 377606 h 472"/>
                <a:gd name="T64" fmla="*/ 17999 w 1071"/>
                <a:gd name="T65" fmla="*/ 377606 h 472"/>
                <a:gd name="T66" fmla="*/ 17999 w 1071"/>
                <a:gd name="T67" fmla="*/ 377606 h 472"/>
                <a:gd name="T68" fmla="*/ 17999 w 1071"/>
                <a:gd name="T69" fmla="*/ 377606 h 472"/>
                <a:gd name="T70" fmla="*/ 17999 w 1071"/>
                <a:gd name="T71" fmla="*/ 377606 h 472"/>
                <a:gd name="T72" fmla="*/ 17999 w 1071"/>
                <a:gd name="T73" fmla="*/ 377606 h 472"/>
                <a:gd name="T74" fmla="*/ 17999 w 1071"/>
                <a:gd name="T75" fmla="*/ 377606 h 472"/>
                <a:gd name="T76" fmla="*/ 17999 w 1071"/>
                <a:gd name="T77" fmla="*/ 377606 h 472"/>
                <a:gd name="T78" fmla="*/ 17999 w 1071"/>
                <a:gd name="T79" fmla="*/ 377606 h 472"/>
                <a:gd name="T80" fmla="*/ 17999 w 1071"/>
                <a:gd name="T81" fmla="*/ 0 h 472"/>
                <a:gd name="T82" fmla="*/ 17999 w 1071"/>
                <a:gd name="T83" fmla="*/ 377606 h 472"/>
                <a:gd name="T84" fmla="*/ 17999 w 1071"/>
                <a:gd name="T85" fmla="*/ 377606 h 472"/>
                <a:gd name="T86" fmla="*/ 17999 w 1071"/>
                <a:gd name="T87" fmla="*/ 377606 h 472"/>
                <a:gd name="T88" fmla="*/ 17999 w 1071"/>
                <a:gd name="T89" fmla="*/ 377606 h 472"/>
                <a:gd name="T90" fmla="*/ 17999 w 1071"/>
                <a:gd name="T91" fmla="*/ 377606 h 472"/>
                <a:gd name="T92" fmla="*/ 17999 w 1071"/>
                <a:gd name="T93" fmla="*/ 377606 h 472"/>
                <a:gd name="T94" fmla="*/ 17999 w 1071"/>
                <a:gd name="T95" fmla="*/ 377606 h 472"/>
                <a:gd name="T96" fmla="*/ 17999 w 1071"/>
                <a:gd name="T97" fmla="*/ 377606 h 472"/>
                <a:gd name="T98" fmla="*/ 17999 w 1071"/>
                <a:gd name="T99" fmla="*/ 377606 h 472"/>
                <a:gd name="T100" fmla="*/ 17999 w 1071"/>
                <a:gd name="T101" fmla="*/ 377606 h 472"/>
                <a:gd name="T102" fmla="*/ 17999 w 1071"/>
                <a:gd name="T103" fmla="*/ 377606 h 472"/>
                <a:gd name="T104" fmla="*/ 17999 w 1071"/>
                <a:gd name="T105" fmla="*/ 377606 h 472"/>
                <a:gd name="T106" fmla="*/ 17999 w 1071"/>
                <a:gd name="T107" fmla="*/ 377606 h 472"/>
                <a:gd name="T108" fmla="*/ 17999 w 1071"/>
                <a:gd name="T109" fmla="*/ 377606 h 472"/>
                <a:gd name="T110" fmla="*/ 17999 w 1071"/>
                <a:gd name="T111" fmla="*/ 377606 h 472"/>
                <a:gd name="T112" fmla="*/ 17999 w 1071"/>
                <a:gd name="T113" fmla="*/ 377606 h 4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71"/>
                <a:gd name="T172" fmla="*/ 0 h 472"/>
                <a:gd name="T173" fmla="*/ 1071 w 1071"/>
                <a:gd name="T174" fmla="*/ 472 h 4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71" h="472">
                  <a:moveTo>
                    <a:pt x="974" y="400"/>
                  </a:moveTo>
                  <a:lnTo>
                    <a:pt x="966" y="400"/>
                  </a:lnTo>
                  <a:lnTo>
                    <a:pt x="957" y="398"/>
                  </a:lnTo>
                  <a:lnTo>
                    <a:pt x="949" y="397"/>
                  </a:lnTo>
                  <a:lnTo>
                    <a:pt x="942" y="394"/>
                  </a:lnTo>
                  <a:lnTo>
                    <a:pt x="934" y="391"/>
                  </a:lnTo>
                  <a:lnTo>
                    <a:pt x="927" y="387"/>
                  </a:lnTo>
                  <a:lnTo>
                    <a:pt x="920" y="383"/>
                  </a:lnTo>
                  <a:lnTo>
                    <a:pt x="913" y="377"/>
                  </a:lnTo>
                  <a:lnTo>
                    <a:pt x="898" y="366"/>
                  </a:lnTo>
                  <a:lnTo>
                    <a:pt x="887" y="382"/>
                  </a:lnTo>
                  <a:lnTo>
                    <a:pt x="873" y="397"/>
                  </a:lnTo>
                  <a:lnTo>
                    <a:pt x="857" y="411"/>
                  </a:lnTo>
                  <a:lnTo>
                    <a:pt x="841" y="423"/>
                  </a:lnTo>
                  <a:lnTo>
                    <a:pt x="823" y="433"/>
                  </a:lnTo>
                  <a:lnTo>
                    <a:pt x="803" y="441"/>
                  </a:lnTo>
                  <a:lnTo>
                    <a:pt x="784" y="448"/>
                  </a:lnTo>
                  <a:lnTo>
                    <a:pt x="765" y="452"/>
                  </a:lnTo>
                  <a:lnTo>
                    <a:pt x="744" y="455"/>
                  </a:lnTo>
                  <a:lnTo>
                    <a:pt x="741" y="455"/>
                  </a:lnTo>
                  <a:lnTo>
                    <a:pt x="740" y="455"/>
                  </a:lnTo>
                  <a:lnTo>
                    <a:pt x="737" y="455"/>
                  </a:lnTo>
                  <a:lnTo>
                    <a:pt x="734" y="455"/>
                  </a:lnTo>
                  <a:lnTo>
                    <a:pt x="729" y="455"/>
                  </a:lnTo>
                  <a:lnTo>
                    <a:pt x="722" y="455"/>
                  </a:lnTo>
                  <a:lnTo>
                    <a:pt x="716" y="454"/>
                  </a:lnTo>
                  <a:lnTo>
                    <a:pt x="711" y="454"/>
                  </a:lnTo>
                  <a:lnTo>
                    <a:pt x="704" y="452"/>
                  </a:lnTo>
                  <a:lnTo>
                    <a:pt x="698" y="451"/>
                  </a:lnTo>
                  <a:lnTo>
                    <a:pt x="693" y="451"/>
                  </a:lnTo>
                  <a:lnTo>
                    <a:pt x="687" y="449"/>
                  </a:lnTo>
                  <a:lnTo>
                    <a:pt x="682" y="448"/>
                  </a:lnTo>
                  <a:lnTo>
                    <a:pt x="676" y="445"/>
                  </a:lnTo>
                  <a:lnTo>
                    <a:pt x="670" y="444"/>
                  </a:lnTo>
                  <a:lnTo>
                    <a:pt x="665" y="443"/>
                  </a:lnTo>
                  <a:lnTo>
                    <a:pt x="658" y="440"/>
                  </a:lnTo>
                  <a:lnTo>
                    <a:pt x="651" y="436"/>
                  </a:lnTo>
                  <a:lnTo>
                    <a:pt x="643" y="433"/>
                  </a:lnTo>
                  <a:lnTo>
                    <a:pt x="636" y="429"/>
                  </a:lnTo>
                  <a:lnTo>
                    <a:pt x="629" y="425"/>
                  </a:lnTo>
                  <a:lnTo>
                    <a:pt x="622" y="420"/>
                  </a:lnTo>
                  <a:lnTo>
                    <a:pt x="616" y="416"/>
                  </a:lnTo>
                  <a:lnTo>
                    <a:pt x="609" y="411"/>
                  </a:lnTo>
                  <a:lnTo>
                    <a:pt x="598" y="401"/>
                  </a:lnTo>
                  <a:lnTo>
                    <a:pt x="597" y="400"/>
                  </a:lnTo>
                  <a:lnTo>
                    <a:pt x="597" y="401"/>
                  </a:lnTo>
                  <a:lnTo>
                    <a:pt x="585" y="411"/>
                  </a:lnTo>
                  <a:lnTo>
                    <a:pt x="576" y="418"/>
                  </a:lnTo>
                  <a:lnTo>
                    <a:pt x="568" y="425"/>
                  </a:lnTo>
                  <a:lnTo>
                    <a:pt x="560" y="431"/>
                  </a:lnTo>
                  <a:lnTo>
                    <a:pt x="550" y="437"/>
                  </a:lnTo>
                  <a:lnTo>
                    <a:pt x="536" y="445"/>
                  </a:lnTo>
                  <a:lnTo>
                    <a:pt x="522" y="452"/>
                  </a:lnTo>
                  <a:lnTo>
                    <a:pt x="507" y="458"/>
                  </a:lnTo>
                  <a:lnTo>
                    <a:pt x="492" y="462"/>
                  </a:lnTo>
                  <a:lnTo>
                    <a:pt x="475" y="466"/>
                  </a:lnTo>
                  <a:lnTo>
                    <a:pt x="460" y="469"/>
                  </a:lnTo>
                  <a:lnTo>
                    <a:pt x="443" y="472"/>
                  </a:lnTo>
                  <a:lnTo>
                    <a:pt x="427" y="472"/>
                  </a:lnTo>
                  <a:lnTo>
                    <a:pt x="417" y="472"/>
                  </a:lnTo>
                  <a:lnTo>
                    <a:pt x="409" y="472"/>
                  </a:lnTo>
                  <a:lnTo>
                    <a:pt x="400" y="470"/>
                  </a:lnTo>
                  <a:lnTo>
                    <a:pt x="391" y="469"/>
                  </a:lnTo>
                  <a:lnTo>
                    <a:pt x="385" y="469"/>
                  </a:lnTo>
                  <a:lnTo>
                    <a:pt x="379" y="467"/>
                  </a:lnTo>
                  <a:lnTo>
                    <a:pt x="374" y="466"/>
                  </a:lnTo>
                  <a:lnTo>
                    <a:pt x="370" y="465"/>
                  </a:lnTo>
                  <a:lnTo>
                    <a:pt x="364" y="463"/>
                  </a:lnTo>
                  <a:lnTo>
                    <a:pt x="359" y="462"/>
                  </a:lnTo>
                  <a:lnTo>
                    <a:pt x="353" y="461"/>
                  </a:lnTo>
                  <a:lnTo>
                    <a:pt x="348" y="459"/>
                  </a:lnTo>
                  <a:lnTo>
                    <a:pt x="332" y="454"/>
                  </a:lnTo>
                  <a:lnTo>
                    <a:pt x="319" y="445"/>
                  </a:lnTo>
                  <a:lnTo>
                    <a:pt x="305" y="438"/>
                  </a:lnTo>
                  <a:lnTo>
                    <a:pt x="291" y="429"/>
                  </a:lnTo>
                  <a:lnTo>
                    <a:pt x="278" y="419"/>
                  </a:lnTo>
                  <a:lnTo>
                    <a:pt x="266" y="409"/>
                  </a:lnTo>
                  <a:lnTo>
                    <a:pt x="255" y="398"/>
                  </a:lnTo>
                  <a:lnTo>
                    <a:pt x="244" y="386"/>
                  </a:lnTo>
                  <a:lnTo>
                    <a:pt x="233" y="370"/>
                  </a:lnTo>
                  <a:lnTo>
                    <a:pt x="217" y="383"/>
                  </a:lnTo>
                  <a:lnTo>
                    <a:pt x="208" y="390"/>
                  </a:lnTo>
                  <a:lnTo>
                    <a:pt x="199" y="395"/>
                  </a:lnTo>
                  <a:lnTo>
                    <a:pt x="188" y="400"/>
                  </a:lnTo>
                  <a:lnTo>
                    <a:pt x="179" y="404"/>
                  </a:lnTo>
                  <a:lnTo>
                    <a:pt x="168" y="406"/>
                  </a:lnTo>
                  <a:lnTo>
                    <a:pt x="156" y="409"/>
                  </a:lnTo>
                  <a:lnTo>
                    <a:pt x="145" y="411"/>
                  </a:lnTo>
                  <a:lnTo>
                    <a:pt x="134" y="411"/>
                  </a:lnTo>
                  <a:lnTo>
                    <a:pt x="108" y="408"/>
                  </a:lnTo>
                  <a:lnTo>
                    <a:pt x="82" y="400"/>
                  </a:lnTo>
                  <a:lnTo>
                    <a:pt x="59" y="388"/>
                  </a:lnTo>
                  <a:lnTo>
                    <a:pt x="40" y="372"/>
                  </a:lnTo>
                  <a:lnTo>
                    <a:pt x="23" y="351"/>
                  </a:lnTo>
                  <a:lnTo>
                    <a:pt x="11" y="329"/>
                  </a:lnTo>
                  <a:lnTo>
                    <a:pt x="3" y="304"/>
                  </a:lnTo>
                  <a:lnTo>
                    <a:pt x="0" y="276"/>
                  </a:lnTo>
                  <a:lnTo>
                    <a:pt x="3" y="250"/>
                  </a:lnTo>
                  <a:lnTo>
                    <a:pt x="11" y="225"/>
                  </a:lnTo>
                  <a:lnTo>
                    <a:pt x="23" y="201"/>
                  </a:lnTo>
                  <a:lnTo>
                    <a:pt x="40" y="182"/>
                  </a:lnTo>
                  <a:lnTo>
                    <a:pt x="59" y="165"/>
                  </a:lnTo>
                  <a:lnTo>
                    <a:pt x="82" y="154"/>
                  </a:lnTo>
                  <a:lnTo>
                    <a:pt x="108" y="146"/>
                  </a:lnTo>
                  <a:lnTo>
                    <a:pt x="134" y="143"/>
                  </a:lnTo>
                  <a:lnTo>
                    <a:pt x="141" y="143"/>
                  </a:lnTo>
                  <a:lnTo>
                    <a:pt x="148" y="143"/>
                  </a:lnTo>
                  <a:lnTo>
                    <a:pt x="154" y="145"/>
                  </a:lnTo>
                  <a:lnTo>
                    <a:pt x="161" y="146"/>
                  </a:lnTo>
                  <a:lnTo>
                    <a:pt x="166" y="147"/>
                  </a:lnTo>
                  <a:lnTo>
                    <a:pt x="173" y="149"/>
                  </a:lnTo>
                  <a:lnTo>
                    <a:pt x="179" y="150"/>
                  </a:lnTo>
                  <a:lnTo>
                    <a:pt x="186" y="153"/>
                  </a:lnTo>
                  <a:lnTo>
                    <a:pt x="202" y="160"/>
                  </a:lnTo>
                  <a:lnTo>
                    <a:pt x="210" y="143"/>
                  </a:lnTo>
                  <a:lnTo>
                    <a:pt x="227" y="111"/>
                  </a:lnTo>
                  <a:lnTo>
                    <a:pt x="247" y="84"/>
                  </a:lnTo>
                  <a:lnTo>
                    <a:pt x="270" y="60"/>
                  </a:lnTo>
                  <a:lnTo>
                    <a:pt x="298" y="39"/>
                  </a:lnTo>
                  <a:lnTo>
                    <a:pt x="327" y="23"/>
                  </a:lnTo>
                  <a:lnTo>
                    <a:pt x="359" y="10"/>
                  </a:lnTo>
                  <a:lnTo>
                    <a:pt x="392" y="3"/>
                  </a:lnTo>
                  <a:lnTo>
                    <a:pt x="427" y="0"/>
                  </a:lnTo>
                  <a:lnTo>
                    <a:pt x="453" y="2"/>
                  </a:lnTo>
                  <a:lnTo>
                    <a:pt x="479" y="6"/>
                  </a:lnTo>
                  <a:lnTo>
                    <a:pt x="503" y="13"/>
                  </a:lnTo>
                  <a:lnTo>
                    <a:pt x="528" y="23"/>
                  </a:lnTo>
                  <a:lnTo>
                    <a:pt x="550" y="35"/>
                  </a:lnTo>
                  <a:lnTo>
                    <a:pt x="572" y="50"/>
                  </a:lnTo>
                  <a:lnTo>
                    <a:pt x="591" y="68"/>
                  </a:lnTo>
                  <a:lnTo>
                    <a:pt x="609" y="88"/>
                  </a:lnTo>
                  <a:lnTo>
                    <a:pt x="619" y="100"/>
                  </a:lnTo>
                  <a:lnTo>
                    <a:pt x="634" y="92"/>
                  </a:lnTo>
                  <a:lnTo>
                    <a:pt x="645" y="85"/>
                  </a:lnTo>
                  <a:lnTo>
                    <a:pt x="658" y="79"/>
                  </a:lnTo>
                  <a:lnTo>
                    <a:pt x="670" y="75"/>
                  </a:lnTo>
                  <a:lnTo>
                    <a:pt x="683" y="71"/>
                  </a:lnTo>
                  <a:lnTo>
                    <a:pt x="695" y="68"/>
                  </a:lnTo>
                  <a:lnTo>
                    <a:pt x="708" y="66"/>
                  </a:lnTo>
                  <a:lnTo>
                    <a:pt x="720" y="64"/>
                  </a:lnTo>
                  <a:lnTo>
                    <a:pt x="734" y="64"/>
                  </a:lnTo>
                  <a:lnTo>
                    <a:pt x="765" y="67"/>
                  </a:lnTo>
                  <a:lnTo>
                    <a:pt x="795" y="74"/>
                  </a:lnTo>
                  <a:lnTo>
                    <a:pt x="823" y="85"/>
                  </a:lnTo>
                  <a:lnTo>
                    <a:pt x="848" y="102"/>
                  </a:lnTo>
                  <a:lnTo>
                    <a:pt x="871" y="121"/>
                  </a:lnTo>
                  <a:lnTo>
                    <a:pt x="891" y="143"/>
                  </a:lnTo>
                  <a:lnTo>
                    <a:pt x="906" y="170"/>
                  </a:lnTo>
                  <a:lnTo>
                    <a:pt x="918" y="199"/>
                  </a:lnTo>
                  <a:lnTo>
                    <a:pt x="925" y="218"/>
                  </a:lnTo>
                  <a:lnTo>
                    <a:pt x="943" y="211"/>
                  </a:lnTo>
                  <a:lnTo>
                    <a:pt x="950" y="210"/>
                  </a:lnTo>
                  <a:lnTo>
                    <a:pt x="959" y="208"/>
                  </a:lnTo>
                  <a:lnTo>
                    <a:pt x="967" y="207"/>
                  </a:lnTo>
                  <a:lnTo>
                    <a:pt x="974" y="207"/>
                  </a:lnTo>
                  <a:lnTo>
                    <a:pt x="993" y="208"/>
                  </a:lnTo>
                  <a:lnTo>
                    <a:pt x="1011" y="214"/>
                  </a:lnTo>
                  <a:lnTo>
                    <a:pt x="1028" y="224"/>
                  </a:lnTo>
                  <a:lnTo>
                    <a:pt x="1043" y="235"/>
                  </a:lnTo>
                  <a:lnTo>
                    <a:pt x="1054" y="248"/>
                  </a:lnTo>
                  <a:lnTo>
                    <a:pt x="1064" y="265"/>
                  </a:lnTo>
                  <a:lnTo>
                    <a:pt x="1069" y="283"/>
                  </a:lnTo>
                  <a:lnTo>
                    <a:pt x="1071" y="303"/>
                  </a:lnTo>
                  <a:lnTo>
                    <a:pt x="1069" y="322"/>
                  </a:lnTo>
                  <a:lnTo>
                    <a:pt x="1064" y="340"/>
                  </a:lnTo>
                  <a:lnTo>
                    <a:pt x="1054" y="357"/>
                  </a:lnTo>
                  <a:lnTo>
                    <a:pt x="1043" y="372"/>
                  </a:lnTo>
                  <a:lnTo>
                    <a:pt x="1028" y="383"/>
                  </a:lnTo>
                  <a:lnTo>
                    <a:pt x="1011" y="393"/>
                  </a:lnTo>
                  <a:lnTo>
                    <a:pt x="993" y="398"/>
                  </a:lnTo>
                  <a:lnTo>
                    <a:pt x="97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" name="AutoShape 17"/>
            <p:cNvSpPr>
              <a:spLocks noChangeArrowheads="1"/>
            </p:cNvSpPr>
            <p:nvPr/>
          </p:nvSpPr>
          <p:spPr bwMode="auto">
            <a:xfrm>
              <a:off x="444" y="1151"/>
              <a:ext cx="671" cy="159"/>
            </a:xfrm>
            <a:custGeom>
              <a:avLst/>
              <a:gdLst>
                <a:gd name="T0" fmla="*/ 17999 w 1071"/>
                <a:gd name="T1" fmla="*/ 364999 h 225"/>
                <a:gd name="T2" fmla="*/ 17999 w 1071"/>
                <a:gd name="T3" fmla="*/ 364999 h 225"/>
                <a:gd name="T4" fmla="*/ 17999 w 1071"/>
                <a:gd name="T5" fmla="*/ 364999 h 225"/>
                <a:gd name="T6" fmla="*/ 17999 w 1071"/>
                <a:gd name="T7" fmla="*/ 364999 h 225"/>
                <a:gd name="T8" fmla="*/ 17999 w 1071"/>
                <a:gd name="T9" fmla="*/ 364999 h 225"/>
                <a:gd name="T10" fmla="*/ 17999 w 1071"/>
                <a:gd name="T11" fmla="*/ 364999 h 225"/>
                <a:gd name="T12" fmla="*/ 17999 w 1071"/>
                <a:gd name="T13" fmla="*/ 364999 h 225"/>
                <a:gd name="T14" fmla="*/ 17999 w 1071"/>
                <a:gd name="T15" fmla="*/ 364999 h 225"/>
                <a:gd name="T16" fmla="*/ 17999 w 1071"/>
                <a:gd name="T17" fmla="*/ 364999 h 225"/>
                <a:gd name="T18" fmla="*/ 17999 w 1071"/>
                <a:gd name="T19" fmla="*/ 364999 h 225"/>
                <a:gd name="T20" fmla="*/ 17999 w 1071"/>
                <a:gd name="T21" fmla="*/ 364999 h 225"/>
                <a:gd name="T22" fmla="*/ 17999 w 1071"/>
                <a:gd name="T23" fmla="*/ 364999 h 225"/>
                <a:gd name="T24" fmla="*/ 17999 w 1071"/>
                <a:gd name="T25" fmla="*/ 364999 h 225"/>
                <a:gd name="T26" fmla="*/ 17999 w 1071"/>
                <a:gd name="T27" fmla="*/ 364999 h 225"/>
                <a:gd name="T28" fmla="*/ 17999 w 1071"/>
                <a:gd name="T29" fmla="*/ 364999 h 225"/>
                <a:gd name="T30" fmla="*/ 17999 w 1071"/>
                <a:gd name="T31" fmla="*/ 364999 h 225"/>
                <a:gd name="T32" fmla="*/ 17999 w 1071"/>
                <a:gd name="T33" fmla="*/ 364999 h 225"/>
                <a:gd name="T34" fmla="*/ 17999 w 1071"/>
                <a:gd name="T35" fmla="*/ 364999 h 225"/>
                <a:gd name="T36" fmla="*/ 17999 w 1071"/>
                <a:gd name="T37" fmla="*/ 364999 h 225"/>
                <a:gd name="T38" fmla="*/ 17999 w 1071"/>
                <a:gd name="T39" fmla="*/ 364999 h 225"/>
                <a:gd name="T40" fmla="*/ 17999 w 1071"/>
                <a:gd name="T41" fmla="*/ 364999 h 225"/>
                <a:gd name="T42" fmla="*/ 17999 w 1071"/>
                <a:gd name="T43" fmla="*/ 364999 h 225"/>
                <a:gd name="T44" fmla="*/ 17999 w 1071"/>
                <a:gd name="T45" fmla="*/ 364999 h 225"/>
                <a:gd name="T46" fmla="*/ 17999 w 1071"/>
                <a:gd name="T47" fmla="*/ 364999 h 225"/>
                <a:gd name="T48" fmla="*/ 0 w 1071"/>
                <a:gd name="T49" fmla="*/ 364999 h 225"/>
                <a:gd name="T50" fmla="*/ 17999 w 1071"/>
                <a:gd name="T51" fmla="*/ 364999 h 225"/>
                <a:gd name="T52" fmla="*/ 17999 w 1071"/>
                <a:gd name="T53" fmla="*/ 364999 h 225"/>
                <a:gd name="T54" fmla="*/ 17999 w 1071"/>
                <a:gd name="T55" fmla="*/ 364999 h 225"/>
                <a:gd name="T56" fmla="*/ 17999 w 1071"/>
                <a:gd name="T57" fmla="*/ 364999 h 225"/>
                <a:gd name="T58" fmla="*/ 17999 w 1071"/>
                <a:gd name="T59" fmla="*/ 364999 h 225"/>
                <a:gd name="T60" fmla="*/ 17999 w 1071"/>
                <a:gd name="T61" fmla="*/ 364999 h 225"/>
                <a:gd name="T62" fmla="*/ 17999 w 1071"/>
                <a:gd name="T63" fmla="*/ 364999 h 225"/>
                <a:gd name="T64" fmla="*/ 17999 w 1071"/>
                <a:gd name="T65" fmla="*/ 364999 h 225"/>
                <a:gd name="T66" fmla="*/ 17999 w 1071"/>
                <a:gd name="T67" fmla="*/ 364999 h 225"/>
                <a:gd name="T68" fmla="*/ 17999 w 1071"/>
                <a:gd name="T69" fmla="*/ 364999 h 225"/>
                <a:gd name="T70" fmla="*/ 17999 w 1071"/>
                <a:gd name="T71" fmla="*/ 364999 h 225"/>
                <a:gd name="T72" fmla="*/ 17999 w 1071"/>
                <a:gd name="T73" fmla="*/ 364999 h 225"/>
                <a:gd name="T74" fmla="*/ 17999 w 1071"/>
                <a:gd name="T75" fmla="*/ 364999 h 225"/>
                <a:gd name="T76" fmla="*/ 17999 w 1071"/>
                <a:gd name="T77" fmla="*/ 364999 h 225"/>
                <a:gd name="T78" fmla="*/ 17999 w 1071"/>
                <a:gd name="T79" fmla="*/ 364999 h 225"/>
                <a:gd name="T80" fmla="*/ 17999 w 1071"/>
                <a:gd name="T81" fmla="*/ 364999 h 225"/>
                <a:gd name="T82" fmla="*/ 17999 w 1071"/>
                <a:gd name="T83" fmla="*/ 364999 h 225"/>
                <a:gd name="T84" fmla="*/ 17999 w 1071"/>
                <a:gd name="T85" fmla="*/ 364999 h 225"/>
                <a:gd name="T86" fmla="*/ 17999 w 1071"/>
                <a:gd name="T87" fmla="*/ 364999 h 225"/>
                <a:gd name="T88" fmla="*/ 17999 w 1071"/>
                <a:gd name="T89" fmla="*/ 364999 h 225"/>
                <a:gd name="T90" fmla="*/ 17999 w 1071"/>
                <a:gd name="T91" fmla="*/ 364999 h 225"/>
                <a:gd name="T92" fmla="*/ 17999 w 1071"/>
                <a:gd name="T93" fmla="*/ 364999 h 225"/>
                <a:gd name="T94" fmla="*/ 17999 w 1071"/>
                <a:gd name="T95" fmla="*/ 364999 h 225"/>
                <a:gd name="T96" fmla="*/ 17999 w 1071"/>
                <a:gd name="T97" fmla="*/ 364999 h 225"/>
                <a:gd name="T98" fmla="*/ 17999 w 1071"/>
                <a:gd name="T99" fmla="*/ 364999 h 225"/>
                <a:gd name="T100" fmla="*/ 17999 w 1071"/>
                <a:gd name="T101" fmla="*/ 364999 h 225"/>
                <a:gd name="T102" fmla="*/ 17999 w 1071"/>
                <a:gd name="T103" fmla="*/ 364999 h 225"/>
                <a:gd name="T104" fmla="*/ 17999 w 1071"/>
                <a:gd name="T105" fmla="*/ 364999 h 225"/>
                <a:gd name="T106" fmla="*/ 17999 w 1071"/>
                <a:gd name="T107" fmla="*/ 364999 h 22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71"/>
                <a:gd name="T163" fmla="*/ 0 h 225"/>
                <a:gd name="T164" fmla="*/ 1071 w 1071"/>
                <a:gd name="T165" fmla="*/ 225 h 22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71" h="225">
                  <a:moveTo>
                    <a:pt x="974" y="94"/>
                  </a:moveTo>
                  <a:lnTo>
                    <a:pt x="966" y="94"/>
                  </a:lnTo>
                  <a:lnTo>
                    <a:pt x="957" y="93"/>
                  </a:lnTo>
                  <a:lnTo>
                    <a:pt x="949" y="92"/>
                  </a:lnTo>
                  <a:lnTo>
                    <a:pt x="942" y="89"/>
                  </a:lnTo>
                  <a:lnTo>
                    <a:pt x="934" y="86"/>
                  </a:lnTo>
                  <a:lnTo>
                    <a:pt x="927" y="82"/>
                  </a:lnTo>
                  <a:lnTo>
                    <a:pt x="920" y="78"/>
                  </a:lnTo>
                  <a:lnTo>
                    <a:pt x="913" y="72"/>
                  </a:lnTo>
                  <a:lnTo>
                    <a:pt x="898" y="61"/>
                  </a:lnTo>
                  <a:lnTo>
                    <a:pt x="887" y="76"/>
                  </a:lnTo>
                  <a:lnTo>
                    <a:pt x="873" y="92"/>
                  </a:lnTo>
                  <a:lnTo>
                    <a:pt x="857" y="105"/>
                  </a:lnTo>
                  <a:lnTo>
                    <a:pt x="841" y="118"/>
                  </a:lnTo>
                  <a:lnTo>
                    <a:pt x="823" y="128"/>
                  </a:lnTo>
                  <a:lnTo>
                    <a:pt x="803" y="136"/>
                  </a:lnTo>
                  <a:lnTo>
                    <a:pt x="784" y="143"/>
                  </a:lnTo>
                  <a:lnTo>
                    <a:pt x="765" y="147"/>
                  </a:lnTo>
                  <a:lnTo>
                    <a:pt x="744" y="150"/>
                  </a:lnTo>
                  <a:lnTo>
                    <a:pt x="741" y="150"/>
                  </a:lnTo>
                  <a:lnTo>
                    <a:pt x="740" y="150"/>
                  </a:lnTo>
                  <a:lnTo>
                    <a:pt x="737" y="150"/>
                  </a:lnTo>
                  <a:lnTo>
                    <a:pt x="734" y="150"/>
                  </a:lnTo>
                  <a:lnTo>
                    <a:pt x="729" y="150"/>
                  </a:lnTo>
                  <a:lnTo>
                    <a:pt x="722" y="150"/>
                  </a:lnTo>
                  <a:lnTo>
                    <a:pt x="716" y="148"/>
                  </a:lnTo>
                  <a:lnTo>
                    <a:pt x="711" y="148"/>
                  </a:lnTo>
                  <a:lnTo>
                    <a:pt x="704" y="147"/>
                  </a:lnTo>
                  <a:lnTo>
                    <a:pt x="698" y="146"/>
                  </a:lnTo>
                  <a:lnTo>
                    <a:pt x="693" y="146"/>
                  </a:lnTo>
                  <a:lnTo>
                    <a:pt x="687" y="144"/>
                  </a:lnTo>
                  <a:lnTo>
                    <a:pt x="682" y="143"/>
                  </a:lnTo>
                  <a:lnTo>
                    <a:pt x="676" y="140"/>
                  </a:lnTo>
                  <a:lnTo>
                    <a:pt x="670" y="139"/>
                  </a:lnTo>
                  <a:lnTo>
                    <a:pt x="665" y="137"/>
                  </a:lnTo>
                  <a:lnTo>
                    <a:pt x="658" y="135"/>
                  </a:lnTo>
                  <a:lnTo>
                    <a:pt x="651" y="130"/>
                  </a:lnTo>
                  <a:lnTo>
                    <a:pt x="643" y="128"/>
                  </a:lnTo>
                  <a:lnTo>
                    <a:pt x="636" y="123"/>
                  </a:lnTo>
                  <a:lnTo>
                    <a:pt x="629" y="119"/>
                  </a:lnTo>
                  <a:lnTo>
                    <a:pt x="622" y="115"/>
                  </a:lnTo>
                  <a:lnTo>
                    <a:pt x="616" y="111"/>
                  </a:lnTo>
                  <a:lnTo>
                    <a:pt x="609" y="105"/>
                  </a:lnTo>
                  <a:lnTo>
                    <a:pt x="598" y="96"/>
                  </a:lnTo>
                  <a:lnTo>
                    <a:pt x="597" y="94"/>
                  </a:lnTo>
                  <a:lnTo>
                    <a:pt x="597" y="96"/>
                  </a:lnTo>
                  <a:lnTo>
                    <a:pt x="585" y="105"/>
                  </a:lnTo>
                  <a:lnTo>
                    <a:pt x="576" y="112"/>
                  </a:lnTo>
                  <a:lnTo>
                    <a:pt x="568" y="119"/>
                  </a:lnTo>
                  <a:lnTo>
                    <a:pt x="560" y="126"/>
                  </a:lnTo>
                  <a:lnTo>
                    <a:pt x="550" y="132"/>
                  </a:lnTo>
                  <a:lnTo>
                    <a:pt x="536" y="140"/>
                  </a:lnTo>
                  <a:lnTo>
                    <a:pt x="522" y="147"/>
                  </a:lnTo>
                  <a:lnTo>
                    <a:pt x="507" y="153"/>
                  </a:lnTo>
                  <a:lnTo>
                    <a:pt x="492" y="157"/>
                  </a:lnTo>
                  <a:lnTo>
                    <a:pt x="475" y="161"/>
                  </a:lnTo>
                  <a:lnTo>
                    <a:pt x="460" y="164"/>
                  </a:lnTo>
                  <a:lnTo>
                    <a:pt x="443" y="166"/>
                  </a:lnTo>
                  <a:lnTo>
                    <a:pt x="427" y="166"/>
                  </a:lnTo>
                  <a:lnTo>
                    <a:pt x="417" y="166"/>
                  </a:lnTo>
                  <a:lnTo>
                    <a:pt x="409" y="166"/>
                  </a:lnTo>
                  <a:lnTo>
                    <a:pt x="400" y="165"/>
                  </a:lnTo>
                  <a:lnTo>
                    <a:pt x="391" y="164"/>
                  </a:lnTo>
                  <a:lnTo>
                    <a:pt x="385" y="164"/>
                  </a:lnTo>
                  <a:lnTo>
                    <a:pt x="379" y="162"/>
                  </a:lnTo>
                  <a:lnTo>
                    <a:pt x="374" y="161"/>
                  </a:lnTo>
                  <a:lnTo>
                    <a:pt x="370" y="159"/>
                  </a:lnTo>
                  <a:lnTo>
                    <a:pt x="364" y="158"/>
                  </a:lnTo>
                  <a:lnTo>
                    <a:pt x="359" y="157"/>
                  </a:lnTo>
                  <a:lnTo>
                    <a:pt x="353" y="155"/>
                  </a:lnTo>
                  <a:lnTo>
                    <a:pt x="348" y="154"/>
                  </a:lnTo>
                  <a:lnTo>
                    <a:pt x="332" y="148"/>
                  </a:lnTo>
                  <a:lnTo>
                    <a:pt x="319" y="140"/>
                  </a:lnTo>
                  <a:lnTo>
                    <a:pt x="305" y="133"/>
                  </a:lnTo>
                  <a:lnTo>
                    <a:pt x="291" y="123"/>
                  </a:lnTo>
                  <a:lnTo>
                    <a:pt x="278" y="114"/>
                  </a:lnTo>
                  <a:lnTo>
                    <a:pt x="266" y="104"/>
                  </a:lnTo>
                  <a:lnTo>
                    <a:pt x="255" y="93"/>
                  </a:lnTo>
                  <a:lnTo>
                    <a:pt x="244" y="80"/>
                  </a:lnTo>
                  <a:lnTo>
                    <a:pt x="233" y="65"/>
                  </a:lnTo>
                  <a:lnTo>
                    <a:pt x="217" y="78"/>
                  </a:lnTo>
                  <a:lnTo>
                    <a:pt x="208" y="85"/>
                  </a:lnTo>
                  <a:lnTo>
                    <a:pt x="199" y="90"/>
                  </a:lnTo>
                  <a:lnTo>
                    <a:pt x="188" y="94"/>
                  </a:lnTo>
                  <a:lnTo>
                    <a:pt x="179" y="99"/>
                  </a:lnTo>
                  <a:lnTo>
                    <a:pt x="168" y="101"/>
                  </a:lnTo>
                  <a:lnTo>
                    <a:pt x="156" y="104"/>
                  </a:lnTo>
                  <a:lnTo>
                    <a:pt x="145" y="105"/>
                  </a:lnTo>
                  <a:lnTo>
                    <a:pt x="134" y="105"/>
                  </a:lnTo>
                  <a:lnTo>
                    <a:pt x="111" y="104"/>
                  </a:lnTo>
                  <a:lnTo>
                    <a:pt x="89" y="97"/>
                  </a:lnTo>
                  <a:lnTo>
                    <a:pt x="68" y="89"/>
                  </a:lnTo>
                  <a:lnTo>
                    <a:pt x="50" y="75"/>
                  </a:lnTo>
                  <a:lnTo>
                    <a:pt x="33" y="60"/>
                  </a:lnTo>
                  <a:lnTo>
                    <a:pt x="21" y="42"/>
                  </a:lnTo>
                  <a:lnTo>
                    <a:pt x="10" y="22"/>
                  </a:lnTo>
                  <a:lnTo>
                    <a:pt x="3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3" y="57"/>
                  </a:lnTo>
                  <a:lnTo>
                    <a:pt x="11" y="82"/>
                  </a:lnTo>
                  <a:lnTo>
                    <a:pt x="23" y="104"/>
                  </a:lnTo>
                  <a:lnTo>
                    <a:pt x="40" y="125"/>
                  </a:lnTo>
                  <a:lnTo>
                    <a:pt x="59" y="141"/>
                  </a:lnTo>
                  <a:lnTo>
                    <a:pt x="82" y="153"/>
                  </a:lnTo>
                  <a:lnTo>
                    <a:pt x="108" y="161"/>
                  </a:lnTo>
                  <a:lnTo>
                    <a:pt x="134" y="164"/>
                  </a:lnTo>
                  <a:lnTo>
                    <a:pt x="145" y="164"/>
                  </a:lnTo>
                  <a:lnTo>
                    <a:pt x="156" y="162"/>
                  </a:lnTo>
                  <a:lnTo>
                    <a:pt x="168" y="159"/>
                  </a:lnTo>
                  <a:lnTo>
                    <a:pt x="179" y="157"/>
                  </a:lnTo>
                  <a:lnTo>
                    <a:pt x="188" y="153"/>
                  </a:lnTo>
                  <a:lnTo>
                    <a:pt x="199" y="148"/>
                  </a:lnTo>
                  <a:lnTo>
                    <a:pt x="208" y="143"/>
                  </a:lnTo>
                  <a:lnTo>
                    <a:pt x="217" y="136"/>
                  </a:lnTo>
                  <a:lnTo>
                    <a:pt x="233" y="123"/>
                  </a:lnTo>
                  <a:lnTo>
                    <a:pt x="244" y="139"/>
                  </a:lnTo>
                  <a:lnTo>
                    <a:pt x="255" y="151"/>
                  </a:lnTo>
                  <a:lnTo>
                    <a:pt x="266" y="162"/>
                  </a:lnTo>
                  <a:lnTo>
                    <a:pt x="278" y="172"/>
                  </a:lnTo>
                  <a:lnTo>
                    <a:pt x="291" y="182"/>
                  </a:lnTo>
                  <a:lnTo>
                    <a:pt x="305" y="191"/>
                  </a:lnTo>
                  <a:lnTo>
                    <a:pt x="319" y="198"/>
                  </a:lnTo>
                  <a:lnTo>
                    <a:pt x="332" y="207"/>
                  </a:lnTo>
                  <a:lnTo>
                    <a:pt x="348" y="212"/>
                  </a:lnTo>
                  <a:lnTo>
                    <a:pt x="353" y="214"/>
                  </a:lnTo>
                  <a:lnTo>
                    <a:pt x="359" y="215"/>
                  </a:lnTo>
                  <a:lnTo>
                    <a:pt x="364" y="216"/>
                  </a:lnTo>
                  <a:lnTo>
                    <a:pt x="370" y="218"/>
                  </a:lnTo>
                  <a:lnTo>
                    <a:pt x="374" y="219"/>
                  </a:lnTo>
                  <a:lnTo>
                    <a:pt x="379" y="220"/>
                  </a:lnTo>
                  <a:lnTo>
                    <a:pt x="385" y="222"/>
                  </a:lnTo>
                  <a:lnTo>
                    <a:pt x="391" y="222"/>
                  </a:lnTo>
                  <a:lnTo>
                    <a:pt x="400" y="223"/>
                  </a:lnTo>
                  <a:lnTo>
                    <a:pt x="409" y="225"/>
                  </a:lnTo>
                  <a:lnTo>
                    <a:pt x="417" y="225"/>
                  </a:lnTo>
                  <a:lnTo>
                    <a:pt x="427" y="225"/>
                  </a:lnTo>
                  <a:lnTo>
                    <a:pt x="443" y="225"/>
                  </a:lnTo>
                  <a:lnTo>
                    <a:pt x="460" y="222"/>
                  </a:lnTo>
                  <a:lnTo>
                    <a:pt x="475" y="219"/>
                  </a:lnTo>
                  <a:lnTo>
                    <a:pt x="492" y="215"/>
                  </a:lnTo>
                  <a:lnTo>
                    <a:pt x="507" y="211"/>
                  </a:lnTo>
                  <a:lnTo>
                    <a:pt x="522" y="205"/>
                  </a:lnTo>
                  <a:lnTo>
                    <a:pt x="536" y="198"/>
                  </a:lnTo>
                  <a:lnTo>
                    <a:pt x="550" y="190"/>
                  </a:lnTo>
                  <a:lnTo>
                    <a:pt x="560" y="184"/>
                  </a:lnTo>
                  <a:lnTo>
                    <a:pt x="568" y="178"/>
                  </a:lnTo>
                  <a:lnTo>
                    <a:pt x="576" y="171"/>
                  </a:lnTo>
                  <a:lnTo>
                    <a:pt x="585" y="164"/>
                  </a:lnTo>
                  <a:lnTo>
                    <a:pt x="597" y="154"/>
                  </a:lnTo>
                  <a:lnTo>
                    <a:pt x="597" y="153"/>
                  </a:lnTo>
                  <a:lnTo>
                    <a:pt x="598" y="154"/>
                  </a:lnTo>
                  <a:lnTo>
                    <a:pt x="609" y="164"/>
                  </a:lnTo>
                  <a:lnTo>
                    <a:pt x="616" y="169"/>
                  </a:lnTo>
                  <a:lnTo>
                    <a:pt x="622" y="173"/>
                  </a:lnTo>
                  <a:lnTo>
                    <a:pt x="629" y="178"/>
                  </a:lnTo>
                  <a:lnTo>
                    <a:pt x="636" y="182"/>
                  </a:lnTo>
                  <a:lnTo>
                    <a:pt x="643" y="186"/>
                  </a:lnTo>
                  <a:lnTo>
                    <a:pt x="651" y="189"/>
                  </a:lnTo>
                  <a:lnTo>
                    <a:pt x="658" y="193"/>
                  </a:lnTo>
                  <a:lnTo>
                    <a:pt x="665" y="196"/>
                  </a:lnTo>
                  <a:lnTo>
                    <a:pt x="670" y="197"/>
                  </a:lnTo>
                  <a:lnTo>
                    <a:pt x="676" y="198"/>
                  </a:lnTo>
                  <a:lnTo>
                    <a:pt x="682" y="201"/>
                  </a:lnTo>
                  <a:lnTo>
                    <a:pt x="687" y="202"/>
                  </a:lnTo>
                  <a:lnTo>
                    <a:pt x="693" y="204"/>
                  </a:lnTo>
                  <a:lnTo>
                    <a:pt x="698" y="204"/>
                  </a:lnTo>
                  <a:lnTo>
                    <a:pt x="704" y="205"/>
                  </a:lnTo>
                  <a:lnTo>
                    <a:pt x="711" y="207"/>
                  </a:lnTo>
                  <a:lnTo>
                    <a:pt x="716" y="207"/>
                  </a:lnTo>
                  <a:lnTo>
                    <a:pt x="722" y="208"/>
                  </a:lnTo>
                  <a:lnTo>
                    <a:pt x="729" y="208"/>
                  </a:lnTo>
                  <a:lnTo>
                    <a:pt x="734" y="208"/>
                  </a:lnTo>
                  <a:lnTo>
                    <a:pt x="737" y="208"/>
                  </a:lnTo>
                  <a:lnTo>
                    <a:pt x="740" y="208"/>
                  </a:lnTo>
                  <a:lnTo>
                    <a:pt x="741" y="208"/>
                  </a:lnTo>
                  <a:lnTo>
                    <a:pt x="744" y="208"/>
                  </a:lnTo>
                  <a:lnTo>
                    <a:pt x="765" y="205"/>
                  </a:lnTo>
                  <a:lnTo>
                    <a:pt x="784" y="201"/>
                  </a:lnTo>
                  <a:lnTo>
                    <a:pt x="803" y="194"/>
                  </a:lnTo>
                  <a:lnTo>
                    <a:pt x="823" y="186"/>
                  </a:lnTo>
                  <a:lnTo>
                    <a:pt x="841" y="176"/>
                  </a:lnTo>
                  <a:lnTo>
                    <a:pt x="857" y="164"/>
                  </a:lnTo>
                  <a:lnTo>
                    <a:pt x="873" y="150"/>
                  </a:lnTo>
                  <a:lnTo>
                    <a:pt x="887" y="135"/>
                  </a:lnTo>
                  <a:lnTo>
                    <a:pt x="898" y="119"/>
                  </a:lnTo>
                  <a:lnTo>
                    <a:pt x="913" y="130"/>
                  </a:lnTo>
                  <a:lnTo>
                    <a:pt x="920" y="136"/>
                  </a:lnTo>
                  <a:lnTo>
                    <a:pt x="927" y="140"/>
                  </a:lnTo>
                  <a:lnTo>
                    <a:pt x="934" y="144"/>
                  </a:lnTo>
                  <a:lnTo>
                    <a:pt x="942" y="147"/>
                  </a:lnTo>
                  <a:lnTo>
                    <a:pt x="949" y="150"/>
                  </a:lnTo>
                  <a:lnTo>
                    <a:pt x="957" y="151"/>
                  </a:lnTo>
                  <a:lnTo>
                    <a:pt x="966" y="153"/>
                  </a:lnTo>
                  <a:lnTo>
                    <a:pt x="974" y="153"/>
                  </a:lnTo>
                  <a:lnTo>
                    <a:pt x="993" y="151"/>
                  </a:lnTo>
                  <a:lnTo>
                    <a:pt x="1011" y="146"/>
                  </a:lnTo>
                  <a:lnTo>
                    <a:pt x="1028" y="136"/>
                  </a:lnTo>
                  <a:lnTo>
                    <a:pt x="1043" y="125"/>
                  </a:lnTo>
                  <a:lnTo>
                    <a:pt x="1054" y="110"/>
                  </a:lnTo>
                  <a:lnTo>
                    <a:pt x="1064" y="93"/>
                  </a:lnTo>
                  <a:lnTo>
                    <a:pt x="1069" y="75"/>
                  </a:lnTo>
                  <a:lnTo>
                    <a:pt x="1071" y="56"/>
                  </a:lnTo>
                  <a:lnTo>
                    <a:pt x="1071" y="49"/>
                  </a:lnTo>
                  <a:lnTo>
                    <a:pt x="1069" y="40"/>
                  </a:lnTo>
                  <a:lnTo>
                    <a:pt x="1067" y="33"/>
                  </a:lnTo>
                  <a:lnTo>
                    <a:pt x="1065" y="26"/>
                  </a:lnTo>
                  <a:lnTo>
                    <a:pt x="1060" y="40"/>
                  </a:lnTo>
                  <a:lnTo>
                    <a:pt x="1051" y="53"/>
                  </a:lnTo>
                  <a:lnTo>
                    <a:pt x="1042" y="65"/>
                  </a:lnTo>
                  <a:lnTo>
                    <a:pt x="1031" y="75"/>
                  </a:lnTo>
                  <a:lnTo>
                    <a:pt x="1018" y="83"/>
                  </a:lnTo>
                  <a:lnTo>
                    <a:pt x="1004" y="89"/>
                  </a:lnTo>
                  <a:lnTo>
                    <a:pt x="989" y="93"/>
                  </a:lnTo>
                  <a:lnTo>
                    <a:pt x="974" y="9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" name="AutoShape 18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168" y="61"/>
                  </a:moveTo>
                  <a:lnTo>
                    <a:pt x="159" y="61"/>
                  </a:lnTo>
                  <a:lnTo>
                    <a:pt x="150" y="61"/>
                  </a:lnTo>
                  <a:lnTo>
                    <a:pt x="141" y="60"/>
                  </a:lnTo>
                  <a:lnTo>
                    <a:pt x="133" y="59"/>
                  </a:lnTo>
                  <a:lnTo>
                    <a:pt x="125" y="59"/>
                  </a:lnTo>
                  <a:lnTo>
                    <a:pt x="116" y="57"/>
                  </a:lnTo>
                  <a:lnTo>
                    <a:pt x="109" y="54"/>
                  </a:lnTo>
                  <a:lnTo>
                    <a:pt x="101" y="53"/>
                  </a:lnTo>
                  <a:lnTo>
                    <a:pt x="89" y="67"/>
                  </a:lnTo>
                  <a:lnTo>
                    <a:pt x="75" y="81"/>
                  </a:lnTo>
                  <a:lnTo>
                    <a:pt x="62" y="95"/>
                  </a:lnTo>
                  <a:lnTo>
                    <a:pt x="48" y="107"/>
                  </a:lnTo>
                  <a:lnTo>
                    <a:pt x="37" y="121"/>
                  </a:lnTo>
                  <a:lnTo>
                    <a:pt x="26" y="132"/>
                  </a:lnTo>
                  <a:lnTo>
                    <a:pt x="17" y="142"/>
                  </a:lnTo>
                  <a:lnTo>
                    <a:pt x="8" y="150"/>
                  </a:lnTo>
                  <a:lnTo>
                    <a:pt x="26" y="153"/>
                  </a:lnTo>
                  <a:lnTo>
                    <a:pt x="50" y="157"/>
                  </a:lnTo>
                  <a:lnTo>
                    <a:pt x="76" y="163"/>
                  </a:lnTo>
                  <a:lnTo>
                    <a:pt x="102" y="167"/>
                  </a:lnTo>
                  <a:lnTo>
                    <a:pt x="126" y="172"/>
                  </a:lnTo>
                  <a:lnTo>
                    <a:pt x="147" y="175"/>
                  </a:lnTo>
                  <a:lnTo>
                    <a:pt x="159" y="178"/>
                  </a:lnTo>
                  <a:lnTo>
                    <a:pt x="165" y="179"/>
                  </a:lnTo>
                  <a:lnTo>
                    <a:pt x="159" y="185"/>
                  </a:lnTo>
                  <a:lnTo>
                    <a:pt x="144" y="199"/>
                  </a:lnTo>
                  <a:lnTo>
                    <a:pt x="122" y="219"/>
                  </a:lnTo>
                  <a:lnTo>
                    <a:pt x="97" y="244"/>
                  </a:lnTo>
                  <a:lnTo>
                    <a:pt x="69" y="271"/>
                  </a:lnTo>
                  <a:lnTo>
                    <a:pt x="42" y="296"/>
                  </a:lnTo>
                  <a:lnTo>
                    <a:pt x="18" y="319"/>
                  </a:lnTo>
                  <a:lnTo>
                    <a:pt x="0" y="336"/>
                  </a:lnTo>
                  <a:lnTo>
                    <a:pt x="15" y="339"/>
                  </a:lnTo>
                  <a:lnTo>
                    <a:pt x="32" y="343"/>
                  </a:lnTo>
                  <a:lnTo>
                    <a:pt x="51" y="347"/>
                  </a:lnTo>
                  <a:lnTo>
                    <a:pt x="69" y="350"/>
                  </a:lnTo>
                  <a:lnTo>
                    <a:pt x="87" y="354"/>
                  </a:lnTo>
                  <a:lnTo>
                    <a:pt x="101" y="357"/>
                  </a:lnTo>
                  <a:lnTo>
                    <a:pt x="111" y="358"/>
                  </a:lnTo>
                  <a:lnTo>
                    <a:pt x="114" y="359"/>
                  </a:lnTo>
                  <a:lnTo>
                    <a:pt x="111" y="362"/>
                  </a:lnTo>
                  <a:lnTo>
                    <a:pt x="104" y="370"/>
                  </a:lnTo>
                  <a:lnTo>
                    <a:pt x="91" y="384"/>
                  </a:lnTo>
                  <a:lnTo>
                    <a:pt x="78" y="401"/>
                  </a:lnTo>
                  <a:lnTo>
                    <a:pt x="61" y="419"/>
                  </a:lnTo>
                  <a:lnTo>
                    <a:pt x="44" y="438"/>
                  </a:lnTo>
                  <a:lnTo>
                    <a:pt x="28" y="458"/>
                  </a:lnTo>
                  <a:lnTo>
                    <a:pt x="11" y="476"/>
                  </a:lnTo>
                  <a:lnTo>
                    <a:pt x="29" y="465"/>
                  </a:lnTo>
                  <a:lnTo>
                    <a:pt x="47" y="454"/>
                  </a:lnTo>
                  <a:lnTo>
                    <a:pt x="65" y="444"/>
                  </a:lnTo>
                  <a:lnTo>
                    <a:pt x="82" y="433"/>
                  </a:lnTo>
                  <a:lnTo>
                    <a:pt x="98" y="422"/>
                  </a:lnTo>
                  <a:lnTo>
                    <a:pt x="116" y="412"/>
                  </a:lnTo>
                  <a:lnTo>
                    <a:pt x="132" y="402"/>
                  </a:lnTo>
                  <a:lnTo>
                    <a:pt x="148" y="393"/>
                  </a:lnTo>
                  <a:lnTo>
                    <a:pt x="163" y="383"/>
                  </a:lnTo>
                  <a:lnTo>
                    <a:pt x="179" y="375"/>
                  </a:lnTo>
                  <a:lnTo>
                    <a:pt x="193" y="366"/>
                  </a:lnTo>
                  <a:lnTo>
                    <a:pt x="205" y="358"/>
                  </a:lnTo>
                  <a:lnTo>
                    <a:pt x="219" y="350"/>
                  </a:lnTo>
                  <a:lnTo>
                    <a:pt x="230" y="343"/>
                  </a:lnTo>
                  <a:lnTo>
                    <a:pt x="241" y="336"/>
                  </a:lnTo>
                  <a:lnTo>
                    <a:pt x="251" y="330"/>
                  </a:lnTo>
                  <a:lnTo>
                    <a:pt x="234" y="328"/>
                  </a:lnTo>
                  <a:lnTo>
                    <a:pt x="213" y="325"/>
                  </a:lnTo>
                  <a:lnTo>
                    <a:pt x="193" y="322"/>
                  </a:lnTo>
                  <a:lnTo>
                    <a:pt x="170" y="319"/>
                  </a:lnTo>
                  <a:lnTo>
                    <a:pt x="151" y="316"/>
                  </a:lnTo>
                  <a:lnTo>
                    <a:pt x="136" y="314"/>
                  </a:lnTo>
                  <a:lnTo>
                    <a:pt x="125" y="312"/>
                  </a:lnTo>
                  <a:lnTo>
                    <a:pt x="120" y="312"/>
                  </a:lnTo>
                  <a:lnTo>
                    <a:pt x="127" y="307"/>
                  </a:lnTo>
                  <a:lnTo>
                    <a:pt x="147" y="294"/>
                  </a:lnTo>
                  <a:lnTo>
                    <a:pt x="175" y="275"/>
                  </a:lnTo>
                  <a:lnTo>
                    <a:pt x="209" y="250"/>
                  </a:lnTo>
                  <a:lnTo>
                    <a:pt x="245" y="225"/>
                  </a:lnTo>
                  <a:lnTo>
                    <a:pt x="281" y="200"/>
                  </a:lnTo>
                  <a:lnTo>
                    <a:pt x="314" y="178"/>
                  </a:lnTo>
                  <a:lnTo>
                    <a:pt x="339" y="160"/>
                  </a:lnTo>
                  <a:lnTo>
                    <a:pt x="327" y="158"/>
                  </a:lnTo>
                  <a:lnTo>
                    <a:pt x="310" y="157"/>
                  </a:lnTo>
                  <a:lnTo>
                    <a:pt x="292" y="156"/>
                  </a:lnTo>
                  <a:lnTo>
                    <a:pt x="274" y="154"/>
                  </a:lnTo>
                  <a:lnTo>
                    <a:pt x="258" y="153"/>
                  </a:lnTo>
                  <a:lnTo>
                    <a:pt x="244" y="152"/>
                  </a:lnTo>
                  <a:lnTo>
                    <a:pt x="234" y="150"/>
                  </a:lnTo>
                  <a:lnTo>
                    <a:pt x="231" y="150"/>
                  </a:lnTo>
                  <a:lnTo>
                    <a:pt x="235" y="147"/>
                  </a:lnTo>
                  <a:lnTo>
                    <a:pt x="247" y="138"/>
                  </a:lnTo>
                  <a:lnTo>
                    <a:pt x="265" y="125"/>
                  </a:lnTo>
                  <a:lnTo>
                    <a:pt x="287" y="107"/>
                  </a:lnTo>
                  <a:lnTo>
                    <a:pt x="312" y="89"/>
                  </a:lnTo>
                  <a:lnTo>
                    <a:pt x="339" y="68"/>
                  </a:lnTo>
                  <a:lnTo>
                    <a:pt x="366" y="48"/>
                  </a:lnTo>
                  <a:lnTo>
                    <a:pt x="392" y="28"/>
                  </a:lnTo>
                  <a:lnTo>
                    <a:pt x="385" y="25"/>
                  </a:lnTo>
                  <a:lnTo>
                    <a:pt x="378" y="23"/>
                  </a:lnTo>
                  <a:lnTo>
                    <a:pt x="371" y="20"/>
                  </a:lnTo>
                  <a:lnTo>
                    <a:pt x="364" y="16"/>
                  </a:lnTo>
                  <a:lnTo>
                    <a:pt x="359" y="13"/>
                  </a:lnTo>
                  <a:lnTo>
                    <a:pt x="352" y="9"/>
                  </a:lnTo>
                  <a:lnTo>
                    <a:pt x="346" y="5"/>
                  </a:lnTo>
                  <a:lnTo>
                    <a:pt x="339" y="0"/>
                  </a:lnTo>
                  <a:lnTo>
                    <a:pt x="320" y="14"/>
                  </a:lnTo>
                  <a:lnTo>
                    <a:pt x="301" y="27"/>
                  </a:lnTo>
                  <a:lnTo>
                    <a:pt x="280" y="36"/>
                  </a:lnTo>
                  <a:lnTo>
                    <a:pt x="259" y="45"/>
                  </a:lnTo>
                  <a:lnTo>
                    <a:pt x="237" y="52"/>
                  </a:lnTo>
                  <a:lnTo>
                    <a:pt x="213" y="57"/>
                  </a:lnTo>
                  <a:lnTo>
                    <a:pt x="191" y="60"/>
                  </a:lnTo>
                  <a:lnTo>
                    <a:pt x="168" y="6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0" name="AutoShape 19"/>
            <p:cNvSpPr>
              <a:spLocks noChangeArrowheads="1"/>
            </p:cNvSpPr>
            <p:nvPr/>
          </p:nvSpPr>
          <p:spPr bwMode="auto">
            <a:xfrm>
              <a:off x="586" y="1049"/>
              <a:ext cx="131" cy="233"/>
            </a:xfrm>
            <a:custGeom>
              <a:avLst/>
              <a:gdLst>
                <a:gd name="T0" fmla="*/ 18200 w 209"/>
                <a:gd name="T1" fmla="*/ 357253 h 330"/>
                <a:gd name="T2" fmla="*/ 18200 w 209"/>
                <a:gd name="T3" fmla="*/ 357253 h 330"/>
                <a:gd name="T4" fmla="*/ 18200 w 209"/>
                <a:gd name="T5" fmla="*/ 357253 h 330"/>
                <a:gd name="T6" fmla="*/ 18200 w 209"/>
                <a:gd name="T7" fmla="*/ 357253 h 330"/>
                <a:gd name="T8" fmla="*/ 18200 w 209"/>
                <a:gd name="T9" fmla="*/ 357253 h 330"/>
                <a:gd name="T10" fmla="*/ 18200 w 209"/>
                <a:gd name="T11" fmla="*/ 357253 h 330"/>
                <a:gd name="T12" fmla="*/ 18200 w 209"/>
                <a:gd name="T13" fmla="*/ 357253 h 330"/>
                <a:gd name="T14" fmla="*/ 18200 w 209"/>
                <a:gd name="T15" fmla="*/ 357253 h 330"/>
                <a:gd name="T16" fmla="*/ 18200 w 209"/>
                <a:gd name="T17" fmla="*/ 0 h 330"/>
                <a:gd name="T18" fmla="*/ 18200 w 209"/>
                <a:gd name="T19" fmla="*/ 357253 h 330"/>
                <a:gd name="T20" fmla="*/ 18200 w 209"/>
                <a:gd name="T21" fmla="*/ 357253 h 330"/>
                <a:gd name="T22" fmla="*/ 18200 w 209"/>
                <a:gd name="T23" fmla="*/ 357253 h 330"/>
                <a:gd name="T24" fmla="*/ 18200 w 209"/>
                <a:gd name="T25" fmla="*/ 357253 h 330"/>
                <a:gd name="T26" fmla="*/ 18200 w 209"/>
                <a:gd name="T27" fmla="*/ 357253 h 330"/>
                <a:gd name="T28" fmla="*/ 18200 w 209"/>
                <a:gd name="T29" fmla="*/ 357253 h 330"/>
                <a:gd name="T30" fmla="*/ 18200 w 209"/>
                <a:gd name="T31" fmla="*/ 357253 h 330"/>
                <a:gd name="T32" fmla="*/ 0 w 209"/>
                <a:gd name="T33" fmla="*/ 357253 h 330"/>
                <a:gd name="T34" fmla="*/ 18200 w 209"/>
                <a:gd name="T35" fmla="*/ 357253 h 330"/>
                <a:gd name="T36" fmla="*/ 18200 w 209"/>
                <a:gd name="T37" fmla="*/ 357253 h 330"/>
                <a:gd name="T38" fmla="*/ 18200 w 209"/>
                <a:gd name="T39" fmla="*/ 357253 h 330"/>
                <a:gd name="T40" fmla="*/ 18200 w 209"/>
                <a:gd name="T41" fmla="*/ 357253 h 330"/>
                <a:gd name="T42" fmla="*/ 18200 w 209"/>
                <a:gd name="T43" fmla="*/ 357253 h 330"/>
                <a:gd name="T44" fmla="*/ 18200 w 209"/>
                <a:gd name="T45" fmla="*/ 357253 h 330"/>
                <a:gd name="T46" fmla="*/ 18200 w 209"/>
                <a:gd name="T47" fmla="*/ 357253 h 330"/>
                <a:gd name="T48" fmla="*/ 18200 w 209"/>
                <a:gd name="T49" fmla="*/ 357253 h 330"/>
                <a:gd name="T50" fmla="*/ 18200 w 209"/>
                <a:gd name="T51" fmla="*/ 357253 h 330"/>
                <a:gd name="T52" fmla="*/ 18200 w 209"/>
                <a:gd name="T53" fmla="*/ 357253 h 330"/>
                <a:gd name="T54" fmla="*/ 18200 w 209"/>
                <a:gd name="T55" fmla="*/ 357253 h 330"/>
                <a:gd name="T56" fmla="*/ 18200 w 209"/>
                <a:gd name="T57" fmla="*/ 357253 h 330"/>
                <a:gd name="T58" fmla="*/ 18200 w 209"/>
                <a:gd name="T59" fmla="*/ 357253 h 330"/>
                <a:gd name="T60" fmla="*/ 18200 w 209"/>
                <a:gd name="T61" fmla="*/ 357253 h 330"/>
                <a:gd name="T62" fmla="*/ 18200 w 209"/>
                <a:gd name="T63" fmla="*/ 357253 h 330"/>
                <a:gd name="T64" fmla="*/ 18200 w 209"/>
                <a:gd name="T65" fmla="*/ 357253 h 330"/>
                <a:gd name="T66" fmla="*/ 18200 w 209"/>
                <a:gd name="T67" fmla="*/ 357253 h 330"/>
                <a:gd name="T68" fmla="*/ 18200 w 209"/>
                <a:gd name="T69" fmla="*/ 357253 h 330"/>
                <a:gd name="T70" fmla="*/ 18200 w 209"/>
                <a:gd name="T71" fmla="*/ 357253 h 330"/>
                <a:gd name="T72" fmla="*/ 18200 w 209"/>
                <a:gd name="T73" fmla="*/ 357253 h 330"/>
                <a:gd name="T74" fmla="*/ 18200 w 209"/>
                <a:gd name="T75" fmla="*/ 357253 h 330"/>
                <a:gd name="T76" fmla="*/ 18200 w 209"/>
                <a:gd name="T77" fmla="*/ 357253 h 330"/>
                <a:gd name="T78" fmla="*/ 18200 w 209"/>
                <a:gd name="T79" fmla="*/ 357253 h 330"/>
                <a:gd name="T80" fmla="*/ 18200 w 209"/>
                <a:gd name="T81" fmla="*/ 357253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9"/>
                <a:gd name="T124" fmla="*/ 0 h 330"/>
                <a:gd name="T125" fmla="*/ 209 w 209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9" h="330">
                  <a:moveTo>
                    <a:pt x="30" y="144"/>
                  </a:moveTo>
                  <a:lnTo>
                    <a:pt x="32" y="122"/>
                  </a:lnTo>
                  <a:lnTo>
                    <a:pt x="36" y="100"/>
                  </a:lnTo>
                  <a:lnTo>
                    <a:pt x="43" y="80"/>
                  </a:lnTo>
                  <a:lnTo>
                    <a:pt x="51" y="61"/>
                  </a:lnTo>
                  <a:lnTo>
                    <a:pt x="63" y="43"/>
                  </a:lnTo>
                  <a:lnTo>
                    <a:pt x="76" y="26"/>
                  </a:lnTo>
                  <a:lnTo>
                    <a:pt x="93" y="12"/>
                  </a:lnTo>
                  <a:lnTo>
                    <a:pt x="109" y="0"/>
                  </a:lnTo>
                  <a:lnTo>
                    <a:pt x="86" y="11"/>
                  </a:lnTo>
                  <a:lnTo>
                    <a:pt x="65" y="25"/>
                  </a:lnTo>
                  <a:lnTo>
                    <a:pt x="47" y="43"/>
                  </a:lnTo>
                  <a:lnTo>
                    <a:pt x="30" y="62"/>
                  </a:lnTo>
                  <a:lnTo>
                    <a:pt x="18" y="85"/>
                  </a:lnTo>
                  <a:lnTo>
                    <a:pt x="8" y="108"/>
                  </a:lnTo>
                  <a:lnTo>
                    <a:pt x="2" y="133"/>
                  </a:lnTo>
                  <a:lnTo>
                    <a:pt x="0" y="159"/>
                  </a:lnTo>
                  <a:lnTo>
                    <a:pt x="2" y="194"/>
                  </a:lnTo>
                  <a:lnTo>
                    <a:pt x="14" y="226"/>
                  </a:lnTo>
                  <a:lnTo>
                    <a:pt x="29" y="255"/>
                  </a:lnTo>
                  <a:lnTo>
                    <a:pt x="50" y="280"/>
                  </a:lnTo>
                  <a:lnTo>
                    <a:pt x="75" y="301"/>
                  </a:lnTo>
                  <a:lnTo>
                    <a:pt x="104" y="316"/>
                  </a:lnTo>
                  <a:lnTo>
                    <a:pt x="135" y="327"/>
                  </a:lnTo>
                  <a:lnTo>
                    <a:pt x="170" y="330"/>
                  </a:lnTo>
                  <a:lnTo>
                    <a:pt x="181" y="330"/>
                  </a:lnTo>
                  <a:lnTo>
                    <a:pt x="192" y="327"/>
                  </a:lnTo>
                  <a:lnTo>
                    <a:pt x="199" y="326"/>
                  </a:lnTo>
                  <a:lnTo>
                    <a:pt x="206" y="322"/>
                  </a:lnTo>
                  <a:lnTo>
                    <a:pt x="209" y="319"/>
                  </a:lnTo>
                  <a:lnTo>
                    <a:pt x="209" y="317"/>
                  </a:lnTo>
                  <a:lnTo>
                    <a:pt x="206" y="315"/>
                  </a:lnTo>
                  <a:lnTo>
                    <a:pt x="201" y="315"/>
                  </a:lnTo>
                  <a:lnTo>
                    <a:pt x="166" y="312"/>
                  </a:lnTo>
                  <a:lnTo>
                    <a:pt x="134" y="301"/>
                  </a:lnTo>
                  <a:lnTo>
                    <a:pt x="105" y="285"/>
                  </a:lnTo>
                  <a:lnTo>
                    <a:pt x="80" y="265"/>
                  </a:lnTo>
                  <a:lnTo>
                    <a:pt x="59" y="240"/>
                  </a:lnTo>
                  <a:lnTo>
                    <a:pt x="44" y="211"/>
                  </a:lnTo>
                  <a:lnTo>
                    <a:pt x="33" y="179"/>
                  </a:lnTo>
                  <a:lnTo>
                    <a:pt x="30" y="14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1" name="AutoShape 20"/>
            <p:cNvSpPr>
              <a:spLocks noChangeArrowheads="1"/>
            </p:cNvSpPr>
            <p:nvPr/>
          </p:nvSpPr>
          <p:spPr bwMode="auto">
            <a:xfrm>
              <a:off x="990" y="1129"/>
              <a:ext cx="98" cy="107"/>
            </a:xfrm>
            <a:custGeom>
              <a:avLst/>
              <a:gdLst>
                <a:gd name="T0" fmla="*/ 16409 w 157"/>
                <a:gd name="T1" fmla="*/ 390928 h 151"/>
                <a:gd name="T2" fmla="*/ 16409 w 157"/>
                <a:gd name="T3" fmla="*/ 390928 h 151"/>
                <a:gd name="T4" fmla="*/ 16409 w 157"/>
                <a:gd name="T5" fmla="*/ 390928 h 151"/>
                <a:gd name="T6" fmla="*/ 16409 w 157"/>
                <a:gd name="T7" fmla="*/ 390928 h 151"/>
                <a:gd name="T8" fmla="*/ 16409 w 157"/>
                <a:gd name="T9" fmla="*/ 0 h 151"/>
                <a:gd name="T10" fmla="*/ 16409 w 157"/>
                <a:gd name="T11" fmla="*/ 390928 h 151"/>
                <a:gd name="T12" fmla="*/ 16409 w 157"/>
                <a:gd name="T13" fmla="*/ 390928 h 151"/>
                <a:gd name="T14" fmla="*/ 16409 w 157"/>
                <a:gd name="T15" fmla="*/ 390928 h 151"/>
                <a:gd name="T16" fmla="*/ 0 w 157"/>
                <a:gd name="T17" fmla="*/ 390928 h 151"/>
                <a:gd name="T18" fmla="*/ 16409 w 157"/>
                <a:gd name="T19" fmla="*/ 390928 h 151"/>
                <a:gd name="T20" fmla="*/ 16409 w 157"/>
                <a:gd name="T21" fmla="*/ 390928 h 151"/>
                <a:gd name="T22" fmla="*/ 16409 w 157"/>
                <a:gd name="T23" fmla="*/ 390928 h 151"/>
                <a:gd name="T24" fmla="*/ 16409 w 157"/>
                <a:gd name="T25" fmla="*/ 390928 h 151"/>
                <a:gd name="T26" fmla="*/ 16409 w 157"/>
                <a:gd name="T27" fmla="*/ 390928 h 151"/>
                <a:gd name="T28" fmla="*/ 16409 w 157"/>
                <a:gd name="T29" fmla="*/ 390928 h 151"/>
                <a:gd name="T30" fmla="*/ 16409 w 157"/>
                <a:gd name="T31" fmla="*/ 390928 h 151"/>
                <a:gd name="T32" fmla="*/ 16409 w 157"/>
                <a:gd name="T33" fmla="*/ 390928 h 151"/>
                <a:gd name="T34" fmla="*/ 16409 w 157"/>
                <a:gd name="T35" fmla="*/ 390928 h 151"/>
                <a:gd name="T36" fmla="*/ 16409 w 157"/>
                <a:gd name="T37" fmla="*/ 390928 h 151"/>
                <a:gd name="T38" fmla="*/ 16409 w 157"/>
                <a:gd name="T39" fmla="*/ 390928 h 151"/>
                <a:gd name="T40" fmla="*/ 16409 w 157"/>
                <a:gd name="T41" fmla="*/ 390928 h 151"/>
                <a:gd name="T42" fmla="*/ 16409 w 157"/>
                <a:gd name="T43" fmla="*/ 390928 h 151"/>
                <a:gd name="T44" fmla="*/ 16409 w 157"/>
                <a:gd name="T45" fmla="*/ 390928 h 151"/>
                <a:gd name="T46" fmla="*/ 16409 w 157"/>
                <a:gd name="T47" fmla="*/ 390928 h 151"/>
                <a:gd name="T48" fmla="*/ 16409 w 157"/>
                <a:gd name="T49" fmla="*/ 390928 h 151"/>
                <a:gd name="T50" fmla="*/ 16409 w 157"/>
                <a:gd name="T51" fmla="*/ 390928 h 151"/>
                <a:gd name="T52" fmla="*/ 16409 w 157"/>
                <a:gd name="T53" fmla="*/ 390928 h 151"/>
                <a:gd name="T54" fmla="*/ 16409 w 157"/>
                <a:gd name="T55" fmla="*/ 390928 h 151"/>
                <a:gd name="T56" fmla="*/ 16409 w 157"/>
                <a:gd name="T57" fmla="*/ 390928 h 151"/>
                <a:gd name="T58" fmla="*/ 16409 w 157"/>
                <a:gd name="T59" fmla="*/ 390928 h 151"/>
                <a:gd name="T60" fmla="*/ 16409 w 157"/>
                <a:gd name="T61" fmla="*/ 390928 h 151"/>
                <a:gd name="T62" fmla="*/ 16409 w 157"/>
                <a:gd name="T63" fmla="*/ 390928 h 151"/>
                <a:gd name="T64" fmla="*/ 16409 w 157"/>
                <a:gd name="T65" fmla="*/ 390928 h 151"/>
                <a:gd name="T66" fmla="*/ 16409 w 157"/>
                <a:gd name="T67" fmla="*/ 390928 h 151"/>
                <a:gd name="T68" fmla="*/ 16409 w 157"/>
                <a:gd name="T69" fmla="*/ 390928 h 151"/>
                <a:gd name="T70" fmla="*/ 16409 w 157"/>
                <a:gd name="T71" fmla="*/ 390928 h 151"/>
                <a:gd name="T72" fmla="*/ 16409 w 157"/>
                <a:gd name="T73" fmla="*/ 390928 h 151"/>
                <a:gd name="T74" fmla="*/ 16409 w 157"/>
                <a:gd name="T75" fmla="*/ 390928 h 151"/>
                <a:gd name="T76" fmla="*/ 16409 w 157"/>
                <a:gd name="T77" fmla="*/ 390928 h 151"/>
                <a:gd name="T78" fmla="*/ 16409 w 157"/>
                <a:gd name="T79" fmla="*/ 390928 h 151"/>
                <a:gd name="T80" fmla="*/ 16409 w 157"/>
                <a:gd name="T81" fmla="*/ 390928 h 15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7"/>
                <a:gd name="T124" fmla="*/ 0 h 151"/>
                <a:gd name="T125" fmla="*/ 157 w 157"/>
                <a:gd name="T126" fmla="*/ 151 h 15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7" h="151">
                  <a:moveTo>
                    <a:pt x="17" y="46"/>
                  </a:moveTo>
                  <a:lnTo>
                    <a:pt x="18" y="33"/>
                  </a:lnTo>
                  <a:lnTo>
                    <a:pt x="21" y="22"/>
                  </a:lnTo>
                  <a:lnTo>
                    <a:pt x="25" y="11"/>
                  </a:lnTo>
                  <a:lnTo>
                    <a:pt x="31" y="0"/>
                  </a:lnTo>
                  <a:lnTo>
                    <a:pt x="18" y="14"/>
                  </a:lnTo>
                  <a:lnTo>
                    <a:pt x="9" y="29"/>
                  </a:lnTo>
                  <a:lnTo>
                    <a:pt x="2" y="47"/>
                  </a:lnTo>
                  <a:lnTo>
                    <a:pt x="0" y="67"/>
                  </a:lnTo>
                  <a:lnTo>
                    <a:pt x="2" y="83"/>
                  </a:lnTo>
                  <a:lnTo>
                    <a:pt x="7" y="99"/>
                  </a:lnTo>
                  <a:lnTo>
                    <a:pt x="14" y="114"/>
                  </a:lnTo>
                  <a:lnTo>
                    <a:pt x="25" y="126"/>
                  </a:lnTo>
                  <a:lnTo>
                    <a:pt x="38" y="136"/>
                  </a:lnTo>
                  <a:lnTo>
                    <a:pt x="52" y="144"/>
                  </a:lnTo>
                  <a:lnTo>
                    <a:pt x="68" y="150"/>
                  </a:lnTo>
                  <a:lnTo>
                    <a:pt x="85" y="151"/>
                  </a:lnTo>
                  <a:lnTo>
                    <a:pt x="96" y="150"/>
                  </a:lnTo>
                  <a:lnTo>
                    <a:pt x="107" y="149"/>
                  </a:lnTo>
                  <a:lnTo>
                    <a:pt x="117" y="146"/>
                  </a:lnTo>
                  <a:lnTo>
                    <a:pt x="126" y="140"/>
                  </a:lnTo>
                  <a:lnTo>
                    <a:pt x="136" y="135"/>
                  </a:lnTo>
                  <a:lnTo>
                    <a:pt x="143" y="129"/>
                  </a:lnTo>
                  <a:lnTo>
                    <a:pt x="151" y="121"/>
                  </a:lnTo>
                  <a:lnTo>
                    <a:pt x="157" y="112"/>
                  </a:lnTo>
                  <a:lnTo>
                    <a:pt x="151" y="117"/>
                  </a:lnTo>
                  <a:lnTo>
                    <a:pt x="144" y="121"/>
                  </a:lnTo>
                  <a:lnTo>
                    <a:pt x="139" y="124"/>
                  </a:lnTo>
                  <a:lnTo>
                    <a:pt x="132" y="126"/>
                  </a:lnTo>
                  <a:lnTo>
                    <a:pt x="125" y="129"/>
                  </a:lnTo>
                  <a:lnTo>
                    <a:pt x="118" y="131"/>
                  </a:lnTo>
                  <a:lnTo>
                    <a:pt x="111" y="132"/>
                  </a:lnTo>
                  <a:lnTo>
                    <a:pt x="103" y="132"/>
                  </a:lnTo>
                  <a:lnTo>
                    <a:pt x="86" y="131"/>
                  </a:lnTo>
                  <a:lnTo>
                    <a:pt x="70" y="125"/>
                  </a:lnTo>
                  <a:lnTo>
                    <a:pt x="54" y="117"/>
                  </a:lnTo>
                  <a:lnTo>
                    <a:pt x="42" y="107"/>
                  </a:lnTo>
                  <a:lnTo>
                    <a:pt x="32" y="94"/>
                  </a:lnTo>
                  <a:lnTo>
                    <a:pt x="24" y="79"/>
                  </a:lnTo>
                  <a:lnTo>
                    <a:pt x="18" y="63"/>
                  </a:lnTo>
                  <a:lnTo>
                    <a:pt x="17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2" name="AutoShape 21"/>
            <p:cNvSpPr>
              <a:spLocks noChangeArrowheads="1"/>
            </p:cNvSpPr>
            <p:nvPr/>
          </p:nvSpPr>
          <p:spPr bwMode="auto">
            <a:xfrm>
              <a:off x="797" y="1126"/>
              <a:ext cx="101" cy="150"/>
            </a:xfrm>
            <a:custGeom>
              <a:avLst/>
              <a:gdLst>
                <a:gd name="T0" fmla="*/ 18592 w 161"/>
                <a:gd name="T1" fmla="*/ 376541 h 212"/>
                <a:gd name="T2" fmla="*/ 18592 w 161"/>
                <a:gd name="T3" fmla="*/ 376541 h 212"/>
                <a:gd name="T4" fmla="*/ 18592 w 161"/>
                <a:gd name="T5" fmla="*/ 376541 h 212"/>
                <a:gd name="T6" fmla="*/ 18592 w 161"/>
                <a:gd name="T7" fmla="*/ 376541 h 212"/>
                <a:gd name="T8" fmla="*/ 18592 w 161"/>
                <a:gd name="T9" fmla="*/ 0 h 212"/>
                <a:gd name="T10" fmla="*/ 18592 w 161"/>
                <a:gd name="T11" fmla="*/ 376541 h 212"/>
                <a:gd name="T12" fmla="*/ 18592 w 161"/>
                <a:gd name="T13" fmla="*/ 376541 h 212"/>
                <a:gd name="T14" fmla="*/ 18592 w 161"/>
                <a:gd name="T15" fmla="*/ 376541 h 212"/>
                <a:gd name="T16" fmla="*/ 18592 w 161"/>
                <a:gd name="T17" fmla="*/ 376541 h 212"/>
                <a:gd name="T18" fmla="*/ 18592 w 161"/>
                <a:gd name="T19" fmla="*/ 376541 h 212"/>
                <a:gd name="T20" fmla="*/ 18592 w 161"/>
                <a:gd name="T21" fmla="*/ 376541 h 212"/>
                <a:gd name="T22" fmla="*/ 18592 w 161"/>
                <a:gd name="T23" fmla="*/ 376541 h 212"/>
                <a:gd name="T24" fmla="*/ 0 w 161"/>
                <a:gd name="T25" fmla="*/ 376541 h 212"/>
                <a:gd name="T26" fmla="*/ 18592 w 161"/>
                <a:gd name="T27" fmla="*/ 376541 h 212"/>
                <a:gd name="T28" fmla="*/ 18592 w 161"/>
                <a:gd name="T29" fmla="*/ 376541 h 212"/>
                <a:gd name="T30" fmla="*/ 18592 w 161"/>
                <a:gd name="T31" fmla="*/ 376541 h 212"/>
                <a:gd name="T32" fmla="*/ 18592 w 161"/>
                <a:gd name="T33" fmla="*/ 376541 h 212"/>
                <a:gd name="T34" fmla="*/ 18592 w 161"/>
                <a:gd name="T35" fmla="*/ 376541 h 212"/>
                <a:gd name="T36" fmla="*/ 18592 w 161"/>
                <a:gd name="T37" fmla="*/ 376541 h 212"/>
                <a:gd name="T38" fmla="*/ 18592 w 161"/>
                <a:gd name="T39" fmla="*/ 376541 h 212"/>
                <a:gd name="T40" fmla="*/ 18592 w 161"/>
                <a:gd name="T41" fmla="*/ 376541 h 212"/>
                <a:gd name="T42" fmla="*/ 18592 w 161"/>
                <a:gd name="T43" fmla="*/ 376541 h 212"/>
                <a:gd name="T44" fmla="*/ 18592 w 161"/>
                <a:gd name="T45" fmla="*/ 376541 h 212"/>
                <a:gd name="T46" fmla="*/ 18592 w 161"/>
                <a:gd name="T47" fmla="*/ 376541 h 212"/>
                <a:gd name="T48" fmla="*/ 18592 w 161"/>
                <a:gd name="T49" fmla="*/ 376541 h 212"/>
                <a:gd name="T50" fmla="*/ 18592 w 161"/>
                <a:gd name="T51" fmla="*/ 376541 h 212"/>
                <a:gd name="T52" fmla="*/ 18592 w 161"/>
                <a:gd name="T53" fmla="*/ 376541 h 212"/>
                <a:gd name="T54" fmla="*/ 18592 w 161"/>
                <a:gd name="T55" fmla="*/ 376541 h 212"/>
                <a:gd name="T56" fmla="*/ 18592 w 161"/>
                <a:gd name="T57" fmla="*/ 376541 h 212"/>
                <a:gd name="T58" fmla="*/ 18592 w 161"/>
                <a:gd name="T59" fmla="*/ 376541 h 212"/>
                <a:gd name="T60" fmla="*/ 18592 w 161"/>
                <a:gd name="T61" fmla="*/ 376541 h 212"/>
                <a:gd name="T62" fmla="*/ 18592 w 161"/>
                <a:gd name="T63" fmla="*/ 376541 h 212"/>
                <a:gd name="T64" fmla="*/ 18592 w 161"/>
                <a:gd name="T65" fmla="*/ 376541 h 212"/>
                <a:gd name="T66" fmla="*/ 18592 w 161"/>
                <a:gd name="T67" fmla="*/ 376541 h 212"/>
                <a:gd name="T68" fmla="*/ 18592 w 161"/>
                <a:gd name="T69" fmla="*/ 376541 h 212"/>
                <a:gd name="T70" fmla="*/ 18592 w 161"/>
                <a:gd name="T71" fmla="*/ 376541 h 212"/>
                <a:gd name="T72" fmla="*/ 18592 w 161"/>
                <a:gd name="T73" fmla="*/ 376541 h 2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1"/>
                <a:gd name="T112" fmla="*/ 0 h 212"/>
                <a:gd name="T113" fmla="*/ 161 w 161"/>
                <a:gd name="T114" fmla="*/ 212 h 21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1" h="212">
                  <a:moveTo>
                    <a:pt x="24" y="65"/>
                  </a:moveTo>
                  <a:lnTo>
                    <a:pt x="25" y="47"/>
                  </a:lnTo>
                  <a:lnTo>
                    <a:pt x="29" y="31"/>
                  </a:lnTo>
                  <a:lnTo>
                    <a:pt x="35" y="15"/>
                  </a:lnTo>
                  <a:lnTo>
                    <a:pt x="43" y="0"/>
                  </a:lnTo>
                  <a:lnTo>
                    <a:pt x="34" y="8"/>
                  </a:lnTo>
                  <a:lnTo>
                    <a:pt x="25" y="18"/>
                  </a:lnTo>
                  <a:lnTo>
                    <a:pt x="18" y="29"/>
                  </a:lnTo>
                  <a:lnTo>
                    <a:pt x="11" y="40"/>
                  </a:lnTo>
                  <a:lnTo>
                    <a:pt x="7" y="53"/>
                  </a:lnTo>
                  <a:lnTo>
                    <a:pt x="3" y="65"/>
                  </a:lnTo>
                  <a:lnTo>
                    <a:pt x="2" y="79"/>
                  </a:lnTo>
                  <a:lnTo>
                    <a:pt x="0" y="93"/>
                  </a:lnTo>
                  <a:lnTo>
                    <a:pt x="3" y="116"/>
                  </a:lnTo>
                  <a:lnTo>
                    <a:pt x="10" y="139"/>
                  </a:lnTo>
                  <a:lnTo>
                    <a:pt x="21" y="159"/>
                  </a:lnTo>
                  <a:lnTo>
                    <a:pt x="36" y="177"/>
                  </a:lnTo>
                  <a:lnTo>
                    <a:pt x="53" y="191"/>
                  </a:lnTo>
                  <a:lnTo>
                    <a:pt x="74" y="202"/>
                  </a:lnTo>
                  <a:lnTo>
                    <a:pt x="96" y="209"/>
                  </a:lnTo>
                  <a:lnTo>
                    <a:pt x="121" y="212"/>
                  </a:lnTo>
                  <a:lnTo>
                    <a:pt x="135" y="211"/>
                  </a:lnTo>
                  <a:lnTo>
                    <a:pt x="146" y="208"/>
                  </a:lnTo>
                  <a:lnTo>
                    <a:pt x="154" y="204"/>
                  </a:lnTo>
                  <a:lnTo>
                    <a:pt x="160" y="198"/>
                  </a:lnTo>
                  <a:lnTo>
                    <a:pt x="161" y="193"/>
                  </a:lnTo>
                  <a:lnTo>
                    <a:pt x="158" y="189"/>
                  </a:lnTo>
                  <a:lnTo>
                    <a:pt x="154" y="186"/>
                  </a:lnTo>
                  <a:lnTo>
                    <a:pt x="144" y="184"/>
                  </a:lnTo>
                  <a:lnTo>
                    <a:pt x="120" y="182"/>
                  </a:lnTo>
                  <a:lnTo>
                    <a:pt x="97" y="175"/>
                  </a:lnTo>
                  <a:lnTo>
                    <a:pt x="77" y="164"/>
                  </a:lnTo>
                  <a:lnTo>
                    <a:pt x="60" y="150"/>
                  </a:lnTo>
                  <a:lnTo>
                    <a:pt x="45" y="132"/>
                  </a:lnTo>
                  <a:lnTo>
                    <a:pt x="34" y="112"/>
                  </a:lnTo>
                  <a:lnTo>
                    <a:pt x="27" y="89"/>
                  </a:lnTo>
                  <a:lnTo>
                    <a:pt x="24" y="6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3" name="AutoShape 22"/>
            <p:cNvSpPr>
              <a:spLocks noChangeArrowheads="1"/>
            </p:cNvSpPr>
            <p:nvPr/>
          </p:nvSpPr>
          <p:spPr bwMode="auto">
            <a:xfrm>
              <a:off x="677" y="1417"/>
              <a:ext cx="99" cy="82"/>
            </a:xfrm>
            <a:custGeom>
              <a:avLst/>
              <a:gdLst>
                <a:gd name="T0" fmla="*/ 18046 w 158"/>
                <a:gd name="T1" fmla="*/ 367980 h 116"/>
                <a:gd name="T2" fmla="*/ 0 w 158"/>
                <a:gd name="T3" fmla="*/ 367980 h 116"/>
                <a:gd name="T4" fmla="*/ 18046 w 158"/>
                <a:gd name="T5" fmla="*/ 0 h 116"/>
                <a:gd name="T6" fmla="*/ 18046 w 158"/>
                <a:gd name="T7" fmla="*/ 367980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8"/>
                <a:gd name="T13" fmla="*/ 0 h 116"/>
                <a:gd name="T14" fmla="*/ 158 w 158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8" h="116">
                  <a:moveTo>
                    <a:pt x="158" y="4"/>
                  </a:moveTo>
                  <a:lnTo>
                    <a:pt x="0" y="116"/>
                  </a:lnTo>
                  <a:lnTo>
                    <a:pt x="12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2257796" y="3785642"/>
            <a:ext cx="1451963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9pPr>
          </a:lstStyle>
          <a:p>
            <a:pPr algn="ctr"/>
            <a:r>
              <a:rPr lang="da-DK" sz="1800" dirty="0" smtClean="0">
                <a:solidFill>
                  <a:srgbClr val="000000"/>
                </a:solidFill>
                <a:latin typeface="Arial" charset="0"/>
              </a:rPr>
              <a:t>File in form </a:t>
            </a:r>
          </a:p>
          <a:p>
            <a:pPr algn="ctr"/>
            <a:r>
              <a:rPr lang="da-DK" sz="1800" dirty="0" smtClean="0">
                <a:solidFill>
                  <a:srgbClr val="000000"/>
                </a:solidFill>
                <a:latin typeface="Arial" charset="0"/>
              </a:rPr>
              <a:t>of bit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stream</a:t>
            </a:r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" name="Pladsholder til indhold 2"/>
          <p:cNvSpPr txBox="1">
            <a:spLocks/>
          </p:cNvSpPr>
          <p:nvPr/>
        </p:nvSpPr>
        <p:spPr>
          <a:xfrm>
            <a:off x="1809019" y="4797152"/>
            <a:ext cx="6291373" cy="18002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455613" indent="-282575">
              <a:lnSpc>
                <a:spcPct val="80000"/>
              </a:lnSpc>
              <a:buFont typeface="Times New Roman" pitchFamily="16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Solutions:</a:t>
            </a:r>
          </a:p>
          <a:p>
            <a:pPr marL="630238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No backup. All are copies of data</a:t>
            </a:r>
          </a:p>
          <a:p>
            <a:pPr marL="630238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Vote on which copy that is the right one</a:t>
            </a:r>
          </a:p>
          <a:p>
            <a:pPr marL="630238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Introduce checksums of files to discover errors</a:t>
            </a:r>
          </a:p>
          <a:p>
            <a:pPr marL="539496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</a:pP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1207362" y="5013176"/>
            <a:ext cx="700342" cy="776288"/>
            <a:chOff x="481" y="3105"/>
            <a:chExt cx="478" cy="489"/>
          </a:xfrm>
        </p:grpSpPr>
        <p:sp>
          <p:nvSpPr>
            <p:cNvPr id="24" name="Rectangle 25"/>
            <p:cNvSpPr>
              <a:spLocks noChangeArrowheads="1"/>
            </p:cNvSpPr>
            <p:nvPr/>
          </p:nvSpPr>
          <p:spPr bwMode="auto">
            <a:xfrm>
              <a:off x="481" y="3105"/>
              <a:ext cx="479" cy="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5" name="AutoShape 26"/>
            <p:cNvSpPr>
              <a:spLocks noChangeArrowheads="1"/>
            </p:cNvSpPr>
            <p:nvPr/>
          </p:nvSpPr>
          <p:spPr bwMode="auto">
            <a:xfrm>
              <a:off x="483" y="3107"/>
              <a:ext cx="476" cy="486"/>
            </a:xfrm>
            <a:custGeom>
              <a:avLst/>
              <a:gdLst>
                <a:gd name="T0" fmla="*/ 1 w 1116"/>
                <a:gd name="T1" fmla="*/ 16 h 1028"/>
                <a:gd name="T2" fmla="*/ 1 w 1116"/>
                <a:gd name="T3" fmla="*/ 16 h 1028"/>
                <a:gd name="T4" fmla="*/ 1 w 1116"/>
                <a:gd name="T5" fmla="*/ 16 h 1028"/>
                <a:gd name="T6" fmla="*/ 1 w 1116"/>
                <a:gd name="T7" fmla="*/ 16 h 1028"/>
                <a:gd name="T8" fmla="*/ 1 w 1116"/>
                <a:gd name="T9" fmla="*/ 16 h 1028"/>
                <a:gd name="T10" fmla="*/ 1 w 1116"/>
                <a:gd name="T11" fmla="*/ 16 h 1028"/>
                <a:gd name="T12" fmla="*/ 1 w 1116"/>
                <a:gd name="T13" fmla="*/ 16 h 1028"/>
                <a:gd name="T14" fmla="*/ 1 w 1116"/>
                <a:gd name="T15" fmla="*/ 16 h 1028"/>
                <a:gd name="T16" fmla="*/ 1 w 1116"/>
                <a:gd name="T17" fmla="*/ 16 h 1028"/>
                <a:gd name="T18" fmla="*/ 1 w 1116"/>
                <a:gd name="T19" fmla="*/ 16 h 1028"/>
                <a:gd name="T20" fmla="*/ 1 w 1116"/>
                <a:gd name="T21" fmla="*/ 16 h 1028"/>
                <a:gd name="T22" fmla="*/ 1 w 1116"/>
                <a:gd name="T23" fmla="*/ 16 h 1028"/>
                <a:gd name="T24" fmla="*/ 1 w 1116"/>
                <a:gd name="T25" fmla="*/ 16 h 1028"/>
                <a:gd name="T26" fmla="*/ 1 w 1116"/>
                <a:gd name="T27" fmla="*/ 16 h 1028"/>
                <a:gd name="T28" fmla="*/ 1 w 1116"/>
                <a:gd name="T29" fmla="*/ 16 h 1028"/>
                <a:gd name="T30" fmla="*/ 1 w 1116"/>
                <a:gd name="T31" fmla="*/ 16 h 1028"/>
                <a:gd name="T32" fmla="*/ 1 w 1116"/>
                <a:gd name="T33" fmla="*/ 16 h 1028"/>
                <a:gd name="T34" fmla="*/ 1 w 1116"/>
                <a:gd name="T35" fmla="*/ 16 h 1028"/>
                <a:gd name="T36" fmla="*/ 1 w 1116"/>
                <a:gd name="T37" fmla="*/ 16 h 1028"/>
                <a:gd name="T38" fmla="*/ 1 w 1116"/>
                <a:gd name="T39" fmla="*/ 16 h 1028"/>
                <a:gd name="T40" fmla="*/ 1 w 1116"/>
                <a:gd name="T41" fmla="*/ 16 h 1028"/>
                <a:gd name="T42" fmla="*/ 0 w 1116"/>
                <a:gd name="T43" fmla="*/ 16 h 1028"/>
                <a:gd name="T44" fmla="*/ 0 w 1116"/>
                <a:gd name="T45" fmla="*/ 16 h 1028"/>
                <a:gd name="T46" fmla="*/ 1 w 1116"/>
                <a:gd name="T47" fmla="*/ 16 h 1028"/>
                <a:gd name="T48" fmla="*/ 1 w 1116"/>
                <a:gd name="T49" fmla="*/ 16 h 1028"/>
                <a:gd name="T50" fmla="*/ 1 w 1116"/>
                <a:gd name="T51" fmla="*/ 16 h 1028"/>
                <a:gd name="T52" fmla="*/ 1 w 1116"/>
                <a:gd name="T53" fmla="*/ 16 h 1028"/>
                <a:gd name="T54" fmla="*/ 1 w 1116"/>
                <a:gd name="T55" fmla="*/ 16 h 1028"/>
                <a:gd name="T56" fmla="*/ 1 w 1116"/>
                <a:gd name="T57" fmla="*/ 16 h 1028"/>
                <a:gd name="T58" fmla="*/ 1 w 1116"/>
                <a:gd name="T59" fmla="*/ 16 h 1028"/>
                <a:gd name="T60" fmla="*/ 1 w 1116"/>
                <a:gd name="T61" fmla="*/ 16 h 1028"/>
                <a:gd name="T62" fmla="*/ 1 w 1116"/>
                <a:gd name="T63" fmla="*/ 16 h 1028"/>
                <a:gd name="T64" fmla="*/ 1 w 1116"/>
                <a:gd name="T65" fmla="*/ 16 h 1028"/>
                <a:gd name="T66" fmla="*/ 1 w 1116"/>
                <a:gd name="T67" fmla="*/ 16 h 1028"/>
                <a:gd name="T68" fmla="*/ 1 w 1116"/>
                <a:gd name="T69" fmla="*/ 16 h 1028"/>
                <a:gd name="T70" fmla="*/ 1 w 1116"/>
                <a:gd name="T71" fmla="*/ 16 h 1028"/>
                <a:gd name="T72" fmla="*/ 1 w 1116"/>
                <a:gd name="T73" fmla="*/ 16 h 1028"/>
                <a:gd name="T74" fmla="*/ 1 w 1116"/>
                <a:gd name="T75" fmla="*/ 16 h 1028"/>
                <a:gd name="T76" fmla="*/ 1 w 1116"/>
                <a:gd name="T77" fmla="*/ 16 h 1028"/>
                <a:gd name="T78" fmla="*/ 1 w 1116"/>
                <a:gd name="T79" fmla="*/ 16 h 1028"/>
                <a:gd name="T80" fmla="*/ 1 w 1116"/>
                <a:gd name="T81" fmla="*/ 16 h 1028"/>
                <a:gd name="T82" fmla="*/ 1 w 1116"/>
                <a:gd name="T83" fmla="*/ 16 h 1028"/>
                <a:gd name="T84" fmla="*/ 1 w 1116"/>
                <a:gd name="T85" fmla="*/ 16 h 1028"/>
                <a:gd name="T86" fmla="*/ 1 w 1116"/>
                <a:gd name="T87" fmla="*/ 16 h 1028"/>
                <a:gd name="T88" fmla="*/ 1 w 1116"/>
                <a:gd name="T89" fmla="*/ 16 h 1028"/>
                <a:gd name="T90" fmla="*/ 1 w 1116"/>
                <a:gd name="T91" fmla="*/ 16 h 1028"/>
                <a:gd name="T92" fmla="*/ 1 w 1116"/>
                <a:gd name="T93" fmla="*/ 16 h 1028"/>
                <a:gd name="T94" fmla="*/ 1 w 1116"/>
                <a:gd name="T95" fmla="*/ 16 h 1028"/>
                <a:gd name="T96" fmla="*/ 1 w 1116"/>
                <a:gd name="T97" fmla="*/ 16 h 1028"/>
                <a:gd name="T98" fmla="*/ 1 w 1116"/>
                <a:gd name="T99" fmla="*/ 16 h 1028"/>
                <a:gd name="T100" fmla="*/ 1 w 1116"/>
                <a:gd name="T101" fmla="*/ 16 h 1028"/>
                <a:gd name="T102" fmla="*/ 1 w 1116"/>
                <a:gd name="T103" fmla="*/ 0 h 1028"/>
                <a:gd name="T104" fmla="*/ 1 w 1116"/>
                <a:gd name="T105" fmla="*/ 16 h 1028"/>
                <a:gd name="T106" fmla="*/ 1 w 1116"/>
                <a:gd name="T107" fmla="*/ 16 h 1028"/>
                <a:gd name="T108" fmla="*/ 1 w 1116"/>
                <a:gd name="T109" fmla="*/ 16 h 1028"/>
                <a:gd name="T110" fmla="*/ 1 w 1116"/>
                <a:gd name="T111" fmla="*/ 16 h 1028"/>
                <a:gd name="T112" fmla="*/ 1 w 1116"/>
                <a:gd name="T113" fmla="*/ 16 h 10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16"/>
                <a:gd name="T172" fmla="*/ 0 h 1028"/>
                <a:gd name="T173" fmla="*/ 1116 w 1116"/>
                <a:gd name="T174" fmla="*/ 1028 h 102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16" h="1028">
                  <a:moveTo>
                    <a:pt x="1116" y="99"/>
                  </a:moveTo>
                  <a:lnTo>
                    <a:pt x="1116" y="99"/>
                  </a:lnTo>
                  <a:lnTo>
                    <a:pt x="1114" y="121"/>
                  </a:lnTo>
                  <a:lnTo>
                    <a:pt x="1112" y="140"/>
                  </a:lnTo>
                  <a:lnTo>
                    <a:pt x="1106" y="160"/>
                  </a:lnTo>
                  <a:lnTo>
                    <a:pt x="1097" y="181"/>
                  </a:lnTo>
                  <a:lnTo>
                    <a:pt x="1087" y="201"/>
                  </a:lnTo>
                  <a:lnTo>
                    <a:pt x="1075" y="220"/>
                  </a:lnTo>
                  <a:lnTo>
                    <a:pt x="1060" y="240"/>
                  </a:lnTo>
                  <a:lnTo>
                    <a:pt x="1042" y="259"/>
                  </a:lnTo>
                  <a:lnTo>
                    <a:pt x="1034" y="267"/>
                  </a:lnTo>
                  <a:lnTo>
                    <a:pt x="600" y="726"/>
                  </a:lnTo>
                  <a:lnTo>
                    <a:pt x="534" y="794"/>
                  </a:lnTo>
                  <a:lnTo>
                    <a:pt x="471" y="854"/>
                  </a:lnTo>
                  <a:lnTo>
                    <a:pt x="415" y="905"/>
                  </a:lnTo>
                  <a:lnTo>
                    <a:pt x="364" y="950"/>
                  </a:lnTo>
                  <a:lnTo>
                    <a:pt x="319" y="983"/>
                  </a:lnTo>
                  <a:lnTo>
                    <a:pt x="282" y="1009"/>
                  </a:lnTo>
                  <a:lnTo>
                    <a:pt x="265" y="1018"/>
                  </a:lnTo>
                  <a:lnTo>
                    <a:pt x="251" y="1024"/>
                  </a:lnTo>
                  <a:lnTo>
                    <a:pt x="238" y="1028"/>
                  </a:lnTo>
                  <a:lnTo>
                    <a:pt x="228" y="1028"/>
                  </a:lnTo>
                  <a:lnTo>
                    <a:pt x="204" y="1026"/>
                  </a:lnTo>
                  <a:lnTo>
                    <a:pt x="179" y="1018"/>
                  </a:lnTo>
                  <a:lnTo>
                    <a:pt x="152" y="1007"/>
                  </a:lnTo>
                  <a:lnTo>
                    <a:pt x="123" y="989"/>
                  </a:lnTo>
                  <a:lnTo>
                    <a:pt x="93" y="970"/>
                  </a:lnTo>
                  <a:lnTo>
                    <a:pt x="72" y="948"/>
                  </a:lnTo>
                  <a:lnTo>
                    <a:pt x="54" y="929"/>
                  </a:lnTo>
                  <a:lnTo>
                    <a:pt x="47" y="917"/>
                  </a:lnTo>
                  <a:lnTo>
                    <a:pt x="43" y="907"/>
                  </a:lnTo>
                  <a:lnTo>
                    <a:pt x="35" y="886"/>
                  </a:lnTo>
                  <a:lnTo>
                    <a:pt x="27" y="853"/>
                  </a:lnTo>
                  <a:lnTo>
                    <a:pt x="19" y="810"/>
                  </a:lnTo>
                  <a:lnTo>
                    <a:pt x="14" y="759"/>
                  </a:lnTo>
                  <a:lnTo>
                    <a:pt x="8" y="700"/>
                  </a:lnTo>
                  <a:lnTo>
                    <a:pt x="2" y="640"/>
                  </a:lnTo>
                  <a:lnTo>
                    <a:pt x="0" y="577"/>
                  </a:lnTo>
                  <a:lnTo>
                    <a:pt x="0" y="511"/>
                  </a:lnTo>
                  <a:lnTo>
                    <a:pt x="0" y="494"/>
                  </a:lnTo>
                  <a:lnTo>
                    <a:pt x="4" y="476"/>
                  </a:lnTo>
                  <a:lnTo>
                    <a:pt x="8" y="458"/>
                  </a:lnTo>
                  <a:lnTo>
                    <a:pt x="14" y="443"/>
                  </a:lnTo>
                  <a:lnTo>
                    <a:pt x="23" y="425"/>
                  </a:lnTo>
                  <a:lnTo>
                    <a:pt x="33" y="410"/>
                  </a:lnTo>
                  <a:lnTo>
                    <a:pt x="45" y="394"/>
                  </a:lnTo>
                  <a:lnTo>
                    <a:pt x="60" y="378"/>
                  </a:lnTo>
                  <a:lnTo>
                    <a:pt x="74" y="363"/>
                  </a:lnTo>
                  <a:lnTo>
                    <a:pt x="90" y="351"/>
                  </a:lnTo>
                  <a:lnTo>
                    <a:pt x="107" y="341"/>
                  </a:lnTo>
                  <a:lnTo>
                    <a:pt x="123" y="332"/>
                  </a:lnTo>
                  <a:lnTo>
                    <a:pt x="140" y="326"/>
                  </a:lnTo>
                  <a:lnTo>
                    <a:pt x="158" y="320"/>
                  </a:lnTo>
                  <a:lnTo>
                    <a:pt x="175" y="318"/>
                  </a:lnTo>
                  <a:lnTo>
                    <a:pt x="193" y="316"/>
                  </a:lnTo>
                  <a:lnTo>
                    <a:pt x="210" y="318"/>
                  </a:lnTo>
                  <a:lnTo>
                    <a:pt x="224" y="324"/>
                  </a:lnTo>
                  <a:lnTo>
                    <a:pt x="238" y="335"/>
                  </a:lnTo>
                  <a:lnTo>
                    <a:pt x="249" y="349"/>
                  </a:lnTo>
                  <a:lnTo>
                    <a:pt x="257" y="367"/>
                  </a:lnTo>
                  <a:lnTo>
                    <a:pt x="265" y="388"/>
                  </a:lnTo>
                  <a:lnTo>
                    <a:pt x="271" y="414"/>
                  </a:lnTo>
                  <a:lnTo>
                    <a:pt x="277" y="445"/>
                  </a:lnTo>
                  <a:lnTo>
                    <a:pt x="278" y="466"/>
                  </a:lnTo>
                  <a:lnTo>
                    <a:pt x="284" y="511"/>
                  </a:lnTo>
                  <a:lnTo>
                    <a:pt x="290" y="548"/>
                  </a:lnTo>
                  <a:lnTo>
                    <a:pt x="296" y="579"/>
                  </a:lnTo>
                  <a:lnTo>
                    <a:pt x="304" y="603"/>
                  </a:lnTo>
                  <a:lnTo>
                    <a:pt x="312" y="618"/>
                  </a:lnTo>
                  <a:lnTo>
                    <a:pt x="321" y="632"/>
                  </a:lnTo>
                  <a:lnTo>
                    <a:pt x="327" y="636"/>
                  </a:lnTo>
                  <a:lnTo>
                    <a:pt x="331" y="638"/>
                  </a:lnTo>
                  <a:lnTo>
                    <a:pt x="337" y="640"/>
                  </a:lnTo>
                  <a:lnTo>
                    <a:pt x="345" y="642"/>
                  </a:lnTo>
                  <a:lnTo>
                    <a:pt x="351" y="640"/>
                  </a:lnTo>
                  <a:lnTo>
                    <a:pt x="358" y="636"/>
                  </a:lnTo>
                  <a:lnTo>
                    <a:pt x="384" y="618"/>
                  </a:lnTo>
                  <a:lnTo>
                    <a:pt x="415" y="591"/>
                  </a:lnTo>
                  <a:lnTo>
                    <a:pt x="452" y="556"/>
                  </a:lnTo>
                  <a:lnTo>
                    <a:pt x="898" y="113"/>
                  </a:lnTo>
                  <a:lnTo>
                    <a:pt x="925" y="88"/>
                  </a:lnTo>
                  <a:lnTo>
                    <a:pt x="951" y="64"/>
                  </a:lnTo>
                  <a:lnTo>
                    <a:pt x="976" y="45"/>
                  </a:lnTo>
                  <a:lnTo>
                    <a:pt x="997" y="29"/>
                  </a:lnTo>
                  <a:lnTo>
                    <a:pt x="1019" y="16"/>
                  </a:lnTo>
                  <a:lnTo>
                    <a:pt x="1038" y="8"/>
                  </a:lnTo>
                  <a:lnTo>
                    <a:pt x="1058" y="2"/>
                  </a:lnTo>
                  <a:lnTo>
                    <a:pt x="1073" y="0"/>
                  </a:lnTo>
                  <a:lnTo>
                    <a:pt x="1085" y="2"/>
                  </a:lnTo>
                  <a:lnTo>
                    <a:pt x="1093" y="4"/>
                  </a:lnTo>
                  <a:lnTo>
                    <a:pt x="1101" y="10"/>
                  </a:lnTo>
                  <a:lnTo>
                    <a:pt x="1106" y="17"/>
                  </a:lnTo>
                  <a:lnTo>
                    <a:pt x="1110" y="27"/>
                  </a:lnTo>
                  <a:lnTo>
                    <a:pt x="1114" y="41"/>
                  </a:lnTo>
                  <a:lnTo>
                    <a:pt x="1116" y="56"/>
                  </a:lnTo>
                  <a:lnTo>
                    <a:pt x="1116" y="76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>
              <a:off x="506" y="3302"/>
              <a:ext cx="49" cy="153"/>
            </a:xfrm>
            <a:custGeom>
              <a:avLst/>
              <a:gdLst>
                <a:gd name="T0" fmla="*/ 1 w 114"/>
                <a:gd name="T1" fmla="*/ 15 h 324"/>
                <a:gd name="T2" fmla="*/ 1 w 114"/>
                <a:gd name="T3" fmla="*/ 15 h 324"/>
                <a:gd name="T4" fmla="*/ 1 w 114"/>
                <a:gd name="T5" fmla="*/ 15 h 324"/>
                <a:gd name="T6" fmla="*/ 1 w 114"/>
                <a:gd name="T7" fmla="*/ 15 h 324"/>
                <a:gd name="T8" fmla="*/ 0 w 114"/>
                <a:gd name="T9" fmla="*/ 15 h 324"/>
                <a:gd name="T10" fmla="*/ 0 w 114"/>
                <a:gd name="T11" fmla="*/ 15 h 324"/>
                <a:gd name="T12" fmla="*/ 1 w 114"/>
                <a:gd name="T13" fmla="*/ 15 h 324"/>
                <a:gd name="T14" fmla="*/ 1 w 114"/>
                <a:gd name="T15" fmla="*/ 15 h 324"/>
                <a:gd name="T16" fmla="*/ 1 w 114"/>
                <a:gd name="T17" fmla="*/ 15 h 324"/>
                <a:gd name="T18" fmla="*/ 1 w 114"/>
                <a:gd name="T19" fmla="*/ 15 h 324"/>
                <a:gd name="T20" fmla="*/ 1 w 114"/>
                <a:gd name="T21" fmla="*/ 15 h 324"/>
                <a:gd name="T22" fmla="*/ 1 w 114"/>
                <a:gd name="T23" fmla="*/ 15 h 324"/>
                <a:gd name="T24" fmla="*/ 1 w 114"/>
                <a:gd name="T25" fmla="*/ 15 h 324"/>
                <a:gd name="T26" fmla="*/ 1 w 114"/>
                <a:gd name="T27" fmla="*/ 15 h 324"/>
                <a:gd name="T28" fmla="*/ 1 w 114"/>
                <a:gd name="T29" fmla="*/ 15 h 324"/>
                <a:gd name="T30" fmla="*/ 1 w 114"/>
                <a:gd name="T31" fmla="*/ 15 h 324"/>
                <a:gd name="T32" fmla="*/ 1 w 114"/>
                <a:gd name="T33" fmla="*/ 15 h 324"/>
                <a:gd name="T34" fmla="*/ 1 w 114"/>
                <a:gd name="T35" fmla="*/ 15 h 324"/>
                <a:gd name="T36" fmla="*/ 1 w 114"/>
                <a:gd name="T37" fmla="*/ 15 h 324"/>
                <a:gd name="T38" fmla="*/ 1 w 114"/>
                <a:gd name="T39" fmla="*/ 15 h 324"/>
                <a:gd name="T40" fmla="*/ 1 w 114"/>
                <a:gd name="T41" fmla="*/ 15 h 324"/>
                <a:gd name="T42" fmla="*/ 1 w 114"/>
                <a:gd name="T43" fmla="*/ 15 h 324"/>
                <a:gd name="T44" fmla="*/ 1 w 114"/>
                <a:gd name="T45" fmla="*/ 15 h 324"/>
                <a:gd name="T46" fmla="*/ 1 w 114"/>
                <a:gd name="T47" fmla="*/ 15 h 324"/>
                <a:gd name="T48" fmla="*/ 1 w 114"/>
                <a:gd name="T49" fmla="*/ 15 h 324"/>
                <a:gd name="T50" fmla="*/ 1 w 114"/>
                <a:gd name="T51" fmla="*/ 15 h 324"/>
                <a:gd name="T52" fmla="*/ 1 w 114"/>
                <a:gd name="T53" fmla="*/ 15 h 324"/>
                <a:gd name="T54" fmla="*/ 1 w 114"/>
                <a:gd name="T55" fmla="*/ 15 h 324"/>
                <a:gd name="T56" fmla="*/ 1 w 114"/>
                <a:gd name="T57" fmla="*/ 15 h 324"/>
                <a:gd name="T58" fmla="*/ 1 w 114"/>
                <a:gd name="T59" fmla="*/ 15 h 324"/>
                <a:gd name="T60" fmla="*/ 1 w 114"/>
                <a:gd name="T61" fmla="*/ 15 h 324"/>
                <a:gd name="T62" fmla="*/ 1 w 114"/>
                <a:gd name="T63" fmla="*/ 15 h 324"/>
                <a:gd name="T64" fmla="*/ 1 w 114"/>
                <a:gd name="T65" fmla="*/ 15 h 324"/>
                <a:gd name="T66" fmla="*/ 1 w 114"/>
                <a:gd name="T67" fmla="*/ 15 h 324"/>
                <a:gd name="T68" fmla="*/ 1 w 114"/>
                <a:gd name="T69" fmla="*/ 15 h 324"/>
                <a:gd name="T70" fmla="*/ 1 w 114"/>
                <a:gd name="T71" fmla="*/ 15 h 324"/>
                <a:gd name="T72" fmla="*/ 1 w 114"/>
                <a:gd name="T73" fmla="*/ 15 h 324"/>
                <a:gd name="T74" fmla="*/ 1 w 114"/>
                <a:gd name="T75" fmla="*/ 15 h 324"/>
                <a:gd name="T76" fmla="*/ 1 w 114"/>
                <a:gd name="T77" fmla="*/ 15 h 324"/>
                <a:gd name="T78" fmla="*/ 1 w 114"/>
                <a:gd name="T79" fmla="*/ 15 h 324"/>
                <a:gd name="T80" fmla="*/ 1 w 114"/>
                <a:gd name="T81" fmla="*/ 15 h 324"/>
                <a:gd name="T82" fmla="*/ 1 w 114"/>
                <a:gd name="T83" fmla="*/ 15 h 324"/>
                <a:gd name="T84" fmla="*/ 1 w 114"/>
                <a:gd name="T85" fmla="*/ 15 h 324"/>
                <a:gd name="T86" fmla="*/ 1 w 114"/>
                <a:gd name="T87" fmla="*/ 0 h 324"/>
                <a:gd name="T88" fmla="*/ 1 w 114"/>
                <a:gd name="T89" fmla="*/ 15 h 324"/>
                <a:gd name="T90" fmla="*/ 1 w 114"/>
                <a:gd name="T91" fmla="*/ 15 h 324"/>
                <a:gd name="T92" fmla="*/ 1 w 114"/>
                <a:gd name="T93" fmla="*/ 15 h 324"/>
                <a:gd name="T94" fmla="*/ 1 w 114"/>
                <a:gd name="T95" fmla="*/ 15 h 324"/>
                <a:gd name="T96" fmla="*/ 1 w 114"/>
                <a:gd name="T97" fmla="*/ 15 h 324"/>
                <a:gd name="T98" fmla="*/ 1 w 114"/>
                <a:gd name="T99" fmla="*/ 15 h 324"/>
                <a:gd name="T100" fmla="*/ 1 w 114"/>
                <a:gd name="T101" fmla="*/ 15 h 32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4"/>
                <a:gd name="T154" fmla="*/ 0 h 324"/>
                <a:gd name="T155" fmla="*/ 114 w 114"/>
                <a:gd name="T156" fmla="*/ 324 h 32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4" h="324">
                  <a:moveTo>
                    <a:pt x="11" y="38"/>
                  </a:moveTo>
                  <a:lnTo>
                    <a:pt x="11" y="38"/>
                  </a:lnTo>
                  <a:lnTo>
                    <a:pt x="7" y="47"/>
                  </a:lnTo>
                  <a:lnTo>
                    <a:pt x="3" y="59"/>
                  </a:lnTo>
                  <a:lnTo>
                    <a:pt x="0" y="84"/>
                  </a:lnTo>
                  <a:lnTo>
                    <a:pt x="0" y="114"/>
                  </a:lnTo>
                  <a:lnTo>
                    <a:pt x="2" y="145"/>
                  </a:lnTo>
                  <a:lnTo>
                    <a:pt x="3" y="174"/>
                  </a:lnTo>
                  <a:lnTo>
                    <a:pt x="7" y="203"/>
                  </a:lnTo>
                  <a:lnTo>
                    <a:pt x="15" y="242"/>
                  </a:lnTo>
                  <a:lnTo>
                    <a:pt x="21" y="262"/>
                  </a:lnTo>
                  <a:lnTo>
                    <a:pt x="27" y="278"/>
                  </a:lnTo>
                  <a:lnTo>
                    <a:pt x="33" y="293"/>
                  </a:lnTo>
                  <a:lnTo>
                    <a:pt x="44" y="307"/>
                  </a:lnTo>
                  <a:lnTo>
                    <a:pt x="54" y="315"/>
                  </a:lnTo>
                  <a:lnTo>
                    <a:pt x="64" y="320"/>
                  </a:lnTo>
                  <a:lnTo>
                    <a:pt x="76" y="324"/>
                  </a:lnTo>
                  <a:lnTo>
                    <a:pt x="85" y="322"/>
                  </a:lnTo>
                  <a:lnTo>
                    <a:pt x="95" y="319"/>
                  </a:lnTo>
                  <a:lnTo>
                    <a:pt x="103" y="311"/>
                  </a:lnTo>
                  <a:lnTo>
                    <a:pt x="109" y="299"/>
                  </a:lnTo>
                  <a:lnTo>
                    <a:pt x="113" y="283"/>
                  </a:lnTo>
                  <a:lnTo>
                    <a:pt x="114" y="268"/>
                  </a:lnTo>
                  <a:lnTo>
                    <a:pt x="113" y="254"/>
                  </a:lnTo>
                  <a:lnTo>
                    <a:pt x="111" y="240"/>
                  </a:lnTo>
                  <a:lnTo>
                    <a:pt x="107" y="227"/>
                  </a:lnTo>
                  <a:lnTo>
                    <a:pt x="97" y="198"/>
                  </a:lnTo>
                  <a:lnTo>
                    <a:pt x="89" y="172"/>
                  </a:lnTo>
                  <a:lnTo>
                    <a:pt x="85" y="157"/>
                  </a:lnTo>
                  <a:lnTo>
                    <a:pt x="83" y="141"/>
                  </a:lnTo>
                  <a:lnTo>
                    <a:pt x="83" y="110"/>
                  </a:lnTo>
                  <a:lnTo>
                    <a:pt x="87" y="80"/>
                  </a:lnTo>
                  <a:lnTo>
                    <a:pt x="89" y="47"/>
                  </a:lnTo>
                  <a:lnTo>
                    <a:pt x="87" y="36"/>
                  </a:lnTo>
                  <a:lnTo>
                    <a:pt x="83" y="22"/>
                  </a:lnTo>
                  <a:lnTo>
                    <a:pt x="76" y="12"/>
                  </a:lnTo>
                  <a:lnTo>
                    <a:pt x="64" y="4"/>
                  </a:lnTo>
                  <a:lnTo>
                    <a:pt x="60" y="2"/>
                  </a:lnTo>
                  <a:lnTo>
                    <a:pt x="52" y="0"/>
                  </a:lnTo>
                  <a:lnTo>
                    <a:pt x="46" y="2"/>
                  </a:lnTo>
                  <a:lnTo>
                    <a:pt x="40" y="4"/>
                  </a:lnTo>
                  <a:lnTo>
                    <a:pt x="33" y="8"/>
                  </a:lnTo>
                  <a:lnTo>
                    <a:pt x="27" y="16"/>
                  </a:lnTo>
                  <a:lnTo>
                    <a:pt x="19" y="26"/>
                  </a:lnTo>
                  <a:lnTo>
                    <a:pt x="11" y="38"/>
                  </a:lnTo>
                  <a:close/>
                </a:path>
              </a:pathLst>
            </a:custGeom>
            <a:solidFill>
              <a:srgbClr val="00D6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pic>
        <p:nvPicPr>
          <p:cNvPr id="33" name="Picture 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3657" y="2924946"/>
            <a:ext cx="1383101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6" name="Pladsholder til indhold 2"/>
          <p:cNvSpPr txBox="1">
            <a:spLocks/>
          </p:cNvSpPr>
          <p:nvPr/>
        </p:nvSpPr>
        <p:spPr>
          <a:xfrm>
            <a:off x="1881027" y="1124744"/>
            <a:ext cx="5715309" cy="18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5613" lvl="0" indent="-282575">
              <a:lnSpc>
                <a:spcPct val="80000"/>
              </a:lnSpc>
              <a:spcBef>
                <a:spcPts val="600"/>
              </a:spcBef>
              <a:buClr>
                <a:schemeClr val="accent3">
                  <a:lumMod val="50000"/>
                </a:schemeClr>
              </a:buClr>
              <a:buSzPct val="8000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Risk: Bits can change value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Error has occurred in Backup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File is corrupted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Error is not discovered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Cannot determine which file is intact</a:t>
            </a:r>
          </a:p>
          <a:p>
            <a:pPr marL="539496" marR="0" lvl="0" indent="-4572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SzPct val="80000"/>
              <a:buFont typeface="+mj-lt"/>
              <a:buAutoNum type="arabicPeriod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65EB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429000"/>
            <a:ext cx="82294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uppe 45"/>
          <p:cNvGrpSpPr/>
          <p:nvPr/>
        </p:nvGrpSpPr>
        <p:grpSpPr>
          <a:xfrm>
            <a:off x="4860032" y="3861048"/>
            <a:ext cx="504056" cy="288032"/>
            <a:chOff x="4932040" y="3861048"/>
            <a:chExt cx="504056" cy="288032"/>
          </a:xfrm>
        </p:grpSpPr>
        <p:sp>
          <p:nvSpPr>
            <p:cNvPr id="44" name="Udfyldt blanket 43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1028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grpSp>
        <p:nvGrpSpPr>
          <p:cNvPr id="17" name="Gruppe 49"/>
          <p:cNvGrpSpPr/>
          <p:nvPr/>
        </p:nvGrpSpPr>
        <p:grpSpPr>
          <a:xfrm>
            <a:off x="3851920" y="3861048"/>
            <a:ext cx="504056" cy="288032"/>
            <a:chOff x="4932040" y="3861048"/>
            <a:chExt cx="504056" cy="288032"/>
          </a:xfrm>
        </p:grpSpPr>
        <p:sp>
          <p:nvSpPr>
            <p:cNvPr id="51" name="Udfyldt blanket 50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52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cxnSp>
        <p:nvCxnSpPr>
          <p:cNvPr id="21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2484276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prstDash val="sysDash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1" name="AutoShape 34"/>
          <p:cNvCxnSpPr>
            <a:cxnSpLocks noChangeShapeType="1"/>
            <a:endCxn id="52" idx="0"/>
          </p:cNvCxnSpPr>
          <p:nvPr/>
        </p:nvCxnSpPr>
        <p:spPr bwMode="auto">
          <a:xfrm>
            <a:off x="3635896" y="3140968"/>
            <a:ext cx="457184" cy="747032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4" name="AutoShape 34"/>
          <p:cNvCxnSpPr>
            <a:cxnSpLocks noChangeShapeType="1"/>
            <a:endCxn id="44" idx="0"/>
          </p:cNvCxnSpPr>
          <p:nvPr/>
        </p:nvCxnSpPr>
        <p:spPr bwMode="auto">
          <a:xfrm>
            <a:off x="3635896" y="3140968"/>
            <a:ext cx="1476164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298959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429000"/>
            <a:ext cx="82294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3" name="Gruppe 46"/>
          <p:cNvGrpSpPr/>
          <p:nvPr/>
        </p:nvGrpSpPr>
        <p:grpSpPr>
          <a:xfrm>
            <a:off x="5868144" y="3861048"/>
            <a:ext cx="504056" cy="288032"/>
            <a:chOff x="4932040" y="3861048"/>
            <a:chExt cx="504056" cy="288032"/>
          </a:xfrm>
        </p:grpSpPr>
        <p:sp>
          <p:nvSpPr>
            <p:cNvPr id="54" name="Udfyldt blanket 53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55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429000"/>
            <a:ext cx="82294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Integrity – Bit error</a:t>
            </a:r>
            <a:endParaRPr lang="en-US" dirty="0"/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998277" y="1268760"/>
            <a:ext cx="1053443" cy="1204913"/>
            <a:chOff x="420" y="950"/>
            <a:chExt cx="719" cy="759"/>
          </a:xfrm>
        </p:grpSpPr>
        <p:sp>
          <p:nvSpPr>
            <p:cNvPr id="5" name="AutoShape 14"/>
            <p:cNvSpPr>
              <a:spLocks noChangeArrowheads="1"/>
            </p:cNvSpPr>
            <p:nvPr/>
          </p:nvSpPr>
          <p:spPr bwMode="auto">
            <a:xfrm>
              <a:off x="420" y="950"/>
              <a:ext cx="720" cy="760"/>
            </a:xfrm>
            <a:custGeom>
              <a:avLst/>
              <a:gdLst>
                <a:gd name="T0" fmla="*/ 18081 w 1149"/>
                <a:gd name="T1" fmla="*/ 369023 h 1075"/>
                <a:gd name="T2" fmla="*/ 18081 w 1149"/>
                <a:gd name="T3" fmla="*/ 369023 h 1075"/>
                <a:gd name="T4" fmla="*/ 18081 w 1149"/>
                <a:gd name="T5" fmla="*/ 369023 h 1075"/>
                <a:gd name="T6" fmla="*/ 18081 w 1149"/>
                <a:gd name="T7" fmla="*/ 369023 h 1075"/>
                <a:gd name="T8" fmla="*/ 18081 w 1149"/>
                <a:gd name="T9" fmla="*/ 369023 h 1075"/>
                <a:gd name="T10" fmla="*/ 18081 w 1149"/>
                <a:gd name="T11" fmla="*/ 369023 h 1075"/>
                <a:gd name="T12" fmla="*/ 18081 w 1149"/>
                <a:gd name="T13" fmla="*/ 369023 h 1075"/>
                <a:gd name="T14" fmla="*/ 18081 w 1149"/>
                <a:gd name="T15" fmla="*/ 369023 h 1075"/>
                <a:gd name="T16" fmla="*/ 18081 w 1149"/>
                <a:gd name="T17" fmla="*/ 369023 h 1075"/>
                <a:gd name="T18" fmla="*/ 18081 w 1149"/>
                <a:gd name="T19" fmla="*/ 0 h 1075"/>
                <a:gd name="T20" fmla="*/ 18081 w 1149"/>
                <a:gd name="T21" fmla="*/ 369023 h 1075"/>
                <a:gd name="T22" fmla="*/ 18081 w 1149"/>
                <a:gd name="T23" fmla="*/ 369023 h 1075"/>
                <a:gd name="T24" fmla="*/ 18081 w 1149"/>
                <a:gd name="T25" fmla="*/ 369023 h 1075"/>
                <a:gd name="T26" fmla="*/ 18081 w 1149"/>
                <a:gd name="T27" fmla="*/ 369023 h 1075"/>
                <a:gd name="T28" fmla="*/ 18081 w 1149"/>
                <a:gd name="T29" fmla="*/ 369023 h 1075"/>
                <a:gd name="T30" fmla="*/ 18081 w 1149"/>
                <a:gd name="T31" fmla="*/ 369023 h 1075"/>
                <a:gd name="T32" fmla="*/ 18081 w 1149"/>
                <a:gd name="T33" fmla="*/ 369023 h 1075"/>
                <a:gd name="T34" fmla="*/ 18081 w 1149"/>
                <a:gd name="T35" fmla="*/ 369023 h 1075"/>
                <a:gd name="T36" fmla="*/ 18081 w 1149"/>
                <a:gd name="T37" fmla="*/ 369023 h 1075"/>
                <a:gd name="T38" fmla="*/ 18081 w 1149"/>
                <a:gd name="T39" fmla="*/ 369023 h 1075"/>
                <a:gd name="T40" fmla="*/ 18081 w 1149"/>
                <a:gd name="T41" fmla="*/ 369023 h 1075"/>
                <a:gd name="T42" fmla="*/ 18081 w 1149"/>
                <a:gd name="T43" fmla="*/ 369023 h 1075"/>
                <a:gd name="T44" fmla="*/ 18081 w 1149"/>
                <a:gd name="T45" fmla="*/ 369023 h 1075"/>
                <a:gd name="T46" fmla="*/ 18081 w 1149"/>
                <a:gd name="T47" fmla="*/ 369023 h 1075"/>
                <a:gd name="T48" fmla="*/ 18081 w 1149"/>
                <a:gd name="T49" fmla="*/ 369023 h 1075"/>
                <a:gd name="T50" fmla="*/ 18081 w 1149"/>
                <a:gd name="T51" fmla="*/ 369023 h 1075"/>
                <a:gd name="T52" fmla="*/ 18081 w 1149"/>
                <a:gd name="T53" fmla="*/ 369023 h 1075"/>
                <a:gd name="T54" fmla="*/ 18081 w 1149"/>
                <a:gd name="T55" fmla="*/ 369023 h 1075"/>
                <a:gd name="T56" fmla="*/ 18081 w 1149"/>
                <a:gd name="T57" fmla="*/ 369023 h 1075"/>
                <a:gd name="T58" fmla="*/ 18081 w 1149"/>
                <a:gd name="T59" fmla="*/ 369023 h 1075"/>
                <a:gd name="T60" fmla="*/ 18081 w 1149"/>
                <a:gd name="T61" fmla="*/ 369023 h 1075"/>
                <a:gd name="T62" fmla="*/ 18081 w 1149"/>
                <a:gd name="T63" fmla="*/ 369023 h 1075"/>
                <a:gd name="T64" fmla="*/ 18081 w 1149"/>
                <a:gd name="T65" fmla="*/ 369023 h 1075"/>
                <a:gd name="T66" fmla="*/ 18081 w 1149"/>
                <a:gd name="T67" fmla="*/ 369023 h 1075"/>
                <a:gd name="T68" fmla="*/ 18081 w 1149"/>
                <a:gd name="T69" fmla="*/ 369023 h 1075"/>
                <a:gd name="T70" fmla="*/ 18081 w 1149"/>
                <a:gd name="T71" fmla="*/ 369023 h 1075"/>
                <a:gd name="T72" fmla="*/ 18081 w 1149"/>
                <a:gd name="T73" fmla="*/ 369023 h 1075"/>
                <a:gd name="T74" fmla="*/ 18081 w 1149"/>
                <a:gd name="T75" fmla="*/ 369023 h 1075"/>
                <a:gd name="T76" fmla="*/ 18081 w 1149"/>
                <a:gd name="T77" fmla="*/ 369023 h 1075"/>
                <a:gd name="T78" fmla="*/ 18081 w 1149"/>
                <a:gd name="T79" fmla="*/ 369023 h 1075"/>
                <a:gd name="T80" fmla="*/ 18081 w 1149"/>
                <a:gd name="T81" fmla="*/ 369023 h 1075"/>
                <a:gd name="T82" fmla="*/ 18081 w 1149"/>
                <a:gd name="T83" fmla="*/ 369023 h 1075"/>
                <a:gd name="T84" fmla="*/ 18081 w 1149"/>
                <a:gd name="T85" fmla="*/ 369023 h 1075"/>
                <a:gd name="T86" fmla="*/ 18081 w 1149"/>
                <a:gd name="T87" fmla="*/ 369023 h 1075"/>
                <a:gd name="T88" fmla="*/ 18081 w 1149"/>
                <a:gd name="T89" fmla="*/ 369023 h 1075"/>
                <a:gd name="T90" fmla="*/ 18081 w 1149"/>
                <a:gd name="T91" fmla="*/ 369023 h 1075"/>
                <a:gd name="T92" fmla="*/ 18081 w 1149"/>
                <a:gd name="T93" fmla="*/ 369023 h 1075"/>
                <a:gd name="T94" fmla="*/ 18081 w 1149"/>
                <a:gd name="T95" fmla="*/ 369023 h 1075"/>
                <a:gd name="T96" fmla="*/ 18081 w 1149"/>
                <a:gd name="T97" fmla="*/ 369023 h 1075"/>
                <a:gd name="T98" fmla="*/ 18081 w 1149"/>
                <a:gd name="T99" fmla="*/ 369023 h 1075"/>
                <a:gd name="T100" fmla="*/ 18081 w 1149"/>
                <a:gd name="T101" fmla="*/ 369023 h 1075"/>
                <a:gd name="T102" fmla="*/ 18081 w 1149"/>
                <a:gd name="T103" fmla="*/ 369023 h 1075"/>
                <a:gd name="T104" fmla="*/ 18081 w 1149"/>
                <a:gd name="T105" fmla="*/ 369023 h 1075"/>
                <a:gd name="T106" fmla="*/ 18081 w 1149"/>
                <a:gd name="T107" fmla="*/ 369023 h 1075"/>
                <a:gd name="T108" fmla="*/ 18081 w 1149"/>
                <a:gd name="T109" fmla="*/ 369023 h 1075"/>
                <a:gd name="T110" fmla="*/ 18081 w 1149"/>
                <a:gd name="T111" fmla="*/ 369023 h 1075"/>
                <a:gd name="T112" fmla="*/ 18081 w 1149"/>
                <a:gd name="T113" fmla="*/ 369023 h 1075"/>
                <a:gd name="T114" fmla="*/ 18081 w 1149"/>
                <a:gd name="T115" fmla="*/ 369023 h 1075"/>
                <a:gd name="T116" fmla="*/ 18081 w 1149"/>
                <a:gd name="T117" fmla="*/ 369023 h 1075"/>
                <a:gd name="T118" fmla="*/ 18081 w 1149"/>
                <a:gd name="T119" fmla="*/ 369023 h 1075"/>
                <a:gd name="T120" fmla="*/ 18081 w 1149"/>
                <a:gd name="T121" fmla="*/ 369023 h 1075"/>
                <a:gd name="T122" fmla="*/ 18081 w 1149"/>
                <a:gd name="T123" fmla="*/ 369023 h 10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49"/>
                <a:gd name="T187" fmla="*/ 0 h 1075"/>
                <a:gd name="T188" fmla="*/ 1149 w 1149"/>
                <a:gd name="T189" fmla="*/ 1075 h 107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49" h="1075">
                  <a:moveTo>
                    <a:pt x="1013" y="206"/>
                  </a:moveTo>
                  <a:lnTo>
                    <a:pt x="1007" y="206"/>
                  </a:lnTo>
                  <a:lnTo>
                    <a:pt x="1000" y="208"/>
                  </a:lnTo>
                  <a:lnTo>
                    <a:pt x="995" y="208"/>
                  </a:lnTo>
                  <a:lnTo>
                    <a:pt x="988" y="209"/>
                  </a:lnTo>
                  <a:lnTo>
                    <a:pt x="973" y="177"/>
                  </a:lnTo>
                  <a:lnTo>
                    <a:pt x="952" y="149"/>
                  </a:lnTo>
                  <a:lnTo>
                    <a:pt x="928" y="124"/>
                  </a:lnTo>
                  <a:lnTo>
                    <a:pt x="902" y="104"/>
                  </a:lnTo>
                  <a:lnTo>
                    <a:pt x="873" y="87"/>
                  </a:lnTo>
                  <a:lnTo>
                    <a:pt x="841" y="74"/>
                  </a:lnTo>
                  <a:lnTo>
                    <a:pt x="808" y="66"/>
                  </a:lnTo>
                  <a:lnTo>
                    <a:pt x="773" y="63"/>
                  </a:lnTo>
                  <a:lnTo>
                    <a:pt x="759" y="63"/>
                  </a:lnTo>
                  <a:lnTo>
                    <a:pt x="745" y="65"/>
                  </a:lnTo>
                  <a:lnTo>
                    <a:pt x="732" y="68"/>
                  </a:lnTo>
                  <a:lnTo>
                    <a:pt x="719" y="70"/>
                  </a:lnTo>
                  <a:lnTo>
                    <a:pt x="705" y="74"/>
                  </a:lnTo>
                  <a:lnTo>
                    <a:pt x="693" y="79"/>
                  </a:lnTo>
                  <a:lnTo>
                    <a:pt x="680" y="84"/>
                  </a:lnTo>
                  <a:lnTo>
                    <a:pt x="668" y="90"/>
                  </a:lnTo>
                  <a:lnTo>
                    <a:pt x="647" y="69"/>
                  </a:lnTo>
                  <a:lnTo>
                    <a:pt x="625" y="52"/>
                  </a:lnTo>
                  <a:lnTo>
                    <a:pt x="601" y="36"/>
                  </a:lnTo>
                  <a:lnTo>
                    <a:pt x="576" y="23"/>
                  </a:lnTo>
                  <a:lnTo>
                    <a:pt x="550" y="13"/>
                  </a:lnTo>
                  <a:lnTo>
                    <a:pt x="522" y="5"/>
                  </a:lnTo>
                  <a:lnTo>
                    <a:pt x="495" y="1"/>
                  </a:lnTo>
                  <a:lnTo>
                    <a:pt x="466" y="0"/>
                  </a:lnTo>
                  <a:lnTo>
                    <a:pt x="446" y="0"/>
                  </a:lnTo>
                  <a:lnTo>
                    <a:pt x="427" y="2"/>
                  </a:lnTo>
                  <a:lnTo>
                    <a:pt x="409" y="5"/>
                  </a:lnTo>
                  <a:lnTo>
                    <a:pt x="391" y="11"/>
                  </a:lnTo>
                  <a:lnTo>
                    <a:pt x="373" y="16"/>
                  </a:lnTo>
                  <a:lnTo>
                    <a:pt x="355" y="23"/>
                  </a:lnTo>
                  <a:lnTo>
                    <a:pt x="338" y="32"/>
                  </a:lnTo>
                  <a:lnTo>
                    <a:pt x="323" y="41"/>
                  </a:lnTo>
                  <a:lnTo>
                    <a:pt x="306" y="51"/>
                  </a:lnTo>
                  <a:lnTo>
                    <a:pt x="292" y="62"/>
                  </a:lnTo>
                  <a:lnTo>
                    <a:pt x="279" y="74"/>
                  </a:lnTo>
                  <a:lnTo>
                    <a:pt x="265" y="88"/>
                  </a:lnTo>
                  <a:lnTo>
                    <a:pt x="252" y="102"/>
                  </a:lnTo>
                  <a:lnTo>
                    <a:pt x="241" y="117"/>
                  </a:lnTo>
                  <a:lnTo>
                    <a:pt x="231" y="133"/>
                  </a:lnTo>
                  <a:lnTo>
                    <a:pt x="222" y="149"/>
                  </a:lnTo>
                  <a:lnTo>
                    <a:pt x="216" y="148"/>
                  </a:lnTo>
                  <a:lnTo>
                    <a:pt x="211" y="147"/>
                  </a:lnTo>
                  <a:lnTo>
                    <a:pt x="204" y="145"/>
                  </a:lnTo>
                  <a:lnTo>
                    <a:pt x="198" y="144"/>
                  </a:lnTo>
                  <a:lnTo>
                    <a:pt x="191" y="144"/>
                  </a:lnTo>
                  <a:lnTo>
                    <a:pt x="186" y="142"/>
                  </a:lnTo>
                  <a:lnTo>
                    <a:pt x="179" y="142"/>
                  </a:lnTo>
                  <a:lnTo>
                    <a:pt x="173" y="142"/>
                  </a:lnTo>
                  <a:lnTo>
                    <a:pt x="139" y="147"/>
                  </a:lnTo>
                  <a:lnTo>
                    <a:pt x="105" y="156"/>
                  </a:lnTo>
                  <a:lnTo>
                    <a:pt x="76" y="171"/>
                  </a:lnTo>
                  <a:lnTo>
                    <a:pt x="51" y="192"/>
                  </a:lnTo>
                  <a:lnTo>
                    <a:pt x="29" y="219"/>
                  </a:lnTo>
                  <a:lnTo>
                    <a:pt x="14" y="248"/>
                  </a:lnTo>
                  <a:lnTo>
                    <a:pt x="4" y="280"/>
                  </a:lnTo>
                  <a:lnTo>
                    <a:pt x="0" y="314"/>
                  </a:lnTo>
                  <a:lnTo>
                    <a:pt x="4" y="349"/>
                  </a:lnTo>
                  <a:lnTo>
                    <a:pt x="14" y="382"/>
                  </a:lnTo>
                  <a:lnTo>
                    <a:pt x="29" y="411"/>
                  </a:lnTo>
                  <a:lnTo>
                    <a:pt x="51" y="436"/>
                  </a:lnTo>
                  <a:lnTo>
                    <a:pt x="76" y="458"/>
                  </a:lnTo>
                  <a:lnTo>
                    <a:pt x="105" y="474"/>
                  </a:lnTo>
                  <a:lnTo>
                    <a:pt x="139" y="483"/>
                  </a:lnTo>
                  <a:lnTo>
                    <a:pt x="173" y="487"/>
                  </a:lnTo>
                  <a:lnTo>
                    <a:pt x="186" y="487"/>
                  </a:lnTo>
                  <a:lnTo>
                    <a:pt x="198" y="486"/>
                  </a:lnTo>
                  <a:lnTo>
                    <a:pt x="209" y="483"/>
                  </a:lnTo>
                  <a:lnTo>
                    <a:pt x="222" y="481"/>
                  </a:lnTo>
                  <a:lnTo>
                    <a:pt x="233" y="476"/>
                  </a:lnTo>
                  <a:lnTo>
                    <a:pt x="244" y="472"/>
                  </a:lnTo>
                  <a:lnTo>
                    <a:pt x="254" y="467"/>
                  </a:lnTo>
                  <a:lnTo>
                    <a:pt x="265" y="461"/>
                  </a:lnTo>
                  <a:lnTo>
                    <a:pt x="274" y="471"/>
                  </a:lnTo>
                  <a:lnTo>
                    <a:pt x="286" y="481"/>
                  </a:lnTo>
                  <a:lnTo>
                    <a:pt x="297" y="490"/>
                  </a:lnTo>
                  <a:lnTo>
                    <a:pt x="308" y="499"/>
                  </a:lnTo>
                  <a:lnTo>
                    <a:pt x="320" y="507"/>
                  </a:lnTo>
                  <a:lnTo>
                    <a:pt x="333" y="514"/>
                  </a:lnTo>
                  <a:lnTo>
                    <a:pt x="345" y="521"/>
                  </a:lnTo>
                  <a:lnTo>
                    <a:pt x="359" y="526"/>
                  </a:lnTo>
                  <a:lnTo>
                    <a:pt x="230" y="661"/>
                  </a:lnTo>
                  <a:lnTo>
                    <a:pt x="234" y="662"/>
                  </a:lnTo>
                  <a:lnTo>
                    <a:pt x="248" y="663"/>
                  </a:lnTo>
                  <a:lnTo>
                    <a:pt x="267" y="668"/>
                  </a:lnTo>
                  <a:lnTo>
                    <a:pt x="290" y="672"/>
                  </a:lnTo>
                  <a:lnTo>
                    <a:pt x="316" y="677"/>
                  </a:lnTo>
                  <a:lnTo>
                    <a:pt x="341" y="681"/>
                  </a:lnTo>
                  <a:lnTo>
                    <a:pt x="363" y="686"/>
                  </a:lnTo>
                  <a:lnTo>
                    <a:pt x="382" y="690"/>
                  </a:lnTo>
                  <a:lnTo>
                    <a:pt x="364" y="706"/>
                  </a:lnTo>
                  <a:lnTo>
                    <a:pt x="341" y="729"/>
                  </a:lnTo>
                  <a:lnTo>
                    <a:pt x="313" y="755"/>
                  </a:lnTo>
                  <a:lnTo>
                    <a:pt x="286" y="781"/>
                  </a:lnTo>
                  <a:lnTo>
                    <a:pt x="259" y="805"/>
                  </a:lnTo>
                  <a:lnTo>
                    <a:pt x="238" y="826"/>
                  </a:lnTo>
                  <a:lnTo>
                    <a:pt x="223" y="839"/>
                  </a:lnTo>
                  <a:lnTo>
                    <a:pt x="218" y="845"/>
                  </a:lnTo>
                  <a:lnTo>
                    <a:pt x="222" y="846"/>
                  </a:lnTo>
                  <a:lnTo>
                    <a:pt x="231" y="848"/>
                  </a:lnTo>
                  <a:lnTo>
                    <a:pt x="247" y="852"/>
                  </a:lnTo>
                  <a:lnTo>
                    <a:pt x="266" y="856"/>
                  </a:lnTo>
                  <a:lnTo>
                    <a:pt x="286" y="860"/>
                  </a:lnTo>
                  <a:lnTo>
                    <a:pt x="306" y="864"/>
                  </a:lnTo>
                  <a:lnTo>
                    <a:pt x="324" y="869"/>
                  </a:lnTo>
                  <a:lnTo>
                    <a:pt x="340" y="871"/>
                  </a:lnTo>
                  <a:lnTo>
                    <a:pt x="190" y="1075"/>
                  </a:lnTo>
                  <a:lnTo>
                    <a:pt x="660" y="794"/>
                  </a:lnTo>
                  <a:lnTo>
                    <a:pt x="655" y="794"/>
                  </a:lnTo>
                  <a:lnTo>
                    <a:pt x="643" y="791"/>
                  </a:lnTo>
                  <a:lnTo>
                    <a:pt x="626" y="790"/>
                  </a:lnTo>
                  <a:lnTo>
                    <a:pt x="606" y="787"/>
                  </a:lnTo>
                  <a:lnTo>
                    <a:pt x="582" y="783"/>
                  </a:lnTo>
                  <a:lnTo>
                    <a:pt x="560" y="780"/>
                  </a:lnTo>
                  <a:lnTo>
                    <a:pt x="539" y="777"/>
                  </a:lnTo>
                  <a:lnTo>
                    <a:pt x="521" y="776"/>
                  </a:lnTo>
                  <a:lnTo>
                    <a:pt x="532" y="767"/>
                  </a:lnTo>
                  <a:lnTo>
                    <a:pt x="546" y="758"/>
                  </a:lnTo>
                  <a:lnTo>
                    <a:pt x="561" y="747"/>
                  </a:lnTo>
                  <a:lnTo>
                    <a:pt x="579" y="736"/>
                  </a:lnTo>
                  <a:lnTo>
                    <a:pt x="597" y="722"/>
                  </a:lnTo>
                  <a:lnTo>
                    <a:pt x="615" y="709"/>
                  </a:lnTo>
                  <a:lnTo>
                    <a:pt x="635" y="695"/>
                  </a:lnTo>
                  <a:lnTo>
                    <a:pt x="654" y="683"/>
                  </a:lnTo>
                  <a:lnTo>
                    <a:pt x="672" y="670"/>
                  </a:lnTo>
                  <a:lnTo>
                    <a:pt x="689" y="658"/>
                  </a:lnTo>
                  <a:lnTo>
                    <a:pt x="704" y="648"/>
                  </a:lnTo>
                  <a:lnTo>
                    <a:pt x="718" y="639"/>
                  </a:lnTo>
                  <a:lnTo>
                    <a:pt x="729" y="630"/>
                  </a:lnTo>
                  <a:lnTo>
                    <a:pt x="739" y="625"/>
                  </a:lnTo>
                  <a:lnTo>
                    <a:pt x="744" y="620"/>
                  </a:lnTo>
                  <a:lnTo>
                    <a:pt x="745" y="619"/>
                  </a:lnTo>
                  <a:lnTo>
                    <a:pt x="741" y="619"/>
                  </a:lnTo>
                  <a:lnTo>
                    <a:pt x="732" y="618"/>
                  </a:lnTo>
                  <a:lnTo>
                    <a:pt x="718" y="616"/>
                  </a:lnTo>
                  <a:lnTo>
                    <a:pt x="700" y="615"/>
                  </a:lnTo>
                  <a:lnTo>
                    <a:pt x="682" y="612"/>
                  </a:lnTo>
                  <a:lnTo>
                    <a:pt x="662" y="611"/>
                  </a:lnTo>
                  <a:lnTo>
                    <a:pt x="646" y="609"/>
                  </a:lnTo>
                  <a:lnTo>
                    <a:pt x="632" y="608"/>
                  </a:lnTo>
                  <a:lnTo>
                    <a:pt x="642" y="601"/>
                  </a:lnTo>
                  <a:lnTo>
                    <a:pt x="651" y="593"/>
                  </a:lnTo>
                  <a:lnTo>
                    <a:pt x="664" y="583"/>
                  </a:lnTo>
                  <a:lnTo>
                    <a:pt x="678" y="573"/>
                  </a:lnTo>
                  <a:lnTo>
                    <a:pt x="691" y="562"/>
                  </a:lnTo>
                  <a:lnTo>
                    <a:pt x="705" y="551"/>
                  </a:lnTo>
                  <a:lnTo>
                    <a:pt x="721" y="540"/>
                  </a:lnTo>
                  <a:lnTo>
                    <a:pt x="736" y="528"/>
                  </a:lnTo>
                  <a:lnTo>
                    <a:pt x="745" y="529"/>
                  </a:lnTo>
                  <a:lnTo>
                    <a:pt x="755" y="530"/>
                  </a:lnTo>
                  <a:lnTo>
                    <a:pt x="763" y="532"/>
                  </a:lnTo>
                  <a:lnTo>
                    <a:pt x="773" y="532"/>
                  </a:lnTo>
                  <a:lnTo>
                    <a:pt x="797" y="530"/>
                  </a:lnTo>
                  <a:lnTo>
                    <a:pt x="822" y="526"/>
                  </a:lnTo>
                  <a:lnTo>
                    <a:pt x="844" y="521"/>
                  </a:lnTo>
                  <a:lnTo>
                    <a:pt x="866" y="512"/>
                  </a:lnTo>
                  <a:lnTo>
                    <a:pt x="887" y="501"/>
                  </a:lnTo>
                  <a:lnTo>
                    <a:pt x="908" y="489"/>
                  </a:lnTo>
                  <a:lnTo>
                    <a:pt x="926" y="474"/>
                  </a:lnTo>
                  <a:lnTo>
                    <a:pt x="944" y="457"/>
                  </a:lnTo>
                  <a:lnTo>
                    <a:pt x="952" y="461"/>
                  </a:lnTo>
                  <a:lnTo>
                    <a:pt x="960" y="465"/>
                  </a:lnTo>
                  <a:lnTo>
                    <a:pt x="968" y="468"/>
                  </a:lnTo>
                  <a:lnTo>
                    <a:pt x="977" y="471"/>
                  </a:lnTo>
                  <a:lnTo>
                    <a:pt x="985" y="474"/>
                  </a:lnTo>
                  <a:lnTo>
                    <a:pt x="995" y="475"/>
                  </a:lnTo>
                  <a:lnTo>
                    <a:pt x="1003" y="476"/>
                  </a:lnTo>
                  <a:lnTo>
                    <a:pt x="1013" y="476"/>
                  </a:lnTo>
                  <a:lnTo>
                    <a:pt x="1041" y="474"/>
                  </a:lnTo>
                  <a:lnTo>
                    <a:pt x="1065" y="465"/>
                  </a:lnTo>
                  <a:lnTo>
                    <a:pt x="1089" y="453"/>
                  </a:lnTo>
                  <a:lnTo>
                    <a:pt x="1108" y="436"/>
                  </a:lnTo>
                  <a:lnTo>
                    <a:pt x="1125" y="417"/>
                  </a:lnTo>
                  <a:lnTo>
                    <a:pt x="1137" y="393"/>
                  </a:lnTo>
                  <a:lnTo>
                    <a:pt x="1146" y="368"/>
                  </a:lnTo>
                  <a:lnTo>
                    <a:pt x="1149" y="341"/>
                  </a:lnTo>
                  <a:lnTo>
                    <a:pt x="1146" y="314"/>
                  </a:lnTo>
                  <a:lnTo>
                    <a:pt x="1137" y="288"/>
                  </a:lnTo>
                  <a:lnTo>
                    <a:pt x="1125" y="266"/>
                  </a:lnTo>
                  <a:lnTo>
                    <a:pt x="1108" y="246"/>
                  </a:lnTo>
                  <a:lnTo>
                    <a:pt x="1089" y="230"/>
                  </a:lnTo>
                  <a:lnTo>
                    <a:pt x="1065" y="217"/>
                  </a:lnTo>
                  <a:lnTo>
                    <a:pt x="1041" y="209"/>
                  </a:lnTo>
                  <a:lnTo>
                    <a:pt x="1013" y="2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" name="AutoShape 15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231" y="150"/>
                  </a:moveTo>
                  <a:lnTo>
                    <a:pt x="234" y="150"/>
                  </a:lnTo>
                  <a:lnTo>
                    <a:pt x="244" y="152"/>
                  </a:lnTo>
                  <a:lnTo>
                    <a:pt x="258" y="153"/>
                  </a:lnTo>
                  <a:lnTo>
                    <a:pt x="274" y="154"/>
                  </a:lnTo>
                  <a:lnTo>
                    <a:pt x="292" y="156"/>
                  </a:lnTo>
                  <a:lnTo>
                    <a:pt x="310" y="157"/>
                  </a:lnTo>
                  <a:lnTo>
                    <a:pt x="327" y="158"/>
                  </a:lnTo>
                  <a:lnTo>
                    <a:pt x="339" y="160"/>
                  </a:lnTo>
                  <a:lnTo>
                    <a:pt x="314" y="178"/>
                  </a:lnTo>
                  <a:lnTo>
                    <a:pt x="281" y="200"/>
                  </a:lnTo>
                  <a:lnTo>
                    <a:pt x="245" y="225"/>
                  </a:lnTo>
                  <a:lnTo>
                    <a:pt x="209" y="250"/>
                  </a:lnTo>
                  <a:lnTo>
                    <a:pt x="175" y="275"/>
                  </a:lnTo>
                  <a:lnTo>
                    <a:pt x="147" y="294"/>
                  </a:lnTo>
                  <a:lnTo>
                    <a:pt x="127" y="307"/>
                  </a:lnTo>
                  <a:lnTo>
                    <a:pt x="120" y="312"/>
                  </a:lnTo>
                  <a:lnTo>
                    <a:pt x="125" y="312"/>
                  </a:lnTo>
                  <a:lnTo>
                    <a:pt x="136" y="314"/>
                  </a:lnTo>
                  <a:lnTo>
                    <a:pt x="151" y="316"/>
                  </a:lnTo>
                  <a:lnTo>
                    <a:pt x="170" y="319"/>
                  </a:lnTo>
                  <a:lnTo>
                    <a:pt x="193" y="322"/>
                  </a:lnTo>
                  <a:lnTo>
                    <a:pt x="213" y="325"/>
                  </a:lnTo>
                  <a:lnTo>
                    <a:pt x="234" y="328"/>
                  </a:lnTo>
                  <a:lnTo>
                    <a:pt x="251" y="330"/>
                  </a:lnTo>
                  <a:lnTo>
                    <a:pt x="241" y="336"/>
                  </a:lnTo>
                  <a:lnTo>
                    <a:pt x="230" y="343"/>
                  </a:lnTo>
                  <a:lnTo>
                    <a:pt x="219" y="350"/>
                  </a:lnTo>
                  <a:lnTo>
                    <a:pt x="205" y="358"/>
                  </a:lnTo>
                  <a:lnTo>
                    <a:pt x="193" y="366"/>
                  </a:lnTo>
                  <a:lnTo>
                    <a:pt x="179" y="375"/>
                  </a:lnTo>
                  <a:lnTo>
                    <a:pt x="163" y="383"/>
                  </a:lnTo>
                  <a:lnTo>
                    <a:pt x="148" y="393"/>
                  </a:lnTo>
                  <a:lnTo>
                    <a:pt x="132" y="402"/>
                  </a:lnTo>
                  <a:lnTo>
                    <a:pt x="116" y="412"/>
                  </a:lnTo>
                  <a:lnTo>
                    <a:pt x="98" y="422"/>
                  </a:lnTo>
                  <a:lnTo>
                    <a:pt x="82" y="433"/>
                  </a:lnTo>
                  <a:lnTo>
                    <a:pt x="65" y="444"/>
                  </a:lnTo>
                  <a:lnTo>
                    <a:pt x="47" y="454"/>
                  </a:lnTo>
                  <a:lnTo>
                    <a:pt x="29" y="465"/>
                  </a:lnTo>
                  <a:lnTo>
                    <a:pt x="11" y="476"/>
                  </a:lnTo>
                  <a:lnTo>
                    <a:pt x="28" y="458"/>
                  </a:lnTo>
                  <a:lnTo>
                    <a:pt x="44" y="438"/>
                  </a:lnTo>
                  <a:lnTo>
                    <a:pt x="61" y="419"/>
                  </a:lnTo>
                  <a:lnTo>
                    <a:pt x="78" y="401"/>
                  </a:lnTo>
                  <a:lnTo>
                    <a:pt x="91" y="384"/>
                  </a:lnTo>
                  <a:lnTo>
                    <a:pt x="104" y="370"/>
                  </a:lnTo>
                  <a:lnTo>
                    <a:pt x="111" y="362"/>
                  </a:lnTo>
                  <a:lnTo>
                    <a:pt x="114" y="359"/>
                  </a:lnTo>
                  <a:lnTo>
                    <a:pt x="111" y="358"/>
                  </a:lnTo>
                  <a:lnTo>
                    <a:pt x="101" y="357"/>
                  </a:lnTo>
                  <a:lnTo>
                    <a:pt x="87" y="354"/>
                  </a:lnTo>
                  <a:lnTo>
                    <a:pt x="69" y="350"/>
                  </a:lnTo>
                  <a:lnTo>
                    <a:pt x="51" y="347"/>
                  </a:lnTo>
                  <a:lnTo>
                    <a:pt x="32" y="343"/>
                  </a:lnTo>
                  <a:lnTo>
                    <a:pt x="15" y="339"/>
                  </a:lnTo>
                  <a:lnTo>
                    <a:pt x="0" y="336"/>
                  </a:lnTo>
                  <a:lnTo>
                    <a:pt x="18" y="319"/>
                  </a:lnTo>
                  <a:lnTo>
                    <a:pt x="42" y="296"/>
                  </a:lnTo>
                  <a:lnTo>
                    <a:pt x="69" y="271"/>
                  </a:lnTo>
                  <a:lnTo>
                    <a:pt x="97" y="244"/>
                  </a:lnTo>
                  <a:lnTo>
                    <a:pt x="122" y="219"/>
                  </a:lnTo>
                  <a:lnTo>
                    <a:pt x="144" y="199"/>
                  </a:lnTo>
                  <a:lnTo>
                    <a:pt x="159" y="185"/>
                  </a:lnTo>
                  <a:lnTo>
                    <a:pt x="165" y="179"/>
                  </a:lnTo>
                  <a:lnTo>
                    <a:pt x="159" y="178"/>
                  </a:lnTo>
                  <a:lnTo>
                    <a:pt x="147" y="175"/>
                  </a:lnTo>
                  <a:lnTo>
                    <a:pt x="126" y="172"/>
                  </a:lnTo>
                  <a:lnTo>
                    <a:pt x="102" y="167"/>
                  </a:lnTo>
                  <a:lnTo>
                    <a:pt x="76" y="163"/>
                  </a:lnTo>
                  <a:lnTo>
                    <a:pt x="50" y="157"/>
                  </a:lnTo>
                  <a:lnTo>
                    <a:pt x="26" y="153"/>
                  </a:lnTo>
                  <a:lnTo>
                    <a:pt x="8" y="150"/>
                  </a:lnTo>
                  <a:lnTo>
                    <a:pt x="17" y="142"/>
                  </a:lnTo>
                  <a:lnTo>
                    <a:pt x="26" y="132"/>
                  </a:lnTo>
                  <a:lnTo>
                    <a:pt x="37" y="121"/>
                  </a:lnTo>
                  <a:lnTo>
                    <a:pt x="48" y="107"/>
                  </a:lnTo>
                  <a:lnTo>
                    <a:pt x="62" y="95"/>
                  </a:lnTo>
                  <a:lnTo>
                    <a:pt x="75" y="81"/>
                  </a:lnTo>
                  <a:lnTo>
                    <a:pt x="89" y="67"/>
                  </a:lnTo>
                  <a:lnTo>
                    <a:pt x="101" y="53"/>
                  </a:lnTo>
                  <a:lnTo>
                    <a:pt x="109" y="54"/>
                  </a:lnTo>
                  <a:lnTo>
                    <a:pt x="116" y="57"/>
                  </a:lnTo>
                  <a:lnTo>
                    <a:pt x="125" y="59"/>
                  </a:lnTo>
                  <a:lnTo>
                    <a:pt x="133" y="59"/>
                  </a:lnTo>
                  <a:lnTo>
                    <a:pt x="141" y="60"/>
                  </a:lnTo>
                  <a:lnTo>
                    <a:pt x="150" y="61"/>
                  </a:lnTo>
                  <a:lnTo>
                    <a:pt x="159" y="61"/>
                  </a:lnTo>
                  <a:lnTo>
                    <a:pt x="168" y="61"/>
                  </a:lnTo>
                  <a:lnTo>
                    <a:pt x="191" y="60"/>
                  </a:lnTo>
                  <a:lnTo>
                    <a:pt x="213" y="57"/>
                  </a:lnTo>
                  <a:lnTo>
                    <a:pt x="237" y="52"/>
                  </a:lnTo>
                  <a:lnTo>
                    <a:pt x="259" y="45"/>
                  </a:lnTo>
                  <a:lnTo>
                    <a:pt x="280" y="36"/>
                  </a:lnTo>
                  <a:lnTo>
                    <a:pt x="301" y="27"/>
                  </a:lnTo>
                  <a:lnTo>
                    <a:pt x="320" y="14"/>
                  </a:lnTo>
                  <a:lnTo>
                    <a:pt x="339" y="0"/>
                  </a:lnTo>
                  <a:lnTo>
                    <a:pt x="346" y="5"/>
                  </a:lnTo>
                  <a:lnTo>
                    <a:pt x="352" y="9"/>
                  </a:lnTo>
                  <a:lnTo>
                    <a:pt x="359" y="13"/>
                  </a:lnTo>
                  <a:lnTo>
                    <a:pt x="364" y="16"/>
                  </a:lnTo>
                  <a:lnTo>
                    <a:pt x="371" y="20"/>
                  </a:lnTo>
                  <a:lnTo>
                    <a:pt x="378" y="23"/>
                  </a:lnTo>
                  <a:lnTo>
                    <a:pt x="385" y="25"/>
                  </a:lnTo>
                  <a:lnTo>
                    <a:pt x="392" y="28"/>
                  </a:lnTo>
                  <a:lnTo>
                    <a:pt x="366" y="48"/>
                  </a:lnTo>
                  <a:lnTo>
                    <a:pt x="339" y="68"/>
                  </a:lnTo>
                  <a:lnTo>
                    <a:pt x="312" y="89"/>
                  </a:lnTo>
                  <a:lnTo>
                    <a:pt x="287" y="107"/>
                  </a:lnTo>
                  <a:lnTo>
                    <a:pt x="265" y="125"/>
                  </a:lnTo>
                  <a:lnTo>
                    <a:pt x="247" y="138"/>
                  </a:lnTo>
                  <a:lnTo>
                    <a:pt x="235" y="147"/>
                  </a:lnTo>
                  <a:lnTo>
                    <a:pt x="231" y="1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7" name="AutoShape 16"/>
            <p:cNvSpPr>
              <a:spLocks noChangeArrowheads="1"/>
            </p:cNvSpPr>
            <p:nvPr/>
          </p:nvSpPr>
          <p:spPr bwMode="auto">
            <a:xfrm>
              <a:off x="444" y="977"/>
              <a:ext cx="671" cy="334"/>
            </a:xfrm>
            <a:custGeom>
              <a:avLst/>
              <a:gdLst>
                <a:gd name="T0" fmla="*/ 17999 w 1071"/>
                <a:gd name="T1" fmla="*/ 377606 h 472"/>
                <a:gd name="T2" fmla="*/ 17999 w 1071"/>
                <a:gd name="T3" fmla="*/ 377606 h 472"/>
                <a:gd name="T4" fmla="*/ 17999 w 1071"/>
                <a:gd name="T5" fmla="*/ 377606 h 472"/>
                <a:gd name="T6" fmla="*/ 17999 w 1071"/>
                <a:gd name="T7" fmla="*/ 377606 h 472"/>
                <a:gd name="T8" fmla="*/ 17999 w 1071"/>
                <a:gd name="T9" fmla="*/ 377606 h 472"/>
                <a:gd name="T10" fmla="*/ 17999 w 1071"/>
                <a:gd name="T11" fmla="*/ 377606 h 472"/>
                <a:gd name="T12" fmla="*/ 17999 w 1071"/>
                <a:gd name="T13" fmla="*/ 377606 h 472"/>
                <a:gd name="T14" fmla="*/ 17999 w 1071"/>
                <a:gd name="T15" fmla="*/ 377606 h 472"/>
                <a:gd name="T16" fmla="*/ 17999 w 1071"/>
                <a:gd name="T17" fmla="*/ 377606 h 472"/>
                <a:gd name="T18" fmla="*/ 17999 w 1071"/>
                <a:gd name="T19" fmla="*/ 377606 h 472"/>
                <a:gd name="T20" fmla="*/ 17999 w 1071"/>
                <a:gd name="T21" fmla="*/ 377606 h 472"/>
                <a:gd name="T22" fmla="*/ 17999 w 1071"/>
                <a:gd name="T23" fmla="*/ 377606 h 472"/>
                <a:gd name="T24" fmla="*/ 17999 w 1071"/>
                <a:gd name="T25" fmla="*/ 377606 h 472"/>
                <a:gd name="T26" fmla="*/ 17999 w 1071"/>
                <a:gd name="T27" fmla="*/ 377606 h 472"/>
                <a:gd name="T28" fmla="*/ 17999 w 1071"/>
                <a:gd name="T29" fmla="*/ 377606 h 472"/>
                <a:gd name="T30" fmla="*/ 17999 w 1071"/>
                <a:gd name="T31" fmla="*/ 377606 h 472"/>
                <a:gd name="T32" fmla="*/ 17999 w 1071"/>
                <a:gd name="T33" fmla="*/ 377606 h 472"/>
                <a:gd name="T34" fmla="*/ 17999 w 1071"/>
                <a:gd name="T35" fmla="*/ 377606 h 472"/>
                <a:gd name="T36" fmla="*/ 17999 w 1071"/>
                <a:gd name="T37" fmla="*/ 377606 h 472"/>
                <a:gd name="T38" fmla="*/ 17999 w 1071"/>
                <a:gd name="T39" fmla="*/ 377606 h 472"/>
                <a:gd name="T40" fmla="*/ 17999 w 1071"/>
                <a:gd name="T41" fmla="*/ 377606 h 472"/>
                <a:gd name="T42" fmla="*/ 17999 w 1071"/>
                <a:gd name="T43" fmla="*/ 377606 h 472"/>
                <a:gd name="T44" fmla="*/ 17999 w 1071"/>
                <a:gd name="T45" fmla="*/ 377606 h 472"/>
                <a:gd name="T46" fmla="*/ 17999 w 1071"/>
                <a:gd name="T47" fmla="*/ 377606 h 472"/>
                <a:gd name="T48" fmla="*/ 17999 w 1071"/>
                <a:gd name="T49" fmla="*/ 377606 h 472"/>
                <a:gd name="T50" fmla="*/ 17999 w 1071"/>
                <a:gd name="T51" fmla="*/ 377606 h 472"/>
                <a:gd name="T52" fmla="*/ 17999 w 1071"/>
                <a:gd name="T53" fmla="*/ 377606 h 472"/>
                <a:gd name="T54" fmla="*/ 17999 w 1071"/>
                <a:gd name="T55" fmla="*/ 377606 h 472"/>
                <a:gd name="T56" fmla="*/ 17999 w 1071"/>
                <a:gd name="T57" fmla="*/ 377606 h 472"/>
                <a:gd name="T58" fmla="*/ 17999 w 1071"/>
                <a:gd name="T59" fmla="*/ 377606 h 472"/>
                <a:gd name="T60" fmla="*/ 17999 w 1071"/>
                <a:gd name="T61" fmla="*/ 377606 h 472"/>
                <a:gd name="T62" fmla="*/ 17999 w 1071"/>
                <a:gd name="T63" fmla="*/ 377606 h 472"/>
                <a:gd name="T64" fmla="*/ 17999 w 1071"/>
                <a:gd name="T65" fmla="*/ 377606 h 472"/>
                <a:gd name="T66" fmla="*/ 17999 w 1071"/>
                <a:gd name="T67" fmla="*/ 377606 h 472"/>
                <a:gd name="T68" fmla="*/ 17999 w 1071"/>
                <a:gd name="T69" fmla="*/ 377606 h 472"/>
                <a:gd name="T70" fmla="*/ 17999 w 1071"/>
                <a:gd name="T71" fmla="*/ 377606 h 472"/>
                <a:gd name="T72" fmla="*/ 17999 w 1071"/>
                <a:gd name="T73" fmla="*/ 377606 h 472"/>
                <a:gd name="T74" fmla="*/ 17999 w 1071"/>
                <a:gd name="T75" fmla="*/ 377606 h 472"/>
                <a:gd name="T76" fmla="*/ 17999 w 1071"/>
                <a:gd name="T77" fmla="*/ 377606 h 472"/>
                <a:gd name="T78" fmla="*/ 17999 w 1071"/>
                <a:gd name="T79" fmla="*/ 377606 h 472"/>
                <a:gd name="T80" fmla="*/ 17999 w 1071"/>
                <a:gd name="T81" fmla="*/ 0 h 472"/>
                <a:gd name="T82" fmla="*/ 17999 w 1071"/>
                <a:gd name="T83" fmla="*/ 377606 h 472"/>
                <a:gd name="T84" fmla="*/ 17999 w 1071"/>
                <a:gd name="T85" fmla="*/ 377606 h 472"/>
                <a:gd name="T86" fmla="*/ 17999 w 1071"/>
                <a:gd name="T87" fmla="*/ 377606 h 472"/>
                <a:gd name="T88" fmla="*/ 17999 w 1071"/>
                <a:gd name="T89" fmla="*/ 377606 h 472"/>
                <a:gd name="T90" fmla="*/ 17999 w 1071"/>
                <a:gd name="T91" fmla="*/ 377606 h 472"/>
                <a:gd name="T92" fmla="*/ 17999 w 1071"/>
                <a:gd name="T93" fmla="*/ 377606 h 472"/>
                <a:gd name="T94" fmla="*/ 17999 w 1071"/>
                <a:gd name="T95" fmla="*/ 377606 h 472"/>
                <a:gd name="T96" fmla="*/ 17999 w 1071"/>
                <a:gd name="T97" fmla="*/ 377606 h 472"/>
                <a:gd name="T98" fmla="*/ 17999 w 1071"/>
                <a:gd name="T99" fmla="*/ 377606 h 472"/>
                <a:gd name="T100" fmla="*/ 17999 w 1071"/>
                <a:gd name="T101" fmla="*/ 377606 h 472"/>
                <a:gd name="T102" fmla="*/ 17999 w 1071"/>
                <a:gd name="T103" fmla="*/ 377606 h 472"/>
                <a:gd name="T104" fmla="*/ 17999 w 1071"/>
                <a:gd name="T105" fmla="*/ 377606 h 472"/>
                <a:gd name="T106" fmla="*/ 17999 w 1071"/>
                <a:gd name="T107" fmla="*/ 377606 h 472"/>
                <a:gd name="T108" fmla="*/ 17999 w 1071"/>
                <a:gd name="T109" fmla="*/ 377606 h 472"/>
                <a:gd name="T110" fmla="*/ 17999 w 1071"/>
                <a:gd name="T111" fmla="*/ 377606 h 472"/>
                <a:gd name="T112" fmla="*/ 17999 w 1071"/>
                <a:gd name="T113" fmla="*/ 377606 h 4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71"/>
                <a:gd name="T172" fmla="*/ 0 h 472"/>
                <a:gd name="T173" fmla="*/ 1071 w 1071"/>
                <a:gd name="T174" fmla="*/ 472 h 4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71" h="472">
                  <a:moveTo>
                    <a:pt x="974" y="400"/>
                  </a:moveTo>
                  <a:lnTo>
                    <a:pt x="966" y="400"/>
                  </a:lnTo>
                  <a:lnTo>
                    <a:pt x="957" y="398"/>
                  </a:lnTo>
                  <a:lnTo>
                    <a:pt x="949" y="397"/>
                  </a:lnTo>
                  <a:lnTo>
                    <a:pt x="942" y="394"/>
                  </a:lnTo>
                  <a:lnTo>
                    <a:pt x="934" y="391"/>
                  </a:lnTo>
                  <a:lnTo>
                    <a:pt x="927" y="387"/>
                  </a:lnTo>
                  <a:lnTo>
                    <a:pt x="920" y="383"/>
                  </a:lnTo>
                  <a:lnTo>
                    <a:pt x="913" y="377"/>
                  </a:lnTo>
                  <a:lnTo>
                    <a:pt x="898" y="366"/>
                  </a:lnTo>
                  <a:lnTo>
                    <a:pt x="887" y="382"/>
                  </a:lnTo>
                  <a:lnTo>
                    <a:pt x="873" y="397"/>
                  </a:lnTo>
                  <a:lnTo>
                    <a:pt x="857" y="411"/>
                  </a:lnTo>
                  <a:lnTo>
                    <a:pt x="841" y="423"/>
                  </a:lnTo>
                  <a:lnTo>
                    <a:pt x="823" y="433"/>
                  </a:lnTo>
                  <a:lnTo>
                    <a:pt x="803" y="441"/>
                  </a:lnTo>
                  <a:lnTo>
                    <a:pt x="784" y="448"/>
                  </a:lnTo>
                  <a:lnTo>
                    <a:pt x="765" y="452"/>
                  </a:lnTo>
                  <a:lnTo>
                    <a:pt x="744" y="455"/>
                  </a:lnTo>
                  <a:lnTo>
                    <a:pt x="741" y="455"/>
                  </a:lnTo>
                  <a:lnTo>
                    <a:pt x="740" y="455"/>
                  </a:lnTo>
                  <a:lnTo>
                    <a:pt x="737" y="455"/>
                  </a:lnTo>
                  <a:lnTo>
                    <a:pt x="734" y="455"/>
                  </a:lnTo>
                  <a:lnTo>
                    <a:pt x="729" y="455"/>
                  </a:lnTo>
                  <a:lnTo>
                    <a:pt x="722" y="455"/>
                  </a:lnTo>
                  <a:lnTo>
                    <a:pt x="716" y="454"/>
                  </a:lnTo>
                  <a:lnTo>
                    <a:pt x="711" y="454"/>
                  </a:lnTo>
                  <a:lnTo>
                    <a:pt x="704" y="452"/>
                  </a:lnTo>
                  <a:lnTo>
                    <a:pt x="698" y="451"/>
                  </a:lnTo>
                  <a:lnTo>
                    <a:pt x="693" y="451"/>
                  </a:lnTo>
                  <a:lnTo>
                    <a:pt x="687" y="449"/>
                  </a:lnTo>
                  <a:lnTo>
                    <a:pt x="682" y="448"/>
                  </a:lnTo>
                  <a:lnTo>
                    <a:pt x="676" y="445"/>
                  </a:lnTo>
                  <a:lnTo>
                    <a:pt x="670" y="444"/>
                  </a:lnTo>
                  <a:lnTo>
                    <a:pt x="665" y="443"/>
                  </a:lnTo>
                  <a:lnTo>
                    <a:pt x="658" y="440"/>
                  </a:lnTo>
                  <a:lnTo>
                    <a:pt x="651" y="436"/>
                  </a:lnTo>
                  <a:lnTo>
                    <a:pt x="643" y="433"/>
                  </a:lnTo>
                  <a:lnTo>
                    <a:pt x="636" y="429"/>
                  </a:lnTo>
                  <a:lnTo>
                    <a:pt x="629" y="425"/>
                  </a:lnTo>
                  <a:lnTo>
                    <a:pt x="622" y="420"/>
                  </a:lnTo>
                  <a:lnTo>
                    <a:pt x="616" y="416"/>
                  </a:lnTo>
                  <a:lnTo>
                    <a:pt x="609" y="411"/>
                  </a:lnTo>
                  <a:lnTo>
                    <a:pt x="598" y="401"/>
                  </a:lnTo>
                  <a:lnTo>
                    <a:pt x="597" y="400"/>
                  </a:lnTo>
                  <a:lnTo>
                    <a:pt x="597" y="401"/>
                  </a:lnTo>
                  <a:lnTo>
                    <a:pt x="585" y="411"/>
                  </a:lnTo>
                  <a:lnTo>
                    <a:pt x="576" y="418"/>
                  </a:lnTo>
                  <a:lnTo>
                    <a:pt x="568" y="425"/>
                  </a:lnTo>
                  <a:lnTo>
                    <a:pt x="560" y="431"/>
                  </a:lnTo>
                  <a:lnTo>
                    <a:pt x="550" y="437"/>
                  </a:lnTo>
                  <a:lnTo>
                    <a:pt x="536" y="445"/>
                  </a:lnTo>
                  <a:lnTo>
                    <a:pt x="522" y="452"/>
                  </a:lnTo>
                  <a:lnTo>
                    <a:pt x="507" y="458"/>
                  </a:lnTo>
                  <a:lnTo>
                    <a:pt x="492" y="462"/>
                  </a:lnTo>
                  <a:lnTo>
                    <a:pt x="475" y="466"/>
                  </a:lnTo>
                  <a:lnTo>
                    <a:pt x="460" y="469"/>
                  </a:lnTo>
                  <a:lnTo>
                    <a:pt x="443" y="472"/>
                  </a:lnTo>
                  <a:lnTo>
                    <a:pt x="427" y="472"/>
                  </a:lnTo>
                  <a:lnTo>
                    <a:pt x="417" y="472"/>
                  </a:lnTo>
                  <a:lnTo>
                    <a:pt x="409" y="472"/>
                  </a:lnTo>
                  <a:lnTo>
                    <a:pt x="400" y="470"/>
                  </a:lnTo>
                  <a:lnTo>
                    <a:pt x="391" y="469"/>
                  </a:lnTo>
                  <a:lnTo>
                    <a:pt x="385" y="469"/>
                  </a:lnTo>
                  <a:lnTo>
                    <a:pt x="379" y="467"/>
                  </a:lnTo>
                  <a:lnTo>
                    <a:pt x="374" y="466"/>
                  </a:lnTo>
                  <a:lnTo>
                    <a:pt x="370" y="465"/>
                  </a:lnTo>
                  <a:lnTo>
                    <a:pt x="364" y="463"/>
                  </a:lnTo>
                  <a:lnTo>
                    <a:pt x="359" y="462"/>
                  </a:lnTo>
                  <a:lnTo>
                    <a:pt x="353" y="461"/>
                  </a:lnTo>
                  <a:lnTo>
                    <a:pt x="348" y="459"/>
                  </a:lnTo>
                  <a:lnTo>
                    <a:pt x="332" y="454"/>
                  </a:lnTo>
                  <a:lnTo>
                    <a:pt x="319" y="445"/>
                  </a:lnTo>
                  <a:lnTo>
                    <a:pt x="305" y="438"/>
                  </a:lnTo>
                  <a:lnTo>
                    <a:pt x="291" y="429"/>
                  </a:lnTo>
                  <a:lnTo>
                    <a:pt x="278" y="419"/>
                  </a:lnTo>
                  <a:lnTo>
                    <a:pt x="266" y="409"/>
                  </a:lnTo>
                  <a:lnTo>
                    <a:pt x="255" y="398"/>
                  </a:lnTo>
                  <a:lnTo>
                    <a:pt x="244" y="386"/>
                  </a:lnTo>
                  <a:lnTo>
                    <a:pt x="233" y="370"/>
                  </a:lnTo>
                  <a:lnTo>
                    <a:pt x="217" y="383"/>
                  </a:lnTo>
                  <a:lnTo>
                    <a:pt x="208" y="390"/>
                  </a:lnTo>
                  <a:lnTo>
                    <a:pt x="199" y="395"/>
                  </a:lnTo>
                  <a:lnTo>
                    <a:pt x="188" y="400"/>
                  </a:lnTo>
                  <a:lnTo>
                    <a:pt x="179" y="404"/>
                  </a:lnTo>
                  <a:lnTo>
                    <a:pt x="168" y="406"/>
                  </a:lnTo>
                  <a:lnTo>
                    <a:pt x="156" y="409"/>
                  </a:lnTo>
                  <a:lnTo>
                    <a:pt x="145" y="411"/>
                  </a:lnTo>
                  <a:lnTo>
                    <a:pt x="134" y="411"/>
                  </a:lnTo>
                  <a:lnTo>
                    <a:pt x="108" y="408"/>
                  </a:lnTo>
                  <a:lnTo>
                    <a:pt x="82" y="400"/>
                  </a:lnTo>
                  <a:lnTo>
                    <a:pt x="59" y="388"/>
                  </a:lnTo>
                  <a:lnTo>
                    <a:pt x="40" y="372"/>
                  </a:lnTo>
                  <a:lnTo>
                    <a:pt x="23" y="351"/>
                  </a:lnTo>
                  <a:lnTo>
                    <a:pt x="11" y="329"/>
                  </a:lnTo>
                  <a:lnTo>
                    <a:pt x="3" y="304"/>
                  </a:lnTo>
                  <a:lnTo>
                    <a:pt x="0" y="276"/>
                  </a:lnTo>
                  <a:lnTo>
                    <a:pt x="3" y="250"/>
                  </a:lnTo>
                  <a:lnTo>
                    <a:pt x="11" y="225"/>
                  </a:lnTo>
                  <a:lnTo>
                    <a:pt x="23" y="201"/>
                  </a:lnTo>
                  <a:lnTo>
                    <a:pt x="40" y="182"/>
                  </a:lnTo>
                  <a:lnTo>
                    <a:pt x="59" y="165"/>
                  </a:lnTo>
                  <a:lnTo>
                    <a:pt x="82" y="154"/>
                  </a:lnTo>
                  <a:lnTo>
                    <a:pt x="108" y="146"/>
                  </a:lnTo>
                  <a:lnTo>
                    <a:pt x="134" y="143"/>
                  </a:lnTo>
                  <a:lnTo>
                    <a:pt x="141" y="143"/>
                  </a:lnTo>
                  <a:lnTo>
                    <a:pt x="148" y="143"/>
                  </a:lnTo>
                  <a:lnTo>
                    <a:pt x="154" y="145"/>
                  </a:lnTo>
                  <a:lnTo>
                    <a:pt x="161" y="146"/>
                  </a:lnTo>
                  <a:lnTo>
                    <a:pt x="166" y="147"/>
                  </a:lnTo>
                  <a:lnTo>
                    <a:pt x="173" y="149"/>
                  </a:lnTo>
                  <a:lnTo>
                    <a:pt x="179" y="150"/>
                  </a:lnTo>
                  <a:lnTo>
                    <a:pt x="186" y="153"/>
                  </a:lnTo>
                  <a:lnTo>
                    <a:pt x="202" y="160"/>
                  </a:lnTo>
                  <a:lnTo>
                    <a:pt x="210" y="143"/>
                  </a:lnTo>
                  <a:lnTo>
                    <a:pt x="227" y="111"/>
                  </a:lnTo>
                  <a:lnTo>
                    <a:pt x="247" y="84"/>
                  </a:lnTo>
                  <a:lnTo>
                    <a:pt x="270" y="60"/>
                  </a:lnTo>
                  <a:lnTo>
                    <a:pt x="298" y="39"/>
                  </a:lnTo>
                  <a:lnTo>
                    <a:pt x="327" y="23"/>
                  </a:lnTo>
                  <a:lnTo>
                    <a:pt x="359" y="10"/>
                  </a:lnTo>
                  <a:lnTo>
                    <a:pt x="392" y="3"/>
                  </a:lnTo>
                  <a:lnTo>
                    <a:pt x="427" y="0"/>
                  </a:lnTo>
                  <a:lnTo>
                    <a:pt x="453" y="2"/>
                  </a:lnTo>
                  <a:lnTo>
                    <a:pt x="479" y="6"/>
                  </a:lnTo>
                  <a:lnTo>
                    <a:pt x="503" y="13"/>
                  </a:lnTo>
                  <a:lnTo>
                    <a:pt x="528" y="23"/>
                  </a:lnTo>
                  <a:lnTo>
                    <a:pt x="550" y="35"/>
                  </a:lnTo>
                  <a:lnTo>
                    <a:pt x="572" y="50"/>
                  </a:lnTo>
                  <a:lnTo>
                    <a:pt x="591" y="68"/>
                  </a:lnTo>
                  <a:lnTo>
                    <a:pt x="609" y="88"/>
                  </a:lnTo>
                  <a:lnTo>
                    <a:pt x="619" y="100"/>
                  </a:lnTo>
                  <a:lnTo>
                    <a:pt x="634" y="92"/>
                  </a:lnTo>
                  <a:lnTo>
                    <a:pt x="645" y="85"/>
                  </a:lnTo>
                  <a:lnTo>
                    <a:pt x="658" y="79"/>
                  </a:lnTo>
                  <a:lnTo>
                    <a:pt x="670" y="75"/>
                  </a:lnTo>
                  <a:lnTo>
                    <a:pt x="683" y="71"/>
                  </a:lnTo>
                  <a:lnTo>
                    <a:pt x="695" y="68"/>
                  </a:lnTo>
                  <a:lnTo>
                    <a:pt x="708" y="66"/>
                  </a:lnTo>
                  <a:lnTo>
                    <a:pt x="720" y="64"/>
                  </a:lnTo>
                  <a:lnTo>
                    <a:pt x="734" y="64"/>
                  </a:lnTo>
                  <a:lnTo>
                    <a:pt x="765" y="67"/>
                  </a:lnTo>
                  <a:lnTo>
                    <a:pt x="795" y="74"/>
                  </a:lnTo>
                  <a:lnTo>
                    <a:pt x="823" y="85"/>
                  </a:lnTo>
                  <a:lnTo>
                    <a:pt x="848" y="102"/>
                  </a:lnTo>
                  <a:lnTo>
                    <a:pt x="871" y="121"/>
                  </a:lnTo>
                  <a:lnTo>
                    <a:pt x="891" y="143"/>
                  </a:lnTo>
                  <a:lnTo>
                    <a:pt x="906" y="170"/>
                  </a:lnTo>
                  <a:lnTo>
                    <a:pt x="918" y="199"/>
                  </a:lnTo>
                  <a:lnTo>
                    <a:pt x="925" y="218"/>
                  </a:lnTo>
                  <a:lnTo>
                    <a:pt x="943" y="211"/>
                  </a:lnTo>
                  <a:lnTo>
                    <a:pt x="950" y="210"/>
                  </a:lnTo>
                  <a:lnTo>
                    <a:pt x="959" y="208"/>
                  </a:lnTo>
                  <a:lnTo>
                    <a:pt x="967" y="207"/>
                  </a:lnTo>
                  <a:lnTo>
                    <a:pt x="974" y="207"/>
                  </a:lnTo>
                  <a:lnTo>
                    <a:pt x="993" y="208"/>
                  </a:lnTo>
                  <a:lnTo>
                    <a:pt x="1011" y="214"/>
                  </a:lnTo>
                  <a:lnTo>
                    <a:pt x="1028" y="224"/>
                  </a:lnTo>
                  <a:lnTo>
                    <a:pt x="1043" y="235"/>
                  </a:lnTo>
                  <a:lnTo>
                    <a:pt x="1054" y="248"/>
                  </a:lnTo>
                  <a:lnTo>
                    <a:pt x="1064" y="265"/>
                  </a:lnTo>
                  <a:lnTo>
                    <a:pt x="1069" y="283"/>
                  </a:lnTo>
                  <a:lnTo>
                    <a:pt x="1071" y="303"/>
                  </a:lnTo>
                  <a:lnTo>
                    <a:pt x="1069" y="322"/>
                  </a:lnTo>
                  <a:lnTo>
                    <a:pt x="1064" y="340"/>
                  </a:lnTo>
                  <a:lnTo>
                    <a:pt x="1054" y="357"/>
                  </a:lnTo>
                  <a:lnTo>
                    <a:pt x="1043" y="372"/>
                  </a:lnTo>
                  <a:lnTo>
                    <a:pt x="1028" y="383"/>
                  </a:lnTo>
                  <a:lnTo>
                    <a:pt x="1011" y="393"/>
                  </a:lnTo>
                  <a:lnTo>
                    <a:pt x="993" y="398"/>
                  </a:lnTo>
                  <a:lnTo>
                    <a:pt x="97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" name="AutoShape 17"/>
            <p:cNvSpPr>
              <a:spLocks noChangeArrowheads="1"/>
            </p:cNvSpPr>
            <p:nvPr/>
          </p:nvSpPr>
          <p:spPr bwMode="auto">
            <a:xfrm>
              <a:off x="444" y="1151"/>
              <a:ext cx="671" cy="159"/>
            </a:xfrm>
            <a:custGeom>
              <a:avLst/>
              <a:gdLst>
                <a:gd name="T0" fmla="*/ 17999 w 1071"/>
                <a:gd name="T1" fmla="*/ 364999 h 225"/>
                <a:gd name="T2" fmla="*/ 17999 w 1071"/>
                <a:gd name="T3" fmla="*/ 364999 h 225"/>
                <a:gd name="T4" fmla="*/ 17999 w 1071"/>
                <a:gd name="T5" fmla="*/ 364999 h 225"/>
                <a:gd name="T6" fmla="*/ 17999 w 1071"/>
                <a:gd name="T7" fmla="*/ 364999 h 225"/>
                <a:gd name="T8" fmla="*/ 17999 w 1071"/>
                <a:gd name="T9" fmla="*/ 364999 h 225"/>
                <a:gd name="T10" fmla="*/ 17999 w 1071"/>
                <a:gd name="T11" fmla="*/ 364999 h 225"/>
                <a:gd name="T12" fmla="*/ 17999 w 1071"/>
                <a:gd name="T13" fmla="*/ 364999 h 225"/>
                <a:gd name="T14" fmla="*/ 17999 w 1071"/>
                <a:gd name="T15" fmla="*/ 364999 h 225"/>
                <a:gd name="T16" fmla="*/ 17999 w 1071"/>
                <a:gd name="T17" fmla="*/ 364999 h 225"/>
                <a:gd name="T18" fmla="*/ 17999 w 1071"/>
                <a:gd name="T19" fmla="*/ 364999 h 225"/>
                <a:gd name="T20" fmla="*/ 17999 w 1071"/>
                <a:gd name="T21" fmla="*/ 364999 h 225"/>
                <a:gd name="T22" fmla="*/ 17999 w 1071"/>
                <a:gd name="T23" fmla="*/ 364999 h 225"/>
                <a:gd name="T24" fmla="*/ 17999 w 1071"/>
                <a:gd name="T25" fmla="*/ 364999 h 225"/>
                <a:gd name="T26" fmla="*/ 17999 w 1071"/>
                <a:gd name="T27" fmla="*/ 364999 h 225"/>
                <a:gd name="T28" fmla="*/ 17999 w 1071"/>
                <a:gd name="T29" fmla="*/ 364999 h 225"/>
                <a:gd name="T30" fmla="*/ 17999 w 1071"/>
                <a:gd name="T31" fmla="*/ 364999 h 225"/>
                <a:gd name="T32" fmla="*/ 17999 w 1071"/>
                <a:gd name="T33" fmla="*/ 364999 h 225"/>
                <a:gd name="T34" fmla="*/ 17999 w 1071"/>
                <a:gd name="T35" fmla="*/ 364999 h 225"/>
                <a:gd name="T36" fmla="*/ 17999 w 1071"/>
                <a:gd name="T37" fmla="*/ 364999 h 225"/>
                <a:gd name="T38" fmla="*/ 17999 w 1071"/>
                <a:gd name="T39" fmla="*/ 364999 h 225"/>
                <a:gd name="T40" fmla="*/ 17999 w 1071"/>
                <a:gd name="T41" fmla="*/ 364999 h 225"/>
                <a:gd name="T42" fmla="*/ 17999 w 1071"/>
                <a:gd name="T43" fmla="*/ 364999 h 225"/>
                <a:gd name="T44" fmla="*/ 17999 w 1071"/>
                <a:gd name="T45" fmla="*/ 364999 h 225"/>
                <a:gd name="T46" fmla="*/ 17999 w 1071"/>
                <a:gd name="T47" fmla="*/ 364999 h 225"/>
                <a:gd name="T48" fmla="*/ 0 w 1071"/>
                <a:gd name="T49" fmla="*/ 364999 h 225"/>
                <a:gd name="T50" fmla="*/ 17999 w 1071"/>
                <a:gd name="T51" fmla="*/ 364999 h 225"/>
                <a:gd name="T52" fmla="*/ 17999 w 1071"/>
                <a:gd name="T53" fmla="*/ 364999 h 225"/>
                <a:gd name="T54" fmla="*/ 17999 w 1071"/>
                <a:gd name="T55" fmla="*/ 364999 h 225"/>
                <a:gd name="T56" fmla="*/ 17999 w 1071"/>
                <a:gd name="T57" fmla="*/ 364999 h 225"/>
                <a:gd name="T58" fmla="*/ 17999 w 1071"/>
                <a:gd name="T59" fmla="*/ 364999 h 225"/>
                <a:gd name="T60" fmla="*/ 17999 w 1071"/>
                <a:gd name="T61" fmla="*/ 364999 h 225"/>
                <a:gd name="T62" fmla="*/ 17999 w 1071"/>
                <a:gd name="T63" fmla="*/ 364999 h 225"/>
                <a:gd name="T64" fmla="*/ 17999 w 1071"/>
                <a:gd name="T65" fmla="*/ 364999 h 225"/>
                <a:gd name="T66" fmla="*/ 17999 w 1071"/>
                <a:gd name="T67" fmla="*/ 364999 h 225"/>
                <a:gd name="T68" fmla="*/ 17999 w 1071"/>
                <a:gd name="T69" fmla="*/ 364999 h 225"/>
                <a:gd name="T70" fmla="*/ 17999 w 1071"/>
                <a:gd name="T71" fmla="*/ 364999 h 225"/>
                <a:gd name="T72" fmla="*/ 17999 w 1071"/>
                <a:gd name="T73" fmla="*/ 364999 h 225"/>
                <a:gd name="T74" fmla="*/ 17999 w 1071"/>
                <a:gd name="T75" fmla="*/ 364999 h 225"/>
                <a:gd name="T76" fmla="*/ 17999 w 1071"/>
                <a:gd name="T77" fmla="*/ 364999 h 225"/>
                <a:gd name="T78" fmla="*/ 17999 w 1071"/>
                <a:gd name="T79" fmla="*/ 364999 h 225"/>
                <a:gd name="T80" fmla="*/ 17999 w 1071"/>
                <a:gd name="T81" fmla="*/ 364999 h 225"/>
                <a:gd name="T82" fmla="*/ 17999 w 1071"/>
                <a:gd name="T83" fmla="*/ 364999 h 225"/>
                <a:gd name="T84" fmla="*/ 17999 w 1071"/>
                <a:gd name="T85" fmla="*/ 364999 h 225"/>
                <a:gd name="T86" fmla="*/ 17999 w 1071"/>
                <a:gd name="T87" fmla="*/ 364999 h 225"/>
                <a:gd name="T88" fmla="*/ 17999 w 1071"/>
                <a:gd name="T89" fmla="*/ 364999 h 225"/>
                <a:gd name="T90" fmla="*/ 17999 w 1071"/>
                <a:gd name="T91" fmla="*/ 364999 h 225"/>
                <a:gd name="T92" fmla="*/ 17999 w 1071"/>
                <a:gd name="T93" fmla="*/ 364999 h 225"/>
                <a:gd name="T94" fmla="*/ 17999 w 1071"/>
                <a:gd name="T95" fmla="*/ 364999 h 225"/>
                <a:gd name="T96" fmla="*/ 17999 w 1071"/>
                <a:gd name="T97" fmla="*/ 364999 h 225"/>
                <a:gd name="T98" fmla="*/ 17999 w 1071"/>
                <a:gd name="T99" fmla="*/ 364999 h 225"/>
                <a:gd name="T100" fmla="*/ 17999 w 1071"/>
                <a:gd name="T101" fmla="*/ 364999 h 225"/>
                <a:gd name="T102" fmla="*/ 17999 w 1071"/>
                <a:gd name="T103" fmla="*/ 364999 h 225"/>
                <a:gd name="T104" fmla="*/ 17999 w 1071"/>
                <a:gd name="T105" fmla="*/ 364999 h 225"/>
                <a:gd name="T106" fmla="*/ 17999 w 1071"/>
                <a:gd name="T107" fmla="*/ 364999 h 22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71"/>
                <a:gd name="T163" fmla="*/ 0 h 225"/>
                <a:gd name="T164" fmla="*/ 1071 w 1071"/>
                <a:gd name="T165" fmla="*/ 225 h 22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71" h="225">
                  <a:moveTo>
                    <a:pt x="974" y="94"/>
                  </a:moveTo>
                  <a:lnTo>
                    <a:pt x="966" y="94"/>
                  </a:lnTo>
                  <a:lnTo>
                    <a:pt x="957" y="93"/>
                  </a:lnTo>
                  <a:lnTo>
                    <a:pt x="949" y="92"/>
                  </a:lnTo>
                  <a:lnTo>
                    <a:pt x="942" y="89"/>
                  </a:lnTo>
                  <a:lnTo>
                    <a:pt x="934" y="86"/>
                  </a:lnTo>
                  <a:lnTo>
                    <a:pt x="927" y="82"/>
                  </a:lnTo>
                  <a:lnTo>
                    <a:pt x="920" y="78"/>
                  </a:lnTo>
                  <a:lnTo>
                    <a:pt x="913" y="72"/>
                  </a:lnTo>
                  <a:lnTo>
                    <a:pt x="898" y="61"/>
                  </a:lnTo>
                  <a:lnTo>
                    <a:pt x="887" y="76"/>
                  </a:lnTo>
                  <a:lnTo>
                    <a:pt x="873" y="92"/>
                  </a:lnTo>
                  <a:lnTo>
                    <a:pt x="857" y="105"/>
                  </a:lnTo>
                  <a:lnTo>
                    <a:pt x="841" y="118"/>
                  </a:lnTo>
                  <a:lnTo>
                    <a:pt x="823" y="128"/>
                  </a:lnTo>
                  <a:lnTo>
                    <a:pt x="803" y="136"/>
                  </a:lnTo>
                  <a:lnTo>
                    <a:pt x="784" y="143"/>
                  </a:lnTo>
                  <a:lnTo>
                    <a:pt x="765" y="147"/>
                  </a:lnTo>
                  <a:lnTo>
                    <a:pt x="744" y="150"/>
                  </a:lnTo>
                  <a:lnTo>
                    <a:pt x="741" y="150"/>
                  </a:lnTo>
                  <a:lnTo>
                    <a:pt x="740" y="150"/>
                  </a:lnTo>
                  <a:lnTo>
                    <a:pt x="737" y="150"/>
                  </a:lnTo>
                  <a:lnTo>
                    <a:pt x="734" y="150"/>
                  </a:lnTo>
                  <a:lnTo>
                    <a:pt x="729" y="150"/>
                  </a:lnTo>
                  <a:lnTo>
                    <a:pt x="722" y="150"/>
                  </a:lnTo>
                  <a:lnTo>
                    <a:pt x="716" y="148"/>
                  </a:lnTo>
                  <a:lnTo>
                    <a:pt x="711" y="148"/>
                  </a:lnTo>
                  <a:lnTo>
                    <a:pt x="704" y="147"/>
                  </a:lnTo>
                  <a:lnTo>
                    <a:pt x="698" y="146"/>
                  </a:lnTo>
                  <a:lnTo>
                    <a:pt x="693" y="146"/>
                  </a:lnTo>
                  <a:lnTo>
                    <a:pt x="687" y="144"/>
                  </a:lnTo>
                  <a:lnTo>
                    <a:pt x="682" y="143"/>
                  </a:lnTo>
                  <a:lnTo>
                    <a:pt x="676" y="140"/>
                  </a:lnTo>
                  <a:lnTo>
                    <a:pt x="670" y="139"/>
                  </a:lnTo>
                  <a:lnTo>
                    <a:pt x="665" y="137"/>
                  </a:lnTo>
                  <a:lnTo>
                    <a:pt x="658" y="135"/>
                  </a:lnTo>
                  <a:lnTo>
                    <a:pt x="651" y="130"/>
                  </a:lnTo>
                  <a:lnTo>
                    <a:pt x="643" y="128"/>
                  </a:lnTo>
                  <a:lnTo>
                    <a:pt x="636" y="123"/>
                  </a:lnTo>
                  <a:lnTo>
                    <a:pt x="629" y="119"/>
                  </a:lnTo>
                  <a:lnTo>
                    <a:pt x="622" y="115"/>
                  </a:lnTo>
                  <a:lnTo>
                    <a:pt x="616" y="111"/>
                  </a:lnTo>
                  <a:lnTo>
                    <a:pt x="609" y="105"/>
                  </a:lnTo>
                  <a:lnTo>
                    <a:pt x="598" y="96"/>
                  </a:lnTo>
                  <a:lnTo>
                    <a:pt x="597" y="94"/>
                  </a:lnTo>
                  <a:lnTo>
                    <a:pt x="597" y="96"/>
                  </a:lnTo>
                  <a:lnTo>
                    <a:pt x="585" y="105"/>
                  </a:lnTo>
                  <a:lnTo>
                    <a:pt x="576" y="112"/>
                  </a:lnTo>
                  <a:lnTo>
                    <a:pt x="568" y="119"/>
                  </a:lnTo>
                  <a:lnTo>
                    <a:pt x="560" y="126"/>
                  </a:lnTo>
                  <a:lnTo>
                    <a:pt x="550" y="132"/>
                  </a:lnTo>
                  <a:lnTo>
                    <a:pt x="536" y="140"/>
                  </a:lnTo>
                  <a:lnTo>
                    <a:pt x="522" y="147"/>
                  </a:lnTo>
                  <a:lnTo>
                    <a:pt x="507" y="153"/>
                  </a:lnTo>
                  <a:lnTo>
                    <a:pt x="492" y="157"/>
                  </a:lnTo>
                  <a:lnTo>
                    <a:pt x="475" y="161"/>
                  </a:lnTo>
                  <a:lnTo>
                    <a:pt x="460" y="164"/>
                  </a:lnTo>
                  <a:lnTo>
                    <a:pt x="443" y="166"/>
                  </a:lnTo>
                  <a:lnTo>
                    <a:pt x="427" y="166"/>
                  </a:lnTo>
                  <a:lnTo>
                    <a:pt x="417" y="166"/>
                  </a:lnTo>
                  <a:lnTo>
                    <a:pt x="409" y="166"/>
                  </a:lnTo>
                  <a:lnTo>
                    <a:pt x="400" y="165"/>
                  </a:lnTo>
                  <a:lnTo>
                    <a:pt x="391" y="164"/>
                  </a:lnTo>
                  <a:lnTo>
                    <a:pt x="385" y="164"/>
                  </a:lnTo>
                  <a:lnTo>
                    <a:pt x="379" y="162"/>
                  </a:lnTo>
                  <a:lnTo>
                    <a:pt x="374" y="161"/>
                  </a:lnTo>
                  <a:lnTo>
                    <a:pt x="370" y="159"/>
                  </a:lnTo>
                  <a:lnTo>
                    <a:pt x="364" y="158"/>
                  </a:lnTo>
                  <a:lnTo>
                    <a:pt x="359" y="157"/>
                  </a:lnTo>
                  <a:lnTo>
                    <a:pt x="353" y="155"/>
                  </a:lnTo>
                  <a:lnTo>
                    <a:pt x="348" y="154"/>
                  </a:lnTo>
                  <a:lnTo>
                    <a:pt x="332" y="148"/>
                  </a:lnTo>
                  <a:lnTo>
                    <a:pt x="319" y="140"/>
                  </a:lnTo>
                  <a:lnTo>
                    <a:pt x="305" y="133"/>
                  </a:lnTo>
                  <a:lnTo>
                    <a:pt x="291" y="123"/>
                  </a:lnTo>
                  <a:lnTo>
                    <a:pt x="278" y="114"/>
                  </a:lnTo>
                  <a:lnTo>
                    <a:pt x="266" y="104"/>
                  </a:lnTo>
                  <a:lnTo>
                    <a:pt x="255" y="93"/>
                  </a:lnTo>
                  <a:lnTo>
                    <a:pt x="244" y="80"/>
                  </a:lnTo>
                  <a:lnTo>
                    <a:pt x="233" y="65"/>
                  </a:lnTo>
                  <a:lnTo>
                    <a:pt x="217" y="78"/>
                  </a:lnTo>
                  <a:lnTo>
                    <a:pt x="208" y="85"/>
                  </a:lnTo>
                  <a:lnTo>
                    <a:pt x="199" y="90"/>
                  </a:lnTo>
                  <a:lnTo>
                    <a:pt x="188" y="94"/>
                  </a:lnTo>
                  <a:lnTo>
                    <a:pt x="179" y="99"/>
                  </a:lnTo>
                  <a:lnTo>
                    <a:pt x="168" y="101"/>
                  </a:lnTo>
                  <a:lnTo>
                    <a:pt x="156" y="104"/>
                  </a:lnTo>
                  <a:lnTo>
                    <a:pt x="145" y="105"/>
                  </a:lnTo>
                  <a:lnTo>
                    <a:pt x="134" y="105"/>
                  </a:lnTo>
                  <a:lnTo>
                    <a:pt x="111" y="104"/>
                  </a:lnTo>
                  <a:lnTo>
                    <a:pt x="89" y="97"/>
                  </a:lnTo>
                  <a:lnTo>
                    <a:pt x="68" y="89"/>
                  </a:lnTo>
                  <a:lnTo>
                    <a:pt x="50" y="75"/>
                  </a:lnTo>
                  <a:lnTo>
                    <a:pt x="33" y="60"/>
                  </a:lnTo>
                  <a:lnTo>
                    <a:pt x="21" y="42"/>
                  </a:lnTo>
                  <a:lnTo>
                    <a:pt x="10" y="22"/>
                  </a:lnTo>
                  <a:lnTo>
                    <a:pt x="3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3" y="57"/>
                  </a:lnTo>
                  <a:lnTo>
                    <a:pt x="11" y="82"/>
                  </a:lnTo>
                  <a:lnTo>
                    <a:pt x="23" y="104"/>
                  </a:lnTo>
                  <a:lnTo>
                    <a:pt x="40" y="125"/>
                  </a:lnTo>
                  <a:lnTo>
                    <a:pt x="59" y="141"/>
                  </a:lnTo>
                  <a:lnTo>
                    <a:pt x="82" y="153"/>
                  </a:lnTo>
                  <a:lnTo>
                    <a:pt x="108" y="161"/>
                  </a:lnTo>
                  <a:lnTo>
                    <a:pt x="134" y="164"/>
                  </a:lnTo>
                  <a:lnTo>
                    <a:pt x="145" y="164"/>
                  </a:lnTo>
                  <a:lnTo>
                    <a:pt x="156" y="162"/>
                  </a:lnTo>
                  <a:lnTo>
                    <a:pt x="168" y="159"/>
                  </a:lnTo>
                  <a:lnTo>
                    <a:pt x="179" y="157"/>
                  </a:lnTo>
                  <a:lnTo>
                    <a:pt x="188" y="153"/>
                  </a:lnTo>
                  <a:lnTo>
                    <a:pt x="199" y="148"/>
                  </a:lnTo>
                  <a:lnTo>
                    <a:pt x="208" y="143"/>
                  </a:lnTo>
                  <a:lnTo>
                    <a:pt x="217" y="136"/>
                  </a:lnTo>
                  <a:lnTo>
                    <a:pt x="233" y="123"/>
                  </a:lnTo>
                  <a:lnTo>
                    <a:pt x="244" y="139"/>
                  </a:lnTo>
                  <a:lnTo>
                    <a:pt x="255" y="151"/>
                  </a:lnTo>
                  <a:lnTo>
                    <a:pt x="266" y="162"/>
                  </a:lnTo>
                  <a:lnTo>
                    <a:pt x="278" y="172"/>
                  </a:lnTo>
                  <a:lnTo>
                    <a:pt x="291" y="182"/>
                  </a:lnTo>
                  <a:lnTo>
                    <a:pt x="305" y="191"/>
                  </a:lnTo>
                  <a:lnTo>
                    <a:pt x="319" y="198"/>
                  </a:lnTo>
                  <a:lnTo>
                    <a:pt x="332" y="207"/>
                  </a:lnTo>
                  <a:lnTo>
                    <a:pt x="348" y="212"/>
                  </a:lnTo>
                  <a:lnTo>
                    <a:pt x="353" y="214"/>
                  </a:lnTo>
                  <a:lnTo>
                    <a:pt x="359" y="215"/>
                  </a:lnTo>
                  <a:lnTo>
                    <a:pt x="364" y="216"/>
                  </a:lnTo>
                  <a:lnTo>
                    <a:pt x="370" y="218"/>
                  </a:lnTo>
                  <a:lnTo>
                    <a:pt x="374" y="219"/>
                  </a:lnTo>
                  <a:lnTo>
                    <a:pt x="379" y="220"/>
                  </a:lnTo>
                  <a:lnTo>
                    <a:pt x="385" y="222"/>
                  </a:lnTo>
                  <a:lnTo>
                    <a:pt x="391" y="222"/>
                  </a:lnTo>
                  <a:lnTo>
                    <a:pt x="400" y="223"/>
                  </a:lnTo>
                  <a:lnTo>
                    <a:pt x="409" y="225"/>
                  </a:lnTo>
                  <a:lnTo>
                    <a:pt x="417" y="225"/>
                  </a:lnTo>
                  <a:lnTo>
                    <a:pt x="427" y="225"/>
                  </a:lnTo>
                  <a:lnTo>
                    <a:pt x="443" y="225"/>
                  </a:lnTo>
                  <a:lnTo>
                    <a:pt x="460" y="222"/>
                  </a:lnTo>
                  <a:lnTo>
                    <a:pt x="475" y="219"/>
                  </a:lnTo>
                  <a:lnTo>
                    <a:pt x="492" y="215"/>
                  </a:lnTo>
                  <a:lnTo>
                    <a:pt x="507" y="211"/>
                  </a:lnTo>
                  <a:lnTo>
                    <a:pt x="522" y="205"/>
                  </a:lnTo>
                  <a:lnTo>
                    <a:pt x="536" y="198"/>
                  </a:lnTo>
                  <a:lnTo>
                    <a:pt x="550" y="190"/>
                  </a:lnTo>
                  <a:lnTo>
                    <a:pt x="560" y="184"/>
                  </a:lnTo>
                  <a:lnTo>
                    <a:pt x="568" y="178"/>
                  </a:lnTo>
                  <a:lnTo>
                    <a:pt x="576" y="171"/>
                  </a:lnTo>
                  <a:lnTo>
                    <a:pt x="585" y="164"/>
                  </a:lnTo>
                  <a:lnTo>
                    <a:pt x="597" y="154"/>
                  </a:lnTo>
                  <a:lnTo>
                    <a:pt x="597" y="153"/>
                  </a:lnTo>
                  <a:lnTo>
                    <a:pt x="598" y="154"/>
                  </a:lnTo>
                  <a:lnTo>
                    <a:pt x="609" y="164"/>
                  </a:lnTo>
                  <a:lnTo>
                    <a:pt x="616" y="169"/>
                  </a:lnTo>
                  <a:lnTo>
                    <a:pt x="622" y="173"/>
                  </a:lnTo>
                  <a:lnTo>
                    <a:pt x="629" y="178"/>
                  </a:lnTo>
                  <a:lnTo>
                    <a:pt x="636" y="182"/>
                  </a:lnTo>
                  <a:lnTo>
                    <a:pt x="643" y="186"/>
                  </a:lnTo>
                  <a:lnTo>
                    <a:pt x="651" y="189"/>
                  </a:lnTo>
                  <a:lnTo>
                    <a:pt x="658" y="193"/>
                  </a:lnTo>
                  <a:lnTo>
                    <a:pt x="665" y="196"/>
                  </a:lnTo>
                  <a:lnTo>
                    <a:pt x="670" y="197"/>
                  </a:lnTo>
                  <a:lnTo>
                    <a:pt x="676" y="198"/>
                  </a:lnTo>
                  <a:lnTo>
                    <a:pt x="682" y="201"/>
                  </a:lnTo>
                  <a:lnTo>
                    <a:pt x="687" y="202"/>
                  </a:lnTo>
                  <a:lnTo>
                    <a:pt x="693" y="204"/>
                  </a:lnTo>
                  <a:lnTo>
                    <a:pt x="698" y="204"/>
                  </a:lnTo>
                  <a:lnTo>
                    <a:pt x="704" y="205"/>
                  </a:lnTo>
                  <a:lnTo>
                    <a:pt x="711" y="207"/>
                  </a:lnTo>
                  <a:lnTo>
                    <a:pt x="716" y="207"/>
                  </a:lnTo>
                  <a:lnTo>
                    <a:pt x="722" y="208"/>
                  </a:lnTo>
                  <a:lnTo>
                    <a:pt x="729" y="208"/>
                  </a:lnTo>
                  <a:lnTo>
                    <a:pt x="734" y="208"/>
                  </a:lnTo>
                  <a:lnTo>
                    <a:pt x="737" y="208"/>
                  </a:lnTo>
                  <a:lnTo>
                    <a:pt x="740" y="208"/>
                  </a:lnTo>
                  <a:lnTo>
                    <a:pt x="741" y="208"/>
                  </a:lnTo>
                  <a:lnTo>
                    <a:pt x="744" y="208"/>
                  </a:lnTo>
                  <a:lnTo>
                    <a:pt x="765" y="205"/>
                  </a:lnTo>
                  <a:lnTo>
                    <a:pt x="784" y="201"/>
                  </a:lnTo>
                  <a:lnTo>
                    <a:pt x="803" y="194"/>
                  </a:lnTo>
                  <a:lnTo>
                    <a:pt x="823" y="186"/>
                  </a:lnTo>
                  <a:lnTo>
                    <a:pt x="841" y="176"/>
                  </a:lnTo>
                  <a:lnTo>
                    <a:pt x="857" y="164"/>
                  </a:lnTo>
                  <a:lnTo>
                    <a:pt x="873" y="150"/>
                  </a:lnTo>
                  <a:lnTo>
                    <a:pt x="887" y="135"/>
                  </a:lnTo>
                  <a:lnTo>
                    <a:pt x="898" y="119"/>
                  </a:lnTo>
                  <a:lnTo>
                    <a:pt x="913" y="130"/>
                  </a:lnTo>
                  <a:lnTo>
                    <a:pt x="920" y="136"/>
                  </a:lnTo>
                  <a:lnTo>
                    <a:pt x="927" y="140"/>
                  </a:lnTo>
                  <a:lnTo>
                    <a:pt x="934" y="144"/>
                  </a:lnTo>
                  <a:lnTo>
                    <a:pt x="942" y="147"/>
                  </a:lnTo>
                  <a:lnTo>
                    <a:pt x="949" y="150"/>
                  </a:lnTo>
                  <a:lnTo>
                    <a:pt x="957" y="151"/>
                  </a:lnTo>
                  <a:lnTo>
                    <a:pt x="966" y="153"/>
                  </a:lnTo>
                  <a:lnTo>
                    <a:pt x="974" y="153"/>
                  </a:lnTo>
                  <a:lnTo>
                    <a:pt x="993" y="151"/>
                  </a:lnTo>
                  <a:lnTo>
                    <a:pt x="1011" y="146"/>
                  </a:lnTo>
                  <a:lnTo>
                    <a:pt x="1028" y="136"/>
                  </a:lnTo>
                  <a:lnTo>
                    <a:pt x="1043" y="125"/>
                  </a:lnTo>
                  <a:lnTo>
                    <a:pt x="1054" y="110"/>
                  </a:lnTo>
                  <a:lnTo>
                    <a:pt x="1064" y="93"/>
                  </a:lnTo>
                  <a:lnTo>
                    <a:pt x="1069" y="75"/>
                  </a:lnTo>
                  <a:lnTo>
                    <a:pt x="1071" y="56"/>
                  </a:lnTo>
                  <a:lnTo>
                    <a:pt x="1071" y="49"/>
                  </a:lnTo>
                  <a:lnTo>
                    <a:pt x="1069" y="40"/>
                  </a:lnTo>
                  <a:lnTo>
                    <a:pt x="1067" y="33"/>
                  </a:lnTo>
                  <a:lnTo>
                    <a:pt x="1065" y="26"/>
                  </a:lnTo>
                  <a:lnTo>
                    <a:pt x="1060" y="40"/>
                  </a:lnTo>
                  <a:lnTo>
                    <a:pt x="1051" y="53"/>
                  </a:lnTo>
                  <a:lnTo>
                    <a:pt x="1042" y="65"/>
                  </a:lnTo>
                  <a:lnTo>
                    <a:pt x="1031" y="75"/>
                  </a:lnTo>
                  <a:lnTo>
                    <a:pt x="1018" y="83"/>
                  </a:lnTo>
                  <a:lnTo>
                    <a:pt x="1004" y="89"/>
                  </a:lnTo>
                  <a:lnTo>
                    <a:pt x="989" y="93"/>
                  </a:lnTo>
                  <a:lnTo>
                    <a:pt x="974" y="9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" name="AutoShape 18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168" y="61"/>
                  </a:moveTo>
                  <a:lnTo>
                    <a:pt x="159" y="61"/>
                  </a:lnTo>
                  <a:lnTo>
                    <a:pt x="150" y="61"/>
                  </a:lnTo>
                  <a:lnTo>
                    <a:pt x="141" y="60"/>
                  </a:lnTo>
                  <a:lnTo>
                    <a:pt x="133" y="59"/>
                  </a:lnTo>
                  <a:lnTo>
                    <a:pt x="125" y="59"/>
                  </a:lnTo>
                  <a:lnTo>
                    <a:pt x="116" y="57"/>
                  </a:lnTo>
                  <a:lnTo>
                    <a:pt x="109" y="54"/>
                  </a:lnTo>
                  <a:lnTo>
                    <a:pt x="101" y="53"/>
                  </a:lnTo>
                  <a:lnTo>
                    <a:pt x="89" y="67"/>
                  </a:lnTo>
                  <a:lnTo>
                    <a:pt x="75" y="81"/>
                  </a:lnTo>
                  <a:lnTo>
                    <a:pt x="62" y="95"/>
                  </a:lnTo>
                  <a:lnTo>
                    <a:pt x="48" y="107"/>
                  </a:lnTo>
                  <a:lnTo>
                    <a:pt x="37" y="121"/>
                  </a:lnTo>
                  <a:lnTo>
                    <a:pt x="26" y="132"/>
                  </a:lnTo>
                  <a:lnTo>
                    <a:pt x="17" y="142"/>
                  </a:lnTo>
                  <a:lnTo>
                    <a:pt x="8" y="150"/>
                  </a:lnTo>
                  <a:lnTo>
                    <a:pt x="26" y="153"/>
                  </a:lnTo>
                  <a:lnTo>
                    <a:pt x="50" y="157"/>
                  </a:lnTo>
                  <a:lnTo>
                    <a:pt x="76" y="163"/>
                  </a:lnTo>
                  <a:lnTo>
                    <a:pt x="102" y="167"/>
                  </a:lnTo>
                  <a:lnTo>
                    <a:pt x="126" y="172"/>
                  </a:lnTo>
                  <a:lnTo>
                    <a:pt x="147" y="175"/>
                  </a:lnTo>
                  <a:lnTo>
                    <a:pt x="159" y="178"/>
                  </a:lnTo>
                  <a:lnTo>
                    <a:pt x="165" y="179"/>
                  </a:lnTo>
                  <a:lnTo>
                    <a:pt x="159" y="185"/>
                  </a:lnTo>
                  <a:lnTo>
                    <a:pt x="144" y="199"/>
                  </a:lnTo>
                  <a:lnTo>
                    <a:pt x="122" y="219"/>
                  </a:lnTo>
                  <a:lnTo>
                    <a:pt x="97" y="244"/>
                  </a:lnTo>
                  <a:lnTo>
                    <a:pt x="69" y="271"/>
                  </a:lnTo>
                  <a:lnTo>
                    <a:pt x="42" y="296"/>
                  </a:lnTo>
                  <a:lnTo>
                    <a:pt x="18" y="319"/>
                  </a:lnTo>
                  <a:lnTo>
                    <a:pt x="0" y="336"/>
                  </a:lnTo>
                  <a:lnTo>
                    <a:pt x="15" y="339"/>
                  </a:lnTo>
                  <a:lnTo>
                    <a:pt x="32" y="343"/>
                  </a:lnTo>
                  <a:lnTo>
                    <a:pt x="51" y="347"/>
                  </a:lnTo>
                  <a:lnTo>
                    <a:pt x="69" y="350"/>
                  </a:lnTo>
                  <a:lnTo>
                    <a:pt x="87" y="354"/>
                  </a:lnTo>
                  <a:lnTo>
                    <a:pt x="101" y="357"/>
                  </a:lnTo>
                  <a:lnTo>
                    <a:pt x="111" y="358"/>
                  </a:lnTo>
                  <a:lnTo>
                    <a:pt x="114" y="359"/>
                  </a:lnTo>
                  <a:lnTo>
                    <a:pt x="111" y="362"/>
                  </a:lnTo>
                  <a:lnTo>
                    <a:pt x="104" y="370"/>
                  </a:lnTo>
                  <a:lnTo>
                    <a:pt x="91" y="384"/>
                  </a:lnTo>
                  <a:lnTo>
                    <a:pt x="78" y="401"/>
                  </a:lnTo>
                  <a:lnTo>
                    <a:pt x="61" y="419"/>
                  </a:lnTo>
                  <a:lnTo>
                    <a:pt x="44" y="438"/>
                  </a:lnTo>
                  <a:lnTo>
                    <a:pt x="28" y="458"/>
                  </a:lnTo>
                  <a:lnTo>
                    <a:pt x="11" y="476"/>
                  </a:lnTo>
                  <a:lnTo>
                    <a:pt x="29" y="465"/>
                  </a:lnTo>
                  <a:lnTo>
                    <a:pt x="47" y="454"/>
                  </a:lnTo>
                  <a:lnTo>
                    <a:pt x="65" y="444"/>
                  </a:lnTo>
                  <a:lnTo>
                    <a:pt x="82" y="433"/>
                  </a:lnTo>
                  <a:lnTo>
                    <a:pt x="98" y="422"/>
                  </a:lnTo>
                  <a:lnTo>
                    <a:pt x="116" y="412"/>
                  </a:lnTo>
                  <a:lnTo>
                    <a:pt x="132" y="402"/>
                  </a:lnTo>
                  <a:lnTo>
                    <a:pt x="148" y="393"/>
                  </a:lnTo>
                  <a:lnTo>
                    <a:pt x="163" y="383"/>
                  </a:lnTo>
                  <a:lnTo>
                    <a:pt x="179" y="375"/>
                  </a:lnTo>
                  <a:lnTo>
                    <a:pt x="193" y="366"/>
                  </a:lnTo>
                  <a:lnTo>
                    <a:pt x="205" y="358"/>
                  </a:lnTo>
                  <a:lnTo>
                    <a:pt x="219" y="350"/>
                  </a:lnTo>
                  <a:lnTo>
                    <a:pt x="230" y="343"/>
                  </a:lnTo>
                  <a:lnTo>
                    <a:pt x="241" y="336"/>
                  </a:lnTo>
                  <a:lnTo>
                    <a:pt x="251" y="330"/>
                  </a:lnTo>
                  <a:lnTo>
                    <a:pt x="234" y="328"/>
                  </a:lnTo>
                  <a:lnTo>
                    <a:pt x="213" y="325"/>
                  </a:lnTo>
                  <a:lnTo>
                    <a:pt x="193" y="322"/>
                  </a:lnTo>
                  <a:lnTo>
                    <a:pt x="170" y="319"/>
                  </a:lnTo>
                  <a:lnTo>
                    <a:pt x="151" y="316"/>
                  </a:lnTo>
                  <a:lnTo>
                    <a:pt x="136" y="314"/>
                  </a:lnTo>
                  <a:lnTo>
                    <a:pt x="125" y="312"/>
                  </a:lnTo>
                  <a:lnTo>
                    <a:pt x="120" y="312"/>
                  </a:lnTo>
                  <a:lnTo>
                    <a:pt x="127" y="307"/>
                  </a:lnTo>
                  <a:lnTo>
                    <a:pt x="147" y="294"/>
                  </a:lnTo>
                  <a:lnTo>
                    <a:pt x="175" y="275"/>
                  </a:lnTo>
                  <a:lnTo>
                    <a:pt x="209" y="250"/>
                  </a:lnTo>
                  <a:lnTo>
                    <a:pt x="245" y="225"/>
                  </a:lnTo>
                  <a:lnTo>
                    <a:pt x="281" y="200"/>
                  </a:lnTo>
                  <a:lnTo>
                    <a:pt x="314" y="178"/>
                  </a:lnTo>
                  <a:lnTo>
                    <a:pt x="339" y="160"/>
                  </a:lnTo>
                  <a:lnTo>
                    <a:pt x="327" y="158"/>
                  </a:lnTo>
                  <a:lnTo>
                    <a:pt x="310" y="157"/>
                  </a:lnTo>
                  <a:lnTo>
                    <a:pt x="292" y="156"/>
                  </a:lnTo>
                  <a:lnTo>
                    <a:pt x="274" y="154"/>
                  </a:lnTo>
                  <a:lnTo>
                    <a:pt x="258" y="153"/>
                  </a:lnTo>
                  <a:lnTo>
                    <a:pt x="244" y="152"/>
                  </a:lnTo>
                  <a:lnTo>
                    <a:pt x="234" y="150"/>
                  </a:lnTo>
                  <a:lnTo>
                    <a:pt x="231" y="150"/>
                  </a:lnTo>
                  <a:lnTo>
                    <a:pt x="235" y="147"/>
                  </a:lnTo>
                  <a:lnTo>
                    <a:pt x="247" y="138"/>
                  </a:lnTo>
                  <a:lnTo>
                    <a:pt x="265" y="125"/>
                  </a:lnTo>
                  <a:lnTo>
                    <a:pt x="287" y="107"/>
                  </a:lnTo>
                  <a:lnTo>
                    <a:pt x="312" y="89"/>
                  </a:lnTo>
                  <a:lnTo>
                    <a:pt x="339" y="68"/>
                  </a:lnTo>
                  <a:lnTo>
                    <a:pt x="366" y="48"/>
                  </a:lnTo>
                  <a:lnTo>
                    <a:pt x="392" y="28"/>
                  </a:lnTo>
                  <a:lnTo>
                    <a:pt x="385" y="25"/>
                  </a:lnTo>
                  <a:lnTo>
                    <a:pt x="378" y="23"/>
                  </a:lnTo>
                  <a:lnTo>
                    <a:pt x="371" y="20"/>
                  </a:lnTo>
                  <a:lnTo>
                    <a:pt x="364" y="16"/>
                  </a:lnTo>
                  <a:lnTo>
                    <a:pt x="359" y="13"/>
                  </a:lnTo>
                  <a:lnTo>
                    <a:pt x="352" y="9"/>
                  </a:lnTo>
                  <a:lnTo>
                    <a:pt x="346" y="5"/>
                  </a:lnTo>
                  <a:lnTo>
                    <a:pt x="339" y="0"/>
                  </a:lnTo>
                  <a:lnTo>
                    <a:pt x="320" y="14"/>
                  </a:lnTo>
                  <a:lnTo>
                    <a:pt x="301" y="27"/>
                  </a:lnTo>
                  <a:lnTo>
                    <a:pt x="280" y="36"/>
                  </a:lnTo>
                  <a:lnTo>
                    <a:pt x="259" y="45"/>
                  </a:lnTo>
                  <a:lnTo>
                    <a:pt x="237" y="52"/>
                  </a:lnTo>
                  <a:lnTo>
                    <a:pt x="213" y="57"/>
                  </a:lnTo>
                  <a:lnTo>
                    <a:pt x="191" y="60"/>
                  </a:lnTo>
                  <a:lnTo>
                    <a:pt x="168" y="6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0" name="AutoShape 19"/>
            <p:cNvSpPr>
              <a:spLocks noChangeArrowheads="1"/>
            </p:cNvSpPr>
            <p:nvPr/>
          </p:nvSpPr>
          <p:spPr bwMode="auto">
            <a:xfrm>
              <a:off x="586" y="1049"/>
              <a:ext cx="131" cy="233"/>
            </a:xfrm>
            <a:custGeom>
              <a:avLst/>
              <a:gdLst>
                <a:gd name="T0" fmla="*/ 18200 w 209"/>
                <a:gd name="T1" fmla="*/ 357253 h 330"/>
                <a:gd name="T2" fmla="*/ 18200 w 209"/>
                <a:gd name="T3" fmla="*/ 357253 h 330"/>
                <a:gd name="T4" fmla="*/ 18200 w 209"/>
                <a:gd name="T5" fmla="*/ 357253 h 330"/>
                <a:gd name="T6" fmla="*/ 18200 w 209"/>
                <a:gd name="T7" fmla="*/ 357253 h 330"/>
                <a:gd name="T8" fmla="*/ 18200 w 209"/>
                <a:gd name="T9" fmla="*/ 357253 h 330"/>
                <a:gd name="T10" fmla="*/ 18200 w 209"/>
                <a:gd name="T11" fmla="*/ 357253 h 330"/>
                <a:gd name="T12" fmla="*/ 18200 w 209"/>
                <a:gd name="T13" fmla="*/ 357253 h 330"/>
                <a:gd name="T14" fmla="*/ 18200 w 209"/>
                <a:gd name="T15" fmla="*/ 357253 h 330"/>
                <a:gd name="T16" fmla="*/ 18200 w 209"/>
                <a:gd name="T17" fmla="*/ 0 h 330"/>
                <a:gd name="T18" fmla="*/ 18200 w 209"/>
                <a:gd name="T19" fmla="*/ 357253 h 330"/>
                <a:gd name="T20" fmla="*/ 18200 w 209"/>
                <a:gd name="T21" fmla="*/ 357253 h 330"/>
                <a:gd name="T22" fmla="*/ 18200 w 209"/>
                <a:gd name="T23" fmla="*/ 357253 h 330"/>
                <a:gd name="T24" fmla="*/ 18200 w 209"/>
                <a:gd name="T25" fmla="*/ 357253 h 330"/>
                <a:gd name="T26" fmla="*/ 18200 w 209"/>
                <a:gd name="T27" fmla="*/ 357253 h 330"/>
                <a:gd name="T28" fmla="*/ 18200 w 209"/>
                <a:gd name="T29" fmla="*/ 357253 h 330"/>
                <a:gd name="T30" fmla="*/ 18200 w 209"/>
                <a:gd name="T31" fmla="*/ 357253 h 330"/>
                <a:gd name="T32" fmla="*/ 0 w 209"/>
                <a:gd name="T33" fmla="*/ 357253 h 330"/>
                <a:gd name="T34" fmla="*/ 18200 w 209"/>
                <a:gd name="T35" fmla="*/ 357253 h 330"/>
                <a:gd name="T36" fmla="*/ 18200 w 209"/>
                <a:gd name="T37" fmla="*/ 357253 h 330"/>
                <a:gd name="T38" fmla="*/ 18200 w 209"/>
                <a:gd name="T39" fmla="*/ 357253 h 330"/>
                <a:gd name="T40" fmla="*/ 18200 w 209"/>
                <a:gd name="T41" fmla="*/ 357253 h 330"/>
                <a:gd name="T42" fmla="*/ 18200 w 209"/>
                <a:gd name="T43" fmla="*/ 357253 h 330"/>
                <a:gd name="T44" fmla="*/ 18200 w 209"/>
                <a:gd name="T45" fmla="*/ 357253 h 330"/>
                <a:gd name="T46" fmla="*/ 18200 w 209"/>
                <a:gd name="T47" fmla="*/ 357253 h 330"/>
                <a:gd name="T48" fmla="*/ 18200 w 209"/>
                <a:gd name="T49" fmla="*/ 357253 h 330"/>
                <a:gd name="T50" fmla="*/ 18200 w 209"/>
                <a:gd name="T51" fmla="*/ 357253 h 330"/>
                <a:gd name="T52" fmla="*/ 18200 w 209"/>
                <a:gd name="T53" fmla="*/ 357253 h 330"/>
                <a:gd name="T54" fmla="*/ 18200 w 209"/>
                <a:gd name="T55" fmla="*/ 357253 h 330"/>
                <a:gd name="T56" fmla="*/ 18200 w 209"/>
                <a:gd name="T57" fmla="*/ 357253 h 330"/>
                <a:gd name="T58" fmla="*/ 18200 w 209"/>
                <a:gd name="T59" fmla="*/ 357253 h 330"/>
                <a:gd name="T60" fmla="*/ 18200 w 209"/>
                <a:gd name="T61" fmla="*/ 357253 h 330"/>
                <a:gd name="T62" fmla="*/ 18200 w 209"/>
                <a:gd name="T63" fmla="*/ 357253 h 330"/>
                <a:gd name="T64" fmla="*/ 18200 w 209"/>
                <a:gd name="T65" fmla="*/ 357253 h 330"/>
                <a:gd name="T66" fmla="*/ 18200 w 209"/>
                <a:gd name="T67" fmla="*/ 357253 h 330"/>
                <a:gd name="T68" fmla="*/ 18200 w 209"/>
                <a:gd name="T69" fmla="*/ 357253 h 330"/>
                <a:gd name="T70" fmla="*/ 18200 w 209"/>
                <a:gd name="T71" fmla="*/ 357253 h 330"/>
                <a:gd name="T72" fmla="*/ 18200 w 209"/>
                <a:gd name="T73" fmla="*/ 357253 h 330"/>
                <a:gd name="T74" fmla="*/ 18200 w 209"/>
                <a:gd name="T75" fmla="*/ 357253 h 330"/>
                <a:gd name="T76" fmla="*/ 18200 w 209"/>
                <a:gd name="T77" fmla="*/ 357253 h 330"/>
                <a:gd name="T78" fmla="*/ 18200 w 209"/>
                <a:gd name="T79" fmla="*/ 357253 h 330"/>
                <a:gd name="T80" fmla="*/ 18200 w 209"/>
                <a:gd name="T81" fmla="*/ 357253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9"/>
                <a:gd name="T124" fmla="*/ 0 h 330"/>
                <a:gd name="T125" fmla="*/ 209 w 209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9" h="330">
                  <a:moveTo>
                    <a:pt x="30" y="144"/>
                  </a:moveTo>
                  <a:lnTo>
                    <a:pt x="32" y="122"/>
                  </a:lnTo>
                  <a:lnTo>
                    <a:pt x="36" y="100"/>
                  </a:lnTo>
                  <a:lnTo>
                    <a:pt x="43" y="80"/>
                  </a:lnTo>
                  <a:lnTo>
                    <a:pt x="51" y="61"/>
                  </a:lnTo>
                  <a:lnTo>
                    <a:pt x="63" y="43"/>
                  </a:lnTo>
                  <a:lnTo>
                    <a:pt x="76" y="26"/>
                  </a:lnTo>
                  <a:lnTo>
                    <a:pt x="93" y="12"/>
                  </a:lnTo>
                  <a:lnTo>
                    <a:pt x="109" y="0"/>
                  </a:lnTo>
                  <a:lnTo>
                    <a:pt x="86" y="11"/>
                  </a:lnTo>
                  <a:lnTo>
                    <a:pt x="65" y="25"/>
                  </a:lnTo>
                  <a:lnTo>
                    <a:pt x="47" y="43"/>
                  </a:lnTo>
                  <a:lnTo>
                    <a:pt x="30" y="62"/>
                  </a:lnTo>
                  <a:lnTo>
                    <a:pt x="18" y="85"/>
                  </a:lnTo>
                  <a:lnTo>
                    <a:pt x="8" y="108"/>
                  </a:lnTo>
                  <a:lnTo>
                    <a:pt x="2" y="133"/>
                  </a:lnTo>
                  <a:lnTo>
                    <a:pt x="0" y="159"/>
                  </a:lnTo>
                  <a:lnTo>
                    <a:pt x="2" y="194"/>
                  </a:lnTo>
                  <a:lnTo>
                    <a:pt x="14" y="226"/>
                  </a:lnTo>
                  <a:lnTo>
                    <a:pt x="29" y="255"/>
                  </a:lnTo>
                  <a:lnTo>
                    <a:pt x="50" y="280"/>
                  </a:lnTo>
                  <a:lnTo>
                    <a:pt x="75" y="301"/>
                  </a:lnTo>
                  <a:lnTo>
                    <a:pt x="104" y="316"/>
                  </a:lnTo>
                  <a:lnTo>
                    <a:pt x="135" y="327"/>
                  </a:lnTo>
                  <a:lnTo>
                    <a:pt x="170" y="330"/>
                  </a:lnTo>
                  <a:lnTo>
                    <a:pt x="181" y="330"/>
                  </a:lnTo>
                  <a:lnTo>
                    <a:pt x="192" y="327"/>
                  </a:lnTo>
                  <a:lnTo>
                    <a:pt x="199" y="326"/>
                  </a:lnTo>
                  <a:lnTo>
                    <a:pt x="206" y="322"/>
                  </a:lnTo>
                  <a:lnTo>
                    <a:pt x="209" y="319"/>
                  </a:lnTo>
                  <a:lnTo>
                    <a:pt x="209" y="317"/>
                  </a:lnTo>
                  <a:lnTo>
                    <a:pt x="206" y="315"/>
                  </a:lnTo>
                  <a:lnTo>
                    <a:pt x="201" y="315"/>
                  </a:lnTo>
                  <a:lnTo>
                    <a:pt x="166" y="312"/>
                  </a:lnTo>
                  <a:lnTo>
                    <a:pt x="134" y="301"/>
                  </a:lnTo>
                  <a:lnTo>
                    <a:pt x="105" y="285"/>
                  </a:lnTo>
                  <a:lnTo>
                    <a:pt x="80" y="265"/>
                  </a:lnTo>
                  <a:lnTo>
                    <a:pt x="59" y="240"/>
                  </a:lnTo>
                  <a:lnTo>
                    <a:pt x="44" y="211"/>
                  </a:lnTo>
                  <a:lnTo>
                    <a:pt x="33" y="179"/>
                  </a:lnTo>
                  <a:lnTo>
                    <a:pt x="30" y="14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1" name="AutoShape 20"/>
            <p:cNvSpPr>
              <a:spLocks noChangeArrowheads="1"/>
            </p:cNvSpPr>
            <p:nvPr/>
          </p:nvSpPr>
          <p:spPr bwMode="auto">
            <a:xfrm>
              <a:off x="990" y="1129"/>
              <a:ext cx="98" cy="107"/>
            </a:xfrm>
            <a:custGeom>
              <a:avLst/>
              <a:gdLst>
                <a:gd name="T0" fmla="*/ 16409 w 157"/>
                <a:gd name="T1" fmla="*/ 390928 h 151"/>
                <a:gd name="T2" fmla="*/ 16409 w 157"/>
                <a:gd name="T3" fmla="*/ 390928 h 151"/>
                <a:gd name="T4" fmla="*/ 16409 w 157"/>
                <a:gd name="T5" fmla="*/ 390928 h 151"/>
                <a:gd name="T6" fmla="*/ 16409 w 157"/>
                <a:gd name="T7" fmla="*/ 390928 h 151"/>
                <a:gd name="T8" fmla="*/ 16409 w 157"/>
                <a:gd name="T9" fmla="*/ 0 h 151"/>
                <a:gd name="T10" fmla="*/ 16409 w 157"/>
                <a:gd name="T11" fmla="*/ 390928 h 151"/>
                <a:gd name="T12" fmla="*/ 16409 w 157"/>
                <a:gd name="T13" fmla="*/ 390928 h 151"/>
                <a:gd name="T14" fmla="*/ 16409 w 157"/>
                <a:gd name="T15" fmla="*/ 390928 h 151"/>
                <a:gd name="T16" fmla="*/ 0 w 157"/>
                <a:gd name="T17" fmla="*/ 390928 h 151"/>
                <a:gd name="T18" fmla="*/ 16409 w 157"/>
                <a:gd name="T19" fmla="*/ 390928 h 151"/>
                <a:gd name="T20" fmla="*/ 16409 w 157"/>
                <a:gd name="T21" fmla="*/ 390928 h 151"/>
                <a:gd name="T22" fmla="*/ 16409 w 157"/>
                <a:gd name="T23" fmla="*/ 390928 h 151"/>
                <a:gd name="T24" fmla="*/ 16409 w 157"/>
                <a:gd name="T25" fmla="*/ 390928 h 151"/>
                <a:gd name="T26" fmla="*/ 16409 w 157"/>
                <a:gd name="T27" fmla="*/ 390928 h 151"/>
                <a:gd name="T28" fmla="*/ 16409 w 157"/>
                <a:gd name="T29" fmla="*/ 390928 h 151"/>
                <a:gd name="T30" fmla="*/ 16409 w 157"/>
                <a:gd name="T31" fmla="*/ 390928 h 151"/>
                <a:gd name="T32" fmla="*/ 16409 w 157"/>
                <a:gd name="T33" fmla="*/ 390928 h 151"/>
                <a:gd name="T34" fmla="*/ 16409 w 157"/>
                <a:gd name="T35" fmla="*/ 390928 h 151"/>
                <a:gd name="T36" fmla="*/ 16409 w 157"/>
                <a:gd name="T37" fmla="*/ 390928 h 151"/>
                <a:gd name="T38" fmla="*/ 16409 w 157"/>
                <a:gd name="T39" fmla="*/ 390928 h 151"/>
                <a:gd name="T40" fmla="*/ 16409 w 157"/>
                <a:gd name="T41" fmla="*/ 390928 h 151"/>
                <a:gd name="T42" fmla="*/ 16409 w 157"/>
                <a:gd name="T43" fmla="*/ 390928 h 151"/>
                <a:gd name="T44" fmla="*/ 16409 w 157"/>
                <a:gd name="T45" fmla="*/ 390928 h 151"/>
                <a:gd name="T46" fmla="*/ 16409 w 157"/>
                <a:gd name="T47" fmla="*/ 390928 h 151"/>
                <a:gd name="T48" fmla="*/ 16409 w 157"/>
                <a:gd name="T49" fmla="*/ 390928 h 151"/>
                <a:gd name="T50" fmla="*/ 16409 w 157"/>
                <a:gd name="T51" fmla="*/ 390928 h 151"/>
                <a:gd name="T52" fmla="*/ 16409 w 157"/>
                <a:gd name="T53" fmla="*/ 390928 h 151"/>
                <a:gd name="T54" fmla="*/ 16409 w 157"/>
                <a:gd name="T55" fmla="*/ 390928 h 151"/>
                <a:gd name="T56" fmla="*/ 16409 w 157"/>
                <a:gd name="T57" fmla="*/ 390928 h 151"/>
                <a:gd name="T58" fmla="*/ 16409 w 157"/>
                <a:gd name="T59" fmla="*/ 390928 h 151"/>
                <a:gd name="T60" fmla="*/ 16409 w 157"/>
                <a:gd name="T61" fmla="*/ 390928 h 151"/>
                <a:gd name="T62" fmla="*/ 16409 w 157"/>
                <a:gd name="T63" fmla="*/ 390928 h 151"/>
                <a:gd name="T64" fmla="*/ 16409 w 157"/>
                <a:gd name="T65" fmla="*/ 390928 h 151"/>
                <a:gd name="T66" fmla="*/ 16409 w 157"/>
                <a:gd name="T67" fmla="*/ 390928 h 151"/>
                <a:gd name="T68" fmla="*/ 16409 w 157"/>
                <a:gd name="T69" fmla="*/ 390928 h 151"/>
                <a:gd name="T70" fmla="*/ 16409 w 157"/>
                <a:gd name="T71" fmla="*/ 390928 h 151"/>
                <a:gd name="T72" fmla="*/ 16409 w 157"/>
                <a:gd name="T73" fmla="*/ 390928 h 151"/>
                <a:gd name="T74" fmla="*/ 16409 w 157"/>
                <a:gd name="T75" fmla="*/ 390928 h 151"/>
                <a:gd name="T76" fmla="*/ 16409 w 157"/>
                <a:gd name="T77" fmla="*/ 390928 h 151"/>
                <a:gd name="T78" fmla="*/ 16409 w 157"/>
                <a:gd name="T79" fmla="*/ 390928 h 151"/>
                <a:gd name="T80" fmla="*/ 16409 w 157"/>
                <a:gd name="T81" fmla="*/ 390928 h 15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7"/>
                <a:gd name="T124" fmla="*/ 0 h 151"/>
                <a:gd name="T125" fmla="*/ 157 w 157"/>
                <a:gd name="T126" fmla="*/ 151 h 15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7" h="151">
                  <a:moveTo>
                    <a:pt x="17" y="46"/>
                  </a:moveTo>
                  <a:lnTo>
                    <a:pt x="18" y="33"/>
                  </a:lnTo>
                  <a:lnTo>
                    <a:pt x="21" y="22"/>
                  </a:lnTo>
                  <a:lnTo>
                    <a:pt x="25" y="11"/>
                  </a:lnTo>
                  <a:lnTo>
                    <a:pt x="31" y="0"/>
                  </a:lnTo>
                  <a:lnTo>
                    <a:pt x="18" y="14"/>
                  </a:lnTo>
                  <a:lnTo>
                    <a:pt x="9" y="29"/>
                  </a:lnTo>
                  <a:lnTo>
                    <a:pt x="2" y="47"/>
                  </a:lnTo>
                  <a:lnTo>
                    <a:pt x="0" y="67"/>
                  </a:lnTo>
                  <a:lnTo>
                    <a:pt x="2" y="83"/>
                  </a:lnTo>
                  <a:lnTo>
                    <a:pt x="7" y="99"/>
                  </a:lnTo>
                  <a:lnTo>
                    <a:pt x="14" y="114"/>
                  </a:lnTo>
                  <a:lnTo>
                    <a:pt x="25" y="126"/>
                  </a:lnTo>
                  <a:lnTo>
                    <a:pt x="38" y="136"/>
                  </a:lnTo>
                  <a:lnTo>
                    <a:pt x="52" y="144"/>
                  </a:lnTo>
                  <a:lnTo>
                    <a:pt x="68" y="150"/>
                  </a:lnTo>
                  <a:lnTo>
                    <a:pt x="85" y="151"/>
                  </a:lnTo>
                  <a:lnTo>
                    <a:pt x="96" y="150"/>
                  </a:lnTo>
                  <a:lnTo>
                    <a:pt x="107" y="149"/>
                  </a:lnTo>
                  <a:lnTo>
                    <a:pt x="117" y="146"/>
                  </a:lnTo>
                  <a:lnTo>
                    <a:pt x="126" y="140"/>
                  </a:lnTo>
                  <a:lnTo>
                    <a:pt x="136" y="135"/>
                  </a:lnTo>
                  <a:lnTo>
                    <a:pt x="143" y="129"/>
                  </a:lnTo>
                  <a:lnTo>
                    <a:pt x="151" y="121"/>
                  </a:lnTo>
                  <a:lnTo>
                    <a:pt x="157" y="112"/>
                  </a:lnTo>
                  <a:lnTo>
                    <a:pt x="151" y="117"/>
                  </a:lnTo>
                  <a:lnTo>
                    <a:pt x="144" y="121"/>
                  </a:lnTo>
                  <a:lnTo>
                    <a:pt x="139" y="124"/>
                  </a:lnTo>
                  <a:lnTo>
                    <a:pt x="132" y="126"/>
                  </a:lnTo>
                  <a:lnTo>
                    <a:pt x="125" y="129"/>
                  </a:lnTo>
                  <a:lnTo>
                    <a:pt x="118" y="131"/>
                  </a:lnTo>
                  <a:lnTo>
                    <a:pt x="111" y="132"/>
                  </a:lnTo>
                  <a:lnTo>
                    <a:pt x="103" y="132"/>
                  </a:lnTo>
                  <a:lnTo>
                    <a:pt x="86" y="131"/>
                  </a:lnTo>
                  <a:lnTo>
                    <a:pt x="70" y="125"/>
                  </a:lnTo>
                  <a:lnTo>
                    <a:pt x="54" y="117"/>
                  </a:lnTo>
                  <a:lnTo>
                    <a:pt x="42" y="107"/>
                  </a:lnTo>
                  <a:lnTo>
                    <a:pt x="32" y="94"/>
                  </a:lnTo>
                  <a:lnTo>
                    <a:pt x="24" y="79"/>
                  </a:lnTo>
                  <a:lnTo>
                    <a:pt x="18" y="63"/>
                  </a:lnTo>
                  <a:lnTo>
                    <a:pt x="17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2" name="AutoShape 21"/>
            <p:cNvSpPr>
              <a:spLocks noChangeArrowheads="1"/>
            </p:cNvSpPr>
            <p:nvPr/>
          </p:nvSpPr>
          <p:spPr bwMode="auto">
            <a:xfrm>
              <a:off x="797" y="1126"/>
              <a:ext cx="101" cy="150"/>
            </a:xfrm>
            <a:custGeom>
              <a:avLst/>
              <a:gdLst>
                <a:gd name="T0" fmla="*/ 18592 w 161"/>
                <a:gd name="T1" fmla="*/ 376541 h 212"/>
                <a:gd name="T2" fmla="*/ 18592 w 161"/>
                <a:gd name="T3" fmla="*/ 376541 h 212"/>
                <a:gd name="T4" fmla="*/ 18592 w 161"/>
                <a:gd name="T5" fmla="*/ 376541 h 212"/>
                <a:gd name="T6" fmla="*/ 18592 w 161"/>
                <a:gd name="T7" fmla="*/ 376541 h 212"/>
                <a:gd name="T8" fmla="*/ 18592 w 161"/>
                <a:gd name="T9" fmla="*/ 0 h 212"/>
                <a:gd name="T10" fmla="*/ 18592 w 161"/>
                <a:gd name="T11" fmla="*/ 376541 h 212"/>
                <a:gd name="T12" fmla="*/ 18592 w 161"/>
                <a:gd name="T13" fmla="*/ 376541 h 212"/>
                <a:gd name="T14" fmla="*/ 18592 w 161"/>
                <a:gd name="T15" fmla="*/ 376541 h 212"/>
                <a:gd name="T16" fmla="*/ 18592 w 161"/>
                <a:gd name="T17" fmla="*/ 376541 h 212"/>
                <a:gd name="T18" fmla="*/ 18592 w 161"/>
                <a:gd name="T19" fmla="*/ 376541 h 212"/>
                <a:gd name="T20" fmla="*/ 18592 w 161"/>
                <a:gd name="T21" fmla="*/ 376541 h 212"/>
                <a:gd name="T22" fmla="*/ 18592 w 161"/>
                <a:gd name="T23" fmla="*/ 376541 h 212"/>
                <a:gd name="T24" fmla="*/ 0 w 161"/>
                <a:gd name="T25" fmla="*/ 376541 h 212"/>
                <a:gd name="T26" fmla="*/ 18592 w 161"/>
                <a:gd name="T27" fmla="*/ 376541 h 212"/>
                <a:gd name="T28" fmla="*/ 18592 w 161"/>
                <a:gd name="T29" fmla="*/ 376541 h 212"/>
                <a:gd name="T30" fmla="*/ 18592 w 161"/>
                <a:gd name="T31" fmla="*/ 376541 h 212"/>
                <a:gd name="T32" fmla="*/ 18592 w 161"/>
                <a:gd name="T33" fmla="*/ 376541 h 212"/>
                <a:gd name="T34" fmla="*/ 18592 w 161"/>
                <a:gd name="T35" fmla="*/ 376541 h 212"/>
                <a:gd name="T36" fmla="*/ 18592 w 161"/>
                <a:gd name="T37" fmla="*/ 376541 h 212"/>
                <a:gd name="T38" fmla="*/ 18592 w 161"/>
                <a:gd name="T39" fmla="*/ 376541 h 212"/>
                <a:gd name="T40" fmla="*/ 18592 w 161"/>
                <a:gd name="T41" fmla="*/ 376541 h 212"/>
                <a:gd name="T42" fmla="*/ 18592 w 161"/>
                <a:gd name="T43" fmla="*/ 376541 h 212"/>
                <a:gd name="T44" fmla="*/ 18592 w 161"/>
                <a:gd name="T45" fmla="*/ 376541 h 212"/>
                <a:gd name="T46" fmla="*/ 18592 w 161"/>
                <a:gd name="T47" fmla="*/ 376541 h 212"/>
                <a:gd name="T48" fmla="*/ 18592 w 161"/>
                <a:gd name="T49" fmla="*/ 376541 h 212"/>
                <a:gd name="T50" fmla="*/ 18592 w 161"/>
                <a:gd name="T51" fmla="*/ 376541 h 212"/>
                <a:gd name="T52" fmla="*/ 18592 w 161"/>
                <a:gd name="T53" fmla="*/ 376541 h 212"/>
                <a:gd name="T54" fmla="*/ 18592 w 161"/>
                <a:gd name="T55" fmla="*/ 376541 h 212"/>
                <a:gd name="T56" fmla="*/ 18592 w 161"/>
                <a:gd name="T57" fmla="*/ 376541 h 212"/>
                <a:gd name="T58" fmla="*/ 18592 w 161"/>
                <a:gd name="T59" fmla="*/ 376541 h 212"/>
                <a:gd name="T60" fmla="*/ 18592 w 161"/>
                <a:gd name="T61" fmla="*/ 376541 h 212"/>
                <a:gd name="T62" fmla="*/ 18592 w 161"/>
                <a:gd name="T63" fmla="*/ 376541 h 212"/>
                <a:gd name="T64" fmla="*/ 18592 w 161"/>
                <a:gd name="T65" fmla="*/ 376541 h 212"/>
                <a:gd name="T66" fmla="*/ 18592 w 161"/>
                <a:gd name="T67" fmla="*/ 376541 h 212"/>
                <a:gd name="T68" fmla="*/ 18592 w 161"/>
                <a:gd name="T69" fmla="*/ 376541 h 212"/>
                <a:gd name="T70" fmla="*/ 18592 w 161"/>
                <a:gd name="T71" fmla="*/ 376541 h 212"/>
                <a:gd name="T72" fmla="*/ 18592 w 161"/>
                <a:gd name="T73" fmla="*/ 376541 h 2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1"/>
                <a:gd name="T112" fmla="*/ 0 h 212"/>
                <a:gd name="T113" fmla="*/ 161 w 161"/>
                <a:gd name="T114" fmla="*/ 212 h 21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1" h="212">
                  <a:moveTo>
                    <a:pt x="24" y="65"/>
                  </a:moveTo>
                  <a:lnTo>
                    <a:pt x="25" y="47"/>
                  </a:lnTo>
                  <a:lnTo>
                    <a:pt x="29" y="31"/>
                  </a:lnTo>
                  <a:lnTo>
                    <a:pt x="35" y="15"/>
                  </a:lnTo>
                  <a:lnTo>
                    <a:pt x="43" y="0"/>
                  </a:lnTo>
                  <a:lnTo>
                    <a:pt x="34" y="8"/>
                  </a:lnTo>
                  <a:lnTo>
                    <a:pt x="25" y="18"/>
                  </a:lnTo>
                  <a:lnTo>
                    <a:pt x="18" y="29"/>
                  </a:lnTo>
                  <a:lnTo>
                    <a:pt x="11" y="40"/>
                  </a:lnTo>
                  <a:lnTo>
                    <a:pt x="7" y="53"/>
                  </a:lnTo>
                  <a:lnTo>
                    <a:pt x="3" y="65"/>
                  </a:lnTo>
                  <a:lnTo>
                    <a:pt x="2" y="79"/>
                  </a:lnTo>
                  <a:lnTo>
                    <a:pt x="0" y="93"/>
                  </a:lnTo>
                  <a:lnTo>
                    <a:pt x="3" y="116"/>
                  </a:lnTo>
                  <a:lnTo>
                    <a:pt x="10" y="139"/>
                  </a:lnTo>
                  <a:lnTo>
                    <a:pt x="21" y="159"/>
                  </a:lnTo>
                  <a:lnTo>
                    <a:pt x="36" y="177"/>
                  </a:lnTo>
                  <a:lnTo>
                    <a:pt x="53" y="191"/>
                  </a:lnTo>
                  <a:lnTo>
                    <a:pt x="74" y="202"/>
                  </a:lnTo>
                  <a:lnTo>
                    <a:pt x="96" y="209"/>
                  </a:lnTo>
                  <a:lnTo>
                    <a:pt x="121" y="212"/>
                  </a:lnTo>
                  <a:lnTo>
                    <a:pt x="135" y="211"/>
                  </a:lnTo>
                  <a:lnTo>
                    <a:pt x="146" y="208"/>
                  </a:lnTo>
                  <a:lnTo>
                    <a:pt x="154" y="204"/>
                  </a:lnTo>
                  <a:lnTo>
                    <a:pt x="160" y="198"/>
                  </a:lnTo>
                  <a:lnTo>
                    <a:pt x="161" y="193"/>
                  </a:lnTo>
                  <a:lnTo>
                    <a:pt x="158" y="189"/>
                  </a:lnTo>
                  <a:lnTo>
                    <a:pt x="154" y="186"/>
                  </a:lnTo>
                  <a:lnTo>
                    <a:pt x="144" y="184"/>
                  </a:lnTo>
                  <a:lnTo>
                    <a:pt x="120" y="182"/>
                  </a:lnTo>
                  <a:lnTo>
                    <a:pt x="97" y="175"/>
                  </a:lnTo>
                  <a:lnTo>
                    <a:pt x="77" y="164"/>
                  </a:lnTo>
                  <a:lnTo>
                    <a:pt x="60" y="150"/>
                  </a:lnTo>
                  <a:lnTo>
                    <a:pt x="45" y="132"/>
                  </a:lnTo>
                  <a:lnTo>
                    <a:pt x="34" y="112"/>
                  </a:lnTo>
                  <a:lnTo>
                    <a:pt x="27" y="89"/>
                  </a:lnTo>
                  <a:lnTo>
                    <a:pt x="24" y="6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3" name="AutoShape 22"/>
            <p:cNvSpPr>
              <a:spLocks noChangeArrowheads="1"/>
            </p:cNvSpPr>
            <p:nvPr/>
          </p:nvSpPr>
          <p:spPr bwMode="auto">
            <a:xfrm>
              <a:off x="677" y="1417"/>
              <a:ext cx="99" cy="82"/>
            </a:xfrm>
            <a:custGeom>
              <a:avLst/>
              <a:gdLst>
                <a:gd name="T0" fmla="*/ 18046 w 158"/>
                <a:gd name="T1" fmla="*/ 367980 h 116"/>
                <a:gd name="T2" fmla="*/ 0 w 158"/>
                <a:gd name="T3" fmla="*/ 367980 h 116"/>
                <a:gd name="T4" fmla="*/ 18046 w 158"/>
                <a:gd name="T5" fmla="*/ 0 h 116"/>
                <a:gd name="T6" fmla="*/ 18046 w 158"/>
                <a:gd name="T7" fmla="*/ 367980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8"/>
                <a:gd name="T13" fmla="*/ 0 h 116"/>
                <a:gd name="T14" fmla="*/ 158 w 158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8" h="116">
                  <a:moveTo>
                    <a:pt x="158" y="4"/>
                  </a:moveTo>
                  <a:lnTo>
                    <a:pt x="0" y="116"/>
                  </a:lnTo>
                  <a:lnTo>
                    <a:pt x="12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pic>
        <p:nvPicPr>
          <p:cNvPr id="33" name="Picture 3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3657" y="2924946"/>
            <a:ext cx="1383101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6" name="Pladsholder til indhold 2"/>
          <p:cNvSpPr txBox="1">
            <a:spLocks/>
          </p:cNvSpPr>
          <p:nvPr/>
        </p:nvSpPr>
        <p:spPr>
          <a:xfrm>
            <a:off x="1881027" y="1124744"/>
            <a:ext cx="5715309" cy="18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5613" lvl="0" indent="-282575">
              <a:lnSpc>
                <a:spcPct val="80000"/>
              </a:lnSpc>
              <a:spcBef>
                <a:spcPts val="600"/>
              </a:spcBef>
              <a:buClr>
                <a:srgbClr val="9BBB59">
                  <a:lumMod val="50000"/>
                </a:srgbClr>
              </a:buClr>
              <a:buSzPct val="8000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Risk: The same error occurs for more copies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rgbClr val="1F497D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Same hardware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rgbClr val="1F497D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Same software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rgbClr val="1F497D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Same vendor</a:t>
            </a:r>
          </a:p>
          <a:p>
            <a:pPr marL="539496" marR="0" lvl="0" indent="-4572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SzPct val="80000"/>
              <a:buFont typeface="+mj-lt"/>
              <a:buAutoNum type="arabicPeriod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65EB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429000"/>
            <a:ext cx="82294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uppe 45"/>
          <p:cNvGrpSpPr/>
          <p:nvPr/>
        </p:nvGrpSpPr>
        <p:grpSpPr>
          <a:xfrm>
            <a:off x="4860032" y="3861048"/>
            <a:ext cx="504056" cy="288032"/>
            <a:chOff x="4932040" y="3861048"/>
            <a:chExt cx="504056" cy="288032"/>
          </a:xfrm>
        </p:grpSpPr>
        <p:sp>
          <p:nvSpPr>
            <p:cNvPr id="44" name="Udfyldt blanket 43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1028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grpSp>
        <p:nvGrpSpPr>
          <p:cNvPr id="17" name="Gruppe 49"/>
          <p:cNvGrpSpPr/>
          <p:nvPr/>
        </p:nvGrpSpPr>
        <p:grpSpPr>
          <a:xfrm>
            <a:off x="3851920" y="3861048"/>
            <a:ext cx="504056" cy="288032"/>
            <a:chOff x="4932040" y="3861048"/>
            <a:chExt cx="504056" cy="288032"/>
          </a:xfrm>
        </p:grpSpPr>
        <p:sp>
          <p:nvSpPr>
            <p:cNvPr id="51" name="Udfyldt blanket 50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52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cxnSp>
        <p:nvCxnSpPr>
          <p:cNvPr id="37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2484276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prstDash val="solid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8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457184" cy="747032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9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1476164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298959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429000"/>
            <a:ext cx="8244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429000"/>
            <a:ext cx="8244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429000"/>
            <a:ext cx="82294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Integrity – Bit error</a:t>
            </a:r>
            <a:endParaRPr lang="en-US" dirty="0"/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998277" y="1268760"/>
            <a:ext cx="1053443" cy="1204913"/>
            <a:chOff x="420" y="950"/>
            <a:chExt cx="719" cy="759"/>
          </a:xfrm>
        </p:grpSpPr>
        <p:sp>
          <p:nvSpPr>
            <p:cNvPr id="5" name="AutoShape 14"/>
            <p:cNvSpPr>
              <a:spLocks noChangeArrowheads="1"/>
            </p:cNvSpPr>
            <p:nvPr/>
          </p:nvSpPr>
          <p:spPr bwMode="auto">
            <a:xfrm>
              <a:off x="420" y="950"/>
              <a:ext cx="720" cy="760"/>
            </a:xfrm>
            <a:custGeom>
              <a:avLst/>
              <a:gdLst>
                <a:gd name="T0" fmla="*/ 18081 w 1149"/>
                <a:gd name="T1" fmla="*/ 369023 h 1075"/>
                <a:gd name="T2" fmla="*/ 18081 w 1149"/>
                <a:gd name="T3" fmla="*/ 369023 h 1075"/>
                <a:gd name="T4" fmla="*/ 18081 w 1149"/>
                <a:gd name="T5" fmla="*/ 369023 h 1075"/>
                <a:gd name="T6" fmla="*/ 18081 w 1149"/>
                <a:gd name="T7" fmla="*/ 369023 h 1075"/>
                <a:gd name="T8" fmla="*/ 18081 w 1149"/>
                <a:gd name="T9" fmla="*/ 369023 h 1075"/>
                <a:gd name="T10" fmla="*/ 18081 w 1149"/>
                <a:gd name="T11" fmla="*/ 369023 h 1075"/>
                <a:gd name="T12" fmla="*/ 18081 w 1149"/>
                <a:gd name="T13" fmla="*/ 369023 h 1075"/>
                <a:gd name="T14" fmla="*/ 18081 w 1149"/>
                <a:gd name="T15" fmla="*/ 369023 h 1075"/>
                <a:gd name="T16" fmla="*/ 18081 w 1149"/>
                <a:gd name="T17" fmla="*/ 369023 h 1075"/>
                <a:gd name="T18" fmla="*/ 18081 w 1149"/>
                <a:gd name="T19" fmla="*/ 0 h 1075"/>
                <a:gd name="T20" fmla="*/ 18081 w 1149"/>
                <a:gd name="T21" fmla="*/ 369023 h 1075"/>
                <a:gd name="T22" fmla="*/ 18081 w 1149"/>
                <a:gd name="T23" fmla="*/ 369023 h 1075"/>
                <a:gd name="T24" fmla="*/ 18081 w 1149"/>
                <a:gd name="T25" fmla="*/ 369023 h 1075"/>
                <a:gd name="T26" fmla="*/ 18081 w 1149"/>
                <a:gd name="T27" fmla="*/ 369023 h 1075"/>
                <a:gd name="T28" fmla="*/ 18081 w 1149"/>
                <a:gd name="T29" fmla="*/ 369023 h 1075"/>
                <a:gd name="T30" fmla="*/ 18081 w 1149"/>
                <a:gd name="T31" fmla="*/ 369023 h 1075"/>
                <a:gd name="T32" fmla="*/ 18081 w 1149"/>
                <a:gd name="T33" fmla="*/ 369023 h 1075"/>
                <a:gd name="T34" fmla="*/ 18081 w 1149"/>
                <a:gd name="T35" fmla="*/ 369023 h 1075"/>
                <a:gd name="T36" fmla="*/ 18081 w 1149"/>
                <a:gd name="T37" fmla="*/ 369023 h 1075"/>
                <a:gd name="T38" fmla="*/ 18081 w 1149"/>
                <a:gd name="T39" fmla="*/ 369023 h 1075"/>
                <a:gd name="T40" fmla="*/ 18081 w 1149"/>
                <a:gd name="T41" fmla="*/ 369023 h 1075"/>
                <a:gd name="T42" fmla="*/ 18081 w 1149"/>
                <a:gd name="T43" fmla="*/ 369023 h 1075"/>
                <a:gd name="T44" fmla="*/ 18081 w 1149"/>
                <a:gd name="T45" fmla="*/ 369023 h 1075"/>
                <a:gd name="T46" fmla="*/ 18081 w 1149"/>
                <a:gd name="T47" fmla="*/ 369023 h 1075"/>
                <a:gd name="T48" fmla="*/ 18081 w 1149"/>
                <a:gd name="T49" fmla="*/ 369023 h 1075"/>
                <a:gd name="T50" fmla="*/ 18081 w 1149"/>
                <a:gd name="T51" fmla="*/ 369023 h 1075"/>
                <a:gd name="T52" fmla="*/ 18081 w 1149"/>
                <a:gd name="T53" fmla="*/ 369023 h 1075"/>
                <a:gd name="T54" fmla="*/ 18081 w 1149"/>
                <a:gd name="T55" fmla="*/ 369023 h 1075"/>
                <a:gd name="T56" fmla="*/ 18081 w 1149"/>
                <a:gd name="T57" fmla="*/ 369023 h 1075"/>
                <a:gd name="T58" fmla="*/ 18081 w 1149"/>
                <a:gd name="T59" fmla="*/ 369023 h 1075"/>
                <a:gd name="T60" fmla="*/ 18081 w 1149"/>
                <a:gd name="T61" fmla="*/ 369023 h 1075"/>
                <a:gd name="T62" fmla="*/ 18081 w 1149"/>
                <a:gd name="T63" fmla="*/ 369023 h 1075"/>
                <a:gd name="T64" fmla="*/ 18081 w 1149"/>
                <a:gd name="T65" fmla="*/ 369023 h 1075"/>
                <a:gd name="T66" fmla="*/ 18081 w 1149"/>
                <a:gd name="T67" fmla="*/ 369023 h 1075"/>
                <a:gd name="T68" fmla="*/ 18081 w 1149"/>
                <a:gd name="T69" fmla="*/ 369023 h 1075"/>
                <a:gd name="T70" fmla="*/ 18081 w 1149"/>
                <a:gd name="T71" fmla="*/ 369023 h 1075"/>
                <a:gd name="T72" fmla="*/ 18081 w 1149"/>
                <a:gd name="T73" fmla="*/ 369023 h 1075"/>
                <a:gd name="T74" fmla="*/ 18081 w 1149"/>
                <a:gd name="T75" fmla="*/ 369023 h 1075"/>
                <a:gd name="T76" fmla="*/ 18081 w 1149"/>
                <a:gd name="T77" fmla="*/ 369023 h 1075"/>
                <a:gd name="T78" fmla="*/ 18081 w 1149"/>
                <a:gd name="T79" fmla="*/ 369023 h 1075"/>
                <a:gd name="T80" fmla="*/ 18081 w 1149"/>
                <a:gd name="T81" fmla="*/ 369023 h 1075"/>
                <a:gd name="T82" fmla="*/ 18081 w 1149"/>
                <a:gd name="T83" fmla="*/ 369023 h 1075"/>
                <a:gd name="T84" fmla="*/ 18081 w 1149"/>
                <a:gd name="T85" fmla="*/ 369023 h 1075"/>
                <a:gd name="T86" fmla="*/ 18081 w 1149"/>
                <a:gd name="T87" fmla="*/ 369023 h 1075"/>
                <a:gd name="T88" fmla="*/ 18081 w 1149"/>
                <a:gd name="T89" fmla="*/ 369023 h 1075"/>
                <a:gd name="T90" fmla="*/ 18081 w 1149"/>
                <a:gd name="T91" fmla="*/ 369023 h 1075"/>
                <a:gd name="T92" fmla="*/ 18081 w 1149"/>
                <a:gd name="T93" fmla="*/ 369023 h 1075"/>
                <a:gd name="T94" fmla="*/ 18081 w 1149"/>
                <a:gd name="T95" fmla="*/ 369023 h 1075"/>
                <a:gd name="T96" fmla="*/ 18081 w 1149"/>
                <a:gd name="T97" fmla="*/ 369023 h 1075"/>
                <a:gd name="T98" fmla="*/ 18081 w 1149"/>
                <a:gd name="T99" fmla="*/ 369023 h 1075"/>
                <a:gd name="T100" fmla="*/ 18081 w 1149"/>
                <a:gd name="T101" fmla="*/ 369023 h 1075"/>
                <a:gd name="T102" fmla="*/ 18081 w 1149"/>
                <a:gd name="T103" fmla="*/ 369023 h 1075"/>
                <a:gd name="T104" fmla="*/ 18081 w 1149"/>
                <a:gd name="T105" fmla="*/ 369023 h 1075"/>
                <a:gd name="T106" fmla="*/ 18081 w 1149"/>
                <a:gd name="T107" fmla="*/ 369023 h 1075"/>
                <a:gd name="T108" fmla="*/ 18081 w 1149"/>
                <a:gd name="T109" fmla="*/ 369023 h 1075"/>
                <a:gd name="T110" fmla="*/ 18081 w 1149"/>
                <a:gd name="T111" fmla="*/ 369023 h 1075"/>
                <a:gd name="T112" fmla="*/ 18081 w 1149"/>
                <a:gd name="T113" fmla="*/ 369023 h 1075"/>
                <a:gd name="T114" fmla="*/ 18081 w 1149"/>
                <a:gd name="T115" fmla="*/ 369023 h 1075"/>
                <a:gd name="T116" fmla="*/ 18081 w 1149"/>
                <a:gd name="T117" fmla="*/ 369023 h 1075"/>
                <a:gd name="T118" fmla="*/ 18081 w 1149"/>
                <a:gd name="T119" fmla="*/ 369023 h 1075"/>
                <a:gd name="T120" fmla="*/ 18081 w 1149"/>
                <a:gd name="T121" fmla="*/ 369023 h 1075"/>
                <a:gd name="T122" fmla="*/ 18081 w 1149"/>
                <a:gd name="T123" fmla="*/ 369023 h 10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49"/>
                <a:gd name="T187" fmla="*/ 0 h 1075"/>
                <a:gd name="T188" fmla="*/ 1149 w 1149"/>
                <a:gd name="T189" fmla="*/ 1075 h 107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49" h="1075">
                  <a:moveTo>
                    <a:pt x="1013" y="206"/>
                  </a:moveTo>
                  <a:lnTo>
                    <a:pt x="1007" y="206"/>
                  </a:lnTo>
                  <a:lnTo>
                    <a:pt x="1000" y="208"/>
                  </a:lnTo>
                  <a:lnTo>
                    <a:pt x="995" y="208"/>
                  </a:lnTo>
                  <a:lnTo>
                    <a:pt x="988" y="209"/>
                  </a:lnTo>
                  <a:lnTo>
                    <a:pt x="973" y="177"/>
                  </a:lnTo>
                  <a:lnTo>
                    <a:pt x="952" y="149"/>
                  </a:lnTo>
                  <a:lnTo>
                    <a:pt x="928" y="124"/>
                  </a:lnTo>
                  <a:lnTo>
                    <a:pt x="902" y="104"/>
                  </a:lnTo>
                  <a:lnTo>
                    <a:pt x="873" y="87"/>
                  </a:lnTo>
                  <a:lnTo>
                    <a:pt x="841" y="74"/>
                  </a:lnTo>
                  <a:lnTo>
                    <a:pt x="808" y="66"/>
                  </a:lnTo>
                  <a:lnTo>
                    <a:pt x="773" y="63"/>
                  </a:lnTo>
                  <a:lnTo>
                    <a:pt x="759" y="63"/>
                  </a:lnTo>
                  <a:lnTo>
                    <a:pt x="745" y="65"/>
                  </a:lnTo>
                  <a:lnTo>
                    <a:pt x="732" y="68"/>
                  </a:lnTo>
                  <a:lnTo>
                    <a:pt x="719" y="70"/>
                  </a:lnTo>
                  <a:lnTo>
                    <a:pt x="705" y="74"/>
                  </a:lnTo>
                  <a:lnTo>
                    <a:pt x="693" y="79"/>
                  </a:lnTo>
                  <a:lnTo>
                    <a:pt x="680" y="84"/>
                  </a:lnTo>
                  <a:lnTo>
                    <a:pt x="668" y="90"/>
                  </a:lnTo>
                  <a:lnTo>
                    <a:pt x="647" y="69"/>
                  </a:lnTo>
                  <a:lnTo>
                    <a:pt x="625" y="52"/>
                  </a:lnTo>
                  <a:lnTo>
                    <a:pt x="601" y="36"/>
                  </a:lnTo>
                  <a:lnTo>
                    <a:pt x="576" y="23"/>
                  </a:lnTo>
                  <a:lnTo>
                    <a:pt x="550" y="13"/>
                  </a:lnTo>
                  <a:lnTo>
                    <a:pt x="522" y="5"/>
                  </a:lnTo>
                  <a:lnTo>
                    <a:pt x="495" y="1"/>
                  </a:lnTo>
                  <a:lnTo>
                    <a:pt x="466" y="0"/>
                  </a:lnTo>
                  <a:lnTo>
                    <a:pt x="446" y="0"/>
                  </a:lnTo>
                  <a:lnTo>
                    <a:pt x="427" y="2"/>
                  </a:lnTo>
                  <a:lnTo>
                    <a:pt x="409" y="5"/>
                  </a:lnTo>
                  <a:lnTo>
                    <a:pt x="391" y="11"/>
                  </a:lnTo>
                  <a:lnTo>
                    <a:pt x="373" y="16"/>
                  </a:lnTo>
                  <a:lnTo>
                    <a:pt x="355" y="23"/>
                  </a:lnTo>
                  <a:lnTo>
                    <a:pt x="338" y="32"/>
                  </a:lnTo>
                  <a:lnTo>
                    <a:pt x="323" y="41"/>
                  </a:lnTo>
                  <a:lnTo>
                    <a:pt x="306" y="51"/>
                  </a:lnTo>
                  <a:lnTo>
                    <a:pt x="292" y="62"/>
                  </a:lnTo>
                  <a:lnTo>
                    <a:pt x="279" y="74"/>
                  </a:lnTo>
                  <a:lnTo>
                    <a:pt x="265" y="88"/>
                  </a:lnTo>
                  <a:lnTo>
                    <a:pt x="252" y="102"/>
                  </a:lnTo>
                  <a:lnTo>
                    <a:pt x="241" y="117"/>
                  </a:lnTo>
                  <a:lnTo>
                    <a:pt x="231" y="133"/>
                  </a:lnTo>
                  <a:lnTo>
                    <a:pt x="222" y="149"/>
                  </a:lnTo>
                  <a:lnTo>
                    <a:pt x="216" y="148"/>
                  </a:lnTo>
                  <a:lnTo>
                    <a:pt x="211" y="147"/>
                  </a:lnTo>
                  <a:lnTo>
                    <a:pt x="204" y="145"/>
                  </a:lnTo>
                  <a:lnTo>
                    <a:pt x="198" y="144"/>
                  </a:lnTo>
                  <a:lnTo>
                    <a:pt x="191" y="144"/>
                  </a:lnTo>
                  <a:lnTo>
                    <a:pt x="186" y="142"/>
                  </a:lnTo>
                  <a:lnTo>
                    <a:pt x="179" y="142"/>
                  </a:lnTo>
                  <a:lnTo>
                    <a:pt x="173" y="142"/>
                  </a:lnTo>
                  <a:lnTo>
                    <a:pt x="139" y="147"/>
                  </a:lnTo>
                  <a:lnTo>
                    <a:pt x="105" y="156"/>
                  </a:lnTo>
                  <a:lnTo>
                    <a:pt x="76" y="171"/>
                  </a:lnTo>
                  <a:lnTo>
                    <a:pt x="51" y="192"/>
                  </a:lnTo>
                  <a:lnTo>
                    <a:pt x="29" y="219"/>
                  </a:lnTo>
                  <a:lnTo>
                    <a:pt x="14" y="248"/>
                  </a:lnTo>
                  <a:lnTo>
                    <a:pt x="4" y="280"/>
                  </a:lnTo>
                  <a:lnTo>
                    <a:pt x="0" y="314"/>
                  </a:lnTo>
                  <a:lnTo>
                    <a:pt x="4" y="349"/>
                  </a:lnTo>
                  <a:lnTo>
                    <a:pt x="14" y="382"/>
                  </a:lnTo>
                  <a:lnTo>
                    <a:pt x="29" y="411"/>
                  </a:lnTo>
                  <a:lnTo>
                    <a:pt x="51" y="436"/>
                  </a:lnTo>
                  <a:lnTo>
                    <a:pt x="76" y="458"/>
                  </a:lnTo>
                  <a:lnTo>
                    <a:pt x="105" y="474"/>
                  </a:lnTo>
                  <a:lnTo>
                    <a:pt x="139" y="483"/>
                  </a:lnTo>
                  <a:lnTo>
                    <a:pt x="173" y="487"/>
                  </a:lnTo>
                  <a:lnTo>
                    <a:pt x="186" y="487"/>
                  </a:lnTo>
                  <a:lnTo>
                    <a:pt x="198" y="486"/>
                  </a:lnTo>
                  <a:lnTo>
                    <a:pt x="209" y="483"/>
                  </a:lnTo>
                  <a:lnTo>
                    <a:pt x="222" y="481"/>
                  </a:lnTo>
                  <a:lnTo>
                    <a:pt x="233" y="476"/>
                  </a:lnTo>
                  <a:lnTo>
                    <a:pt x="244" y="472"/>
                  </a:lnTo>
                  <a:lnTo>
                    <a:pt x="254" y="467"/>
                  </a:lnTo>
                  <a:lnTo>
                    <a:pt x="265" y="461"/>
                  </a:lnTo>
                  <a:lnTo>
                    <a:pt x="274" y="471"/>
                  </a:lnTo>
                  <a:lnTo>
                    <a:pt x="286" y="481"/>
                  </a:lnTo>
                  <a:lnTo>
                    <a:pt x="297" y="490"/>
                  </a:lnTo>
                  <a:lnTo>
                    <a:pt x="308" y="499"/>
                  </a:lnTo>
                  <a:lnTo>
                    <a:pt x="320" y="507"/>
                  </a:lnTo>
                  <a:lnTo>
                    <a:pt x="333" y="514"/>
                  </a:lnTo>
                  <a:lnTo>
                    <a:pt x="345" y="521"/>
                  </a:lnTo>
                  <a:lnTo>
                    <a:pt x="359" y="526"/>
                  </a:lnTo>
                  <a:lnTo>
                    <a:pt x="230" y="661"/>
                  </a:lnTo>
                  <a:lnTo>
                    <a:pt x="234" y="662"/>
                  </a:lnTo>
                  <a:lnTo>
                    <a:pt x="248" y="663"/>
                  </a:lnTo>
                  <a:lnTo>
                    <a:pt x="267" y="668"/>
                  </a:lnTo>
                  <a:lnTo>
                    <a:pt x="290" y="672"/>
                  </a:lnTo>
                  <a:lnTo>
                    <a:pt x="316" y="677"/>
                  </a:lnTo>
                  <a:lnTo>
                    <a:pt x="341" y="681"/>
                  </a:lnTo>
                  <a:lnTo>
                    <a:pt x="363" y="686"/>
                  </a:lnTo>
                  <a:lnTo>
                    <a:pt x="382" y="690"/>
                  </a:lnTo>
                  <a:lnTo>
                    <a:pt x="364" y="706"/>
                  </a:lnTo>
                  <a:lnTo>
                    <a:pt x="341" y="729"/>
                  </a:lnTo>
                  <a:lnTo>
                    <a:pt x="313" y="755"/>
                  </a:lnTo>
                  <a:lnTo>
                    <a:pt x="286" y="781"/>
                  </a:lnTo>
                  <a:lnTo>
                    <a:pt x="259" y="805"/>
                  </a:lnTo>
                  <a:lnTo>
                    <a:pt x="238" y="826"/>
                  </a:lnTo>
                  <a:lnTo>
                    <a:pt x="223" y="839"/>
                  </a:lnTo>
                  <a:lnTo>
                    <a:pt x="218" y="845"/>
                  </a:lnTo>
                  <a:lnTo>
                    <a:pt x="222" y="846"/>
                  </a:lnTo>
                  <a:lnTo>
                    <a:pt x="231" y="848"/>
                  </a:lnTo>
                  <a:lnTo>
                    <a:pt x="247" y="852"/>
                  </a:lnTo>
                  <a:lnTo>
                    <a:pt x="266" y="856"/>
                  </a:lnTo>
                  <a:lnTo>
                    <a:pt x="286" y="860"/>
                  </a:lnTo>
                  <a:lnTo>
                    <a:pt x="306" y="864"/>
                  </a:lnTo>
                  <a:lnTo>
                    <a:pt x="324" y="869"/>
                  </a:lnTo>
                  <a:lnTo>
                    <a:pt x="340" y="871"/>
                  </a:lnTo>
                  <a:lnTo>
                    <a:pt x="190" y="1075"/>
                  </a:lnTo>
                  <a:lnTo>
                    <a:pt x="660" y="794"/>
                  </a:lnTo>
                  <a:lnTo>
                    <a:pt x="655" y="794"/>
                  </a:lnTo>
                  <a:lnTo>
                    <a:pt x="643" y="791"/>
                  </a:lnTo>
                  <a:lnTo>
                    <a:pt x="626" y="790"/>
                  </a:lnTo>
                  <a:lnTo>
                    <a:pt x="606" y="787"/>
                  </a:lnTo>
                  <a:lnTo>
                    <a:pt x="582" y="783"/>
                  </a:lnTo>
                  <a:lnTo>
                    <a:pt x="560" y="780"/>
                  </a:lnTo>
                  <a:lnTo>
                    <a:pt x="539" y="777"/>
                  </a:lnTo>
                  <a:lnTo>
                    <a:pt x="521" y="776"/>
                  </a:lnTo>
                  <a:lnTo>
                    <a:pt x="532" y="767"/>
                  </a:lnTo>
                  <a:lnTo>
                    <a:pt x="546" y="758"/>
                  </a:lnTo>
                  <a:lnTo>
                    <a:pt x="561" y="747"/>
                  </a:lnTo>
                  <a:lnTo>
                    <a:pt x="579" y="736"/>
                  </a:lnTo>
                  <a:lnTo>
                    <a:pt x="597" y="722"/>
                  </a:lnTo>
                  <a:lnTo>
                    <a:pt x="615" y="709"/>
                  </a:lnTo>
                  <a:lnTo>
                    <a:pt x="635" y="695"/>
                  </a:lnTo>
                  <a:lnTo>
                    <a:pt x="654" y="683"/>
                  </a:lnTo>
                  <a:lnTo>
                    <a:pt x="672" y="670"/>
                  </a:lnTo>
                  <a:lnTo>
                    <a:pt x="689" y="658"/>
                  </a:lnTo>
                  <a:lnTo>
                    <a:pt x="704" y="648"/>
                  </a:lnTo>
                  <a:lnTo>
                    <a:pt x="718" y="639"/>
                  </a:lnTo>
                  <a:lnTo>
                    <a:pt x="729" y="630"/>
                  </a:lnTo>
                  <a:lnTo>
                    <a:pt x="739" y="625"/>
                  </a:lnTo>
                  <a:lnTo>
                    <a:pt x="744" y="620"/>
                  </a:lnTo>
                  <a:lnTo>
                    <a:pt x="745" y="619"/>
                  </a:lnTo>
                  <a:lnTo>
                    <a:pt x="741" y="619"/>
                  </a:lnTo>
                  <a:lnTo>
                    <a:pt x="732" y="618"/>
                  </a:lnTo>
                  <a:lnTo>
                    <a:pt x="718" y="616"/>
                  </a:lnTo>
                  <a:lnTo>
                    <a:pt x="700" y="615"/>
                  </a:lnTo>
                  <a:lnTo>
                    <a:pt x="682" y="612"/>
                  </a:lnTo>
                  <a:lnTo>
                    <a:pt x="662" y="611"/>
                  </a:lnTo>
                  <a:lnTo>
                    <a:pt x="646" y="609"/>
                  </a:lnTo>
                  <a:lnTo>
                    <a:pt x="632" y="608"/>
                  </a:lnTo>
                  <a:lnTo>
                    <a:pt x="642" y="601"/>
                  </a:lnTo>
                  <a:lnTo>
                    <a:pt x="651" y="593"/>
                  </a:lnTo>
                  <a:lnTo>
                    <a:pt x="664" y="583"/>
                  </a:lnTo>
                  <a:lnTo>
                    <a:pt x="678" y="573"/>
                  </a:lnTo>
                  <a:lnTo>
                    <a:pt x="691" y="562"/>
                  </a:lnTo>
                  <a:lnTo>
                    <a:pt x="705" y="551"/>
                  </a:lnTo>
                  <a:lnTo>
                    <a:pt x="721" y="540"/>
                  </a:lnTo>
                  <a:lnTo>
                    <a:pt x="736" y="528"/>
                  </a:lnTo>
                  <a:lnTo>
                    <a:pt x="745" y="529"/>
                  </a:lnTo>
                  <a:lnTo>
                    <a:pt x="755" y="530"/>
                  </a:lnTo>
                  <a:lnTo>
                    <a:pt x="763" y="532"/>
                  </a:lnTo>
                  <a:lnTo>
                    <a:pt x="773" y="532"/>
                  </a:lnTo>
                  <a:lnTo>
                    <a:pt x="797" y="530"/>
                  </a:lnTo>
                  <a:lnTo>
                    <a:pt x="822" y="526"/>
                  </a:lnTo>
                  <a:lnTo>
                    <a:pt x="844" y="521"/>
                  </a:lnTo>
                  <a:lnTo>
                    <a:pt x="866" y="512"/>
                  </a:lnTo>
                  <a:lnTo>
                    <a:pt x="887" y="501"/>
                  </a:lnTo>
                  <a:lnTo>
                    <a:pt x="908" y="489"/>
                  </a:lnTo>
                  <a:lnTo>
                    <a:pt x="926" y="474"/>
                  </a:lnTo>
                  <a:lnTo>
                    <a:pt x="944" y="457"/>
                  </a:lnTo>
                  <a:lnTo>
                    <a:pt x="952" y="461"/>
                  </a:lnTo>
                  <a:lnTo>
                    <a:pt x="960" y="465"/>
                  </a:lnTo>
                  <a:lnTo>
                    <a:pt x="968" y="468"/>
                  </a:lnTo>
                  <a:lnTo>
                    <a:pt x="977" y="471"/>
                  </a:lnTo>
                  <a:lnTo>
                    <a:pt x="985" y="474"/>
                  </a:lnTo>
                  <a:lnTo>
                    <a:pt x="995" y="475"/>
                  </a:lnTo>
                  <a:lnTo>
                    <a:pt x="1003" y="476"/>
                  </a:lnTo>
                  <a:lnTo>
                    <a:pt x="1013" y="476"/>
                  </a:lnTo>
                  <a:lnTo>
                    <a:pt x="1041" y="474"/>
                  </a:lnTo>
                  <a:lnTo>
                    <a:pt x="1065" y="465"/>
                  </a:lnTo>
                  <a:lnTo>
                    <a:pt x="1089" y="453"/>
                  </a:lnTo>
                  <a:lnTo>
                    <a:pt x="1108" y="436"/>
                  </a:lnTo>
                  <a:lnTo>
                    <a:pt x="1125" y="417"/>
                  </a:lnTo>
                  <a:lnTo>
                    <a:pt x="1137" y="393"/>
                  </a:lnTo>
                  <a:lnTo>
                    <a:pt x="1146" y="368"/>
                  </a:lnTo>
                  <a:lnTo>
                    <a:pt x="1149" y="341"/>
                  </a:lnTo>
                  <a:lnTo>
                    <a:pt x="1146" y="314"/>
                  </a:lnTo>
                  <a:lnTo>
                    <a:pt x="1137" y="288"/>
                  </a:lnTo>
                  <a:lnTo>
                    <a:pt x="1125" y="266"/>
                  </a:lnTo>
                  <a:lnTo>
                    <a:pt x="1108" y="246"/>
                  </a:lnTo>
                  <a:lnTo>
                    <a:pt x="1089" y="230"/>
                  </a:lnTo>
                  <a:lnTo>
                    <a:pt x="1065" y="217"/>
                  </a:lnTo>
                  <a:lnTo>
                    <a:pt x="1041" y="209"/>
                  </a:lnTo>
                  <a:lnTo>
                    <a:pt x="1013" y="2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" name="AutoShape 15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231" y="150"/>
                  </a:moveTo>
                  <a:lnTo>
                    <a:pt x="234" y="150"/>
                  </a:lnTo>
                  <a:lnTo>
                    <a:pt x="244" y="152"/>
                  </a:lnTo>
                  <a:lnTo>
                    <a:pt x="258" y="153"/>
                  </a:lnTo>
                  <a:lnTo>
                    <a:pt x="274" y="154"/>
                  </a:lnTo>
                  <a:lnTo>
                    <a:pt x="292" y="156"/>
                  </a:lnTo>
                  <a:lnTo>
                    <a:pt x="310" y="157"/>
                  </a:lnTo>
                  <a:lnTo>
                    <a:pt x="327" y="158"/>
                  </a:lnTo>
                  <a:lnTo>
                    <a:pt x="339" y="160"/>
                  </a:lnTo>
                  <a:lnTo>
                    <a:pt x="314" y="178"/>
                  </a:lnTo>
                  <a:lnTo>
                    <a:pt x="281" y="200"/>
                  </a:lnTo>
                  <a:lnTo>
                    <a:pt x="245" y="225"/>
                  </a:lnTo>
                  <a:lnTo>
                    <a:pt x="209" y="250"/>
                  </a:lnTo>
                  <a:lnTo>
                    <a:pt x="175" y="275"/>
                  </a:lnTo>
                  <a:lnTo>
                    <a:pt x="147" y="294"/>
                  </a:lnTo>
                  <a:lnTo>
                    <a:pt x="127" y="307"/>
                  </a:lnTo>
                  <a:lnTo>
                    <a:pt x="120" y="312"/>
                  </a:lnTo>
                  <a:lnTo>
                    <a:pt x="125" y="312"/>
                  </a:lnTo>
                  <a:lnTo>
                    <a:pt x="136" y="314"/>
                  </a:lnTo>
                  <a:lnTo>
                    <a:pt x="151" y="316"/>
                  </a:lnTo>
                  <a:lnTo>
                    <a:pt x="170" y="319"/>
                  </a:lnTo>
                  <a:lnTo>
                    <a:pt x="193" y="322"/>
                  </a:lnTo>
                  <a:lnTo>
                    <a:pt x="213" y="325"/>
                  </a:lnTo>
                  <a:lnTo>
                    <a:pt x="234" y="328"/>
                  </a:lnTo>
                  <a:lnTo>
                    <a:pt x="251" y="330"/>
                  </a:lnTo>
                  <a:lnTo>
                    <a:pt x="241" y="336"/>
                  </a:lnTo>
                  <a:lnTo>
                    <a:pt x="230" y="343"/>
                  </a:lnTo>
                  <a:lnTo>
                    <a:pt x="219" y="350"/>
                  </a:lnTo>
                  <a:lnTo>
                    <a:pt x="205" y="358"/>
                  </a:lnTo>
                  <a:lnTo>
                    <a:pt x="193" y="366"/>
                  </a:lnTo>
                  <a:lnTo>
                    <a:pt x="179" y="375"/>
                  </a:lnTo>
                  <a:lnTo>
                    <a:pt x="163" y="383"/>
                  </a:lnTo>
                  <a:lnTo>
                    <a:pt x="148" y="393"/>
                  </a:lnTo>
                  <a:lnTo>
                    <a:pt x="132" y="402"/>
                  </a:lnTo>
                  <a:lnTo>
                    <a:pt x="116" y="412"/>
                  </a:lnTo>
                  <a:lnTo>
                    <a:pt x="98" y="422"/>
                  </a:lnTo>
                  <a:lnTo>
                    <a:pt x="82" y="433"/>
                  </a:lnTo>
                  <a:lnTo>
                    <a:pt x="65" y="444"/>
                  </a:lnTo>
                  <a:lnTo>
                    <a:pt x="47" y="454"/>
                  </a:lnTo>
                  <a:lnTo>
                    <a:pt x="29" y="465"/>
                  </a:lnTo>
                  <a:lnTo>
                    <a:pt x="11" y="476"/>
                  </a:lnTo>
                  <a:lnTo>
                    <a:pt x="28" y="458"/>
                  </a:lnTo>
                  <a:lnTo>
                    <a:pt x="44" y="438"/>
                  </a:lnTo>
                  <a:lnTo>
                    <a:pt x="61" y="419"/>
                  </a:lnTo>
                  <a:lnTo>
                    <a:pt x="78" y="401"/>
                  </a:lnTo>
                  <a:lnTo>
                    <a:pt x="91" y="384"/>
                  </a:lnTo>
                  <a:lnTo>
                    <a:pt x="104" y="370"/>
                  </a:lnTo>
                  <a:lnTo>
                    <a:pt x="111" y="362"/>
                  </a:lnTo>
                  <a:lnTo>
                    <a:pt x="114" y="359"/>
                  </a:lnTo>
                  <a:lnTo>
                    <a:pt x="111" y="358"/>
                  </a:lnTo>
                  <a:lnTo>
                    <a:pt x="101" y="357"/>
                  </a:lnTo>
                  <a:lnTo>
                    <a:pt x="87" y="354"/>
                  </a:lnTo>
                  <a:lnTo>
                    <a:pt x="69" y="350"/>
                  </a:lnTo>
                  <a:lnTo>
                    <a:pt x="51" y="347"/>
                  </a:lnTo>
                  <a:lnTo>
                    <a:pt x="32" y="343"/>
                  </a:lnTo>
                  <a:lnTo>
                    <a:pt x="15" y="339"/>
                  </a:lnTo>
                  <a:lnTo>
                    <a:pt x="0" y="336"/>
                  </a:lnTo>
                  <a:lnTo>
                    <a:pt x="18" y="319"/>
                  </a:lnTo>
                  <a:lnTo>
                    <a:pt x="42" y="296"/>
                  </a:lnTo>
                  <a:lnTo>
                    <a:pt x="69" y="271"/>
                  </a:lnTo>
                  <a:lnTo>
                    <a:pt x="97" y="244"/>
                  </a:lnTo>
                  <a:lnTo>
                    <a:pt x="122" y="219"/>
                  </a:lnTo>
                  <a:lnTo>
                    <a:pt x="144" y="199"/>
                  </a:lnTo>
                  <a:lnTo>
                    <a:pt x="159" y="185"/>
                  </a:lnTo>
                  <a:lnTo>
                    <a:pt x="165" y="179"/>
                  </a:lnTo>
                  <a:lnTo>
                    <a:pt x="159" y="178"/>
                  </a:lnTo>
                  <a:lnTo>
                    <a:pt x="147" y="175"/>
                  </a:lnTo>
                  <a:lnTo>
                    <a:pt x="126" y="172"/>
                  </a:lnTo>
                  <a:lnTo>
                    <a:pt x="102" y="167"/>
                  </a:lnTo>
                  <a:lnTo>
                    <a:pt x="76" y="163"/>
                  </a:lnTo>
                  <a:lnTo>
                    <a:pt x="50" y="157"/>
                  </a:lnTo>
                  <a:lnTo>
                    <a:pt x="26" y="153"/>
                  </a:lnTo>
                  <a:lnTo>
                    <a:pt x="8" y="150"/>
                  </a:lnTo>
                  <a:lnTo>
                    <a:pt x="17" y="142"/>
                  </a:lnTo>
                  <a:lnTo>
                    <a:pt x="26" y="132"/>
                  </a:lnTo>
                  <a:lnTo>
                    <a:pt x="37" y="121"/>
                  </a:lnTo>
                  <a:lnTo>
                    <a:pt x="48" y="107"/>
                  </a:lnTo>
                  <a:lnTo>
                    <a:pt x="62" y="95"/>
                  </a:lnTo>
                  <a:lnTo>
                    <a:pt x="75" y="81"/>
                  </a:lnTo>
                  <a:lnTo>
                    <a:pt x="89" y="67"/>
                  </a:lnTo>
                  <a:lnTo>
                    <a:pt x="101" y="53"/>
                  </a:lnTo>
                  <a:lnTo>
                    <a:pt x="109" y="54"/>
                  </a:lnTo>
                  <a:lnTo>
                    <a:pt x="116" y="57"/>
                  </a:lnTo>
                  <a:lnTo>
                    <a:pt x="125" y="59"/>
                  </a:lnTo>
                  <a:lnTo>
                    <a:pt x="133" y="59"/>
                  </a:lnTo>
                  <a:lnTo>
                    <a:pt x="141" y="60"/>
                  </a:lnTo>
                  <a:lnTo>
                    <a:pt x="150" y="61"/>
                  </a:lnTo>
                  <a:lnTo>
                    <a:pt x="159" y="61"/>
                  </a:lnTo>
                  <a:lnTo>
                    <a:pt x="168" y="61"/>
                  </a:lnTo>
                  <a:lnTo>
                    <a:pt x="191" y="60"/>
                  </a:lnTo>
                  <a:lnTo>
                    <a:pt x="213" y="57"/>
                  </a:lnTo>
                  <a:lnTo>
                    <a:pt x="237" y="52"/>
                  </a:lnTo>
                  <a:lnTo>
                    <a:pt x="259" y="45"/>
                  </a:lnTo>
                  <a:lnTo>
                    <a:pt x="280" y="36"/>
                  </a:lnTo>
                  <a:lnTo>
                    <a:pt x="301" y="27"/>
                  </a:lnTo>
                  <a:lnTo>
                    <a:pt x="320" y="14"/>
                  </a:lnTo>
                  <a:lnTo>
                    <a:pt x="339" y="0"/>
                  </a:lnTo>
                  <a:lnTo>
                    <a:pt x="346" y="5"/>
                  </a:lnTo>
                  <a:lnTo>
                    <a:pt x="352" y="9"/>
                  </a:lnTo>
                  <a:lnTo>
                    <a:pt x="359" y="13"/>
                  </a:lnTo>
                  <a:lnTo>
                    <a:pt x="364" y="16"/>
                  </a:lnTo>
                  <a:lnTo>
                    <a:pt x="371" y="20"/>
                  </a:lnTo>
                  <a:lnTo>
                    <a:pt x="378" y="23"/>
                  </a:lnTo>
                  <a:lnTo>
                    <a:pt x="385" y="25"/>
                  </a:lnTo>
                  <a:lnTo>
                    <a:pt x="392" y="28"/>
                  </a:lnTo>
                  <a:lnTo>
                    <a:pt x="366" y="48"/>
                  </a:lnTo>
                  <a:lnTo>
                    <a:pt x="339" y="68"/>
                  </a:lnTo>
                  <a:lnTo>
                    <a:pt x="312" y="89"/>
                  </a:lnTo>
                  <a:lnTo>
                    <a:pt x="287" y="107"/>
                  </a:lnTo>
                  <a:lnTo>
                    <a:pt x="265" y="125"/>
                  </a:lnTo>
                  <a:lnTo>
                    <a:pt x="247" y="138"/>
                  </a:lnTo>
                  <a:lnTo>
                    <a:pt x="235" y="147"/>
                  </a:lnTo>
                  <a:lnTo>
                    <a:pt x="231" y="1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7" name="AutoShape 16"/>
            <p:cNvSpPr>
              <a:spLocks noChangeArrowheads="1"/>
            </p:cNvSpPr>
            <p:nvPr/>
          </p:nvSpPr>
          <p:spPr bwMode="auto">
            <a:xfrm>
              <a:off x="444" y="977"/>
              <a:ext cx="671" cy="334"/>
            </a:xfrm>
            <a:custGeom>
              <a:avLst/>
              <a:gdLst>
                <a:gd name="T0" fmla="*/ 17999 w 1071"/>
                <a:gd name="T1" fmla="*/ 377606 h 472"/>
                <a:gd name="T2" fmla="*/ 17999 w 1071"/>
                <a:gd name="T3" fmla="*/ 377606 h 472"/>
                <a:gd name="T4" fmla="*/ 17999 w 1071"/>
                <a:gd name="T5" fmla="*/ 377606 h 472"/>
                <a:gd name="T6" fmla="*/ 17999 w 1071"/>
                <a:gd name="T7" fmla="*/ 377606 h 472"/>
                <a:gd name="T8" fmla="*/ 17999 w 1071"/>
                <a:gd name="T9" fmla="*/ 377606 h 472"/>
                <a:gd name="T10" fmla="*/ 17999 w 1071"/>
                <a:gd name="T11" fmla="*/ 377606 h 472"/>
                <a:gd name="T12" fmla="*/ 17999 w 1071"/>
                <a:gd name="T13" fmla="*/ 377606 h 472"/>
                <a:gd name="T14" fmla="*/ 17999 w 1071"/>
                <a:gd name="T15" fmla="*/ 377606 h 472"/>
                <a:gd name="T16" fmla="*/ 17999 w 1071"/>
                <a:gd name="T17" fmla="*/ 377606 h 472"/>
                <a:gd name="T18" fmla="*/ 17999 w 1071"/>
                <a:gd name="T19" fmla="*/ 377606 h 472"/>
                <a:gd name="T20" fmla="*/ 17999 w 1071"/>
                <a:gd name="T21" fmla="*/ 377606 h 472"/>
                <a:gd name="T22" fmla="*/ 17999 w 1071"/>
                <a:gd name="T23" fmla="*/ 377606 h 472"/>
                <a:gd name="T24" fmla="*/ 17999 w 1071"/>
                <a:gd name="T25" fmla="*/ 377606 h 472"/>
                <a:gd name="T26" fmla="*/ 17999 w 1071"/>
                <a:gd name="T27" fmla="*/ 377606 h 472"/>
                <a:gd name="T28" fmla="*/ 17999 w 1071"/>
                <a:gd name="T29" fmla="*/ 377606 h 472"/>
                <a:gd name="T30" fmla="*/ 17999 w 1071"/>
                <a:gd name="T31" fmla="*/ 377606 h 472"/>
                <a:gd name="T32" fmla="*/ 17999 w 1071"/>
                <a:gd name="T33" fmla="*/ 377606 h 472"/>
                <a:gd name="T34" fmla="*/ 17999 w 1071"/>
                <a:gd name="T35" fmla="*/ 377606 h 472"/>
                <a:gd name="T36" fmla="*/ 17999 w 1071"/>
                <a:gd name="T37" fmla="*/ 377606 h 472"/>
                <a:gd name="T38" fmla="*/ 17999 w 1071"/>
                <a:gd name="T39" fmla="*/ 377606 h 472"/>
                <a:gd name="T40" fmla="*/ 17999 w 1071"/>
                <a:gd name="T41" fmla="*/ 377606 h 472"/>
                <a:gd name="T42" fmla="*/ 17999 w 1071"/>
                <a:gd name="T43" fmla="*/ 377606 h 472"/>
                <a:gd name="T44" fmla="*/ 17999 w 1071"/>
                <a:gd name="T45" fmla="*/ 377606 h 472"/>
                <a:gd name="T46" fmla="*/ 17999 w 1071"/>
                <a:gd name="T47" fmla="*/ 377606 h 472"/>
                <a:gd name="T48" fmla="*/ 17999 w 1071"/>
                <a:gd name="T49" fmla="*/ 377606 h 472"/>
                <a:gd name="T50" fmla="*/ 17999 w 1071"/>
                <a:gd name="T51" fmla="*/ 377606 h 472"/>
                <a:gd name="T52" fmla="*/ 17999 w 1071"/>
                <a:gd name="T53" fmla="*/ 377606 h 472"/>
                <a:gd name="T54" fmla="*/ 17999 w 1071"/>
                <a:gd name="T55" fmla="*/ 377606 h 472"/>
                <a:gd name="T56" fmla="*/ 17999 w 1071"/>
                <a:gd name="T57" fmla="*/ 377606 h 472"/>
                <a:gd name="T58" fmla="*/ 17999 w 1071"/>
                <a:gd name="T59" fmla="*/ 377606 h 472"/>
                <a:gd name="T60" fmla="*/ 17999 w 1071"/>
                <a:gd name="T61" fmla="*/ 377606 h 472"/>
                <a:gd name="T62" fmla="*/ 17999 w 1071"/>
                <a:gd name="T63" fmla="*/ 377606 h 472"/>
                <a:gd name="T64" fmla="*/ 17999 w 1071"/>
                <a:gd name="T65" fmla="*/ 377606 h 472"/>
                <a:gd name="T66" fmla="*/ 17999 w 1071"/>
                <a:gd name="T67" fmla="*/ 377606 h 472"/>
                <a:gd name="T68" fmla="*/ 17999 w 1071"/>
                <a:gd name="T69" fmla="*/ 377606 h 472"/>
                <a:gd name="T70" fmla="*/ 17999 w 1071"/>
                <a:gd name="T71" fmla="*/ 377606 h 472"/>
                <a:gd name="T72" fmla="*/ 17999 w 1071"/>
                <a:gd name="T73" fmla="*/ 377606 h 472"/>
                <a:gd name="T74" fmla="*/ 17999 w 1071"/>
                <a:gd name="T75" fmla="*/ 377606 h 472"/>
                <a:gd name="T76" fmla="*/ 17999 w 1071"/>
                <a:gd name="T77" fmla="*/ 377606 h 472"/>
                <a:gd name="T78" fmla="*/ 17999 w 1071"/>
                <a:gd name="T79" fmla="*/ 377606 h 472"/>
                <a:gd name="T80" fmla="*/ 17999 w 1071"/>
                <a:gd name="T81" fmla="*/ 0 h 472"/>
                <a:gd name="T82" fmla="*/ 17999 w 1071"/>
                <a:gd name="T83" fmla="*/ 377606 h 472"/>
                <a:gd name="T84" fmla="*/ 17999 w 1071"/>
                <a:gd name="T85" fmla="*/ 377606 h 472"/>
                <a:gd name="T86" fmla="*/ 17999 w 1071"/>
                <a:gd name="T87" fmla="*/ 377606 h 472"/>
                <a:gd name="T88" fmla="*/ 17999 w 1071"/>
                <a:gd name="T89" fmla="*/ 377606 h 472"/>
                <a:gd name="T90" fmla="*/ 17999 w 1071"/>
                <a:gd name="T91" fmla="*/ 377606 h 472"/>
                <a:gd name="T92" fmla="*/ 17999 w 1071"/>
                <a:gd name="T93" fmla="*/ 377606 h 472"/>
                <a:gd name="T94" fmla="*/ 17999 w 1071"/>
                <a:gd name="T95" fmla="*/ 377606 h 472"/>
                <a:gd name="T96" fmla="*/ 17999 w 1071"/>
                <a:gd name="T97" fmla="*/ 377606 h 472"/>
                <a:gd name="T98" fmla="*/ 17999 w 1071"/>
                <a:gd name="T99" fmla="*/ 377606 h 472"/>
                <a:gd name="T100" fmla="*/ 17999 w 1071"/>
                <a:gd name="T101" fmla="*/ 377606 h 472"/>
                <a:gd name="T102" fmla="*/ 17999 w 1071"/>
                <a:gd name="T103" fmla="*/ 377606 h 472"/>
                <a:gd name="T104" fmla="*/ 17999 w 1071"/>
                <a:gd name="T105" fmla="*/ 377606 h 472"/>
                <a:gd name="T106" fmla="*/ 17999 w 1071"/>
                <a:gd name="T107" fmla="*/ 377606 h 472"/>
                <a:gd name="T108" fmla="*/ 17999 w 1071"/>
                <a:gd name="T109" fmla="*/ 377606 h 472"/>
                <a:gd name="T110" fmla="*/ 17999 w 1071"/>
                <a:gd name="T111" fmla="*/ 377606 h 472"/>
                <a:gd name="T112" fmla="*/ 17999 w 1071"/>
                <a:gd name="T113" fmla="*/ 377606 h 4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71"/>
                <a:gd name="T172" fmla="*/ 0 h 472"/>
                <a:gd name="T173" fmla="*/ 1071 w 1071"/>
                <a:gd name="T174" fmla="*/ 472 h 4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71" h="472">
                  <a:moveTo>
                    <a:pt x="974" y="400"/>
                  </a:moveTo>
                  <a:lnTo>
                    <a:pt x="966" y="400"/>
                  </a:lnTo>
                  <a:lnTo>
                    <a:pt x="957" y="398"/>
                  </a:lnTo>
                  <a:lnTo>
                    <a:pt x="949" y="397"/>
                  </a:lnTo>
                  <a:lnTo>
                    <a:pt x="942" y="394"/>
                  </a:lnTo>
                  <a:lnTo>
                    <a:pt x="934" y="391"/>
                  </a:lnTo>
                  <a:lnTo>
                    <a:pt x="927" y="387"/>
                  </a:lnTo>
                  <a:lnTo>
                    <a:pt x="920" y="383"/>
                  </a:lnTo>
                  <a:lnTo>
                    <a:pt x="913" y="377"/>
                  </a:lnTo>
                  <a:lnTo>
                    <a:pt x="898" y="366"/>
                  </a:lnTo>
                  <a:lnTo>
                    <a:pt x="887" y="382"/>
                  </a:lnTo>
                  <a:lnTo>
                    <a:pt x="873" y="397"/>
                  </a:lnTo>
                  <a:lnTo>
                    <a:pt x="857" y="411"/>
                  </a:lnTo>
                  <a:lnTo>
                    <a:pt x="841" y="423"/>
                  </a:lnTo>
                  <a:lnTo>
                    <a:pt x="823" y="433"/>
                  </a:lnTo>
                  <a:lnTo>
                    <a:pt x="803" y="441"/>
                  </a:lnTo>
                  <a:lnTo>
                    <a:pt x="784" y="448"/>
                  </a:lnTo>
                  <a:lnTo>
                    <a:pt x="765" y="452"/>
                  </a:lnTo>
                  <a:lnTo>
                    <a:pt x="744" y="455"/>
                  </a:lnTo>
                  <a:lnTo>
                    <a:pt x="741" y="455"/>
                  </a:lnTo>
                  <a:lnTo>
                    <a:pt x="740" y="455"/>
                  </a:lnTo>
                  <a:lnTo>
                    <a:pt x="737" y="455"/>
                  </a:lnTo>
                  <a:lnTo>
                    <a:pt x="734" y="455"/>
                  </a:lnTo>
                  <a:lnTo>
                    <a:pt x="729" y="455"/>
                  </a:lnTo>
                  <a:lnTo>
                    <a:pt x="722" y="455"/>
                  </a:lnTo>
                  <a:lnTo>
                    <a:pt x="716" y="454"/>
                  </a:lnTo>
                  <a:lnTo>
                    <a:pt x="711" y="454"/>
                  </a:lnTo>
                  <a:lnTo>
                    <a:pt x="704" y="452"/>
                  </a:lnTo>
                  <a:lnTo>
                    <a:pt x="698" y="451"/>
                  </a:lnTo>
                  <a:lnTo>
                    <a:pt x="693" y="451"/>
                  </a:lnTo>
                  <a:lnTo>
                    <a:pt x="687" y="449"/>
                  </a:lnTo>
                  <a:lnTo>
                    <a:pt x="682" y="448"/>
                  </a:lnTo>
                  <a:lnTo>
                    <a:pt x="676" y="445"/>
                  </a:lnTo>
                  <a:lnTo>
                    <a:pt x="670" y="444"/>
                  </a:lnTo>
                  <a:lnTo>
                    <a:pt x="665" y="443"/>
                  </a:lnTo>
                  <a:lnTo>
                    <a:pt x="658" y="440"/>
                  </a:lnTo>
                  <a:lnTo>
                    <a:pt x="651" y="436"/>
                  </a:lnTo>
                  <a:lnTo>
                    <a:pt x="643" y="433"/>
                  </a:lnTo>
                  <a:lnTo>
                    <a:pt x="636" y="429"/>
                  </a:lnTo>
                  <a:lnTo>
                    <a:pt x="629" y="425"/>
                  </a:lnTo>
                  <a:lnTo>
                    <a:pt x="622" y="420"/>
                  </a:lnTo>
                  <a:lnTo>
                    <a:pt x="616" y="416"/>
                  </a:lnTo>
                  <a:lnTo>
                    <a:pt x="609" y="411"/>
                  </a:lnTo>
                  <a:lnTo>
                    <a:pt x="598" y="401"/>
                  </a:lnTo>
                  <a:lnTo>
                    <a:pt x="597" y="400"/>
                  </a:lnTo>
                  <a:lnTo>
                    <a:pt x="597" y="401"/>
                  </a:lnTo>
                  <a:lnTo>
                    <a:pt x="585" y="411"/>
                  </a:lnTo>
                  <a:lnTo>
                    <a:pt x="576" y="418"/>
                  </a:lnTo>
                  <a:lnTo>
                    <a:pt x="568" y="425"/>
                  </a:lnTo>
                  <a:lnTo>
                    <a:pt x="560" y="431"/>
                  </a:lnTo>
                  <a:lnTo>
                    <a:pt x="550" y="437"/>
                  </a:lnTo>
                  <a:lnTo>
                    <a:pt x="536" y="445"/>
                  </a:lnTo>
                  <a:lnTo>
                    <a:pt x="522" y="452"/>
                  </a:lnTo>
                  <a:lnTo>
                    <a:pt x="507" y="458"/>
                  </a:lnTo>
                  <a:lnTo>
                    <a:pt x="492" y="462"/>
                  </a:lnTo>
                  <a:lnTo>
                    <a:pt x="475" y="466"/>
                  </a:lnTo>
                  <a:lnTo>
                    <a:pt x="460" y="469"/>
                  </a:lnTo>
                  <a:lnTo>
                    <a:pt x="443" y="472"/>
                  </a:lnTo>
                  <a:lnTo>
                    <a:pt x="427" y="472"/>
                  </a:lnTo>
                  <a:lnTo>
                    <a:pt x="417" y="472"/>
                  </a:lnTo>
                  <a:lnTo>
                    <a:pt x="409" y="472"/>
                  </a:lnTo>
                  <a:lnTo>
                    <a:pt x="400" y="470"/>
                  </a:lnTo>
                  <a:lnTo>
                    <a:pt x="391" y="469"/>
                  </a:lnTo>
                  <a:lnTo>
                    <a:pt x="385" y="469"/>
                  </a:lnTo>
                  <a:lnTo>
                    <a:pt x="379" y="467"/>
                  </a:lnTo>
                  <a:lnTo>
                    <a:pt x="374" y="466"/>
                  </a:lnTo>
                  <a:lnTo>
                    <a:pt x="370" y="465"/>
                  </a:lnTo>
                  <a:lnTo>
                    <a:pt x="364" y="463"/>
                  </a:lnTo>
                  <a:lnTo>
                    <a:pt x="359" y="462"/>
                  </a:lnTo>
                  <a:lnTo>
                    <a:pt x="353" y="461"/>
                  </a:lnTo>
                  <a:lnTo>
                    <a:pt x="348" y="459"/>
                  </a:lnTo>
                  <a:lnTo>
                    <a:pt x="332" y="454"/>
                  </a:lnTo>
                  <a:lnTo>
                    <a:pt x="319" y="445"/>
                  </a:lnTo>
                  <a:lnTo>
                    <a:pt x="305" y="438"/>
                  </a:lnTo>
                  <a:lnTo>
                    <a:pt x="291" y="429"/>
                  </a:lnTo>
                  <a:lnTo>
                    <a:pt x="278" y="419"/>
                  </a:lnTo>
                  <a:lnTo>
                    <a:pt x="266" y="409"/>
                  </a:lnTo>
                  <a:lnTo>
                    <a:pt x="255" y="398"/>
                  </a:lnTo>
                  <a:lnTo>
                    <a:pt x="244" y="386"/>
                  </a:lnTo>
                  <a:lnTo>
                    <a:pt x="233" y="370"/>
                  </a:lnTo>
                  <a:lnTo>
                    <a:pt x="217" y="383"/>
                  </a:lnTo>
                  <a:lnTo>
                    <a:pt x="208" y="390"/>
                  </a:lnTo>
                  <a:lnTo>
                    <a:pt x="199" y="395"/>
                  </a:lnTo>
                  <a:lnTo>
                    <a:pt x="188" y="400"/>
                  </a:lnTo>
                  <a:lnTo>
                    <a:pt x="179" y="404"/>
                  </a:lnTo>
                  <a:lnTo>
                    <a:pt x="168" y="406"/>
                  </a:lnTo>
                  <a:lnTo>
                    <a:pt x="156" y="409"/>
                  </a:lnTo>
                  <a:lnTo>
                    <a:pt x="145" y="411"/>
                  </a:lnTo>
                  <a:lnTo>
                    <a:pt x="134" y="411"/>
                  </a:lnTo>
                  <a:lnTo>
                    <a:pt x="108" y="408"/>
                  </a:lnTo>
                  <a:lnTo>
                    <a:pt x="82" y="400"/>
                  </a:lnTo>
                  <a:lnTo>
                    <a:pt x="59" y="388"/>
                  </a:lnTo>
                  <a:lnTo>
                    <a:pt x="40" y="372"/>
                  </a:lnTo>
                  <a:lnTo>
                    <a:pt x="23" y="351"/>
                  </a:lnTo>
                  <a:lnTo>
                    <a:pt x="11" y="329"/>
                  </a:lnTo>
                  <a:lnTo>
                    <a:pt x="3" y="304"/>
                  </a:lnTo>
                  <a:lnTo>
                    <a:pt x="0" y="276"/>
                  </a:lnTo>
                  <a:lnTo>
                    <a:pt x="3" y="250"/>
                  </a:lnTo>
                  <a:lnTo>
                    <a:pt x="11" y="225"/>
                  </a:lnTo>
                  <a:lnTo>
                    <a:pt x="23" y="201"/>
                  </a:lnTo>
                  <a:lnTo>
                    <a:pt x="40" y="182"/>
                  </a:lnTo>
                  <a:lnTo>
                    <a:pt x="59" y="165"/>
                  </a:lnTo>
                  <a:lnTo>
                    <a:pt x="82" y="154"/>
                  </a:lnTo>
                  <a:lnTo>
                    <a:pt x="108" y="146"/>
                  </a:lnTo>
                  <a:lnTo>
                    <a:pt x="134" y="143"/>
                  </a:lnTo>
                  <a:lnTo>
                    <a:pt x="141" y="143"/>
                  </a:lnTo>
                  <a:lnTo>
                    <a:pt x="148" y="143"/>
                  </a:lnTo>
                  <a:lnTo>
                    <a:pt x="154" y="145"/>
                  </a:lnTo>
                  <a:lnTo>
                    <a:pt x="161" y="146"/>
                  </a:lnTo>
                  <a:lnTo>
                    <a:pt x="166" y="147"/>
                  </a:lnTo>
                  <a:lnTo>
                    <a:pt x="173" y="149"/>
                  </a:lnTo>
                  <a:lnTo>
                    <a:pt x="179" y="150"/>
                  </a:lnTo>
                  <a:lnTo>
                    <a:pt x="186" y="153"/>
                  </a:lnTo>
                  <a:lnTo>
                    <a:pt x="202" y="160"/>
                  </a:lnTo>
                  <a:lnTo>
                    <a:pt x="210" y="143"/>
                  </a:lnTo>
                  <a:lnTo>
                    <a:pt x="227" y="111"/>
                  </a:lnTo>
                  <a:lnTo>
                    <a:pt x="247" y="84"/>
                  </a:lnTo>
                  <a:lnTo>
                    <a:pt x="270" y="60"/>
                  </a:lnTo>
                  <a:lnTo>
                    <a:pt x="298" y="39"/>
                  </a:lnTo>
                  <a:lnTo>
                    <a:pt x="327" y="23"/>
                  </a:lnTo>
                  <a:lnTo>
                    <a:pt x="359" y="10"/>
                  </a:lnTo>
                  <a:lnTo>
                    <a:pt x="392" y="3"/>
                  </a:lnTo>
                  <a:lnTo>
                    <a:pt x="427" y="0"/>
                  </a:lnTo>
                  <a:lnTo>
                    <a:pt x="453" y="2"/>
                  </a:lnTo>
                  <a:lnTo>
                    <a:pt x="479" y="6"/>
                  </a:lnTo>
                  <a:lnTo>
                    <a:pt x="503" y="13"/>
                  </a:lnTo>
                  <a:lnTo>
                    <a:pt x="528" y="23"/>
                  </a:lnTo>
                  <a:lnTo>
                    <a:pt x="550" y="35"/>
                  </a:lnTo>
                  <a:lnTo>
                    <a:pt x="572" y="50"/>
                  </a:lnTo>
                  <a:lnTo>
                    <a:pt x="591" y="68"/>
                  </a:lnTo>
                  <a:lnTo>
                    <a:pt x="609" y="88"/>
                  </a:lnTo>
                  <a:lnTo>
                    <a:pt x="619" y="100"/>
                  </a:lnTo>
                  <a:lnTo>
                    <a:pt x="634" y="92"/>
                  </a:lnTo>
                  <a:lnTo>
                    <a:pt x="645" y="85"/>
                  </a:lnTo>
                  <a:lnTo>
                    <a:pt x="658" y="79"/>
                  </a:lnTo>
                  <a:lnTo>
                    <a:pt x="670" y="75"/>
                  </a:lnTo>
                  <a:lnTo>
                    <a:pt x="683" y="71"/>
                  </a:lnTo>
                  <a:lnTo>
                    <a:pt x="695" y="68"/>
                  </a:lnTo>
                  <a:lnTo>
                    <a:pt x="708" y="66"/>
                  </a:lnTo>
                  <a:lnTo>
                    <a:pt x="720" y="64"/>
                  </a:lnTo>
                  <a:lnTo>
                    <a:pt x="734" y="64"/>
                  </a:lnTo>
                  <a:lnTo>
                    <a:pt x="765" y="67"/>
                  </a:lnTo>
                  <a:lnTo>
                    <a:pt x="795" y="74"/>
                  </a:lnTo>
                  <a:lnTo>
                    <a:pt x="823" y="85"/>
                  </a:lnTo>
                  <a:lnTo>
                    <a:pt x="848" y="102"/>
                  </a:lnTo>
                  <a:lnTo>
                    <a:pt x="871" y="121"/>
                  </a:lnTo>
                  <a:lnTo>
                    <a:pt x="891" y="143"/>
                  </a:lnTo>
                  <a:lnTo>
                    <a:pt x="906" y="170"/>
                  </a:lnTo>
                  <a:lnTo>
                    <a:pt x="918" y="199"/>
                  </a:lnTo>
                  <a:lnTo>
                    <a:pt x="925" y="218"/>
                  </a:lnTo>
                  <a:lnTo>
                    <a:pt x="943" y="211"/>
                  </a:lnTo>
                  <a:lnTo>
                    <a:pt x="950" y="210"/>
                  </a:lnTo>
                  <a:lnTo>
                    <a:pt x="959" y="208"/>
                  </a:lnTo>
                  <a:lnTo>
                    <a:pt x="967" y="207"/>
                  </a:lnTo>
                  <a:lnTo>
                    <a:pt x="974" y="207"/>
                  </a:lnTo>
                  <a:lnTo>
                    <a:pt x="993" y="208"/>
                  </a:lnTo>
                  <a:lnTo>
                    <a:pt x="1011" y="214"/>
                  </a:lnTo>
                  <a:lnTo>
                    <a:pt x="1028" y="224"/>
                  </a:lnTo>
                  <a:lnTo>
                    <a:pt x="1043" y="235"/>
                  </a:lnTo>
                  <a:lnTo>
                    <a:pt x="1054" y="248"/>
                  </a:lnTo>
                  <a:lnTo>
                    <a:pt x="1064" y="265"/>
                  </a:lnTo>
                  <a:lnTo>
                    <a:pt x="1069" y="283"/>
                  </a:lnTo>
                  <a:lnTo>
                    <a:pt x="1071" y="303"/>
                  </a:lnTo>
                  <a:lnTo>
                    <a:pt x="1069" y="322"/>
                  </a:lnTo>
                  <a:lnTo>
                    <a:pt x="1064" y="340"/>
                  </a:lnTo>
                  <a:lnTo>
                    <a:pt x="1054" y="357"/>
                  </a:lnTo>
                  <a:lnTo>
                    <a:pt x="1043" y="372"/>
                  </a:lnTo>
                  <a:lnTo>
                    <a:pt x="1028" y="383"/>
                  </a:lnTo>
                  <a:lnTo>
                    <a:pt x="1011" y="393"/>
                  </a:lnTo>
                  <a:lnTo>
                    <a:pt x="993" y="398"/>
                  </a:lnTo>
                  <a:lnTo>
                    <a:pt x="97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" name="AutoShape 17"/>
            <p:cNvSpPr>
              <a:spLocks noChangeArrowheads="1"/>
            </p:cNvSpPr>
            <p:nvPr/>
          </p:nvSpPr>
          <p:spPr bwMode="auto">
            <a:xfrm>
              <a:off x="444" y="1151"/>
              <a:ext cx="671" cy="159"/>
            </a:xfrm>
            <a:custGeom>
              <a:avLst/>
              <a:gdLst>
                <a:gd name="T0" fmla="*/ 17999 w 1071"/>
                <a:gd name="T1" fmla="*/ 364999 h 225"/>
                <a:gd name="T2" fmla="*/ 17999 w 1071"/>
                <a:gd name="T3" fmla="*/ 364999 h 225"/>
                <a:gd name="T4" fmla="*/ 17999 w 1071"/>
                <a:gd name="T5" fmla="*/ 364999 h 225"/>
                <a:gd name="T6" fmla="*/ 17999 w 1071"/>
                <a:gd name="T7" fmla="*/ 364999 h 225"/>
                <a:gd name="T8" fmla="*/ 17999 w 1071"/>
                <a:gd name="T9" fmla="*/ 364999 h 225"/>
                <a:gd name="T10" fmla="*/ 17999 w 1071"/>
                <a:gd name="T11" fmla="*/ 364999 h 225"/>
                <a:gd name="T12" fmla="*/ 17999 w 1071"/>
                <a:gd name="T13" fmla="*/ 364999 h 225"/>
                <a:gd name="T14" fmla="*/ 17999 w 1071"/>
                <a:gd name="T15" fmla="*/ 364999 h 225"/>
                <a:gd name="T16" fmla="*/ 17999 w 1071"/>
                <a:gd name="T17" fmla="*/ 364999 h 225"/>
                <a:gd name="T18" fmla="*/ 17999 w 1071"/>
                <a:gd name="T19" fmla="*/ 364999 h 225"/>
                <a:gd name="T20" fmla="*/ 17999 w 1071"/>
                <a:gd name="T21" fmla="*/ 364999 h 225"/>
                <a:gd name="T22" fmla="*/ 17999 w 1071"/>
                <a:gd name="T23" fmla="*/ 364999 h 225"/>
                <a:gd name="T24" fmla="*/ 17999 w 1071"/>
                <a:gd name="T25" fmla="*/ 364999 h 225"/>
                <a:gd name="T26" fmla="*/ 17999 w 1071"/>
                <a:gd name="T27" fmla="*/ 364999 h 225"/>
                <a:gd name="T28" fmla="*/ 17999 w 1071"/>
                <a:gd name="T29" fmla="*/ 364999 h 225"/>
                <a:gd name="T30" fmla="*/ 17999 w 1071"/>
                <a:gd name="T31" fmla="*/ 364999 h 225"/>
                <a:gd name="T32" fmla="*/ 17999 w 1071"/>
                <a:gd name="T33" fmla="*/ 364999 h 225"/>
                <a:gd name="T34" fmla="*/ 17999 w 1071"/>
                <a:gd name="T35" fmla="*/ 364999 h 225"/>
                <a:gd name="T36" fmla="*/ 17999 w 1071"/>
                <a:gd name="T37" fmla="*/ 364999 h 225"/>
                <a:gd name="T38" fmla="*/ 17999 w 1071"/>
                <a:gd name="T39" fmla="*/ 364999 h 225"/>
                <a:gd name="T40" fmla="*/ 17999 w 1071"/>
                <a:gd name="T41" fmla="*/ 364999 h 225"/>
                <a:gd name="T42" fmla="*/ 17999 w 1071"/>
                <a:gd name="T43" fmla="*/ 364999 h 225"/>
                <a:gd name="T44" fmla="*/ 17999 w 1071"/>
                <a:gd name="T45" fmla="*/ 364999 h 225"/>
                <a:gd name="T46" fmla="*/ 17999 w 1071"/>
                <a:gd name="T47" fmla="*/ 364999 h 225"/>
                <a:gd name="T48" fmla="*/ 0 w 1071"/>
                <a:gd name="T49" fmla="*/ 364999 h 225"/>
                <a:gd name="T50" fmla="*/ 17999 w 1071"/>
                <a:gd name="T51" fmla="*/ 364999 h 225"/>
                <a:gd name="T52" fmla="*/ 17999 w 1071"/>
                <a:gd name="T53" fmla="*/ 364999 h 225"/>
                <a:gd name="T54" fmla="*/ 17999 w 1071"/>
                <a:gd name="T55" fmla="*/ 364999 h 225"/>
                <a:gd name="T56" fmla="*/ 17999 w 1071"/>
                <a:gd name="T57" fmla="*/ 364999 h 225"/>
                <a:gd name="T58" fmla="*/ 17999 w 1071"/>
                <a:gd name="T59" fmla="*/ 364999 h 225"/>
                <a:gd name="T60" fmla="*/ 17999 w 1071"/>
                <a:gd name="T61" fmla="*/ 364999 h 225"/>
                <a:gd name="T62" fmla="*/ 17999 w 1071"/>
                <a:gd name="T63" fmla="*/ 364999 h 225"/>
                <a:gd name="T64" fmla="*/ 17999 w 1071"/>
                <a:gd name="T65" fmla="*/ 364999 h 225"/>
                <a:gd name="T66" fmla="*/ 17999 w 1071"/>
                <a:gd name="T67" fmla="*/ 364999 h 225"/>
                <a:gd name="T68" fmla="*/ 17999 w 1071"/>
                <a:gd name="T69" fmla="*/ 364999 h 225"/>
                <a:gd name="T70" fmla="*/ 17999 w 1071"/>
                <a:gd name="T71" fmla="*/ 364999 h 225"/>
                <a:gd name="T72" fmla="*/ 17999 w 1071"/>
                <a:gd name="T73" fmla="*/ 364999 h 225"/>
                <a:gd name="T74" fmla="*/ 17999 w 1071"/>
                <a:gd name="T75" fmla="*/ 364999 h 225"/>
                <a:gd name="T76" fmla="*/ 17999 w 1071"/>
                <a:gd name="T77" fmla="*/ 364999 h 225"/>
                <a:gd name="T78" fmla="*/ 17999 w 1071"/>
                <a:gd name="T79" fmla="*/ 364999 h 225"/>
                <a:gd name="T80" fmla="*/ 17999 w 1071"/>
                <a:gd name="T81" fmla="*/ 364999 h 225"/>
                <a:gd name="T82" fmla="*/ 17999 w 1071"/>
                <a:gd name="T83" fmla="*/ 364999 h 225"/>
                <a:gd name="T84" fmla="*/ 17999 w 1071"/>
                <a:gd name="T85" fmla="*/ 364999 h 225"/>
                <a:gd name="T86" fmla="*/ 17999 w 1071"/>
                <a:gd name="T87" fmla="*/ 364999 h 225"/>
                <a:gd name="T88" fmla="*/ 17999 w 1071"/>
                <a:gd name="T89" fmla="*/ 364999 h 225"/>
                <a:gd name="T90" fmla="*/ 17999 w 1071"/>
                <a:gd name="T91" fmla="*/ 364999 h 225"/>
                <a:gd name="T92" fmla="*/ 17999 w 1071"/>
                <a:gd name="T93" fmla="*/ 364999 h 225"/>
                <a:gd name="T94" fmla="*/ 17999 w 1071"/>
                <a:gd name="T95" fmla="*/ 364999 h 225"/>
                <a:gd name="T96" fmla="*/ 17999 w 1071"/>
                <a:gd name="T97" fmla="*/ 364999 h 225"/>
                <a:gd name="T98" fmla="*/ 17999 w 1071"/>
                <a:gd name="T99" fmla="*/ 364999 h 225"/>
                <a:gd name="T100" fmla="*/ 17999 w 1071"/>
                <a:gd name="T101" fmla="*/ 364999 h 225"/>
                <a:gd name="T102" fmla="*/ 17999 w 1071"/>
                <a:gd name="T103" fmla="*/ 364999 h 225"/>
                <a:gd name="T104" fmla="*/ 17999 w 1071"/>
                <a:gd name="T105" fmla="*/ 364999 h 225"/>
                <a:gd name="T106" fmla="*/ 17999 w 1071"/>
                <a:gd name="T107" fmla="*/ 364999 h 22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71"/>
                <a:gd name="T163" fmla="*/ 0 h 225"/>
                <a:gd name="T164" fmla="*/ 1071 w 1071"/>
                <a:gd name="T165" fmla="*/ 225 h 22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71" h="225">
                  <a:moveTo>
                    <a:pt x="974" y="94"/>
                  </a:moveTo>
                  <a:lnTo>
                    <a:pt x="966" y="94"/>
                  </a:lnTo>
                  <a:lnTo>
                    <a:pt x="957" y="93"/>
                  </a:lnTo>
                  <a:lnTo>
                    <a:pt x="949" y="92"/>
                  </a:lnTo>
                  <a:lnTo>
                    <a:pt x="942" y="89"/>
                  </a:lnTo>
                  <a:lnTo>
                    <a:pt x="934" y="86"/>
                  </a:lnTo>
                  <a:lnTo>
                    <a:pt x="927" y="82"/>
                  </a:lnTo>
                  <a:lnTo>
                    <a:pt x="920" y="78"/>
                  </a:lnTo>
                  <a:lnTo>
                    <a:pt x="913" y="72"/>
                  </a:lnTo>
                  <a:lnTo>
                    <a:pt x="898" y="61"/>
                  </a:lnTo>
                  <a:lnTo>
                    <a:pt x="887" y="76"/>
                  </a:lnTo>
                  <a:lnTo>
                    <a:pt x="873" y="92"/>
                  </a:lnTo>
                  <a:lnTo>
                    <a:pt x="857" y="105"/>
                  </a:lnTo>
                  <a:lnTo>
                    <a:pt x="841" y="118"/>
                  </a:lnTo>
                  <a:lnTo>
                    <a:pt x="823" y="128"/>
                  </a:lnTo>
                  <a:lnTo>
                    <a:pt x="803" y="136"/>
                  </a:lnTo>
                  <a:lnTo>
                    <a:pt x="784" y="143"/>
                  </a:lnTo>
                  <a:lnTo>
                    <a:pt x="765" y="147"/>
                  </a:lnTo>
                  <a:lnTo>
                    <a:pt x="744" y="150"/>
                  </a:lnTo>
                  <a:lnTo>
                    <a:pt x="741" y="150"/>
                  </a:lnTo>
                  <a:lnTo>
                    <a:pt x="740" y="150"/>
                  </a:lnTo>
                  <a:lnTo>
                    <a:pt x="737" y="150"/>
                  </a:lnTo>
                  <a:lnTo>
                    <a:pt x="734" y="150"/>
                  </a:lnTo>
                  <a:lnTo>
                    <a:pt x="729" y="150"/>
                  </a:lnTo>
                  <a:lnTo>
                    <a:pt x="722" y="150"/>
                  </a:lnTo>
                  <a:lnTo>
                    <a:pt x="716" y="148"/>
                  </a:lnTo>
                  <a:lnTo>
                    <a:pt x="711" y="148"/>
                  </a:lnTo>
                  <a:lnTo>
                    <a:pt x="704" y="147"/>
                  </a:lnTo>
                  <a:lnTo>
                    <a:pt x="698" y="146"/>
                  </a:lnTo>
                  <a:lnTo>
                    <a:pt x="693" y="146"/>
                  </a:lnTo>
                  <a:lnTo>
                    <a:pt x="687" y="144"/>
                  </a:lnTo>
                  <a:lnTo>
                    <a:pt x="682" y="143"/>
                  </a:lnTo>
                  <a:lnTo>
                    <a:pt x="676" y="140"/>
                  </a:lnTo>
                  <a:lnTo>
                    <a:pt x="670" y="139"/>
                  </a:lnTo>
                  <a:lnTo>
                    <a:pt x="665" y="137"/>
                  </a:lnTo>
                  <a:lnTo>
                    <a:pt x="658" y="135"/>
                  </a:lnTo>
                  <a:lnTo>
                    <a:pt x="651" y="130"/>
                  </a:lnTo>
                  <a:lnTo>
                    <a:pt x="643" y="128"/>
                  </a:lnTo>
                  <a:lnTo>
                    <a:pt x="636" y="123"/>
                  </a:lnTo>
                  <a:lnTo>
                    <a:pt x="629" y="119"/>
                  </a:lnTo>
                  <a:lnTo>
                    <a:pt x="622" y="115"/>
                  </a:lnTo>
                  <a:lnTo>
                    <a:pt x="616" y="111"/>
                  </a:lnTo>
                  <a:lnTo>
                    <a:pt x="609" y="105"/>
                  </a:lnTo>
                  <a:lnTo>
                    <a:pt x="598" y="96"/>
                  </a:lnTo>
                  <a:lnTo>
                    <a:pt x="597" y="94"/>
                  </a:lnTo>
                  <a:lnTo>
                    <a:pt x="597" y="96"/>
                  </a:lnTo>
                  <a:lnTo>
                    <a:pt x="585" y="105"/>
                  </a:lnTo>
                  <a:lnTo>
                    <a:pt x="576" y="112"/>
                  </a:lnTo>
                  <a:lnTo>
                    <a:pt x="568" y="119"/>
                  </a:lnTo>
                  <a:lnTo>
                    <a:pt x="560" y="126"/>
                  </a:lnTo>
                  <a:lnTo>
                    <a:pt x="550" y="132"/>
                  </a:lnTo>
                  <a:lnTo>
                    <a:pt x="536" y="140"/>
                  </a:lnTo>
                  <a:lnTo>
                    <a:pt x="522" y="147"/>
                  </a:lnTo>
                  <a:lnTo>
                    <a:pt x="507" y="153"/>
                  </a:lnTo>
                  <a:lnTo>
                    <a:pt x="492" y="157"/>
                  </a:lnTo>
                  <a:lnTo>
                    <a:pt x="475" y="161"/>
                  </a:lnTo>
                  <a:lnTo>
                    <a:pt x="460" y="164"/>
                  </a:lnTo>
                  <a:lnTo>
                    <a:pt x="443" y="166"/>
                  </a:lnTo>
                  <a:lnTo>
                    <a:pt x="427" y="166"/>
                  </a:lnTo>
                  <a:lnTo>
                    <a:pt x="417" y="166"/>
                  </a:lnTo>
                  <a:lnTo>
                    <a:pt x="409" y="166"/>
                  </a:lnTo>
                  <a:lnTo>
                    <a:pt x="400" y="165"/>
                  </a:lnTo>
                  <a:lnTo>
                    <a:pt x="391" y="164"/>
                  </a:lnTo>
                  <a:lnTo>
                    <a:pt x="385" y="164"/>
                  </a:lnTo>
                  <a:lnTo>
                    <a:pt x="379" y="162"/>
                  </a:lnTo>
                  <a:lnTo>
                    <a:pt x="374" y="161"/>
                  </a:lnTo>
                  <a:lnTo>
                    <a:pt x="370" y="159"/>
                  </a:lnTo>
                  <a:lnTo>
                    <a:pt x="364" y="158"/>
                  </a:lnTo>
                  <a:lnTo>
                    <a:pt x="359" y="157"/>
                  </a:lnTo>
                  <a:lnTo>
                    <a:pt x="353" y="155"/>
                  </a:lnTo>
                  <a:lnTo>
                    <a:pt x="348" y="154"/>
                  </a:lnTo>
                  <a:lnTo>
                    <a:pt x="332" y="148"/>
                  </a:lnTo>
                  <a:lnTo>
                    <a:pt x="319" y="140"/>
                  </a:lnTo>
                  <a:lnTo>
                    <a:pt x="305" y="133"/>
                  </a:lnTo>
                  <a:lnTo>
                    <a:pt x="291" y="123"/>
                  </a:lnTo>
                  <a:lnTo>
                    <a:pt x="278" y="114"/>
                  </a:lnTo>
                  <a:lnTo>
                    <a:pt x="266" y="104"/>
                  </a:lnTo>
                  <a:lnTo>
                    <a:pt x="255" y="93"/>
                  </a:lnTo>
                  <a:lnTo>
                    <a:pt x="244" y="80"/>
                  </a:lnTo>
                  <a:lnTo>
                    <a:pt x="233" y="65"/>
                  </a:lnTo>
                  <a:lnTo>
                    <a:pt x="217" y="78"/>
                  </a:lnTo>
                  <a:lnTo>
                    <a:pt x="208" y="85"/>
                  </a:lnTo>
                  <a:lnTo>
                    <a:pt x="199" y="90"/>
                  </a:lnTo>
                  <a:lnTo>
                    <a:pt x="188" y="94"/>
                  </a:lnTo>
                  <a:lnTo>
                    <a:pt x="179" y="99"/>
                  </a:lnTo>
                  <a:lnTo>
                    <a:pt x="168" y="101"/>
                  </a:lnTo>
                  <a:lnTo>
                    <a:pt x="156" y="104"/>
                  </a:lnTo>
                  <a:lnTo>
                    <a:pt x="145" y="105"/>
                  </a:lnTo>
                  <a:lnTo>
                    <a:pt x="134" y="105"/>
                  </a:lnTo>
                  <a:lnTo>
                    <a:pt x="111" y="104"/>
                  </a:lnTo>
                  <a:lnTo>
                    <a:pt x="89" y="97"/>
                  </a:lnTo>
                  <a:lnTo>
                    <a:pt x="68" y="89"/>
                  </a:lnTo>
                  <a:lnTo>
                    <a:pt x="50" y="75"/>
                  </a:lnTo>
                  <a:lnTo>
                    <a:pt x="33" y="60"/>
                  </a:lnTo>
                  <a:lnTo>
                    <a:pt x="21" y="42"/>
                  </a:lnTo>
                  <a:lnTo>
                    <a:pt x="10" y="22"/>
                  </a:lnTo>
                  <a:lnTo>
                    <a:pt x="3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3" y="57"/>
                  </a:lnTo>
                  <a:lnTo>
                    <a:pt x="11" y="82"/>
                  </a:lnTo>
                  <a:lnTo>
                    <a:pt x="23" y="104"/>
                  </a:lnTo>
                  <a:lnTo>
                    <a:pt x="40" y="125"/>
                  </a:lnTo>
                  <a:lnTo>
                    <a:pt x="59" y="141"/>
                  </a:lnTo>
                  <a:lnTo>
                    <a:pt x="82" y="153"/>
                  </a:lnTo>
                  <a:lnTo>
                    <a:pt x="108" y="161"/>
                  </a:lnTo>
                  <a:lnTo>
                    <a:pt x="134" y="164"/>
                  </a:lnTo>
                  <a:lnTo>
                    <a:pt x="145" y="164"/>
                  </a:lnTo>
                  <a:lnTo>
                    <a:pt x="156" y="162"/>
                  </a:lnTo>
                  <a:lnTo>
                    <a:pt x="168" y="159"/>
                  </a:lnTo>
                  <a:lnTo>
                    <a:pt x="179" y="157"/>
                  </a:lnTo>
                  <a:lnTo>
                    <a:pt x="188" y="153"/>
                  </a:lnTo>
                  <a:lnTo>
                    <a:pt x="199" y="148"/>
                  </a:lnTo>
                  <a:lnTo>
                    <a:pt x="208" y="143"/>
                  </a:lnTo>
                  <a:lnTo>
                    <a:pt x="217" y="136"/>
                  </a:lnTo>
                  <a:lnTo>
                    <a:pt x="233" y="123"/>
                  </a:lnTo>
                  <a:lnTo>
                    <a:pt x="244" y="139"/>
                  </a:lnTo>
                  <a:lnTo>
                    <a:pt x="255" y="151"/>
                  </a:lnTo>
                  <a:lnTo>
                    <a:pt x="266" y="162"/>
                  </a:lnTo>
                  <a:lnTo>
                    <a:pt x="278" y="172"/>
                  </a:lnTo>
                  <a:lnTo>
                    <a:pt x="291" y="182"/>
                  </a:lnTo>
                  <a:lnTo>
                    <a:pt x="305" y="191"/>
                  </a:lnTo>
                  <a:lnTo>
                    <a:pt x="319" y="198"/>
                  </a:lnTo>
                  <a:lnTo>
                    <a:pt x="332" y="207"/>
                  </a:lnTo>
                  <a:lnTo>
                    <a:pt x="348" y="212"/>
                  </a:lnTo>
                  <a:lnTo>
                    <a:pt x="353" y="214"/>
                  </a:lnTo>
                  <a:lnTo>
                    <a:pt x="359" y="215"/>
                  </a:lnTo>
                  <a:lnTo>
                    <a:pt x="364" y="216"/>
                  </a:lnTo>
                  <a:lnTo>
                    <a:pt x="370" y="218"/>
                  </a:lnTo>
                  <a:lnTo>
                    <a:pt x="374" y="219"/>
                  </a:lnTo>
                  <a:lnTo>
                    <a:pt x="379" y="220"/>
                  </a:lnTo>
                  <a:lnTo>
                    <a:pt x="385" y="222"/>
                  </a:lnTo>
                  <a:lnTo>
                    <a:pt x="391" y="222"/>
                  </a:lnTo>
                  <a:lnTo>
                    <a:pt x="400" y="223"/>
                  </a:lnTo>
                  <a:lnTo>
                    <a:pt x="409" y="225"/>
                  </a:lnTo>
                  <a:lnTo>
                    <a:pt x="417" y="225"/>
                  </a:lnTo>
                  <a:lnTo>
                    <a:pt x="427" y="225"/>
                  </a:lnTo>
                  <a:lnTo>
                    <a:pt x="443" y="225"/>
                  </a:lnTo>
                  <a:lnTo>
                    <a:pt x="460" y="222"/>
                  </a:lnTo>
                  <a:lnTo>
                    <a:pt x="475" y="219"/>
                  </a:lnTo>
                  <a:lnTo>
                    <a:pt x="492" y="215"/>
                  </a:lnTo>
                  <a:lnTo>
                    <a:pt x="507" y="211"/>
                  </a:lnTo>
                  <a:lnTo>
                    <a:pt x="522" y="205"/>
                  </a:lnTo>
                  <a:lnTo>
                    <a:pt x="536" y="198"/>
                  </a:lnTo>
                  <a:lnTo>
                    <a:pt x="550" y="190"/>
                  </a:lnTo>
                  <a:lnTo>
                    <a:pt x="560" y="184"/>
                  </a:lnTo>
                  <a:lnTo>
                    <a:pt x="568" y="178"/>
                  </a:lnTo>
                  <a:lnTo>
                    <a:pt x="576" y="171"/>
                  </a:lnTo>
                  <a:lnTo>
                    <a:pt x="585" y="164"/>
                  </a:lnTo>
                  <a:lnTo>
                    <a:pt x="597" y="154"/>
                  </a:lnTo>
                  <a:lnTo>
                    <a:pt x="597" y="153"/>
                  </a:lnTo>
                  <a:lnTo>
                    <a:pt x="598" y="154"/>
                  </a:lnTo>
                  <a:lnTo>
                    <a:pt x="609" y="164"/>
                  </a:lnTo>
                  <a:lnTo>
                    <a:pt x="616" y="169"/>
                  </a:lnTo>
                  <a:lnTo>
                    <a:pt x="622" y="173"/>
                  </a:lnTo>
                  <a:lnTo>
                    <a:pt x="629" y="178"/>
                  </a:lnTo>
                  <a:lnTo>
                    <a:pt x="636" y="182"/>
                  </a:lnTo>
                  <a:lnTo>
                    <a:pt x="643" y="186"/>
                  </a:lnTo>
                  <a:lnTo>
                    <a:pt x="651" y="189"/>
                  </a:lnTo>
                  <a:lnTo>
                    <a:pt x="658" y="193"/>
                  </a:lnTo>
                  <a:lnTo>
                    <a:pt x="665" y="196"/>
                  </a:lnTo>
                  <a:lnTo>
                    <a:pt x="670" y="197"/>
                  </a:lnTo>
                  <a:lnTo>
                    <a:pt x="676" y="198"/>
                  </a:lnTo>
                  <a:lnTo>
                    <a:pt x="682" y="201"/>
                  </a:lnTo>
                  <a:lnTo>
                    <a:pt x="687" y="202"/>
                  </a:lnTo>
                  <a:lnTo>
                    <a:pt x="693" y="204"/>
                  </a:lnTo>
                  <a:lnTo>
                    <a:pt x="698" y="204"/>
                  </a:lnTo>
                  <a:lnTo>
                    <a:pt x="704" y="205"/>
                  </a:lnTo>
                  <a:lnTo>
                    <a:pt x="711" y="207"/>
                  </a:lnTo>
                  <a:lnTo>
                    <a:pt x="716" y="207"/>
                  </a:lnTo>
                  <a:lnTo>
                    <a:pt x="722" y="208"/>
                  </a:lnTo>
                  <a:lnTo>
                    <a:pt x="729" y="208"/>
                  </a:lnTo>
                  <a:lnTo>
                    <a:pt x="734" y="208"/>
                  </a:lnTo>
                  <a:lnTo>
                    <a:pt x="737" y="208"/>
                  </a:lnTo>
                  <a:lnTo>
                    <a:pt x="740" y="208"/>
                  </a:lnTo>
                  <a:lnTo>
                    <a:pt x="741" y="208"/>
                  </a:lnTo>
                  <a:lnTo>
                    <a:pt x="744" y="208"/>
                  </a:lnTo>
                  <a:lnTo>
                    <a:pt x="765" y="205"/>
                  </a:lnTo>
                  <a:lnTo>
                    <a:pt x="784" y="201"/>
                  </a:lnTo>
                  <a:lnTo>
                    <a:pt x="803" y="194"/>
                  </a:lnTo>
                  <a:lnTo>
                    <a:pt x="823" y="186"/>
                  </a:lnTo>
                  <a:lnTo>
                    <a:pt x="841" y="176"/>
                  </a:lnTo>
                  <a:lnTo>
                    <a:pt x="857" y="164"/>
                  </a:lnTo>
                  <a:lnTo>
                    <a:pt x="873" y="150"/>
                  </a:lnTo>
                  <a:lnTo>
                    <a:pt x="887" y="135"/>
                  </a:lnTo>
                  <a:lnTo>
                    <a:pt x="898" y="119"/>
                  </a:lnTo>
                  <a:lnTo>
                    <a:pt x="913" y="130"/>
                  </a:lnTo>
                  <a:lnTo>
                    <a:pt x="920" y="136"/>
                  </a:lnTo>
                  <a:lnTo>
                    <a:pt x="927" y="140"/>
                  </a:lnTo>
                  <a:lnTo>
                    <a:pt x="934" y="144"/>
                  </a:lnTo>
                  <a:lnTo>
                    <a:pt x="942" y="147"/>
                  </a:lnTo>
                  <a:lnTo>
                    <a:pt x="949" y="150"/>
                  </a:lnTo>
                  <a:lnTo>
                    <a:pt x="957" y="151"/>
                  </a:lnTo>
                  <a:lnTo>
                    <a:pt x="966" y="153"/>
                  </a:lnTo>
                  <a:lnTo>
                    <a:pt x="974" y="153"/>
                  </a:lnTo>
                  <a:lnTo>
                    <a:pt x="993" y="151"/>
                  </a:lnTo>
                  <a:lnTo>
                    <a:pt x="1011" y="146"/>
                  </a:lnTo>
                  <a:lnTo>
                    <a:pt x="1028" y="136"/>
                  </a:lnTo>
                  <a:lnTo>
                    <a:pt x="1043" y="125"/>
                  </a:lnTo>
                  <a:lnTo>
                    <a:pt x="1054" y="110"/>
                  </a:lnTo>
                  <a:lnTo>
                    <a:pt x="1064" y="93"/>
                  </a:lnTo>
                  <a:lnTo>
                    <a:pt x="1069" y="75"/>
                  </a:lnTo>
                  <a:lnTo>
                    <a:pt x="1071" y="56"/>
                  </a:lnTo>
                  <a:lnTo>
                    <a:pt x="1071" y="49"/>
                  </a:lnTo>
                  <a:lnTo>
                    <a:pt x="1069" y="40"/>
                  </a:lnTo>
                  <a:lnTo>
                    <a:pt x="1067" y="33"/>
                  </a:lnTo>
                  <a:lnTo>
                    <a:pt x="1065" y="26"/>
                  </a:lnTo>
                  <a:lnTo>
                    <a:pt x="1060" y="40"/>
                  </a:lnTo>
                  <a:lnTo>
                    <a:pt x="1051" y="53"/>
                  </a:lnTo>
                  <a:lnTo>
                    <a:pt x="1042" y="65"/>
                  </a:lnTo>
                  <a:lnTo>
                    <a:pt x="1031" y="75"/>
                  </a:lnTo>
                  <a:lnTo>
                    <a:pt x="1018" y="83"/>
                  </a:lnTo>
                  <a:lnTo>
                    <a:pt x="1004" y="89"/>
                  </a:lnTo>
                  <a:lnTo>
                    <a:pt x="989" y="93"/>
                  </a:lnTo>
                  <a:lnTo>
                    <a:pt x="974" y="9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" name="AutoShape 18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168" y="61"/>
                  </a:moveTo>
                  <a:lnTo>
                    <a:pt x="159" y="61"/>
                  </a:lnTo>
                  <a:lnTo>
                    <a:pt x="150" y="61"/>
                  </a:lnTo>
                  <a:lnTo>
                    <a:pt x="141" y="60"/>
                  </a:lnTo>
                  <a:lnTo>
                    <a:pt x="133" y="59"/>
                  </a:lnTo>
                  <a:lnTo>
                    <a:pt x="125" y="59"/>
                  </a:lnTo>
                  <a:lnTo>
                    <a:pt x="116" y="57"/>
                  </a:lnTo>
                  <a:lnTo>
                    <a:pt x="109" y="54"/>
                  </a:lnTo>
                  <a:lnTo>
                    <a:pt x="101" y="53"/>
                  </a:lnTo>
                  <a:lnTo>
                    <a:pt x="89" y="67"/>
                  </a:lnTo>
                  <a:lnTo>
                    <a:pt x="75" y="81"/>
                  </a:lnTo>
                  <a:lnTo>
                    <a:pt x="62" y="95"/>
                  </a:lnTo>
                  <a:lnTo>
                    <a:pt x="48" y="107"/>
                  </a:lnTo>
                  <a:lnTo>
                    <a:pt x="37" y="121"/>
                  </a:lnTo>
                  <a:lnTo>
                    <a:pt x="26" y="132"/>
                  </a:lnTo>
                  <a:lnTo>
                    <a:pt x="17" y="142"/>
                  </a:lnTo>
                  <a:lnTo>
                    <a:pt x="8" y="150"/>
                  </a:lnTo>
                  <a:lnTo>
                    <a:pt x="26" y="153"/>
                  </a:lnTo>
                  <a:lnTo>
                    <a:pt x="50" y="157"/>
                  </a:lnTo>
                  <a:lnTo>
                    <a:pt x="76" y="163"/>
                  </a:lnTo>
                  <a:lnTo>
                    <a:pt x="102" y="167"/>
                  </a:lnTo>
                  <a:lnTo>
                    <a:pt x="126" y="172"/>
                  </a:lnTo>
                  <a:lnTo>
                    <a:pt x="147" y="175"/>
                  </a:lnTo>
                  <a:lnTo>
                    <a:pt x="159" y="178"/>
                  </a:lnTo>
                  <a:lnTo>
                    <a:pt x="165" y="179"/>
                  </a:lnTo>
                  <a:lnTo>
                    <a:pt x="159" y="185"/>
                  </a:lnTo>
                  <a:lnTo>
                    <a:pt x="144" y="199"/>
                  </a:lnTo>
                  <a:lnTo>
                    <a:pt x="122" y="219"/>
                  </a:lnTo>
                  <a:lnTo>
                    <a:pt x="97" y="244"/>
                  </a:lnTo>
                  <a:lnTo>
                    <a:pt x="69" y="271"/>
                  </a:lnTo>
                  <a:lnTo>
                    <a:pt x="42" y="296"/>
                  </a:lnTo>
                  <a:lnTo>
                    <a:pt x="18" y="319"/>
                  </a:lnTo>
                  <a:lnTo>
                    <a:pt x="0" y="336"/>
                  </a:lnTo>
                  <a:lnTo>
                    <a:pt x="15" y="339"/>
                  </a:lnTo>
                  <a:lnTo>
                    <a:pt x="32" y="343"/>
                  </a:lnTo>
                  <a:lnTo>
                    <a:pt x="51" y="347"/>
                  </a:lnTo>
                  <a:lnTo>
                    <a:pt x="69" y="350"/>
                  </a:lnTo>
                  <a:lnTo>
                    <a:pt x="87" y="354"/>
                  </a:lnTo>
                  <a:lnTo>
                    <a:pt x="101" y="357"/>
                  </a:lnTo>
                  <a:lnTo>
                    <a:pt x="111" y="358"/>
                  </a:lnTo>
                  <a:lnTo>
                    <a:pt x="114" y="359"/>
                  </a:lnTo>
                  <a:lnTo>
                    <a:pt x="111" y="362"/>
                  </a:lnTo>
                  <a:lnTo>
                    <a:pt x="104" y="370"/>
                  </a:lnTo>
                  <a:lnTo>
                    <a:pt x="91" y="384"/>
                  </a:lnTo>
                  <a:lnTo>
                    <a:pt x="78" y="401"/>
                  </a:lnTo>
                  <a:lnTo>
                    <a:pt x="61" y="419"/>
                  </a:lnTo>
                  <a:lnTo>
                    <a:pt x="44" y="438"/>
                  </a:lnTo>
                  <a:lnTo>
                    <a:pt x="28" y="458"/>
                  </a:lnTo>
                  <a:lnTo>
                    <a:pt x="11" y="476"/>
                  </a:lnTo>
                  <a:lnTo>
                    <a:pt x="29" y="465"/>
                  </a:lnTo>
                  <a:lnTo>
                    <a:pt x="47" y="454"/>
                  </a:lnTo>
                  <a:lnTo>
                    <a:pt x="65" y="444"/>
                  </a:lnTo>
                  <a:lnTo>
                    <a:pt x="82" y="433"/>
                  </a:lnTo>
                  <a:lnTo>
                    <a:pt x="98" y="422"/>
                  </a:lnTo>
                  <a:lnTo>
                    <a:pt x="116" y="412"/>
                  </a:lnTo>
                  <a:lnTo>
                    <a:pt x="132" y="402"/>
                  </a:lnTo>
                  <a:lnTo>
                    <a:pt x="148" y="393"/>
                  </a:lnTo>
                  <a:lnTo>
                    <a:pt x="163" y="383"/>
                  </a:lnTo>
                  <a:lnTo>
                    <a:pt x="179" y="375"/>
                  </a:lnTo>
                  <a:lnTo>
                    <a:pt x="193" y="366"/>
                  </a:lnTo>
                  <a:lnTo>
                    <a:pt x="205" y="358"/>
                  </a:lnTo>
                  <a:lnTo>
                    <a:pt x="219" y="350"/>
                  </a:lnTo>
                  <a:lnTo>
                    <a:pt x="230" y="343"/>
                  </a:lnTo>
                  <a:lnTo>
                    <a:pt x="241" y="336"/>
                  </a:lnTo>
                  <a:lnTo>
                    <a:pt x="251" y="330"/>
                  </a:lnTo>
                  <a:lnTo>
                    <a:pt x="234" y="328"/>
                  </a:lnTo>
                  <a:lnTo>
                    <a:pt x="213" y="325"/>
                  </a:lnTo>
                  <a:lnTo>
                    <a:pt x="193" y="322"/>
                  </a:lnTo>
                  <a:lnTo>
                    <a:pt x="170" y="319"/>
                  </a:lnTo>
                  <a:lnTo>
                    <a:pt x="151" y="316"/>
                  </a:lnTo>
                  <a:lnTo>
                    <a:pt x="136" y="314"/>
                  </a:lnTo>
                  <a:lnTo>
                    <a:pt x="125" y="312"/>
                  </a:lnTo>
                  <a:lnTo>
                    <a:pt x="120" y="312"/>
                  </a:lnTo>
                  <a:lnTo>
                    <a:pt x="127" y="307"/>
                  </a:lnTo>
                  <a:lnTo>
                    <a:pt x="147" y="294"/>
                  </a:lnTo>
                  <a:lnTo>
                    <a:pt x="175" y="275"/>
                  </a:lnTo>
                  <a:lnTo>
                    <a:pt x="209" y="250"/>
                  </a:lnTo>
                  <a:lnTo>
                    <a:pt x="245" y="225"/>
                  </a:lnTo>
                  <a:lnTo>
                    <a:pt x="281" y="200"/>
                  </a:lnTo>
                  <a:lnTo>
                    <a:pt x="314" y="178"/>
                  </a:lnTo>
                  <a:lnTo>
                    <a:pt x="339" y="160"/>
                  </a:lnTo>
                  <a:lnTo>
                    <a:pt x="327" y="158"/>
                  </a:lnTo>
                  <a:lnTo>
                    <a:pt x="310" y="157"/>
                  </a:lnTo>
                  <a:lnTo>
                    <a:pt x="292" y="156"/>
                  </a:lnTo>
                  <a:lnTo>
                    <a:pt x="274" y="154"/>
                  </a:lnTo>
                  <a:lnTo>
                    <a:pt x="258" y="153"/>
                  </a:lnTo>
                  <a:lnTo>
                    <a:pt x="244" y="152"/>
                  </a:lnTo>
                  <a:lnTo>
                    <a:pt x="234" y="150"/>
                  </a:lnTo>
                  <a:lnTo>
                    <a:pt x="231" y="150"/>
                  </a:lnTo>
                  <a:lnTo>
                    <a:pt x="235" y="147"/>
                  </a:lnTo>
                  <a:lnTo>
                    <a:pt x="247" y="138"/>
                  </a:lnTo>
                  <a:lnTo>
                    <a:pt x="265" y="125"/>
                  </a:lnTo>
                  <a:lnTo>
                    <a:pt x="287" y="107"/>
                  </a:lnTo>
                  <a:lnTo>
                    <a:pt x="312" y="89"/>
                  </a:lnTo>
                  <a:lnTo>
                    <a:pt x="339" y="68"/>
                  </a:lnTo>
                  <a:lnTo>
                    <a:pt x="366" y="48"/>
                  </a:lnTo>
                  <a:lnTo>
                    <a:pt x="392" y="28"/>
                  </a:lnTo>
                  <a:lnTo>
                    <a:pt x="385" y="25"/>
                  </a:lnTo>
                  <a:lnTo>
                    <a:pt x="378" y="23"/>
                  </a:lnTo>
                  <a:lnTo>
                    <a:pt x="371" y="20"/>
                  </a:lnTo>
                  <a:lnTo>
                    <a:pt x="364" y="16"/>
                  </a:lnTo>
                  <a:lnTo>
                    <a:pt x="359" y="13"/>
                  </a:lnTo>
                  <a:lnTo>
                    <a:pt x="352" y="9"/>
                  </a:lnTo>
                  <a:lnTo>
                    <a:pt x="346" y="5"/>
                  </a:lnTo>
                  <a:lnTo>
                    <a:pt x="339" y="0"/>
                  </a:lnTo>
                  <a:lnTo>
                    <a:pt x="320" y="14"/>
                  </a:lnTo>
                  <a:lnTo>
                    <a:pt x="301" y="27"/>
                  </a:lnTo>
                  <a:lnTo>
                    <a:pt x="280" y="36"/>
                  </a:lnTo>
                  <a:lnTo>
                    <a:pt x="259" y="45"/>
                  </a:lnTo>
                  <a:lnTo>
                    <a:pt x="237" y="52"/>
                  </a:lnTo>
                  <a:lnTo>
                    <a:pt x="213" y="57"/>
                  </a:lnTo>
                  <a:lnTo>
                    <a:pt x="191" y="60"/>
                  </a:lnTo>
                  <a:lnTo>
                    <a:pt x="168" y="6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0" name="AutoShape 19"/>
            <p:cNvSpPr>
              <a:spLocks noChangeArrowheads="1"/>
            </p:cNvSpPr>
            <p:nvPr/>
          </p:nvSpPr>
          <p:spPr bwMode="auto">
            <a:xfrm>
              <a:off x="586" y="1049"/>
              <a:ext cx="131" cy="233"/>
            </a:xfrm>
            <a:custGeom>
              <a:avLst/>
              <a:gdLst>
                <a:gd name="T0" fmla="*/ 18200 w 209"/>
                <a:gd name="T1" fmla="*/ 357253 h 330"/>
                <a:gd name="T2" fmla="*/ 18200 w 209"/>
                <a:gd name="T3" fmla="*/ 357253 h 330"/>
                <a:gd name="T4" fmla="*/ 18200 w 209"/>
                <a:gd name="T5" fmla="*/ 357253 h 330"/>
                <a:gd name="T6" fmla="*/ 18200 w 209"/>
                <a:gd name="T7" fmla="*/ 357253 h 330"/>
                <a:gd name="T8" fmla="*/ 18200 w 209"/>
                <a:gd name="T9" fmla="*/ 357253 h 330"/>
                <a:gd name="T10" fmla="*/ 18200 w 209"/>
                <a:gd name="T11" fmla="*/ 357253 h 330"/>
                <a:gd name="T12" fmla="*/ 18200 w 209"/>
                <a:gd name="T13" fmla="*/ 357253 h 330"/>
                <a:gd name="T14" fmla="*/ 18200 w 209"/>
                <a:gd name="T15" fmla="*/ 357253 h 330"/>
                <a:gd name="T16" fmla="*/ 18200 w 209"/>
                <a:gd name="T17" fmla="*/ 0 h 330"/>
                <a:gd name="T18" fmla="*/ 18200 w 209"/>
                <a:gd name="T19" fmla="*/ 357253 h 330"/>
                <a:gd name="T20" fmla="*/ 18200 w 209"/>
                <a:gd name="T21" fmla="*/ 357253 h 330"/>
                <a:gd name="T22" fmla="*/ 18200 w 209"/>
                <a:gd name="T23" fmla="*/ 357253 h 330"/>
                <a:gd name="T24" fmla="*/ 18200 w 209"/>
                <a:gd name="T25" fmla="*/ 357253 h 330"/>
                <a:gd name="T26" fmla="*/ 18200 w 209"/>
                <a:gd name="T27" fmla="*/ 357253 h 330"/>
                <a:gd name="T28" fmla="*/ 18200 w 209"/>
                <a:gd name="T29" fmla="*/ 357253 h 330"/>
                <a:gd name="T30" fmla="*/ 18200 w 209"/>
                <a:gd name="T31" fmla="*/ 357253 h 330"/>
                <a:gd name="T32" fmla="*/ 0 w 209"/>
                <a:gd name="T33" fmla="*/ 357253 h 330"/>
                <a:gd name="T34" fmla="*/ 18200 w 209"/>
                <a:gd name="T35" fmla="*/ 357253 h 330"/>
                <a:gd name="T36" fmla="*/ 18200 w 209"/>
                <a:gd name="T37" fmla="*/ 357253 h 330"/>
                <a:gd name="T38" fmla="*/ 18200 w 209"/>
                <a:gd name="T39" fmla="*/ 357253 h 330"/>
                <a:gd name="T40" fmla="*/ 18200 w 209"/>
                <a:gd name="T41" fmla="*/ 357253 h 330"/>
                <a:gd name="T42" fmla="*/ 18200 w 209"/>
                <a:gd name="T43" fmla="*/ 357253 h 330"/>
                <a:gd name="T44" fmla="*/ 18200 w 209"/>
                <a:gd name="T45" fmla="*/ 357253 h 330"/>
                <a:gd name="T46" fmla="*/ 18200 w 209"/>
                <a:gd name="T47" fmla="*/ 357253 h 330"/>
                <a:gd name="T48" fmla="*/ 18200 w 209"/>
                <a:gd name="T49" fmla="*/ 357253 h 330"/>
                <a:gd name="T50" fmla="*/ 18200 w 209"/>
                <a:gd name="T51" fmla="*/ 357253 h 330"/>
                <a:gd name="T52" fmla="*/ 18200 w 209"/>
                <a:gd name="T53" fmla="*/ 357253 h 330"/>
                <a:gd name="T54" fmla="*/ 18200 w 209"/>
                <a:gd name="T55" fmla="*/ 357253 h 330"/>
                <a:gd name="T56" fmla="*/ 18200 w 209"/>
                <a:gd name="T57" fmla="*/ 357253 h 330"/>
                <a:gd name="T58" fmla="*/ 18200 w 209"/>
                <a:gd name="T59" fmla="*/ 357253 h 330"/>
                <a:gd name="T60" fmla="*/ 18200 w 209"/>
                <a:gd name="T61" fmla="*/ 357253 h 330"/>
                <a:gd name="T62" fmla="*/ 18200 w 209"/>
                <a:gd name="T63" fmla="*/ 357253 h 330"/>
                <a:gd name="T64" fmla="*/ 18200 w 209"/>
                <a:gd name="T65" fmla="*/ 357253 h 330"/>
                <a:gd name="T66" fmla="*/ 18200 w 209"/>
                <a:gd name="T67" fmla="*/ 357253 h 330"/>
                <a:gd name="T68" fmla="*/ 18200 w 209"/>
                <a:gd name="T69" fmla="*/ 357253 h 330"/>
                <a:gd name="T70" fmla="*/ 18200 w 209"/>
                <a:gd name="T71" fmla="*/ 357253 h 330"/>
                <a:gd name="T72" fmla="*/ 18200 w 209"/>
                <a:gd name="T73" fmla="*/ 357253 h 330"/>
                <a:gd name="T74" fmla="*/ 18200 w 209"/>
                <a:gd name="T75" fmla="*/ 357253 h 330"/>
                <a:gd name="T76" fmla="*/ 18200 w 209"/>
                <a:gd name="T77" fmla="*/ 357253 h 330"/>
                <a:gd name="T78" fmla="*/ 18200 w 209"/>
                <a:gd name="T79" fmla="*/ 357253 h 330"/>
                <a:gd name="T80" fmla="*/ 18200 w 209"/>
                <a:gd name="T81" fmla="*/ 357253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9"/>
                <a:gd name="T124" fmla="*/ 0 h 330"/>
                <a:gd name="T125" fmla="*/ 209 w 209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9" h="330">
                  <a:moveTo>
                    <a:pt x="30" y="144"/>
                  </a:moveTo>
                  <a:lnTo>
                    <a:pt x="32" y="122"/>
                  </a:lnTo>
                  <a:lnTo>
                    <a:pt x="36" y="100"/>
                  </a:lnTo>
                  <a:lnTo>
                    <a:pt x="43" y="80"/>
                  </a:lnTo>
                  <a:lnTo>
                    <a:pt x="51" y="61"/>
                  </a:lnTo>
                  <a:lnTo>
                    <a:pt x="63" y="43"/>
                  </a:lnTo>
                  <a:lnTo>
                    <a:pt x="76" y="26"/>
                  </a:lnTo>
                  <a:lnTo>
                    <a:pt x="93" y="12"/>
                  </a:lnTo>
                  <a:lnTo>
                    <a:pt x="109" y="0"/>
                  </a:lnTo>
                  <a:lnTo>
                    <a:pt x="86" y="11"/>
                  </a:lnTo>
                  <a:lnTo>
                    <a:pt x="65" y="25"/>
                  </a:lnTo>
                  <a:lnTo>
                    <a:pt x="47" y="43"/>
                  </a:lnTo>
                  <a:lnTo>
                    <a:pt x="30" y="62"/>
                  </a:lnTo>
                  <a:lnTo>
                    <a:pt x="18" y="85"/>
                  </a:lnTo>
                  <a:lnTo>
                    <a:pt x="8" y="108"/>
                  </a:lnTo>
                  <a:lnTo>
                    <a:pt x="2" y="133"/>
                  </a:lnTo>
                  <a:lnTo>
                    <a:pt x="0" y="159"/>
                  </a:lnTo>
                  <a:lnTo>
                    <a:pt x="2" y="194"/>
                  </a:lnTo>
                  <a:lnTo>
                    <a:pt x="14" y="226"/>
                  </a:lnTo>
                  <a:lnTo>
                    <a:pt x="29" y="255"/>
                  </a:lnTo>
                  <a:lnTo>
                    <a:pt x="50" y="280"/>
                  </a:lnTo>
                  <a:lnTo>
                    <a:pt x="75" y="301"/>
                  </a:lnTo>
                  <a:lnTo>
                    <a:pt x="104" y="316"/>
                  </a:lnTo>
                  <a:lnTo>
                    <a:pt x="135" y="327"/>
                  </a:lnTo>
                  <a:lnTo>
                    <a:pt x="170" y="330"/>
                  </a:lnTo>
                  <a:lnTo>
                    <a:pt x="181" y="330"/>
                  </a:lnTo>
                  <a:lnTo>
                    <a:pt x="192" y="327"/>
                  </a:lnTo>
                  <a:lnTo>
                    <a:pt x="199" y="326"/>
                  </a:lnTo>
                  <a:lnTo>
                    <a:pt x="206" y="322"/>
                  </a:lnTo>
                  <a:lnTo>
                    <a:pt x="209" y="319"/>
                  </a:lnTo>
                  <a:lnTo>
                    <a:pt x="209" y="317"/>
                  </a:lnTo>
                  <a:lnTo>
                    <a:pt x="206" y="315"/>
                  </a:lnTo>
                  <a:lnTo>
                    <a:pt x="201" y="315"/>
                  </a:lnTo>
                  <a:lnTo>
                    <a:pt x="166" y="312"/>
                  </a:lnTo>
                  <a:lnTo>
                    <a:pt x="134" y="301"/>
                  </a:lnTo>
                  <a:lnTo>
                    <a:pt x="105" y="285"/>
                  </a:lnTo>
                  <a:lnTo>
                    <a:pt x="80" y="265"/>
                  </a:lnTo>
                  <a:lnTo>
                    <a:pt x="59" y="240"/>
                  </a:lnTo>
                  <a:lnTo>
                    <a:pt x="44" y="211"/>
                  </a:lnTo>
                  <a:lnTo>
                    <a:pt x="33" y="179"/>
                  </a:lnTo>
                  <a:lnTo>
                    <a:pt x="30" y="14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1" name="AutoShape 20"/>
            <p:cNvSpPr>
              <a:spLocks noChangeArrowheads="1"/>
            </p:cNvSpPr>
            <p:nvPr/>
          </p:nvSpPr>
          <p:spPr bwMode="auto">
            <a:xfrm>
              <a:off x="990" y="1129"/>
              <a:ext cx="98" cy="107"/>
            </a:xfrm>
            <a:custGeom>
              <a:avLst/>
              <a:gdLst>
                <a:gd name="T0" fmla="*/ 16409 w 157"/>
                <a:gd name="T1" fmla="*/ 390928 h 151"/>
                <a:gd name="T2" fmla="*/ 16409 w 157"/>
                <a:gd name="T3" fmla="*/ 390928 h 151"/>
                <a:gd name="T4" fmla="*/ 16409 w 157"/>
                <a:gd name="T5" fmla="*/ 390928 h 151"/>
                <a:gd name="T6" fmla="*/ 16409 w 157"/>
                <a:gd name="T7" fmla="*/ 390928 h 151"/>
                <a:gd name="T8" fmla="*/ 16409 w 157"/>
                <a:gd name="T9" fmla="*/ 0 h 151"/>
                <a:gd name="T10" fmla="*/ 16409 w 157"/>
                <a:gd name="T11" fmla="*/ 390928 h 151"/>
                <a:gd name="T12" fmla="*/ 16409 w 157"/>
                <a:gd name="T13" fmla="*/ 390928 h 151"/>
                <a:gd name="T14" fmla="*/ 16409 w 157"/>
                <a:gd name="T15" fmla="*/ 390928 h 151"/>
                <a:gd name="T16" fmla="*/ 0 w 157"/>
                <a:gd name="T17" fmla="*/ 390928 h 151"/>
                <a:gd name="T18" fmla="*/ 16409 w 157"/>
                <a:gd name="T19" fmla="*/ 390928 h 151"/>
                <a:gd name="T20" fmla="*/ 16409 w 157"/>
                <a:gd name="T21" fmla="*/ 390928 h 151"/>
                <a:gd name="T22" fmla="*/ 16409 w 157"/>
                <a:gd name="T23" fmla="*/ 390928 h 151"/>
                <a:gd name="T24" fmla="*/ 16409 w 157"/>
                <a:gd name="T25" fmla="*/ 390928 h 151"/>
                <a:gd name="T26" fmla="*/ 16409 w 157"/>
                <a:gd name="T27" fmla="*/ 390928 h 151"/>
                <a:gd name="T28" fmla="*/ 16409 w 157"/>
                <a:gd name="T29" fmla="*/ 390928 h 151"/>
                <a:gd name="T30" fmla="*/ 16409 w 157"/>
                <a:gd name="T31" fmla="*/ 390928 h 151"/>
                <a:gd name="T32" fmla="*/ 16409 w 157"/>
                <a:gd name="T33" fmla="*/ 390928 h 151"/>
                <a:gd name="T34" fmla="*/ 16409 w 157"/>
                <a:gd name="T35" fmla="*/ 390928 h 151"/>
                <a:gd name="T36" fmla="*/ 16409 w 157"/>
                <a:gd name="T37" fmla="*/ 390928 h 151"/>
                <a:gd name="T38" fmla="*/ 16409 w 157"/>
                <a:gd name="T39" fmla="*/ 390928 h 151"/>
                <a:gd name="T40" fmla="*/ 16409 w 157"/>
                <a:gd name="T41" fmla="*/ 390928 h 151"/>
                <a:gd name="T42" fmla="*/ 16409 w 157"/>
                <a:gd name="T43" fmla="*/ 390928 h 151"/>
                <a:gd name="T44" fmla="*/ 16409 w 157"/>
                <a:gd name="T45" fmla="*/ 390928 h 151"/>
                <a:gd name="T46" fmla="*/ 16409 w 157"/>
                <a:gd name="T47" fmla="*/ 390928 h 151"/>
                <a:gd name="T48" fmla="*/ 16409 w 157"/>
                <a:gd name="T49" fmla="*/ 390928 h 151"/>
                <a:gd name="T50" fmla="*/ 16409 w 157"/>
                <a:gd name="T51" fmla="*/ 390928 h 151"/>
                <a:gd name="T52" fmla="*/ 16409 w 157"/>
                <a:gd name="T53" fmla="*/ 390928 h 151"/>
                <a:gd name="T54" fmla="*/ 16409 w 157"/>
                <a:gd name="T55" fmla="*/ 390928 h 151"/>
                <a:gd name="T56" fmla="*/ 16409 w 157"/>
                <a:gd name="T57" fmla="*/ 390928 h 151"/>
                <a:gd name="T58" fmla="*/ 16409 w 157"/>
                <a:gd name="T59" fmla="*/ 390928 h 151"/>
                <a:gd name="T60" fmla="*/ 16409 w 157"/>
                <a:gd name="T61" fmla="*/ 390928 h 151"/>
                <a:gd name="T62" fmla="*/ 16409 w 157"/>
                <a:gd name="T63" fmla="*/ 390928 h 151"/>
                <a:gd name="T64" fmla="*/ 16409 w 157"/>
                <a:gd name="T65" fmla="*/ 390928 h 151"/>
                <a:gd name="T66" fmla="*/ 16409 w 157"/>
                <a:gd name="T67" fmla="*/ 390928 h 151"/>
                <a:gd name="T68" fmla="*/ 16409 w 157"/>
                <a:gd name="T69" fmla="*/ 390928 h 151"/>
                <a:gd name="T70" fmla="*/ 16409 w 157"/>
                <a:gd name="T71" fmla="*/ 390928 h 151"/>
                <a:gd name="T72" fmla="*/ 16409 w 157"/>
                <a:gd name="T73" fmla="*/ 390928 h 151"/>
                <a:gd name="T74" fmla="*/ 16409 w 157"/>
                <a:gd name="T75" fmla="*/ 390928 h 151"/>
                <a:gd name="T76" fmla="*/ 16409 w 157"/>
                <a:gd name="T77" fmla="*/ 390928 h 151"/>
                <a:gd name="T78" fmla="*/ 16409 w 157"/>
                <a:gd name="T79" fmla="*/ 390928 h 151"/>
                <a:gd name="T80" fmla="*/ 16409 w 157"/>
                <a:gd name="T81" fmla="*/ 390928 h 15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7"/>
                <a:gd name="T124" fmla="*/ 0 h 151"/>
                <a:gd name="T125" fmla="*/ 157 w 157"/>
                <a:gd name="T126" fmla="*/ 151 h 15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7" h="151">
                  <a:moveTo>
                    <a:pt x="17" y="46"/>
                  </a:moveTo>
                  <a:lnTo>
                    <a:pt x="18" y="33"/>
                  </a:lnTo>
                  <a:lnTo>
                    <a:pt x="21" y="22"/>
                  </a:lnTo>
                  <a:lnTo>
                    <a:pt x="25" y="11"/>
                  </a:lnTo>
                  <a:lnTo>
                    <a:pt x="31" y="0"/>
                  </a:lnTo>
                  <a:lnTo>
                    <a:pt x="18" y="14"/>
                  </a:lnTo>
                  <a:lnTo>
                    <a:pt x="9" y="29"/>
                  </a:lnTo>
                  <a:lnTo>
                    <a:pt x="2" y="47"/>
                  </a:lnTo>
                  <a:lnTo>
                    <a:pt x="0" y="67"/>
                  </a:lnTo>
                  <a:lnTo>
                    <a:pt x="2" y="83"/>
                  </a:lnTo>
                  <a:lnTo>
                    <a:pt x="7" y="99"/>
                  </a:lnTo>
                  <a:lnTo>
                    <a:pt x="14" y="114"/>
                  </a:lnTo>
                  <a:lnTo>
                    <a:pt x="25" y="126"/>
                  </a:lnTo>
                  <a:lnTo>
                    <a:pt x="38" y="136"/>
                  </a:lnTo>
                  <a:lnTo>
                    <a:pt x="52" y="144"/>
                  </a:lnTo>
                  <a:lnTo>
                    <a:pt x="68" y="150"/>
                  </a:lnTo>
                  <a:lnTo>
                    <a:pt x="85" y="151"/>
                  </a:lnTo>
                  <a:lnTo>
                    <a:pt x="96" y="150"/>
                  </a:lnTo>
                  <a:lnTo>
                    <a:pt x="107" y="149"/>
                  </a:lnTo>
                  <a:lnTo>
                    <a:pt x="117" y="146"/>
                  </a:lnTo>
                  <a:lnTo>
                    <a:pt x="126" y="140"/>
                  </a:lnTo>
                  <a:lnTo>
                    <a:pt x="136" y="135"/>
                  </a:lnTo>
                  <a:lnTo>
                    <a:pt x="143" y="129"/>
                  </a:lnTo>
                  <a:lnTo>
                    <a:pt x="151" y="121"/>
                  </a:lnTo>
                  <a:lnTo>
                    <a:pt x="157" y="112"/>
                  </a:lnTo>
                  <a:lnTo>
                    <a:pt x="151" y="117"/>
                  </a:lnTo>
                  <a:lnTo>
                    <a:pt x="144" y="121"/>
                  </a:lnTo>
                  <a:lnTo>
                    <a:pt x="139" y="124"/>
                  </a:lnTo>
                  <a:lnTo>
                    <a:pt x="132" y="126"/>
                  </a:lnTo>
                  <a:lnTo>
                    <a:pt x="125" y="129"/>
                  </a:lnTo>
                  <a:lnTo>
                    <a:pt x="118" y="131"/>
                  </a:lnTo>
                  <a:lnTo>
                    <a:pt x="111" y="132"/>
                  </a:lnTo>
                  <a:lnTo>
                    <a:pt x="103" y="132"/>
                  </a:lnTo>
                  <a:lnTo>
                    <a:pt x="86" y="131"/>
                  </a:lnTo>
                  <a:lnTo>
                    <a:pt x="70" y="125"/>
                  </a:lnTo>
                  <a:lnTo>
                    <a:pt x="54" y="117"/>
                  </a:lnTo>
                  <a:lnTo>
                    <a:pt x="42" y="107"/>
                  </a:lnTo>
                  <a:lnTo>
                    <a:pt x="32" y="94"/>
                  </a:lnTo>
                  <a:lnTo>
                    <a:pt x="24" y="79"/>
                  </a:lnTo>
                  <a:lnTo>
                    <a:pt x="18" y="63"/>
                  </a:lnTo>
                  <a:lnTo>
                    <a:pt x="17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2" name="AutoShape 21"/>
            <p:cNvSpPr>
              <a:spLocks noChangeArrowheads="1"/>
            </p:cNvSpPr>
            <p:nvPr/>
          </p:nvSpPr>
          <p:spPr bwMode="auto">
            <a:xfrm>
              <a:off x="797" y="1126"/>
              <a:ext cx="101" cy="150"/>
            </a:xfrm>
            <a:custGeom>
              <a:avLst/>
              <a:gdLst>
                <a:gd name="T0" fmla="*/ 18592 w 161"/>
                <a:gd name="T1" fmla="*/ 376541 h 212"/>
                <a:gd name="T2" fmla="*/ 18592 w 161"/>
                <a:gd name="T3" fmla="*/ 376541 h 212"/>
                <a:gd name="T4" fmla="*/ 18592 w 161"/>
                <a:gd name="T5" fmla="*/ 376541 h 212"/>
                <a:gd name="T6" fmla="*/ 18592 w 161"/>
                <a:gd name="T7" fmla="*/ 376541 h 212"/>
                <a:gd name="T8" fmla="*/ 18592 w 161"/>
                <a:gd name="T9" fmla="*/ 0 h 212"/>
                <a:gd name="T10" fmla="*/ 18592 w 161"/>
                <a:gd name="T11" fmla="*/ 376541 h 212"/>
                <a:gd name="T12" fmla="*/ 18592 w 161"/>
                <a:gd name="T13" fmla="*/ 376541 h 212"/>
                <a:gd name="T14" fmla="*/ 18592 w 161"/>
                <a:gd name="T15" fmla="*/ 376541 h 212"/>
                <a:gd name="T16" fmla="*/ 18592 w 161"/>
                <a:gd name="T17" fmla="*/ 376541 h 212"/>
                <a:gd name="T18" fmla="*/ 18592 w 161"/>
                <a:gd name="T19" fmla="*/ 376541 h 212"/>
                <a:gd name="T20" fmla="*/ 18592 w 161"/>
                <a:gd name="T21" fmla="*/ 376541 h 212"/>
                <a:gd name="T22" fmla="*/ 18592 w 161"/>
                <a:gd name="T23" fmla="*/ 376541 h 212"/>
                <a:gd name="T24" fmla="*/ 0 w 161"/>
                <a:gd name="T25" fmla="*/ 376541 h 212"/>
                <a:gd name="T26" fmla="*/ 18592 w 161"/>
                <a:gd name="T27" fmla="*/ 376541 h 212"/>
                <a:gd name="T28" fmla="*/ 18592 w 161"/>
                <a:gd name="T29" fmla="*/ 376541 h 212"/>
                <a:gd name="T30" fmla="*/ 18592 w 161"/>
                <a:gd name="T31" fmla="*/ 376541 h 212"/>
                <a:gd name="T32" fmla="*/ 18592 w 161"/>
                <a:gd name="T33" fmla="*/ 376541 h 212"/>
                <a:gd name="T34" fmla="*/ 18592 w 161"/>
                <a:gd name="T35" fmla="*/ 376541 h 212"/>
                <a:gd name="T36" fmla="*/ 18592 w 161"/>
                <a:gd name="T37" fmla="*/ 376541 h 212"/>
                <a:gd name="T38" fmla="*/ 18592 w 161"/>
                <a:gd name="T39" fmla="*/ 376541 h 212"/>
                <a:gd name="T40" fmla="*/ 18592 w 161"/>
                <a:gd name="T41" fmla="*/ 376541 h 212"/>
                <a:gd name="T42" fmla="*/ 18592 w 161"/>
                <a:gd name="T43" fmla="*/ 376541 h 212"/>
                <a:gd name="T44" fmla="*/ 18592 w 161"/>
                <a:gd name="T45" fmla="*/ 376541 h 212"/>
                <a:gd name="T46" fmla="*/ 18592 w 161"/>
                <a:gd name="T47" fmla="*/ 376541 h 212"/>
                <a:gd name="T48" fmla="*/ 18592 w 161"/>
                <a:gd name="T49" fmla="*/ 376541 h 212"/>
                <a:gd name="T50" fmla="*/ 18592 w 161"/>
                <a:gd name="T51" fmla="*/ 376541 h 212"/>
                <a:gd name="T52" fmla="*/ 18592 w 161"/>
                <a:gd name="T53" fmla="*/ 376541 h 212"/>
                <a:gd name="T54" fmla="*/ 18592 w 161"/>
                <a:gd name="T55" fmla="*/ 376541 h 212"/>
                <a:gd name="T56" fmla="*/ 18592 w 161"/>
                <a:gd name="T57" fmla="*/ 376541 h 212"/>
                <a:gd name="T58" fmla="*/ 18592 w 161"/>
                <a:gd name="T59" fmla="*/ 376541 h 212"/>
                <a:gd name="T60" fmla="*/ 18592 w 161"/>
                <a:gd name="T61" fmla="*/ 376541 h 212"/>
                <a:gd name="T62" fmla="*/ 18592 w 161"/>
                <a:gd name="T63" fmla="*/ 376541 h 212"/>
                <a:gd name="T64" fmla="*/ 18592 w 161"/>
                <a:gd name="T65" fmla="*/ 376541 h 212"/>
                <a:gd name="T66" fmla="*/ 18592 w 161"/>
                <a:gd name="T67" fmla="*/ 376541 h 212"/>
                <a:gd name="T68" fmla="*/ 18592 w 161"/>
                <a:gd name="T69" fmla="*/ 376541 h 212"/>
                <a:gd name="T70" fmla="*/ 18592 w 161"/>
                <a:gd name="T71" fmla="*/ 376541 h 212"/>
                <a:gd name="T72" fmla="*/ 18592 w 161"/>
                <a:gd name="T73" fmla="*/ 376541 h 2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1"/>
                <a:gd name="T112" fmla="*/ 0 h 212"/>
                <a:gd name="T113" fmla="*/ 161 w 161"/>
                <a:gd name="T114" fmla="*/ 212 h 21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1" h="212">
                  <a:moveTo>
                    <a:pt x="24" y="65"/>
                  </a:moveTo>
                  <a:lnTo>
                    <a:pt x="25" y="47"/>
                  </a:lnTo>
                  <a:lnTo>
                    <a:pt x="29" y="31"/>
                  </a:lnTo>
                  <a:lnTo>
                    <a:pt x="35" y="15"/>
                  </a:lnTo>
                  <a:lnTo>
                    <a:pt x="43" y="0"/>
                  </a:lnTo>
                  <a:lnTo>
                    <a:pt x="34" y="8"/>
                  </a:lnTo>
                  <a:lnTo>
                    <a:pt x="25" y="18"/>
                  </a:lnTo>
                  <a:lnTo>
                    <a:pt x="18" y="29"/>
                  </a:lnTo>
                  <a:lnTo>
                    <a:pt x="11" y="40"/>
                  </a:lnTo>
                  <a:lnTo>
                    <a:pt x="7" y="53"/>
                  </a:lnTo>
                  <a:lnTo>
                    <a:pt x="3" y="65"/>
                  </a:lnTo>
                  <a:lnTo>
                    <a:pt x="2" y="79"/>
                  </a:lnTo>
                  <a:lnTo>
                    <a:pt x="0" y="93"/>
                  </a:lnTo>
                  <a:lnTo>
                    <a:pt x="3" y="116"/>
                  </a:lnTo>
                  <a:lnTo>
                    <a:pt x="10" y="139"/>
                  </a:lnTo>
                  <a:lnTo>
                    <a:pt x="21" y="159"/>
                  </a:lnTo>
                  <a:lnTo>
                    <a:pt x="36" y="177"/>
                  </a:lnTo>
                  <a:lnTo>
                    <a:pt x="53" y="191"/>
                  </a:lnTo>
                  <a:lnTo>
                    <a:pt x="74" y="202"/>
                  </a:lnTo>
                  <a:lnTo>
                    <a:pt x="96" y="209"/>
                  </a:lnTo>
                  <a:lnTo>
                    <a:pt x="121" y="212"/>
                  </a:lnTo>
                  <a:lnTo>
                    <a:pt x="135" y="211"/>
                  </a:lnTo>
                  <a:lnTo>
                    <a:pt x="146" y="208"/>
                  </a:lnTo>
                  <a:lnTo>
                    <a:pt x="154" y="204"/>
                  </a:lnTo>
                  <a:lnTo>
                    <a:pt x="160" y="198"/>
                  </a:lnTo>
                  <a:lnTo>
                    <a:pt x="161" y="193"/>
                  </a:lnTo>
                  <a:lnTo>
                    <a:pt x="158" y="189"/>
                  </a:lnTo>
                  <a:lnTo>
                    <a:pt x="154" y="186"/>
                  </a:lnTo>
                  <a:lnTo>
                    <a:pt x="144" y="184"/>
                  </a:lnTo>
                  <a:lnTo>
                    <a:pt x="120" y="182"/>
                  </a:lnTo>
                  <a:lnTo>
                    <a:pt x="97" y="175"/>
                  </a:lnTo>
                  <a:lnTo>
                    <a:pt x="77" y="164"/>
                  </a:lnTo>
                  <a:lnTo>
                    <a:pt x="60" y="150"/>
                  </a:lnTo>
                  <a:lnTo>
                    <a:pt x="45" y="132"/>
                  </a:lnTo>
                  <a:lnTo>
                    <a:pt x="34" y="112"/>
                  </a:lnTo>
                  <a:lnTo>
                    <a:pt x="27" y="89"/>
                  </a:lnTo>
                  <a:lnTo>
                    <a:pt x="24" y="6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3" name="AutoShape 22"/>
            <p:cNvSpPr>
              <a:spLocks noChangeArrowheads="1"/>
            </p:cNvSpPr>
            <p:nvPr/>
          </p:nvSpPr>
          <p:spPr bwMode="auto">
            <a:xfrm>
              <a:off x="677" y="1417"/>
              <a:ext cx="99" cy="82"/>
            </a:xfrm>
            <a:custGeom>
              <a:avLst/>
              <a:gdLst>
                <a:gd name="T0" fmla="*/ 18046 w 158"/>
                <a:gd name="T1" fmla="*/ 367980 h 116"/>
                <a:gd name="T2" fmla="*/ 0 w 158"/>
                <a:gd name="T3" fmla="*/ 367980 h 116"/>
                <a:gd name="T4" fmla="*/ 18046 w 158"/>
                <a:gd name="T5" fmla="*/ 0 h 116"/>
                <a:gd name="T6" fmla="*/ 18046 w 158"/>
                <a:gd name="T7" fmla="*/ 367980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8"/>
                <a:gd name="T13" fmla="*/ 0 h 116"/>
                <a:gd name="T14" fmla="*/ 158 w 158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8" h="116">
                  <a:moveTo>
                    <a:pt x="158" y="4"/>
                  </a:moveTo>
                  <a:lnTo>
                    <a:pt x="0" y="116"/>
                  </a:lnTo>
                  <a:lnTo>
                    <a:pt x="12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22" name="Pladsholder til indhold 2"/>
          <p:cNvSpPr txBox="1">
            <a:spLocks/>
          </p:cNvSpPr>
          <p:nvPr/>
        </p:nvSpPr>
        <p:spPr>
          <a:xfrm>
            <a:off x="1809019" y="4797152"/>
            <a:ext cx="6291373" cy="18002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455613" indent="-282575">
              <a:lnSpc>
                <a:spcPct val="80000"/>
              </a:lnSpc>
              <a:buFont typeface="Times New Roman" pitchFamily="16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Solutions:</a:t>
            </a:r>
          </a:p>
          <a:p>
            <a:pPr marL="630238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Different hardware solutions</a:t>
            </a:r>
          </a:p>
          <a:p>
            <a:pPr marL="630238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Different vendors</a:t>
            </a:r>
          </a:p>
          <a:p>
            <a:pPr marL="630238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Different software (OS, interpreters, etc.)</a:t>
            </a:r>
          </a:p>
          <a:p>
            <a:pPr marL="539496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</a:pP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1207362" y="5013176"/>
            <a:ext cx="700342" cy="776288"/>
            <a:chOff x="481" y="3105"/>
            <a:chExt cx="478" cy="489"/>
          </a:xfrm>
        </p:grpSpPr>
        <p:sp>
          <p:nvSpPr>
            <p:cNvPr id="24" name="Rectangle 25"/>
            <p:cNvSpPr>
              <a:spLocks noChangeArrowheads="1"/>
            </p:cNvSpPr>
            <p:nvPr/>
          </p:nvSpPr>
          <p:spPr bwMode="auto">
            <a:xfrm>
              <a:off x="481" y="3105"/>
              <a:ext cx="479" cy="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5" name="AutoShape 26"/>
            <p:cNvSpPr>
              <a:spLocks noChangeArrowheads="1"/>
            </p:cNvSpPr>
            <p:nvPr/>
          </p:nvSpPr>
          <p:spPr bwMode="auto">
            <a:xfrm>
              <a:off x="483" y="3107"/>
              <a:ext cx="476" cy="486"/>
            </a:xfrm>
            <a:custGeom>
              <a:avLst/>
              <a:gdLst>
                <a:gd name="T0" fmla="*/ 1 w 1116"/>
                <a:gd name="T1" fmla="*/ 16 h 1028"/>
                <a:gd name="T2" fmla="*/ 1 w 1116"/>
                <a:gd name="T3" fmla="*/ 16 h 1028"/>
                <a:gd name="T4" fmla="*/ 1 w 1116"/>
                <a:gd name="T5" fmla="*/ 16 h 1028"/>
                <a:gd name="T6" fmla="*/ 1 w 1116"/>
                <a:gd name="T7" fmla="*/ 16 h 1028"/>
                <a:gd name="T8" fmla="*/ 1 w 1116"/>
                <a:gd name="T9" fmla="*/ 16 h 1028"/>
                <a:gd name="T10" fmla="*/ 1 w 1116"/>
                <a:gd name="T11" fmla="*/ 16 h 1028"/>
                <a:gd name="T12" fmla="*/ 1 w 1116"/>
                <a:gd name="T13" fmla="*/ 16 h 1028"/>
                <a:gd name="T14" fmla="*/ 1 w 1116"/>
                <a:gd name="T15" fmla="*/ 16 h 1028"/>
                <a:gd name="T16" fmla="*/ 1 w 1116"/>
                <a:gd name="T17" fmla="*/ 16 h 1028"/>
                <a:gd name="T18" fmla="*/ 1 w 1116"/>
                <a:gd name="T19" fmla="*/ 16 h 1028"/>
                <a:gd name="T20" fmla="*/ 1 w 1116"/>
                <a:gd name="T21" fmla="*/ 16 h 1028"/>
                <a:gd name="T22" fmla="*/ 1 w 1116"/>
                <a:gd name="T23" fmla="*/ 16 h 1028"/>
                <a:gd name="T24" fmla="*/ 1 w 1116"/>
                <a:gd name="T25" fmla="*/ 16 h 1028"/>
                <a:gd name="T26" fmla="*/ 1 w 1116"/>
                <a:gd name="T27" fmla="*/ 16 h 1028"/>
                <a:gd name="T28" fmla="*/ 1 w 1116"/>
                <a:gd name="T29" fmla="*/ 16 h 1028"/>
                <a:gd name="T30" fmla="*/ 1 w 1116"/>
                <a:gd name="T31" fmla="*/ 16 h 1028"/>
                <a:gd name="T32" fmla="*/ 1 w 1116"/>
                <a:gd name="T33" fmla="*/ 16 h 1028"/>
                <a:gd name="T34" fmla="*/ 1 w 1116"/>
                <a:gd name="T35" fmla="*/ 16 h 1028"/>
                <a:gd name="T36" fmla="*/ 1 w 1116"/>
                <a:gd name="T37" fmla="*/ 16 h 1028"/>
                <a:gd name="T38" fmla="*/ 1 w 1116"/>
                <a:gd name="T39" fmla="*/ 16 h 1028"/>
                <a:gd name="T40" fmla="*/ 1 w 1116"/>
                <a:gd name="T41" fmla="*/ 16 h 1028"/>
                <a:gd name="T42" fmla="*/ 0 w 1116"/>
                <a:gd name="T43" fmla="*/ 16 h 1028"/>
                <a:gd name="T44" fmla="*/ 0 w 1116"/>
                <a:gd name="T45" fmla="*/ 16 h 1028"/>
                <a:gd name="T46" fmla="*/ 1 w 1116"/>
                <a:gd name="T47" fmla="*/ 16 h 1028"/>
                <a:gd name="T48" fmla="*/ 1 w 1116"/>
                <a:gd name="T49" fmla="*/ 16 h 1028"/>
                <a:gd name="T50" fmla="*/ 1 w 1116"/>
                <a:gd name="T51" fmla="*/ 16 h 1028"/>
                <a:gd name="T52" fmla="*/ 1 w 1116"/>
                <a:gd name="T53" fmla="*/ 16 h 1028"/>
                <a:gd name="T54" fmla="*/ 1 w 1116"/>
                <a:gd name="T55" fmla="*/ 16 h 1028"/>
                <a:gd name="T56" fmla="*/ 1 w 1116"/>
                <a:gd name="T57" fmla="*/ 16 h 1028"/>
                <a:gd name="T58" fmla="*/ 1 w 1116"/>
                <a:gd name="T59" fmla="*/ 16 h 1028"/>
                <a:gd name="T60" fmla="*/ 1 w 1116"/>
                <a:gd name="T61" fmla="*/ 16 h 1028"/>
                <a:gd name="T62" fmla="*/ 1 w 1116"/>
                <a:gd name="T63" fmla="*/ 16 h 1028"/>
                <a:gd name="T64" fmla="*/ 1 w 1116"/>
                <a:gd name="T65" fmla="*/ 16 h 1028"/>
                <a:gd name="T66" fmla="*/ 1 w 1116"/>
                <a:gd name="T67" fmla="*/ 16 h 1028"/>
                <a:gd name="T68" fmla="*/ 1 w 1116"/>
                <a:gd name="T69" fmla="*/ 16 h 1028"/>
                <a:gd name="T70" fmla="*/ 1 w 1116"/>
                <a:gd name="T71" fmla="*/ 16 h 1028"/>
                <a:gd name="T72" fmla="*/ 1 w 1116"/>
                <a:gd name="T73" fmla="*/ 16 h 1028"/>
                <a:gd name="T74" fmla="*/ 1 w 1116"/>
                <a:gd name="T75" fmla="*/ 16 h 1028"/>
                <a:gd name="T76" fmla="*/ 1 w 1116"/>
                <a:gd name="T77" fmla="*/ 16 h 1028"/>
                <a:gd name="T78" fmla="*/ 1 w 1116"/>
                <a:gd name="T79" fmla="*/ 16 h 1028"/>
                <a:gd name="T80" fmla="*/ 1 w 1116"/>
                <a:gd name="T81" fmla="*/ 16 h 1028"/>
                <a:gd name="T82" fmla="*/ 1 w 1116"/>
                <a:gd name="T83" fmla="*/ 16 h 1028"/>
                <a:gd name="T84" fmla="*/ 1 w 1116"/>
                <a:gd name="T85" fmla="*/ 16 h 1028"/>
                <a:gd name="T86" fmla="*/ 1 w 1116"/>
                <a:gd name="T87" fmla="*/ 16 h 1028"/>
                <a:gd name="T88" fmla="*/ 1 w 1116"/>
                <a:gd name="T89" fmla="*/ 16 h 1028"/>
                <a:gd name="T90" fmla="*/ 1 w 1116"/>
                <a:gd name="T91" fmla="*/ 16 h 1028"/>
                <a:gd name="T92" fmla="*/ 1 w 1116"/>
                <a:gd name="T93" fmla="*/ 16 h 1028"/>
                <a:gd name="T94" fmla="*/ 1 w 1116"/>
                <a:gd name="T95" fmla="*/ 16 h 1028"/>
                <a:gd name="T96" fmla="*/ 1 w 1116"/>
                <a:gd name="T97" fmla="*/ 16 h 1028"/>
                <a:gd name="T98" fmla="*/ 1 w 1116"/>
                <a:gd name="T99" fmla="*/ 16 h 1028"/>
                <a:gd name="T100" fmla="*/ 1 w 1116"/>
                <a:gd name="T101" fmla="*/ 16 h 1028"/>
                <a:gd name="T102" fmla="*/ 1 w 1116"/>
                <a:gd name="T103" fmla="*/ 0 h 1028"/>
                <a:gd name="T104" fmla="*/ 1 w 1116"/>
                <a:gd name="T105" fmla="*/ 16 h 1028"/>
                <a:gd name="T106" fmla="*/ 1 w 1116"/>
                <a:gd name="T107" fmla="*/ 16 h 1028"/>
                <a:gd name="T108" fmla="*/ 1 w 1116"/>
                <a:gd name="T109" fmla="*/ 16 h 1028"/>
                <a:gd name="T110" fmla="*/ 1 w 1116"/>
                <a:gd name="T111" fmla="*/ 16 h 1028"/>
                <a:gd name="T112" fmla="*/ 1 w 1116"/>
                <a:gd name="T113" fmla="*/ 16 h 10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16"/>
                <a:gd name="T172" fmla="*/ 0 h 1028"/>
                <a:gd name="T173" fmla="*/ 1116 w 1116"/>
                <a:gd name="T174" fmla="*/ 1028 h 102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16" h="1028">
                  <a:moveTo>
                    <a:pt x="1116" y="99"/>
                  </a:moveTo>
                  <a:lnTo>
                    <a:pt x="1116" y="99"/>
                  </a:lnTo>
                  <a:lnTo>
                    <a:pt x="1114" y="121"/>
                  </a:lnTo>
                  <a:lnTo>
                    <a:pt x="1112" y="140"/>
                  </a:lnTo>
                  <a:lnTo>
                    <a:pt x="1106" y="160"/>
                  </a:lnTo>
                  <a:lnTo>
                    <a:pt x="1097" y="181"/>
                  </a:lnTo>
                  <a:lnTo>
                    <a:pt x="1087" y="201"/>
                  </a:lnTo>
                  <a:lnTo>
                    <a:pt x="1075" y="220"/>
                  </a:lnTo>
                  <a:lnTo>
                    <a:pt x="1060" y="240"/>
                  </a:lnTo>
                  <a:lnTo>
                    <a:pt x="1042" y="259"/>
                  </a:lnTo>
                  <a:lnTo>
                    <a:pt x="1034" y="267"/>
                  </a:lnTo>
                  <a:lnTo>
                    <a:pt x="600" y="726"/>
                  </a:lnTo>
                  <a:lnTo>
                    <a:pt x="534" y="794"/>
                  </a:lnTo>
                  <a:lnTo>
                    <a:pt x="471" y="854"/>
                  </a:lnTo>
                  <a:lnTo>
                    <a:pt x="415" y="905"/>
                  </a:lnTo>
                  <a:lnTo>
                    <a:pt x="364" y="950"/>
                  </a:lnTo>
                  <a:lnTo>
                    <a:pt x="319" y="983"/>
                  </a:lnTo>
                  <a:lnTo>
                    <a:pt x="282" y="1009"/>
                  </a:lnTo>
                  <a:lnTo>
                    <a:pt x="265" y="1018"/>
                  </a:lnTo>
                  <a:lnTo>
                    <a:pt x="251" y="1024"/>
                  </a:lnTo>
                  <a:lnTo>
                    <a:pt x="238" y="1028"/>
                  </a:lnTo>
                  <a:lnTo>
                    <a:pt x="228" y="1028"/>
                  </a:lnTo>
                  <a:lnTo>
                    <a:pt x="204" y="1026"/>
                  </a:lnTo>
                  <a:lnTo>
                    <a:pt x="179" y="1018"/>
                  </a:lnTo>
                  <a:lnTo>
                    <a:pt x="152" y="1007"/>
                  </a:lnTo>
                  <a:lnTo>
                    <a:pt x="123" y="989"/>
                  </a:lnTo>
                  <a:lnTo>
                    <a:pt x="93" y="970"/>
                  </a:lnTo>
                  <a:lnTo>
                    <a:pt x="72" y="948"/>
                  </a:lnTo>
                  <a:lnTo>
                    <a:pt x="54" y="929"/>
                  </a:lnTo>
                  <a:lnTo>
                    <a:pt x="47" y="917"/>
                  </a:lnTo>
                  <a:lnTo>
                    <a:pt x="43" y="907"/>
                  </a:lnTo>
                  <a:lnTo>
                    <a:pt x="35" y="886"/>
                  </a:lnTo>
                  <a:lnTo>
                    <a:pt x="27" y="853"/>
                  </a:lnTo>
                  <a:lnTo>
                    <a:pt x="19" y="810"/>
                  </a:lnTo>
                  <a:lnTo>
                    <a:pt x="14" y="759"/>
                  </a:lnTo>
                  <a:lnTo>
                    <a:pt x="8" y="700"/>
                  </a:lnTo>
                  <a:lnTo>
                    <a:pt x="2" y="640"/>
                  </a:lnTo>
                  <a:lnTo>
                    <a:pt x="0" y="577"/>
                  </a:lnTo>
                  <a:lnTo>
                    <a:pt x="0" y="511"/>
                  </a:lnTo>
                  <a:lnTo>
                    <a:pt x="0" y="494"/>
                  </a:lnTo>
                  <a:lnTo>
                    <a:pt x="4" y="476"/>
                  </a:lnTo>
                  <a:lnTo>
                    <a:pt x="8" y="458"/>
                  </a:lnTo>
                  <a:lnTo>
                    <a:pt x="14" y="443"/>
                  </a:lnTo>
                  <a:lnTo>
                    <a:pt x="23" y="425"/>
                  </a:lnTo>
                  <a:lnTo>
                    <a:pt x="33" y="410"/>
                  </a:lnTo>
                  <a:lnTo>
                    <a:pt x="45" y="394"/>
                  </a:lnTo>
                  <a:lnTo>
                    <a:pt x="60" y="378"/>
                  </a:lnTo>
                  <a:lnTo>
                    <a:pt x="74" y="363"/>
                  </a:lnTo>
                  <a:lnTo>
                    <a:pt x="90" y="351"/>
                  </a:lnTo>
                  <a:lnTo>
                    <a:pt x="107" y="341"/>
                  </a:lnTo>
                  <a:lnTo>
                    <a:pt x="123" y="332"/>
                  </a:lnTo>
                  <a:lnTo>
                    <a:pt x="140" y="326"/>
                  </a:lnTo>
                  <a:lnTo>
                    <a:pt x="158" y="320"/>
                  </a:lnTo>
                  <a:lnTo>
                    <a:pt x="175" y="318"/>
                  </a:lnTo>
                  <a:lnTo>
                    <a:pt x="193" y="316"/>
                  </a:lnTo>
                  <a:lnTo>
                    <a:pt x="210" y="318"/>
                  </a:lnTo>
                  <a:lnTo>
                    <a:pt x="224" y="324"/>
                  </a:lnTo>
                  <a:lnTo>
                    <a:pt x="238" y="335"/>
                  </a:lnTo>
                  <a:lnTo>
                    <a:pt x="249" y="349"/>
                  </a:lnTo>
                  <a:lnTo>
                    <a:pt x="257" y="367"/>
                  </a:lnTo>
                  <a:lnTo>
                    <a:pt x="265" y="388"/>
                  </a:lnTo>
                  <a:lnTo>
                    <a:pt x="271" y="414"/>
                  </a:lnTo>
                  <a:lnTo>
                    <a:pt x="277" y="445"/>
                  </a:lnTo>
                  <a:lnTo>
                    <a:pt x="278" y="466"/>
                  </a:lnTo>
                  <a:lnTo>
                    <a:pt x="284" y="511"/>
                  </a:lnTo>
                  <a:lnTo>
                    <a:pt x="290" y="548"/>
                  </a:lnTo>
                  <a:lnTo>
                    <a:pt x="296" y="579"/>
                  </a:lnTo>
                  <a:lnTo>
                    <a:pt x="304" y="603"/>
                  </a:lnTo>
                  <a:lnTo>
                    <a:pt x="312" y="618"/>
                  </a:lnTo>
                  <a:lnTo>
                    <a:pt x="321" y="632"/>
                  </a:lnTo>
                  <a:lnTo>
                    <a:pt x="327" y="636"/>
                  </a:lnTo>
                  <a:lnTo>
                    <a:pt x="331" y="638"/>
                  </a:lnTo>
                  <a:lnTo>
                    <a:pt x="337" y="640"/>
                  </a:lnTo>
                  <a:lnTo>
                    <a:pt x="345" y="642"/>
                  </a:lnTo>
                  <a:lnTo>
                    <a:pt x="351" y="640"/>
                  </a:lnTo>
                  <a:lnTo>
                    <a:pt x="358" y="636"/>
                  </a:lnTo>
                  <a:lnTo>
                    <a:pt x="384" y="618"/>
                  </a:lnTo>
                  <a:lnTo>
                    <a:pt x="415" y="591"/>
                  </a:lnTo>
                  <a:lnTo>
                    <a:pt x="452" y="556"/>
                  </a:lnTo>
                  <a:lnTo>
                    <a:pt x="898" y="113"/>
                  </a:lnTo>
                  <a:lnTo>
                    <a:pt x="925" y="88"/>
                  </a:lnTo>
                  <a:lnTo>
                    <a:pt x="951" y="64"/>
                  </a:lnTo>
                  <a:lnTo>
                    <a:pt x="976" y="45"/>
                  </a:lnTo>
                  <a:lnTo>
                    <a:pt x="997" y="29"/>
                  </a:lnTo>
                  <a:lnTo>
                    <a:pt x="1019" y="16"/>
                  </a:lnTo>
                  <a:lnTo>
                    <a:pt x="1038" y="8"/>
                  </a:lnTo>
                  <a:lnTo>
                    <a:pt x="1058" y="2"/>
                  </a:lnTo>
                  <a:lnTo>
                    <a:pt x="1073" y="0"/>
                  </a:lnTo>
                  <a:lnTo>
                    <a:pt x="1085" y="2"/>
                  </a:lnTo>
                  <a:lnTo>
                    <a:pt x="1093" y="4"/>
                  </a:lnTo>
                  <a:lnTo>
                    <a:pt x="1101" y="10"/>
                  </a:lnTo>
                  <a:lnTo>
                    <a:pt x="1106" y="17"/>
                  </a:lnTo>
                  <a:lnTo>
                    <a:pt x="1110" y="27"/>
                  </a:lnTo>
                  <a:lnTo>
                    <a:pt x="1114" y="41"/>
                  </a:lnTo>
                  <a:lnTo>
                    <a:pt x="1116" y="56"/>
                  </a:lnTo>
                  <a:lnTo>
                    <a:pt x="1116" y="76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>
              <a:off x="506" y="3302"/>
              <a:ext cx="49" cy="153"/>
            </a:xfrm>
            <a:custGeom>
              <a:avLst/>
              <a:gdLst>
                <a:gd name="T0" fmla="*/ 1 w 114"/>
                <a:gd name="T1" fmla="*/ 15 h 324"/>
                <a:gd name="T2" fmla="*/ 1 w 114"/>
                <a:gd name="T3" fmla="*/ 15 h 324"/>
                <a:gd name="T4" fmla="*/ 1 w 114"/>
                <a:gd name="T5" fmla="*/ 15 h 324"/>
                <a:gd name="T6" fmla="*/ 1 w 114"/>
                <a:gd name="T7" fmla="*/ 15 h 324"/>
                <a:gd name="T8" fmla="*/ 0 w 114"/>
                <a:gd name="T9" fmla="*/ 15 h 324"/>
                <a:gd name="T10" fmla="*/ 0 w 114"/>
                <a:gd name="T11" fmla="*/ 15 h 324"/>
                <a:gd name="T12" fmla="*/ 1 w 114"/>
                <a:gd name="T13" fmla="*/ 15 h 324"/>
                <a:gd name="T14" fmla="*/ 1 w 114"/>
                <a:gd name="T15" fmla="*/ 15 h 324"/>
                <a:gd name="T16" fmla="*/ 1 w 114"/>
                <a:gd name="T17" fmla="*/ 15 h 324"/>
                <a:gd name="T18" fmla="*/ 1 w 114"/>
                <a:gd name="T19" fmla="*/ 15 h 324"/>
                <a:gd name="T20" fmla="*/ 1 w 114"/>
                <a:gd name="T21" fmla="*/ 15 h 324"/>
                <a:gd name="T22" fmla="*/ 1 w 114"/>
                <a:gd name="T23" fmla="*/ 15 h 324"/>
                <a:gd name="T24" fmla="*/ 1 w 114"/>
                <a:gd name="T25" fmla="*/ 15 h 324"/>
                <a:gd name="T26" fmla="*/ 1 w 114"/>
                <a:gd name="T27" fmla="*/ 15 h 324"/>
                <a:gd name="T28" fmla="*/ 1 w 114"/>
                <a:gd name="T29" fmla="*/ 15 h 324"/>
                <a:gd name="T30" fmla="*/ 1 w 114"/>
                <a:gd name="T31" fmla="*/ 15 h 324"/>
                <a:gd name="T32" fmla="*/ 1 w 114"/>
                <a:gd name="T33" fmla="*/ 15 h 324"/>
                <a:gd name="T34" fmla="*/ 1 w 114"/>
                <a:gd name="T35" fmla="*/ 15 h 324"/>
                <a:gd name="T36" fmla="*/ 1 w 114"/>
                <a:gd name="T37" fmla="*/ 15 h 324"/>
                <a:gd name="T38" fmla="*/ 1 w 114"/>
                <a:gd name="T39" fmla="*/ 15 h 324"/>
                <a:gd name="T40" fmla="*/ 1 w 114"/>
                <a:gd name="T41" fmla="*/ 15 h 324"/>
                <a:gd name="T42" fmla="*/ 1 w 114"/>
                <a:gd name="T43" fmla="*/ 15 h 324"/>
                <a:gd name="T44" fmla="*/ 1 w 114"/>
                <a:gd name="T45" fmla="*/ 15 h 324"/>
                <a:gd name="T46" fmla="*/ 1 w 114"/>
                <a:gd name="T47" fmla="*/ 15 h 324"/>
                <a:gd name="T48" fmla="*/ 1 w 114"/>
                <a:gd name="T49" fmla="*/ 15 h 324"/>
                <a:gd name="T50" fmla="*/ 1 w 114"/>
                <a:gd name="T51" fmla="*/ 15 h 324"/>
                <a:gd name="T52" fmla="*/ 1 w 114"/>
                <a:gd name="T53" fmla="*/ 15 h 324"/>
                <a:gd name="T54" fmla="*/ 1 w 114"/>
                <a:gd name="T55" fmla="*/ 15 h 324"/>
                <a:gd name="T56" fmla="*/ 1 w 114"/>
                <a:gd name="T57" fmla="*/ 15 h 324"/>
                <a:gd name="T58" fmla="*/ 1 w 114"/>
                <a:gd name="T59" fmla="*/ 15 h 324"/>
                <a:gd name="T60" fmla="*/ 1 w 114"/>
                <a:gd name="T61" fmla="*/ 15 h 324"/>
                <a:gd name="T62" fmla="*/ 1 w 114"/>
                <a:gd name="T63" fmla="*/ 15 h 324"/>
                <a:gd name="T64" fmla="*/ 1 w 114"/>
                <a:gd name="T65" fmla="*/ 15 h 324"/>
                <a:gd name="T66" fmla="*/ 1 w 114"/>
                <a:gd name="T67" fmla="*/ 15 h 324"/>
                <a:gd name="T68" fmla="*/ 1 w 114"/>
                <a:gd name="T69" fmla="*/ 15 h 324"/>
                <a:gd name="T70" fmla="*/ 1 w 114"/>
                <a:gd name="T71" fmla="*/ 15 h 324"/>
                <a:gd name="T72" fmla="*/ 1 w 114"/>
                <a:gd name="T73" fmla="*/ 15 h 324"/>
                <a:gd name="T74" fmla="*/ 1 w 114"/>
                <a:gd name="T75" fmla="*/ 15 h 324"/>
                <a:gd name="T76" fmla="*/ 1 w 114"/>
                <a:gd name="T77" fmla="*/ 15 h 324"/>
                <a:gd name="T78" fmla="*/ 1 w 114"/>
                <a:gd name="T79" fmla="*/ 15 h 324"/>
                <a:gd name="T80" fmla="*/ 1 w 114"/>
                <a:gd name="T81" fmla="*/ 15 h 324"/>
                <a:gd name="T82" fmla="*/ 1 w 114"/>
                <a:gd name="T83" fmla="*/ 15 h 324"/>
                <a:gd name="T84" fmla="*/ 1 w 114"/>
                <a:gd name="T85" fmla="*/ 15 h 324"/>
                <a:gd name="T86" fmla="*/ 1 w 114"/>
                <a:gd name="T87" fmla="*/ 0 h 324"/>
                <a:gd name="T88" fmla="*/ 1 w 114"/>
                <a:gd name="T89" fmla="*/ 15 h 324"/>
                <a:gd name="T90" fmla="*/ 1 w 114"/>
                <a:gd name="T91" fmla="*/ 15 h 324"/>
                <a:gd name="T92" fmla="*/ 1 w 114"/>
                <a:gd name="T93" fmla="*/ 15 h 324"/>
                <a:gd name="T94" fmla="*/ 1 w 114"/>
                <a:gd name="T95" fmla="*/ 15 h 324"/>
                <a:gd name="T96" fmla="*/ 1 w 114"/>
                <a:gd name="T97" fmla="*/ 15 h 324"/>
                <a:gd name="T98" fmla="*/ 1 w 114"/>
                <a:gd name="T99" fmla="*/ 15 h 324"/>
                <a:gd name="T100" fmla="*/ 1 w 114"/>
                <a:gd name="T101" fmla="*/ 15 h 32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4"/>
                <a:gd name="T154" fmla="*/ 0 h 324"/>
                <a:gd name="T155" fmla="*/ 114 w 114"/>
                <a:gd name="T156" fmla="*/ 324 h 32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4" h="324">
                  <a:moveTo>
                    <a:pt x="11" y="38"/>
                  </a:moveTo>
                  <a:lnTo>
                    <a:pt x="11" y="38"/>
                  </a:lnTo>
                  <a:lnTo>
                    <a:pt x="7" y="47"/>
                  </a:lnTo>
                  <a:lnTo>
                    <a:pt x="3" y="59"/>
                  </a:lnTo>
                  <a:lnTo>
                    <a:pt x="0" y="84"/>
                  </a:lnTo>
                  <a:lnTo>
                    <a:pt x="0" y="114"/>
                  </a:lnTo>
                  <a:lnTo>
                    <a:pt x="2" y="145"/>
                  </a:lnTo>
                  <a:lnTo>
                    <a:pt x="3" y="174"/>
                  </a:lnTo>
                  <a:lnTo>
                    <a:pt x="7" y="203"/>
                  </a:lnTo>
                  <a:lnTo>
                    <a:pt x="15" y="242"/>
                  </a:lnTo>
                  <a:lnTo>
                    <a:pt x="21" y="262"/>
                  </a:lnTo>
                  <a:lnTo>
                    <a:pt x="27" y="278"/>
                  </a:lnTo>
                  <a:lnTo>
                    <a:pt x="33" y="293"/>
                  </a:lnTo>
                  <a:lnTo>
                    <a:pt x="44" y="307"/>
                  </a:lnTo>
                  <a:lnTo>
                    <a:pt x="54" y="315"/>
                  </a:lnTo>
                  <a:lnTo>
                    <a:pt x="64" y="320"/>
                  </a:lnTo>
                  <a:lnTo>
                    <a:pt x="76" y="324"/>
                  </a:lnTo>
                  <a:lnTo>
                    <a:pt x="85" y="322"/>
                  </a:lnTo>
                  <a:lnTo>
                    <a:pt x="95" y="319"/>
                  </a:lnTo>
                  <a:lnTo>
                    <a:pt x="103" y="311"/>
                  </a:lnTo>
                  <a:lnTo>
                    <a:pt x="109" y="299"/>
                  </a:lnTo>
                  <a:lnTo>
                    <a:pt x="113" y="283"/>
                  </a:lnTo>
                  <a:lnTo>
                    <a:pt x="114" y="268"/>
                  </a:lnTo>
                  <a:lnTo>
                    <a:pt x="113" y="254"/>
                  </a:lnTo>
                  <a:lnTo>
                    <a:pt x="111" y="240"/>
                  </a:lnTo>
                  <a:lnTo>
                    <a:pt x="107" y="227"/>
                  </a:lnTo>
                  <a:lnTo>
                    <a:pt x="97" y="198"/>
                  </a:lnTo>
                  <a:lnTo>
                    <a:pt x="89" y="172"/>
                  </a:lnTo>
                  <a:lnTo>
                    <a:pt x="85" y="157"/>
                  </a:lnTo>
                  <a:lnTo>
                    <a:pt x="83" y="141"/>
                  </a:lnTo>
                  <a:lnTo>
                    <a:pt x="83" y="110"/>
                  </a:lnTo>
                  <a:lnTo>
                    <a:pt x="87" y="80"/>
                  </a:lnTo>
                  <a:lnTo>
                    <a:pt x="89" y="47"/>
                  </a:lnTo>
                  <a:lnTo>
                    <a:pt x="87" y="36"/>
                  </a:lnTo>
                  <a:lnTo>
                    <a:pt x="83" y="22"/>
                  </a:lnTo>
                  <a:lnTo>
                    <a:pt x="76" y="12"/>
                  </a:lnTo>
                  <a:lnTo>
                    <a:pt x="64" y="4"/>
                  </a:lnTo>
                  <a:lnTo>
                    <a:pt x="60" y="2"/>
                  </a:lnTo>
                  <a:lnTo>
                    <a:pt x="52" y="0"/>
                  </a:lnTo>
                  <a:lnTo>
                    <a:pt x="46" y="2"/>
                  </a:lnTo>
                  <a:lnTo>
                    <a:pt x="40" y="4"/>
                  </a:lnTo>
                  <a:lnTo>
                    <a:pt x="33" y="8"/>
                  </a:lnTo>
                  <a:lnTo>
                    <a:pt x="27" y="16"/>
                  </a:lnTo>
                  <a:lnTo>
                    <a:pt x="19" y="26"/>
                  </a:lnTo>
                  <a:lnTo>
                    <a:pt x="11" y="38"/>
                  </a:lnTo>
                  <a:close/>
                </a:path>
              </a:pathLst>
            </a:custGeom>
            <a:solidFill>
              <a:srgbClr val="00D6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pic>
        <p:nvPicPr>
          <p:cNvPr id="33" name="Picture 3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3657" y="2924946"/>
            <a:ext cx="1383101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6" name="Pladsholder til indhold 2"/>
          <p:cNvSpPr txBox="1">
            <a:spLocks/>
          </p:cNvSpPr>
          <p:nvPr/>
        </p:nvSpPr>
        <p:spPr>
          <a:xfrm>
            <a:off x="1881027" y="1124744"/>
            <a:ext cx="5715309" cy="18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5613" lvl="0" indent="-282575">
              <a:lnSpc>
                <a:spcPct val="80000"/>
              </a:lnSpc>
              <a:spcBef>
                <a:spcPts val="600"/>
              </a:spcBef>
              <a:buClr>
                <a:srgbClr val="9BBB59">
                  <a:lumMod val="50000"/>
                </a:srgbClr>
              </a:buClr>
              <a:buSzPct val="8000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Risk: The same error occurs for more copies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rgbClr val="1F497D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Same hardware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rgbClr val="1F497D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Same software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rgbClr val="1F497D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Same vendor</a:t>
            </a:r>
          </a:p>
          <a:p>
            <a:pPr marL="539496" marR="0" lvl="0" indent="-4572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SzPct val="80000"/>
              <a:buFont typeface="+mj-lt"/>
              <a:buAutoNum type="arabicPeriod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65EB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4" name="Gruppe 45"/>
          <p:cNvGrpSpPr/>
          <p:nvPr/>
        </p:nvGrpSpPr>
        <p:grpSpPr>
          <a:xfrm>
            <a:off x="4860032" y="3861048"/>
            <a:ext cx="504056" cy="288032"/>
            <a:chOff x="4932040" y="3861048"/>
            <a:chExt cx="504056" cy="288032"/>
          </a:xfrm>
        </p:grpSpPr>
        <p:sp>
          <p:nvSpPr>
            <p:cNvPr id="44" name="Udfyldt blanket 43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1028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grpSp>
        <p:nvGrpSpPr>
          <p:cNvPr id="15" name="Gruppe 46"/>
          <p:cNvGrpSpPr/>
          <p:nvPr/>
        </p:nvGrpSpPr>
        <p:grpSpPr>
          <a:xfrm>
            <a:off x="5868144" y="3861048"/>
            <a:ext cx="504056" cy="288032"/>
            <a:chOff x="4932040" y="3861048"/>
            <a:chExt cx="504056" cy="288032"/>
          </a:xfrm>
        </p:grpSpPr>
        <p:sp>
          <p:nvSpPr>
            <p:cNvPr id="48" name="Udfyldt blanket 47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49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grpSp>
        <p:nvGrpSpPr>
          <p:cNvPr id="17" name="Gruppe 49"/>
          <p:cNvGrpSpPr/>
          <p:nvPr/>
        </p:nvGrpSpPr>
        <p:grpSpPr>
          <a:xfrm>
            <a:off x="3851920" y="3861048"/>
            <a:ext cx="504056" cy="288032"/>
            <a:chOff x="4932040" y="3861048"/>
            <a:chExt cx="504056" cy="288032"/>
          </a:xfrm>
        </p:grpSpPr>
        <p:sp>
          <p:nvSpPr>
            <p:cNvPr id="51" name="Udfyldt blanket 50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52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sp>
        <p:nvSpPr>
          <p:cNvPr id="54" name="Text Box 39"/>
          <p:cNvSpPr txBox="1">
            <a:spLocks noChangeArrowheads="1"/>
          </p:cNvSpPr>
          <p:nvPr/>
        </p:nvSpPr>
        <p:spPr bwMode="auto">
          <a:xfrm>
            <a:off x="4808299" y="4480497"/>
            <a:ext cx="960625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9pPr>
          </a:lstStyle>
          <a:p>
            <a:r>
              <a:rPr lang="da-DK" sz="1600">
                <a:solidFill>
                  <a:srgbClr val="C00000"/>
                </a:solidFill>
              </a:rPr>
              <a:t>Windows</a:t>
            </a:r>
          </a:p>
        </p:txBody>
      </p:sp>
      <p:sp>
        <p:nvSpPr>
          <p:cNvPr id="55" name="Text Box 41"/>
          <p:cNvSpPr txBox="1">
            <a:spLocks noChangeArrowheads="1"/>
          </p:cNvSpPr>
          <p:nvPr/>
        </p:nvSpPr>
        <p:spPr bwMode="auto">
          <a:xfrm>
            <a:off x="5079398" y="4477322"/>
            <a:ext cx="489534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9pPr>
          </a:lstStyle>
          <a:p>
            <a:r>
              <a:rPr lang="da-DK" dirty="0">
                <a:solidFill>
                  <a:srgbClr val="C00000"/>
                </a:solidFill>
              </a:rPr>
              <a:t>…</a:t>
            </a:r>
          </a:p>
        </p:txBody>
      </p:sp>
      <p:sp>
        <p:nvSpPr>
          <p:cNvPr id="56" name="Text Box 39"/>
          <p:cNvSpPr txBox="1">
            <a:spLocks noChangeArrowheads="1"/>
          </p:cNvSpPr>
          <p:nvPr/>
        </p:nvSpPr>
        <p:spPr bwMode="auto">
          <a:xfrm>
            <a:off x="3980339" y="4474144"/>
            <a:ext cx="592127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9pPr>
          </a:lstStyle>
          <a:p>
            <a:r>
              <a:rPr lang="da-DK" sz="1600">
                <a:solidFill>
                  <a:srgbClr val="C00000"/>
                </a:solidFill>
              </a:rPr>
              <a:t>Unix</a:t>
            </a:r>
          </a:p>
        </p:txBody>
      </p:sp>
      <p:sp>
        <p:nvSpPr>
          <p:cNvPr id="57" name="Text Box 41"/>
          <p:cNvSpPr txBox="1">
            <a:spLocks noChangeArrowheads="1"/>
          </p:cNvSpPr>
          <p:nvPr/>
        </p:nvSpPr>
        <p:spPr bwMode="auto">
          <a:xfrm>
            <a:off x="4046282" y="4470969"/>
            <a:ext cx="489534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9pPr>
          </a:lstStyle>
          <a:p>
            <a:r>
              <a:rPr lang="da-DK" dirty="0">
                <a:solidFill>
                  <a:srgbClr val="C00000"/>
                </a:solidFill>
              </a:rPr>
              <a:t>…</a:t>
            </a:r>
          </a:p>
        </p:txBody>
      </p:sp>
      <p:sp>
        <p:nvSpPr>
          <p:cNvPr id="58" name="Text Box 39"/>
          <p:cNvSpPr txBox="1">
            <a:spLocks noChangeArrowheads="1"/>
          </p:cNvSpPr>
          <p:nvPr/>
        </p:nvSpPr>
        <p:spPr bwMode="auto">
          <a:xfrm>
            <a:off x="5797448" y="4480497"/>
            <a:ext cx="859829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9pPr>
          </a:lstStyle>
          <a:p>
            <a:r>
              <a:rPr lang="da-DK" sz="1600" dirty="0">
                <a:solidFill>
                  <a:srgbClr val="C00000"/>
                </a:solidFill>
              </a:rPr>
              <a:t>Mac OS</a:t>
            </a:r>
          </a:p>
        </p:txBody>
      </p:sp>
      <p:sp>
        <p:nvSpPr>
          <p:cNvPr id="59" name="Text Box 41"/>
          <p:cNvSpPr txBox="1">
            <a:spLocks noChangeArrowheads="1"/>
          </p:cNvSpPr>
          <p:nvPr/>
        </p:nvSpPr>
        <p:spPr bwMode="auto">
          <a:xfrm>
            <a:off x="5958637" y="4477322"/>
            <a:ext cx="489534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9pPr>
          </a:lstStyle>
          <a:p>
            <a:r>
              <a:rPr lang="da-DK" dirty="0">
                <a:solidFill>
                  <a:srgbClr val="C00000"/>
                </a:solidFill>
              </a:rPr>
              <a:t>…</a:t>
            </a:r>
          </a:p>
        </p:txBody>
      </p:sp>
      <p:cxnSp>
        <p:nvCxnSpPr>
          <p:cNvPr id="42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2484276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prstDash val="solid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3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457184" cy="747032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5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1476164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298959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429000"/>
            <a:ext cx="8244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429000"/>
            <a:ext cx="8244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429000"/>
            <a:ext cx="82294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Integrity – Disasters</a:t>
            </a:r>
            <a:endParaRPr lang="en-US" dirty="0"/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998277" y="1268760"/>
            <a:ext cx="1053443" cy="1204913"/>
            <a:chOff x="420" y="950"/>
            <a:chExt cx="719" cy="759"/>
          </a:xfrm>
        </p:grpSpPr>
        <p:sp>
          <p:nvSpPr>
            <p:cNvPr id="5" name="AutoShape 14"/>
            <p:cNvSpPr>
              <a:spLocks noChangeArrowheads="1"/>
            </p:cNvSpPr>
            <p:nvPr/>
          </p:nvSpPr>
          <p:spPr bwMode="auto">
            <a:xfrm>
              <a:off x="420" y="950"/>
              <a:ext cx="720" cy="760"/>
            </a:xfrm>
            <a:custGeom>
              <a:avLst/>
              <a:gdLst>
                <a:gd name="T0" fmla="*/ 18081 w 1149"/>
                <a:gd name="T1" fmla="*/ 369023 h 1075"/>
                <a:gd name="T2" fmla="*/ 18081 w 1149"/>
                <a:gd name="T3" fmla="*/ 369023 h 1075"/>
                <a:gd name="T4" fmla="*/ 18081 w 1149"/>
                <a:gd name="T5" fmla="*/ 369023 h 1075"/>
                <a:gd name="T6" fmla="*/ 18081 w 1149"/>
                <a:gd name="T7" fmla="*/ 369023 h 1075"/>
                <a:gd name="T8" fmla="*/ 18081 w 1149"/>
                <a:gd name="T9" fmla="*/ 369023 h 1075"/>
                <a:gd name="T10" fmla="*/ 18081 w 1149"/>
                <a:gd name="T11" fmla="*/ 369023 h 1075"/>
                <a:gd name="T12" fmla="*/ 18081 w 1149"/>
                <a:gd name="T13" fmla="*/ 369023 h 1075"/>
                <a:gd name="T14" fmla="*/ 18081 w 1149"/>
                <a:gd name="T15" fmla="*/ 369023 h 1075"/>
                <a:gd name="T16" fmla="*/ 18081 w 1149"/>
                <a:gd name="T17" fmla="*/ 369023 h 1075"/>
                <a:gd name="T18" fmla="*/ 18081 w 1149"/>
                <a:gd name="T19" fmla="*/ 0 h 1075"/>
                <a:gd name="T20" fmla="*/ 18081 w 1149"/>
                <a:gd name="T21" fmla="*/ 369023 h 1075"/>
                <a:gd name="T22" fmla="*/ 18081 w 1149"/>
                <a:gd name="T23" fmla="*/ 369023 h 1075"/>
                <a:gd name="T24" fmla="*/ 18081 w 1149"/>
                <a:gd name="T25" fmla="*/ 369023 h 1075"/>
                <a:gd name="T26" fmla="*/ 18081 w 1149"/>
                <a:gd name="T27" fmla="*/ 369023 h 1075"/>
                <a:gd name="T28" fmla="*/ 18081 w 1149"/>
                <a:gd name="T29" fmla="*/ 369023 h 1075"/>
                <a:gd name="T30" fmla="*/ 18081 w 1149"/>
                <a:gd name="T31" fmla="*/ 369023 h 1075"/>
                <a:gd name="T32" fmla="*/ 18081 w 1149"/>
                <a:gd name="T33" fmla="*/ 369023 h 1075"/>
                <a:gd name="T34" fmla="*/ 18081 w 1149"/>
                <a:gd name="T35" fmla="*/ 369023 h 1075"/>
                <a:gd name="T36" fmla="*/ 18081 w 1149"/>
                <a:gd name="T37" fmla="*/ 369023 h 1075"/>
                <a:gd name="T38" fmla="*/ 18081 w 1149"/>
                <a:gd name="T39" fmla="*/ 369023 h 1075"/>
                <a:gd name="T40" fmla="*/ 18081 w 1149"/>
                <a:gd name="T41" fmla="*/ 369023 h 1075"/>
                <a:gd name="T42" fmla="*/ 18081 w 1149"/>
                <a:gd name="T43" fmla="*/ 369023 h 1075"/>
                <a:gd name="T44" fmla="*/ 18081 w 1149"/>
                <a:gd name="T45" fmla="*/ 369023 h 1075"/>
                <a:gd name="T46" fmla="*/ 18081 w 1149"/>
                <a:gd name="T47" fmla="*/ 369023 h 1075"/>
                <a:gd name="T48" fmla="*/ 18081 w 1149"/>
                <a:gd name="T49" fmla="*/ 369023 h 1075"/>
                <a:gd name="T50" fmla="*/ 18081 w 1149"/>
                <a:gd name="T51" fmla="*/ 369023 h 1075"/>
                <a:gd name="T52" fmla="*/ 18081 w 1149"/>
                <a:gd name="T53" fmla="*/ 369023 h 1075"/>
                <a:gd name="T54" fmla="*/ 18081 w 1149"/>
                <a:gd name="T55" fmla="*/ 369023 h 1075"/>
                <a:gd name="T56" fmla="*/ 18081 w 1149"/>
                <a:gd name="T57" fmla="*/ 369023 h 1075"/>
                <a:gd name="T58" fmla="*/ 18081 w 1149"/>
                <a:gd name="T59" fmla="*/ 369023 h 1075"/>
                <a:gd name="T60" fmla="*/ 18081 w 1149"/>
                <a:gd name="T61" fmla="*/ 369023 h 1075"/>
                <a:gd name="T62" fmla="*/ 18081 w 1149"/>
                <a:gd name="T63" fmla="*/ 369023 h 1075"/>
                <a:gd name="T64" fmla="*/ 18081 w 1149"/>
                <a:gd name="T65" fmla="*/ 369023 h 1075"/>
                <a:gd name="T66" fmla="*/ 18081 w 1149"/>
                <a:gd name="T67" fmla="*/ 369023 h 1075"/>
                <a:gd name="T68" fmla="*/ 18081 w 1149"/>
                <a:gd name="T69" fmla="*/ 369023 h 1075"/>
                <a:gd name="T70" fmla="*/ 18081 w 1149"/>
                <a:gd name="T71" fmla="*/ 369023 h 1075"/>
                <a:gd name="T72" fmla="*/ 18081 w 1149"/>
                <a:gd name="T73" fmla="*/ 369023 h 1075"/>
                <a:gd name="T74" fmla="*/ 18081 w 1149"/>
                <a:gd name="T75" fmla="*/ 369023 h 1075"/>
                <a:gd name="T76" fmla="*/ 18081 w 1149"/>
                <a:gd name="T77" fmla="*/ 369023 h 1075"/>
                <a:gd name="T78" fmla="*/ 18081 w 1149"/>
                <a:gd name="T79" fmla="*/ 369023 h 1075"/>
                <a:gd name="T80" fmla="*/ 18081 w 1149"/>
                <a:gd name="T81" fmla="*/ 369023 h 1075"/>
                <a:gd name="T82" fmla="*/ 18081 w 1149"/>
                <a:gd name="T83" fmla="*/ 369023 h 1075"/>
                <a:gd name="T84" fmla="*/ 18081 w 1149"/>
                <a:gd name="T85" fmla="*/ 369023 h 1075"/>
                <a:gd name="T86" fmla="*/ 18081 w 1149"/>
                <a:gd name="T87" fmla="*/ 369023 h 1075"/>
                <a:gd name="T88" fmla="*/ 18081 w 1149"/>
                <a:gd name="T89" fmla="*/ 369023 h 1075"/>
                <a:gd name="T90" fmla="*/ 18081 w 1149"/>
                <a:gd name="T91" fmla="*/ 369023 h 1075"/>
                <a:gd name="T92" fmla="*/ 18081 w 1149"/>
                <a:gd name="T93" fmla="*/ 369023 h 1075"/>
                <a:gd name="T94" fmla="*/ 18081 w 1149"/>
                <a:gd name="T95" fmla="*/ 369023 h 1075"/>
                <a:gd name="T96" fmla="*/ 18081 w 1149"/>
                <a:gd name="T97" fmla="*/ 369023 h 1075"/>
                <a:gd name="T98" fmla="*/ 18081 w 1149"/>
                <a:gd name="T99" fmla="*/ 369023 h 1075"/>
                <a:gd name="T100" fmla="*/ 18081 w 1149"/>
                <a:gd name="T101" fmla="*/ 369023 h 1075"/>
                <a:gd name="T102" fmla="*/ 18081 w 1149"/>
                <a:gd name="T103" fmla="*/ 369023 h 1075"/>
                <a:gd name="T104" fmla="*/ 18081 w 1149"/>
                <a:gd name="T105" fmla="*/ 369023 h 1075"/>
                <a:gd name="T106" fmla="*/ 18081 w 1149"/>
                <a:gd name="T107" fmla="*/ 369023 h 1075"/>
                <a:gd name="T108" fmla="*/ 18081 w 1149"/>
                <a:gd name="T109" fmla="*/ 369023 h 1075"/>
                <a:gd name="T110" fmla="*/ 18081 w 1149"/>
                <a:gd name="T111" fmla="*/ 369023 h 1075"/>
                <a:gd name="T112" fmla="*/ 18081 w 1149"/>
                <a:gd name="T113" fmla="*/ 369023 h 1075"/>
                <a:gd name="T114" fmla="*/ 18081 w 1149"/>
                <a:gd name="T115" fmla="*/ 369023 h 1075"/>
                <a:gd name="T116" fmla="*/ 18081 w 1149"/>
                <a:gd name="T117" fmla="*/ 369023 h 1075"/>
                <a:gd name="T118" fmla="*/ 18081 w 1149"/>
                <a:gd name="T119" fmla="*/ 369023 h 1075"/>
                <a:gd name="T120" fmla="*/ 18081 w 1149"/>
                <a:gd name="T121" fmla="*/ 369023 h 1075"/>
                <a:gd name="T122" fmla="*/ 18081 w 1149"/>
                <a:gd name="T123" fmla="*/ 369023 h 10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49"/>
                <a:gd name="T187" fmla="*/ 0 h 1075"/>
                <a:gd name="T188" fmla="*/ 1149 w 1149"/>
                <a:gd name="T189" fmla="*/ 1075 h 107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49" h="1075">
                  <a:moveTo>
                    <a:pt x="1013" y="206"/>
                  </a:moveTo>
                  <a:lnTo>
                    <a:pt x="1007" y="206"/>
                  </a:lnTo>
                  <a:lnTo>
                    <a:pt x="1000" y="208"/>
                  </a:lnTo>
                  <a:lnTo>
                    <a:pt x="995" y="208"/>
                  </a:lnTo>
                  <a:lnTo>
                    <a:pt x="988" y="209"/>
                  </a:lnTo>
                  <a:lnTo>
                    <a:pt x="973" y="177"/>
                  </a:lnTo>
                  <a:lnTo>
                    <a:pt x="952" y="149"/>
                  </a:lnTo>
                  <a:lnTo>
                    <a:pt x="928" y="124"/>
                  </a:lnTo>
                  <a:lnTo>
                    <a:pt x="902" y="104"/>
                  </a:lnTo>
                  <a:lnTo>
                    <a:pt x="873" y="87"/>
                  </a:lnTo>
                  <a:lnTo>
                    <a:pt x="841" y="74"/>
                  </a:lnTo>
                  <a:lnTo>
                    <a:pt x="808" y="66"/>
                  </a:lnTo>
                  <a:lnTo>
                    <a:pt x="773" y="63"/>
                  </a:lnTo>
                  <a:lnTo>
                    <a:pt x="759" y="63"/>
                  </a:lnTo>
                  <a:lnTo>
                    <a:pt x="745" y="65"/>
                  </a:lnTo>
                  <a:lnTo>
                    <a:pt x="732" y="68"/>
                  </a:lnTo>
                  <a:lnTo>
                    <a:pt x="719" y="70"/>
                  </a:lnTo>
                  <a:lnTo>
                    <a:pt x="705" y="74"/>
                  </a:lnTo>
                  <a:lnTo>
                    <a:pt x="693" y="79"/>
                  </a:lnTo>
                  <a:lnTo>
                    <a:pt x="680" y="84"/>
                  </a:lnTo>
                  <a:lnTo>
                    <a:pt x="668" y="90"/>
                  </a:lnTo>
                  <a:lnTo>
                    <a:pt x="647" y="69"/>
                  </a:lnTo>
                  <a:lnTo>
                    <a:pt x="625" y="52"/>
                  </a:lnTo>
                  <a:lnTo>
                    <a:pt x="601" y="36"/>
                  </a:lnTo>
                  <a:lnTo>
                    <a:pt x="576" y="23"/>
                  </a:lnTo>
                  <a:lnTo>
                    <a:pt x="550" y="13"/>
                  </a:lnTo>
                  <a:lnTo>
                    <a:pt x="522" y="5"/>
                  </a:lnTo>
                  <a:lnTo>
                    <a:pt x="495" y="1"/>
                  </a:lnTo>
                  <a:lnTo>
                    <a:pt x="466" y="0"/>
                  </a:lnTo>
                  <a:lnTo>
                    <a:pt x="446" y="0"/>
                  </a:lnTo>
                  <a:lnTo>
                    <a:pt x="427" y="2"/>
                  </a:lnTo>
                  <a:lnTo>
                    <a:pt x="409" y="5"/>
                  </a:lnTo>
                  <a:lnTo>
                    <a:pt x="391" y="11"/>
                  </a:lnTo>
                  <a:lnTo>
                    <a:pt x="373" y="16"/>
                  </a:lnTo>
                  <a:lnTo>
                    <a:pt x="355" y="23"/>
                  </a:lnTo>
                  <a:lnTo>
                    <a:pt x="338" y="32"/>
                  </a:lnTo>
                  <a:lnTo>
                    <a:pt x="323" y="41"/>
                  </a:lnTo>
                  <a:lnTo>
                    <a:pt x="306" y="51"/>
                  </a:lnTo>
                  <a:lnTo>
                    <a:pt x="292" y="62"/>
                  </a:lnTo>
                  <a:lnTo>
                    <a:pt x="279" y="74"/>
                  </a:lnTo>
                  <a:lnTo>
                    <a:pt x="265" y="88"/>
                  </a:lnTo>
                  <a:lnTo>
                    <a:pt x="252" y="102"/>
                  </a:lnTo>
                  <a:lnTo>
                    <a:pt x="241" y="117"/>
                  </a:lnTo>
                  <a:lnTo>
                    <a:pt x="231" y="133"/>
                  </a:lnTo>
                  <a:lnTo>
                    <a:pt x="222" y="149"/>
                  </a:lnTo>
                  <a:lnTo>
                    <a:pt x="216" y="148"/>
                  </a:lnTo>
                  <a:lnTo>
                    <a:pt x="211" y="147"/>
                  </a:lnTo>
                  <a:lnTo>
                    <a:pt x="204" y="145"/>
                  </a:lnTo>
                  <a:lnTo>
                    <a:pt x="198" y="144"/>
                  </a:lnTo>
                  <a:lnTo>
                    <a:pt x="191" y="144"/>
                  </a:lnTo>
                  <a:lnTo>
                    <a:pt x="186" y="142"/>
                  </a:lnTo>
                  <a:lnTo>
                    <a:pt x="179" y="142"/>
                  </a:lnTo>
                  <a:lnTo>
                    <a:pt x="173" y="142"/>
                  </a:lnTo>
                  <a:lnTo>
                    <a:pt x="139" y="147"/>
                  </a:lnTo>
                  <a:lnTo>
                    <a:pt x="105" y="156"/>
                  </a:lnTo>
                  <a:lnTo>
                    <a:pt x="76" y="171"/>
                  </a:lnTo>
                  <a:lnTo>
                    <a:pt x="51" y="192"/>
                  </a:lnTo>
                  <a:lnTo>
                    <a:pt x="29" y="219"/>
                  </a:lnTo>
                  <a:lnTo>
                    <a:pt x="14" y="248"/>
                  </a:lnTo>
                  <a:lnTo>
                    <a:pt x="4" y="280"/>
                  </a:lnTo>
                  <a:lnTo>
                    <a:pt x="0" y="314"/>
                  </a:lnTo>
                  <a:lnTo>
                    <a:pt x="4" y="349"/>
                  </a:lnTo>
                  <a:lnTo>
                    <a:pt x="14" y="382"/>
                  </a:lnTo>
                  <a:lnTo>
                    <a:pt x="29" y="411"/>
                  </a:lnTo>
                  <a:lnTo>
                    <a:pt x="51" y="436"/>
                  </a:lnTo>
                  <a:lnTo>
                    <a:pt x="76" y="458"/>
                  </a:lnTo>
                  <a:lnTo>
                    <a:pt x="105" y="474"/>
                  </a:lnTo>
                  <a:lnTo>
                    <a:pt x="139" y="483"/>
                  </a:lnTo>
                  <a:lnTo>
                    <a:pt x="173" y="487"/>
                  </a:lnTo>
                  <a:lnTo>
                    <a:pt x="186" y="487"/>
                  </a:lnTo>
                  <a:lnTo>
                    <a:pt x="198" y="486"/>
                  </a:lnTo>
                  <a:lnTo>
                    <a:pt x="209" y="483"/>
                  </a:lnTo>
                  <a:lnTo>
                    <a:pt x="222" y="481"/>
                  </a:lnTo>
                  <a:lnTo>
                    <a:pt x="233" y="476"/>
                  </a:lnTo>
                  <a:lnTo>
                    <a:pt x="244" y="472"/>
                  </a:lnTo>
                  <a:lnTo>
                    <a:pt x="254" y="467"/>
                  </a:lnTo>
                  <a:lnTo>
                    <a:pt x="265" y="461"/>
                  </a:lnTo>
                  <a:lnTo>
                    <a:pt x="274" y="471"/>
                  </a:lnTo>
                  <a:lnTo>
                    <a:pt x="286" y="481"/>
                  </a:lnTo>
                  <a:lnTo>
                    <a:pt x="297" y="490"/>
                  </a:lnTo>
                  <a:lnTo>
                    <a:pt x="308" y="499"/>
                  </a:lnTo>
                  <a:lnTo>
                    <a:pt x="320" y="507"/>
                  </a:lnTo>
                  <a:lnTo>
                    <a:pt x="333" y="514"/>
                  </a:lnTo>
                  <a:lnTo>
                    <a:pt x="345" y="521"/>
                  </a:lnTo>
                  <a:lnTo>
                    <a:pt x="359" y="526"/>
                  </a:lnTo>
                  <a:lnTo>
                    <a:pt x="230" y="661"/>
                  </a:lnTo>
                  <a:lnTo>
                    <a:pt x="234" y="662"/>
                  </a:lnTo>
                  <a:lnTo>
                    <a:pt x="248" y="663"/>
                  </a:lnTo>
                  <a:lnTo>
                    <a:pt x="267" y="668"/>
                  </a:lnTo>
                  <a:lnTo>
                    <a:pt x="290" y="672"/>
                  </a:lnTo>
                  <a:lnTo>
                    <a:pt x="316" y="677"/>
                  </a:lnTo>
                  <a:lnTo>
                    <a:pt x="341" y="681"/>
                  </a:lnTo>
                  <a:lnTo>
                    <a:pt x="363" y="686"/>
                  </a:lnTo>
                  <a:lnTo>
                    <a:pt x="382" y="690"/>
                  </a:lnTo>
                  <a:lnTo>
                    <a:pt x="364" y="706"/>
                  </a:lnTo>
                  <a:lnTo>
                    <a:pt x="341" y="729"/>
                  </a:lnTo>
                  <a:lnTo>
                    <a:pt x="313" y="755"/>
                  </a:lnTo>
                  <a:lnTo>
                    <a:pt x="286" y="781"/>
                  </a:lnTo>
                  <a:lnTo>
                    <a:pt x="259" y="805"/>
                  </a:lnTo>
                  <a:lnTo>
                    <a:pt x="238" y="826"/>
                  </a:lnTo>
                  <a:lnTo>
                    <a:pt x="223" y="839"/>
                  </a:lnTo>
                  <a:lnTo>
                    <a:pt x="218" y="845"/>
                  </a:lnTo>
                  <a:lnTo>
                    <a:pt x="222" y="846"/>
                  </a:lnTo>
                  <a:lnTo>
                    <a:pt x="231" y="848"/>
                  </a:lnTo>
                  <a:lnTo>
                    <a:pt x="247" y="852"/>
                  </a:lnTo>
                  <a:lnTo>
                    <a:pt x="266" y="856"/>
                  </a:lnTo>
                  <a:lnTo>
                    <a:pt x="286" y="860"/>
                  </a:lnTo>
                  <a:lnTo>
                    <a:pt x="306" y="864"/>
                  </a:lnTo>
                  <a:lnTo>
                    <a:pt x="324" y="869"/>
                  </a:lnTo>
                  <a:lnTo>
                    <a:pt x="340" y="871"/>
                  </a:lnTo>
                  <a:lnTo>
                    <a:pt x="190" y="1075"/>
                  </a:lnTo>
                  <a:lnTo>
                    <a:pt x="660" y="794"/>
                  </a:lnTo>
                  <a:lnTo>
                    <a:pt x="655" y="794"/>
                  </a:lnTo>
                  <a:lnTo>
                    <a:pt x="643" y="791"/>
                  </a:lnTo>
                  <a:lnTo>
                    <a:pt x="626" y="790"/>
                  </a:lnTo>
                  <a:lnTo>
                    <a:pt x="606" y="787"/>
                  </a:lnTo>
                  <a:lnTo>
                    <a:pt x="582" y="783"/>
                  </a:lnTo>
                  <a:lnTo>
                    <a:pt x="560" y="780"/>
                  </a:lnTo>
                  <a:lnTo>
                    <a:pt x="539" y="777"/>
                  </a:lnTo>
                  <a:lnTo>
                    <a:pt x="521" y="776"/>
                  </a:lnTo>
                  <a:lnTo>
                    <a:pt x="532" y="767"/>
                  </a:lnTo>
                  <a:lnTo>
                    <a:pt x="546" y="758"/>
                  </a:lnTo>
                  <a:lnTo>
                    <a:pt x="561" y="747"/>
                  </a:lnTo>
                  <a:lnTo>
                    <a:pt x="579" y="736"/>
                  </a:lnTo>
                  <a:lnTo>
                    <a:pt x="597" y="722"/>
                  </a:lnTo>
                  <a:lnTo>
                    <a:pt x="615" y="709"/>
                  </a:lnTo>
                  <a:lnTo>
                    <a:pt x="635" y="695"/>
                  </a:lnTo>
                  <a:lnTo>
                    <a:pt x="654" y="683"/>
                  </a:lnTo>
                  <a:lnTo>
                    <a:pt x="672" y="670"/>
                  </a:lnTo>
                  <a:lnTo>
                    <a:pt x="689" y="658"/>
                  </a:lnTo>
                  <a:lnTo>
                    <a:pt x="704" y="648"/>
                  </a:lnTo>
                  <a:lnTo>
                    <a:pt x="718" y="639"/>
                  </a:lnTo>
                  <a:lnTo>
                    <a:pt x="729" y="630"/>
                  </a:lnTo>
                  <a:lnTo>
                    <a:pt x="739" y="625"/>
                  </a:lnTo>
                  <a:lnTo>
                    <a:pt x="744" y="620"/>
                  </a:lnTo>
                  <a:lnTo>
                    <a:pt x="745" y="619"/>
                  </a:lnTo>
                  <a:lnTo>
                    <a:pt x="741" y="619"/>
                  </a:lnTo>
                  <a:lnTo>
                    <a:pt x="732" y="618"/>
                  </a:lnTo>
                  <a:lnTo>
                    <a:pt x="718" y="616"/>
                  </a:lnTo>
                  <a:lnTo>
                    <a:pt x="700" y="615"/>
                  </a:lnTo>
                  <a:lnTo>
                    <a:pt x="682" y="612"/>
                  </a:lnTo>
                  <a:lnTo>
                    <a:pt x="662" y="611"/>
                  </a:lnTo>
                  <a:lnTo>
                    <a:pt x="646" y="609"/>
                  </a:lnTo>
                  <a:lnTo>
                    <a:pt x="632" y="608"/>
                  </a:lnTo>
                  <a:lnTo>
                    <a:pt x="642" y="601"/>
                  </a:lnTo>
                  <a:lnTo>
                    <a:pt x="651" y="593"/>
                  </a:lnTo>
                  <a:lnTo>
                    <a:pt x="664" y="583"/>
                  </a:lnTo>
                  <a:lnTo>
                    <a:pt x="678" y="573"/>
                  </a:lnTo>
                  <a:lnTo>
                    <a:pt x="691" y="562"/>
                  </a:lnTo>
                  <a:lnTo>
                    <a:pt x="705" y="551"/>
                  </a:lnTo>
                  <a:lnTo>
                    <a:pt x="721" y="540"/>
                  </a:lnTo>
                  <a:lnTo>
                    <a:pt x="736" y="528"/>
                  </a:lnTo>
                  <a:lnTo>
                    <a:pt x="745" y="529"/>
                  </a:lnTo>
                  <a:lnTo>
                    <a:pt x="755" y="530"/>
                  </a:lnTo>
                  <a:lnTo>
                    <a:pt x="763" y="532"/>
                  </a:lnTo>
                  <a:lnTo>
                    <a:pt x="773" y="532"/>
                  </a:lnTo>
                  <a:lnTo>
                    <a:pt x="797" y="530"/>
                  </a:lnTo>
                  <a:lnTo>
                    <a:pt x="822" y="526"/>
                  </a:lnTo>
                  <a:lnTo>
                    <a:pt x="844" y="521"/>
                  </a:lnTo>
                  <a:lnTo>
                    <a:pt x="866" y="512"/>
                  </a:lnTo>
                  <a:lnTo>
                    <a:pt x="887" y="501"/>
                  </a:lnTo>
                  <a:lnTo>
                    <a:pt x="908" y="489"/>
                  </a:lnTo>
                  <a:lnTo>
                    <a:pt x="926" y="474"/>
                  </a:lnTo>
                  <a:lnTo>
                    <a:pt x="944" y="457"/>
                  </a:lnTo>
                  <a:lnTo>
                    <a:pt x="952" y="461"/>
                  </a:lnTo>
                  <a:lnTo>
                    <a:pt x="960" y="465"/>
                  </a:lnTo>
                  <a:lnTo>
                    <a:pt x="968" y="468"/>
                  </a:lnTo>
                  <a:lnTo>
                    <a:pt x="977" y="471"/>
                  </a:lnTo>
                  <a:lnTo>
                    <a:pt x="985" y="474"/>
                  </a:lnTo>
                  <a:lnTo>
                    <a:pt x="995" y="475"/>
                  </a:lnTo>
                  <a:lnTo>
                    <a:pt x="1003" y="476"/>
                  </a:lnTo>
                  <a:lnTo>
                    <a:pt x="1013" y="476"/>
                  </a:lnTo>
                  <a:lnTo>
                    <a:pt x="1041" y="474"/>
                  </a:lnTo>
                  <a:lnTo>
                    <a:pt x="1065" y="465"/>
                  </a:lnTo>
                  <a:lnTo>
                    <a:pt x="1089" y="453"/>
                  </a:lnTo>
                  <a:lnTo>
                    <a:pt x="1108" y="436"/>
                  </a:lnTo>
                  <a:lnTo>
                    <a:pt x="1125" y="417"/>
                  </a:lnTo>
                  <a:lnTo>
                    <a:pt x="1137" y="393"/>
                  </a:lnTo>
                  <a:lnTo>
                    <a:pt x="1146" y="368"/>
                  </a:lnTo>
                  <a:lnTo>
                    <a:pt x="1149" y="341"/>
                  </a:lnTo>
                  <a:lnTo>
                    <a:pt x="1146" y="314"/>
                  </a:lnTo>
                  <a:lnTo>
                    <a:pt x="1137" y="288"/>
                  </a:lnTo>
                  <a:lnTo>
                    <a:pt x="1125" y="266"/>
                  </a:lnTo>
                  <a:lnTo>
                    <a:pt x="1108" y="246"/>
                  </a:lnTo>
                  <a:lnTo>
                    <a:pt x="1089" y="230"/>
                  </a:lnTo>
                  <a:lnTo>
                    <a:pt x="1065" y="217"/>
                  </a:lnTo>
                  <a:lnTo>
                    <a:pt x="1041" y="209"/>
                  </a:lnTo>
                  <a:lnTo>
                    <a:pt x="1013" y="2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" name="AutoShape 15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231" y="150"/>
                  </a:moveTo>
                  <a:lnTo>
                    <a:pt x="234" y="150"/>
                  </a:lnTo>
                  <a:lnTo>
                    <a:pt x="244" y="152"/>
                  </a:lnTo>
                  <a:lnTo>
                    <a:pt x="258" y="153"/>
                  </a:lnTo>
                  <a:lnTo>
                    <a:pt x="274" y="154"/>
                  </a:lnTo>
                  <a:lnTo>
                    <a:pt x="292" y="156"/>
                  </a:lnTo>
                  <a:lnTo>
                    <a:pt x="310" y="157"/>
                  </a:lnTo>
                  <a:lnTo>
                    <a:pt x="327" y="158"/>
                  </a:lnTo>
                  <a:lnTo>
                    <a:pt x="339" y="160"/>
                  </a:lnTo>
                  <a:lnTo>
                    <a:pt x="314" y="178"/>
                  </a:lnTo>
                  <a:lnTo>
                    <a:pt x="281" y="200"/>
                  </a:lnTo>
                  <a:lnTo>
                    <a:pt x="245" y="225"/>
                  </a:lnTo>
                  <a:lnTo>
                    <a:pt x="209" y="250"/>
                  </a:lnTo>
                  <a:lnTo>
                    <a:pt x="175" y="275"/>
                  </a:lnTo>
                  <a:lnTo>
                    <a:pt x="147" y="294"/>
                  </a:lnTo>
                  <a:lnTo>
                    <a:pt x="127" y="307"/>
                  </a:lnTo>
                  <a:lnTo>
                    <a:pt x="120" y="312"/>
                  </a:lnTo>
                  <a:lnTo>
                    <a:pt x="125" y="312"/>
                  </a:lnTo>
                  <a:lnTo>
                    <a:pt x="136" y="314"/>
                  </a:lnTo>
                  <a:lnTo>
                    <a:pt x="151" y="316"/>
                  </a:lnTo>
                  <a:lnTo>
                    <a:pt x="170" y="319"/>
                  </a:lnTo>
                  <a:lnTo>
                    <a:pt x="193" y="322"/>
                  </a:lnTo>
                  <a:lnTo>
                    <a:pt x="213" y="325"/>
                  </a:lnTo>
                  <a:lnTo>
                    <a:pt x="234" y="328"/>
                  </a:lnTo>
                  <a:lnTo>
                    <a:pt x="251" y="330"/>
                  </a:lnTo>
                  <a:lnTo>
                    <a:pt x="241" y="336"/>
                  </a:lnTo>
                  <a:lnTo>
                    <a:pt x="230" y="343"/>
                  </a:lnTo>
                  <a:lnTo>
                    <a:pt x="219" y="350"/>
                  </a:lnTo>
                  <a:lnTo>
                    <a:pt x="205" y="358"/>
                  </a:lnTo>
                  <a:lnTo>
                    <a:pt x="193" y="366"/>
                  </a:lnTo>
                  <a:lnTo>
                    <a:pt x="179" y="375"/>
                  </a:lnTo>
                  <a:lnTo>
                    <a:pt x="163" y="383"/>
                  </a:lnTo>
                  <a:lnTo>
                    <a:pt x="148" y="393"/>
                  </a:lnTo>
                  <a:lnTo>
                    <a:pt x="132" y="402"/>
                  </a:lnTo>
                  <a:lnTo>
                    <a:pt x="116" y="412"/>
                  </a:lnTo>
                  <a:lnTo>
                    <a:pt x="98" y="422"/>
                  </a:lnTo>
                  <a:lnTo>
                    <a:pt x="82" y="433"/>
                  </a:lnTo>
                  <a:lnTo>
                    <a:pt x="65" y="444"/>
                  </a:lnTo>
                  <a:lnTo>
                    <a:pt x="47" y="454"/>
                  </a:lnTo>
                  <a:lnTo>
                    <a:pt x="29" y="465"/>
                  </a:lnTo>
                  <a:lnTo>
                    <a:pt x="11" y="476"/>
                  </a:lnTo>
                  <a:lnTo>
                    <a:pt x="28" y="458"/>
                  </a:lnTo>
                  <a:lnTo>
                    <a:pt x="44" y="438"/>
                  </a:lnTo>
                  <a:lnTo>
                    <a:pt x="61" y="419"/>
                  </a:lnTo>
                  <a:lnTo>
                    <a:pt x="78" y="401"/>
                  </a:lnTo>
                  <a:lnTo>
                    <a:pt x="91" y="384"/>
                  </a:lnTo>
                  <a:lnTo>
                    <a:pt x="104" y="370"/>
                  </a:lnTo>
                  <a:lnTo>
                    <a:pt x="111" y="362"/>
                  </a:lnTo>
                  <a:lnTo>
                    <a:pt x="114" y="359"/>
                  </a:lnTo>
                  <a:lnTo>
                    <a:pt x="111" y="358"/>
                  </a:lnTo>
                  <a:lnTo>
                    <a:pt x="101" y="357"/>
                  </a:lnTo>
                  <a:lnTo>
                    <a:pt x="87" y="354"/>
                  </a:lnTo>
                  <a:lnTo>
                    <a:pt x="69" y="350"/>
                  </a:lnTo>
                  <a:lnTo>
                    <a:pt x="51" y="347"/>
                  </a:lnTo>
                  <a:lnTo>
                    <a:pt x="32" y="343"/>
                  </a:lnTo>
                  <a:lnTo>
                    <a:pt x="15" y="339"/>
                  </a:lnTo>
                  <a:lnTo>
                    <a:pt x="0" y="336"/>
                  </a:lnTo>
                  <a:lnTo>
                    <a:pt x="18" y="319"/>
                  </a:lnTo>
                  <a:lnTo>
                    <a:pt x="42" y="296"/>
                  </a:lnTo>
                  <a:lnTo>
                    <a:pt x="69" y="271"/>
                  </a:lnTo>
                  <a:lnTo>
                    <a:pt x="97" y="244"/>
                  </a:lnTo>
                  <a:lnTo>
                    <a:pt x="122" y="219"/>
                  </a:lnTo>
                  <a:lnTo>
                    <a:pt x="144" y="199"/>
                  </a:lnTo>
                  <a:lnTo>
                    <a:pt x="159" y="185"/>
                  </a:lnTo>
                  <a:lnTo>
                    <a:pt x="165" y="179"/>
                  </a:lnTo>
                  <a:lnTo>
                    <a:pt x="159" y="178"/>
                  </a:lnTo>
                  <a:lnTo>
                    <a:pt x="147" y="175"/>
                  </a:lnTo>
                  <a:lnTo>
                    <a:pt x="126" y="172"/>
                  </a:lnTo>
                  <a:lnTo>
                    <a:pt x="102" y="167"/>
                  </a:lnTo>
                  <a:lnTo>
                    <a:pt x="76" y="163"/>
                  </a:lnTo>
                  <a:lnTo>
                    <a:pt x="50" y="157"/>
                  </a:lnTo>
                  <a:lnTo>
                    <a:pt x="26" y="153"/>
                  </a:lnTo>
                  <a:lnTo>
                    <a:pt x="8" y="150"/>
                  </a:lnTo>
                  <a:lnTo>
                    <a:pt x="17" y="142"/>
                  </a:lnTo>
                  <a:lnTo>
                    <a:pt x="26" y="132"/>
                  </a:lnTo>
                  <a:lnTo>
                    <a:pt x="37" y="121"/>
                  </a:lnTo>
                  <a:lnTo>
                    <a:pt x="48" y="107"/>
                  </a:lnTo>
                  <a:lnTo>
                    <a:pt x="62" y="95"/>
                  </a:lnTo>
                  <a:lnTo>
                    <a:pt x="75" y="81"/>
                  </a:lnTo>
                  <a:lnTo>
                    <a:pt x="89" y="67"/>
                  </a:lnTo>
                  <a:lnTo>
                    <a:pt x="101" y="53"/>
                  </a:lnTo>
                  <a:lnTo>
                    <a:pt x="109" y="54"/>
                  </a:lnTo>
                  <a:lnTo>
                    <a:pt x="116" y="57"/>
                  </a:lnTo>
                  <a:lnTo>
                    <a:pt x="125" y="59"/>
                  </a:lnTo>
                  <a:lnTo>
                    <a:pt x="133" y="59"/>
                  </a:lnTo>
                  <a:lnTo>
                    <a:pt x="141" y="60"/>
                  </a:lnTo>
                  <a:lnTo>
                    <a:pt x="150" y="61"/>
                  </a:lnTo>
                  <a:lnTo>
                    <a:pt x="159" y="61"/>
                  </a:lnTo>
                  <a:lnTo>
                    <a:pt x="168" y="61"/>
                  </a:lnTo>
                  <a:lnTo>
                    <a:pt x="191" y="60"/>
                  </a:lnTo>
                  <a:lnTo>
                    <a:pt x="213" y="57"/>
                  </a:lnTo>
                  <a:lnTo>
                    <a:pt x="237" y="52"/>
                  </a:lnTo>
                  <a:lnTo>
                    <a:pt x="259" y="45"/>
                  </a:lnTo>
                  <a:lnTo>
                    <a:pt x="280" y="36"/>
                  </a:lnTo>
                  <a:lnTo>
                    <a:pt x="301" y="27"/>
                  </a:lnTo>
                  <a:lnTo>
                    <a:pt x="320" y="14"/>
                  </a:lnTo>
                  <a:lnTo>
                    <a:pt x="339" y="0"/>
                  </a:lnTo>
                  <a:lnTo>
                    <a:pt x="346" y="5"/>
                  </a:lnTo>
                  <a:lnTo>
                    <a:pt x="352" y="9"/>
                  </a:lnTo>
                  <a:lnTo>
                    <a:pt x="359" y="13"/>
                  </a:lnTo>
                  <a:lnTo>
                    <a:pt x="364" y="16"/>
                  </a:lnTo>
                  <a:lnTo>
                    <a:pt x="371" y="20"/>
                  </a:lnTo>
                  <a:lnTo>
                    <a:pt x="378" y="23"/>
                  </a:lnTo>
                  <a:lnTo>
                    <a:pt x="385" y="25"/>
                  </a:lnTo>
                  <a:lnTo>
                    <a:pt x="392" y="28"/>
                  </a:lnTo>
                  <a:lnTo>
                    <a:pt x="366" y="48"/>
                  </a:lnTo>
                  <a:lnTo>
                    <a:pt x="339" y="68"/>
                  </a:lnTo>
                  <a:lnTo>
                    <a:pt x="312" y="89"/>
                  </a:lnTo>
                  <a:lnTo>
                    <a:pt x="287" y="107"/>
                  </a:lnTo>
                  <a:lnTo>
                    <a:pt x="265" y="125"/>
                  </a:lnTo>
                  <a:lnTo>
                    <a:pt x="247" y="138"/>
                  </a:lnTo>
                  <a:lnTo>
                    <a:pt x="235" y="147"/>
                  </a:lnTo>
                  <a:lnTo>
                    <a:pt x="231" y="1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7" name="AutoShape 16"/>
            <p:cNvSpPr>
              <a:spLocks noChangeArrowheads="1"/>
            </p:cNvSpPr>
            <p:nvPr/>
          </p:nvSpPr>
          <p:spPr bwMode="auto">
            <a:xfrm>
              <a:off x="444" y="977"/>
              <a:ext cx="671" cy="334"/>
            </a:xfrm>
            <a:custGeom>
              <a:avLst/>
              <a:gdLst>
                <a:gd name="T0" fmla="*/ 17999 w 1071"/>
                <a:gd name="T1" fmla="*/ 377606 h 472"/>
                <a:gd name="T2" fmla="*/ 17999 w 1071"/>
                <a:gd name="T3" fmla="*/ 377606 h 472"/>
                <a:gd name="T4" fmla="*/ 17999 w 1071"/>
                <a:gd name="T5" fmla="*/ 377606 h 472"/>
                <a:gd name="T6" fmla="*/ 17999 w 1071"/>
                <a:gd name="T7" fmla="*/ 377606 h 472"/>
                <a:gd name="T8" fmla="*/ 17999 w 1071"/>
                <a:gd name="T9" fmla="*/ 377606 h 472"/>
                <a:gd name="T10" fmla="*/ 17999 w 1071"/>
                <a:gd name="T11" fmla="*/ 377606 h 472"/>
                <a:gd name="T12" fmla="*/ 17999 w 1071"/>
                <a:gd name="T13" fmla="*/ 377606 h 472"/>
                <a:gd name="T14" fmla="*/ 17999 w 1071"/>
                <a:gd name="T15" fmla="*/ 377606 h 472"/>
                <a:gd name="T16" fmla="*/ 17999 w 1071"/>
                <a:gd name="T17" fmla="*/ 377606 h 472"/>
                <a:gd name="T18" fmla="*/ 17999 w 1071"/>
                <a:gd name="T19" fmla="*/ 377606 h 472"/>
                <a:gd name="T20" fmla="*/ 17999 w 1071"/>
                <a:gd name="T21" fmla="*/ 377606 h 472"/>
                <a:gd name="T22" fmla="*/ 17999 w 1071"/>
                <a:gd name="T23" fmla="*/ 377606 h 472"/>
                <a:gd name="T24" fmla="*/ 17999 w 1071"/>
                <a:gd name="T25" fmla="*/ 377606 h 472"/>
                <a:gd name="T26" fmla="*/ 17999 w 1071"/>
                <a:gd name="T27" fmla="*/ 377606 h 472"/>
                <a:gd name="T28" fmla="*/ 17999 w 1071"/>
                <a:gd name="T29" fmla="*/ 377606 h 472"/>
                <a:gd name="T30" fmla="*/ 17999 w 1071"/>
                <a:gd name="T31" fmla="*/ 377606 h 472"/>
                <a:gd name="T32" fmla="*/ 17999 w 1071"/>
                <a:gd name="T33" fmla="*/ 377606 h 472"/>
                <a:gd name="T34" fmla="*/ 17999 w 1071"/>
                <a:gd name="T35" fmla="*/ 377606 h 472"/>
                <a:gd name="T36" fmla="*/ 17999 w 1071"/>
                <a:gd name="T37" fmla="*/ 377606 h 472"/>
                <a:gd name="T38" fmla="*/ 17999 w 1071"/>
                <a:gd name="T39" fmla="*/ 377606 h 472"/>
                <a:gd name="T40" fmla="*/ 17999 w 1071"/>
                <a:gd name="T41" fmla="*/ 377606 h 472"/>
                <a:gd name="T42" fmla="*/ 17999 w 1071"/>
                <a:gd name="T43" fmla="*/ 377606 h 472"/>
                <a:gd name="T44" fmla="*/ 17999 w 1071"/>
                <a:gd name="T45" fmla="*/ 377606 h 472"/>
                <a:gd name="T46" fmla="*/ 17999 w 1071"/>
                <a:gd name="T47" fmla="*/ 377606 h 472"/>
                <a:gd name="T48" fmla="*/ 17999 w 1071"/>
                <a:gd name="T49" fmla="*/ 377606 h 472"/>
                <a:gd name="T50" fmla="*/ 17999 w 1071"/>
                <a:gd name="T51" fmla="*/ 377606 h 472"/>
                <a:gd name="T52" fmla="*/ 17999 w 1071"/>
                <a:gd name="T53" fmla="*/ 377606 h 472"/>
                <a:gd name="T54" fmla="*/ 17999 w 1071"/>
                <a:gd name="T55" fmla="*/ 377606 h 472"/>
                <a:gd name="T56" fmla="*/ 17999 w 1071"/>
                <a:gd name="T57" fmla="*/ 377606 h 472"/>
                <a:gd name="T58" fmla="*/ 17999 w 1071"/>
                <a:gd name="T59" fmla="*/ 377606 h 472"/>
                <a:gd name="T60" fmla="*/ 17999 w 1071"/>
                <a:gd name="T61" fmla="*/ 377606 h 472"/>
                <a:gd name="T62" fmla="*/ 17999 w 1071"/>
                <a:gd name="T63" fmla="*/ 377606 h 472"/>
                <a:gd name="T64" fmla="*/ 17999 w 1071"/>
                <a:gd name="T65" fmla="*/ 377606 h 472"/>
                <a:gd name="T66" fmla="*/ 17999 w 1071"/>
                <a:gd name="T67" fmla="*/ 377606 h 472"/>
                <a:gd name="T68" fmla="*/ 17999 w 1071"/>
                <a:gd name="T69" fmla="*/ 377606 h 472"/>
                <a:gd name="T70" fmla="*/ 17999 w 1071"/>
                <a:gd name="T71" fmla="*/ 377606 h 472"/>
                <a:gd name="T72" fmla="*/ 17999 w 1071"/>
                <a:gd name="T73" fmla="*/ 377606 h 472"/>
                <a:gd name="T74" fmla="*/ 17999 w 1071"/>
                <a:gd name="T75" fmla="*/ 377606 h 472"/>
                <a:gd name="T76" fmla="*/ 17999 w 1071"/>
                <a:gd name="T77" fmla="*/ 377606 h 472"/>
                <a:gd name="T78" fmla="*/ 17999 w 1071"/>
                <a:gd name="T79" fmla="*/ 377606 h 472"/>
                <a:gd name="T80" fmla="*/ 17999 w 1071"/>
                <a:gd name="T81" fmla="*/ 0 h 472"/>
                <a:gd name="T82" fmla="*/ 17999 w 1071"/>
                <a:gd name="T83" fmla="*/ 377606 h 472"/>
                <a:gd name="T84" fmla="*/ 17999 w 1071"/>
                <a:gd name="T85" fmla="*/ 377606 h 472"/>
                <a:gd name="T86" fmla="*/ 17999 w 1071"/>
                <a:gd name="T87" fmla="*/ 377606 h 472"/>
                <a:gd name="T88" fmla="*/ 17999 w 1071"/>
                <a:gd name="T89" fmla="*/ 377606 h 472"/>
                <a:gd name="T90" fmla="*/ 17999 w 1071"/>
                <a:gd name="T91" fmla="*/ 377606 h 472"/>
                <a:gd name="T92" fmla="*/ 17999 w 1071"/>
                <a:gd name="T93" fmla="*/ 377606 h 472"/>
                <a:gd name="T94" fmla="*/ 17999 w 1071"/>
                <a:gd name="T95" fmla="*/ 377606 h 472"/>
                <a:gd name="T96" fmla="*/ 17999 w 1071"/>
                <a:gd name="T97" fmla="*/ 377606 h 472"/>
                <a:gd name="T98" fmla="*/ 17999 w 1071"/>
                <a:gd name="T99" fmla="*/ 377606 h 472"/>
                <a:gd name="T100" fmla="*/ 17999 w 1071"/>
                <a:gd name="T101" fmla="*/ 377606 h 472"/>
                <a:gd name="T102" fmla="*/ 17999 w 1071"/>
                <a:gd name="T103" fmla="*/ 377606 h 472"/>
                <a:gd name="T104" fmla="*/ 17999 w 1071"/>
                <a:gd name="T105" fmla="*/ 377606 h 472"/>
                <a:gd name="T106" fmla="*/ 17999 w 1071"/>
                <a:gd name="T107" fmla="*/ 377606 h 472"/>
                <a:gd name="T108" fmla="*/ 17999 w 1071"/>
                <a:gd name="T109" fmla="*/ 377606 h 472"/>
                <a:gd name="T110" fmla="*/ 17999 w 1071"/>
                <a:gd name="T111" fmla="*/ 377606 h 472"/>
                <a:gd name="T112" fmla="*/ 17999 w 1071"/>
                <a:gd name="T113" fmla="*/ 377606 h 4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71"/>
                <a:gd name="T172" fmla="*/ 0 h 472"/>
                <a:gd name="T173" fmla="*/ 1071 w 1071"/>
                <a:gd name="T174" fmla="*/ 472 h 4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71" h="472">
                  <a:moveTo>
                    <a:pt x="974" y="400"/>
                  </a:moveTo>
                  <a:lnTo>
                    <a:pt x="966" y="400"/>
                  </a:lnTo>
                  <a:lnTo>
                    <a:pt x="957" y="398"/>
                  </a:lnTo>
                  <a:lnTo>
                    <a:pt x="949" y="397"/>
                  </a:lnTo>
                  <a:lnTo>
                    <a:pt x="942" y="394"/>
                  </a:lnTo>
                  <a:lnTo>
                    <a:pt x="934" y="391"/>
                  </a:lnTo>
                  <a:lnTo>
                    <a:pt x="927" y="387"/>
                  </a:lnTo>
                  <a:lnTo>
                    <a:pt x="920" y="383"/>
                  </a:lnTo>
                  <a:lnTo>
                    <a:pt x="913" y="377"/>
                  </a:lnTo>
                  <a:lnTo>
                    <a:pt x="898" y="366"/>
                  </a:lnTo>
                  <a:lnTo>
                    <a:pt x="887" y="382"/>
                  </a:lnTo>
                  <a:lnTo>
                    <a:pt x="873" y="397"/>
                  </a:lnTo>
                  <a:lnTo>
                    <a:pt x="857" y="411"/>
                  </a:lnTo>
                  <a:lnTo>
                    <a:pt x="841" y="423"/>
                  </a:lnTo>
                  <a:lnTo>
                    <a:pt x="823" y="433"/>
                  </a:lnTo>
                  <a:lnTo>
                    <a:pt x="803" y="441"/>
                  </a:lnTo>
                  <a:lnTo>
                    <a:pt x="784" y="448"/>
                  </a:lnTo>
                  <a:lnTo>
                    <a:pt x="765" y="452"/>
                  </a:lnTo>
                  <a:lnTo>
                    <a:pt x="744" y="455"/>
                  </a:lnTo>
                  <a:lnTo>
                    <a:pt x="741" y="455"/>
                  </a:lnTo>
                  <a:lnTo>
                    <a:pt x="740" y="455"/>
                  </a:lnTo>
                  <a:lnTo>
                    <a:pt x="737" y="455"/>
                  </a:lnTo>
                  <a:lnTo>
                    <a:pt x="734" y="455"/>
                  </a:lnTo>
                  <a:lnTo>
                    <a:pt x="729" y="455"/>
                  </a:lnTo>
                  <a:lnTo>
                    <a:pt x="722" y="455"/>
                  </a:lnTo>
                  <a:lnTo>
                    <a:pt x="716" y="454"/>
                  </a:lnTo>
                  <a:lnTo>
                    <a:pt x="711" y="454"/>
                  </a:lnTo>
                  <a:lnTo>
                    <a:pt x="704" y="452"/>
                  </a:lnTo>
                  <a:lnTo>
                    <a:pt x="698" y="451"/>
                  </a:lnTo>
                  <a:lnTo>
                    <a:pt x="693" y="451"/>
                  </a:lnTo>
                  <a:lnTo>
                    <a:pt x="687" y="449"/>
                  </a:lnTo>
                  <a:lnTo>
                    <a:pt x="682" y="448"/>
                  </a:lnTo>
                  <a:lnTo>
                    <a:pt x="676" y="445"/>
                  </a:lnTo>
                  <a:lnTo>
                    <a:pt x="670" y="444"/>
                  </a:lnTo>
                  <a:lnTo>
                    <a:pt x="665" y="443"/>
                  </a:lnTo>
                  <a:lnTo>
                    <a:pt x="658" y="440"/>
                  </a:lnTo>
                  <a:lnTo>
                    <a:pt x="651" y="436"/>
                  </a:lnTo>
                  <a:lnTo>
                    <a:pt x="643" y="433"/>
                  </a:lnTo>
                  <a:lnTo>
                    <a:pt x="636" y="429"/>
                  </a:lnTo>
                  <a:lnTo>
                    <a:pt x="629" y="425"/>
                  </a:lnTo>
                  <a:lnTo>
                    <a:pt x="622" y="420"/>
                  </a:lnTo>
                  <a:lnTo>
                    <a:pt x="616" y="416"/>
                  </a:lnTo>
                  <a:lnTo>
                    <a:pt x="609" y="411"/>
                  </a:lnTo>
                  <a:lnTo>
                    <a:pt x="598" y="401"/>
                  </a:lnTo>
                  <a:lnTo>
                    <a:pt x="597" y="400"/>
                  </a:lnTo>
                  <a:lnTo>
                    <a:pt x="597" y="401"/>
                  </a:lnTo>
                  <a:lnTo>
                    <a:pt x="585" y="411"/>
                  </a:lnTo>
                  <a:lnTo>
                    <a:pt x="576" y="418"/>
                  </a:lnTo>
                  <a:lnTo>
                    <a:pt x="568" y="425"/>
                  </a:lnTo>
                  <a:lnTo>
                    <a:pt x="560" y="431"/>
                  </a:lnTo>
                  <a:lnTo>
                    <a:pt x="550" y="437"/>
                  </a:lnTo>
                  <a:lnTo>
                    <a:pt x="536" y="445"/>
                  </a:lnTo>
                  <a:lnTo>
                    <a:pt x="522" y="452"/>
                  </a:lnTo>
                  <a:lnTo>
                    <a:pt x="507" y="458"/>
                  </a:lnTo>
                  <a:lnTo>
                    <a:pt x="492" y="462"/>
                  </a:lnTo>
                  <a:lnTo>
                    <a:pt x="475" y="466"/>
                  </a:lnTo>
                  <a:lnTo>
                    <a:pt x="460" y="469"/>
                  </a:lnTo>
                  <a:lnTo>
                    <a:pt x="443" y="472"/>
                  </a:lnTo>
                  <a:lnTo>
                    <a:pt x="427" y="472"/>
                  </a:lnTo>
                  <a:lnTo>
                    <a:pt x="417" y="472"/>
                  </a:lnTo>
                  <a:lnTo>
                    <a:pt x="409" y="472"/>
                  </a:lnTo>
                  <a:lnTo>
                    <a:pt x="400" y="470"/>
                  </a:lnTo>
                  <a:lnTo>
                    <a:pt x="391" y="469"/>
                  </a:lnTo>
                  <a:lnTo>
                    <a:pt x="385" y="469"/>
                  </a:lnTo>
                  <a:lnTo>
                    <a:pt x="379" y="467"/>
                  </a:lnTo>
                  <a:lnTo>
                    <a:pt x="374" y="466"/>
                  </a:lnTo>
                  <a:lnTo>
                    <a:pt x="370" y="465"/>
                  </a:lnTo>
                  <a:lnTo>
                    <a:pt x="364" y="463"/>
                  </a:lnTo>
                  <a:lnTo>
                    <a:pt x="359" y="462"/>
                  </a:lnTo>
                  <a:lnTo>
                    <a:pt x="353" y="461"/>
                  </a:lnTo>
                  <a:lnTo>
                    <a:pt x="348" y="459"/>
                  </a:lnTo>
                  <a:lnTo>
                    <a:pt x="332" y="454"/>
                  </a:lnTo>
                  <a:lnTo>
                    <a:pt x="319" y="445"/>
                  </a:lnTo>
                  <a:lnTo>
                    <a:pt x="305" y="438"/>
                  </a:lnTo>
                  <a:lnTo>
                    <a:pt x="291" y="429"/>
                  </a:lnTo>
                  <a:lnTo>
                    <a:pt x="278" y="419"/>
                  </a:lnTo>
                  <a:lnTo>
                    <a:pt x="266" y="409"/>
                  </a:lnTo>
                  <a:lnTo>
                    <a:pt x="255" y="398"/>
                  </a:lnTo>
                  <a:lnTo>
                    <a:pt x="244" y="386"/>
                  </a:lnTo>
                  <a:lnTo>
                    <a:pt x="233" y="370"/>
                  </a:lnTo>
                  <a:lnTo>
                    <a:pt x="217" y="383"/>
                  </a:lnTo>
                  <a:lnTo>
                    <a:pt x="208" y="390"/>
                  </a:lnTo>
                  <a:lnTo>
                    <a:pt x="199" y="395"/>
                  </a:lnTo>
                  <a:lnTo>
                    <a:pt x="188" y="400"/>
                  </a:lnTo>
                  <a:lnTo>
                    <a:pt x="179" y="404"/>
                  </a:lnTo>
                  <a:lnTo>
                    <a:pt x="168" y="406"/>
                  </a:lnTo>
                  <a:lnTo>
                    <a:pt x="156" y="409"/>
                  </a:lnTo>
                  <a:lnTo>
                    <a:pt x="145" y="411"/>
                  </a:lnTo>
                  <a:lnTo>
                    <a:pt x="134" y="411"/>
                  </a:lnTo>
                  <a:lnTo>
                    <a:pt x="108" y="408"/>
                  </a:lnTo>
                  <a:lnTo>
                    <a:pt x="82" y="400"/>
                  </a:lnTo>
                  <a:lnTo>
                    <a:pt x="59" y="388"/>
                  </a:lnTo>
                  <a:lnTo>
                    <a:pt x="40" y="372"/>
                  </a:lnTo>
                  <a:lnTo>
                    <a:pt x="23" y="351"/>
                  </a:lnTo>
                  <a:lnTo>
                    <a:pt x="11" y="329"/>
                  </a:lnTo>
                  <a:lnTo>
                    <a:pt x="3" y="304"/>
                  </a:lnTo>
                  <a:lnTo>
                    <a:pt x="0" y="276"/>
                  </a:lnTo>
                  <a:lnTo>
                    <a:pt x="3" y="250"/>
                  </a:lnTo>
                  <a:lnTo>
                    <a:pt x="11" y="225"/>
                  </a:lnTo>
                  <a:lnTo>
                    <a:pt x="23" y="201"/>
                  </a:lnTo>
                  <a:lnTo>
                    <a:pt x="40" y="182"/>
                  </a:lnTo>
                  <a:lnTo>
                    <a:pt x="59" y="165"/>
                  </a:lnTo>
                  <a:lnTo>
                    <a:pt x="82" y="154"/>
                  </a:lnTo>
                  <a:lnTo>
                    <a:pt x="108" y="146"/>
                  </a:lnTo>
                  <a:lnTo>
                    <a:pt x="134" y="143"/>
                  </a:lnTo>
                  <a:lnTo>
                    <a:pt x="141" y="143"/>
                  </a:lnTo>
                  <a:lnTo>
                    <a:pt x="148" y="143"/>
                  </a:lnTo>
                  <a:lnTo>
                    <a:pt x="154" y="145"/>
                  </a:lnTo>
                  <a:lnTo>
                    <a:pt x="161" y="146"/>
                  </a:lnTo>
                  <a:lnTo>
                    <a:pt x="166" y="147"/>
                  </a:lnTo>
                  <a:lnTo>
                    <a:pt x="173" y="149"/>
                  </a:lnTo>
                  <a:lnTo>
                    <a:pt x="179" y="150"/>
                  </a:lnTo>
                  <a:lnTo>
                    <a:pt x="186" y="153"/>
                  </a:lnTo>
                  <a:lnTo>
                    <a:pt x="202" y="160"/>
                  </a:lnTo>
                  <a:lnTo>
                    <a:pt x="210" y="143"/>
                  </a:lnTo>
                  <a:lnTo>
                    <a:pt x="227" y="111"/>
                  </a:lnTo>
                  <a:lnTo>
                    <a:pt x="247" y="84"/>
                  </a:lnTo>
                  <a:lnTo>
                    <a:pt x="270" y="60"/>
                  </a:lnTo>
                  <a:lnTo>
                    <a:pt x="298" y="39"/>
                  </a:lnTo>
                  <a:lnTo>
                    <a:pt x="327" y="23"/>
                  </a:lnTo>
                  <a:lnTo>
                    <a:pt x="359" y="10"/>
                  </a:lnTo>
                  <a:lnTo>
                    <a:pt x="392" y="3"/>
                  </a:lnTo>
                  <a:lnTo>
                    <a:pt x="427" y="0"/>
                  </a:lnTo>
                  <a:lnTo>
                    <a:pt x="453" y="2"/>
                  </a:lnTo>
                  <a:lnTo>
                    <a:pt x="479" y="6"/>
                  </a:lnTo>
                  <a:lnTo>
                    <a:pt x="503" y="13"/>
                  </a:lnTo>
                  <a:lnTo>
                    <a:pt x="528" y="23"/>
                  </a:lnTo>
                  <a:lnTo>
                    <a:pt x="550" y="35"/>
                  </a:lnTo>
                  <a:lnTo>
                    <a:pt x="572" y="50"/>
                  </a:lnTo>
                  <a:lnTo>
                    <a:pt x="591" y="68"/>
                  </a:lnTo>
                  <a:lnTo>
                    <a:pt x="609" y="88"/>
                  </a:lnTo>
                  <a:lnTo>
                    <a:pt x="619" y="100"/>
                  </a:lnTo>
                  <a:lnTo>
                    <a:pt x="634" y="92"/>
                  </a:lnTo>
                  <a:lnTo>
                    <a:pt x="645" y="85"/>
                  </a:lnTo>
                  <a:lnTo>
                    <a:pt x="658" y="79"/>
                  </a:lnTo>
                  <a:lnTo>
                    <a:pt x="670" y="75"/>
                  </a:lnTo>
                  <a:lnTo>
                    <a:pt x="683" y="71"/>
                  </a:lnTo>
                  <a:lnTo>
                    <a:pt x="695" y="68"/>
                  </a:lnTo>
                  <a:lnTo>
                    <a:pt x="708" y="66"/>
                  </a:lnTo>
                  <a:lnTo>
                    <a:pt x="720" y="64"/>
                  </a:lnTo>
                  <a:lnTo>
                    <a:pt x="734" y="64"/>
                  </a:lnTo>
                  <a:lnTo>
                    <a:pt x="765" y="67"/>
                  </a:lnTo>
                  <a:lnTo>
                    <a:pt x="795" y="74"/>
                  </a:lnTo>
                  <a:lnTo>
                    <a:pt x="823" y="85"/>
                  </a:lnTo>
                  <a:lnTo>
                    <a:pt x="848" y="102"/>
                  </a:lnTo>
                  <a:lnTo>
                    <a:pt x="871" y="121"/>
                  </a:lnTo>
                  <a:lnTo>
                    <a:pt x="891" y="143"/>
                  </a:lnTo>
                  <a:lnTo>
                    <a:pt x="906" y="170"/>
                  </a:lnTo>
                  <a:lnTo>
                    <a:pt x="918" y="199"/>
                  </a:lnTo>
                  <a:lnTo>
                    <a:pt x="925" y="218"/>
                  </a:lnTo>
                  <a:lnTo>
                    <a:pt x="943" y="211"/>
                  </a:lnTo>
                  <a:lnTo>
                    <a:pt x="950" y="210"/>
                  </a:lnTo>
                  <a:lnTo>
                    <a:pt x="959" y="208"/>
                  </a:lnTo>
                  <a:lnTo>
                    <a:pt x="967" y="207"/>
                  </a:lnTo>
                  <a:lnTo>
                    <a:pt x="974" y="207"/>
                  </a:lnTo>
                  <a:lnTo>
                    <a:pt x="993" y="208"/>
                  </a:lnTo>
                  <a:lnTo>
                    <a:pt x="1011" y="214"/>
                  </a:lnTo>
                  <a:lnTo>
                    <a:pt x="1028" y="224"/>
                  </a:lnTo>
                  <a:lnTo>
                    <a:pt x="1043" y="235"/>
                  </a:lnTo>
                  <a:lnTo>
                    <a:pt x="1054" y="248"/>
                  </a:lnTo>
                  <a:lnTo>
                    <a:pt x="1064" y="265"/>
                  </a:lnTo>
                  <a:lnTo>
                    <a:pt x="1069" y="283"/>
                  </a:lnTo>
                  <a:lnTo>
                    <a:pt x="1071" y="303"/>
                  </a:lnTo>
                  <a:lnTo>
                    <a:pt x="1069" y="322"/>
                  </a:lnTo>
                  <a:lnTo>
                    <a:pt x="1064" y="340"/>
                  </a:lnTo>
                  <a:lnTo>
                    <a:pt x="1054" y="357"/>
                  </a:lnTo>
                  <a:lnTo>
                    <a:pt x="1043" y="372"/>
                  </a:lnTo>
                  <a:lnTo>
                    <a:pt x="1028" y="383"/>
                  </a:lnTo>
                  <a:lnTo>
                    <a:pt x="1011" y="393"/>
                  </a:lnTo>
                  <a:lnTo>
                    <a:pt x="993" y="398"/>
                  </a:lnTo>
                  <a:lnTo>
                    <a:pt x="97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" name="AutoShape 17"/>
            <p:cNvSpPr>
              <a:spLocks noChangeArrowheads="1"/>
            </p:cNvSpPr>
            <p:nvPr/>
          </p:nvSpPr>
          <p:spPr bwMode="auto">
            <a:xfrm>
              <a:off x="444" y="1151"/>
              <a:ext cx="671" cy="159"/>
            </a:xfrm>
            <a:custGeom>
              <a:avLst/>
              <a:gdLst>
                <a:gd name="T0" fmla="*/ 17999 w 1071"/>
                <a:gd name="T1" fmla="*/ 364999 h 225"/>
                <a:gd name="T2" fmla="*/ 17999 w 1071"/>
                <a:gd name="T3" fmla="*/ 364999 h 225"/>
                <a:gd name="T4" fmla="*/ 17999 w 1071"/>
                <a:gd name="T5" fmla="*/ 364999 h 225"/>
                <a:gd name="T6" fmla="*/ 17999 w 1071"/>
                <a:gd name="T7" fmla="*/ 364999 h 225"/>
                <a:gd name="T8" fmla="*/ 17999 w 1071"/>
                <a:gd name="T9" fmla="*/ 364999 h 225"/>
                <a:gd name="T10" fmla="*/ 17999 w 1071"/>
                <a:gd name="T11" fmla="*/ 364999 h 225"/>
                <a:gd name="T12" fmla="*/ 17999 w 1071"/>
                <a:gd name="T13" fmla="*/ 364999 h 225"/>
                <a:gd name="T14" fmla="*/ 17999 w 1071"/>
                <a:gd name="T15" fmla="*/ 364999 h 225"/>
                <a:gd name="T16" fmla="*/ 17999 w 1071"/>
                <a:gd name="T17" fmla="*/ 364999 h 225"/>
                <a:gd name="T18" fmla="*/ 17999 w 1071"/>
                <a:gd name="T19" fmla="*/ 364999 h 225"/>
                <a:gd name="T20" fmla="*/ 17999 w 1071"/>
                <a:gd name="T21" fmla="*/ 364999 h 225"/>
                <a:gd name="T22" fmla="*/ 17999 w 1071"/>
                <a:gd name="T23" fmla="*/ 364999 h 225"/>
                <a:gd name="T24" fmla="*/ 17999 w 1071"/>
                <a:gd name="T25" fmla="*/ 364999 h 225"/>
                <a:gd name="T26" fmla="*/ 17999 w 1071"/>
                <a:gd name="T27" fmla="*/ 364999 h 225"/>
                <a:gd name="T28" fmla="*/ 17999 w 1071"/>
                <a:gd name="T29" fmla="*/ 364999 h 225"/>
                <a:gd name="T30" fmla="*/ 17999 w 1071"/>
                <a:gd name="T31" fmla="*/ 364999 h 225"/>
                <a:gd name="T32" fmla="*/ 17999 w 1071"/>
                <a:gd name="T33" fmla="*/ 364999 h 225"/>
                <a:gd name="T34" fmla="*/ 17999 w 1071"/>
                <a:gd name="T35" fmla="*/ 364999 h 225"/>
                <a:gd name="T36" fmla="*/ 17999 w 1071"/>
                <a:gd name="T37" fmla="*/ 364999 h 225"/>
                <a:gd name="T38" fmla="*/ 17999 w 1071"/>
                <a:gd name="T39" fmla="*/ 364999 h 225"/>
                <a:gd name="T40" fmla="*/ 17999 w 1071"/>
                <a:gd name="T41" fmla="*/ 364999 h 225"/>
                <a:gd name="T42" fmla="*/ 17999 w 1071"/>
                <a:gd name="T43" fmla="*/ 364999 h 225"/>
                <a:gd name="T44" fmla="*/ 17999 w 1071"/>
                <a:gd name="T45" fmla="*/ 364999 h 225"/>
                <a:gd name="T46" fmla="*/ 17999 w 1071"/>
                <a:gd name="T47" fmla="*/ 364999 h 225"/>
                <a:gd name="T48" fmla="*/ 0 w 1071"/>
                <a:gd name="T49" fmla="*/ 364999 h 225"/>
                <a:gd name="T50" fmla="*/ 17999 w 1071"/>
                <a:gd name="T51" fmla="*/ 364999 h 225"/>
                <a:gd name="T52" fmla="*/ 17999 w 1071"/>
                <a:gd name="T53" fmla="*/ 364999 h 225"/>
                <a:gd name="T54" fmla="*/ 17999 w 1071"/>
                <a:gd name="T55" fmla="*/ 364999 h 225"/>
                <a:gd name="T56" fmla="*/ 17999 w 1071"/>
                <a:gd name="T57" fmla="*/ 364999 h 225"/>
                <a:gd name="T58" fmla="*/ 17999 w 1071"/>
                <a:gd name="T59" fmla="*/ 364999 h 225"/>
                <a:gd name="T60" fmla="*/ 17999 w 1071"/>
                <a:gd name="T61" fmla="*/ 364999 h 225"/>
                <a:gd name="T62" fmla="*/ 17999 w 1071"/>
                <a:gd name="T63" fmla="*/ 364999 h 225"/>
                <a:gd name="T64" fmla="*/ 17999 w 1071"/>
                <a:gd name="T65" fmla="*/ 364999 h 225"/>
                <a:gd name="T66" fmla="*/ 17999 w 1071"/>
                <a:gd name="T67" fmla="*/ 364999 h 225"/>
                <a:gd name="T68" fmla="*/ 17999 w 1071"/>
                <a:gd name="T69" fmla="*/ 364999 h 225"/>
                <a:gd name="T70" fmla="*/ 17999 w 1071"/>
                <a:gd name="T71" fmla="*/ 364999 h 225"/>
                <a:gd name="T72" fmla="*/ 17999 w 1071"/>
                <a:gd name="T73" fmla="*/ 364999 h 225"/>
                <a:gd name="T74" fmla="*/ 17999 w 1071"/>
                <a:gd name="T75" fmla="*/ 364999 h 225"/>
                <a:gd name="T76" fmla="*/ 17999 w 1071"/>
                <a:gd name="T77" fmla="*/ 364999 h 225"/>
                <a:gd name="T78" fmla="*/ 17999 w 1071"/>
                <a:gd name="T79" fmla="*/ 364999 h 225"/>
                <a:gd name="T80" fmla="*/ 17999 w 1071"/>
                <a:gd name="T81" fmla="*/ 364999 h 225"/>
                <a:gd name="T82" fmla="*/ 17999 w 1071"/>
                <a:gd name="T83" fmla="*/ 364999 h 225"/>
                <a:gd name="T84" fmla="*/ 17999 w 1071"/>
                <a:gd name="T85" fmla="*/ 364999 h 225"/>
                <a:gd name="T86" fmla="*/ 17999 w 1071"/>
                <a:gd name="T87" fmla="*/ 364999 h 225"/>
                <a:gd name="T88" fmla="*/ 17999 w 1071"/>
                <a:gd name="T89" fmla="*/ 364999 h 225"/>
                <a:gd name="T90" fmla="*/ 17999 w 1071"/>
                <a:gd name="T91" fmla="*/ 364999 h 225"/>
                <a:gd name="T92" fmla="*/ 17999 w 1071"/>
                <a:gd name="T93" fmla="*/ 364999 h 225"/>
                <a:gd name="T94" fmla="*/ 17999 w 1071"/>
                <a:gd name="T95" fmla="*/ 364999 h 225"/>
                <a:gd name="T96" fmla="*/ 17999 w 1071"/>
                <a:gd name="T97" fmla="*/ 364999 h 225"/>
                <a:gd name="T98" fmla="*/ 17999 w 1071"/>
                <a:gd name="T99" fmla="*/ 364999 h 225"/>
                <a:gd name="T100" fmla="*/ 17999 w 1071"/>
                <a:gd name="T101" fmla="*/ 364999 h 225"/>
                <a:gd name="T102" fmla="*/ 17999 w 1071"/>
                <a:gd name="T103" fmla="*/ 364999 h 225"/>
                <a:gd name="T104" fmla="*/ 17999 w 1071"/>
                <a:gd name="T105" fmla="*/ 364999 h 225"/>
                <a:gd name="T106" fmla="*/ 17999 w 1071"/>
                <a:gd name="T107" fmla="*/ 364999 h 22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71"/>
                <a:gd name="T163" fmla="*/ 0 h 225"/>
                <a:gd name="T164" fmla="*/ 1071 w 1071"/>
                <a:gd name="T165" fmla="*/ 225 h 22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71" h="225">
                  <a:moveTo>
                    <a:pt x="974" y="94"/>
                  </a:moveTo>
                  <a:lnTo>
                    <a:pt x="966" y="94"/>
                  </a:lnTo>
                  <a:lnTo>
                    <a:pt x="957" y="93"/>
                  </a:lnTo>
                  <a:lnTo>
                    <a:pt x="949" y="92"/>
                  </a:lnTo>
                  <a:lnTo>
                    <a:pt x="942" y="89"/>
                  </a:lnTo>
                  <a:lnTo>
                    <a:pt x="934" y="86"/>
                  </a:lnTo>
                  <a:lnTo>
                    <a:pt x="927" y="82"/>
                  </a:lnTo>
                  <a:lnTo>
                    <a:pt x="920" y="78"/>
                  </a:lnTo>
                  <a:lnTo>
                    <a:pt x="913" y="72"/>
                  </a:lnTo>
                  <a:lnTo>
                    <a:pt x="898" y="61"/>
                  </a:lnTo>
                  <a:lnTo>
                    <a:pt x="887" y="76"/>
                  </a:lnTo>
                  <a:lnTo>
                    <a:pt x="873" y="92"/>
                  </a:lnTo>
                  <a:lnTo>
                    <a:pt x="857" y="105"/>
                  </a:lnTo>
                  <a:lnTo>
                    <a:pt x="841" y="118"/>
                  </a:lnTo>
                  <a:lnTo>
                    <a:pt x="823" y="128"/>
                  </a:lnTo>
                  <a:lnTo>
                    <a:pt x="803" y="136"/>
                  </a:lnTo>
                  <a:lnTo>
                    <a:pt x="784" y="143"/>
                  </a:lnTo>
                  <a:lnTo>
                    <a:pt x="765" y="147"/>
                  </a:lnTo>
                  <a:lnTo>
                    <a:pt x="744" y="150"/>
                  </a:lnTo>
                  <a:lnTo>
                    <a:pt x="741" y="150"/>
                  </a:lnTo>
                  <a:lnTo>
                    <a:pt x="740" y="150"/>
                  </a:lnTo>
                  <a:lnTo>
                    <a:pt x="737" y="150"/>
                  </a:lnTo>
                  <a:lnTo>
                    <a:pt x="734" y="150"/>
                  </a:lnTo>
                  <a:lnTo>
                    <a:pt x="729" y="150"/>
                  </a:lnTo>
                  <a:lnTo>
                    <a:pt x="722" y="150"/>
                  </a:lnTo>
                  <a:lnTo>
                    <a:pt x="716" y="148"/>
                  </a:lnTo>
                  <a:lnTo>
                    <a:pt x="711" y="148"/>
                  </a:lnTo>
                  <a:lnTo>
                    <a:pt x="704" y="147"/>
                  </a:lnTo>
                  <a:lnTo>
                    <a:pt x="698" y="146"/>
                  </a:lnTo>
                  <a:lnTo>
                    <a:pt x="693" y="146"/>
                  </a:lnTo>
                  <a:lnTo>
                    <a:pt x="687" y="144"/>
                  </a:lnTo>
                  <a:lnTo>
                    <a:pt x="682" y="143"/>
                  </a:lnTo>
                  <a:lnTo>
                    <a:pt x="676" y="140"/>
                  </a:lnTo>
                  <a:lnTo>
                    <a:pt x="670" y="139"/>
                  </a:lnTo>
                  <a:lnTo>
                    <a:pt x="665" y="137"/>
                  </a:lnTo>
                  <a:lnTo>
                    <a:pt x="658" y="135"/>
                  </a:lnTo>
                  <a:lnTo>
                    <a:pt x="651" y="130"/>
                  </a:lnTo>
                  <a:lnTo>
                    <a:pt x="643" y="128"/>
                  </a:lnTo>
                  <a:lnTo>
                    <a:pt x="636" y="123"/>
                  </a:lnTo>
                  <a:lnTo>
                    <a:pt x="629" y="119"/>
                  </a:lnTo>
                  <a:lnTo>
                    <a:pt x="622" y="115"/>
                  </a:lnTo>
                  <a:lnTo>
                    <a:pt x="616" y="111"/>
                  </a:lnTo>
                  <a:lnTo>
                    <a:pt x="609" y="105"/>
                  </a:lnTo>
                  <a:lnTo>
                    <a:pt x="598" y="96"/>
                  </a:lnTo>
                  <a:lnTo>
                    <a:pt x="597" y="94"/>
                  </a:lnTo>
                  <a:lnTo>
                    <a:pt x="597" y="96"/>
                  </a:lnTo>
                  <a:lnTo>
                    <a:pt x="585" y="105"/>
                  </a:lnTo>
                  <a:lnTo>
                    <a:pt x="576" y="112"/>
                  </a:lnTo>
                  <a:lnTo>
                    <a:pt x="568" y="119"/>
                  </a:lnTo>
                  <a:lnTo>
                    <a:pt x="560" y="126"/>
                  </a:lnTo>
                  <a:lnTo>
                    <a:pt x="550" y="132"/>
                  </a:lnTo>
                  <a:lnTo>
                    <a:pt x="536" y="140"/>
                  </a:lnTo>
                  <a:lnTo>
                    <a:pt x="522" y="147"/>
                  </a:lnTo>
                  <a:lnTo>
                    <a:pt x="507" y="153"/>
                  </a:lnTo>
                  <a:lnTo>
                    <a:pt x="492" y="157"/>
                  </a:lnTo>
                  <a:lnTo>
                    <a:pt x="475" y="161"/>
                  </a:lnTo>
                  <a:lnTo>
                    <a:pt x="460" y="164"/>
                  </a:lnTo>
                  <a:lnTo>
                    <a:pt x="443" y="166"/>
                  </a:lnTo>
                  <a:lnTo>
                    <a:pt x="427" y="166"/>
                  </a:lnTo>
                  <a:lnTo>
                    <a:pt x="417" y="166"/>
                  </a:lnTo>
                  <a:lnTo>
                    <a:pt x="409" y="166"/>
                  </a:lnTo>
                  <a:lnTo>
                    <a:pt x="400" y="165"/>
                  </a:lnTo>
                  <a:lnTo>
                    <a:pt x="391" y="164"/>
                  </a:lnTo>
                  <a:lnTo>
                    <a:pt x="385" y="164"/>
                  </a:lnTo>
                  <a:lnTo>
                    <a:pt x="379" y="162"/>
                  </a:lnTo>
                  <a:lnTo>
                    <a:pt x="374" y="161"/>
                  </a:lnTo>
                  <a:lnTo>
                    <a:pt x="370" y="159"/>
                  </a:lnTo>
                  <a:lnTo>
                    <a:pt x="364" y="158"/>
                  </a:lnTo>
                  <a:lnTo>
                    <a:pt x="359" y="157"/>
                  </a:lnTo>
                  <a:lnTo>
                    <a:pt x="353" y="155"/>
                  </a:lnTo>
                  <a:lnTo>
                    <a:pt x="348" y="154"/>
                  </a:lnTo>
                  <a:lnTo>
                    <a:pt x="332" y="148"/>
                  </a:lnTo>
                  <a:lnTo>
                    <a:pt x="319" y="140"/>
                  </a:lnTo>
                  <a:lnTo>
                    <a:pt x="305" y="133"/>
                  </a:lnTo>
                  <a:lnTo>
                    <a:pt x="291" y="123"/>
                  </a:lnTo>
                  <a:lnTo>
                    <a:pt x="278" y="114"/>
                  </a:lnTo>
                  <a:lnTo>
                    <a:pt x="266" y="104"/>
                  </a:lnTo>
                  <a:lnTo>
                    <a:pt x="255" y="93"/>
                  </a:lnTo>
                  <a:lnTo>
                    <a:pt x="244" y="80"/>
                  </a:lnTo>
                  <a:lnTo>
                    <a:pt x="233" y="65"/>
                  </a:lnTo>
                  <a:lnTo>
                    <a:pt x="217" y="78"/>
                  </a:lnTo>
                  <a:lnTo>
                    <a:pt x="208" y="85"/>
                  </a:lnTo>
                  <a:lnTo>
                    <a:pt x="199" y="90"/>
                  </a:lnTo>
                  <a:lnTo>
                    <a:pt x="188" y="94"/>
                  </a:lnTo>
                  <a:lnTo>
                    <a:pt x="179" y="99"/>
                  </a:lnTo>
                  <a:lnTo>
                    <a:pt x="168" y="101"/>
                  </a:lnTo>
                  <a:lnTo>
                    <a:pt x="156" y="104"/>
                  </a:lnTo>
                  <a:lnTo>
                    <a:pt x="145" y="105"/>
                  </a:lnTo>
                  <a:lnTo>
                    <a:pt x="134" y="105"/>
                  </a:lnTo>
                  <a:lnTo>
                    <a:pt x="111" y="104"/>
                  </a:lnTo>
                  <a:lnTo>
                    <a:pt x="89" y="97"/>
                  </a:lnTo>
                  <a:lnTo>
                    <a:pt x="68" y="89"/>
                  </a:lnTo>
                  <a:lnTo>
                    <a:pt x="50" y="75"/>
                  </a:lnTo>
                  <a:lnTo>
                    <a:pt x="33" y="60"/>
                  </a:lnTo>
                  <a:lnTo>
                    <a:pt x="21" y="42"/>
                  </a:lnTo>
                  <a:lnTo>
                    <a:pt x="10" y="22"/>
                  </a:lnTo>
                  <a:lnTo>
                    <a:pt x="3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3" y="57"/>
                  </a:lnTo>
                  <a:lnTo>
                    <a:pt x="11" y="82"/>
                  </a:lnTo>
                  <a:lnTo>
                    <a:pt x="23" y="104"/>
                  </a:lnTo>
                  <a:lnTo>
                    <a:pt x="40" y="125"/>
                  </a:lnTo>
                  <a:lnTo>
                    <a:pt x="59" y="141"/>
                  </a:lnTo>
                  <a:lnTo>
                    <a:pt x="82" y="153"/>
                  </a:lnTo>
                  <a:lnTo>
                    <a:pt x="108" y="161"/>
                  </a:lnTo>
                  <a:lnTo>
                    <a:pt x="134" y="164"/>
                  </a:lnTo>
                  <a:lnTo>
                    <a:pt x="145" y="164"/>
                  </a:lnTo>
                  <a:lnTo>
                    <a:pt x="156" y="162"/>
                  </a:lnTo>
                  <a:lnTo>
                    <a:pt x="168" y="159"/>
                  </a:lnTo>
                  <a:lnTo>
                    <a:pt x="179" y="157"/>
                  </a:lnTo>
                  <a:lnTo>
                    <a:pt x="188" y="153"/>
                  </a:lnTo>
                  <a:lnTo>
                    <a:pt x="199" y="148"/>
                  </a:lnTo>
                  <a:lnTo>
                    <a:pt x="208" y="143"/>
                  </a:lnTo>
                  <a:lnTo>
                    <a:pt x="217" y="136"/>
                  </a:lnTo>
                  <a:lnTo>
                    <a:pt x="233" y="123"/>
                  </a:lnTo>
                  <a:lnTo>
                    <a:pt x="244" y="139"/>
                  </a:lnTo>
                  <a:lnTo>
                    <a:pt x="255" y="151"/>
                  </a:lnTo>
                  <a:lnTo>
                    <a:pt x="266" y="162"/>
                  </a:lnTo>
                  <a:lnTo>
                    <a:pt x="278" y="172"/>
                  </a:lnTo>
                  <a:lnTo>
                    <a:pt x="291" y="182"/>
                  </a:lnTo>
                  <a:lnTo>
                    <a:pt x="305" y="191"/>
                  </a:lnTo>
                  <a:lnTo>
                    <a:pt x="319" y="198"/>
                  </a:lnTo>
                  <a:lnTo>
                    <a:pt x="332" y="207"/>
                  </a:lnTo>
                  <a:lnTo>
                    <a:pt x="348" y="212"/>
                  </a:lnTo>
                  <a:lnTo>
                    <a:pt x="353" y="214"/>
                  </a:lnTo>
                  <a:lnTo>
                    <a:pt x="359" y="215"/>
                  </a:lnTo>
                  <a:lnTo>
                    <a:pt x="364" y="216"/>
                  </a:lnTo>
                  <a:lnTo>
                    <a:pt x="370" y="218"/>
                  </a:lnTo>
                  <a:lnTo>
                    <a:pt x="374" y="219"/>
                  </a:lnTo>
                  <a:lnTo>
                    <a:pt x="379" y="220"/>
                  </a:lnTo>
                  <a:lnTo>
                    <a:pt x="385" y="222"/>
                  </a:lnTo>
                  <a:lnTo>
                    <a:pt x="391" y="222"/>
                  </a:lnTo>
                  <a:lnTo>
                    <a:pt x="400" y="223"/>
                  </a:lnTo>
                  <a:lnTo>
                    <a:pt x="409" y="225"/>
                  </a:lnTo>
                  <a:lnTo>
                    <a:pt x="417" y="225"/>
                  </a:lnTo>
                  <a:lnTo>
                    <a:pt x="427" y="225"/>
                  </a:lnTo>
                  <a:lnTo>
                    <a:pt x="443" y="225"/>
                  </a:lnTo>
                  <a:lnTo>
                    <a:pt x="460" y="222"/>
                  </a:lnTo>
                  <a:lnTo>
                    <a:pt x="475" y="219"/>
                  </a:lnTo>
                  <a:lnTo>
                    <a:pt x="492" y="215"/>
                  </a:lnTo>
                  <a:lnTo>
                    <a:pt x="507" y="211"/>
                  </a:lnTo>
                  <a:lnTo>
                    <a:pt x="522" y="205"/>
                  </a:lnTo>
                  <a:lnTo>
                    <a:pt x="536" y="198"/>
                  </a:lnTo>
                  <a:lnTo>
                    <a:pt x="550" y="190"/>
                  </a:lnTo>
                  <a:lnTo>
                    <a:pt x="560" y="184"/>
                  </a:lnTo>
                  <a:lnTo>
                    <a:pt x="568" y="178"/>
                  </a:lnTo>
                  <a:lnTo>
                    <a:pt x="576" y="171"/>
                  </a:lnTo>
                  <a:lnTo>
                    <a:pt x="585" y="164"/>
                  </a:lnTo>
                  <a:lnTo>
                    <a:pt x="597" y="154"/>
                  </a:lnTo>
                  <a:lnTo>
                    <a:pt x="597" y="153"/>
                  </a:lnTo>
                  <a:lnTo>
                    <a:pt x="598" y="154"/>
                  </a:lnTo>
                  <a:lnTo>
                    <a:pt x="609" y="164"/>
                  </a:lnTo>
                  <a:lnTo>
                    <a:pt x="616" y="169"/>
                  </a:lnTo>
                  <a:lnTo>
                    <a:pt x="622" y="173"/>
                  </a:lnTo>
                  <a:lnTo>
                    <a:pt x="629" y="178"/>
                  </a:lnTo>
                  <a:lnTo>
                    <a:pt x="636" y="182"/>
                  </a:lnTo>
                  <a:lnTo>
                    <a:pt x="643" y="186"/>
                  </a:lnTo>
                  <a:lnTo>
                    <a:pt x="651" y="189"/>
                  </a:lnTo>
                  <a:lnTo>
                    <a:pt x="658" y="193"/>
                  </a:lnTo>
                  <a:lnTo>
                    <a:pt x="665" y="196"/>
                  </a:lnTo>
                  <a:lnTo>
                    <a:pt x="670" y="197"/>
                  </a:lnTo>
                  <a:lnTo>
                    <a:pt x="676" y="198"/>
                  </a:lnTo>
                  <a:lnTo>
                    <a:pt x="682" y="201"/>
                  </a:lnTo>
                  <a:lnTo>
                    <a:pt x="687" y="202"/>
                  </a:lnTo>
                  <a:lnTo>
                    <a:pt x="693" y="204"/>
                  </a:lnTo>
                  <a:lnTo>
                    <a:pt x="698" y="204"/>
                  </a:lnTo>
                  <a:lnTo>
                    <a:pt x="704" y="205"/>
                  </a:lnTo>
                  <a:lnTo>
                    <a:pt x="711" y="207"/>
                  </a:lnTo>
                  <a:lnTo>
                    <a:pt x="716" y="207"/>
                  </a:lnTo>
                  <a:lnTo>
                    <a:pt x="722" y="208"/>
                  </a:lnTo>
                  <a:lnTo>
                    <a:pt x="729" y="208"/>
                  </a:lnTo>
                  <a:lnTo>
                    <a:pt x="734" y="208"/>
                  </a:lnTo>
                  <a:lnTo>
                    <a:pt x="737" y="208"/>
                  </a:lnTo>
                  <a:lnTo>
                    <a:pt x="740" y="208"/>
                  </a:lnTo>
                  <a:lnTo>
                    <a:pt x="741" y="208"/>
                  </a:lnTo>
                  <a:lnTo>
                    <a:pt x="744" y="208"/>
                  </a:lnTo>
                  <a:lnTo>
                    <a:pt x="765" y="205"/>
                  </a:lnTo>
                  <a:lnTo>
                    <a:pt x="784" y="201"/>
                  </a:lnTo>
                  <a:lnTo>
                    <a:pt x="803" y="194"/>
                  </a:lnTo>
                  <a:lnTo>
                    <a:pt x="823" y="186"/>
                  </a:lnTo>
                  <a:lnTo>
                    <a:pt x="841" y="176"/>
                  </a:lnTo>
                  <a:lnTo>
                    <a:pt x="857" y="164"/>
                  </a:lnTo>
                  <a:lnTo>
                    <a:pt x="873" y="150"/>
                  </a:lnTo>
                  <a:lnTo>
                    <a:pt x="887" y="135"/>
                  </a:lnTo>
                  <a:lnTo>
                    <a:pt x="898" y="119"/>
                  </a:lnTo>
                  <a:lnTo>
                    <a:pt x="913" y="130"/>
                  </a:lnTo>
                  <a:lnTo>
                    <a:pt x="920" y="136"/>
                  </a:lnTo>
                  <a:lnTo>
                    <a:pt x="927" y="140"/>
                  </a:lnTo>
                  <a:lnTo>
                    <a:pt x="934" y="144"/>
                  </a:lnTo>
                  <a:lnTo>
                    <a:pt x="942" y="147"/>
                  </a:lnTo>
                  <a:lnTo>
                    <a:pt x="949" y="150"/>
                  </a:lnTo>
                  <a:lnTo>
                    <a:pt x="957" y="151"/>
                  </a:lnTo>
                  <a:lnTo>
                    <a:pt x="966" y="153"/>
                  </a:lnTo>
                  <a:lnTo>
                    <a:pt x="974" y="153"/>
                  </a:lnTo>
                  <a:lnTo>
                    <a:pt x="993" y="151"/>
                  </a:lnTo>
                  <a:lnTo>
                    <a:pt x="1011" y="146"/>
                  </a:lnTo>
                  <a:lnTo>
                    <a:pt x="1028" y="136"/>
                  </a:lnTo>
                  <a:lnTo>
                    <a:pt x="1043" y="125"/>
                  </a:lnTo>
                  <a:lnTo>
                    <a:pt x="1054" y="110"/>
                  </a:lnTo>
                  <a:lnTo>
                    <a:pt x="1064" y="93"/>
                  </a:lnTo>
                  <a:lnTo>
                    <a:pt x="1069" y="75"/>
                  </a:lnTo>
                  <a:lnTo>
                    <a:pt x="1071" y="56"/>
                  </a:lnTo>
                  <a:lnTo>
                    <a:pt x="1071" y="49"/>
                  </a:lnTo>
                  <a:lnTo>
                    <a:pt x="1069" y="40"/>
                  </a:lnTo>
                  <a:lnTo>
                    <a:pt x="1067" y="33"/>
                  </a:lnTo>
                  <a:lnTo>
                    <a:pt x="1065" y="26"/>
                  </a:lnTo>
                  <a:lnTo>
                    <a:pt x="1060" y="40"/>
                  </a:lnTo>
                  <a:lnTo>
                    <a:pt x="1051" y="53"/>
                  </a:lnTo>
                  <a:lnTo>
                    <a:pt x="1042" y="65"/>
                  </a:lnTo>
                  <a:lnTo>
                    <a:pt x="1031" y="75"/>
                  </a:lnTo>
                  <a:lnTo>
                    <a:pt x="1018" y="83"/>
                  </a:lnTo>
                  <a:lnTo>
                    <a:pt x="1004" y="89"/>
                  </a:lnTo>
                  <a:lnTo>
                    <a:pt x="989" y="93"/>
                  </a:lnTo>
                  <a:lnTo>
                    <a:pt x="974" y="9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" name="AutoShape 18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168" y="61"/>
                  </a:moveTo>
                  <a:lnTo>
                    <a:pt x="159" y="61"/>
                  </a:lnTo>
                  <a:lnTo>
                    <a:pt x="150" y="61"/>
                  </a:lnTo>
                  <a:lnTo>
                    <a:pt x="141" y="60"/>
                  </a:lnTo>
                  <a:lnTo>
                    <a:pt x="133" y="59"/>
                  </a:lnTo>
                  <a:lnTo>
                    <a:pt x="125" y="59"/>
                  </a:lnTo>
                  <a:lnTo>
                    <a:pt x="116" y="57"/>
                  </a:lnTo>
                  <a:lnTo>
                    <a:pt x="109" y="54"/>
                  </a:lnTo>
                  <a:lnTo>
                    <a:pt x="101" y="53"/>
                  </a:lnTo>
                  <a:lnTo>
                    <a:pt x="89" y="67"/>
                  </a:lnTo>
                  <a:lnTo>
                    <a:pt x="75" y="81"/>
                  </a:lnTo>
                  <a:lnTo>
                    <a:pt x="62" y="95"/>
                  </a:lnTo>
                  <a:lnTo>
                    <a:pt x="48" y="107"/>
                  </a:lnTo>
                  <a:lnTo>
                    <a:pt x="37" y="121"/>
                  </a:lnTo>
                  <a:lnTo>
                    <a:pt x="26" y="132"/>
                  </a:lnTo>
                  <a:lnTo>
                    <a:pt x="17" y="142"/>
                  </a:lnTo>
                  <a:lnTo>
                    <a:pt x="8" y="150"/>
                  </a:lnTo>
                  <a:lnTo>
                    <a:pt x="26" y="153"/>
                  </a:lnTo>
                  <a:lnTo>
                    <a:pt x="50" y="157"/>
                  </a:lnTo>
                  <a:lnTo>
                    <a:pt x="76" y="163"/>
                  </a:lnTo>
                  <a:lnTo>
                    <a:pt x="102" y="167"/>
                  </a:lnTo>
                  <a:lnTo>
                    <a:pt x="126" y="172"/>
                  </a:lnTo>
                  <a:lnTo>
                    <a:pt x="147" y="175"/>
                  </a:lnTo>
                  <a:lnTo>
                    <a:pt x="159" y="178"/>
                  </a:lnTo>
                  <a:lnTo>
                    <a:pt x="165" y="179"/>
                  </a:lnTo>
                  <a:lnTo>
                    <a:pt x="159" y="185"/>
                  </a:lnTo>
                  <a:lnTo>
                    <a:pt x="144" y="199"/>
                  </a:lnTo>
                  <a:lnTo>
                    <a:pt x="122" y="219"/>
                  </a:lnTo>
                  <a:lnTo>
                    <a:pt x="97" y="244"/>
                  </a:lnTo>
                  <a:lnTo>
                    <a:pt x="69" y="271"/>
                  </a:lnTo>
                  <a:lnTo>
                    <a:pt x="42" y="296"/>
                  </a:lnTo>
                  <a:lnTo>
                    <a:pt x="18" y="319"/>
                  </a:lnTo>
                  <a:lnTo>
                    <a:pt x="0" y="336"/>
                  </a:lnTo>
                  <a:lnTo>
                    <a:pt x="15" y="339"/>
                  </a:lnTo>
                  <a:lnTo>
                    <a:pt x="32" y="343"/>
                  </a:lnTo>
                  <a:lnTo>
                    <a:pt x="51" y="347"/>
                  </a:lnTo>
                  <a:lnTo>
                    <a:pt x="69" y="350"/>
                  </a:lnTo>
                  <a:lnTo>
                    <a:pt x="87" y="354"/>
                  </a:lnTo>
                  <a:lnTo>
                    <a:pt x="101" y="357"/>
                  </a:lnTo>
                  <a:lnTo>
                    <a:pt x="111" y="358"/>
                  </a:lnTo>
                  <a:lnTo>
                    <a:pt x="114" y="359"/>
                  </a:lnTo>
                  <a:lnTo>
                    <a:pt x="111" y="362"/>
                  </a:lnTo>
                  <a:lnTo>
                    <a:pt x="104" y="370"/>
                  </a:lnTo>
                  <a:lnTo>
                    <a:pt x="91" y="384"/>
                  </a:lnTo>
                  <a:lnTo>
                    <a:pt x="78" y="401"/>
                  </a:lnTo>
                  <a:lnTo>
                    <a:pt x="61" y="419"/>
                  </a:lnTo>
                  <a:lnTo>
                    <a:pt x="44" y="438"/>
                  </a:lnTo>
                  <a:lnTo>
                    <a:pt x="28" y="458"/>
                  </a:lnTo>
                  <a:lnTo>
                    <a:pt x="11" y="476"/>
                  </a:lnTo>
                  <a:lnTo>
                    <a:pt x="29" y="465"/>
                  </a:lnTo>
                  <a:lnTo>
                    <a:pt x="47" y="454"/>
                  </a:lnTo>
                  <a:lnTo>
                    <a:pt x="65" y="444"/>
                  </a:lnTo>
                  <a:lnTo>
                    <a:pt x="82" y="433"/>
                  </a:lnTo>
                  <a:lnTo>
                    <a:pt x="98" y="422"/>
                  </a:lnTo>
                  <a:lnTo>
                    <a:pt x="116" y="412"/>
                  </a:lnTo>
                  <a:lnTo>
                    <a:pt x="132" y="402"/>
                  </a:lnTo>
                  <a:lnTo>
                    <a:pt x="148" y="393"/>
                  </a:lnTo>
                  <a:lnTo>
                    <a:pt x="163" y="383"/>
                  </a:lnTo>
                  <a:lnTo>
                    <a:pt x="179" y="375"/>
                  </a:lnTo>
                  <a:lnTo>
                    <a:pt x="193" y="366"/>
                  </a:lnTo>
                  <a:lnTo>
                    <a:pt x="205" y="358"/>
                  </a:lnTo>
                  <a:lnTo>
                    <a:pt x="219" y="350"/>
                  </a:lnTo>
                  <a:lnTo>
                    <a:pt x="230" y="343"/>
                  </a:lnTo>
                  <a:lnTo>
                    <a:pt x="241" y="336"/>
                  </a:lnTo>
                  <a:lnTo>
                    <a:pt x="251" y="330"/>
                  </a:lnTo>
                  <a:lnTo>
                    <a:pt x="234" y="328"/>
                  </a:lnTo>
                  <a:lnTo>
                    <a:pt x="213" y="325"/>
                  </a:lnTo>
                  <a:lnTo>
                    <a:pt x="193" y="322"/>
                  </a:lnTo>
                  <a:lnTo>
                    <a:pt x="170" y="319"/>
                  </a:lnTo>
                  <a:lnTo>
                    <a:pt x="151" y="316"/>
                  </a:lnTo>
                  <a:lnTo>
                    <a:pt x="136" y="314"/>
                  </a:lnTo>
                  <a:lnTo>
                    <a:pt x="125" y="312"/>
                  </a:lnTo>
                  <a:lnTo>
                    <a:pt x="120" y="312"/>
                  </a:lnTo>
                  <a:lnTo>
                    <a:pt x="127" y="307"/>
                  </a:lnTo>
                  <a:lnTo>
                    <a:pt x="147" y="294"/>
                  </a:lnTo>
                  <a:lnTo>
                    <a:pt x="175" y="275"/>
                  </a:lnTo>
                  <a:lnTo>
                    <a:pt x="209" y="250"/>
                  </a:lnTo>
                  <a:lnTo>
                    <a:pt x="245" y="225"/>
                  </a:lnTo>
                  <a:lnTo>
                    <a:pt x="281" y="200"/>
                  </a:lnTo>
                  <a:lnTo>
                    <a:pt x="314" y="178"/>
                  </a:lnTo>
                  <a:lnTo>
                    <a:pt x="339" y="160"/>
                  </a:lnTo>
                  <a:lnTo>
                    <a:pt x="327" y="158"/>
                  </a:lnTo>
                  <a:lnTo>
                    <a:pt x="310" y="157"/>
                  </a:lnTo>
                  <a:lnTo>
                    <a:pt x="292" y="156"/>
                  </a:lnTo>
                  <a:lnTo>
                    <a:pt x="274" y="154"/>
                  </a:lnTo>
                  <a:lnTo>
                    <a:pt x="258" y="153"/>
                  </a:lnTo>
                  <a:lnTo>
                    <a:pt x="244" y="152"/>
                  </a:lnTo>
                  <a:lnTo>
                    <a:pt x="234" y="150"/>
                  </a:lnTo>
                  <a:lnTo>
                    <a:pt x="231" y="150"/>
                  </a:lnTo>
                  <a:lnTo>
                    <a:pt x="235" y="147"/>
                  </a:lnTo>
                  <a:lnTo>
                    <a:pt x="247" y="138"/>
                  </a:lnTo>
                  <a:lnTo>
                    <a:pt x="265" y="125"/>
                  </a:lnTo>
                  <a:lnTo>
                    <a:pt x="287" y="107"/>
                  </a:lnTo>
                  <a:lnTo>
                    <a:pt x="312" y="89"/>
                  </a:lnTo>
                  <a:lnTo>
                    <a:pt x="339" y="68"/>
                  </a:lnTo>
                  <a:lnTo>
                    <a:pt x="366" y="48"/>
                  </a:lnTo>
                  <a:lnTo>
                    <a:pt x="392" y="28"/>
                  </a:lnTo>
                  <a:lnTo>
                    <a:pt x="385" y="25"/>
                  </a:lnTo>
                  <a:lnTo>
                    <a:pt x="378" y="23"/>
                  </a:lnTo>
                  <a:lnTo>
                    <a:pt x="371" y="20"/>
                  </a:lnTo>
                  <a:lnTo>
                    <a:pt x="364" y="16"/>
                  </a:lnTo>
                  <a:lnTo>
                    <a:pt x="359" y="13"/>
                  </a:lnTo>
                  <a:lnTo>
                    <a:pt x="352" y="9"/>
                  </a:lnTo>
                  <a:lnTo>
                    <a:pt x="346" y="5"/>
                  </a:lnTo>
                  <a:lnTo>
                    <a:pt x="339" y="0"/>
                  </a:lnTo>
                  <a:lnTo>
                    <a:pt x="320" y="14"/>
                  </a:lnTo>
                  <a:lnTo>
                    <a:pt x="301" y="27"/>
                  </a:lnTo>
                  <a:lnTo>
                    <a:pt x="280" y="36"/>
                  </a:lnTo>
                  <a:lnTo>
                    <a:pt x="259" y="45"/>
                  </a:lnTo>
                  <a:lnTo>
                    <a:pt x="237" y="52"/>
                  </a:lnTo>
                  <a:lnTo>
                    <a:pt x="213" y="57"/>
                  </a:lnTo>
                  <a:lnTo>
                    <a:pt x="191" y="60"/>
                  </a:lnTo>
                  <a:lnTo>
                    <a:pt x="168" y="6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0" name="AutoShape 19"/>
            <p:cNvSpPr>
              <a:spLocks noChangeArrowheads="1"/>
            </p:cNvSpPr>
            <p:nvPr/>
          </p:nvSpPr>
          <p:spPr bwMode="auto">
            <a:xfrm>
              <a:off x="586" y="1049"/>
              <a:ext cx="131" cy="233"/>
            </a:xfrm>
            <a:custGeom>
              <a:avLst/>
              <a:gdLst>
                <a:gd name="T0" fmla="*/ 18200 w 209"/>
                <a:gd name="T1" fmla="*/ 357253 h 330"/>
                <a:gd name="T2" fmla="*/ 18200 w 209"/>
                <a:gd name="T3" fmla="*/ 357253 h 330"/>
                <a:gd name="T4" fmla="*/ 18200 w 209"/>
                <a:gd name="T5" fmla="*/ 357253 h 330"/>
                <a:gd name="T6" fmla="*/ 18200 w 209"/>
                <a:gd name="T7" fmla="*/ 357253 h 330"/>
                <a:gd name="T8" fmla="*/ 18200 w 209"/>
                <a:gd name="T9" fmla="*/ 357253 h 330"/>
                <a:gd name="T10" fmla="*/ 18200 w 209"/>
                <a:gd name="T11" fmla="*/ 357253 h 330"/>
                <a:gd name="T12" fmla="*/ 18200 w 209"/>
                <a:gd name="T13" fmla="*/ 357253 h 330"/>
                <a:gd name="T14" fmla="*/ 18200 w 209"/>
                <a:gd name="T15" fmla="*/ 357253 h 330"/>
                <a:gd name="T16" fmla="*/ 18200 w 209"/>
                <a:gd name="T17" fmla="*/ 0 h 330"/>
                <a:gd name="T18" fmla="*/ 18200 w 209"/>
                <a:gd name="T19" fmla="*/ 357253 h 330"/>
                <a:gd name="T20" fmla="*/ 18200 w 209"/>
                <a:gd name="T21" fmla="*/ 357253 h 330"/>
                <a:gd name="T22" fmla="*/ 18200 w 209"/>
                <a:gd name="T23" fmla="*/ 357253 h 330"/>
                <a:gd name="T24" fmla="*/ 18200 w 209"/>
                <a:gd name="T25" fmla="*/ 357253 h 330"/>
                <a:gd name="T26" fmla="*/ 18200 w 209"/>
                <a:gd name="T27" fmla="*/ 357253 h 330"/>
                <a:gd name="T28" fmla="*/ 18200 w 209"/>
                <a:gd name="T29" fmla="*/ 357253 h 330"/>
                <a:gd name="T30" fmla="*/ 18200 w 209"/>
                <a:gd name="T31" fmla="*/ 357253 h 330"/>
                <a:gd name="T32" fmla="*/ 0 w 209"/>
                <a:gd name="T33" fmla="*/ 357253 h 330"/>
                <a:gd name="T34" fmla="*/ 18200 w 209"/>
                <a:gd name="T35" fmla="*/ 357253 h 330"/>
                <a:gd name="T36" fmla="*/ 18200 w 209"/>
                <a:gd name="T37" fmla="*/ 357253 h 330"/>
                <a:gd name="T38" fmla="*/ 18200 w 209"/>
                <a:gd name="T39" fmla="*/ 357253 h 330"/>
                <a:gd name="T40" fmla="*/ 18200 w 209"/>
                <a:gd name="T41" fmla="*/ 357253 h 330"/>
                <a:gd name="T42" fmla="*/ 18200 w 209"/>
                <a:gd name="T43" fmla="*/ 357253 h 330"/>
                <a:gd name="T44" fmla="*/ 18200 w 209"/>
                <a:gd name="T45" fmla="*/ 357253 h 330"/>
                <a:gd name="T46" fmla="*/ 18200 w 209"/>
                <a:gd name="T47" fmla="*/ 357253 h 330"/>
                <a:gd name="T48" fmla="*/ 18200 w 209"/>
                <a:gd name="T49" fmla="*/ 357253 h 330"/>
                <a:gd name="T50" fmla="*/ 18200 w 209"/>
                <a:gd name="T51" fmla="*/ 357253 h 330"/>
                <a:gd name="T52" fmla="*/ 18200 w 209"/>
                <a:gd name="T53" fmla="*/ 357253 h 330"/>
                <a:gd name="T54" fmla="*/ 18200 w 209"/>
                <a:gd name="T55" fmla="*/ 357253 h 330"/>
                <a:gd name="T56" fmla="*/ 18200 w 209"/>
                <a:gd name="T57" fmla="*/ 357253 h 330"/>
                <a:gd name="T58" fmla="*/ 18200 w 209"/>
                <a:gd name="T59" fmla="*/ 357253 h 330"/>
                <a:gd name="T60" fmla="*/ 18200 w 209"/>
                <a:gd name="T61" fmla="*/ 357253 h 330"/>
                <a:gd name="T62" fmla="*/ 18200 w 209"/>
                <a:gd name="T63" fmla="*/ 357253 h 330"/>
                <a:gd name="T64" fmla="*/ 18200 w 209"/>
                <a:gd name="T65" fmla="*/ 357253 h 330"/>
                <a:gd name="T66" fmla="*/ 18200 w 209"/>
                <a:gd name="T67" fmla="*/ 357253 h 330"/>
                <a:gd name="T68" fmla="*/ 18200 w 209"/>
                <a:gd name="T69" fmla="*/ 357253 h 330"/>
                <a:gd name="T70" fmla="*/ 18200 w 209"/>
                <a:gd name="T71" fmla="*/ 357253 h 330"/>
                <a:gd name="T72" fmla="*/ 18200 w 209"/>
                <a:gd name="T73" fmla="*/ 357253 h 330"/>
                <a:gd name="T74" fmla="*/ 18200 w 209"/>
                <a:gd name="T75" fmla="*/ 357253 h 330"/>
                <a:gd name="T76" fmla="*/ 18200 w 209"/>
                <a:gd name="T77" fmla="*/ 357253 h 330"/>
                <a:gd name="T78" fmla="*/ 18200 w 209"/>
                <a:gd name="T79" fmla="*/ 357253 h 330"/>
                <a:gd name="T80" fmla="*/ 18200 w 209"/>
                <a:gd name="T81" fmla="*/ 357253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9"/>
                <a:gd name="T124" fmla="*/ 0 h 330"/>
                <a:gd name="T125" fmla="*/ 209 w 209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9" h="330">
                  <a:moveTo>
                    <a:pt x="30" y="144"/>
                  </a:moveTo>
                  <a:lnTo>
                    <a:pt x="32" y="122"/>
                  </a:lnTo>
                  <a:lnTo>
                    <a:pt x="36" y="100"/>
                  </a:lnTo>
                  <a:lnTo>
                    <a:pt x="43" y="80"/>
                  </a:lnTo>
                  <a:lnTo>
                    <a:pt x="51" y="61"/>
                  </a:lnTo>
                  <a:lnTo>
                    <a:pt x="63" y="43"/>
                  </a:lnTo>
                  <a:lnTo>
                    <a:pt x="76" y="26"/>
                  </a:lnTo>
                  <a:lnTo>
                    <a:pt x="93" y="12"/>
                  </a:lnTo>
                  <a:lnTo>
                    <a:pt x="109" y="0"/>
                  </a:lnTo>
                  <a:lnTo>
                    <a:pt x="86" y="11"/>
                  </a:lnTo>
                  <a:lnTo>
                    <a:pt x="65" y="25"/>
                  </a:lnTo>
                  <a:lnTo>
                    <a:pt x="47" y="43"/>
                  </a:lnTo>
                  <a:lnTo>
                    <a:pt x="30" y="62"/>
                  </a:lnTo>
                  <a:lnTo>
                    <a:pt x="18" y="85"/>
                  </a:lnTo>
                  <a:lnTo>
                    <a:pt x="8" y="108"/>
                  </a:lnTo>
                  <a:lnTo>
                    <a:pt x="2" y="133"/>
                  </a:lnTo>
                  <a:lnTo>
                    <a:pt x="0" y="159"/>
                  </a:lnTo>
                  <a:lnTo>
                    <a:pt x="2" y="194"/>
                  </a:lnTo>
                  <a:lnTo>
                    <a:pt x="14" y="226"/>
                  </a:lnTo>
                  <a:lnTo>
                    <a:pt x="29" y="255"/>
                  </a:lnTo>
                  <a:lnTo>
                    <a:pt x="50" y="280"/>
                  </a:lnTo>
                  <a:lnTo>
                    <a:pt x="75" y="301"/>
                  </a:lnTo>
                  <a:lnTo>
                    <a:pt x="104" y="316"/>
                  </a:lnTo>
                  <a:lnTo>
                    <a:pt x="135" y="327"/>
                  </a:lnTo>
                  <a:lnTo>
                    <a:pt x="170" y="330"/>
                  </a:lnTo>
                  <a:lnTo>
                    <a:pt x="181" y="330"/>
                  </a:lnTo>
                  <a:lnTo>
                    <a:pt x="192" y="327"/>
                  </a:lnTo>
                  <a:lnTo>
                    <a:pt x="199" y="326"/>
                  </a:lnTo>
                  <a:lnTo>
                    <a:pt x="206" y="322"/>
                  </a:lnTo>
                  <a:lnTo>
                    <a:pt x="209" y="319"/>
                  </a:lnTo>
                  <a:lnTo>
                    <a:pt x="209" y="317"/>
                  </a:lnTo>
                  <a:lnTo>
                    <a:pt x="206" y="315"/>
                  </a:lnTo>
                  <a:lnTo>
                    <a:pt x="201" y="315"/>
                  </a:lnTo>
                  <a:lnTo>
                    <a:pt x="166" y="312"/>
                  </a:lnTo>
                  <a:lnTo>
                    <a:pt x="134" y="301"/>
                  </a:lnTo>
                  <a:lnTo>
                    <a:pt x="105" y="285"/>
                  </a:lnTo>
                  <a:lnTo>
                    <a:pt x="80" y="265"/>
                  </a:lnTo>
                  <a:lnTo>
                    <a:pt x="59" y="240"/>
                  </a:lnTo>
                  <a:lnTo>
                    <a:pt x="44" y="211"/>
                  </a:lnTo>
                  <a:lnTo>
                    <a:pt x="33" y="179"/>
                  </a:lnTo>
                  <a:lnTo>
                    <a:pt x="30" y="14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1" name="AutoShape 20"/>
            <p:cNvSpPr>
              <a:spLocks noChangeArrowheads="1"/>
            </p:cNvSpPr>
            <p:nvPr/>
          </p:nvSpPr>
          <p:spPr bwMode="auto">
            <a:xfrm>
              <a:off x="990" y="1129"/>
              <a:ext cx="98" cy="107"/>
            </a:xfrm>
            <a:custGeom>
              <a:avLst/>
              <a:gdLst>
                <a:gd name="T0" fmla="*/ 16409 w 157"/>
                <a:gd name="T1" fmla="*/ 390928 h 151"/>
                <a:gd name="T2" fmla="*/ 16409 w 157"/>
                <a:gd name="T3" fmla="*/ 390928 h 151"/>
                <a:gd name="T4" fmla="*/ 16409 w 157"/>
                <a:gd name="T5" fmla="*/ 390928 h 151"/>
                <a:gd name="T6" fmla="*/ 16409 w 157"/>
                <a:gd name="T7" fmla="*/ 390928 h 151"/>
                <a:gd name="T8" fmla="*/ 16409 w 157"/>
                <a:gd name="T9" fmla="*/ 0 h 151"/>
                <a:gd name="T10" fmla="*/ 16409 w 157"/>
                <a:gd name="T11" fmla="*/ 390928 h 151"/>
                <a:gd name="T12" fmla="*/ 16409 w 157"/>
                <a:gd name="T13" fmla="*/ 390928 h 151"/>
                <a:gd name="T14" fmla="*/ 16409 w 157"/>
                <a:gd name="T15" fmla="*/ 390928 h 151"/>
                <a:gd name="T16" fmla="*/ 0 w 157"/>
                <a:gd name="T17" fmla="*/ 390928 h 151"/>
                <a:gd name="T18" fmla="*/ 16409 w 157"/>
                <a:gd name="T19" fmla="*/ 390928 h 151"/>
                <a:gd name="T20" fmla="*/ 16409 w 157"/>
                <a:gd name="T21" fmla="*/ 390928 h 151"/>
                <a:gd name="T22" fmla="*/ 16409 w 157"/>
                <a:gd name="T23" fmla="*/ 390928 h 151"/>
                <a:gd name="T24" fmla="*/ 16409 w 157"/>
                <a:gd name="T25" fmla="*/ 390928 h 151"/>
                <a:gd name="T26" fmla="*/ 16409 w 157"/>
                <a:gd name="T27" fmla="*/ 390928 h 151"/>
                <a:gd name="T28" fmla="*/ 16409 w 157"/>
                <a:gd name="T29" fmla="*/ 390928 h 151"/>
                <a:gd name="T30" fmla="*/ 16409 w 157"/>
                <a:gd name="T31" fmla="*/ 390928 h 151"/>
                <a:gd name="T32" fmla="*/ 16409 w 157"/>
                <a:gd name="T33" fmla="*/ 390928 h 151"/>
                <a:gd name="T34" fmla="*/ 16409 w 157"/>
                <a:gd name="T35" fmla="*/ 390928 h 151"/>
                <a:gd name="T36" fmla="*/ 16409 w 157"/>
                <a:gd name="T37" fmla="*/ 390928 h 151"/>
                <a:gd name="T38" fmla="*/ 16409 w 157"/>
                <a:gd name="T39" fmla="*/ 390928 h 151"/>
                <a:gd name="T40" fmla="*/ 16409 w 157"/>
                <a:gd name="T41" fmla="*/ 390928 h 151"/>
                <a:gd name="T42" fmla="*/ 16409 w 157"/>
                <a:gd name="T43" fmla="*/ 390928 h 151"/>
                <a:gd name="T44" fmla="*/ 16409 w 157"/>
                <a:gd name="T45" fmla="*/ 390928 h 151"/>
                <a:gd name="T46" fmla="*/ 16409 w 157"/>
                <a:gd name="T47" fmla="*/ 390928 h 151"/>
                <a:gd name="T48" fmla="*/ 16409 w 157"/>
                <a:gd name="T49" fmla="*/ 390928 h 151"/>
                <a:gd name="T50" fmla="*/ 16409 w 157"/>
                <a:gd name="T51" fmla="*/ 390928 h 151"/>
                <a:gd name="T52" fmla="*/ 16409 w 157"/>
                <a:gd name="T53" fmla="*/ 390928 h 151"/>
                <a:gd name="T54" fmla="*/ 16409 w 157"/>
                <a:gd name="T55" fmla="*/ 390928 h 151"/>
                <a:gd name="T56" fmla="*/ 16409 w 157"/>
                <a:gd name="T57" fmla="*/ 390928 h 151"/>
                <a:gd name="T58" fmla="*/ 16409 w 157"/>
                <a:gd name="T59" fmla="*/ 390928 h 151"/>
                <a:gd name="T60" fmla="*/ 16409 w 157"/>
                <a:gd name="T61" fmla="*/ 390928 h 151"/>
                <a:gd name="T62" fmla="*/ 16409 w 157"/>
                <a:gd name="T63" fmla="*/ 390928 h 151"/>
                <a:gd name="T64" fmla="*/ 16409 w 157"/>
                <a:gd name="T65" fmla="*/ 390928 h 151"/>
                <a:gd name="T66" fmla="*/ 16409 w 157"/>
                <a:gd name="T67" fmla="*/ 390928 h 151"/>
                <a:gd name="T68" fmla="*/ 16409 w 157"/>
                <a:gd name="T69" fmla="*/ 390928 h 151"/>
                <a:gd name="T70" fmla="*/ 16409 w 157"/>
                <a:gd name="T71" fmla="*/ 390928 h 151"/>
                <a:gd name="T72" fmla="*/ 16409 w 157"/>
                <a:gd name="T73" fmla="*/ 390928 h 151"/>
                <a:gd name="T74" fmla="*/ 16409 w 157"/>
                <a:gd name="T75" fmla="*/ 390928 h 151"/>
                <a:gd name="T76" fmla="*/ 16409 w 157"/>
                <a:gd name="T77" fmla="*/ 390928 h 151"/>
                <a:gd name="T78" fmla="*/ 16409 w 157"/>
                <a:gd name="T79" fmla="*/ 390928 h 151"/>
                <a:gd name="T80" fmla="*/ 16409 w 157"/>
                <a:gd name="T81" fmla="*/ 390928 h 15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7"/>
                <a:gd name="T124" fmla="*/ 0 h 151"/>
                <a:gd name="T125" fmla="*/ 157 w 157"/>
                <a:gd name="T126" fmla="*/ 151 h 15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7" h="151">
                  <a:moveTo>
                    <a:pt x="17" y="46"/>
                  </a:moveTo>
                  <a:lnTo>
                    <a:pt x="18" y="33"/>
                  </a:lnTo>
                  <a:lnTo>
                    <a:pt x="21" y="22"/>
                  </a:lnTo>
                  <a:lnTo>
                    <a:pt x="25" y="11"/>
                  </a:lnTo>
                  <a:lnTo>
                    <a:pt x="31" y="0"/>
                  </a:lnTo>
                  <a:lnTo>
                    <a:pt x="18" y="14"/>
                  </a:lnTo>
                  <a:lnTo>
                    <a:pt x="9" y="29"/>
                  </a:lnTo>
                  <a:lnTo>
                    <a:pt x="2" y="47"/>
                  </a:lnTo>
                  <a:lnTo>
                    <a:pt x="0" y="67"/>
                  </a:lnTo>
                  <a:lnTo>
                    <a:pt x="2" y="83"/>
                  </a:lnTo>
                  <a:lnTo>
                    <a:pt x="7" y="99"/>
                  </a:lnTo>
                  <a:lnTo>
                    <a:pt x="14" y="114"/>
                  </a:lnTo>
                  <a:lnTo>
                    <a:pt x="25" y="126"/>
                  </a:lnTo>
                  <a:lnTo>
                    <a:pt x="38" y="136"/>
                  </a:lnTo>
                  <a:lnTo>
                    <a:pt x="52" y="144"/>
                  </a:lnTo>
                  <a:lnTo>
                    <a:pt x="68" y="150"/>
                  </a:lnTo>
                  <a:lnTo>
                    <a:pt x="85" y="151"/>
                  </a:lnTo>
                  <a:lnTo>
                    <a:pt x="96" y="150"/>
                  </a:lnTo>
                  <a:lnTo>
                    <a:pt x="107" y="149"/>
                  </a:lnTo>
                  <a:lnTo>
                    <a:pt x="117" y="146"/>
                  </a:lnTo>
                  <a:lnTo>
                    <a:pt x="126" y="140"/>
                  </a:lnTo>
                  <a:lnTo>
                    <a:pt x="136" y="135"/>
                  </a:lnTo>
                  <a:lnTo>
                    <a:pt x="143" y="129"/>
                  </a:lnTo>
                  <a:lnTo>
                    <a:pt x="151" y="121"/>
                  </a:lnTo>
                  <a:lnTo>
                    <a:pt x="157" y="112"/>
                  </a:lnTo>
                  <a:lnTo>
                    <a:pt x="151" y="117"/>
                  </a:lnTo>
                  <a:lnTo>
                    <a:pt x="144" y="121"/>
                  </a:lnTo>
                  <a:lnTo>
                    <a:pt x="139" y="124"/>
                  </a:lnTo>
                  <a:lnTo>
                    <a:pt x="132" y="126"/>
                  </a:lnTo>
                  <a:lnTo>
                    <a:pt x="125" y="129"/>
                  </a:lnTo>
                  <a:lnTo>
                    <a:pt x="118" y="131"/>
                  </a:lnTo>
                  <a:lnTo>
                    <a:pt x="111" y="132"/>
                  </a:lnTo>
                  <a:lnTo>
                    <a:pt x="103" y="132"/>
                  </a:lnTo>
                  <a:lnTo>
                    <a:pt x="86" y="131"/>
                  </a:lnTo>
                  <a:lnTo>
                    <a:pt x="70" y="125"/>
                  </a:lnTo>
                  <a:lnTo>
                    <a:pt x="54" y="117"/>
                  </a:lnTo>
                  <a:lnTo>
                    <a:pt x="42" y="107"/>
                  </a:lnTo>
                  <a:lnTo>
                    <a:pt x="32" y="94"/>
                  </a:lnTo>
                  <a:lnTo>
                    <a:pt x="24" y="79"/>
                  </a:lnTo>
                  <a:lnTo>
                    <a:pt x="18" y="63"/>
                  </a:lnTo>
                  <a:lnTo>
                    <a:pt x="17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2" name="AutoShape 21"/>
            <p:cNvSpPr>
              <a:spLocks noChangeArrowheads="1"/>
            </p:cNvSpPr>
            <p:nvPr/>
          </p:nvSpPr>
          <p:spPr bwMode="auto">
            <a:xfrm>
              <a:off x="797" y="1126"/>
              <a:ext cx="101" cy="150"/>
            </a:xfrm>
            <a:custGeom>
              <a:avLst/>
              <a:gdLst>
                <a:gd name="T0" fmla="*/ 18592 w 161"/>
                <a:gd name="T1" fmla="*/ 376541 h 212"/>
                <a:gd name="T2" fmla="*/ 18592 w 161"/>
                <a:gd name="T3" fmla="*/ 376541 h 212"/>
                <a:gd name="T4" fmla="*/ 18592 w 161"/>
                <a:gd name="T5" fmla="*/ 376541 h 212"/>
                <a:gd name="T6" fmla="*/ 18592 w 161"/>
                <a:gd name="T7" fmla="*/ 376541 h 212"/>
                <a:gd name="T8" fmla="*/ 18592 w 161"/>
                <a:gd name="T9" fmla="*/ 0 h 212"/>
                <a:gd name="T10" fmla="*/ 18592 w 161"/>
                <a:gd name="T11" fmla="*/ 376541 h 212"/>
                <a:gd name="T12" fmla="*/ 18592 w 161"/>
                <a:gd name="T13" fmla="*/ 376541 h 212"/>
                <a:gd name="T14" fmla="*/ 18592 w 161"/>
                <a:gd name="T15" fmla="*/ 376541 h 212"/>
                <a:gd name="T16" fmla="*/ 18592 w 161"/>
                <a:gd name="T17" fmla="*/ 376541 h 212"/>
                <a:gd name="T18" fmla="*/ 18592 w 161"/>
                <a:gd name="T19" fmla="*/ 376541 h 212"/>
                <a:gd name="T20" fmla="*/ 18592 w 161"/>
                <a:gd name="T21" fmla="*/ 376541 h 212"/>
                <a:gd name="T22" fmla="*/ 18592 w 161"/>
                <a:gd name="T23" fmla="*/ 376541 h 212"/>
                <a:gd name="T24" fmla="*/ 0 w 161"/>
                <a:gd name="T25" fmla="*/ 376541 h 212"/>
                <a:gd name="T26" fmla="*/ 18592 w 161"/>
                <a:gd name="T27" fmla="*/ 376541 h 212"/>
                <a:gd name="T28" fmla="*/ 18592 w 161"/>
                <a:gd name="T29" fmla="*/ 376541 h 212"/>
                <a:gd name="T30" fmla="*/ 18592 w 161"/>
                <a:gd name="T31" fmla="*/ 376541 h 212"/>
                <a:gd name="T32" fmla="*/ 18592 w 161"/>
                <a:gd name="T33" fmla="*/ 376541 h 212"/>
                <a:gd name="T34" fmla="*/ 18592 w 161"/>
                <a:gd name="T35" fmla="*/ 376541 h 212"/>
                <a:gd name="T36" fmla="*/ 18592 w 161"/>
                <a:gd name="T37" fmla="*/ 376541 h 212"/>
                <a:gd name="T38" fmla="*/ 18592 w 161"/>
                <a:gd name="T39" fmla="*/ 376541 h 212"/>
                <a:gd name="T40" fmla="*/ 18592 w 161"/>
                <a:gd name="T41" fmla="*/ 376541 h 212"/>
                <a:gd name="T42" fmla="*/ 18592 w 161"/>
                <a:gd name="T43" fmla="*/ 376541 h 212"/>
                <a:gd name="T44" fmla="*/ 18592 w 161"/>
                <a:gd name="T45" fmla="*/ 376541 h 212"/>
                <a:gd name="T46" fmla="*/ 18592 w 161"/>
                <a:gd name="T47" fmla="*/ 376541 h 212"/>
                <a:gd name="T48" fmla="*/ 18592 w 161"/>
                <a:gd name="T49" fmla="*/ 376541 h 212"/>
                <a:gd name="T50" fmla="*/ 18592 w 161"/>
                <a:gd name="T51" fmla="*/ 376541 h 212"/>
                <a:gd name="T52" fmla="*/ 18592 w 161"/>
                <a:gd name="T53" fmla="*/ 376541 h 212"/>
                <a:gd name="T54" fmla="*/ 18592 w 161"/>
                <a:gd name="T55" fmla="*/ 376541 h 212"/>
                <a:gd name="T56" fmla="*/ 18592 w 161"/>
                <a:gd name="T57" fmla="*/ 376541 h 212"/>
                <a:gd name="T58" fmla="*/ 18592 w 161"/>
                <a:gd name="T59" fmla="*/ 376541 h 212"/>
                <a:gd name="T60" fmla="*/ 18592 w 161"/>
                <a:gd name="T61" fmla="*/ 376541 h 212"/>
                <a:gd name="T62" fmla="*/ 18592 w 161"/>
                <a:gd name="T63" fmla="*/ 376541 h 212"/>
                <a:gd name="T64" fmla="*/ 18592 w 161"/>
                <a:gd name="T65" fmla="*/ 376541 h 212"/>
                <a:gd name="T66" fmla="*/ 18592 w 161"/>
                <a:gd name="T67" fmla="*/ 376541 h 212"/>
                <a:gd name="T68" fmla="*/ 18592 w 161"/>
                <a:gd name="T69" fmla="*/ 376541 h 212"/>
                <a:gd name="T70" fmla="*/ 18592 w 161"/>
                <a:gd name="T71" fmla="*/ 376541 h 212"/>
                <a:gd name="T72" fmla="*/ 18592 w 161"/>
                <a:gd name="T73" fmla="*/ 376541 h 2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1"/>
                <a:gd name="T112" fmla="*/ 0 h 212"/>
                <a:gd name="T113" fmla="*/ 161 w 161"/>
                <a:gd name="T114" fmla="*/ 212 h 21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1" h="212">
                  <a:moveTo>
                    <a:pt x="24" y="65"/>
                  </a:moveTo>
                  <a:lnTo>
                    <a:pt x="25" y="47"/>
                  </a:lnTo>
                  <a:lnTo>
                    <a:pt x="29" y="31"/>
                  </a:lnTo>
                  <a:lnTo>
                    <a:pt x="35" y="15"/>
                  </a:lnTo>
                  <a:lnTo>
                    <a:pt x="43" y="0"/>
                  </a:lnTo>
                  <a:lnTo>
                    <a:pt x="34" y="8"/>
                  </a:lnTo>
                  <a:lnTo>
                    <a:pt x="25" y="18"/>
                  </a:lnTo>
                  <a:lnTo>
                    <a:pt x="18" y="29"/>
                  </a:lnTo>
                  <a:lnTo>
                    <a:pt x="11" y="40"/>
                  </a:lnTo>
                  <a:lnTo>
                    <a:pt x="7" y="53"/>
                  </a:lnTo>
                  <a:lnTo>
                    <a:pt x="3" y="65"/>
                  </a:lnTo>
                  <a:lnTo>
                    <a:pt x="2" y="79"/>
                  </a:lnTo>
                  <a:lnTo>
                    <a:pt x="0" y="93"/>
                  </a:lnTo>
                  <a:lnTo>
                    <a:pt x="3" y="116"/>
                  </a:lnTo>
                  <a:lnTo>
                    <a:pt x="10" y="139"/>
                  </a:lnTo>
                  <a:lnTo>
                    <a:pt x="21" y="159"/>
                  </a:lnTo>
                  <a:lnTo>
                    <a:pt x="36" y="177"/>
                  </a:lnTo>
                  <a:lnTo>
                    <a:pt x="53" y="191"/>
                  </a:lnTo>
                  <a:lnTo>
                    <a:pt x="74" y="202"/>
                  </a:lnTo>
                  <a:lnTo>
                    <a:pt x="96" y="209"/>
                  </a:lnTo>
                  <a:lnTo>
                    <a:pt x="121" y="212"/>
                  </a:lnTo>
                  <a:lnTo>
                    <a:pt x="135" y="211"/>
                  </a:lnTo>
                  <a:lnTo>
                    <a:pt x="146" y="208"/>
                  </a:lnTo>
                  <a:lnTo>
                    <a:pt x="154" y="204"/>
                  </a:lnTo>
                  <a:lnTo>
                    <a:pt x="160" y="198"/>
                  </a:lnTo>
                  <a:lnTo>
                    <a:pt x="161" y="193"/>
                  </a:lnTo>
                  <a:lnTo>
                    <a:pt x="158" y="189"/>
                  </a:lnTo>
                  <a:lnTo>
                    <a:pt x="154" y="186"/>
                  </a:lnTo>
                  <a:lnTo>
                    <a:pt x="144" y="184"/>
                  </a:lnTo>
                  <a:lnTo>
                    <a:pt x="120" y="182"/>
                  </a:lnTo>
                  <a:lnTo>
                    <a:pt x="97" y="175"/>
                  </a:lnTo>
                  <a:lnTo>
                    <a:pt x="77" y="164"/>
                  </a:lnTo>
                  <a:lnTo>
                    <a:pt x="60" y="150"/>
                  </a:lnTo>
                  <a:lnTo>
                    <a:pt x="45" y="132"/>
                  </a:lnTo>
                  <a:lnTo>
                    <a:pt x="34" y="112"/>
                  </a:lnTo>
                  <a:lnTo>
                    <a:pt x="27" y="89"/>
                  </a:lnTo>
                  <a:lnTo>
                    <a:pt x="24" y="6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3" name="AutoShape 22"/>
            <p:cNvSpPr>
              <a:spLocks noChangeArrowheads="1"/>
            </p:cNvSpPr>
            <p:nvPr/>
          </p:nvSpPr>
          <p:spPr bwMode="auto">
            <a:xfrm>
              <a:off x="677" y="1417"/>
              <a:ext cx="99" cy="82"/>
            </a:xfrm>
            <a:custGeom>
              <a:avLst/>
              <a:gdLst>
                <a:gd name="T0" fmla="*/ 18046 w 158"/>
                <a:gd name="T1" fmla="*/ 367980 h 116"/>
                <a:gd name="T2" fmla="*/ 0 w 158"/>
                <a:gd name="T3" fmla="*/ 367980 h 116"/>
                <a:gd name="T4" fmla="*/ 18046 w 158"/>
                <a:gd name="T5" fmla="*/ 0 h 116"/>
                <a:gd name="T6" fmla="*/ 18046 w 158"/>
                <a:gd name="T7" fmla="*/ 367980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8"/>
                <a:gd name="T13" fmla="*/ 0 h 116"/>
                <a:gd name="T14" fmla="*/ 158 w 158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8" h="116">
                  <a:moveTo>
                    <a:pt x="158" y="4"/>
                  </a:moveTo>
                  <a:lnTo>
                    <a:pt x="0" y="116"/>
                  </a:lnTo>
                  <a:lnTo>
                    <a:pt x="12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pic>
        <p:nvPicPr>
          <p:cNvPr id="33" name="Picture 3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3657" y="2924946"/>
            <a:ext cx="1383101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6" name="Pladsholder til indhold 2"/>
          <p:cNvSpPr txBox="1">
            <a:spLocks/>
          </p:cNvSpPr>
          <p:nvPr/>
        </p:nvSpPr>
        <p:spPr>
          <a:xfrm>
            <a:off x="1881027" y="1124744"/>
            <a:ext cx="5715309" cy="18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5613" lvl="0" indent="-282575">
              <a:lnSpc>
                <a:spcPct val="80000"/>
              </a:lnSpc>
              <a:spcBef>
                <a:spcPts val="600"/>
              </a:spcBef>
              <a:buClr>
                <a:srgbClr val="9BBB59">
                  <a:lumMod val="50000"/>
                </a:srgbClr>
              </a:buClr>
              <a:buSzPct val="8000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Risk: All copies are damaged at the same time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rgbClr val="1F497D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Natural disasters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rgbClr val="1F497D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Attacks in connection with war or terror</a:t>
            </a:r>
          </a:p>
          <a:p>
            <a:pPr marL="539496" marR="0" lvl="0" indent="-4572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SzPct val="80000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65EB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4" name="Gruppe 45"/>
          <p:cNvGrpSpPr/>
          <p:nvPr/>
        </p:nvGrpSpPr>
        <p:grpSpPr>
          <a:xfrm>
            <a:off x="4860032" y="3861048"/>
            <a:ext cx="504056" cy="288032"/>
            <a:chOff x="4932040" y="3861048"/>
            <a:chExt cx="504056" cy="288032"/>
          </a:xfrm>
        </p:grpSpPr>
        <p:sp>
          <p:nvSpPr>
            <p:cNvPr id="44" name="Udfyldt blanket 43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1028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grpSp>
        <p:nvGrpSpPr>
          <p:cNvPr id="15" name="Gruppe 46"/>
          <p:cNvGrpSpPr/>
          <p:nvPr/>
        </p:nvGrpSpPr>
        <p:grpSpPr>
          <a:xfrm>
            <a:off x="5868144" y="3861048"/>
            <a:ext cx="504056" cy="288032"/>
            <a:chOff x="4932040" y="3861048"/>
            <a:chExt cx="504056" cy="288032"/>
          </a:xfrm>
        </p:grpSpPr>
        <p:sp>
          <p:nvSpPr>
            <p:cNvPr id="48" name="Udfyldt blanket 47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49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grpSp>
        <p:nvGrpSpPr>
          <p:cNvPr id="16" name="Gruppe 49"/>
          <p:cNvGrpSpPr/>
          <p:nvPr/>
        </p:nvGrpSpPr>
        <p:grpSpPr>
          <a:xfrm>
            <a:off x="3851920" y="3861048"/>
            <a:ext cx="504056" cy="288032"/>
            <a:chOff x="4932040" y="3861048"/>
            <a:chExt cx="504056" cy="288032"/>
          </a:xfrm>
        </p:grpSpPr>
        <p:sp>
          <p:nvSpPr>
            <p:cNvPr id="51" name="Udfyldt blanket 50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52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cxnSp>
        <p:nvCxnSpPr>
          <p:cNvPr id="30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2484276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prstDash val="solid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1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457184" cy="747032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2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1476164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298959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441551"/>
            <a:ext cx="16668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3284984"/>
            <a:ext cx="2276618" cy="172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3429000"/>
            <a:ext cx="8244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3429000"/>
            <a:ext cx="8244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429000"/>
            <a:ext cx="82294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Integrity – Disasters</a:t>
            </a:r>
            <a:endParaRPr lang="en-US" dirty="0"/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998277" y="1268760"/>
            <a:ext cx="1053443" cy="1204913"/>
            <a:chOff x="420" y="950"/>
            <a:chExt cx="719" cy="759"/>
          </a:xfrm>
        </p:grpSpPr>
        <p:sp>
          <p:nvSpPr>
            <p:cNvPr id="5" name="AutoShape 14"/>
            <p:cNvSpPr>
              <a:spLocks noChangeArrowheads="1"/>
            </p:cNvSpPr>
            <p:nvPr/>
          </p:nvSpPr>
          <p:spPr bwMode="auto">
            <a:xfrm>
              <a:off x="420" y="950"/>
              <a:ext cx="720" cy="760"/>
            </a:xfrm>
            <a:custGeom>
              <a:avLst/>
              <a:gdLst>
                <a:gd name="T0" fmla="*/ 18081 w 1149"/>
                <a:gd name="T1" fmla="*/ 369023 h 1075"/>
                <a:gd name="T2" fmla="*/ 18081 w 1149"/>
                <a:gd name="T3" fmla="*/ 369023 h 1075"/>
                <a:gd name="T4" fmla="*/ 18081 w 1149"/>
                <a:gd name="T5" fmla="*/ 369023 h 1075"/>
                <a:gd name="T6" fmla="*/ 18081 w 1149"/>
                <a:gd name="T7" fmla="*/ 369023 h 1075"/>
                <a:gd name="T8" fmla="*/ 18081 w 1149"/>
                <a:gd name="T9" fmla="*/ 369023 h 1075"/>
                <a:gd name="T10" fmla="*/ 18081 w 1149"/>
                <a:gd name="T11" fmla="*/ 369023 h 1075"/>
                <a:gd name="T12" fmla="*/ 18081 w 1149"/>
                <a:gd name="T13" fmla="*/ 369023 h 1075"/>
                <a:gd name="T14" fmla="*/ 18081 w 1149"/>
                <a:gd name="T15" fmla="*/ 369023 h 1075"/>
                <a:gd name="T16" fmla="*/ 18081 w 1149"/>
                <a:gd name="T17" fmla="*/ 369023 h 1075"/>
                <a:gd name="T18" fmla="*/ 18081 w 1149"/>
                <a:gd name="T19" fmla="*/ 0 h 1075"/>
                <a:gd name="T20" fmla="*/ 18081 w 1149"/>
                <a:gd name="T21" fmla="*/ 369023 h 1075"/>
                <a:gd name="T22" fmla="*/ 18081 w 1149"/>
                <a:gd name="T23" fmla="*/ 369023 h 1075"/>
                <a:gd name="T24" fmla="*/ 18081 w 1149"/>
                <a:gd name="T25" fmla="*/ 369023 h 1075"/>
                <a:gd name="T26" fmla="*/ 18081 w 1149"/>
                <a:gd name="T27" fmla="*/ 369023 h 1075"/>
                <a:gd name="T28" fmla="*/ 18081 w 1149"/>
                <a:gd name="T29" fmla="*/ 369023 h 1075"/>
                <a:gd name="T30" fmla="*/ 18081 w 1149"/>
                <a:gd name="T31" fmla="*/ 369023 h 1075"/>
                <a:gd name="T32" fmla="*/ 18081 w 1149"/>
                <a:gd name="T33" fmla="*/ 369023 h 1075"/>
                <a:gd name="T34" fmla="*/ 18081 w 1149"/>
                <a:gd name="T35" fmla="*/ 369023 h 1075"/>
                <a:gd name="T36" fmla="*/ 18081 w 1149"/>
                <a:gd name="T37" fmla="*/ 369023 h 1075"/>
                <a:gd name="T38" fmla="*/ 18081 w 1149"/>
                <a:gd name="T39" fmla="*/ 369023 h 1075"/>
                <a:gd name="T40" fmla="*/ 18081 w 1149"/>
                <a:gd name="T41" fmla="*/ 369023 h 1075"/>
                <a:gd name="T42" fmla="*/ 18081 w 1149"/>
                <a:gd name="T43" fmla="*/ 369023 h 1075"/>
                <a:gd name="T44" fmla="*/ 18081 w 1149"/>
                <a:gd name="T45" fmla="*/ 369023 h 1075"/>
                <a:gd name="T46" fmla="*/ 18081 w 1149"/>
                <a:gd name="T47" fmla="*/ 369023 h 1075"/>
                <a:gd name="T48" fmla="*/ 18081 w 1149"/>
                <a:gd name="T49" fmla="*/ 369023 h 1075"/>
                <a:gd name="T50" fmla="*/ 18081 w 1149"/>
                <a:gd name="T51" fmla="*/ 369023 h 1075"/>
                <a:gd name="T52" fmla="*/ 18081 w 1149"/>
                <a:gd name="T53" fmla="*/ 369023 h 1075"/>
                <a:gd name="T54" fmla="*/ 18081 w 1149"/>
                <a:gd name="T55" fmla="*/ 369023 h 1075"/>
                <a:gd name="T56" fmla="*/ 18081 w 1149"/>
                <a:gd name="T57" fmla="*/ 369023 h 1075"/>
                <a:gd name="T58" fmla="*/ 18081 w 1149"/>
                <a:gd name="T59" fmla="*/ 369023 h 1075"/>
                <a:gd name="T60" fmla="*/ 18081 w 1149"/>
                <a:gd name="T61" fmla="*/ 369023 h 1075"/>
                <a:gd name="T62" fmla="*/ 18081 w 1149"/>
                <a:gd name="T63" fmla="*/ 369023 h 1075"/>
                <a:gd name="T64" fmla="*/ 18081 w 1149"/>
                <a:gd name="T65" fmla="*/ 369023 h 1075"/>
                <a:gd name="T66" fmla="*/ 18081 w 1149"/>
                <a:gd name="T67" fmla="*/ 369023 h 1075"/>
                <a:gd name="T68" fmla="*/ 18081 w 1149"/>
                <a:gd name="T69" fmla="*/ 369023 h 1075"/>
                <a:gd name="T70" fmla="*/ 18081 w 1149"/>
                <a:gd name="T71" fmla="*/ 369023 h 1075"/>
                <a:gd name="T72" fmla="*/ 18081 w 1149"/>
                <a:gd name="T73" fmla="*/ 369023 h 1075"/>
                <a:gd name="T74" fmla="*/ 18081 w 1149"/>
                <a:gd name="T75" fmla="*/ 369023 h 1075"/>
                <a:gd name="T76" fmla="*/ 18081 w 1149"/>
                <a:gd name="T77" fmla="*/ 369023 h 1075"/>
                <a:gd name="T78" fmla="*/ 18081 w 1149"/>
                <a:gd name="T79" fmla="*/ 369023 h 1075"/>
                <a:gd name="T80" fmla="*/ 18081 w 1149"/>
                <a:gd name="T81" fmla="*/ 369023 h 1075"/>
                <a:gd name="T82" fmla="*/ 18081 w 1149"/>
                <a:gd name="T83" fmla="*/ 369023 h 1075"/>
                <a:gd name="T84" fmla="*/ 18081 w 1149"/>
                <a:gd name="T85" fmla="*/ 369023 h 1075"/>
                <a:gd name="T86" fmla="*/ 18081 w 1149"/>
                <a:gd name="T87" fmla="*/ 369023 h 1075"/>
                <a:gd name="T88" fmla="*/ 18081 w 1149"/>
                <a:gd name="T89" fmla="*/ 369023 h 1075"/>
                <a:gd name="T90" fmla="*/ 18081 w 1149"/>
                <a:gd name="T91" fmla="*/ 369023 h 1075"/>
                <a:gd name="T92" fmla="*/ 18081 w 1149"/>
                <a:gd name="T93" fmla="*/ 369023 h 1075"/>
                <a:gd name="T94" fmla="*/ 18081 w 1149"/>
                <a:gd name="T95" fmla="*/ 369023 h 1075"/>
                <a:gd name="T96" fmla="*/ 18081 w 1149"/>
                <a:gd name="T97" fmla="*/ 369023 h 1075"/>
                <a:gd name="T98" fmla="*/ 18081 w 1149"/>
                <a:gd name="T99" fmla="*/ 369023 h 1075"/>
                <a:gd name="T100" fmla="*/ 18081 w 1149"/>
                <a:gd name="T101" fmla="*/ 369023 h 1075"/>
                <a:gd name="T102" fmla="*/ 18081 w 1149"/>
                <a:gd name="T103" fmla="*/ 369023 h 1075"/>
                <a:gd name="T104" fmla="*/ 18081 w 1149"/>
                <a:gd name="T105" fmla="*/ 369023 h 1075"/>
                <a:gd name="T106" fmla="*/ 18081 w 1149"/>
                <a:gd name="T107" fmla="*/ 369023 h 1075"/>
                <a:gd name="T108" fmla="*/ 18081 w 1149"/>
                <a:gd name="T109" fmla="*/ 369023 h 1075"/>
                <a:gd name="T110" fmla="*/ 18081 w 1149"/>
                <a:gd name="T111" fmla="*/ 369023 h 1075"/>
                <a:gd name="T112" fmla="*/ 18081 w 1149"/>
                <a:gd name="T113" fmla="*/ 369023 h 1075"/>
                <a:gd name="T114" fmla="*/ 18081 w 1149"/>
                <a:gd name="T115" fmla="*/ 369023 h 1075"/>
                <a:gd name="T116" fmla="*/ 18081 w 1149"/>
                <a:gd name="T117" fmla="*/ 369023 h 1075"/>
                <a:gd name="T118" fmla="*/ 18081 w 1149"/>
                <a:gd name="T119" fmla="*/ 369023 h 1075"/>
                <a:gd name="T120" fmla="*/ 18081 w 1149"/>
                <a:gd name="T121" fmla="*/ 369023 h 1075"/>
                <a:gd name="T122" fmla="*/ 18081 w 1149"/>
                <a:gd name="T123" fmla="*/ 369023 h 10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49"/>
                <a:gd name="T187" fmla="*/ 0 h 1075"/>
                <a:gd name="T188" fmla="*/ 1149 w 1149"/>
                <a:gd name="T189" fmla="*/ 1075 h 107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49" h="1075">
                  <a:moveTo>
                    <a:pt x="1013" y="206"/>
                  </a:moveTo>
                  <a:lnTo>
                    <a:pt x="1007" y="206"/>
                  </a:lnTo>
                  <a:lnTo>
                    <a:pt x="1000" y="208"/>
                  </a:lnTo>
                  <a:lnTo>
                    <a:pt x="995" y="208"/>
                  </a:lnTo>
                  <a:lnTo>
                    <a:pt x="988" y="209"/>
                  </a:lnTo>
                  <a:lnTo>
                    <a:pt x="973" y="177"/>
                  </a:lnTo>
                  <a:lnTo>
                    <a:pt x="952" y="149"/>
                  </a:lnTo>
                  <a:lnTo>
                    <a:pt x="928" y="124"/>
                  </a:lnTo>
                  <a:lnTo>
                    <a:pt x="902" y="104"/>
                  </a:lnTo>
                  <a:lnTo>
                    <a:pt x="873" y="87"/>
                  </a:lnTo>
                  <a:lnTo>
                    <a:pt x="841" y="74"/>
                  </a:lnTo>
                  <a:lnTo>
                    <a:pt x="808" y="66"/>
                  </a:lnTo>
                  <a:lnTo>
                    <a:pt x="773" y="63"/>
                  </a:lnTo>
                  <a:lnTo>
                    <a:pt x="759" y="63"/>
                  </a:lnTo>
                  <a:lnTo>
                    <a:pt x="745" y="65"/>
                  </a:lnTo>
                  <a:lnTo>
                    <a:pt x="732" y="68"/>
                  </a:lnTo>
                  <a:lnTo>
                    <a:pt x="719" y="70"/>
                  </a:lnTo>
                  <a:lnTo>
                    <a:pt x="705" y="74"/>
                  </a:lnTo>
                  <a:lnTo>
                    <a:pt x="693" y="79"/>
                  </a:lnTo>
                  <a:lnTo>
                    <a:pt x="680" y="84"/>
                  </a:lnTo>
                  <a:lnTo>
                    <a:pt x="668" y="90"/>
                  </a:lnTo>
                  <a:lnTo>
                    <a:pt x="647" y="69"/>
                  </a:lnTo>
                  <a:lnTo>
                    <a:pt x="625" y="52"/>
                  </a:lnTo>
                  <a:lnTo>
                    <a:pt x="601" y="36"/>
                  </a:lnTo>
                  <a:lnTo>
                    <a:pt x="576" y="23"/>
                  </a:lnTo>
                  <a:lnTo>
                    <a:pt x="550" y="13"/>
                  </a:lnTo>
                  <a:lnTo>
                    <a:pt x="522" y="5"/>
                  </a:lnTo>
                  <a:lnTo>
                    <a:pt x="495" y="1"/>
                  </a:lnTo>
                  <a:lnTo>
                    <a:pt x="466" y="0"/>
                  </a:lnTo>
                  <a:lnTo>
                    <a:pt x="446" y="0"/>
                  </a:lnTo>
                  <a:lnTo>
                    <a:pt x="427" y="2"/>
                  </a:lnTo>
                  <a:lnTo>
                    <a:pt x="409" y="5"/>
                  </a:lnTo>
                  <a:lnTo>
                    <a:pt x="391" y="11"/>
                  </a:lnTo>
                  <a:lnTo>
                    <a:pt x="373" y="16"/>
                  </a:lnTo>
                  <a:lnTo>
                    <a:pt x="355" y="23"/>
                  </a:lnTo>
                  <a:lnTo>
                    <a:pt x="338" y="32"/>
                  </a:lnTo>
                  <a:lnTo>
                    <a:pt x="323" y="41"/>
                  </a:lnTo>
                  <a:lnTo>
                    <a:pt x="306" y="51"/>
                  </a:lnTo>
                  <a:lnTo>
                    <a:pt x="292" y="62"/>
                  </a:lnTo>
                  <a:lnTo>
                    <a:pt x="279" y="74"/>
                  </a:lnTo>
                  <a:lnTo>
                    <a:pt x="265" y="88"/>
                  </a:lnTo>
                  <a:lnTo>
                    <a:pt x="252" y="102"/>
                  </a:lnTo>
                  <a:lnTo>
                    <a:pt x="241" y="117"/>
                  </a:lnTo>
                  <a:lnTo>
                    <a:pt x="231" y="133"/>
                  </a:lnTo>
                  <a:lnTo>
                    <a:pt x="222" y="149"/>
                  </a:lnTo>
                  <a:lnTo>
                    <a:pt x="216" y="148"/>
                  </a:lnTo>
                  <a:lnTo>
                    <a:pt x="211" y="147"/>
                  </a:lnTo>
                  <a:lnTo>
                    <a:pt x="204" y="145"/>
                  </a:lnTo>
                  <a:lnTo>
                    <a:pt x="198" y="144"/>
                  </a:lnTo>
                  <a:lnTo>
                    <a:pt x="191" y="144"/>
                  </a:lnTo>
                  <a:lnTo>
                    <a:pt x="186" y="142"/>
                  </a:lnTo>
                  <a:lnTo>
                    <a:pt x="179" y="142"/>
                  </a:lnTo>
                  <a:lnTo>
                    <a:pt x="173" y="142"/>
                  </a:lnTo>
                  <a:lnTo>
                    <a:pt x="139" y="147"/>
                  </a:lnTo>
                  <a:lnTo>
                    <a:pt x="105" y="156"/>
                  </a:lnTo>
                  <a:lnTo>
                    <a:pt x="76" y="171"/>
                  </a:lnTo>
                  <a:lnTo>
                    <a:pt x="51" y="192"/>
                  </a:lnTo>
                  <a:lnTo>
                    <a:pt x="29" y="219"/>
                  </a:lnTo>
                  <a:lnTo>
                    <a:pt x="14" y="248"/>
                  </a:lnTo>
                  <a:lnTo>
                    <a:pt x="4" y="280"/>
                  </a:lnTo>
                  <a:lnTo>
                    <a:pt x="0" y="314"/>
                  </a:lnTo>
                  <a:lnTo>
                    <a:pt x="4" y="349"/>
                  </a:lnTo>
                  <a:lnTo>
                    <a:pt x="14" y="382"/>
                  </a:lnTo>
                  <a:lnTo>
                    <a:pt x="29" y="411"/>
                  </a:lnTo>
                  <a:lnTo>
                    <a:pt x="51" y="436"/>
                  </a:lnTo>
                  <a:lnTo>
                    <a:pt x="76" y="458"/>
                  </a:lnTo>
                  <a:lnTo>
                    <a:pt x="105" y="474"/>
                  </a:lnTo>
                  <a:lnTo>
                    <a:pt x="139" y="483"/>
                  </a:lnTo>
                  <a:lnTo>
                    <a:pt x="173" y="487"/>
                  </a:lnTo>
                  <a:lnTo>
                    <a:pt x="186" y="487"/>
                  </a:lnTo>
                  <a:lnTo>
                    <a:pt x="198" y="486"/>
                  </a:lnTo>
                  <a:lnTo>
                    <a:pt x="209" y="483"/>
                  </a:lnTo>
                  <a:lnTo>
                    <a:pt x="222" y="481"/>
                  </a:lnTo>
                  <a:lnTo>
                    <a:pt x="233" y="476"/>
                  </a:lnTo>
                  <a:lnTo>
                    <a:pt x="244" y="472"/>
                  </a:lnTo>
                  <a:lnTo>
                    <a:pt x="254" y="467"/>
                  </a:lnTo>
                  <a:lnTo>
                    <a:pt x="265" y="461"/>
                  </a:lnTo>
                  <a:lnTo>
                    <a:pt x="274" y="471"/>
                  </a:lnTo>
                  <a:lnTo>
                    <a:pt x="286" y="481"/>
                  </a:lnTo>
                  <a:lnTo>
                    <a:pt x="297" y="490"/>
                  </a:lnTo>
                  <a:lnTo>
                    <a:pt x="308" y="499"/>
                  </a:lnTo>
                  <a:lnTo>
                    <a:pt x="320" y="507"/>
                  </a:lnTo>
                  <a:lnTo>
                    <a:pt x="333" y="514"/>
                  </a:lnTo>
                  <a:lnTo>
                    <a:pt x="345" y="521"/>
                  </a:lnTo>
                  <a:lnTo>
                    <a:pt x="359" y="526"/>
                  </a:lnTo>
                  <a:lnTo>
                    <a:pt x="230" y="661"/>
                  </a:lnTo>
                  <a:lnTo>
                    <a:pt x="234" y="662"/>
                  </a:lnTo>
                  <a:lnTo>
                    <a:pt x="248" y="663"/>
                  </a:lnTo>
                  <a:lnTo>
                    <a:pt x="267" y="668"/>
                  </a:lnTo>
                  <a:lnTo>
                    <a:pt x="290" y="672"/>
                  </a:lnTo>
                  <a:lnTo>
                    <a:pt x="316" y="677"/>
                  </a:lnTo>
                  <a:lnTo>
                    <a:pt x="341" y="681"/>
                  </a:lnTo>
                  <a:lnTo>
                    <a:pt x="363" y="686"/>
                  </a:lnTo>
                  <a:lnTo>
                    <a:pt x="382" y="690"/>
                  </a:lnTo>
                  <a:lnTo>
                    <a:pt x="364" y="706"/>
                  </a:lnTo>
                  <a:lnTo>
                    <a:pt x="341" y="729"/>
                  </a:lnTo>
                  <a:lnTo>
                    <a:pt x="313" y="755"/>
                  </a:lnTo>
                  <a:lnTo>
                    <a:pt x="286" y="781"/>
                  </a:lnTo>
                  <a:lnTo>
                    <a:pt x="259" y="805"/>
                  </a:lnTo>
                  <a:lnTo>
                    <a:pt x="238" y="826"/>
                  </a:lnTo>
                  <a:lnTo>
                    <a:pt x="223" y="839"/>
                  </a:lnTo>
                  <a:lnTo>
                    <a:pt x="218" y="845"/>
                  </a:lnTo>
                  <a:lnTo>
                    <a:pt x="222" y="846"/>
                  </a:lnTo>
                  <a:lnTo>
                    <a:pt x="231" y="848"/>
                  </a:lnTo>
                  <a:lnTo>
                    <a:pt x="247" y="852"/>
                  </a:lnTo>
                  <a:lnTo>
                    <a:pt x="266" y="856"/>
                  </a:lnTo>
                  <a:lnTo>
                    <a:pt x="286" y="860"/>
                  </a:lnTo>
                  <a:lnTo>
                    <a:pt x="306" y="864"/>
                  </a:lnTo>
                  <a:lnTo>
                    <a:pt x="324" y="869"/>
                  </a:lnTo>
                  <a:lnTo>
                    <a:pt x="340" y="871"/>
                  </a:lnTo>
                  <a:lnTo>
                    <a:pt x="190" y="1075"/>
                  </a:lnTo>
                  <a:lnTo>
                    <a:pt x="660" y="794"/>
                  </a:lnTo>
                  <a:lnTo>
                    <a:pt x="655" y="794"/>
                  </a:lnTo>
                  <a:lnTo>
                    <a:pt x="643" y="791"/>
                  </a:lnTo>
                  <a:lnTo>
                    <a:pt x="626" y="790"/>
                  </a:lnTo>
                  <a:lnTo>
                    <a:pt x="606" y="787"/>
                  </a:lnTo>
                  <a:lnTo>
                    <a:pt x="582" y="783"/>
                  </a:lnTo>
                  <a:lnTo>
                    <a:pt x="560" y="780"/>
                  </a:lnTo>
                  <a:lnTo>
                    <a:pt x="539" y="777"/>
                  </a:lnTo>
                  <a:lnTo>
                    <a:pt x="521" y="776"/>
                  </a:lnTo>
                  <a:lnTo>
                    <a:pt x="532" y="767"/>
                  </a:lnTo>
                  <a:lnTo>
                    <a:pt x="546" y="758"/>
                  </a:lnTo>
                  <a:lnTo>
                    <a:pt x="561" y="747"/>
                  </a:lnTo>
                  <a:lnTo>
                    <a:pt x="579" y="736"/>
                  </a:lnTo>
                  <a:lnTo>
                    <a:pt x="597" y="722"/>
                  </a:lnTo>
                  <a:lnTo>
                    <a:pt x="615" y="709"/>
                  </a:lnTo>
                  <a:lnTo>
                    <a:pt x="635" y="695"/>
                  </a:lnTo>
                  <a:lnTo>
                    <a:pt x="654" y="683"/>
                  </a:lnTo>
                  <a:lnTo>
                    <a:pt x="672" y="670"/>
                  </a:lnTo>
                  <a:lnTo>
                    <a:pt x="689" y="658"/>
                  </a:lnTo>
                  <a:lnTo>
                    <a:pt x="704" y="648"/>
                  </a:lnTo>
                  <a:lnTo>
                    <a:pt x="718" y="639"/>
                  </a:lnTo>
                  <a:lnTo>
                    <a:pt x="729" y="630"/>
                  </a:lnTo>
                  <a:lnTo>
                    <a:pt x="739" y="625"/>
                  </a:lnTo>
                  <a:lnTo>
                    <a:pt x="744" y="620"/>
                  </a:lnTo>
                  <a:lnTo>
                    <a:pt x="745" y="619"/>
                  </a:lnTo>
                  <a:lnTo>
                    <a:pt x="741" y="619"/>
                  </a:lnTo>
                  <a:lnTo>
                    <a:pt x="732" y="618"/>
                  </a:lnTo>
                  <a:lnTo>
                    <a:pt x="718" y="616"/>
                  </a:lnTo>
                  <a:lnTo>
                    <a:pt x="700" y="615"/>
                  </a:lnTo>
                  <a:lnTo>
                    <a:pt x="682" y="612"/>
                  </a:lnTo>
                  <a:lnTo>
                    <a:pt x="662" y="611"/>
                  </a:lnTo>
                  <a:lnTo>
                    <a:pt x="646" y="609"/>
                  </a:lnTo>
                  <a:lnTo>
                    <a:pt x="632" y="608"/>
                  </a:lnTo>
                  <a:lnTo>
                    <a:pt x="642" y="601"/>
                  </a:lnTo>
                  <a:lnTo>
                    <a:pt x="651" y="593"/>
                  </a:lnTo>
                  <a:lnTo>
                    <a:pt x="664" y="583"/>
                  </a:lnTo>
                  <a:lnTo>
                    <a:pt x="678" y="573"/>
                  </a:lnTo>
                  <a:lnTo>
                    <a:pt x="691" y="562"/>
                  </a:lnTo>
                  <a:lnTo>
                    <a:pt x="705" y="551"/>
                  </a:lnTo>
                  <a:lnTo>
                    <a:pt x="721" y="540"/>
                  </a:lnTo>
                  <a:lnTo>
                    <a:pt x="736" y="528"/>
                  </a:lnTo>
                  <a:lnTo>
                    <a:pt x="745" y="529"/>
                  </a:lnTo>
                  <a:lnTo>
                    <a:pt x="755" y="530"/>
                  </a:lnTo>
                  <a:lnTo>
                    <a:pt x="763" y="532"/>
                  </a:lnTo>
                  <a:lnTo>
                    <a:pt x="773" y="532"/>
                  </a:lnTo>
                  <a:lnTo>
                    <a:pt x="797" y="530"/>
                  </a:lnTo>
                  <a:lnTo>
                    <a:pt x="822" y="526"/>
                  </a:lnTo>
                  <a:lnTo>
                    <a:pt x="844" y="521"/>
                  </a:lnTo>
                  <a:lnTo>
                    <a:pt x="866" y="512"/>
                  </a:lnTo>
                  <a:lnTo>
                    <a:pt x="887" y="501"/>
                  </a:lnTo>
                  <a:lnTo>
                    <a:pt x="908" y="489"/>
                  </a:lnTo>
                  <a:lnTo>
                    <a:pt x="926" y="474"/>
                  </a:lnTo>
                  <a:lnTo>
                    <a:pt x="944" y="457"/>
                  </a:lnTo>
                  <a:lnTo>
                    <a:pt x="952" y="461"/>
                  </a:lnTo>
                  <a:lnTo>
                    <a:pt x="960" y="465"/>
                  </a:lnTo>
                  <a:lnTo>
                    <a:pt x="968" y="468"/>
                  </a:lnTo>
                  <a:lnTo>
                    <a:pt x="977" y="471"/>
                  </a:lnTo>
                  <a:lnTo>
                    <a:pt x="985" y="474"/>
                  </a:lnTo>
                  <a:lnTo>
                    <a:pt x="995" y="475"/>
                  </a:lnTo>
                  <a:lnTo>
                    <a:pt x="1003" y="476"/>
                  </a:lnTo>
                  <a:lnTo>
                    <a:pt x="1013" y="476"/>
                  </a:lnTo>
                  <a:lnTo>
                    <a:pt x="1041" y="474"/>
                  </a:lnTo>
                  <a:lnTo>
                    <a:pt x="1065" y="465"/>
                  </a:lnTo>
                  <a:lnTo>
                    <a:pt x="1089" y="453"/>
                  </a:lnTo>
                  <a:lnTo>
                    <a:pt x="1108" y="436"/>
                  </a:lnTo>
                  <a:lnTo>
                    <a:pt x="1125" y="417"/>
                  </a:lnTo>
                  <a:lnTo>
                    <a:pt x="1137" y="393"/>
                  </a:lnTo>
                  <a:lnTo>
                    <a:pt x="1146" y="368"/>
                  </a:lnTo>
                  <a:lnTo>
                    <a:pt x="1149" y="341"/>
                  </a:lnTo>
                  <a:lnTo>
                    <a:pt x="1146" y="314"/>
                  </a:lnTo>
                  <a:lnTo>
                    <a:pt x="1137" y="288"/>
                  </a:lnTo>
                  <a:lnTo>
                    <a:pt x="1125" y="266"/>
                  </a:lnTo>
                  <a:lnTo>
                    <a:pt x="1108" y="246"/>
                  </a:lnTo>
                  <a:lnTo>
                    <a:pt x="1089" y="230"/>
                  </a:lnTo>
                  <a:lnTo>
                    <a:pt x="1065" y="217"/>
                  </a:lnTo>
                  <a:lnTo>
                    <a:pt x="1041" y="209"/>
                  </a:lnTo>
                  <a:lnTo>
                    <a:pt x="1013" y="2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" name="AutoShape 15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231" y="150"/>
                  </a:moveTo>
                  <a:lnTo>
                    <a:pt x="234" y="150"/>
                  </a:lnTo>
                  <a:lnTo>
                    <a:pt x="244" y="152"/>
                  </a:lnTo>
                  <a:lnTo>
                    <a:pt x="258" y="153"/>
                  </a:lnTo>
                  <a:lnTo>
                    <a:pt x="274" y="154"/>
                  </a:lnTo>
                  <a:lnTo>
                    <a:pt x="292" y="156"/>
                  </a:lnTo>
                  <a:lnTo>
                    <a:pt x="310" y="157"/>
                  </a:lnTo>
                  <a:lnTo>
                    <a:pt x="327" y="158"/>
                  </a:lnTo>
                  <a:lnTo>
                    <a:pt x="339" y="160"/>
                  </a:lnTo>
                  <a:lnTo>
                    <a:pt x="314" y="178"/>
                  </a:lnTo>
                  <a:lnTo>
                    <a:pt x="281" y="200"/>
                  </a:lnTo>
                  <a:lnTo>
                    <a:pt x="245" y="225"/>
                  </a:lnTo>
                  <a:lnTo>
                    <a:pt x="209" y="250"/>
                  </a:lnTo>
                  <a:lnTo>
                    <a:pt x="175" y="275"/>
                  </a:lnTo>
                  <a:lnTo>
                    <a:pt x="147" y="294"/>
                  </a:lnTo>
                  <a:lnTo>
                    <a:pt x="127" y="307"/>
                  </a:lnTo>
                  <a:lnTo>
                    <a:pt x="120" y="312"/>
                  </a:lnTo>
                  <a:lnTo>
                    <a:pt x="125" y="312"/>
                  </a:lnTo>
                  <a:lnTo>
                    <a:pt x="136" y="314"/>
                  </a:lnTo>
                  <a:lnTo>
                    <a:pt x="151" y="316"/>
                  </a:lnTo>
                  <a:lnTo>
                    <a:pt x="170" y="319"/>
                  </a:lnTo>
                  <a:lnTo>
                    <a:pt x="193" y="322"/>
                  </a:lnTo>
                  <a:lnTo>
                    <a:pt x="213" y="325"/>
                  </a:lnTo>
                  <a:lnTo>
                    <a:pt x="234" y="328"/>
                  </a:lnTo>
                  <a:lnTo>
                    <a:pt x="251" y="330"/>
                  </a:lnTo>
                  <a:lnTo>
                    <a:pt x="241" y="336"/>
                  </a:lnTo>
                  <a:lnTo>
                    <a:pt x="230" y="343"/>
                  </a:lnTo>
                  <a:lnTo>
                    <a:pt x="219" y="350"/>
                  </a:lnTo>
                  <a:lnTo>
                    <a:pt x="205" y="358"/>
                  </a:lnTo>
                  <a:lnTo>
                    <a:pt x="193" y="366"/>
                  </a:lnTo>
                  <a:lnTo>
                    <a:pt x="179" y="375"/>
                  </a:lnTo>
                  <a:lnTo>
                    <a:pt x="163" y="383"/>
                  </a:lnTo>
                  <a:lnTo>
                    <a:pt x="148" y="393"/>
                  </a:lnTo>
                  <a:lnTo>
                    <a:pt x="132" y="402"/>
                  </a:lnTo>
                  <a:lnTo>
                    <a:pt x="116" y="412"/>
                  </a:lnTo>
                  <a:lnTo>
                    <a:pt x="98" y="422"/>
                  </a:lnTo>
                  <a:lnTo>
                    <a:pt x="82" y="433"/>
                  </a:lnTo>
                  <a:lnTo>
                    <a:pt x="65" y="444"/>
                  </a:lnTo>
                  <a:lnTo>
                    <a:pt x="47" y="454"/>
                  </a:lnTo>
                  <a:lnTo>
                    <a:pt x="29" y="465"/>
                  </a:lnTo>
                  <a:lnTo>
                    <a:pt x="11" y="476"/>
                  </a:lnTo>
                  <a:lnTo>
                    <a:pt x="28" y="458"/>
                  </a:lnTo>
                  <a:lnTo>
                    <a:pt x="44" y="438"/>
                  </a:lnTo>
                  <a:lnTo>
                    <a:pt x="61" y="419"/>
                  </a:lnTo>
                  <a:lnTo>
                    <a:pt x="78" y="401"/>
                  </a:lnTo>
                  <a:lnTo>
                    <a:pt x="91" y="384"/>
                  </a:lnTo>
                  <a:lnTo>
                    <a:pt x="104" y="370"/>
                  </a:lnTo>
                  <a:lnTo>
                    <a:pt x="111" y="362"/>
                  </a:lnTo>
                  <a:lnTo>
                    <a:pt x="114" y="359"/>
                  </a:lnTo>
                  <a:lnTo>
                    <a:pt x="111" y="358"/>
                  </a:lnTo>
                  <a:lnTo>
                    <a:pt x="101" y="357"/>
                  </a:lnTo>
                  <a:lnTo>
                    <a:pt x="87" y="354"/>
                  </a:lnTo>
                  <a:lnTo>
                    <a:pt x="69" y="350"/>
                  </a:lnTo>
                  <a:lnTo>
                    <a:pt x="51" y="347"/>
                  </a:lnTo>
                  <a:lnTo>
                    <a:pt x="32" y="343"/>
                  </a:lnTo>
                  <a:lnTo>
                    <a:pt x="15" y="339"/>
                  </a:lnTo>
                  <a:lnTo>
                    <a:pt x="0" y="336"/>
                  </a:lnTo>
                  <a:lnTo>
                    <a:pt x="18" y="319"/>
                  </a:lnTo>
                  <a:lnTo>
                    <a:pt x="42" y="296"/>
                  </a:lnTo>
                  <a:lnTo>
                    <a:pt x="69" y="271"/>
                  </a:lnTo>
                  <a:lnTo>
                    <a:pt x="97" y="244"/>
                  </a:lnTo>
                  <a:lnTo>
                    <a:pt x="122" y="219"/>
                  </a:lnTo>
                  <a:lnTo>
                    <a:pt x="144" y="199"/>
                  </a:lnTo>
                  <a:lnTo>
                    <a:pt x="159" y="185"/>
                  </a:lnTo>
                  <a:lnTo>
                    <a:pt x="165" y="179"/>
                  </a:lnTo>
                  <a:lnTo>
                    <a:pt x="159" y="178"/>
                  </a:lnTo>
                  <a:lnTo>
                    <a:pt x="147" y="175"/>
                  </a:lnTo>
                  <a:lnTo>
                    <a:pt x="126" y="172"/>
                  </a:lnTo>
                  <a:lnTo>
                    <a:pt x="102" y="167"/>
                  </a:lnTo>
                  <a:lnTo>
                    <a:pt x="76" y="163"/>
                  </a:lnTo>
                  <a:lnTo>
                    <a:pt x="50" y="157"/>
                  </a:lnTo>
                  <a:lnTo>
                    <a:pt x="26" y="153"/>
                  </a:lnTo>
                  <a:lnTo>
                    <a:pt x="8" y="150"/>
                  </a:lnTo>
                  <a:lnTo>
                    <a:pt x="17" y="142"/>
                  </a:lnTo>
                  <a:lnTo>
                    <a:pt x="26" y="132"/>
                  </a:lnTo>
                  <a:lnTo>
                    <a:pt x="37" y="121"/>
                  </a:lnTo>
                  <a:lnTo>
                    <a:pt x="48" y="107"/>
                  </a:lnTo>
                  <a:lnTo>
                    <a:pt x="62" y="95"/>
                  </a:lnTo>
                  <a:lnTo>
                    <a:pt x="75" y="81"/>
                  </a:lnTo>
                  <a:lnTo>
                    <a:pt x="89" y="67"/>
                  </a:lnTo>
                  <a:lnTo>
                    <a:pt x="101" y="53"/>
                  </a:lnTo>
                  <a:lnTo>
                    <a:pt x="109" y="54"/>
                  </a:lnTo>
                  <a:lnTo>
                    <a:pt x="116" y="57"/>
                  </a:lnTo>
                  <a:lnTo>
                    <a:pt x="125" y="59"/>
                  </a:lnTo>
                  <a:lnTo>
                    <a:pt x="133" y="59"/>
                  </a:lnTo>
                  <a:lnTo>
                    <a:pt x="141" y="60"/>
                  </a:lnTo>
                  <a:lnTo>
                    <a:pt x="150" y="61"/>
                  </a:lnTo>
                  <a:lnTo>
                    <a:pt x="159" y="61"/>
                  </a:lnTo>
                  <a:lnTo>
                    <a:pt x="168" y="61"/>
                  </a:lnTo>
                  <a:lnTo>
                    <a:pt x="191" y="60"/>
                  </a:lnTo>
                  <a:lnTo>
                    <a:pt x="213" y="57"/>
                  </a:lnTo>
                  <a:lnTo>
                    <a:pt x="237" y="52"/>
                  </a:lnTo>
                  <a:lnTo>
                    <a:pt x="259" y="45"/>
                  </a:lnTo>
                  <a:lnTo>
                    <a:pt x="280" y="36"/>
                  </a:lnTo>
                  <a:lnTo>
                    <a:pt x="301" y="27"/>
                  </a:lnTo>
                  <a:lnTo>
                    <a:pt x="320" y="14"/>
                  </a:lnTo>
                  <a:lnTo>
                    <a:pt x="339" y="0"/>
                  </a:lnTo>
                  <a:lnTo>
                    <a:pt x="346" y="5"/>
                  </a:lnTo>
                  <a:lnTo>
                    <a:pt x="352" y="9"/>
                  </a:lnTo>
                  <a:lnTo>
                    <a:pt x="359" y="13"/>
                  </a:lnTo>
                  <a:lnTo>
                    <a:pt x="364" y="16"/>
                  </a:lnTo>
                  <a:lnTo>
                    <a:pt x="371" y="20"/>
                  </a:lnTo>
                  <a:lnTo>
                    <a:pt x="378" y="23"/>
                  </a:lnTo>
                  <a:lnTo>
                    <a:pt x="385" y="25"/>
                  </a:lnTo>
                  <a:lnTo>
                    <a:pt x="392" y="28"/>
                  </a:lnTo>
                  <a:lnTo>
                    <a:pt x="366" y="48"/>
                  </a:lnTo>
                  <a:lnTo>
                    <a:pt x="339" y="68"/>
                  </a:lnTo>
                  <a:lnTo>
                    <a:pt x="312" y="89"/>
                  </a:lnTo>
                  <a:lnTo>
                    <a:pt x="287" y="107"/>
                  </a:lnTo>
                  <a:lnTo>
                    <a:pt x="265" y="125"/>
                  </a:lnTo>
                  <a:lnTo>
                    <a:pt x="247" y="138"/>
                  </a:lnTo>
                  <a:lnTo>
                    <a:pt x="235" y="147"/>
                  </a:lnTo>
                  <a:lnTo>
                    <a:pt x="231" y="1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7" name="AutoShape 16"/>
            <p:cNvSpPr>
              <a:spLocks noChangeArrowheads="1"/>
            </p:cNvSpPr>
            <p:nvPr/>
          </p:nvSpPr>
          <p:spPr bwMode="auto">
            <a:xfrm>
              <a:off x="444" y="977"/>
              <a:ext cx="671" cy="334"/>
            </a:xfrm>
            <a:custGeom>
              <a:avLst/>
              <a:gdLst>
                <a:gd name="T0" fmla="*/ 17999 w 1071"/>
                <a:gd name="T1" fmla="*/ 377606 h 472"/>
                <a:gd name="T2" fmla="*/ 17999 w 1071"/>
                <a:gd name="T3" fmla="*/ 377606 h 472"/>
                <a:gd name="T4" fmla="*/ 17999 w 1071"/>
                <a:gd name="T5" fmla="*/ 377606 h 472"/>
                <a:gd name="T6" fmla="*/ 17999 w 1071"/>
                <a:gd name="T7" fmla="*/ 377606 h 472"/>
                <a:gd name="T8" fmla="*/ 17999 w 1071"/>
                <a:gd name="T9" fmla="*/ 377606 h 472"/>
                <a:gd name="T10" fmla="*/ 17999 w 1071"/>
                <a:gd name="T11" fmla="*/ 377606 h 472"/>
                <a:gd name="T12" fmla="*/ 17999 w 1071"/>
                <a:gd name="T13" fmla="*/ 377606 h 472"/>
                <a:gd name="T14" fmla="*/ 17999 w 1071"/>
                <a:gd name="T15" fmla="*/ 377606 h 472"/>
                <a:gd name="T16" fmla="*/ 17999 w 1071"/>
                <a:gd name="T17" fmla="*/ 377606 h 472"/>
                <a:gd name="T18" fmla="*/ 17999 w 1071"/>
                <a:gd name="T19" fmla="*/ 377606 h 472"/>
                <a:gd name="T20" fmla="*/ 17999 w 1071"/>
                <a:gd name="T21" fmla="*/ 377606 h 472"/>
                <a:gd name="T22" fmla="*/ 17999 w 1071"/>
                <a:gd name="T23" fmla="*/ 377606 h 472"/>
                <a:gd name="T24" fmla="*/ 17999 w 1071"/>
                <a:gd name="T25" fmla="*/ 377606 h 472"/>
                <a:gd name="T26" fmla="*/ 17999 w 1071"/>
                <a:gd name="T27" fmla="*/ 377606 h 472"/>
                <a:gd name="T28" fmla="*/ 17999 w 1071"/>
                <a:gd name="T29" fmla="*/ 377606 h 472"/>
                <a:gd name="T30" fmla="*/ 17999 w 1071"/>
                <a:gd name="T31" fmla="*/ 377606 h 472"/>
                <a:gd name="T32" fmla="*/ 17999 w 1071"/>
                <a:gd name="T33" fmla="*/ 377606 h 472"/>
                <a:gd name="T34" fmla="*/ 17999 w 1071"/>
                <a:gd name="T35" fmla="*/ 377606 h 472"/>
                <a:gd name="T36" fmla="*/ 17999 w 1071"/>
                <a:gd name="T37" fmla="*/ 377606 h 472"/>
                <a:gd name="T38" fmla="*/ 17999 w 1071"/>
                <a:gd name="T39" fmla="*/ 377606 h 472"/>
                <a:gd name="T40" fmla="*/ 17999 w 1071"/>
                <a:gd name="T41" fmla="*/ 377606 h 472"/>
                <a:gd name="T42" fmla="*/ 17999 w 1071"/>
                <a:gd name="T43" fmla="*/ 377606 h 472"/>
                <a:gd name="T44" fmla="*/ 17999 w 1071"/>
                <a:gd name="T45" fmla="*/ 377606 h 472"/>
                <a:gd name="T46" fmla="*/ 17999 w 1071"/>
                <a:gd name="T47" fmla="*/ 377606 h 472"/>
                <a:gd name="T48" fmla="*/ 17999 w 1071"/>
                <a:gd name="T49" fmla="*/ 377606 h 472"/>
                <a:gd name="T50" fmla="*/ 17999 w 1071"/>
                <a:gd name="T51" fmla="*/ 377606 h 472"/>
                <a:gd name="T52" fmla="*/ 17999 w 1071"/>
                <a:gd name="T53" fmla="*/ 377606 h 472"/>
                <a:gd name="T54" fmla="*/ 17999 w 1071"/>
                <a:gd name="T55" fmla="*/ 377606 h 472"/>
                <a:gd name="T56" fmla="*/ 17999 w 1071"/>
                <a:gd name="T57" fmla="*/ 377606 h 472"/>
                <a:gd name="T58" fmla="*/ 17999 w 1071"/>
                <a:gd name="T59" fmla="*/ 377606 h 472"/>
                <a:gd name="T60" fmla="*/ 17999 w 1071"/>
                <a:gd name="T61" fmla="*/ 377606 h 472"/>
                <a:gd name="T62" fmla="*/ 17999 w 1071"/>
                <a:gd name="T63" fmla="*/ 377606 h 472"/>
                <a:gd name="T64" fmla="*/ 17999 w 1071"/>
                <a:gd name="T65" fmla="*/ 377606 h 472"/>
                <a:gd name="T66" fmla="*/ 17999 w 1071"/>
                <a:gd name="T67" fmla="*/ 377606 h 472"/>
                <a:gd name="T68" fmla="*/ 17999 w 1071"/>
                <a:gd name="T69" fmla="*/ 377606 h 472"/>
                <a:gd name="T70" fmla="*/ 17999 w 1071"/>
                <a:gd name="T71" fmla="*/ 377606 h 472"/>
                <a:gd name="T72" fmla="*/ 17999 w 1071"/>
                <a:gd name="T73" fmla="*/ 377606 h 472"/>
                <a:gd name="T74" fmla="*/ 17999 w 1071"/>
                <a:gd name="T75" fmla="*/ 377606 h 472"/>
                <a:gd name="T76" fmla="*/ 17999 w 1071"/>
                <a:gd name="T77" fmla="*/ 377606 h 472"/>
                <a:gd name="T78" fmla="*/ 17999 w 1071"/>
                <a:gd name="T79" fmla="*/ 377606 h 472"/>
                <a:gd name="T80" fmla="*/ 17999 w 1071"/>
                <a:gd name="T81" fmla="*/ 0 h 472"/>
                <a:gd name="T82" fmla="*/ 17999 w 1071"/>
                <a:gd name="T83" fmla="*/ 377606 h 472"/>
                <a:gd name="T84" fmla="*/ 17999 w 1071"/>
                <a:gd name="T85" fmla="*/ 377606 h 472"/>
                <a:gd name="T86" fmla="*/ 17999 w 1071"/>
                <a:gd name="T87" fmla="*/ 377606 h 472"/>
                <a:gd name="T88" fmla="*/ 17999 w 1071"/>
                <a:gd name="T89" fmla="*/ 377606 h 472"/>
                <a:gd name="T90" fmla="*/ 17999 w 1071"/>
                <a:gd name="T91" fmla="*/ 377606 h 472"/>
                <a:gd name="T92" fmla="*/ 17999 w 1071"/>
                <a:gd name="T93" fmla="*/ 377606 h 472"/>
                <a:gd name="T94" fmla="*/ 17999 w 1071"/>
                <a:gd name="T95" fmla="*/ 377606 h 472"/>
                <a:gd name="T96" fmla="*/ 17999 w 1071"/>
                <a:gd name="T97" fmla="*/ 377606 h 472"/>
                <a:gd name="T98" fmla="*/ 17999 w 1071"/>
                <a:gd name="T99" fmla="*/ 377606 h 472"/>
                <a:gd name="T100" fmla="*/ 17999 w 1071"/>
                <a:gd name="T101" fmla="*/ 377606 h 472"/>
                <a:gd name="T102" fmla="*/ 17999 w 1071"/>
                <a:gd name="T103" fmla="*/ 377606 h 472"/>
                <a:gd name="T104" fmla="*/ 17999 w 1071"/>
                <a:gd name="T105" fmla="*/ 377606 h 472"/>
                <a:gd name="T106" fmla="*/ 17999 w 1071"/>
                <a:gd name="T107" fmla="*/ 377606 h 472"/>
                <a:gd name="T108" fmla="*/ 17999 w 1071"/>
                <a:gd name="T109" fmla="*/ 377606 h 472"/>
                <a:gd name="T110" fmla="*/ 17999 w 1071"/>
                <a:gd name="T111" fmla="*/ 377606 h 472"/>
                <a:gd name="T112" fmla="*/ 17999 w 1071"/>
                <a:gd name="T113" fmla="*/ 377606 h 4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71"/>
                <a:gd name="T172" fmla="*/ 0 h 472"/>
                <a:gd name="T173" fmla="*/ 1071 w 1071"/>
                <a:gd name="T174" fmla="*/ 472 h 4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71" h="472">
                  <a:moveTo>
                    <a:pt x="974" y="400"/>
                  </a:moveTo>
                  <a:lnTo>
                    <a:pt x="966" y="400"/>
                  </a:lnTo>
                  <a:lnTo>
                    <a:pt x="957" y="398"/>
                  </a:lnTo>
                  <a:lnTo>
                    <a:pt x="949" y="397"/>
                  </a:lnTo>
                  <a:lnTo>
                    <a:pt x="942" y="394"/>
                  </a:lnTo>
                  <a:lnTo>
                    <a:pt x="934" y="391"/>
                  </a:lnTo>
                  <a:lnTo>
                    <a:pt x="927" y="387"/>
                  </a:lnTo>
                  <a:lnTo>
                    <a:pt x="920" y="383"/>
                  </a:lnTo>
                  <a:lnTo>
                    <a:pt x="913" y="377"/>
                  </a:lnTo>
                  <a:lnTo>
                    <a:pt x="898" y="366"/>
                  </a:lnTo>
                  <a:lnTo>
                    <a:pt x="887" y="382"/>
                  </a:lnTo>
                  <a:lnTo>
                    <a:pt x="873" y="397"/>
                  </a:lnTo>
                  <a:lnTo>
                    <a:pt x="857" y="411"/>
                  </a:lnTo>
                  <a:lnTo>
                    <a:pt x="841" y="423"/>
                  </a:lnTo>
                  <a:lnTo>
                    <a:pt x="823" y="433"/>
                  </a:lnTo>
                  <a:lnTo>
                    <a:pt x="803" y="441"/>
                  </a:lnTo>
                  <a:lnTo>
                    <a:pt x="784" y="448"/>
                  </a:lnTo>
                  <a:lnTo>
                    <a:pt x="765" y="452"/>
                  </a:lnTo>
                  <a:lnTo>
                    <a:pt x="744" y="455"/>
                  </a:lnTo>
                  <a:lnTo>
                    <a:pt x="741" y="455"/>
                  </a:lnTo>
                  <a:lnTo>
                    <a:pt x="740" y="455"/>
                  </a:lnTo>
                  <a:lnTo>
                    <a:pt x="737" y="455"/>
                  </a:lnTo>
                  <a:lnTo>
                    <a:pt x="734" y="455"/>
                  </a:lnTo>
                  <a:lnTo>
                    <a:pt x="729" y="455"/>
                  </a:lnTo>
                  <a:lnTo>
                    <a:pt x="722" y="455"/>
                  </a:lnTo>
                  <a:lnTo>
                    <a:pt x="716" y="454"/>
                  </a:lnTo>
                  <a:lnTo>
                    <a:pt x="711" y="454"/>
                  </a:lnTo>
                  <a:lnTo>
                    <a:pt x="704" y="452"/>
                  </a:lnTo>
                  <a:lnTo>
                    <a:pt x="698" y="451"/>
                  </a:lnTo>
                  <a:lnTo>
                    <a:pt x="693" y="451"/>
                  </a:lnTo>
                  <a:lnTo>
                    <a:pt x="687" y="449"/>
                  </a:lnTo>
                  <a:lnTo>
                    <a:pt x="682" y="448"/>
                  </a:lnTo>
                  <a:lnTo>
                    <a:pt x="676" y="445"/>
                  </a:lnTo>
                  <a:lnTo>
                    <a:pt x="670" y="444"/>
                  </a:lnTo>
                  <a:lnTo>
                    <a:pt x="665" y="443"/>
                  </a:lnTo>
                  <a:lnTo>
                    <a:pt x="658" y="440"/>
                  </a:lnTo>
                  <a:lnTo>
                    <a:pt x="651" y="436"/>
                  </a:lnTo>
                  <a:lnTo>
                    <a:pt x="643" y="433"/>
                  </a:lnTo>
                  <a:lnTo>
                    <a:pt x="636" y="429"/>
                  </a:lnTo>
                  <a:lnTo>
                    <a:pt x="629" y="425"/>
                  </a:lnTo>
                  <a:lnTo>
                    <a:pt x="622" y="420"/>
                  </a:lnTo>
                  <a:lnTo>
                    <a:pt x="616" y="416"/>
                  </a:lnTo>
                  <a:lnTo>
                    <a:pt x="609" y="411"/>
                  </a:lnTo>
                  <a:lnTo>
                    <a:pt x="598" y="401"/>
                  </a:lnTo>
                  <a:lnTo>
                    <a:pt x="597" y="400"/>
                  </a:lnTo>
                  <a:lnTo>
                    <a:pt x="597" y="401"/>
                  </a:lnTo>
                  <a:lnTo>
                    <a:pt x="585" y="411"/>
                  </a:lnTo>
                  <a:lnTo>
                    <a:pt x="576" y="418"/>
                  </a:lnTo>
                  <a:lnTo>
                    <a:pt x="568" y="425"/>
                  </a:lnTo>
                  <a:lnTo>
                    <a:pt x="560" y="431"/>
                  </a:lnTo>
                  <a:lnTo>
                    <a:pt x="550" y="437"/>
                  </a:lnTo>
                  <a:lnTo>
                    <a:pt x="536" y="445"/>
                  </a:lnTo>
                  <a:lnTo>
                    <a:pt x="522" y="452"/>
                  </a:lnTo>
                  <a:lnTo>
                    <a:pt x="507" y="458"/>
                  </a:lnTo>
                  <a:lnTo>
                    <a:pt x="492" y="462"/>
                  </a:lnTo>
                  <a:lnTo>
                    <a:pt x="475" y="466"/>
                  </a:lnTo>
                  <a:lnTo>
                    <a:pt x="460" y="469"/>
                  </a:lnTo>
                  <a:lnTo>
                    <a:pt x="443" y="472"/>
                  </a:lnTo>
                  <a:lnTo>
                    <a:pt x="427" y="472"/>
                  </a:lnTo>
                  <a:lnTo>
                    <a:pt x="417" y="472"/>
                  </a:lnTo>
                  <a:lnTo>
                    <a:pt x="409" y="472"/>
                  </a:lnTo>
                  <a:lnTo>
                    <a:pt x="400" y="470"/>
                  </a:lnTo>
                  <a:lnTo>
                    <a:pt x="391" y="469"/>
                  </a:lnTo>
                  <a:lnTo>
                    <a:pt x="385" y="469"/>
                  </a:lnTo>
                  <a:lnTo>
                    <a:pt x="379" y="467"/>
                  </a:lnTo>
                  <a:lnTo>
                    <a:pt x="374" y="466"/>
                  </a:lnTo>
                  <a:lnTo>
                    <a:pt x="370" y="465"/>
                  </a:lnTo>
                  <a:lnTo>
                    <a:pt x="364" y="463"/>
                  </a:lnTo>
                  <a:lnTo>
                    <a:pt x="359" y="462"/>
                  </a:lnTo>
                  <a:lnTo>
                    <a:pt x="353" y="461"/>
                  </a:lnTo>
                  <a:lnTo>
                    <a:pt x="348" y="459"/>
                  </a:lnTo>
                  <a:lnTo>
                    <a:pt x="332" y="454"/>
                  </a:lnTo>
                  <a:lnTo>
                    <a:pt x="319" y="445"/>
                  </a:lnTo>
                  <a:lnTo>
                    <a:pt x="305" y="438"/>
                  </a:lnTo>
                  <a:lnTo>
                    <a:pt x="291" y="429"/>
                  </a:lnTo>
                  <a:lnTo>
                    <a:pt x="278" y="419"/>
                  </a:lnTo>
                  <a:lnTo>
                    <a:pt x="266" y="409"/>
                  </a:lnTo>
                  <a:lnTo>
                    <a:pt x="255" y="398"/>
                  </a:lnTo>
                  <a:lnTo>
                    <a:pt x="244" y="386"/>
                  </a:lnTo>
                  <a:lnTo>
                    <a:pt x="233" y="370"/>
                  </a:lnTo>
                  <a:lnTo>
                    <a:pt x="217" y="383"/>
                  </a:lnTo>
                  <a:lnTo>
                    <a:pt x="208" y="390"/>
                  </a:lnTo>
                  <a:lnTo>
                    <a:pt x="199" y="395"/>
                  </a:lnTo>
                  <a:lnTo>
                    <a:pt x="188" y="400"/>
                  </a:lnTo>
                  <a:lnTo>
                    <a:pt x="179" y="404"/>
                  </a:lnTo>
                  <a:lnTo>
                    <a:pt x="168" y="406"/>
                  </a:lnTo>
                  <a:lnTo>
                    <a:pt x="156" y="409"/>
                  </a:lnTo>
                  <a:lnTo>
                    <a:pt x="145" y="411"/>
                  </a:lnTo>
                  <a:lnTo>
                    <a:pt x="134" y="411"/>
                  </a:lnTo>
                  <a:lnTo>
                    <a:pt x="108" y="408"/>
                  </a:lnTo>
                  <a:lnTo>
                    <a:pt x="82" y="400"/>
                  </a:lnTo>
                  <a:lnTo>
                    <a:pt x="59" y="388"/>
                  </a:lnTo>
                  <a:lnTo>
                    <a:pt x="40" y="372"/>
                  </a:lnTo>
                  <a:lnTo>
                    <a:pt x="23" y="351"/>
                  </a:lnTo>
                  <a:lnTo>
                    <a:pt x="11" y="329"/>
                  </a:lnTo>
                  <a:lnTo>
                    <a:pt x="3" y="304"/>
                  </a:lnTo>
                  <a:lnTo>
                    <a:pt x="0" y="276"/>
                  </a:lnTo>
                  <a:lnTo>
                    <a:pt x="3" y="250"/>
                  </a:lnTo>
                  <a:lnTo>
                    <a:pt x="11" y="225"/>
                  </a:lnTo>
                  <a:lnTo>
                    <a:pt x="23" y="201"/>
                  </a:lnTo>
                  <a:lnTo>
                    <a:pt x="40" y="182"/>
                  </a:lnTo>
                  <a:lnTo>
                    <a:pt x="59" y="165"/>
                  </a:lnTo>
                  <a:lnTo>
                    <a:pt x="82" y="154"/>
                  </a:lnTo>
                  <a:lnTo>
                    <a:pt x="108" y="146"/>
                  </a:lnTo>
                  <a:lnTo>
                    <a:pt x="134" y="143"/>
                  </a:lnTo>
                  <a:lnTo>
                    <a:pt x="141" y="143"/>
                  </a:lnTo>
                  <a:lnTo>
                    <a:pt x="148" y="143"/>
                  </a:lnTo>
                  <a:lnTo>
                    <a:pt x="154" y="145"/>
                  </a:lnTo>
                  <a:lnTo>
                    <a:pt x="161" y="146"/>
                  </a:lnTo>
                  <a:lnTo>
                    <a:pt x="166" y="147"/>
                  </a:lnTo>
                  <a:lnTo>
                    <a:pt x="173" y="149"/>
                  </a:lnTo>
                  <a:lnTo>
                    <a:pt x="179" y="150"/>
                  </a:lnTo>
                  <a:lnTo>
                    <a:pt x="186" y="153"/>
                  </a:lnTo>
                  <a:lnTo>
                    <a:pt x="202" y="160"/>
                  </a:lnTo>
                  <a:lnTo>
                    <a:pt x="210" y="143"/>
                  </a:lnTo>
                  <a:lnTo>
                    <a:pt x="227" y="111"/>
                  </a:lnTo>
                  <a:lnTo>
                    <a:pt x="247" y="84"/>
                  </a:lnTo>
                  <a:lnTo>
                    <a:pt x="270" y="60"/>
                  </a:lnTo>
                  <a:lnTo>
                    <a:pt x="298" y="39"/>
                  </a:lnTo>
                  <a:lnTo>
                    <a:pt x="327" y="23"/>
                  </a:lnTo>
                  <a:lnTo>
                    <a:pt x="359" y="10"/>
                  </a:lnTo>
                  <a:lnTo>
                    <a:pt x="392" y="3"/>
                  </a:lnTo>
                  <a:lnTo>
                    <a:pt x="427" y="0"/>
                  </a:lnTo>
                  <a:lnTo>
                    <a:pt x="453" y="2"/>
                  </a:lnTo>
                  <a:lnTo>
                    <a:pt x="479" y="6"/>
                  </a:lnTo>
                  <a:lnTo>
                    <a:pt x="503" y="13"/>
                  </a:lnTo>
                  <a:lnTo>
                    <a:pt x="528" y="23"/>
                  </a:lnTo>
                  <a:lnTo>
                    <a:pt x="550" y="35"/>
                  </a:lnTo>
                  <a:lnTo>
                    <a:pt x="572" y="50"/>
                  </a:lnTo>
                  <a:lnTo>
                    <a:pt x="591" y="68"/>
                  </a:lnTo>
                  <a:lnTo>
                    <a:pt x="609" y="88"/>
                  </a:lnTo>
                  <a:lnTo>
                    <a:pt x="619" y="100"/>
                  </a:lnTo>
                  <a:lnTo>
                    <a:pt x="634" y="92"/>
                  </a:lnTo>
                  <a:lnTo>
                    <a:pt x="645" y="85"/>
                  </a:lnTo>
                  <a:lnTo>
                    <a:pt x="658" y="79"/>
                  </a:lnTo>
                  <a:lnTo>
                    <a:pt x="670" y="75"/>
                  </a:lnTo>
                  <a:lnTo>
                    <a:pt x="683" y="71"/>
                  </a:lnTo>
                  <a:lnTo>
                    <a:pt x="695" y="68"/>
                  </a:lnTo>
                  <a:lnTo>
                    <a:pt x="708" y="66"/>
                  </a:lnTo>
                  <a:lnTo>
                    <a:pt x="720" y="64"/>
                  </a:lnTo>
                  <a:lnTo>
                    <a:pt x="734" y="64"/>
                  </a:lnTo>
                  <a:lnTo>
                    <a:pt x="765" y="67"/>
                  </a:lnTo>
                  <a:lnTo>
                    <a:pt x="795" y="74"/>
                  </a:lnTo>
                  <a:lnTo>
                    <a:pt x="823" y="85"/>
                  </a:lnTo>
                  <a:lnTo>
                    <a:pt x="848" y="102"/>
                  </a:lnTo>
                  <a:lnTo>
                    <a:pt x="871" y="121"/>
                  </a:lnTo>
                  <a:lnTo>
                    <a:pt x="891" y="143"/>
                  </a:lnTo>
                  <a:lnTo>
                    <a:pt x="906" y="170"/>
                  </a:lnTo>
                  <a:lnTo>
                    <a:pt x="918" y="199"/>
                  </a:lnTo>
                  <a:lnTo>
                    <a:pt x="925" y="218"/>
                  </a:lnTo>
                  <a:lnTo>
                    <a:pt x="943" y="211"/>
                  </a:lnTo>
                  <a:lnTo>
                    <a:pt x="950" y="210"/>
                  </a:lnTo>
                  <a:lnTo>
                    <a:pt x="959" y="208"/>
                  </a:lnTo>
                  <a:lnTo>
                    <a:pt x="967" y="207"/>
                  </a:lnTo>
                  <a:lnTo>
                    <a:pt x="974" y="207"/>
                  </a:lnTo>
                  <a:lnTo>
                    <a:pt x="993" y="208"/>
                  </a:lnTo>
                  <a:lnTo>
                    <a:pt x="1011" y="214"/>
                  </a:lnTo>
                  <a:lnTo>
                    <a:pt x="1028" y="224"/>
                  </a:lnTo>
                  <a:lnTo>
                    <a:pt x="1043" y="235"/>
                  </a:lnTo>
                  <a:lnTo>
                    <a:pt x="1054" y="248"/>
                  </a:lnTo>
                  <a:lnTo>
                    <a:pt x="1064" y="265"/>
                  </a:lnTo>
                  <a:lnTo>
                    <a:pt x="1069" y="283"/>
                  </a:lnTo>
                  <a:lnTo>
                    <a:pt x="1071" y="303"/>
                  </a:lnTo>
                  <a:lnTo>
                    <a:pt x="1069" y="322"/>
                  </a:lnTo>
                  <a:lnTo>
                    <a:pt x="1064" y="340"/>
                  </a:lnTo>
                  <a:lnTo>
                    <a:pt x="1054" y="357"/>
                  </a:lnTo>
                  <a:lnTo>
                    <a:pt x="1043" y="372"/>
                  </a:lnTo>
                  <a:lnTo>
                    <a:pt x="1028" y="383"/>
                  </a:lnTo>
                  <a:lnTo>
                    <a:pt x="1011" y="393"/>
                  </a:lnTo>
                  <a:lnTo>
                    <a:pt x="993" y="398"/>
                  </a:lnTo>
                  <a:lnTo>
                    <a:pt x="97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" name="AutoShape 17"/>
            <p:cNvSpPr>
              <a:spLocks noChangeArrowheads="1"/>
            </p:cNvSpPr>
            <p:nvPr/>
          </p:nvSpPr>
          <p:spPr bwMode="auto">
            <a:xfrm>
              <a:off x="444" y="1151"/>
              <a:ext cx="671" cy="159"/>
            </a:xfrm>
            <a:custGeom>
              <a:avLst/>
              <a:gdLst>
                <a:gd name="T0" fmla="*/ 17999 w 1071"/>
                <a:gd name="T1" fmla="*/ 364999 h 225"/>
                <a:gd name="T2" fmla="*/ 17999 w 1071"/>
                <a:gd name="T3" fmla="*/ 364999 h 225"/>
                <a:gd name="T4" fmla="*/ 17999 w 1071"/>
                <a:gd name="T5" fmla="*/ 364999 h 225"/>
                <a:gd name="T6" fmla="*/ 17999 w 1071"/>
                <a:gd name="T7" fmla="*/ 364999 h 225"/>
                <a:gd name="T8" fmla="*/ 17999 w 1071"/>
                <a:gd name="T9" fmla="*/ 364999 h 225"/>
                <a:gd name="T10" fmla="*/ 17999 w 1071"/>
                <a:gd name="T11" fmla="*/ 364999 h 225"/>
                <a:gd name="T12" fmla="*/ 17999 w 1071"/>
                <a:gd name="T13" fmla="*/ 364999 h 225"/>
                <a:gd name="T14" fmla="*/ 17999 w 1071"/>
                <a:gd name="T15" fmla="*/ 364999 h 225"/>
                <a:gd name="T16" fmla="*/ 17999 w 1071"/>
                <a:gd name="T17" fmla="*/ 364999 h 225"/>
                <a:gd name="T18" fmla="*/ 17999 w 1071"/>
                <a:gd name="T19" fmla="*/ 364999 h 225"/>
                <a:gd name="T20" fmla="*/ 17999 w 1071"/>
                <a:gd name="T21" fmla="*/ 364999 h 225"/>
                <a:gd name="T22" fmla="*/ 17999 w 1071"/>
                <a:gd name="T23" fmla="*/ 364999 h 225"/>
                <a:gd name="T24" fmla="*/ 17999 w 1071"/>
                <a:gd name="T25" fmla="*/ 364999 h 225"/>
                <a:gd name="T26" fmla="*/ 17999 w 1071"/>
                <a:gd name="T27" fmla="*/ 364999 h 225"/>
                <a:gd name="T28" fmla="*/ 17999 w 1071"/>
                <a:gd name="T29" fmla="*/ 364999 h 225"/>
                <a:gd name="T30" fmla="*/ 17999 w 1071"/>
                <a:gd name="T31" fmla="*/ 364999 h 225"/>
                <a:gd name="T32" fmla="*/ 17999 w 1071"/>
                <a:gd name="T33" fmla="*/ 364999 h 225"/>
                <a:gd name="T34" fmla="*/ 17999 w 1071"/>
                <a:gd name="T35" fmla="*/ 364999 h 225"/>
                <a:gd name="T36" fmla="*/ 17999 w 1071"/>
                <a:gd name="T37" fmla="*/ 364999 h 225"/>
                <a:gd name="T38" fmla="*/ 17999 w 1071"/>
                <a:gd name="T39" fmla="*/ 364999 h 225"/>
                <a:gd name="T40" fmla="*/ 17999 w 1071"/>
                <a:gd name="T41" fmla="*/ 364999 h 225"/>
                <a:gd name="T42" fmla="*/ 17999 w 1071"/>
                <a:gd name="T43" fmla="*/ 364999 h 225"/>
                <a:gd name="T44" fmla="*/ 17999 w 1071"/>
                <a:gd name="T45" fmla="*/ 364999 h 225"/>
                <a:gd name="T46" fmla="*/ 17999 w 1071"/>
                <a:gd name="T47" fmla="*/ 364999 h 225"/>
                <a:gd name="T48" fmla="*/ 0 w 1071"/>
                <a:gd name="T49" fmla="*/ 364999 h 225"/>
                <a:gd name="T50" fmla="*/ 17999 w 1071"/>
                <a:gd name="T51" fmla="*/ 364999 h 225"/>
                <a:gd name="T52" fmla="*/ 17999 w 1071"/>
                <a:gd name="T53" fmla="*/ 364999 h 225"/>
                <a:gd name="T54" fmla="*/ 17999 w 1071"/>
                <a:gd name="T55" fmla="*/ 364999 h 225"/>
                <a:gd name="T56" fmla="*/ 17999 w 1071"/>
                <a:gd name="T57" fmla="*/ 364999 h 225"/>
                <a:gd name="T58" fmla="*/ 17999 w 1071"/>
                <a:gd name="T59" fmla="*/ 364999 h 225"/>
                <a:gd name="T60" fmla="*/ 17999 w 1071"/>
                <a:gd name="T61" fmla="*/ 364999 h 225"/>
                <a:gd name="T62" fmla="*/ 17999 w 1071"/>
                <a:gd name="T63" fmla="*/ 364999 h 225"/>
                <a:gd name="T64" fmla="*/ 17999 w 1071"/>
                <a:gd name="T65" fmla="*/ 364999 h 225"/>
                <a:gd name="T66" fmla="*/ 17999 w 1071"/>
                <a:gd name="T67" fmla="*/ 364999 h 225"/>
                <a:gd name="T68" fmla="*/ 17999 w 1071"/>
                <a:gd name="T69" fmla="*/ 364999 h 225"/>
                <a:gd name="T70" fmla="*/ 17999 w 1071"/>
                <a:gd name="T71" fmla="*/ 364999 h 225"/>
                <a:gd name="T72" fmla="*/ 17999 w 1071"/>
                <a:gd name="T73" fmla="*/ 364999 h 225"/>
                <a:gd name="T74" fmla="*/ 17999 w 1071"/>
                <a:gd name="T75" fmla="*/ 364999 h 225"/>
                <a:gd name="T76" fmla="*/ 17999 w 1071"/>
                <a:gd name="T77" fmla="*/ 364999 h 225"/>
                <a:gd name="T78" fmla="*/ 17999 w 1071"/>
                <a:gd name="T79" fmla="*/ 364999 h 225"/>
                <a:gd name="T80" fmla="*/ 17999 w 1071"/>
                <a:gd name="T81" fmla="*/ 364999 h 225"/>
                <a:gd name="T82" fmla="*/ 17999 w 1071"/>
                <a:gd name="T83" fmla="*/ 364999 h 225"/>
                <a:gd name="T84" fmla="*/ 17999 w 1071"/>
                <a:gd name="T85" fmla="*/ 364999 h 225"/>
                <a:gd name="T86" fmla="*/ 17999 w 1071"/>
                <a:gd name="T87" fmla="*/ 364999 h 225"/>
                <a:gd name="T88" fmla="*/ 17999 w 1071"/>
                <a:gd name="T89" fmla="*/ 364999 h 225"/>
                <a:gd name="T90" fmla="*/ 17999 w 1071"/>
                <a:gd name="T91" fmla="*/ 364999 h 225"/>
                <a:gd name="T92" fmla="*/ 17999 w 1071"/>
                <a:gd name="T93" fmla="*/ 364999 h 225"/>
                <a:gd name="T94" fmla="*/ 17999 w 1071"/>
                <a:gd name="T95" fmla="*/ 364999 h 225"/>
                <a:gd name="T96" fmla="*/ 17999 w 1071"/>
                <a:gd name="T97" fmla="*/ 364999 h 225"/>
                <a:gd name="T98" fmla="*/ 17999 w 1071"/>
                <a:gd name="T99" fmla="*/ 364999 h 225"/>
                <a:gd name="T100" fmla="*/ 17999 w 1071"/>
                <a:gd name="T101" fmla="*/ 364999 h 225"/>
                <a:gd name="T102" fmla="*/ 17999 w 1071"/>
                <a:gd name="T103" fmla="*/ 364999 h 225"/>
                <a:gd name="T104" fmla="*/ 17999 w 1071"/>
                <a:gd name="T105" fmla="*/ 364999 h 225"/>
                <a:gd name="T106" fmla="*/ 17999 w 1071"/>
                <a:gd name="T107" fmla="*/ 364999 h 22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71"/>
                <a:gd name="T163" fmla="*/ 0 h 225"/>
                <a:gd name="T164" fmla="*/ 1071 w 1071"/>
                <a:gd name="T165" fmla="*/ 225 h 22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71" h="225">
                  <a:moveTo>
                    <a:pt x="974" y="94"/>
                  </a:moveTo>
                  <a:lnTo>
                    <a:pt x="966" y="94"/>
                  </a:lnTo>
                  <a:lnTo>
                    <a:pt x="957" y="93"/>
                  </a:lnTo>
                  <a:lnTo>
                    <a:pt x="949" y="92"/>
                  </a:lnTo>
                  <a:lnTo>
                    <a:pt x="942" y="89"/>
                  </a:lnTo>
                  <a:lnTo>
                    <a:pt x="934" y="86"/>
                  </a:lnTo>
                  <a:lnTo>
                    <a:pt x="927" y="82"/>
                  </a:lnTo>
                  <a:lnTo>
                    <a:pt x="920" y="78"/>
                  </a:lnTo>
                  <a:lnTo>
                    <a:pt x="913" y="72"/>
                  </a:lnTo>
                  <a:lnTo>
                    <a:pt x="898" y="61"/>
                  </a:lnTo>
                  <a:lnTo>
                    <a:pt x="887" y="76"/>
                  </a:lnTo>
                  <a:lnTo>
                    <a:pt x="873" y="92"/>
                  </a:lnTo>
                  <a:lnTo>
                    <a:pt x="857" y="105"/>
                  </a:lnTo>
                  <a:lnTo>
                    <a:pt x="841" y="118"/>
                  </a:lnTo>
                  <a:lnTo>
                    <a:pt x="823" y="128"/>
                  </a:lnTo>
                  <a:lnTo>
                    <a:pt x="803" y="136"/>
                  </a:lnTo>
                  <a:lnTo>
                    <a:pt x="784" y="143"/>
                  </a:lnTo>
                  <a:lnTo>
                    <a:pt x="765" y="147"/>
                  </a:lnTo>
                  <a:lnTo>
                    <a:pt x="744" y="150"/>
                  </a:lnTo>
                  <a:lnTo>
                    <a:pt x="741" y="150"/>
                  </a:lnTo>
                  <a:lnTo>
                    <a:pt x="740" y="150"/>
                  </a:lnTo>
                  <a:lnTo>
                    <a:pt x="737" y="150"/>
                  </a:lnTo>
                  <a:lnTo>
                    <a:pt x="734" y="150"/>
                  </a:lnTo>
                  <a:lnTo>
                    <a:pt x="729" y="150"/>
                  </a:lnTo>
                  <a:lnTo>
                    <a:pt x="722" y="150"/>
                  </a:lnTo>
                  <a:lnTo>
                    <a:pt x="716" y="148"/>
                  </a:lnTo>
                  <a:lnTo>
                    <a:pt x="711" y="148"/>
                  </a:lnTo>
                  <a:lnTo>
                    <a:pt x="704" y="147"/>
                  </a:lnTo>
                  <a:lnTo>
                    <a:pt x="698" y="146"/>
                  </a:lnTo>
                  <a:lnTo>
                    <a:pt x="693" y="146"/>
                  </a:lnTo>
                  <a:lnTo>
                    <a:pt x="687" y="144"/>
                  </a:lnTo>
                  <a:lnTo>
                    <a:pt x="682" y="143"/>
                  </a:lnTo>
                  <a:lnTo>
                    <a:pt x="676" y="140"/>
                  </a:lnTo>
                  <a:lnTo>
                    <a:pt x="670" y="139"/>
                  </a:lnTo>
                  <a:lnTo>
                    <a:pt x="665" y="137"/>
                  </a:lnTo>
                  <a:lnTo>
                    <a:pt x="658" y="135"/>
                  </a:lnTo>
                  <a:lnTo>
                    <a:pt x="651" y="130"/>
                  </a:lnTo>
                  <a:lnTo>
                    <a:pt x="643" y="128"/>
                  </a:lnTo>
                  <a:lnTo>
                    <a:pt x="636" y="123"/>
                  </a:lnTo>
                  <a:lnTo>
                    <a:pt x="629" y="119"/>
                  </a:lnTo>
                  <a:lnTo>
                    <a:pt x="622" y="115"/>
                  </a:lnTo>
                  <a:lnTo>
                    <a:pt x="616" y="111"/>
                  </a:lnTo>
                  <a:lnTo>
                    <a:pt x="609" y="105"/>
                  </a:lnTo>
                  <a:lnTo>
                    <a:pt x="598" y="96"/>
                  </a:lnTo>
                  <a:lnTo>
                    <a:pt x="597" y="94"/>
                  </a:lnTo>
                  <a:lnTo>
                    <a:pt x="597" y="96"/>
                  </a:lnTo>
                  <a:lnTo>
                    <a:pt x="585" y="105"/>
                  </a:lnTo>
                  <a:lnTo>
                    <a:pt x="576" y="112"/>
                  </a:lnTo>
                  <a:lnTo>
                    <a:pt x="568" y="119"/>
                  </a:lnTo>
                  <a:lnTo>
                    <a:pt x="560" y="126"/>
                  </a:lnTo>
                  <a:lnTo>
                    <a:pt x="550" y="132"/>
                  </a:lnTo>
                  <a:lnTo>
                    <a:pt x="536" y="140"/>
                  </a:lnTo>
                  <a:lnTo>
                    <a:pt x="522" y="147"/>
                  </a:lnTo>
                  <a:lnTo>
                    <a:pt x="507" y="153"/>
                  </a:lnTo>
                  <a:lnTo>
                    <a:pt x="492" y="157"/>
                  </a:lnTo>
                  <a:lnTo>
                    <a:pt x="475" y="161"/>
                  </a:lnTo>
                  <a:lnTo>
                    <a:pt x="460" y="164"/>
                  </a:lnTo>
                  <a:lnTo>
                    <a:pt x="443" y="166"/>
                  </a:lnTo>
                  <a:lnTo>
                    <a:pt x="427" y="166"/>
                  </a:lnTo>
                  <a:lnTo>
                    <a:pt x="417" y="166"/>
                  </a:lnTo>
                  <a:lnTo>
                    <a:pt x="409" y="166"/>
                  </a:lnTo>
                  <a:lnTo>
                    <a:pt x="400" y="165"/>
                  </a:lnTo>
                  <a:lnTo>
                    <a:pt x="391" y="164"/>
                  </a:lnTo>
                  <a:lnTo>
                    <a:pt x="385" y="164"/>
                  </a:lnTo>
                  <a:lnTo>
                    <a:pt x="379" y="162"/>
                  </a:lnTo>
                  <a:lnTo>
                    <a:pt x="374" y="161"/>
                  </a:lnTo>
                  <a:lnTo>
                    <a:pt x="370" y="159"/>
                  </a:lnTo>
                  <a:lnTo>
                    <a:pt x="364" y="158"/>
                  </a:lnTo>
                  <a:lnTo>
                    <a:pt x="359" y="157"/>
                  </a:lnTo>
                  <a:lnTo>
                    <a:pt x="353" y="155"/>
                  </a:lnTo>
                  <a:lnTo>
                    <a:pt x="348" y="154"/>
                  </a:lnTo>
                  <a:lnTo>
                    <a:pt x="332" y="148"/>
                  </a:lnTo>
                  <a:lnTo>
                    <a:pt x="319" y="140"/>
                  </a:lnTo>
                  <a:lnTo>
                    <a:pt x="305" y="133"/>
                  </a:lnTo>
                  <a:lnTo>
                    <a:pt x="291" y="123"/>
                  </a:lnTo>
                  <a:lnTo>
                    <a:pt x="278" y="114"/>
                  </a:lnTo>
                  <a:lnTo>
                    <a:pt x="266" y="104"/>
                  </a:lnTo>
                  <a:lnTo>
                    <a:pt x="255" y="93"/>
                  </a:lnTo>
                  <a:lnTo>
                    <a:pt x="244" y="80"/>
                  </a:lnTo>
                  <a:lnTo>
                    <a:pt x="233" y="65"/>
                  </a:lnTo>
                  <a:lnTo>
                    <a:pt x="217" y="78"/>
                  </a:lnTo>
                  <a:lnTo>
                    <a:pt x="208" y="85"/>
                  </a:lnTo>
                  <a:lnTo>
                    <a:pt x="199" y="90"/>
                  </a:lnTo>
                  <a:lnTo>
                    <a:pt x="188" y="94"/>
                  </a:lnTo>
                  <a:lnTo>
                    <a:pt x="179" y="99"/>
                  </a:lnTo>
                  <a:lnTo>
                    <a:pt x="168" y="101"/>
                  </a:lnTo>
                  <a:lnTo>
                    <a:pt x="156" y="104"/>
                  </a:lnTo>
                  <a:lnTo>
                    <a:pt x="145" y="105"/>
                  </a:lnTo>
                  <a:lnTo>
                    <a:pt x="134" y="105"/>
                  </a:lnTo>
                  <a:lnTo>
                    <a:pt x="111" y="104"/>
                  </a:lnTo>
                  <a:lnTo>
                    <a:pt x="89" y="97"/>
                  </a:lnTo>
                  <a:lnTo>
                    <a:pt x="68" y="89"/>
                  </a:lnTo>
                  <a:lnTo>
                    <a:pt x="50" y="75"/>
                  </a:lnTo>
                  <a:lnTo>
                    <a:pt x="33" y="60"/>
                  </a:lnTo>
                  <a:lnTo>
                    <a:pt x="21" y="42"/>
                  </a:lnTo>
                  <a:lnTo>
                    <a:pt x="10" y="22"/>
                  </a:lnTo>
                  <a:lnTo>
                    <a:pt x="3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3" y="57"/>
                  </a:lnTo>
                  <a:lnTo>
                    <a:pt x="11" y="82"/>
                  </a:lnTo>
                  <a:lnTo>
                    <a:pt x="23" y="104"/>
                  </a:lnTo>
                  <a:lnTo>
                    <a:pt x="40" y="125"/>
                  </a:lnTo>
                  <a:lnTo>
                    <a:pt x="59" y="141"/>
                  </a:lnTo>
                  <a:lnTo>
                    <a:pt x="82" y="153"/>
                  </a:lnTo>
                  <a:lnTo>
                    <a:pt x="108" y="161"/>
                  </a:lnTo>
                  <a:lnTo>
                    <a:pt x="134" y="164"/>
                  </a:lnTo>
                  <a:lnTo>
                    <a:pt x="145" y="164"/>
                  </a:lnTo>
                  <a:lnTo>
                    <a:pt x="156" y="162"/>
                  </a:lnTo>
                  <a:lnTo>
                    <a:pt x="168" y="159"/>
                  </a:lnTo>
                  <a:lnTo>
                    <a:pt x="179" y="157"/>
                  </a:lnTo>
                  <a:lnTo>
                    <a:pt x="188" y="153"/>
                  </a:lnTo>
                  <a:lnTo>
                    <a:pt x="199" y="148"/>
                  </a:lnTo>
                  <a:lnTo>
                    <a:pt x="208" y="143"/>
                  </a:lnTo>
                  <a:lnTo>
                    <a:pt x="217" y="136"/>
                  </a:lnTo>
                  <a:lnTo>
                    <a:pt x="233" y="123"/>
                  </a:lnTo>
                  <a:lnTo>
                    <a:pt x="244" y="139"/>
                  </a:lnTo>
                  <a:lnTo>
                    <a:pt x="255" y="151"/>
                  </a:lnTo>
                  <a:lnTo>
                    <a:pt x="266" y="162"/>
                  </a:lnTo>
                  <a:lnTo>
                    <a:pt x="278" y="172"/>
                  </a:lnTo>
                  <a:lnTo>
                    <a:pt x="291" y="182"/>
                  </a:lnTo>
                  <a:lnTo>
                    <a:pt x="305" y="191"/>
                  </a:lnTo>
                  <a:lnTo>
                    <a:pt x="319" y="198"/>
                  </a:lnTo>
                  <a:lnTo>
                    <a:pt x="332" y="207"/>
                  </a:lnTo>
                  <a:lnTo>
                    <a:pt x="348" y="212"/>
                  </a:lnTo>
                  <a:lnTo>
                    <a:pt x="353" y="214"/>
                  </a:lnTo>
                  <a:lnTo>
                    <a:pt x="359" y="215"/>
                  </a:lnTo>
                  <a:lnTo>
                    <a:pt x="364" y="216"/>
                  </a:lnTo>
                  <a:lnTo>
                    <a:pt x="370" y="218"/>
                  </a:lnTo>
                  <a:lnTo>
                    <a:pt x="374" y="219"/>
                  </a:lnTo>
                  <a:lnTo>
                    <a:pt x="379" y="220"/>
                  </a:lnTo>
                  <a:lnTo>
                    <a:pt x="385" y="222"/>
                  </a:lnTo>
                  <a:lnTo>
                    <a:pt x="391" y="222"/>
                  </a:lnTo>
                  <a:lnTo>
                    <a:pt x="400" y="223"/>
                  </a:lnTo>
                  <a:lnTo>
                    <a:pt x="409" y="225"/>
                  </a:lnTo>
                  <a:lnTo>
                    <a:pt x="417" y="225"/>
                  </a:lnTo>
                  <a:lnTo>
                    <a:pt x="427" y="225"/>
                  </a:lnTo>
                  <a:lnTo>
                    <a:pt x="443" y="225"/>
                  </a:lnTo>
                  <a:lnTo>
                    <a:pt x="460" y="222"/>
                  </a:lnTo>
                  <a:lnTo>
                    <a:pt x="475" y="219"/>
                  </a:lnTo>
                  <a:lnTo>
                    <a:pt x="492" y="215"/>
                  </a:lnTo>
                  <a:lnTo>
                    <a:pt x="507" y="211"/>
                  </a:lnTo>
                  <a:lnTo>
                    <a:pt x="522" y="205"/>
                  </a:lnTo>
                  <a:lnTo>
                    <a:pt x="536" y="198"/>
                  </a:lnTo>
                  <a:lnTo>
                    <a:pt x="550" y="190"/>
                  </a:lnTo>
                  <a:lnTo>
                    <a:pt x="560" y="184"/>
                  </a:lnTo>
                  <a:lnTo>
                    <a:pt x="568" y="178"/>
                  </a:lnTo>
                  <a:lnTo>
                    <a:pt x="576" y="171"/>
                  </a:lnTo>
                  <a:lnTo>
                    <a:pt x="585" y="164"/>
                  </a:lnTo>
                  <a:lnTo>
                    <a:pt x="597" y="154"/>
                  </a:lnTo>
                  <a:lnTo>
                    <a:pt x="597" y="153"/>
                  </a:lnTo>
                  <a:lnTo>
                    <a:pt x="598" y="154"/>
                  </a:lnTo>
                  <a:lnTo>
                    <a:pt x="609" y="164"/>
                  </a:lnTo>
                  <a:lnTo>
                    <a:pt x="616" y="169"/>
                  </a:lnTo>
                  <a:lnTo>
                    <a:pt x="622" y="173"/>
                  </a:lnTo>
                  <a:lnTo>
                    <a:pt x="629" y="178"/>
                  </a:lnTo>
                  <a:lnTo>
                    <a:pt x="636" y="182"/>
                  </a:lnTo>
                  <a:lnTo>
                    <a:pt x="643" y="186"/>
                  </a:lnTo>
                  <a:lnTo>
                    <a:pt x="651" y="189"/>
                  </a:lnTo>
                  <a:lnTo>
                    <a:pt x="658" y="193"/>
                  </a:lnTo>
                  <a:lnTo>
                    <a:pt x="665" y="196"/>
                  </a:lnTo>
                  <a:lnTo>
                    <a:pt x="670" y="197"/>
                  </a:lnTo>
                  <a:lnTo>
                    <a:pt x="676" y="198"/>
                  </a:lnTo>
                  <a:lnTo>
                    <a:pt x="682" y="201"/>
                  </a:lnTo>
                  <a:lnTo>
                    <a:pt x="687" y="202"/>
                  </a:lnTo>
                  <a:lnTo>
                    <a:pt x="693" y="204"/>
                  </a:lnTo>
                  <a:lnTo>
                    <a:pt x="698" y="204"/>
                  </a:lnTo>
                  <a:lnTo>
                    <a:pt x="704" y="205"/>
                  </a:lnTo>
                  <a:lnTo>
                    <a:pt x="711" y="207"/>
                  </a:lnTo>
                  <a:lnTo>
                    <a:pt x="716" y="207"/>
                  </a:lnTo>
                  <a:lnTo>
                    <a:pt x="722" y="208"/>
                  </a:lnTo>
                  <a:lnTo>
                    <a:pt x="729" y="208"/>
                  </a:lnTo>
                  <a:lnTo>
                    <a:pt x="734" y="208"/>
                  </a:lnTo>
                  <a:lnTo>
                    <a:pt x="737" y="208"/>
                  </a:lnTo>
                  <a:lnTo>
                    <a:pt x="740" y="208"/>
                  </a:lnTo>
                  <a:lnTo>
                    <a:pt x="741" y="208"/>
                  </a:lnTo>
                  <a:lnTo>
                    <a:pt x="744" y="208"/>
                  </a:lnTo>
                  <a:lnTo>
                    <a:pt x="765" y="205"/>
                  </a:lnTo>
                  <a:lnTo>
                    <a:pt x="784" y="201"/>
                  </a:lnTo>
                  <a:lnTo>
                    <a:pt x="803" y="194"/>
                  </a:lnTo>
                  <a:lnTo>
                    <a:pt x="823" y="186"/>
                  </a:lnTo>
                  <a:lnTo>
                    <a:pt x="841" y="176"/>
                  </a:lnTo>
                  <a:lnTo>
                    <a:pt x="857" y="164"/>
                  </a:lnTo>
                  <a:lnTo>
                    <a:pt x="873" y="150"/>
                  </a:lnTo>
                  <a:lnTo>
                    <a:pt x="887" y="135"/>
                  </a:lnTo>
                  <a:lnTo>
                    <a:pt x="898" y="119"/>
                  </a:lnTo>
                  <a:lnTo>
                    <a:pt x="913" y="130"/>
                  </a:lnTo>
                  <a:lnTo>
                    <a:pt x="920" y="136"/>
                  </a:lnTo>
                  <a:lnTo>
                    <a:pt x="927" y="140"/>
                  </a:lnTo>
                  <a:lnTo>
                    <a:pt x="934" y="144"/>
                  </a:lnTo>
                  <a:lnTo>
                    <a:pt x="942" y="147"/>
                  </a:lnTo>
                  <a:lnTo>
                    <a:pt x="949" y="150"/>
                  </a:lnTo>
                  <a:lnTo>
                    <a:pt x="957" y="151"/>
                  </a:lnTo>
                  <a:lnTo>
                    <a:pt x="966" y="153"/>
                  </a:lnTo>
                  <a:lnTo>
                    <a:pt x="974" y="153"/>
                  </a:lnTo>
                  <a:lnTo>
                    <a:pt x="993" y="151"/>
                  </a:lnTo>
                  <a:lnTo>
                    <a:pt x="1011" y="146"/>
                  </a:lnTo>
                  <a:lnTo>
                    <a:pt x="1028" y="136"/>
                  </a:lnTo>
                  <a:lnTo>
                    <a:pt x="1043" y="125"/>
                  </a:lnTo>
                  <a:lnTo>
                    <a:pt x="1054" y="110"/>
                  </a:lnTo>
                  <a:lnTo>
                    <a:pt x="1064" y="93"/>
                  </a:lnTo>
                  <a:lnTo>
                    <a:pt x="1069" y="75"/>
                  </a:lnTo>
                  <a:lnTo>
                    <a:pt x="1071" y="56"/>
                  </a:lnTo>
                  <a:lnTo>
                    <a:pt x="1071" y="49"/>
                  </a:lnTo>
                  <a:lnTo>
                    <a:pt x="1069" y="40"/>
                  </a:lnTo>
                  <a:lnTo>
                    <a:pt x="1067" y="33"/>
                  </a:lnTo>
                  <a:lnTo>
                    <a:pt x="1065" y="26"/>
                  </a:lnTo>
                  <a:lnTo>
                    <a:pt x="1060" y="40"/>
                  </a:lnTo>
                  <a:lnTo>
                    <a:pt x="1051" y="53"/>
                  </a:lnTo>
                  <a:lnTo>
                    <a:pt x="1042" y="65"/>
                  </a:lnTo>
                  <a:lnTo>
                    <a:pt x="1031" y="75"/>
                  </a:lnTo>
                  <a:lnTo>
                    <a:pt x="1018" y="83"/>
                  </a:lnTo>
                  <a:lnTo>
                    <a:pt x="1004" y="89"/>
                  </a:lnTo>
                  <a:lnTo>
                    <a:pt x="989" y="93"/>
                  </a:lnTo>
                  <a:lnTo>
                    <a:pt x="974" y="9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" name="AutoShape 18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168" y="61"/>
                  </a:moveTo>
                  <a:lnTo>
                    <a:pt x="159" y="61"/>
                  </a:lnTo>
                  <a:lnTo>
                    <a:pt x="150" y="61"/>
                  </a:lnTo>
                  <a:lnTo>
                    <a:pt x="141" y="60"/>
                  </a:lnTo>
                  <a:lnTo>
                    <a:pt x="133" y="59"/>
                  </a:lnTo>
                  <a:lnTo>
                    <a:pt x="125" y="59"/>
                  </a:lnTo>
                  <a:lnTo>
                    <a:pt x="116" y="57"/>
                  </a:lnTo>
                  <a:lnTo>
                    <a:pt x="109" y="54"/>
                  </a:lnTo>
                  <a:lnTo>
                    <a:pt x="101" y="53"/>
                  </a:lnTo>
                  <a:lnTo>
                    <a:pt x="89" y="67"/>
                  </a:lnTo>
                  <a:lnTo>
                    <a:pt x="75" y="81"/>
                  </a:lnTo>
                  <a:lnTo>
                    <a:pt x="62" y="95"/>
                  </a:lnTo>
                  <a:lnTo>
                    <a:pt x="48" y="107"/>
                  </a:lnTo>
                  <a:lnTo>
                    <a:pt x="37" y="121"/>
                  </a:lnTo>
                  <a:lnTo>
                    <a:pt x="26" y="132"/>
                  </a:lnTo>
                  <a:lnTo>
                    <a:pt x="17" y="142"/>
                  </a:lnTo>
                  <a:lnTo>
                    <a:pt x="8" y="150"/>
                  </a:lnTo>
                  <a:lnTo>
                    <a:pt x="26" y="153"/>
                  </a:lnTo>
                  <a:lnTo>
                    <a:pt x="50" y="157"/>
                  </a:lnTo>
                  <a:lnTo>
                    <a:pt x="76" y="163"/>
                  </a:lnTo>
                  <a:lnTo>
                    <a:pt x="102" y="167"/>
                  </a:lnTo>
                  <a:lnTo>
                    <a:pt x="126" y="172"/>
                  </a:lnTo>
                  <a:lnTo>
                    <a:pt x="147" y="175"/>
                  </a:lnTo>
                  <a:lnTo>
                    <a:pt x="159" y="178"/>
                  </a:lnTo>
                  <a:lnTo>
                    <a:pt x="165" y="179"/>
                  </a:lnTo>
                  <a:lnTo>
                    <a:pt x="159" y="185"/>
                  </a:lnTo>
                  <a:lnTo>
                    <a:pt x="144" y="199"/>
                  </a:lnTo>
                  <a:lnTo>
                    <a:pt x="122" y="219"/>
                  </a:lnTo>
                  <a:lnTo>
                    <a:pt x="97" y="244"/>
                  </a:lnTo>
                  <a:lnTo>
                    <a:pt x="69" y="271"/>
                  </a:lnTo>
                  <a:lnTo>
                    <a:pt x="42" y="296"/>
                  </a:lnTo>
                  <a:lnTo>
                    <a:pt x="18" y="319"/>
                  </a:lnTo>
                  <a:lnTo>
                    <a:pt x="0" y="336"/>
                  </a:lnTo>
                  <a:lnTo>
                    <a:pt x="15" y="339"/>
                  </a:lnTo>
                  <a:lnTo>
                    <a:pt x="32" y="343"/>
                  </a:lnTo>
                  <a:lnTo>
                    <a:pt x="51" y="347"/>
                  </a:lnTo>
                  <a:lnTo>
                    <a:pt x="69" y="350"/>
                  </a:lnTo>
                  <a:lnTo>
                    <a:pt x="87" y="354"/>
                  </a:lnTo>
                  <a:lnTo>
                    <a:pt x="101" y="357"/>
                  </a:lnTo>
                  <a:lnTo>
                    <a:pt x="111" y="358"/>
                  </a:lnTo>
                  <a:lnTo>
                    <a:pt x="114" y="359"/>
                  </a:lnTo>
                  <a:lnTo>
                    <a:pt x="111" y="362"/>
                  </a:lnTo>
                  <a:lnTo>
                    <a:pt x="104" y="370"/>
                  </a:lnTo>
                  <a:lnTo>
                    <a:pt x="91" y="384"/>
                  </a:lnTo>
                  <a:lnTo>
                    <a:pt x="78" y="401"/>
                  </a:lnTo>
                  <a:lnTo>
                    <a:pt x="61" y="419"/>
                  </a:lnTo>
                  <a:lnTo>
                    <a:pt x="44" y="438"/>
                  </a:lnTo>
                  <a:lnTo>
                    <a:pt x="28" y="458"/>
                  </a:lnTo>
                  <a:lnTo>
                    <a:pt x="11" y="476"/>
                  </a:lnTo>
                  <a:lnTo>
                    <a:pt x="29" y="465"/>
                  </a:lnTo>
                  <a:lnTo>
                    <a:pt x="47" y="454"/>
                  </a:lnTo>
                  <a:lnTo>
                    <a:pt x="65" y="444"/>
                  </a:lnTo>
                  <a:lnTo>
                    <a:pt x="82" y="433"/>
                  </a:lnTo>
                  <a:lnTo>
                    <a:pt x="98" y="422"/>
                  </a:lnTo>
                  <a:lnTo>
                    <a:pt x="116" y="412"/>
                  </a:lnTo>
                  <a:lnTo>
                    <a:pt x="132" y="402"/>
                  </a:lnTo>
                  <a:lnTo>
                    <a:pt x="148" y="393"/>
                  </a:lnTo>
                  <a:lnTo>
                    <a:pt x="163" y="383"/>
                  </a:lnTo>
                  <a:lnTo>
                    <a:pt x="179" y="375"/>
                  </a:lnTo>
                  <a:lnTo>
                    <a:pt x="193" y="366"/>
                  </a:lnTo>
                  <a:lnTo>
                    <a:pt x="205" y="358"/>
                  </a:lnTo>
                  <a:lnTo>
                    <a:pt x="219" y="350"/>
                  </a:lnTo>
                  <a:lnTo>
                    <a:pt x="230" y="343"/>
                  </a:lnTo>
                  <a:lnTo>
                    <a:pt x="241" y="336"/>
                  </a:lnTo>
                  <a:lnTo>
                    <a:pt x="251" y="330"/>
                  </a:lnTo>
                  <a:lnTo>
                    <a:pt x="234" y="328"/>
                  </a:lnTo>
                  <a:lnTo>
                    <a:pt x="213" y="325"/>
                  </a:lnTo>
                  <a:lnTo>
                    <a:pt x="193" y="322"/>
                  </a:lnTo>
                  <a:lnTo>
                    <a:pt x="170" y="319"/>
                  </a:lnTo>
                  <a:lnTo>
                    <a:pt x="151" y="316"/>
                  </a:lnTo>
                  <a:lnTo>
                    <a:pt x="136" y="314"/>
                  </a:lnTo>
                  <a:lnTo>
                    <a:pt x="125" y="312"/>
                  </a:lnTo>
                  <a:lnTo>
                    <a:pt x="120" y="312"/>
                  </a:lnTo>
                  <a:lnTo>
                    <a:pt x="127" y="307"/>
                  </a:lnTo>
                  <a:lnTo>
                    <a:pt x="147" y="294"/>
                  </a:lnTo>
                  <a:lnTo>
                    <a:pt x="175" y="275"/>
                  </a:lnTo>
                  <a:lnTo>
                    <a:pt x="209" y="250"/>
                  </a:lnTo>
                  <a:lnTo>
                    <a:pt x="245" y="225"/>
                  </a:lnTo>
                  <a:lnTo>
                    <a:pt x="281" y="200"/>
                  </a:lnTo>
                  <a:lnTo>
                    <a:pt x="314" y="178"/>
                  </a:lnTo>
                  <a:lnTo>
                    <a:pt x="339" y="160"/>
                  </a:lnTo>
                  <a:lnTo>
                    <a:pt x="327" y="158"/>
                  </a:lnTo>
                  <a:lnTo>
                    <a:pt x="310" y="157"/>
                  </a:lnTo>
                  <a:lnTo>
                    <a:pt x="292" y="156"/>
                  </a:lnTo>
                  <a:lnTo>
                    <a:pt x="274" y="154"/>
                  </a:lnTo>
                  <a:lnTo>
                    <a:pt x="258" y="153"/>
                  </a:lnTo>
                  <a:lnTo>
                    <a:pt x="244" y="152"/>
                  </a:lnTo>
                  <a:lnTo>
                    <a:pt x="234" y="150"/>
                  </a:lnTo>
                  <a:lnTo>
                    <a:pt x="231" y="150"/>
                  </a:lnTo>
                  <a:lnTo>
                    <a:pt x="235" y="147"/>
                  </a:lnTo>
                  <a:lnTo>
                    <a:pt x="247" y="138"/>
                  </a:lnTo>
                  <a:lnTo>
                    <a:pt x="265" y="125"/>
                  </a:lnTo>
                  <a:lnTo>
                    <a:pt x="287" y="107"/>
                  </a:lnTo>
                  <a:lnTo>
                    <a:pt x="312" y="89"/>
                  </a:lnTo>
                  <a:lnTo>
                    <a:pt x="339" y="68"/>
                  </a:lnTo>
                  <a:lnTo>
                    <a:pt x="366" y="48"/>
                  </a:lnTo>
                  <a:lnTo>
                    <a:pt x="392" y="28"/>
                  </a:lnTo>
                  <a:lnTo>
                    <a:pt x="385" y="25"/>
                  </a:lnTo>
                  <a:lnTo>
                    <a:pt x="378" y="23"/>
                  </a:lnTo>
                  <a:lnTo>
                    <a:pt x="371" y="20"/>
                  </a:lnTo>
                  <a:lnTo>
                    <a:pt x="364" y="16"/>
                  </a:lnTo>
                  <a:lnTo>
                    <a:pt x="359" y="13"/>
                  </a:lnTo>
                  <a:lnTo>
                    <a:pt x="352" y="9"/>
                  </a:lnTo>
                  <a:lnTo>
                    <a:pt x="346" y="5"/>
                  </a:lnTo>
                  <a:lnTo>
                    <a:pt x="339" y="0"/>
                  </a:lnTo>
                  <a:lnTo>
                    <a:pt x="320" y="14"/>
                  </a:lnTo>
                  <a:lnTo>
                    <a:pt x="301" y="27"/>
                  </a:lnTo>
                  <a:lnTo>
                    <a:pt x="280" y="36"/>
                  </a:lnTo>
                  <a:lnTo>
                    <a:pt x="259" y="45"/>
                  </a:lnTo>
                  <a:lnTo>
                    <a:pt x="237" y="52"/>
                  </a:lnTo>
                  <a:lnTo>
                    <a:pt x="213" y="57"/>
                  </a:lnTo>
                  <a:lnTo>
                    <a:pt x="191" y="60"/>
                  </a:lnTo>
                  <a:lnTo>
                    <a:pt x="168" y="6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0" name="AutoShape 19"/>
            <p:cNvSpPr>
              <a:spLocks noChangeArrowheads="1"/>
            </p:cNvSpPr>
            <p:nvPr/>
          </p:nvSpPr>
          <p:spPr bwMode="auto">
            <a:xfrm>
              <a:off x="586" y="1049"/>
              <a:ext cx="131" cy="233"/>
            </a:xfrm>
            <a:custGeom>
              <a:avLst/>
              <a:gdLst>
                <a:gd name="T0" fmla="*/ 18200 w 209"/>
                <a:gd name="T1" fmla="*/ 357253 h 330"/>
                <a:gd name="T2" fmla="*/ 18200 w 209"/>
                <a:gd name="T3" fmla="*/ 357253 h 330"/>
                <a:gd name="T4" fmla="*/ 18200 w 209"/>
                <a:gd name="T5" fmla="*/ 357253 h 330"/>
                <a:gd name="T6" fmla="*/ 18200 w 209"/>
                <a:gd name="T7" fmla="*/ 357253 h 330"/>
                <a:gd name="T8" fmla="*/ 18200 w 209"/>
                <a:gd name="T9" fmla="*/ 357253 h 330"/>
                <a:gd name="T10" fmla="*/ 18200 w 209"/>
                <a:gd name="T11" fmla="*/ 357253 h 330"/>
                <a:gd name="T12" fmla="*/ 18200 w 209"/>
                <a:gd name="T13" fmla="*/ 357253 h 330"/>
                <a:gd name="T14" fmla="*/ 18200 w 209"/>
                <a:gd name="T15" fmla="*/ 357253 h 330"/>
                <a:gd name="T16" fmla="*/ 18200 w 209"/>
                <a:gd name="T17" fmla="*/ 0 h 330"/>
                <a:gd name="T18" fmla="*/ 18200 w 209"/>
                <a:gd name="T19" fmla="*/ 357253 h 330"/>
                <a:gd name="T20" fmla="*/ 18200 w 209"/>
                <a:gd name="T21" fmla="*/ 357253 h 330"/>
                <a:gd name="T22" fmla="*/ 18200 w 209"/>
                <a:gd name="T23" fmla="*/ 357253 h 330"/>
                <a:gd name="T24" fmla="*/ 18200 w 209"/>
                <a:gd name="T25" fmla="*/ 357253 h 330"/>
                <a:gd name="T26" fmla="*/ 18200 w 209"/>
                <a:gd name="T27" fmla="*/ 357253 h 330"/>
                <a:gd name="T28" fmla="*/ 18200 w 209"/>
                <a:gd name="T29" fmla="*/ 357253 h 330"/>
                <a:gd name="T30" fmla="*/ 18200 w 209"/>
                <a:gd name="T31" fmla="*/ 357253 h 330"/>
                <a:gd name="T32" fmla="*/ 0 w 209"/>
                <a:gd name="T33" fmla="*/ 357253 h 330"/>
                <a:gd name="T34" fmla="*/ 18200 w 209"/>
                <a:gd name="T35" fmla="*/ 357253 h 330"/>
                <a:gd name="T36" fmla="*/ 18200 w 209"/>
                <a:gd name="T37" fmla="*/ 357253 h 330"/>
                <a:gd name="T38" fmla="*/ 18200 w 209"/>
                <a:gd name="T39" fmla="*/ 357253 h 330"/>
                <a:gd name="T40" fmla="*/ 18200 w 209"/>
                <a:gd name="T41" fmla="*/ 357253 h 330"/>
                <a:gd name="T42" fmla="*/ 18200 w 209"/>
                <a:gd name="T43" fmla="*/ 357253 h 330"/>
                <a:gd name="T44" fmla="*/ 18200 w 209"/>
                <a:gd name="T45" fmla="*/ 357253 h 330"/>
                <a:gd name="T46" fmla="*/ 18200 w 209"/>
                <a:gd name="T47" fmla="*/ 357253 h 330"/>
                <a:gd name="T48" fmla="*/ 18200 w 209"/>
                <a:gd name="T49" fmla="*/ 357253 h 330"/>
                <a:gd name="T50" fmla="*/ 18200 w 209"/>
                <a:gd name="T51" fmla="*/ 357253 h 330"/>
                <a:gd name="T52" fmla="*/ 18200 w 209"/>
                <a:gd name="T53" fmla="*/ 357253 h 330"/>
                <a:gd name="T54" fmla="*/ 18200 w 209"/>
                <a:gd name="T55" fmla="*/ 357253 h 330"/>
                <a:gd name="T56" fmla="*/ 18200 w 209"/>
                <a:gd name="T57" fmla="*/ 357253 h 330"/>
                <a:gd name="T58" fmla="*/ 18200 w 209"/>
                <a:gd name="T59" fmla="*/ 357253 h 330"/>
                <a:gd name="T60" fmla="*/ 18200 w 209"/>
                <a:gd name="T61" fmla="*/ 357253 h 330"/>
                <a:gd name="T62" fmla="*/ 18200 w 209"/>
                <a:gd name="T63" fmla="*/ 357253 h 330"/>
                <a:gd name="T64" fmla="*/ 18200 w 209"/>
                <a:gd name="T65" fmla="*/ 357253 h 330"/>
                <a:gd name="T66" fmla="*/ 18200 w 209"/>
                <a:gd name="T67" fmla="*/ 357253 h 330"/>
                <a:gd name="T68" fmla="*/ 18200 w 209"/>
                <a:gd name="T69" fmla="*/ 357253 h 330"/>
                <a:gd name="T70" fmla="*/ 18200 w 209"/>
                <a:gd name="T71" fmla="*/ 357253 h 330"/>
                <a:gd name="T72" fmla="*/ 18200 w 209"/>
                <a:gd name="T73" fmla="*/ 357253 h 330"/>
                <a:gd name="T74" fmla="*/ 18200 w 209"/>
                <a:gd name="T75" fmla="*/ 357253 h 330"/>
                <a:gd name="T76" fmla="*/ 18200 w 209"/>
                <a:gd name="T77" fmla="*/ 357253 h 330"/>
                <a:gd name="T78" fmla="*/ 18200 w 209"/>
                <a:gd name="T79" fmla="*/ 357253 h 330"/>
                <a:gd name="T80" fmla="*/ 18200 w 209"/>
                <a:gd name="T81" fmla="*/ 357253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9"/>
                <a:gd name="T124" fmla="*/ 0 h 330"/>
                <a:gd name="T125" fmla="*/ 209 w 209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9" h="330">
                  <a:moveTo>
                    <a:pt x="30" y="144"/>
                  </a:moveTo>
                  <a:lnTo>
                    <a:pt x="32" y="122"/>
                  </a:lnTo>
                  <a:lnTo>
                    <a:pt x="36" y="100"/>
                  </a:lnTo>
                  <a:lnTo>
                    <a:pt x="43" y="80"/>
                  </a:lnTo>
                  <a:lnTo>
                    <a:pt x="51" y="61"/>
                  </a:lnTo>
                  <a:lnTo>
                    <a:pt x="63" y="43"/>
                  </a:lnTo>
                  <a:lnTo>
                    <a:pt x="76" y="26"/>
                  </a:lnTo>
                  <a:lnTo>
                    <a:pt x="93" y="12"/>
                  </a:lnTo>
                  <a:lnTo>
                    <a:pt x="109" y="0"/>
                  </a:lnTo>
                  <a:lnTo>
                    <a:pt x="86" y="11"/>
                  </a:lnTo>
                  <a:lnTo>
                    <a:pt x="65" y="25"/>
                  </a:lnTo>
                  <a:lnTo>
                    <a:pt x="47" y="43"/>
                  </a:lnTo>
                  <a:lnTo>
                    <a:pt x="30" y="62"/>
                  </a:lnTo>
                  <a:lnTo>
                    <a:pt x="18" y="85"/>
                  </a:lnTo>
                  <a:lnTo>
                    <a:pt x="8" y="108"/>
                  </a:lnTo>
                  <a:lnTo>
                    <a:pt x="2" y="133"/>
                  </a:lnTo>
                  <a:lnTo>
                    <a:pt x="0" y="159"/>
                  </a:lnTo>
                  <a:lnTo>
                    <a:pt x="2" y="194"/>
                  </a:lnTo>
                  <a:lnTo>
                    <a:pt x="14" y="226"/>
                  </a:lnTo>
                  <a:lnTo>
                    <a:pt x="29" y="255"/>
                  </a:lnTo>
                  <a:lnTo>
                    <a:pt x="50" y="280"/>
                  </a:lnTo>
                  <a:lnTo>
                    <a:pt x="75" y="301"/>
                  </a:lnTo>
                  <a:lnTo>
                    <a:pt x="104" y="316"/>
                  </a:lnTo>
                  <a:lnTo>
                    <a:pt x="135" y="327"/>
                  </a:lnTo>
                  <a:lnTo>
                    <a:pt x="170" y="330"/>
                  </a:lnTo>
                  <a:lnTo>
                    <a:pt x="181" y="330"/>
                  </a:lnTo>
                  <a:lnTo>
                    <a:pt x="192" y="327"/>
                  </a:lnTo>
                  <a:lnTo>
                    <a:pt x="199" y="326"/>
                  </a:lnTo>
                  <a:lnTo>
                    <a:pt x="206" y="322"/>
                  </a:lnTo>
                  <a:lnTo>
                    <a:pt x="209" y="319"/>
                  </a:lnTo>
                  <a:lnTo>
                    <a:pt x="209" y="317"/>
                  </a:lnTo>
                  <a:lnTo>
                    <a:pt x="206" y="315"/>
                  </a:lnTo>
                  <a:lnTo>
                    <a:pt x="201" y="315"/>
                  </a:lnTo>
                  <a:lnTo>
                    <a:pt x="166" y="312"/>
                  </a:lnTo>
                  <a:lnTo>
                    <a:pt x="134" y="301"/>
                  </a:lnTo>
                  <a:lnTo>
                    <a:pt x="105" y="285"/>
                  </a:lnTo>
                  <a:lnTo>
                    <a:pt x="80" y="265"/>
                  </a:lnTo>
                  <a:lnTo>
                    <a:pt x="59" y="240"/>
                  </a:lnTo>
                  <a:lnTo>
                    <a:pt x="44" y="211"/>
                  </a:lnTo>
                  <a:lnTo>
                    <a:pt x="33" y="179"/>
                  </a:lnTo>
                  <a:lnTo>
                    <a:pt x="30" y="14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1" name="AutoShape 20"/>
            <p:cNvSpPr>
              <a:spLocks noChangeArrowheads="1"/>
            </p:cNvSpPr>
            <p:nvPr/>
          </p:nvSpPr>
          <p:spPr bwMode="auto">
            <a:xfrm>
              <a:off x="990" y="1129"/>
              <a:ext cx="98" cy="107"/>
            </a:xfrm>
            <a:custGeom>
              <a:avLst/>
              <a:gdLst>
                <a:gd name="T0" fmla="*/ 16409 w 157"/>
                <a:gd name="T1" fmla="*/ 390928 h 151"/>
                <a:gd name="T2" fmla="*/ 16409 w 157"/>
                <a:gd name="T3" fmla="*/ 390928 h 151"/>
                <a:gd name="T4" fmla="*/ 16409 w 157"/>
                <a:gd name="T5" fmla="*/ 390928 h 151"/>
                <a:gd name="T6" fmla="*/ 16409 w 157"/>
                <a:gd name="T7" fmla="*/ 390928 h 151"/>
                <a:gd name="T8" fmla="*/ 16409 w 157"/>
                <a:gd name="T9" fmla="*/ 0 h 151"/>
                <a:gd name="T10" fmla="*/ 16409 w 157"/>
                <a:gd name="T11" fmla="*/ 390928 h 151"/>
                <a:gd name="T12" fmla="*/ 16409 w 157"/>
                <a:gd name="T13" fmla="*/ 390928 h 151"/>
                <a:gd name="T14" fmla="*/ 16409 w 157"/>
                <a:gd name="T15" fmla="*/ 390928 h 151"/>
                <a:gd name="T16" fmla="*/ 0 w 157"/>
                <a:gd name="T17" fmla="*/ 390928 h 151"/>
                <a:gd name="T18" fmla="*/ 16409 w 157"/>
                <a:gd name="T19" fmla="*/ 390928 h 151"/>
                <a:gd name="T20" fmla="*/ 16409 w 157"/>
                <a:gd name="T21" fmla="*/ 390928 h 151"/>
                <a:gd name="T22" fmla="*/ 16409 w 157"/>
                <a:gd name="T23" fmla="*/ 390928 h 151"/>
                <a:gd name="T24" fmla="*/ 16409 w 157"/>
                <a:gd name="T25" fmla="*/ 390928 h 151"/>
                <a:gd name="T26" fmla="*/ 16409 w 157"/>
                <a:gd name="T27" fmla="*/ 390928 h 151"/>
                <a:gd name="T28" fmla="*/ 16409 w 157"/>
                <a:gd name="T29" fmla="*/ 390928 h 151"/>
                <a:gd name="T30" fmla="*/ 16409 w 157"/>
                <a:gd name="T31" fmla="*/ 390928 h 151"/>
                <a:gd name="T32" fmla="*/ 16409 w 157"/>
                <a:gd name="T33" fmla="*/ 390928 h 151"/>
                <a:gd name="T34" fmla="*/ 16409 w 157"/>
                <a:gd name="T35" fmla="*/ 390928 h 151"/>
                <a:gd name="T36" fmla="*/ 16409 w 157"/>
                <a:gd name="T37" fmla="*/ 390928 h 151"/>
                <a:gd name="T38" fmla="*/ 16409 w 157"/>
                <a:gd name="T39" fmla="*/ 390928 h 151"/>
                <a:gd name="T40" fmla="*/ 16409 w 157"/>
                <a:gd name="T41" fmla="*/ 390928 h 151"/>
                <a:gd name="T42" fmla="*/ 16409 w 157"/>
                <a:gd name="T43" fmla="*/ 390928 h 151"/>
                <a:gd name="T44" fmla="*/ 16409 w 157"/>
                <a:gd name="T45" fmla="*/ 390928 h 151"/>
                <a:gd name="T46" fmla="*/ 16409 w 157"/>
                <a:gd name="T47" fmla="*/ 390928 h 151"/>
                <a:gd name="T48" fmla="*/ 16409 w 157"/>
                <a:gd name="T49" fmla="*/ 390928 h 151"/>
                <a:gd name="T50" fmla="*/ 16409 w 157"/>
                <a:gd name="T51" fmla="*/ 390928 h 151"/>
                <a:gd name="T52" fmla="*/ 16409 w 157"/>
                <a:gd name="T53" fmla="*/ 390928 h 151"/>
                <a:gd name="T54" fmla="*/ 16409 w 157"/>
                <a:gd name="T55" fmla="*/ 390928 h 151"/>
                <a:gd name="T56" fmla="*/ 16409 w 157"/>
                <a:gd name="T57" fmla="*/ 390928 h 151"/>
                <a:gd name="T58" fmla="*/ 16409 w 157"/>
                <a:gd name="T59" fmla="*/ 390928 h 151"/>
                <a:gd name="T60" fmla="*/ 16409 w 157"/>
                <a:gd name="T61" fmla="*/ 390928 h 151"/>
                <a:gd name="T62" fmla="*/ 16409 w 157"/>
                <a:gd name="T63" fmla="*/ 390928 h 151"/>
                <a:gd name="T64" fmla="*/ 16409 w 157"/>
                <a:gd name="T65" fmla="*/ 390928 h 151"/>
                <a:gd name="T66" fmla="*/ 16409 w 157"/>
                <a:gd name="T67" fmla="*/ 390928 h 151"/>
                <a:gd name="T68" fmla="*/ 16409 w 157"/>
                <a:gd name="T69" fmla="*/ 390928 h 151"/>
                <a:gd name="T70" fmla="*/ 16409 w 157"/>
                <a:gd name="T71" fmla="*/ 390928 h 151"/>
                <a:gd name="T72" fmla="*/ 16409 w 157"/>
                <a:gd name="T73" fmla="*/ 390928 h 151"/>
                <a:gd name="T74" fmla="*/ 16409 w 157"/>
                <a:gd name="T75" fmla="*/ 390928 h 151"/>
                <a:gd name="T76" fmla="*/ 16409 w 157"/>
                <a:gd name="T77" fmla="*/ 390928 h 151"/>
                <a:gd name="T78" fmla="*/ 16409 w 157"/>
                <a:gd name="T79" fmla="*/ 390928 h 151"/>
                <a:gd name="T80" fmla="*/ 16409 w 157"/>
                <a:gd name="T81" fmla="*/ 390928 h 15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7"/>
                <a:gd name="T124" fmla="*/ 0 h 151"/>
                <a:gd name="T125" fmla="*/ 157 w 157"/>
                <a:gd name="T126" fmla="*/ 151 h 15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7" h="151">
                  <a:moveTo>
                    <a:pt x="17" y="46"/>
                  </a:moveTo>
                  <a:lnTo>
                    <a:pt x="18" y="33"/>
                  </a:lnTo>
                  <a:lnTo>
                    <a:pt x="21" y="22"/>
                  </a:lnTo>
                  <a:lnTo>
                    <a:pt x="25" y="11"/>
                  </a:lnTo>
                  <a:lnTo>
                    <a:pt x="31" y="0"/>
                  </a:lnTo>
                  <a:lnTo>
                    <a:pt x="18" y="14"/>
                  </a:lnTo>
                  <a:lnTo>
                    <a:pt x="9" y="29"/>
                  </a:lnTo>
                  <a:lnTo>
                    <a:pt x="2" y="47"/>
                  </a:lnTo>
                  <a:lnTo>
                    <a:pt x="0" y="67"/>
                  </a:lnTo>
                  <a:lnTo>
                    <a:pt x="2" y="83"/>
                  </a:lnTo>
                  <a:lnTo>
                    <a:pt x="7" y="99"/>
                  </a:lnTo>
                  <a:lnTo>
                    <a:pt x="14" y="114"/>
                  </a:lnTo>
                  <a:lnTo>
                    <a:pt x="25" y="126"/>
                  </a:lnTo>
                  <a:lnTo>
                    <a:pt x="38" y="136"/>
                  </a:lnTo>
                  <a:lnTo>
                    <a:pt x="52" y="144"/>
                  </a:lnTo>
                  <a:lnTo>
                    <a:pt x="68" y="150"/>
                  </a:lnTo>
                  <a:lnTo>
                    <a:pt x="85" y="151"/>
                  </a:lnTo>
                  <a:lnTo>
                    <a:pt x="96" y="150"/>
                  </a:lnTo>
                  <a:lnTo>
                    <a:pt x="107" y="149"/>
                  </a:lnTo>
                  <a:lnTo>
                    <a:pt x="117" y="146"/>
                  </a:lnTo>
                  <a:lnTo>
                    <a:pt x="126" y="140"/>
                  </a:lnTo>
                  <a:lnTo>
                    <a:pt x="136" y="135"/>
                  </a:lnTo>
                  <a:lnTo>
                    <a:pt x="143" y="129"/>
                  </a:lnTo>
                  <a:lnTo>
                    <a:pt x="151" y="121"/>
                  </a:lnTo>
                  <a:lnTo>
                    <a:pt x="157" y="112"/>
                  </a:lnTo>
                  <a:lnTo>
                    <a:pt x="151" y="117"/>
                  </a:lnTo>
                  <a:lnTo>
                    <a:pt x="144" y="121"/>
                  </a:lnTo>
                  <a:lnTo>
                    <a:pt x="139" y="124"/>
                  </a:lnTo>
                  <a:lnTo>
                    <a:pt x="132" y="126"/>
                  </a:lnTo>
                  <a:lnTo>
                    <a:pt x="125" y="129"/>
                  </a:lnTo>
                  <a:lnTo>
                    <a:pt x="118" y="131"/>
                  </a:lnTo>
                  <a:lnTo>
                    <a:pt x="111" y="132"/>
                  </a:lnTo>
                  <a:lnTo>
                    <a:pt x="103" y="132"/>
                  </a:lnTo>
                  <a:lnTo>
                    <a:pt x="86" y="131"/>
                  </a:lnTo>
                  <a:lnTo>
                    <a:pt x="70" y="125"/>
                  </a:lnTo>
                  <a:lnTo>
                    <a:pt x="54" y="117"/>
                  </a:lnTo>
                  <a:lnTo>
                    <a:pt x="42" y="107"/>
                  </a:lnTo>
                  <a:lnTo>
                    <a:pt x="32" y="94"/>
                  </a:lnTo>
                  <a:lnTo>
                    <a:pt x="24" y="79"/>
                  </a:lnTo>
                  <a:lnTo>
                    <a:pt x="18" y="63"/>
                  </a:lnTo>
                  <a:lnTo>
                    <a:pt x="17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2" name="AutoShape 21"/>
            <p:cNvSpPr>
              <a:spLocks noChangeArrowheads="1"/>
            </p:cNvSpPr>
            <p:nvPr/>
          </p:nvSpPr>
          <p:spPr bwMode="auto">
            <a:xfrm>
              <a:off x="797" y="1126"/>
              <a:ext cx="101" cy="150"/>
            </a:xfrm>
            <a:custGeom>
              <a:avLst/>
              <a:gdLst>
                <a:gd name="T0" fmla="*/ 18592 w 161"/>
                <a:gd name="T1" fmla="*/ 376541 h 212"/>
                <a:gd name="T2" fmla="*/ 18592 w 161"/>
                <a:gd name="T3" fmla="*/ 376541 h 212"/>
                <a:gd name="T4" fmla="*/ 18592 w 161"/>
                <a:gd name="T5" fmla="*/ 376541 h 212"/>
                <a:gd name="T6" fmla="*/ 18592 w 161"/>
                <a:gd name="T7" fmla="*/ 376541 h 212"/>
                <a:gd name="T8" fmla="*/ 18592 w 161"/>
                <a:gd name="T9" fmla="*/ 0 h 212"/>
                <a:gd name="T10" fmla="*/ 18592 w 161"/>
                <a:gd name="T11" fmla="*/ 376541 h 212"/>
                <a:gd name="T12" fmla="*/ 18592 w 161"/>
                <a:gd name="T13" fmla="*/ 376541 h 212"/>
                <a:gd name="T14" fmla="*/ 18592 w 161"/>
                <a:gd name="T15" fmla="*/ 376541 h 212"/>
                <a:gd name="T16" fmla="*/ 18592 w 161"/>
                <a:gd name="T17" fmla="*/ 376541 h 212"/>
                <a:gd name="T18" fmla="*/ 18592 w 161"/>
                <a:gd name="T19" fmla="*/ 376541 h 212"/>
                <a:gd name="T20" fmla="*/ 18592 w 161"/>
                <a:gd name="T21" fmla="*/ 376541 h 212"/>
                <a:gd name="T22" fmla="*/ 18592 w 161"/>
                <a:gd name="T23" fmla="*/ 376541 h 212"/>
                <a:gd name="T24" fmla="*/ 0 w 161"/>
                <a:gd name="T25" fmla="*/ 376541 h 212"/>
                <a:gd name="T26" fmla="*/ 18592 w 161"/>
                <a:gd name="T27" fmla="*/ 376541 h 212"/>
                <a:gd name="T28" fmla="*/ 18592 w 161"/>
                <a:gd name="T29" fmla="*/ 376541 h 212"/>
                <a:gd name="T30" fmla="*/ 18592 w 161"/>
                <a:gd name="T31" fmla="*/ 376541 h 212"/>
                <a:gd name="T32" fmla="*/ 18592 w 161"/>
                <a:gd name="T33" fmla="*/ 376541 h 212"/>
                <a:gd name="T34" fmla="*/ 18592 w 161"/>
                <a:gd name="T35" fmla="*/ 376541 h 212"/>
                <a:gd name="T36" fmla="*/ 18592 w 161"/>
                <a:gd name="T37" fmla="*/ 376541 h 212"/>
                <a:gd name="T38" fmla="*/ 18592 w 161"/>
                <a:gd name="T39" fmla="*/ 376541 h 212"/>
                <a:gd name="T40" fmla="*/ 18592 w 161"/>
                <a:gd name="T41" fmla="*/ 376541 h 212"/>
                <a:gd name="T42" fmla="*/ 18592 w 161"/>
                <a:gd name="T43" fmla="*/ 376541 h 212"/>
                <a:gd name="T44" fmla="*/ 18592 w 161"/>
                <a:gd name="T45" fmla="*/ 376541 h 212"/>
                <a:gd name="T46" fmla="*/ 18592 w 161"/>
                <a:gd name="T47" fmla="*/ 376541 h 212"/>
                <a:gd name="T48" fmla="*/ 18592 w 161"/>
                <a:gd name="T49" fmla="*/ 376541 h 212"/>
                <a:gd name="T50" fmla="*/ 18592 w 161"/>
                <a:gd name="T51" fmla="*/ 376541 h 212"/>
                <a:gd name="T52" fmla="*/ 18592 w 161"/>
                <a:gd name="T53" fmla="*/ 376541 h 212"/>
                <a:gd name="T54" fmla="*/ 18592 w 161"/>
                <a:gd name="T55" fmla="*/ 376541 h 212"/>
                <a:gd name="T56" fmla="*/ 18592 w 161"/>
                <a:gd name="T57" fmla="*/ 376541 h 212"/>
                <a:gd name="T58" fmla="*/ 18592 w 161"/>
                <a:gd name="T59" fmla="*/ 376541 h 212"/>
                <a:gd name="T60" fmla="*/ 18592 w 161"/>
                <a:gd name="T61" fmla="*/ 376541 h 212"/>
                <a:gd name="T62" fmla="*/ 18592 w 161"/>
                <a:gd name="T63" fmla="*/ 376541 h 212"/>
                <a:gd name="T64" fmla="*/ 18592 w 161"/>
                <a:gd name="T65" fmla="*/ 376541 h 212"/>
                <a:gd name="T66" fmla="*/ 18592 w 161"/>
                <a:gd name="T67" fmla="*/ 376541 h 212"/>
                <a:gd name="T68" fmla="*/ 18592 w 161"/>
                <a:gd name="T69" fmla="*/ 376541 h 212"/>
                <a:gd name="T70" fmla="*/ 18592 w 161"/>
                <a:gd name="T71" fmla="*/ 376541 h 212"/>
                <a:gd name="T72" fmla="*/ 18592 w 161"/>
                <a:gd name="T73" fmla="*/ 376541 h 2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1"/>
                <a:gd name="T112" fmla="*/ 0 h 212"/>
                <a:gd name="T113" fmla="*/ 161 w 161"/>
                <a:gd name="T114" fmla="*/ 212 h 21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1" h="212">
                  <a:moveTo>
                    <a:pt x="24" y="65"/>
                  </a:moveTo>
                  <a:lnTo>
                    <a:pt x="25" y="47"/>
                  </a:lnTo>
                  <a:lnTo>
                    <a:pt x="29" y="31"/>
                  </a:lnTo>
                  <a:lnTo>
                    <a:pt x="35" y="15"/>
                  </a:lnTo>
                  <a:lnTo>
                    <a:pt x="43" y="0"/>
                  </a:lnTo>
                  <a:lnTo>
                    <a:pt x="34" y="8"/>
                  </a:lnTo>
                  <a:lnTo>
                    <a:pt x="25" y="18"/>
                  </a:lnTo>
                  <a:lnTo>
                    <a:pt x="18" y="29"/>
                  </a:lnTo>
                  <a:lnTo>
                    <a:pt x="11" y="40"/>
                  </a:lnTo>
                  <a:lnTo>
                    <a:pt x="7" y="53"/>
                  </a:lnTo>
                  <a:lnTo>
                    <a:pt x="3" y="65"/>
                  </a:lnTo>
                  <a:lnTo>
                    <a:pt x="2" y="79"/>
                  </a:lnTo>
                  <a:lnTo>
                    <a:pt x="0" y="93"/>
                  </a:lnTo>
                  <a:lnTo>
                    <a:pt x="3" y="116"/>
                  </a:lnTo>
                  <a:lnTo>
                    <a:pt x="10" y="139"/>
                  </a:lnTo>
                  <a:lnTo>
                    <a:pt x="21" y="159"/>
                  </a:lnTo>
                  <a:lnTo>
                    <a:pt x="36" y="177"/>
                  </a:lnTo>
                  <a:lnTo>
                    <a:pt x="53" y="191"/>
                  </a:lnTo>
                  <a:lnTo>
                    <a:pt x="74" y="202"/>
                  </a:lnTo>
                  <a:lnTo>
                    <a:pt x="96" y="209"/>
                  </a:lnTo>
                  <a:lnTo>
                    <a:pt x="121" y="212"/>
                  </a:lnTo>
                  <a:lnTo>
                    <a:pt x="135" y="211"/>
                  </a:lnTo>
                  <a:lnTo>
                    <a:pt x="146" y="208"/>
                  </a:lnTo>
                  <a:lnTo>
                    <a:pt x="154" y="204"/>
                  </a:lnTo>
                  <a:lnTo>
                    <a:pt x="160" y="198"/>
                  </a:lnTo>
                  <a:lnTo>
                    <a:pt x="161" y="193"/>
                  </a:lnTo>
                  <a:lnTo>
                    <a:pt x="158" y="189"/>
                  </a:lnTo>
                  <a:lnTo>
                    <a:pt x="154" y="186"/>
                  </a:lnTo>
                  <a:lnTo>
                    <a:pt x="144" y="184"/>
                  </a:lnTo>
                  <a:lnTo>
                    <a:pt x="120" y="182"/>
                  </a:lnTo>
                  <a:lnTo>
                    <a:pt x="97" y="175"/>
                  </a:lnTo>
                  <a:lnTo>
                    <a:pt x="77" y="164"/>
                  </a:lnTo>
                  <a:lnTo>
                    <a:pt x="60" y="150"/>
                  </a:lnTo>
                  <a:lnTo>
                    <a:pt x="45" y="132"/>
                  </a:lnTo>
                  <a:lnTo>
                    <a:pt x="34" y="112"/>
                  </a:lnTo>
                  <a:lnTo>
                    <a:pt x="27" y="89"/>
                  </a:lnTo>
                  <a:lnTo>
                    <a:pt x="24" y="6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3" name="AutoShape 22"/>
            <p:cNvSpPr>
              <a:spLocks noChangeArrowheads="1"/>
            </p:cNvSpPr>
            <p:nvPr/>
          </p:nvSpPr>
          <p:spPr bwMode="auto">
            <a:xfrm>
              <a:off x="677" y="1417"/>
              <a:ext cx="99" cy="82"/>
            </a:xfrm>
            <a:custGeom>
              <a:avLst/>
              <a:gdLst>
                <a:gd name="T0" fmla="*/ 18046 w 158"/>
                <a:gd name="T1" fmla="*/ 367980 h 116"/>
                <a:gd name="T2" fmla="*/ 0 w 158"/>
                <a:gd name="T3" fmla="*/ 367980 h 116"/>
                <a:gd name="T4" fmla="*/ 18046 w 158"/>
                <a:gd name="T5" fmla="*/ 0 h 116"/>
                <a:gd name="T6" fmla="*/ 18046 w 158"/>
                <a:gd name="T7" fmla="*/ 367980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8"/>
                <a:gd name="T13" fmla="*/ 0 h 116"/>
                <a:gd name="T14" fmla="*/ 158 w 158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8" h="116">
                  <a:moveTo>
                    <a:pt x="158" y="4"/>
                  </a:moveTo>
                  <a:lnTo>
                    <a:pt x="0" y="116"/>
                  </a:lnTo>
                  <a:lnTo>
                    <a:pt x="12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22" name="Pladsholder til indhold 2"/>
          <p:cNvSpPr txBox="1">
            <a:spLocks/>
          </p:cNvSpPr>
          <p:nvPr/>
        </p:nvSpPr>
        <p:spPr>
          <a:xfrm>
            <a:off x="1809019" y="4797152"/>
            <a:ext cx="6291373" cy="18002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455613" indent="-282575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Times New Roman" pitchFamily="16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Solutions:</a:t>
            </a:r>
          </a:p>
          <a:p>
            <a:pPr marL="630238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Different geographical locations</a:t>
            </a:r>
          </a:p>
          <a:p>
            <a:pPr marL="539496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</a:pP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1207362" y="5013176"/>
            <a:ext cx="700342" cy="776288"/>
            <a:chOff x="481" y="3105"/>
            <a:chExt cx="478" cy="489"/>
          </a:xfrm>
        </p:grpSpPr>
        <p:sp>
          <p:nvSpPr>
            <p:cNvPr id="24" name="Rectangle 25"/>
            <p:cNvSpPr>
              <a:spLocks noChangeArrowheads="1"/>
            </p:cNvSpPr>
            <p:nvPr/>
          </p:nvSpPr>
          <p:spPr bwMode="auto">
            <a:xfrm>
              <a:off x="481" y="3105"/>
              <a:ext cx="479" cy="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5" name="AutoShape 26"/>
            <p:cNvSpPr>
              <a:spLocks noChangeArrowheads="1"/>
            </p:cNvSpPr>
            <p:nvPr/>
          </p:nvSpPr>
          <p:spPr bwMode="auto">
            <a:xfrm>
              <a:off x="483" y="3107"/>
              <a:ext cx="476" cy="486"/>
            </a:xfrm>
            <a:custGeom>
              <a:avLst/>
              <a:gdLst>
                <a:gd name="T0" fmla="*/ 1 w 1116"/>
                <a:gd name="T1" fmla="*/ 16 h 1028"/>
                <a:gd name="T2" fmla="*/ 1 w 1116"/>
                <a:gd name="T3" fmla="*/ 16 h 1028"/>
                <a:gd name="T4" fmla="*/ 1 w 1116"/>
                <a:gd name="T5" fmla="*/ 16 h 1028"/>
                <a:gd name="T6" fmla="*/ 1 w 1116"/>
                <a:gd name="T7" fmla="*/ 16 h 1028"/>
                <a:gd name="T8" fmla="*/ 1 w 1116"/>
                <a:gd name="T9" fmla="*/ 16 h 1028"/>
                <a:gd name="T10" fmla="*/ 1 w 1116"/>
                <a:gd name="T11" fmla="*/ 16 h 1028"/>
                <a:gd name="T12" fmla="*/ 1 w 1116"/>
                <a:gd name="T13" fmla="*/ 16 h 1028"/>
                <a:gd name="T14" fmla="*/ 1 w 1116"/>
                <a:gd name="T15" fmla="*/ 16 h 1028"/>
                <a:gd name="T16" fmla="*/ 1 w 1116"/>
                <a:gd name="T17" fmla="*/ 16 h 1028"/>
                <a:gd name="T18" fmla="*/ 1 w 1116"/>
                <a:gd name="T19" fmla="*/ 16 h 1028"/>
                <a:gd name="T20" fmla="*/ 1 w 1116"/>
                <a:gd name="T21" fmla="*/ 16 h 1028"/>
                <a:gd name="T22" fmla="*/ 1 w 1116"/>
                <a:gd name="T23" fmla="*/ 16 h 1028"/>
                <a:gd name="T24" fmla="*/ 1 w 1116"/>
                <a:gd name="T25" fmla="*/ 16 h 1028"/>
                <a:gd name="T26" fmla="*/ 1 w 1116"/>
                <a:gd name="T27" fmla="*/ 16 h 1028"/>
                <a:gd name="T28" fmla="*/ 1 w 1116"/>
                <a:gd name="T29" fmla="*/ 16 h 1028"/>
                <a:gd name="T30" fmla="*/ 1 w 1116"/>
                <a:gd name="T31" fmla="*/ 16 h 1028"/>
                <a:gd name="T32" fmla="*/ 1 w 1116"/>
                <a:gd name="T33" fmla="*/ 16 h 1028"/>
                <a:gd name="T34" fmla="*/ 1 w 1116"/>
                <a:gd name="T35" fmla="*/ 16 h 1028"/>
                <a:gd name="T36" fmla="*/ 1 w 1116"/>
                <a:gd name="T37" fmla="*/ 16 h 1028"/>
                <a:gd name="T38" fmla="*/ 1 w 1116"/>
                <a:gd name="T39" fmla="*/ 16 h 1028"/>
                <a:gd name="T40" fmla="*/ 1 w 1116"/>
                <a:gd name="T41" fmla="*/ 16 h 1028"/>
                <a:gd name="T42" fmla="*/ 0 w 1116"/>
                <a:gd name="T43" fmla="*/ 16 h 1028"/>
                <a:gd name="T44" fmla="*/ 0 w 1116"/>
                <a:gd name="T45" fmla="*/ 16 h 1028"/>
                <a:gd name="T46" fmla="*/ 1 w 1116"/>
                <a:gd name="T47" fmla="*/ 16 h 1028"/>
                <a:gd name="T48" fmla="*/ 1 w 1116"/>
                <a:gd name="T49" fmla="*/ 16 h 1028"/>
                <a:gd name="T50" fmla="*/ 1 w 1116"/>
                <a:gd name="T51" fmla="*/ 16 h 1028"/>
                <a:gd name="T52" fmla="*/ 1 w 1116"/>
                <a:gd name="T53" fmla="*/ 16 h 1028"/>
                <a:gd name="T54" fmla="*/ 1 w 1116"/>
                <a:gd name="T55" fmla="*/ 16 h 1028"/>
                <a:gd name="T56" fmla="*/ 1 w 1116"/>
                <a:gd name="T57" fmla="*/ 16 h 1028"/>
                <a:gd name="T58" fmla="*/ 1 w 1116"/>
                <a:gd name="T59" fmla="*/ 16 h 1028"/>
                <a:gd name="T60" fmla="*/ 1 w 1116"/>
                <a:gd name="T61" fmla="*/ 16 h 1028"/>
                <a:gd name="T62" fmla="*/ 1 w 1116"/>
                <a:gd name="T63" fmla="*/ 16 h 1028"/>
                <a:gd name="T64" fmla="*/ 1 w 1116"/>
                <a:gd name="T65" fmla="*/ 16 h 1028"/>
                <a:gd name="T66" fmla="*/ 1 w 1116"/>
                <a:gd name="T67" fmla="*/ 16 h 1028"/>
                <a:gd name="T68" fmla="*/ 1 w 1116"/>
                <a:gd name="T69" fmla="*/ 16 h 1028"/>
                <a:gd name="T70" fmla="*/ 1 w 1116"/>
                <a:gd name="T71" fmla="*/ 16 h 1028"/>
                <a:gd name="T72" fmla="*/ 1 w 1116"/>
                <a:gd name="T73" fmla="*/ 16 h 1028"/>
                <a:gd name="T74" fmla="*/ 1 w 1116"/>
                <a:gd name="T75" fmla="*/ 16 h 1028"/>
                <a:gd name="T76" fmla="*/ 1 w 1116"/>
                <a:gd name="T77" fmla="*/ 16 h 1028"/>
                <a:gd name="T78" fmla="*/ 1 w 1116"/>
                <a:gd name="T79" fmla="*/ 16 h 1028"/>
                <a:gd name="T80" fmla="*/ 1 w 1116"/>
                <a:gd name="T81" fmla="*/ 16 h 1028"/>
                <a:gd name="T82" fmla="*/ 1 w 1116"/>
                <a:gd name="T83" fmla="*/ 16 h 1028"/>
                <a:gd name="T84" fmla="*/ 1 w 1116"/>
                <a:gd name="T85" fmla="*/ 16 h 1028"/>
                <a:gd name="T86" fmla="*/ 1 w 1116"/>
                <a:gd name="T87" fmla="*/ 16 h 1028"/>
                <a:gd name="T88" fmla="*/ 1 w 1116"/>
                <a:gd name="T89" fmla="*/ 16 h 1028"/>
                <a:gd name="T90" fmla="*/ 1 w 1116"/>
                <a:gd name="T91" fmla="*/ 16 h 1028"/>
                <a:gd name="T92" fmla="*/ 1 w 1116"/>
                <a:gd name="T93" fmla="*/ 16 h 1028"/>
                <a:gd name="T94" fmla="*/ 1 w 1116"/>
                <a:gd name="T95" fmla="*/ 16 h 1028"/>
                <a:gd name="T96" fmla="*/ 1 w 1116"/>
                <a:gd name="T97" fmla="*/ 16 h 1028"/>
                <a:gd name="T98" fmla="*/ 1 w 1116"/>
                <a:gd name="T99" fmla="*/ 16 h 1028"/>
                <a:gd name="T100" fmla="*/ 1 w 1116"/>
                <a:gd name="T101" fmla="*/ 16 h 1028"/>
                <a:gd name="T102" fmla="*/ 1 w 1116"/>
                <a:gd name="T103" fmla="*/ 0 h 1028"/>
                <a:gd name="T104" fmla="*/ 1 w 1116"/>
                <a:gd name="T105" fmla="*/ 16 h 1028"/>
                <a:gd name="T106" fmla="*/ 1 w 1116"/>
                <a:gd name="T107" fmla="*/ 16 h 1028"/>
                <a:gd name="T108" fmla="*/ 1 w 1116"/>
                <a:gd name="T109" fmla="*/ 16 h 1028"/>
                <a:gd name="T110" fmla="*/ 1 w 1116"/>
                <a:gd name="T111" fmla="*/ 16 h 1028"/>
                <a:gd name="T112" fmla="*/ 1 w 1116"/>
                <a:gd name="T113" fmla="*/ 16 h 10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16"/>
                <a:gd name="T172" fmla="*/ 0 h 1028"/>
                <a:gd name="T173" fmla="*/ 1116 w 1116"/>
                <a:gd name="T174" fmla="*/ 1028 h 102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16" h="1028">
                  <a:moveTo>
                    <a:pt x="1116" y="99"/>
                  </a:moveTo>
                  <a:lnTo>
                    <a:pt x="1116" y="99"/>
                  </a:lnTo>
                  <a:lnTo>
                    <a:pt x="1114" y="121"/>
                  </a:lnTo>
                  <a:lnTo>
                    <a:pt x="1112" y="140"/>
                  </a:lnTo>
                  <a:lnTo>
                    <a:pt x="1106" y="160"/>
                  </a:lnTo>
                  <a:lnTo>
                    <a:pt x="1097" y="181"/>
                  </a:lnTo>
                  <a:lnTo>
                    <a:pt x="1087" y="201"/>
                  </a:lnTo>
                  <a:lnTo>
                    <a:pt x="1075" y="220"/>
                  </a:lnTo>
                  <a:lnTo>
                    <a:pt x="1060" y="240"/>
                  </a:lnTo>
                  <a:lnTo>
                    <a:pt x="1042" y="259"/>
                  </a:lnTo>
                  <a:lnTo>
                    <a:pt x="1034" y="267"/>
                  </a:lnTo>
                  <a:lnTo>
                    <a:pt x="600" y="726"/>
                  </a:lnTo>
                  <a:lnTo>
                    <a:pt x="534" y="794"/>
                  </a:lnTo>
                  <a:lnTo>
                    <a:pt x="471" y="854"/>
                  </a:lnTo>
                  <a:lnTo>
                    <a:pt x="415" y="905"/>
                  </a:lnTo>
                  <a:lnTo>
                    <a:pt x="364" y="950"/>
                  </a:lnTo>
                  <a:lnTo>
                    <a:pt x="319" y="983"/>
                  </a:lnTo>
                  <a:lnTo>
                    <a:pt x="282" y="1009"/>
                  </a:lnTo>
                  <a:lnTo>
                    <a:pt x="265" y="1018"/>
                  </a:lnTo>
                  <a:lnTo>
                    <a:pt x="251" y="1024"/>
                  </a:lnTo>
                  <a:lnTo>
                    <a:pt x="238" y="1028"/>
                  </a:lnTo>
                  <a:lnTo>
                    <a:pt x="228" y="1028"/>
                  </a:lnTo>
                  <a:lnTo>
                    <a:pt x="204" y="1026"/>
                  </a:lnTo>
                  <a:lnTo>
                    <a:pt x="179" y="1018"/>
                  </a:lnTo>
                  <a:lnTo>
                    <a:pt x="152" y="1007"/>
                  </a:lnTo>
                  <a:lnTo>
                    <a:pt x="123" y="989"/>
                  </a:lnTo>
                  <a:lnTo>
                    <a:pt x="93" y="970"/>
                  </a:lnTo>
                  <a:lnTo>
                    <a:pt x="72" y="948"/>
                  </a:lnTo>
                  <a:lnTo>
                    <a:pt x="54" y="929"/>
                  </a:lnTo>
                  <a:lnTo>
                    <a:pt x="47" y="917"/>
                  </a:lnTo>
                  <a:lnTo>
                    <a:pt x="43" y="907"/>
                  </a:lnTo>
                  <a:lnTo>
                    <a:pt x="35" y="886"/>
                  </a:lnTo>
                  <a:lnTo>
                    <a:pt x="27" y="853"/>
                  </a:lnTo>
                  <a:lnTo>
                    <a:pt x="19" y="810"/>
                  </a:lnTo>
                  <a:lnTo>
                    <a:pt x="14" y="759"/>
                  </a:lnTo>
                  <a:lnTo>
                    <a:pt x="8" y="700"/>
                  </a:lnTo>
                  <a:lnTo>
                    <a:pt x="2" y="640"/>
                  </a:lnTo>
                  <a:lnTo>
                    <a:pt x="0" y="577"/>
                  </a:lnTo>
                  <a:lnTo>
                    <a:pt x="0" y="511"/>
                  </a:lnTo>
                  <a:lnTo>
                    <a:pt x="0" y="494"/>
                  </a:lnTo>
                  <a:lnTo>
                    <a:pt x="4" y="476"/>
                  </a:lnTo>
                  <a:lnTo>
                    <a:pt x="8" y="458"/>
                  </a:lnTo>
                  <a:lnTo>
                    <a:pt x="14" y="443"/>
                  </a:lnTo>
                  <a:lnTo>
                    <a:pt x="23" y="425"/>
                  </a:lnTo>
                  <a:lnTo>
                    <a:pt x="33" y="410"/>
                  </a:lnTo>
                  <a:lnTo>
                    <a:pt x="45" y="394"/>
                  </a:lnTo>
                  <a:lnTo>
                    <a:pt x="60" y="378"/>
                  </a:lnTo>
                  <a:lnTo>
                    <a:pt x="74" y="363"/>
                  </a:lnTo>
                  <a:lnTo>
                    <a:pt x="90" y="351"/>
                  </a:lnTo>
                  <a:lnTo>
                    <a:pt x="107" y="341"/>
                  </a:lnTo>
                  <a:lnTo>
                    <a:pt x="123" y="332"/>
                  </a:lnTo>
                  <a:lnTo>
                    <a:pt x="140" y="326"/>
                  </a:lnTo>
                  <a:lnTo>
                    <a:pt x="158" y="320"/>
                  </a:lnTo>
                  <a:lnTo>
                    <a:pt x="175" y="318"/>
                  </a:lnTo>
                  <a:lnTo>
                    <a:pt x="193" y="316"/>
                  </a:lnTo>
                  <a:lnTo>
                    <a:pt x="210" y="318"/>
                  </a:lnTo>
                  <a:lnTo>
                    <a:pt x="224" y="324"/>
                  </a:lnTo>
                  <a:lnTo>
                    <a:pt x="238" y="335"/>
                  </a:lnTo>
                  <a:lnTo>
                    <a:pt x="249" y="349"/>
                  </a:lnTo>
                  <a:lnTo>
                    <a:pt x="257" y="367"/>
                  </a:lnTo>
                  <a:lnTo>
                    <a:pt x="265" y="388"/>
                  </a:lnTo>
                  <a:lnTo>
                    <a:pt x="271" y="414"/>
                  </a:lnTo>
                  <a:lnTo>
                    <a:pt x="277" y="445"/>
                  </a:lnTo>
                  <a:lnTo>
                    <a:pt x="278" y="466"/>
                  </a:lnTo>
                  <a:lnTo>
                    <a:pt x="284" y="511"/>
                  </a:lnTo>
                  <a:lnTo>
                    <a:pt x="290" y="548"/>
                  </a:lnTo>
                  <a:lnTo>
                    <a:pt x="296" y="579"/>
                  </a:lnTo>
                  <a:lnTo>
                    <a:pt x="304" y="603"/>
                  </a:lnTo>
                  <a:lnTo>
                    <a:pt x="312" y="618"/>
                  </a:lnTo>
                  <a:lnTo>
                    <a:pt x="321" y="632"/>
                  </a:lnTo>
                  <a:lnTo>
                    <a:pt x="327" y="636"/>
                  </a:lnTo>
                  <a:lnTo>
                    <a:pt x="331" y="638"/>
                  </a:lnTo>
                  <a:lnTo>
                    <a:pt x="337" y="640"/>
                  </a:lnTo>
                  <a:lnTo>
                    <a:pt x="345" y="642"/>
                  </a:lnTo>
                  <a:lnTo>
                    <a:pt x="351" y="640"/>
                  </a:lnTo>
                  <a:lnTo>
                    <a:pt x="358" y="636"/>
                  </a:lnTo>
                  <a:lnTo>
                    <a:pt x="384" y="618"/>
                  </a:lnTo>
                  <a:lnTo>
                    <a:pt x="415" y="591"/>
                  </a:lnTo>
                  <a:lnTo>
                    <a:pt x="452" y="556"/>
                  </a:lnTo>
                  <a:lnTo>
                    <a:pt x="898" y="113"/>
                  </a:lnTo>
                  <a:lnTo>
                    <a:pt x="925" y="88"/>
                  </a:lnTo>
                  <a:lnTo>
                    <a:pt x="951" y="64"/>
                  </a:lnTo>
                  <a:lnTo>
                    <a:pt x="976" y="45"/>
                  </a:lnTo>
                  <a:lnTo>
                    <a:pt x="997" y="29"/>
                  </a:lnTo>
                  <a:lnTo>
                    <a:pt x="1019" y="16"/>
                  </a:lnTo>
                  <a:lnTo>
                    <a:pt x="1038" y="8"/>
                  </a:lnTo>
                  <a:lnTo>
                    <a:pt x="1058" y="2"/>
                  </a:lnTo>
                  <a:lnTo>
                    <a:pt x="1073" y="0"/>
                  </a:lnTo>
                  <a:lnTo>
                    <a:pt x="1085" y="2"/>
                  </a:lnTo>
                  <a:lnTo>
                    <a:pt x="1093" y="4"/>
                  </a:lnTo>
                  <a:lnTo>
                    <a:pt x="1101" y="10"/>
                  </a:lnTo>
                  <a:lnTo>
                    <a:pt x="1106" y="17"/>
                  </a:lnTo>
                  <a:lnTo>
                    <a:pt x="1110" y="27"/>
                  </a:lnTo>
                  <a:lnTo>
                    <a:pt x="1114" y="41"/>
                  </a:lnTo>
                  <a:lnTo>
                    <a:pt x="1116" y="56"/>
                  </a:lnTo>
                  <a:lnTo>
                    <a:pt x="1116" y="76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>
              <a:off x="506" y="3302"/>
              <a:ext cx="49" cy="153"/>
            </a:xfrm>
            <a:custGeom>
              <a:avLst/>
              <a:gdLst>
                <a:gd name="T0" fmla="*/ 1 w 114"/>
                <a:gd name="T1" fmla="*/ 15 h 324"/>
                <a:gd name="T2" fmla="*/ 1 w 114"/>
                <a:gd name="T3" fmla="*/ 15 h 324"/>
                <a:gd name="T4" fmla="*/ 1 w 114"/>
                <a:gd name="T5" fmla="*/ 15 h 324"/>
                <a:gd name="T6" fmla="*/ 1 w 114"/>
                <a:gd name="T7" fmla="*/ 15 h 324"/>
                <a:gd name="T8" fmla="*/ 0 w 114"/>
                <a:gd name="T9" fmla="*/ 15 h 324"/>
                <a:gd name="T10" fmla="*/ 0 w 114"/>
                <a:gd name="T11" fmla="*/ 15 h 324"/>
                <a:gd name="T12" fmla="*/ 1 w 114"/>
                <a:gd name="T13" fmla="*/ 15 h 324"/>
                <a:gd name="T14" fmla="*/ 1 w 114"/>
                <a:gd name="T15" fmla="*/ 15 h 324"/>
                <a:gd name="T16" fmla="*/ 1 w 114"/>
                <a:gd name="T17" fmla="*/ 15 h 324"/>
                <a:gd name="T18" fmla="*/ 1 w 114"/>
                <a:gd name="T19" fmla="*/ 15 h 324"/>
                <a:gd name="T20" fmla="*/ 1 w 114"/>
                <a:gd name="T21" fmla="*/ 15 h 324"/>
                <a:gd name="T22" fmla="*/ 1 w 114"/>
                <a:gd name="T23" fmla="*/ 15 h 324"/>
                <a:gd name="T24" fmla="*/ 1 w 114"/>
                <a:gd name="T25" fmla="*/ 15 h 324"/>
                <a:gd name="T26" fmla="*/ 1 w 114"/>
                <a:gd name="T27" fmla="*/ 15 h 324"/>
                <a:gd name="T28" fmla="*/ 1 w 114"/>
                <a:gd name="T29" fmla="*/ 15 h 324"/>
                <a:gd name="T30" fmla="*/ 1 w 114"/>
                <a:gd name="T31" fmla="*/ 15 h 324"/>
                <a:gd name="T32" fmla="*/ 1 w 114"/>
                <a:gd name="T33" fmla="*/ 15 h 324"/>
                <a:gd name="T34" fmla="*/ 1 w 114"/>
                <a:gd name="T35" fmla="*/ 15 h 324"/>
                <a:gd name="T36" fmla="*/ 1 w 114"/>
                <a:gd name="T37" fmla="*/ 15 h 324"/>
                <a:gd name="T38" fmla="*/ 1 w 114"/>
                <a:gd name="T39" fmla="*/ 15 h 324"/>
                <a:gd name="T40" fmla="*/ 1 w 114"/>
                <a:gd name="T41" fmla="*/ 15 h 324"/>
                <a:gd name="T42" fmla="*/ 1 w 114"/>
                <a:gd name="T43" fmla="*/ 15 h 324"/>
                <a:gd name="T44" fmla="*/ 1 w 114"/>
                <a:gd name="T45" fmla="*/ 15 h 324"/>
                <a:gd name="T46" fmla="*/ 1 w 114"/>
                <a:gd name="T47" fmla="*/ 15 h 324"/>
                <a:gd name="T48" fmla="*/ 1 w 114"/>
                <a:gd name="T49" fmla="*/ 15 h 324"/>
                <a:gd name="T50" fmla="*/ 1 w 114"/>
                <a:gd name="T51" fmla="*/ 15 h 324"/>
                <a:gd name="T52" fmla="*/ 1 w 114"/>
                <a:gd name="T53" fmla="*/ 15 h 324"/>
                <a:gd name="T54" fmla="*/ 1 w 114"/>
                <a:gd name="T55" fmla="*/ 15 h 324"/>
                <a:gd name="T56" fmla="*/ 1 w 114"/>
                <a:gd name="T57" fmla="*/ 15 h 324"/>
                <a:gd name="T58" fmla="*/ 1 w 114"/>
                <a:gd name="T59" fmla="*/ 15 h 324"/>
                <a:gd name="T60" fmla="*/ 1 w 114"/>
                <a:gd name="T61" fmla="*/ 15 h 324"/>
                <a:gd name="T62" fmla="*/ 1 w 114"/>
                <a:gd name="T63" fmla="*/ 15 h 324"/>
                <a:gd name="T64" fmla="*/ 1 w 114"/>
                <a:gd name="T65" fmla="*/ 15 h 324"/>
                <a:gd name="T66" fmla="*/ 1 w 114"/>
                <a:gd name="T67" fmla="*/ 15 h 324"/>
                <a:gd name="T68" fmla="*/ 1 w 114"/>
                <a:gd name="T69" fmla="*/ 15 h 324"/>
                <a:gd name="T70" fmla="*/ 1 w 114"/>
                <a:gd name="T71" fmla="*/ 15 h 324"/>
                <a:gd name="T72" fmla="*/ 1 w 114"/>
                <a:gd name="T73" fmla="*/ 15 h 324"/>
                <a:gd name="T74" fmla="*/ 1 w 114"/>
                <a:gd name="T75" fmla="*/ 15 h 324"/>
                <a:gd name="T76" fmla="*/ 1 w 114"/>
                <a:gd name="T77" fmla="*/ 15 h 324"/>
                <a:gd name="T78" fmla="*/ 1 w 114"/>
                <a:gd name="T79" fmla="*/ 15 h 324"/>
                <a:gd name="T80" fmla="*/ 1 w 114"/>
                <a:gd name="T81" fmla="*/ 15 h 324"/>
                <a:gd name="T82" fmla="*/ 1 w 114"/>
                <a:gd name="T83" fmla="*/ 15 h 324"/>
                <a:gd name="T84" fmla="*/ 1 w 114"/>
                <a:gd name="T85" fmla="*/ 15 h 324"/>
                <a:gd name="T86" fmla="*/ 1 w 114"/>
                <a:gd name="T87" fmla="*/ 0 h 324"/>
                <a:gd name="T88" fmla="*/ 1 w 114"/>
                <a:gd name="T89" fmla="*/ 15 h 324"/>
                <a:gd name="T90" fmla="*/ 1 w 114"/>
                <a:gd name="T91" fmla="*/ 15 h 324"/>
                <a:gd name="T92" fmla="*/ 1 w 114"/>
                <a:gd name="T93" fmla="*/ 15 h 324"/>
                <a:gd name="T94" fmla="*/ 1 w 114"/>
                <a:gd name="T95" fmla="*/ 15 h 324"/>
                <a:gd name="T96" fmla="*/ 1 w 114"/>
                <a:gd name="T97" fmla="*/ 15 h 324"/>
                <a:gd name="T98" fmla="*/ 1 w 114"/>
                <a:gd name="T99" fmla="*/ 15 h 324"/>
                <a:gd name="T100" fmla="*/ 1 w 114"/>
                <a:gd name="T101" fmla="*/ 15 h 32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4"/>
                <a:gd name="T154" fmla="*/ 0 h 324"/>
                <a:gd name="T155" fmla="*/ 114 w 114"/>
                <a:gd name="T156" fmla="*/ 324 h 32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4" h="324">
                  <a:moveTo>
                    <a:pt x="11" y="38"/>
                  </a:moveTo>
                  <a:lnTo>
                    <a:pt x="11" y="38"/>
                  </a:lnTo>
                  <a:lnTo>
                    <a:pt x="7" y="47"/>
                  </a:lnTo>
                  <a:lnTo>
                    <a:pt x="3" y="59"/>
                  </a:lnTo>
                  <a:lnTo>
                    <a:pt x="0" y="84"/>
                  </a:lnTo>
                  <a:lnTo>
                    <a:pt x="0" y="114"/>
                  </a:lnTo>
                  <a:lnTo>
                    <a:pt x="2" y="145"/>
                  </a:lnTo>
                  <a:lnTo>
                    <a:pt x="3" y="174"/>
                  </a:lnTo>
                  <a:lnTo>
                    <a:pt x="7" y="203"/>
                  </a:lnTo>
                  <a:lnTo>
                    <a:pt x="15" y="242"/>
                  </a:lnTo>
                  <a:lnTo>
                    <a:pt x="21" y="262"/>
                  </a:lnTo>
                  <a:lnTo>
                    <a:pt x="27" y="278"/>
                  </a:lnTo>
                  <a:lnTo>
                    <a:pt x="33" y="293"/>
                  </a:lnTo>
                  <a:lnTo>
                    <a:pt x="44" y="307"/>
                  </a:lnTo>
                  <a:lnTo>
                    <a:pt x="54" y="315"/>
                  </a:lnTo>
                  <a:lnTo>
                    <a:pt x="64" y="320"/>
                  </a:lnTo>
                  <a:lnTo>
                    <a:pt x="76" y="324"/>
                  </a:lnTo>
                  <a:lnTo>
                    <a:pt x="85" y="322"/>
                  </a:lnTo>
                  <a:lnTo>
                    <a:pt x="95" y="319"/>
                  </a:lnTo>
                  <a:lnTo>
                    <a:pt x="103" y="311"/>
                  </a:lnTo>
                  <a:lnTo>
                    <a:pt x="109" y="299"/>
                  </a:lnTo>
                  <a:lnTo>
                    <a:pt x="113" y="283"/>
                  </a:lnTo>
                  <a:lnTo>
                    <a:pt x="114" y="268"/>
                  </a:lnTo>
                  <a:lnTo>
                    <a:pt x="113" y="254"/>
                  </a:lnTo>
                  <a:lnTo>
                    <a:pt x="111" y="240"/>
                  </a:lnTo>
                  <a:lnTo>
                    <a:pt x="107" y="227"/>
                  </a:lnTo>
                  <a:lnTo>
                    <a:pt x="97" y="198"/>
                  </a:lnTo>
                  <a:lnTo>
                    <a:pt x="89" y="172"/>
                  </a:lnTo>
                  <a:lnTo>
                    <a:pt x="85" y="157"/>
                  </a:lnTo>
                  <a:lnTo>
                    <a:pt x="83" y="141"/>
                  </a:lnTo>
                  <a:lnTo>
                    <a:pt x="83" y="110"/>
                  </a:lnTo>
                  <a:lnTo>
                    <a:pt x="87" y="80"/>
                  </a:lnTo>
                  <a:lnTo>
                    <a:pt x="89" y="47"/>
                  </a:lnTo>
                  <a:lnTo>
                    <a:pt x="87" y="36"/>
                  </a:lnTo>
                  <a:lnTo>
                    <a:pt x="83" y="22"/>
                  </a:lnTo>
                  <a:lnTo>
                    <a:pt x="76" y="12"/>
                  </a:lnTo>
                  <a:lnTo>
                    <a:pt x="64" y="4"/>
                  </a:lnTo>
                  <a:lnTo>
                    <a:pt x="60" y="2"/>
                  </a:lnTo>
                  <a:lnTo>
                    <a:pt x="52" y="0"/>
                  </a:lnTo>
                  <a:lnTo>
                    <a:pt x="46" y="2"/>
                  </a:lnTo>
                  <a:lnTo>
                    <a:pt x="40" y="4"/>
                  </a:lnTo>
                  <a:lnTo>
                    <a:pt x="33" y="8"/>
                  </a:lnTo>
                  <a:lnTo>
                    <a:pt x="27" y="16"/>
                  </a:lnTo>
                  <a:lnTo>
                    <a:pt x="19" y="26"/>
                  </a:lnTo>
                  <a:lnTo>
                    <a:pt x="11" y="38"/>
                  </a:lnTo>
                  <a:close/>
                </a:path>
              </a:pathLst>
            </a:custGeom>
            <a:solidFill>
              <a:srgbClr val="00D6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pic>
        <p:nvPicPr>
          <p:cNvPr id="33" name="Picture 3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3657" y="2924946"/>
            <a:ext cx="1383101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6" name="Pladsholder til indhold 2"/>
          <p:cNvSpPr txBox="1">
            <a:spLocks/>
          </p:cNvSpPr>
          <p:nvPr/>
        </p:nvSpPr>
        <p:spPr>
          <a:xfrm>
            <a:off x="1881027" y="1124744"/>
            <a:ext cx="5715309" cy="18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5613" lvl="0" indent="-282575">
              <a:lnSpc>
                <a:spcPct val="80000"/>
              </a:lnSpc>
              <a:spcBef>
                <a:spcPts val="600"/>
              </a:spcBef>
              <a:buClr>
                <a:srgbClr val="9BBB59">
                  <a:lumMod val="50000"/>
                </a:srgbClr>
              </a:buClr>
              <a:buSzPct val="8000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Risk: All copies are damaged at the same time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rgbClr val="1F497D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Natural disasters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rgbClr val="1F497D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Attacks in connection with war or terror</a:t>
            </a:r>
          </a:p>
          <a:p>
            <a:pPr marL="539496" marR="0" lvl="0" indent="-4572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SzPct val="80000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65EB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4" name="Gruppe 45"/>
          <p:cNvGrpSpPr/>
          <p:nvPr/>
        </p:nvGrpSpPr>
        <p:grpSpPr>
          <a:xfrm>
            <a:off x="4860032" y="3861048"/>
            <a:ext cx="504056" cy="288032"/>
            <a:chOff x="4932040" y="3861048"/>
            <a:chExt cx="504056" cy="288032"/>
          </a:xfrm>
        </p:grpSpPr>
        <p:sp>
          <p:nvSpPr>
            <p:cNvPr id="44" name="Udfyldt blanket 43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1028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grpSp>
        <p:nvGrpSpPr>
          <p:cNvPr id="15" name="Gruppe 46"/>
          <p:cNvGrpSpPr/>
          <p:nvPr/>
        </p:nvGrpSpPr>
        <p:grpSpPr>
          <a:xfrm>
            <a:off x="5868144" y="3861048"/>
            <a:ext cx="504056" cy="288032"/>
            <a:chOff x="4932040" y="3861048"/>
            <a:chExt cx="504056" cy="288032"/>
          </a:xfrm>
        </p:grpSpPr>
        <p:sp>
          <p:nvSpPr>
            <p:cNvPr id="48" name="Udfyldt blanket 47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49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grpSp>
        <p:nvGrpSpPr>
          <p:cNvPr id="16" name="Gruppe 49"/>
          <p:cNvGrpSpPr/>
          <p:nvPr/>
        </p:nvGrpSpPr>
        <p:grpSpPr>
          <a:xfrm>
            <a:off x="3851920" y="3861048"/>
            <a:ext cx="504056" cy="288032"/>
            <a:chOff x="4932040" y="3861048"/>
            <a:chExt cx="504056" cy="288032"/>
          </a:xfrm>
        </p:grpSpPr>
        <p:sp>
          <p:nvSpPr>
            <p:cNvPr id="51" name="Udfyldt blanket 50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52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cxnSp>
        <p:nvCxnSpPr>
          <p:cNvPr id="37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2484276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prstDash val="solid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9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457184" cy="747032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2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1476164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298959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441551"/>
            <a:ext cx="16668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3284984"/>
            <a:ext cx="2276618" cy="172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3429000"/>
            <a:ext cx="8244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3429000"/>
            <a:ext cx="8244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429000"/>
            <a:ext cx="82294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Integrity – </a:t>
            </a:r>
            <a:r>
              <a:rPr lang="en-AU" dirty="0" smtClean="0"/>
              <a:t>Organisation</a:t>
            </a:r>
            <a:endParaRPr lang="en-US" dirty="0"/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998277" y="1268760"/>
            <a:ext cx="1053443" cy="1204913"/>
            <a:chOff x="420" y="950"/>
            <a:chExt cx="719" cy="759"/>
          </a:xfrm>
        </p:grpSpPr>
        <p:sp>
          <p:nvSpPr>
            <p:cNvPr id="5" name="AutoShape 14"/>
            <p:cNvSpPr>
              <a:spLocks noChangeArrowheads="1"/>
            </p:cNvSpPr>
            <p:nvPr/>
          </p:nvSpPr>
          <p:spPr bwMode="auto">
            <a:xfrm>
              <a:off x="420" y="950"/>
              <a:ext cx="720" cy="760"/>
            </a:xfrm>
            <a:custGeom>
              <a:avLst/>
              <a:gdLst>
                <a:gd name="T0" fmla="*/ 18081 w 1149"/>
                <a:gd name="T1" fmla="*/ 369023 h 1075"/>
                <a:gd name="T2" fmla="*/ 18081 w 1149"/>
                <a:gd name="T3" fmla="*/ 369023 h 1075"/>
                <a:gd name="T4" fmla="*/ 18081 w 1149"/>
                <a:gd name="T5" fmla="*/ 369023 h 1075"/>
                <a:gd name="T6" fmla="*/ 18081 w 1149"/>
                <a:gd name="T7" fmla="*/ 369023 h 1075"/>
                <a:gd name="T8" fmla="*/ 18081 w 1149"/>
                <a:gd name="T9" fmla="*/ 369023 h 1075"/>
                <a:gd name="T10" fmla="*/ 18081 w 1149"/>
                <a:gd name="T11" fmla="*/ 369023 h 1075"/>
                <a:gd name="T12" fmla="*/ 18081 w 1149"/>
                <a:gd name="T13" fmla="*/ 369023 h 1075"/>
                <a:gd name="T14" fmla="*/ 18081 w 1149"/>
                <a:gd name="T15" fmla="*/ 369023 h 1075"/>
                <a:gd name="T16" fmla="*/ 18081 w 1149"/>
                <a:gd name="T17" fmla="*/ 369023 h 1075"/>
                <a:gd name="T18" fmla="*/ 18081 w 1149"/>
                <a:gd name="T19" fmla="*/ 0 h 1075"/>
                <a:gd name="T20" fmla="*/ 18081 w 1149"/>
                <a:gd name="T21" fmla="*/ 369023 h 1075"/>
                <a:gd name="T22" fmla="*/ 18081 w 1149"/>
                <a:gd name="T23" fmla="*/ 369023 h 1075"/>
                <a:gd name="T24" fmla="*/ 18081 w 1149"/>
                <a:gd name="T25" fmla="*/ 369023 h 1075"/>
                <a:gd name="T26" fmla="*/ 18081 w 1149"/>
                <a:gd name="T27" fmla="*/ 369023 h 1075"/>
                <a:gd name="T28" fmla="*/ 18081 w 1149"/>
                <a:gd name="T29" fmla="*/ 369023 h 1075"/>
                <a:gd name="T30" fmla="*/ 18081 w 1149"/>
                <a:gd name="T31" fmla="*/ 369023 h 1075"/>
                <a:gd name="T32" fmla="*/ 18081 w 1149"/>
                <a:gd name="T33" fmla="*/ 369023 h 1075"/>
                <a:gd name="T34" fmla="*/ 18081 w 1149"/>
                <a:gd name="T35" fmla="*/ 369023 h 1075"/>
                <a:gd name="T36" fmla="*/ 18081 w 1149"/>
                <a:gd name="T37" fmla="*/ 369023 h 1075"/>
                <a:gd name="T38" fmla="*/ 18081 w 1149"/>
                <a:gd name="T39" fmla="*/ 369023 h 1075"/>
                <a:gd name="T40" fmla="*/ 18081 w 1149"/>
                <a:gd name="T41" fmla="*/ 369023 h 1075"/>
                <a:gd name="T42" fmla="*/ 18081 w 1149"/>
                <a:gd name="T43" fmla="*/ 369023 h 1075"/>
                <a:gd name="T44" fmla="*/ 18081 w 1149"/>
                <a:gd name="T45" fmla="*/ 369023 h 1075"/>
                <a:gd name="T46" fmla="*/ 18081 w 1149"/>
                <a:gd name="T47" fmla="*/ 369023 h 1075"/>
                <a:gd name="T48" fmla="*/ 18081 w 1149"/>
                <a:gd name="T49" fmla="*/ 369023 h 1075"/>
                <a:gd name="T50" fmla="*/ 18081 w 1149"/>
                <a:gd name="T51" fmla="*/ 369023 h 1075"/>
                <a:gd name="T52" fmla="*/ 18081 w 1149"/>
                <a:gd name="T53" fmla="*/ 369023 h 1075"/>
                <a:gd name="T54" fmla="*/ 18081 w 1149"/>
                <a:gd name="T55" fmla="*/ 369023 h 1075"/>
                <a:gd name="T56" fmla="*/ 18081 w 1149"/>
                <a:gd name="T57" fmla="*/ 369023 h 1075"/>
                <a:gd name="T58" fmla="*/ 18081 w 1149"/>
                <a:gd name="T59" fmla="*/ 369023 h 1075"/>
                <a:gd name="T60" fmla="*/ 18081 w 1149"/>
                <a:gd name="T61" fmla="*/ 369023 h 1075"/>
                <a:gd name="T62" fmla="*/ 18081 w 1149"/>
                <a:gd name="T63" fmla="*/ 369023 h 1075"/>
                <a:gd name="T64" fmla="*/ 18081 w 1149"/>
                <a:gd name="T65" fmla="*/ 369023 h 1075"/>
                <a:gd name="T66" fmla="*/ 18081 w 1149"/>
                <a:gd name="T67" fmla="*/ 369023 h 1075"/>
                <a:gd name="T68" fmla="*/ 18081 w 1149"/>
                <a:gd name="T69" fmla="*/ 369023 h 1075"/>
                <a:gd name="T70" fmla="*/ 18081 w 1149"/>
                <a:gd name="T71" fmla="*/ 369023 h 1075"/>
                <a:gd name="T72" fmla="*/ 18081 w 1149"/>
                <a:gd name="T73" fmla="*/ 369023 h 1075"/>
                <a:gd name="T74" fmla="*/ 18081 w 1149"/>
                <a:gd name="T75" fmla="*/ 369023 h 1075"/>
                <a:gd name="T76" fmla="*/ 18081 w 1149"/>
                <a:gd name="T77" fmla="*/ 369023 h 1075"/>
                <a:gd name="T78" fmla="*/ 18081 w 1149"/>
                <a:gd name="T79" fmla="*/ 369023 h 1075"/>
                <a:gd name="T80" fmla="*/ 18081 w 1149"/>
                <a:gd name="T81" fmla="*/ 369023 h 1075"/>
                <a:gd name="T82" fmla="*/ 18081 w 1149"/>
                <a:gd name="T83" fmla="*/ 369023 h 1075"/>
                <a:gd name="T84" fmla="*/ 18081 w 1149"/>
                <a:gd name="T85" fmla="*/ 369023 h 1075"/>
                <a:gd name="T86" fmla="*/ 18081 w 1149"/>
                <a:gd name="T87" fmla="*/ 369023 h 1075"/>
                <a:gd name="T88" fmla="*/ 18081 w 1149"/>
                <a:gd name="T89" fmla="*/ 369023 h 1075"/>
                <a:gd name="T90" fmla="*/ 18081 w 1149"/>
                <a:gd name="T91" fmla="*/ 369023 h 1075"/>
                <a:gd name="T92" fmla="*/ 18081 w 1149"/>
                <a:gd name="T93" fmla="*/ 369023 h 1075"/>
                <a:gd name="T94" fmla="*/ 18081 w 1149"/>
                <a:gd name="T95" fmla="*/ 369023 h 1075"/>
                <a:gd name="T96" fmla="*/ 18081 w 1149"/>
                <a:gd name="T97" fmla="*/ 369023 h 1075"/>
                <a:gd name="T98" fmla="*/ 18081 w 1149"/>
                <a:gd name="T99" fmla="*/ 369023 h 1075"/>
                <a:gd name="T100" fmla="*/ 18081 w 1149"/>
                <a:gd name="T101" fmla="*/ 369023 h 1075"/>
                <a:gd name="T102" fmla="*/ 18081 w 1149"/>
                <a:gd name="T103" fmla="*/ 369023 h 1075"/>
                <a:gd name="T104" fmla="*/ 18081 w 1149"/>
                <a:gd name="T105" fmla="*/ 369023 h 1075"/>
                <a:gd name="T106" fmla="*/ 18081 w 1149"/>
                <a:gd name="T107" fmla="*/ 369023 h 1075"/>
                <a:gd name="T108" fmla="*/ 18081 w 1149"/>
                <a:gd name="T109" fmla="*/ 369023 h 1075"/>
                <a:gd name="T110" fmla="*/ 18081 w 1149"/>
                <a:gd name="T111" fmla="*/ 369023 h 1075"/>
                <a:gd name="T112" fmla="*/ 18081 w 1149"/>
                <a:gd name="T113" fmla="*/ 369023 h 1075"/>
                <a:gd name="T114" fmla="*/ 18081 w 1149"/>
                <a:gd name="T115" fmla="*/ 369023 h 1075"/>
                <a:gd name="T116" fmla="*/ 18081 w 1149"/>
                <a:gd name="T117" fmla="*/ 369023 h 1075"/>
                <a:gd name="T118" fmla="*/ 18081 w 1149"/>
                <a:gd name="T119" fmla="*/ 369023 h 1075"/>
                <a:gd name="T120" fmla="*/ 18081 w 1149"/>
                <a:gd name="T121" fmla="*/ 369023 h 1075"/>
                <a:gd name="T122" fmla="*/ 18081 w 1149"/>
                <a:gd name="T123" fmla="*/ 369023 h 10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49"/>
                <a:gd name="T187" fmla="*/ 0 h 1075"/>
                <a:gd name="T188" fmla="*/ 1149 w 1149"/>
                <a:gd name="T189" fmla="*/ 1075 h 107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49" h="1075">
                  <a:moveTo>
                    <a:pt x="1013" y="206"/>
                  </a:moveTo>
                  <a:lnTo>
                    <a:pt x="1007" y="206"/>
                  </a:lnTo>
                  <a:lnTo>
                    <a:pt x="1000" y="208"/>
                  </a:lnTo>
                  <a:lnTo>
                    <a:pt x="995" y="208"/>
                  </a:lnTo>
                  <a:lnTo>
                    <a:pt x="988" y="209"/>
                  </a:lnTo>
                  <a:lnTo>
                    <a:pt x="973" y="177"/>
                  </a:lnTo>
                  <a:lnTo>
                    <a:pt x="952" y="149"/>
                  </a:lnTo>
                  <a:lnTo>
                    <a:pt x="928" y="124"/>
                  </a:lnTo>
                  <a:lnTo>
                    <a:pt x="902" y="104"/>
                  </a:lnTo>
                  <a:lnTo>
                    <a:pt x="873" y="87"/>
                  </a:lnTo>
                  <a:lnTo>
                    <a:pt x="841" y="74"/>
                  </a:lnTo>
                  <a:lnTo>
                    <a:pt x="808" y="66"/>
                  </a:lnTo>
                  <a:lnTo>
                    <a:pt x="773" y="63"/>
                  </a:lnTo>
                  <a:lnTo>
                    <a:pt x="759" y="63"/>
                  </a:lnTo>
                  <a:lnTo>
                    <a:pt x="745" y="65"/>
                  </a:lnTo>
                  <a:lnTo>
                    <a:pt x="732" y="68"/>
                  </a:lnTo>
                  <a:lnTo>
                    <a:pt x="719" y="70"/>
                  </a:lnTo>
                  <a:lnTo>
                    <a:pt x="705" y="74"/>
                  </a:lnTo>
                  <a:lnTo>
                    <a:pt x="693" y="79"/>
                  </a:lnTo>
                  <a:lnTo>
                    <a:pt x="680" y="84"/>
                  </a:lnTo>
                  <a:lnTo>
                    <a:pt x="668" y="90"/>
                  </a:lnTo>
                  <a:lnTo>
                    <a:pt x="647" y="69"/>
                  </a:lnTo>
                  <a:lnTo>
                    <a:pt x="625" y="52"/>
                  </a:lnTo>
                  <a:lnTo>
                    <a:pt x="601" y="36"/>
                  </a:lnTo>
                  <a:lnTo>
                    <a:pt x="576" y="23"/>
                  </a:lnTo>
                  <a:lnTo>
                    <a:pt x="550" y="13"/>
                  </a:lnTo>
                  <a:lnTo>
                    <a:pt x="522" y="5"/>
                  </a:lnTo>
                  <a:lnTo>
                    <a:pt x="495" y="1"/>
                  </a:lnTo>
                  <a:lnTo>
                    <a:pt x="466" y="0"/>
                  </a:lnTo>
                  <a:lnTo>
                    <a:pt x="446" y="0"/>
                  </a:lnTo>
                  <a:lnTo>
                    <a:pt x="427" y="2"/>
                  </a:lnTo>
                  <a:lnTo>
                    <a:pt x="409" y="5"/>
                  </a:lnTo>
                  <a:lnTo>
                    <a:pt x="391" y="11"/>
                  </a:lnTo>
                  <a:lnTo>
                    <a:pt x="373" y="16"/>
                  </a:lnTo>
                  <a:lnTo>
                    <a:pt x="355" y="23"/>
                  </a:lnTo>
                  <a:lnTo>
                    <a:pt x="338" y="32"/>
                  </a:lnTo>
                  <a:lnTo>
                    <a:pt x="323" y="41"/>
                  </a:lnTo>
                  <a:lnTo>
                    <a:pt x="306" y="51"/>
                  </a:lnTo>
                  <a:lnTo>
                    <a:pt x="292" y="62"/>
                  </a:lnTo>
                  <a:lnTo>
                    <a:pt x="279" y="74"/>
                  </a:lnTo>
                  <a:lnTo>
                    <a:pt x="265" y="88"/>
                  </a:lnTo>
                  <a:lnTo>
                    <a:pt x="252" y="102"/>
                  </a:lnTo>
                  <a:lnTo>
                    <a:pt x="241" y="117"/>
                  </a:lnTo>
                  <a:lnTo>
                    <a:pt x="231" y="133"/>
                  </a:lnTo>
                  <a:lnTo>
                    <a:pt x="222" y="149"/>
                  </a:lnTo>
                  <a:lnTo>
                    <a:pt x="216" y="148"/>
                  </a:lnTo>
                  <a:lnTo>
                    <a:pt x="211" y="147"/>
                  </a:lnTo>
                  <a:lnTo>
                    <a:pt x="204" y="145"/>
                  </a:lnTo>
                  <a:lnTo>
                    <a:pt x="198" y="144"/>
                  </a:lnTo>
                  <a:lnTo>
                    <a:pt x="191" y="144"/>
                  </a:lnTo>
                  <a:lnTo>
                    <a:pt x="186" y="142"/>
                  </a:lnTo>
                  <a:lnTo>
                    <a:pt x="179" y="142"/>
                  </a:lnTo>
                  <a:lnTo>
                    <a:pt x="173" y="142"/>
                  </a:lnTo>
                  <a:lnTo>
                    <a:pt x="139" y="147"/>
                  </a:lnTo>
                  <a:lnTo>
                    <a:pt x="105" y="156"/>
                  </a:lnTo>
                  <a:lnTo>
                    <a:pt x="76" y="171"/>
                  </a:lnTo>
                  <a:lnTo>
                    <a:pt x="51" y="192"/>
                  </a:lnTo>
                  <a:lnTo>
                    <a:pt x="29" y="219"/>
                  </a:lnTo>
                  <a:lnTo>
                    <a:pt x="14" y="248"/>
                  </a:lnTo>
                  <a:lnTo>
                    <a:pt x="4" y="280"/>
                  </a:lnTo>
                  <a:lnTo>
                    <a:pt x="0" y="314"/>
                  </a:lnTo>
                  <a:lnTo>
                    <a:pt x="4" y="349"/>
                  </a:lnTo>
                  <a:lnTo>
                    <a:pt x="14" y="382"/>
                  </a:lnTo>
                  <a:lnTo>
                    <a:pt x="29" y="411"/>
                  </a:lnTo>
                  <a:lnTo>
                    <a:pt x="51" y="436"/>
                  </a:lnTo>
                  <a:lnTo>
                    <a:pt x="76" y="458"/>
                  </a:lnTo>
                  <a:lnTo>
                    <a:pt x="105" y="474"/>
                  </a:lnTo>
                  <a:lnTo>
                    <a:pt x="139" y="483"/>
                  </a:lnTo>
                  <a:lnTo>
                    <a:pt x="173" y="487"/>
                  </a:lnTo>
                  <a:lnTo>
                    <a:pt x="186" y="487"/>
                  </a:lnTo>
                  <a:lnTo>
                    <a:pt x="198" y="486"/>
                  </a:lnTo>
                  <a:lnTo>
                    <a:pt x="209" y="483"/>
                  </a:lnTo>
                  <a:lnTo>
                    <a:pt x="222" y="481"/>
                  </a:lnTo>
                  <a:lnTo>
                    <a:pt x="233" y="476"/>
                  </a:lnTo>
                  <a:lnTo>
                    <a:pt x="244" y="472"/>
                  </a:lnTo>
                  <a:lnTo>
                    <a:pt x="254" y="467"/>
                  </a:lnTo>
                  <a:lnTo>
                    <a:pt x="265" y="461"/>
                  </a:lnTo>
                  <a:lnTo>
                    <a:pt x="274" y="471"/>
                  </a:lnTo>
                  <a:lnTo>
                    <a:pt x="286" y="481"/>
                  </a:lnTo>
                  <a:lnTo>
                    <a:pt x="297" y="490"/>
                  </a:lnTo>
                  <a:lnTo>
                    <a:pt x="308" y="499"/>
                  </a:lnTo>
                  <a:lnTo>
                    <a:pt x="320" y="507"/>
                  </a:lnTo>
                  <a:lnTo>
                    <a:pt x="333" y="514"/>
                  </a:lnTo>
                  <a:lnTo>
                    <a:pt x="345" y="521"/>
                  </a:lnTo>
                  <a:lnTo>
                    <a:pt x="359" y="526"/>
                  </a:lnTo>
                  <a:lnTo>
                    <a:pt x="230" y="661"/>
                  </a:lnTo>
                  <a:lnTo>
                    <a:pt x="234" y="662"/>
                  </a:lnTo>
                  <a:lnTo>
                    <a:pt x="248" y="663"/>
                  </a:lnTo>
                  <a:lnTo>
                    <a:pt x="267" y="668"/>
                  </a:lnTo>
                  <a:lnTo>
                    <a:pt x="290" y="672"/>
                  </a:lnTo>
                  <a:lnTo>
                    <a:pt x="316" y="677"/>
                  </a:lnTo>
                  <a:lnTo>
                    <a:pt x="341" y="681"/>
                  </a:lnTo>
                  <a:lnTo>
                    <a:pt x="363" y="686"/>
                  </a:lnTo>
                  <a:lnTo>
                    <a:pt x="382" y="690"/>
                  </a:lnTo>
                  <a:lnTo>
                    <a:pt x="364" y="706"/>
                  </a:lnTo>
                  <a:lnTo>
                    <a:pt x="341" y="729"/>
                  </a:lnTo>
                  <a:lnTo>
                    <a:pt x="313" y="755"/>
                  </a:lnTo>
                  <a:lnTo>
                    <a:pt x="286" y="781"/>
                  </a:lnTo>
                  <a:lnTo>
                    <a:pt x="259" y="805"/>
                  </a:lnTo>
                  <a:lnTo>
                    <a:pt x="238" y="826"/>
                  </a:lnTo>
                  <a:lnTo>
                    <a:pt x="223" y="839"/>
                  </a:lnTo>
                  <a:lnTo>
                    <a:pt x="218" y="845"/>
                  </a:lnTo>
                  <a:lnTo>
                    <a:pt x="222" y="846"/>
                  </a:lnTo>
                  <a:lnTo>
                    <a:pt x="231" y="848"/>
                  </a:lnTo>
                  <a:lnTo>
                    <a:pt x="247" y="852"/>
                  </a:lnTo>
                  <a:lnTo>
                    <a:pt x="266" y="856"/>
                  </a:lnTo>
                  <a:lnTo>
                    <a:pt x="286" y="860"/>
                  </a:lnTo>
                  <a:lnTo>
                    <a:pt x="306" y="864"/>
                  </a:lnTo>
                  <a:lnTo>
                    <a:pt x="324" y="869"/>
                  </a:lnTo>
                  <a:lnTo>
                    <a:pt x="340" y="871"/>
                  </a:lnTo>
                  <a:lnTo>
                    <a:pt x="190" y="1075"/>
                  </a:lnTo>
                  <a:lnTo>
                    <a:pt x="660" y="794"/>
                  </a:lnTo>
                  <a:lnTo>
                    <a:pt x="655" y="794"/>
                  </a:lnTo>
                  <a:lnTo>
                    <a:pt x="643" y="791"/>
                  </a:lnTo>
                  <a:lnTo>
                    <a:pt x="626" y="790"/>
                  </a:lnTo>
                  <a:lnTo>
                    <a:pt x="606" y="787"/>
                  </a:lnTo>
                  <a:lnTo>
                    <a:pt x="582" y="783"/>
                  </a:lnTo>
                  <a:lnTo>
                    <a:pt x="560" y="780"/>
                  </a:lnTo>
                  <a:lnTo>
                    <a:pt x="539" y="777"/>
                  </a:lnTo>
                  <a:lnTo>
                    <a:pt x="521" y="776"/>
                  </a:lnTo>
                  <a:lnTo>
                    <a:pt x="532" y="767"/>
                  </a:lnTo>
                  <a:lnTo>
                    <a:pt x="546" y="758"/>
                  </a:lnTo>
                  <a:lnTo>
                    <a:pt x="561" y="747"/>
                  </a:lnTo>
                  <a:lnTo>
                    <a:pt x="579" y="736"/>
                  </a:lnTo>
                  <a:lnTo>
                    <a:pt x="597" y="722"/>
                  </a:lnTo>
                  <a:lnTo>
                    <a:pt x="615" y="709"/>
                  </a:lnTo>
                  <a:lnTo>
                    <a:pt x="635" y="695"/>
                  </a:lnTo>
                  <a:lnTo>
                    <a:pt x="654" y="683"/>
                  </a:lnTo>
                  <a:lnTo>
                    <a:pt x="672" y="670"/>
                  </a:lnTo>
                  <a:lnTo>
                    <a:pt x="689" y="658"/>
                  </a:lnTo>
                  <a:lnTo>
                    <a:pt x="704" y="648"/>
                  </a:lnTo>
                  <a:lnTo>
                    <a:pt x="718" y="639"/>
                  </a:lnTo>
                  <a:lnTo>
                    <a:pt x="729" y="630"/>
                  </a:lnTo>
                  <a:lnTo>
                    <a:pt x="739" y="625"/>
                  </a:lnTo>
                  <a:lnTo>
                    <a:pt x="744" y="620"/>
                  </a:lnTo>
                  <a:lnTo>
                    <a:pt x="745" y="619"/>
                  </a:lnTo>
                  <a:lnTo>
                    <a:pt x="741" y="619"/>
                  </a:lnTo>
                  <a:lnTo>
                    <a:pt x="732" y="618"/>
                  </a:lnTo>
                  <a:lnTo>
                    <a:pt x="718" y="616"/>
                  </a:lnTo>
                  <a:lnTo>
                    <a:pt x="700" y="615"/>
                  </a:lnTo>
                  <a:lnTo>
                    <a:pt x="682" y="612"/>
                  </a:lnTo>
                  <a:lnTo>
                    <a:pt x="662" y="611"/>
                  </a:lnTo>
                  <a:lnTo>
                    <a:pt x="646" y="609"/>
                  </a:lnTo>
                  <a:lnTo>
                    <a:pt x="632" y="608"/>
                  </a:lnTo>
                  <a:lnTo>
                    <a:pt x="642" y="601"/>
                  </a:lnTo>
                  <a:lnTo>
                    <a:pt x="651" y="593"/>
                  </a:lnTo>
                  <a:lnTo>
                    <a:pt x="664" y="583"/>
                  </a:lnTo>
                  <a:lnTo>
                    <a:pt x="678" y="573"/>
                  </a:lnTo>
                  <a:lnTo>
                    <a:pt x="691" y="562"/>
                  </a:lnTo>
                  <a:lnTo>
                    <a:pt x="705" y="551"/>
                  </a:lnTo>
                  <a:lnTo>
                    <a:pt x="721" y="540"/>
                  </a:lnTo>
                  <a:lnTo>
                    <a:pt x="736" y="528"/>
                  </a:lnTo>
                  <a:lnTo>
                    <a:pt x="745" y="529"/>
                  </a:lnTo>
                  <a:lnTo>
                    <a:pt x="755" y="530"/>
                  </a:lnTo>
                  <a:lnTo>
                    <a:pt x="763" y="532"/>
                  </a:lnTo>
                  <a:lnTo>
                    <a:pt x="773" y="532"/>
                  </a:lnTo>
                  <a:lnTo>
                    <a:pt x="797" y="530"/>
                  </a:lnTo>
                  <a:lnTo>
                    <a:pt x="822" y="526"/>
                  </a:lnTo>
                  <a:lnTo>
                    <a:pt x="844" y="521"/>
                  </a:lnTo>
                  <a:lnTo>
                    <a:pt x="866" y="512"/>
                  </a:lnTo>
                  <a:lnTo>
                    <a:pt x="887" y="501"/>
                  </a:lnTo>
                  <a:lnTo>
                    <a:pt x="908" y="489"/>
                  </a:lnTo>
                  <a:lnTo>
                    <a:pt x="926" y="474"/>
                  </a:lnTo>
                  <a:lnTo>
                    <a:pt x="944" y="457"/>
                  </a:lnTo>
                  <a:lnTo>
                    <a:pt x="952" y="461"/>
                  </a:lnTo>
                  <a:lnTo>
                    <a:pt x="960" y="465"/>
                  </a:lnTo>
                  <a:lnTo>
                    <a:pt x="968" y="468"/>
                  </a:lnTo>
                  <a:lnTo>
                    <a:pt x="977" y="471"/>
                  </a:lnTo>
                  <a:lnTo>
                    <a:pt x="985" y="474"/>
                  </a:lnTo>
                  <a:lnTo>
                    <a:pt x="995" y="475"/>
                  </a:lnTo>
                  <a:lnTo>
                    <a:pt x="1003" y="476"/>
                  </a:lnTo>
                  <a:lnTo>
                    <a:pt x="1013" y="476"/>
                  </a:lnTo>
                  <a:lnTo>
                    <a:pt x="1041" y="474"/>
                  </a:lnTo>
                  <a:lnTo>
                    <a:pt x="1065" y="465"/>
                  </a:lnTo>
                  <a:lnTo>
                    <a:pt x="1089" y="453"/>
                  </a:lnTo>
                  <a:lnTo>
                    <a:pt x="1108" y="436"/>
                  </a:lnTo>
                  <a:lnTo>
                    <a:pt x="1125" y="417"/>
                  </a:lnTo>
                  <a:lnTo>
                    <a:pt x="1137" y="393"/>
                  </a:lnTo>
                  <a:lnTo>
                    <a:pt x="1146" y="368"/>
                  </a:lnTo>
                  <a:lnTo>
                    <a:pt x="1149" y="341"/>
                  </a:lnTo>
                  <a:lnTo>
                    <a:pt x="1146" y="314"/>
                  </a:lnTo>
                  <a:lnTo>
                    <a:pt x="1137" y="288"/>
                  </a:lnTo>
                  <a:lnTo>
                    <a:pt x="1125" y="266"/>
                  </a:lnTo>
                  <a:lnTo>
                    <a:pt x="1108" y="246"/>
                  </a:lnTo>
                  <a:lnTo>
                    <a:pt x="1089" y="230"/>
                  </a:lnTo>
                  <a:lnTo>
                    <a:pt x="1065" y="217"/>
                  </a:lnTo>
                  <a:lnTo>
                    <a:pt x="1041" y="209"/>
                  </a:lnTo>
                  <a:lnTo>
                    <a:pt x="1013" y="2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" name="AutoShape 15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231" y="150"/>
                  </a:moveTo>
                  <a:lnTo>
                    <a:pt x="234" y="150"/>
                  </a:lnTo>
                  <a:lnTo>
                    <a:pt x="244" y="152"/>
                  </a:lnTo>
                  <a:lnTo>
                    <a:pt x="258" y="153"/>
                  </a:lnTo>
                  <a:lnTo>
                    <a:pt x="274" y="154"/>
                  </a:lnTo>
                  <a:lnTo>
                    <a:pt x="292" y="156"/>
                  </a:lnTo>
                  <a:lnTo>
                    <a:pt x="310" y="157"/>
                  </a:lnTo>
                  <a:lnTo>
                    <a:pt x="327" y="158"/>
                  </a:lnTo>
                  <a:lnTo>
                    <a:pt x="339" y="160"/>
                  </a:lnTo>
                  <a:lnTo>
                    <a:pt x="314" y="178"/>
                  </a:lnTo>
                  <a:lnTo>
                    <a:pt x="281" y="200"/>
                  </a:lnTo>
                  <a:lnTo>
                    <a:pt x="245" y="225"/>
                  </a:lnTo>
                  <a:lnTo>
                    <a:pt x="209" y="250"/>
                  </a:lnTo>
                  <a:lnTo>
                    <a:pt x="175" y="275"/>
                  </a:lnTo>
                  <a:lnTo>
                    <a:pt x="147" y="294"/>
                  </a:lnTo>
                  <a:lnTo>
                    <a:pt x="127" y="307"/>
                  </a:lnTo>
                  <a:lnTo>
                    <a:pt x="120" y="312"/>
                  </a:lnTo>
                  <a:lnTo>
                    <a:pt x="125" y="312"/>
                  </a:lnTo>
                  <a:lnTo>
                    <a:pt x="136" y="314"/>
                  </a:lnTo>
                  <a:lnTo>
                    <a:pt x="151" y="316"/>
                  </a:lnTo>
                  <a:lnTo>
                    <a:pt x="170" y="319"/>
                  </a:lnTo>
                  <a:lnTo>
                    <a:pt x="193" y="322"/>
                  </a:lnTo>
                  <a:lnTo>
                    <a:pt x="213" y="325"/>
                  </a:lnTo>
                  <a:lnTo>
                    <a:pt x="234" y="328"/>
                  </a:lnTo>
                  <a:lnTo>
                    <a:pt x="251" y="330"/>
                  </a:lnTo>
                  <a:lnTo>
                    <a:pt x="241" y="336"/>
                  </a:lnTo>
                  <a:lnTo>
                    <a:pt x="230" y="343"/>
                  </a:lnTo>
                  <a:lnTo>
                    <a:pt x="219" y="350"/>
                  </a:lnTo>
                  <a:lnTo>
                    <a:pt x="205" y="358"/>
                  </a:lnTo>
                  <a:lnTo>
                    <a:pt x="193" y="366"/>
                  </a:lnTo>
                  <a:lnTo>
                    <a:pt x="179" y="375"/>
                  </a:lnTo>
                  <a:lnTo>
                    <a:pt x="163" y="383"/>
                  </a:lnTo>
                  <a:lnTo>
                    <a:pt x="148" y="393"/>
                  </a:lnTo>
                  <a:lnTo>
                    <a:pt x="132" y="402"/>
                  </a:lnTo>
                  <a:lnTo>
                    <a:pt x="116" y="412"/>
                  </a:lnTo>
                  <a:lnTo>
                    <a:pt x="98" y="422"/>
                  </a:lnTo>
                  <a:lnTo>
                    <a:pt x="82" y="433"/>
                  </a:lnTo>
                  <a:lnTo>
                    <a:pt x="65" y="444"/>
                  </a:lnTo>
                  <a:lnTo>
                    <a:pt x="47" y="454"/>
                  </a:lnTo>
                  <a:lnTo>
                    <a:pt x="29" y="465"/>
                  </a:lnTo>
                  <a:lnTo>
                    <a:pt x="11" y="476"/>
                  </a:lnTo>
                  <a:lnTo>
                    <a:pt x="28" y="458"/>
                  </a:lnTo>
                  <a:lnTo>
                    <a:pt x="44" y="438"/>
                  </a:lnTo>
                  <a:lnTo>
                    <a:pt x="61" y="419"/>
                  </a:lnTo>
                  <a:lnTo>
                    <a:pt x="78" y="401"/>
                  </a:lnTo>
                  <a:lnTo>
                    <a:pt x="91" y="384"/>
                  </a:lnTo>
                  <a:lnTo>
                    <a:pt x="104" y="370"/>
                  </a:lnTo>
                  <a:lnTo>
                    <a:pt x="111" y="362"/>
                  </a:lnTo>
                  <a:lnTo>
                    <a:pt x="114" y="359"/>
                  </a:lnTo>
                  <a:lnTo>
                    <a:pt x="111" y="358"/>
                  </a:lnTo>
                  <a:lnTo>
                    <a:pt x="101" y="357"/>
                  </a:lnTo>
                  <a:lnTo>
                    <a:pt x="87" y="354"/>
                  </a:lnTo>
                  <a:lnTo>
                    <a:pt x="69" y="350"/>
                  </a:lnTo>
                  <a:lnTo>
                    <a:pt x="51" y="347"/>
                  </a:lnTo>
                  <a:lnTo>
                    <a:pt x="32" y="343"/>
                  </a:lnTo>
                  <a:lnTo>
                    <a:pt x="15" y="339"/>
                  </a:lnTo>
                  <a:lnTo>
                    <a:pt x="0" y="336"/>
                  </a:lnTo>
                  <a:lnTo>
                    <a:pt x="18" y="319"/>
                  </a:lnTo>
                  <a:lnTo>
                    <a:pt x="42" y="296"/>
                  </a:lnTo>
                  <a:lnTo>
                    <a:pt x="69" y="271"/>
                  </a:lnTo>
                  <a:lnTo>
                    <a:pt x="97" y="244"/>
                  </a:lnTo>
                  <a:lnTo>
                    <a:pt x="122" y="219"/>
                  </a:lnTo>
                  <a:lnTo>
                    <a:pt x="144" y="199"/>
                  </a:lnTo>
                  <a:lnTo>
                    <a:pt x="159" y="185"/>
                  </a:lnTo>
                  <a:lnTo>
                    <a:pt x="165" y="179"/>
                  </a:lnTo>
                  <a:lnTo>
                    <a:pt x="159" y="178"/>
                  </a:lnTo>
                  <a:lnTo>
                    <a:pt x="147" y="175"/>
                  </a:lnTo>
                  <a:lnTo>
                    <a:pt x="126" y="172"/>
                  </a:lnTo>
                  <a:lnTo>
                    <a:pt x="102" y="167"/>
                  </a:lnTo>
                  <a:lnTo>
                    <a:pt x="76" y="163"/>
                  </a:lnTo>
                  <a:lnTo>
                    <a:pt x="50" y="157"/>
                  </a:lnTo>
                  <a:lnTo>
                    <a:pt x="26" y="153"/>
                  </a:lnTo>
                  <a:lnTo>
                    <a:pt x="8" y="150"/>
                  </a:lnTo>
                  <a:lnTo>
                    <a:pt x="17" y="142"/>
                  </a:lnTo>
                  <a:lnTo>
                    <a:pt x="26" y="132"/>
                  </a:lnTo>
                  <a:lnTo>
                    <a:pt x="37" y="121"/>
                  </a:lnTo>
                  <a:lnTo>
                    <a:pt x="48" y="107"/>
                  </a:lnTo>
                  <a:lnTo>
                    <a:pt x="62" y="95"/>
                  </a:lnTo>
                  <a:lnTo>
                    <a:pt x="75" y="81"/>
                  </a:lnTo>
                  <a:lnTo>
                    <a:pt x="89" y="67"/>
                  </a:lnTo>
                  <a:lnTo>
                    <a:pt x="101" y="53"/>
                  </a:lnTo>
                  <a:lnTo>
                    <a:pt x="109" y="54"/>
                  </a:lnTo>
                  <a:lnTo>
                    <a:pt x="116" y="57"/>
                  </a:lnTo>
                  <a:lnTo>
                    <a:pt x="125" y="59"/>
                  </a:lnTo>
                  <a:lnTo>
                    <a:pt x="133" y="59"/>
                  </a:lnTo>
                  <a:lnTo>
                    <a:pt x="141" y="60"/>
                  </a:lnTo>
                  <a:lnTo>
                    <a:pt x="150" y="61"/>
                  </a:lnTo>
                  <a:lnTo>
                    <a:pt x="159" y="61"/>
                  </a:lnTo>
                  <a:lnTo>
                    <a:pt x="168" y="61"/>
                  </a:lnTo>
                  <a:lnTo>
                    <a:pt x="191" y="60"/>
                  </a:lnTo>
                  <a:lnTo>
                    <a:pt x="213" y="57"/>
                  </a:lnTo>
                  <a:lnTo>
                    <a:pt x="237" y="52"/>
                  </a:lnTo>
                  <a:lnTo>
                    <a:pt x="259" y="45"/>
                  </a:lnTo>
                  <a:lnTo>
                    <a:pt x="280" y="36"/>
                  </a:lnTo>
                  <a:lnTo>
                    <a:pt x="301" y="27"/>
                  </a:lnTo>
                  <a:lnTo>
                    <a:pt x="320" y="14"/>
                  </a:lnTo>
                  <a:lnTo>
                    <a:pt x="339" y="0"/>
                  </a:lnTo>
                  <a:lnTo>
                    <a:pt x="346" y="5"/>
                  </a:lnTo>
                  <a:lnTo>
                    <a:pt x="352" y="9"/>
                  </a:lnTo>
                  <a:lnTo>
                    <a:pt x="359" y="13"/>
                  </a:lnTo>
                  <a:lnTo>
                    <a:pt x="364" y="16"/>
                  </a:lnTo>
                  <a:lnTo>
                    <a:pt x="371" y="20"/>
                  </a:lnTo>
                  <a:lnTo>
                    <a:pt x="378" y="23"/>
                  </a:lnTo>
                  <a:lnTo>
                    <a:pt x="385" y="25"/>
                  </a:lnTo>
                  <a:lnTo>
                    <a:pt x="392" y="28"/>
                  </a:lnTo>
                  <a:lnTo>
                    <a:pt x="366" y="48"/>
                  </a:lnTo>
                  <a:lnTo>
                    <a:pt x="339" y="68"/>
                  </a:lnTo>
                  <a:lnTo>
                    <a:pt x="312" y="89"/>
                  </a:lnTo>
                  <a:lnTo>
                    <a:pt x="287" y="107"/>
                  </a:lnTo>
                  <a:lnTo>
                    <a:pt x="265" y="125"/>
                  </a:lnTo>
                  <a:lnTo>
                    <a:pt x="247" y="138"/>
                  </a:lnTo>
                  <a:lnTo>
                    <a:pt x="235" y="147"/>
                  </a:lnTo>
                  <a:lnTo>
                    <a:pt x="231" y="1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7" name="AutoShape 16"/>
            <p:cNvSpPr>
              <a:spLocks noChangeArrowheads="1"/>
            </p:cNvSpPr>
            <p:nvPr/>
          </p:nvSpPr>
          <p:spPr bwMode="auto">
            <a:xfrm>
              <a:off x="444" y="977"/>
              <a:ext cx="671" cy="334"/>
            </a:xfrm>
            <a:custGeom>
              <a:avLst/>
              <a:gdLst>
                <a:gd name="T0" fmla="*/ 17999 w 1071"/>
                <a:gd name="T1" fmla="*/ 377606 h 472"/>
                <a:gd name="T2" fmla="*/ 17999 w 1071"/>
                <a:gd name="T3" fmla="*/ 377606 h 472"/>
                <a:gd name="T4" fmla="*/ 17999 w 1071"/>
                <a:gd name="T5" fmla="*/ 377606 h 472"/>
                <a:gd name="T6" fmla="*/ 17999 w 1071"/>
                <a:gd name="T7" fmla="*/ 377606 h 472"/>
                <a:gd name="T8" fmla="*/ 17999 w 1071"/>
                <a:gd name="T9" fmla="*/ 377606 h 472"/>
                <a:gd name="T10" fmla="*/ 17999 w 1071"/>
                <a:gd name="T11" fmla="*/ 377606 h 472"/>
                <a:gd name="T12" fmla="*/ 17999 w 1071"/>
                <a:gd name="T13" fmla="*/ 377606 h 472"/>
                <a:gd name="T14" fmla="*/ 17999 w 1071"/>
                <a:gd name="T15" fmla="*/ 377606 h 472"/>
                <a:gd name="T16" fmla="*/ 17999 w 1071"/>
                <a:gd name="T17" fmla="*/ 377606 h 472"/>
                <a:gd name="T18" fmla="*/ 17999 w 1071"/>
                <a:gd name="T19" fmla="*/ 377606 h 472"/>
                <a:gd name="T20" fmla="*/ 17999 w 1071"/>
                <a:gd name="T21" fmla="*/ 377606 h 472"/>
                <a:gd name="T22" fmla="*/ 17999 w 1071"/>
                <a:gd name="T23" fmla="*/ 377606 h 472"/>
                <a:gd name="T24" fmla="*/ 17999 w 1071"/>
                <a:gd name="T25" fmla="*/ 377606 h 472"/>
                <a:gd name="T26" fmla="*/ 17999 w 1071"/>
                <a:gd name="T27" fmla="*/ 377606 h 472"/>
                <a:gd name="T28" fmla="*/ 17999 w 1071"/>
                <a:gd name="T29" fmla="*/ 377606 h 472"/>
                <a:gd name="T30" fmla="*/ 17999 w 1071"/>
                <a:gd name="T31" fmla="*/ 377606 h 472"/>
                <a:gd name="T32" fmla="*/ 17999 w 1071"/>
                <a:gd name="T33" fmla="*/ 377606 h 472"/>
                <a:gd name="T34" fmla="*/ 17999 w 1071"/>
                <a:gd name="T35" fmla="*/ 377606 h 472"/>
                <a:gd name="T36" fmla="*/ 17999 w 1071"/>
                <a:gd name="T37" fmla="*/ 377606 h 472"/>
                <a:gd name="T38" fmla="*/ 17999 w 1071"/>
                <a:gd name="T39" fmla="*/ 377606 h 472"/>
                <a:gd name="T40" fmla="*/ 17999 w 1071"/>
                <a:gd name="T41" fmla="*/ 377606 h 472"/>
                <a:gd name="T42" fmla="*/ 17999 w 1071"/>
                <a:gd name="T43" fmla="*/ 377606 h 472"/>
                <a:gd name="T44" fmla="*/ 17999 w 1071"/>
                <a:gd name="T45" fmla="*/ 377606 h 472"/>
                <a:gd name="T46" fmla="*/ 17999 w 1071"/>
                <a:gd name="T47" fmla="*/ 377606 h 472"/>
                <a:gd name="T48" fmla="*/ 17999 w 1071"/>
                <a:gd name="T49" fmla="*/ 377606 h 472"/>
                <a:gd name="T50" fmla="*/ 17999 w 1071"/>
                <a:gd name="T51" fmla="*/ 377606 h 472"/>
                <a:gd name="T52" fmla="*/ 17999 w 1071"/>
                <a:gd name="T53" fmla="*/ 377606 h 472"/>
                <a:gd name="T54" fmla="*/ 17999 w 1071"/>
                <a:gd name="T55" fmla="*/ 377606 h 472"/>
                <a:gd name="T56" fmla="*/ 17999 w 1071"/>
                <a:gd name="T57" fmla="*/ 377606 h 472"/>
                <a:gd name="T58" fmla="*/ 17999 w 1071"/>
                <a:gd name="T59" fmla="*/ 377606 h 472"/>
                <a:gd name="T60" fmla="*/ 17999 w 1071"/>
                <a:gd name="T61" fmla="*/ 377606 h 472"/>
                <a:gd name="T62" fmla="*/ 17999 w 1071"/>
                <a:gd name="T63" fmla="*/ 377606 h 472"/>
                <a:gd name="T64" fmla="*/ 17999 w 1071"/>
                <a:gd name="T65" fmla="*/ 377606 h 472"/>
                <a:gd name="T66" fmla="*/ 17999 w 1071"/>
                <a:gd name="T67" fmla="*/ 377606 h 472"/>
                <a:gd name="T68" fmla="*/ 17999 w 1071"/>
                <a:gd name="T69" fmla="*/ 377606 h 472"/>
                <a:gd name="T70" fmla="*/ 17999 w 1071"/>
                <a:gd name="T71" fmla="*/ 377606 h 472"/>
                <a:gd name="T72" fmla="*/ 17999 w 1071"/>
                <a:gd name="T73" fmla="*/ 377606 h 472"/>
                <a:gd name="T74" fmla="*/ 17999 w 1071"/>
                <a:gd name="T75" fmla="*/ 377606 h 472"/>
                <a:gd name="T76" fmla="*/ 17999 w 1071"/>
                <a:gd name="T77" fmla="*/ 377606 h 472"/>
                <a:gd name="T78" fmla="*/ 17999 w 1071"/>
                <a:gd name="T79" fmla="*/ 377606 h 472"/>
                <a:gd name="T80" fmla="*/ 17999 w 1071"/>
                <a:gd name="T81" fmla="*/ 0 h 472"/>
                <a:gd name="T82" fmla="*/ 17999 w 1071"/>
                <a:gd name="T83" fmla="*/ 377606 h 472"/>
                <a:gd name="T84" fmla="*/ 17999 w 1071"/>
                <a:gd name="T85" fmla="*/ 377606 h 472"/>
                <a:gd name="T86" fmla="*/ 17999 w 1071"/>
                <a:gd name="T87" fmla="*/ 377606 h 472"/>
                <a:gd name="T88" fmla="*/ 17999 w 1071"/>
                <a:gd name="T89" fmla="*/ 377606 h 472"/>
                <a:gd name="T90" fmla="*/ 17999 w 1071"/>
                <a:gd name="T91" fmla="*/ 377606 h 472"/>
                <a:gd name="T92" fmla="*/ 17999 w 1071"/>
                <a:gd name="T93" fmla="*/ 377606 h 472"/>
                <a:gd name="T94" fmla="*/ 17999 w 1071"/>
                <a:gd name="T95" fmla="*/ 377606 h 472"/>
                <a:gd name="T96" fmla="*/ 17999 w 1071"/>
                <a:gd name="T97" fmla="*/ 377606 h 472"/>
                <a:gd name="T98" fmla="*/ 17999 w 1071"/>
                <a:gd name="T99" fmla="*/ 377606 h 472"/>
                <a:gd name="T100" fmla="*/ 17999 w 1071"/>
                <a:gd name="T101" fmla="*/ 377606 h 472"/>
                <a:gd name="T102" fmla="*/ 17999 w 1071"/>
                <a:gd name="T103" fmla="*/ 377606 h 472"/>
                <a:gd name="T104" fmla="*/ 17999 w 1071"/>
                <a:gd name="T105" fmla="*/ 377606 h 472"/>
                <a:gd name="T106" fmla="*/ 17999 w 1071"/>
                <a:gd name="T107" fmla="*/ 377606 h 472"/>
                <a:gd name="T108" fmla="*/ 17999 w 1071"/>
                <a:gd name="T109" fmla="*/ 377606 h 472"/>
                <a:gd name="T110" fmla="*/ 17999 w 1071"/>
                <a:gd name="T111" fmla="*/ 377606 h 472"/>
                <a:gd name="T112" fmla="*/ 17999 w 1071"/>
                <a:gd name="T113" fmla="*/ 377606 h 4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71"/>
                <a:gd name="T172" fmla="*/ 0 h 472"/>
                <a:gd name="T173" fmla="*/ 1071 w 1071"/>
                <a:gd name="T174" fmla="*/ 472 h 4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71" h="472">
                  <a:moveTo>
                    <a:pt x="974" y="400"/>
                  </a:moveTo>
                  <a:lnTo>
                    <a:pt x="966" y="400"/>
                  </a:lnTo>
                  <a:lnTo>
                    <a:pt x="957" y="398"/>
                  </a:lnTo>
                  <a:lnTo>
                    <a:pt x="949" y="397"/>
                  </a:lnTo>
                  <a:lnTo>
                    <a:pt x="942" y="394"/>
                  </a:lnTo>
                  <a:lnTo>
                    <a:pt x="934" y="391"/>
                  </a:lnTo>
                  <a:lnTo>
                    <a:pt x="927" y="387"/>
                  </a:lnTo>
                  <a:lnTo>
                    <a:pt x="920" y="383"/>
                  </a:lnTo>
                  <a:lnTo>
                    <a:pt x="913" y="377"/>
                  </a:lnTo>
                  <a:lnTo>
                    <a:pt x="898" y="366"/>
                  </a:lnTo>
                  <a:lnTo>
                    <a:pt x="887" y="382"/>
                  </a:lnTo>
                  <a:lnTo>
                    <a:pt x="873" y="397"/>
                  </a:lnTo>
                  <a:lnTo>
                    <a:pt x="857" y="411"/>
                  </a:lnTo>
                  <a:lnTo>
                    <a:pt x="841" y="423"/>
                  </a:lnTo>
                  <a:lnTo>
                    <a:pt x="823" y="433"/>
                  </a:lnTo>
                  <a:lnTo>
                    <a:pt x="803" y="441"/>
                  </a:lnTo>
                  <a:lnTo>
                    <a:pt x="784" y="448"/>
                  </a:lnTo>
                  <a:lnTo>
                    <a:pt x="765" y="452"/>
                  </a:lnTo>
                  <a:lnTo>
                    <a:pt x="744" y="455"/>
                  </a:lnTo>
                  <a:lnTo>
                    <a:pt x="741" y="455"/>
                  </a:lnTo>
                  <a:lnTo>
                    <a:pt x="740" y="455"/>
                  </a:lnTo>
                  <a:lnTo>
                    <a:pt x="737" y="455"/>
                  </a:lnTo>
                  <a:lnTo>
                    <a:pt x="734" y="455"/>
                  </a:lnTo>
                  <a:lnTo>
                    <a:pt x="729" y="455"/>
                  </a:lnTo>
                  <a:lnTo>
                    <a:pt x="722" y="455"/>
                  </a:lnTo>
                  <a:lnTo>
                    <a:pt x="716" y="454"/>
                  </a:lnTo>
                  <a:lnTo>
                    <a:pt x="711" y="454"/>
                  </a:lnTo>
                  <a:lnTo>
                    <a:pt x="704" y="452"/>
                  </a:lnTo>
                  <a:lnTo>
                    <a:pt x="698" y="451"/>
                  </a:lnTo>
                  <a:lnTo>
                    <a:pt x="693" y="451"/>
                  </a:lnTo>
                  <a:lnTo>
                    <a:pt x="687" y="449"/>
                  </a:lnTo>
                  <a:lnTo>
                    <a:pt x="682" y="448"/>
                  </a:lnTo>
                  <a:lnTo>
                    <a:pt x="676" y="445"/>
                  </a:lnTo>
                  <a:lnTo>
                    <a:pt x="670" y="444"/>
                  </a:lnTo>
                  <a:lnTo>
                    <a:pt x="665" y="443"/>
                  </a:lnTo>
                  <a:lnTo>
                    <a:pt x="658" y="440"/>
                  </a:lnTo>
                  <a:lnTo>
                    <a:pt x="651" y="436"/>
                  </a:lnTo>
                  <a:lnTo>
                    <a:pt x="643" y="433"/>
                  </a:lnTo>
                  <a:lnTo>
                    <a:pt x="636" y="429"/>
                  </a:lnTo>
                  <a:lnTo>
                    <a:pt x="629" y="425"/>
                  </a:lnTo>
                  <a:lnTo>
                    <a:pt x="622" y="420"/>
                  </a:lnTo>
                  <a:lnTo>
                    <a:pt x="616" y="416"/>
                  </a:lnTo>
                  <a:lnTo>
                    <a:pt x="609" y="411"/>
                  </a:lnTo>
                  <a:lnTo>
                    <a:pt x="598" y="401"/>
                  </a:lnTo>
                  <a:lnTo>
                    <a:pt x="597" y="400"/>
                  </a:lnTo>
                  <a:lnTo>
                    <a:pt x="597" y="401"/>
                  </a:lnTo>
                  <a:lnTo>
                    <a:pt x="585" y="411"/>
                  </a:lnTo>
                  <a:lnTo>
                    <a:pt x="576" y="418"/>
                  </a:lnTo>
                  <a:lnTo>
                    <a:pt x="568" y="425"/>
                  </a:lnTo>
                  <a:lnTo>
                    <a:pt x="560" y="431"/>
                  </a:lnTo>
                  <a:lnTo>
                    <a:pt x="550" y="437"/>
                  </a:lnTo>
                  <a:lnTo>
                    <a:pt x="536" y="445"/>
                  </a:lnTo>
                  <a:lnTo>
                    <a:pt x="522" y="452"/>
                  </a:lnTo>
                  <a:lnTo>
                    <a:pt x="507" y="458"/>
                  </a:lnTo>
                  <a:lnTo>
                    <a:pt x="492" y="462"/>
                  </a:lnTo>
                  <a:lnTo>
                    <a:pt x="475" y="466"/>
                  </a:lnTo>
                  <a:lnTo>
                    <a:pt x="460" y="469"/>
                  </a:lnTo>
                  <a:lnTo>
                    <a:pt x="443" y="472"/>
                  </a:lnTo>
                  <a:lnTo>
                    <a:pt x="427" y="472"/>
                  </a:lnTo>
                  <a:lnTo>
                    <a:pt x="417" y="472"/>
                  </a:lnTo>
                  <a:lnTo>
                    <a:pt x="409" y="472"/>
                  </a:lnTo>
                  <a:lnTo>
                    <a:pt x="400" y="470"/>
                  </a:lnTo>
                  <a:lnTo>
                    <a:pt x="391" y="469"/>
                  </a:lnTo>
                  <a:lnTo>
                    <a:pt x="385" y="469"/>
                  </a:lnTo>
                  <a:lnTo>
                    <a:pt x="379" y="467"/>
                  </a:lnTo>
                  <a:lnTo>
                    <a:pt x="374" y="466"/>
                  </a:lnTo>
                  <a:lnTo>
                    <a:pt x="370" y="465"/>
                  </a:lnTo>
                  <a:lnTo>
                    <a:pt x="364" y="463"/>
                  </a:lnTo>
                  <a:lnTo>
                    <a:pt x="359" y="462"/>
                  </a:lnTo>
                  <a:lnTo>
                    <a:pt x="353" y="461"/>
                  </a:lnTo>
                  <a:lnTo>
                    <a:pt x="348" y="459"/>
                  </a:lnTo>
                  <a:lnTo>
                    <a:pt x="332" y="454"/>
                  </a:lnTo>
                  <a:lnTo>
                    <a:pt x="319" y="445"/>
                  </a:lnTo>
                  <a:lnTo>
                    <a:pt x="305" y="438"/>
                  </a:lnTo>
                  <a:lnTo>
                    <a:pt x="291" y="429"/>
                  </a:lnTo>
                  <a:lnTo>
                    <a:pt x="278" y="419"/>
                  </a:lnTo>
                  <a:lnTo>
                    <a:pt x="266" y="409"/>
                  </a:lnTo>
                  <a:lnTo>
                    <a:pt x="255" y="398"/>
                  </a:lnTo>
                  <a:lnTo>
                    <a:pt x="244" y="386"/>
                  </a:lnTo>
                  <a:lnTo>
                    <a:pt x="233" y="370"/>
                  </a:lnTo>
                  <a:lnTo>
                    <a:pt x="217" y="383"/>
                  </a:lnTo>
                  <a:lnTo>
                    <a:pt x="208" y="390"/>
                  </a:lnTo>
                  <a:lnTo>
                    <a:pt x="199" y="395"/>
                  </a:lnTo>
                  <a:lnTo>
                    <a:pt x="188" y="400"/>
                  </a:lnTo>
                  <a:lnTo>
                    <a:pt x="179" y="404"/>
                  </a:lnTo>
                  <a:lnTo>
                    <a:pt x="168" y="406"/>
                  </a:lnTo>
                  <a:lnTo>
                    <a:pt x="156" y="409"/>
                  </a:lnTo>
                  <a:lnTo>
                    <a:pt x="145" y="411"/>
                  </a:lnTo>
                  <a:lnTo>
                    <a:pt x="134" y="411"/>
                  </a:lnTo>
                  <a:lnTo>
                    <a:pt x="108" y="408"/>
                  </a:lnTo>
                  <a:lnTo>
                    <a:pt x="82" y="400"/>
                  </a:lnTo>
                  <a:lnTo>
                    <a:pt x="59" y="388"/>
                  </a:lnTo>
                  <a:lnTo>
                    <a:pt x="40" y="372"/>
                  </a:lnTo>
                  <a:lnTo>
                    <a:pt x="23" y="351"/>
                  </a:lnTo>
                  <a:lnTo>
                    <a:pt x="11" y="329"/>
                  </a:lnTo>
                  <a:lnTo>
                    <a:pt x="3" y="304"/>
                  </a:lnTo>
                  <a:lnTo>
                    <a:pt x="0" y="276"/>
                  </a:lnTo>
                  <a:lnTo>
                    <a:pt x="3" y="250"/>
                  </a:lnTo>
                  <a:lnTo>
                    <a:pt x="11" y="225"/>
                  </a:lnTo>
                  <a:lnTo>
                    <a:pt x="23" y="201"/>
                  </a:lnTo>
                  <a:lnTo>
                    <a:pt x="40" y="182"/>
                  </a:lnTo>
                  <a:lnTo>
                    <a:pt x="59" y="165"/>
                  </a:lnTo>
                  <a:lnTo>
                    <a:pt x="82" y="154"/>
                  </a:lnTo>
                  <a:lnTo>
                    <a:pt x="108" y="146"/>
                  </a:lnTo>
                  <a:lnTo>
                    <a:pt x="134" y="143"/>
                  </a:lnTo>
                  <a:lnTo>
                    <a:pt x="141" y="143"/>
                  </a:lnTo>
                  <a:lnTo>
                    <a:pt x="148" y="143"/>
                  </a:lnTo>
                  <a:lnTo>
                    <a:pt x="154" y="145"/>
                  </a:lnTo>
                  <a:lnTo>
                    <a:pt x="161" y="146"/>
                  </a:lnTo>
                  <a:lnTo>
                    <a:pt x="166" y="147"/>
                  </a:lnTo>
                  <a:lnTo>
                    <a:pt x="173" y="149"/>
                  </a:lnTo>
                  <a:lnTo>
                    <a:pt x="179" y="150"/>
                  </a:lnTo>
                  <a:lnTo>
                    <a:pt x="186" y="153"/>
                  </a:lnTo>
                  <a:lnTo>
                    <a:pt x="202" y="160"/>
                  </a:lnTo>
                  <a:lnTo>
                    <a:pt x="210" y="143"/>
                  </a:lnTo>
                  <a:lnTo>
                    <a:pt x="227" y="111"/>
                  </a:lnTo>
                  <a:lnTo>
                    <a:pt x="247" y="84"/>
                  </a:lnTo>
                  <a:lnTo>
                    <a:pt x="270" y="60"/>
                  </a:lnTo>
                  <a:lnTo>
                    <a:pt x="298" y="39"/>
                  </a:lnTo>
                  <a:lnTo>
                    <a:pt x="327" y="23"/>
                  </a:lnTo>
                  <a:lnTo>
                    <a:pt x="359" y="10"/>
                  </a:lnTo>
                  <a:lnTo>
                    <a:pt x="392" y="3"/>
                  </a:lnTo>
                  <a:lnTo>
                    <a:pt x="427" y="0"/>
                  </a:lnTo>
                  <a:lnTo>
                    <a:pt x="453" y="2"/>
                  </a:lnTo>
                  <a:lnTo>
                    <a:pt x="479" y="6"/>
                  </a:lnTo>
                  <a:lnTo>
                    <a:pt x="503" y="13"/>
                  </a:lnTo>
                  <a:lnTo>
                    <a:pt x="528" y="23"/>
                  </a:lnTo>
                  <a:lnTo>
                    <a:pt x="550" y="35"/>
                  </a:lnTo>
                  <a:lnTo>
                    <a:pt x="572" y="50"/>
                  </a:lnTo>
                  <a:lnTo>
                    <a:pt x="591" y="68"/>
                  </a:lnTo>
                  <a:lnTo>
                    <a:pt x="609" y="88"/>
                  </a:lnTo>
                  <a:lnTo>
                    <a:pt x="619" y="100"/>
                  </a:lnTo>
                  <a:lnTo>
                    <a:pt x="634" y="92"/>
                  </a:lnTo>
                  <a:lnTo>
                    <a:pt x="645" y="85"/>
                  </a:lnTo>
                  <a:lnTo>
                    <a:pt x="658" y="79"/>
                  </a:lnTo>
                  <a:lnTo>
                    <a:pt x="670" y="75"/>
                  </a:lnTo>
                  <a:lnTo>
                    <a:pt x="683" y="71"/>
                  </a:lnTo>
                  <a:lnTo>
                    <a:pt x="695" y="68"/>
                  </a:lnTo>
                  <a:lnTo>
                    <a:pt x="708" y="66"/>
                  </a:lnTo>
                  <a:lnTo>
                    <a:pt x="720" y="64"/>
                  </a:lnTo>
                  <a:lnTo>
                    <a:pt x="734" y="64"/>
                  </a:lnTo>
                  <a:lnTo>
                    <a:pt x="765" y="67"/>
                  </a:lnTo>
                  <a:lnTo>
                    <a:pt x="795" y="74"/>
                  </a:lnTo>
                  <a:lnTo>
                    <a:pt x="823" y="85"/>
                  </a:lnTo>
                  <a:lnTo>
                    <a:pt x="848" y="102"/>
                  </a:lnTo>
                  <a:lnTo>
                    <a:pt x="871" y="121"/>
                  </a:lnTo>
                  <a:lnTo>
                    <a:pt x="891" y="143"/>
                  </a:lnTo>
                  <a:lnTo>
                    <a:pt x="906" y="170"/>
                  </a:lnTo>
                  <a:lnTo>
                    <a:pt x="918" y="199"/>
                  </a:lnTo>
                  <a:lnTo>
                    <a:pt x="925" y="218"/>
                  </a:lnTo>
                  <a:lnTo>
                    <a:pt x="943" y="211"/>
                  </a:lnTo>
                  <a:lnTo>
                    <a:pt x="950" y="210"/>
                  </a:lnTo>
                  <a:lnTo>
                    <a:pt x="959" y="208"/>
                  </a:lnTo>
                  <a:lnTo>
                    <a:pt x="967" y="207"/>
                  </a:lnTo>
                  <a:lnTo>
                    <a:pt x="974" y="207"/>
                  </a:lnTo>
                  <a:lnTo>
                    <a:pt x="993" y="208"/>
                  </a:lnTo>
                  <a:lnTo>
                    <a:pt x="1011" y="214"/>
                  </a:lnTo>
                  <a:lnTo>
                    <a:pt x="1028" y="224"/>
                  </a:lnTo>
                  <a:lnTo>
                    <a:pt x="1043" y="235"/>
                  </a:lnTo>
                  <a:lnTo>
                    <a:pt x="1054" y="248"/>
                  </a:lnTo>
                  <a:lnTo>
                    <a:pt x="1064" y="265"/>
                  </a:lnTo>
                  <a:lnTo>
                    <a:pt x="1069" y="283"/>
                  </a:lnTo>
                  <a:lnTo>
                    <a:pt x="1071" y="303"/>
                  </a:lnTo>
                  <a:lnTo>
                    <a:pt x="1069" y="322"/>
                  </a:lnTo>
                  <a:lnTo>
                    <a:pt x="1064" y="340"/>
                  </a:lnTo>
                  <a:lnTo>
                    <a:pt x="1054" y="357"/>
                  </a:lnTo>
                  <a:lnTo>
                    <a:pt x="1043" y="372"/>
                  </a:lnTo>
                  <a:lnTo>
                    <a:pt x="1028" y="383"/>
                  </a:lnTo>
                  <a:lnTo>
                    <a:pt x="1011" y="393"/>
                  </a:lnTo>
                  <a:lnTo>
                    <a:pt x="993" y="398"/>
                  </a:lnTo>
                  <a:lnTo>
                    <a:pt x="97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" name="AutoShape 17"/>
            <p:cNvSpPr>
              <a:spLocks noChangeArrowheads="1"/>
            </p:cNvSpPr>
            <p:nvPr/>
          </p:nvSpPr>
          <p:spPr bwMode="auto">
            <a:xfrm>
              <a:off x="444" y="1151"/>
              <a:ext cx="671" cy="159"/>
            </a:xfrm>
            <a:custGeom>
              <a:avLst/>
              <a:gdLst>
                <a:gd name="T0" fmla="*/ 17999 w 1071"/>
                <a:gd name="T1" fmla="*/ 364999 h 225"/>
                <a:gd name="T2" fmla="*/ 17999 w 1071"/>
                <a:gd name="T3" fmla="*/ 364999 h 225"/>
                <a:gd name="T4" fmla="*/ 17999 w 1071"/>
                <a:gd name="T5" fmla="*/ 364999 h 225"/>
                <a:gd name="T6" fmla="*/ 17999 w 1071"/>
                <a:gd name="T7" fmla="*/ 364999 h 225"/>
                <a:gd name="T8" fmla="*/ 17999 w 1071"/>
                <a:gd name="T9" fmla="*/ 364999 h 225"/>
                <a:gd name="T10" fmla="*/ 17999 w 1071"/>
                <a:gd name="T11" fmla="*/ 364999 h 225"/>
                <a:gd name="T12" fmla="*/ 17999 w 1071"/>
                <a:gd name="T13" fmla="*/ 364999 h 225"/>
                <a:gd name="T14" fmla="*/ 17999 w 1071"/>
                <a:gd name="T15" fmla="*/ 364999 h 225"/>
                <a:gd name="T16" fmla="*/ 17999 w 1071"/>
                <a:gd name="T17" fmla="*/ 364999 h 225"/>
                <a:gd name="T18" fmla="*/ 17999 w 1071"/>
                <a:gd name="T19" fmla="*/ 364999 h 225"/>
                <a:gd name="T20" fmla="*/ 17999 w 1071"/>
                <a:gd name="T21" fmla="*/ 364999 h 225"/>
                <a:gd name="T22" fmla="*/ 17999 w 1071"/>
                <a:gd name="T23" fmla="*/ 364999 h 225"/>
                <a:gd name="T24" fmla="*/ 17999 w 1071"/>
                <a:gd name="T25" fmla="*/ 364999 h 225"/>
                <a:gd name="T26" fmla="*/ 17999 w 1071"/>
                <a:gd name="T27" fmla="*/ 364999 h 225"/>
                <a:gd name="T28" fmla="*/ 17999 w 1071"/>
                <a:gd name="T29" fmla="*/ 364999 h 225"/>
                <a:gd name="T30" fmla="*/ 17999 w 1071"/>
                <a:gd name="T31" fmla="*/ 364999 h 225"/>
                <a:gd name="T32" fmla="*/ 17999 w 1071"/>
                <a:gd name="T33" fmla="*/ 364999 h 225"/>
                <a:gd name="T34" fmla="*/ 17999 w 1071"/>
                <a:gd name="T35" fmla="*/ 364999 h 225"/>
                <a:gd name="T36" fmla="*/ 17999 w 1071"/>
                <a:gd name="T37" fmla="*/ 364999 h 225"/>
                <a:gd name="T38" fmla="*/ 17999 w 1071"/>
                <a:gd name="T39" fmla="*/ 364999 h 225"/>
                <a:gd name="T40" fmla="*/ 17999 w 1071"/>
                <a:gd name="T41" fmla="*/ 364999 h 225"/>
                <a:gd name="T42" fmla="*/ 17999 w 1071"/>
                <a:gd name="T43" fmla="*/ 364999 h 225"/>
                <a:gd name="T44" fmla="*/ 17999 w 1071"/>
                <a:gd name="T45" fmla="*/ 364999 h 225"/>
                <a:gd name="T46" fmla="*/ 17999 w 1071"/>
                <a:gd name="T47" fmla="*/ 364999 h 225"/>
                <a:gd name="T48" fmla="*/ 0 w 1071"/>
                <a:gd name="T49" fmla="*/ 364999 h 225"/>
                <a:gd name="T50" fmla="*/ 17999 w 1071"/>
                <a:gd name="T51" fmla="*/ 364999 h 225"/>
                <a:gd name="T52" fmla="*/ 17999 w 1071"/>
                <a:gd name="T53" fmla="*/ 364999 h 225"/>
                <a:gd name="T54" fmla="*/ 17999 w 1071"/>
                <a:gd name="T55" fmla="*/ 364999 h 225"/>
                <a:gd name="T56" fmla="*/ 17999 w 1071"/>
                <a:gd name="T57" fmla="*/ 364999 h 225"/>
                <a:gd name="T58" fmla="*/ 17999 w 1071"/>
                <a:gd name="T59" fmla="*/ 364999 h 225"/>
                <a:gd name="T60" fmla="*/ 17999 w 1071"/>
                <a:gd name="T61" fmla="*/ 364999 h 225"/>
                <a:gd name="T62" fmla="*/ 17999 w 1071"/>
                <a:gd name="T63" fmla="*/ 364999 h 225"/>
                <a:gd name="T64" fmla="*/ 17999 w 1071"/>
                <a:gd name="T65" fmla="*/ 364999 h 225"/>
                <a:gd name="T66" fmla="*/ 17999 w 1071"/>
                <a:gd name="T67" fmla="*/ 364999 h 225"/>
                <a:gd name="T68" fmla="*/ 17999 w 1071"/>
                <a:gd name="T69" fmla="*/ 364999 h 225"/>
                <a:gd name="T70" fmla="*/ 17999 w 1071"/>
                <a:gd name="T71" fmla="*/ 364999 h 225"/>
                <a:gd name="T72" fmla="*/ 17999 w 1071"/>
                <a:gd name="T73" fmla="*/ 364999 h 225"/>
                <a:gd name="T74" fmla="*/ 17999 w 1071"/>
                <a:gd name="T75" fmla="*/ 364999 h 225"/>
                <a:gd name="T76" fmla="*/ 17999 w 1071"/>
                <a:gd name="T77" fmla="*/ 364999 h 225"/>
                <a:gd name="T78" fmla="*/ 17999 w 1071"/>
                <a:gd name="T79" fmla="*/ 364999 h 225"/>
                <a:gd name="T80" fmla="*/ 17999 w 1071"/>
                <a:gd name="T81" fmla="*/ 364999 h 225"/>
                <a:gd name="T82" fmla="*/ 17999 w 1071"/>
                <a:gd name="T83" fmla="*/ 364999 h 225"/>
                <a:gd name="T84" fmla="*/ 17999 w 1071"/>
                <a:gd name="T85" fmla="*/ 364999 h 225"/>
                <a:gd name="T86" fmla="*/ 17999 w 1071"/>
                <a:gd name="T87" fmla="*/ 364999 h 225"/>
                <a:gd name="T88" fmla="*/ 17999 w 1071"/>
                <a:gd name="T89" fmla="*/ 364999 h 225"/>
                <a:gd name="T90" fmla="*/ 17999 w 1071"/>
                <a:gd name="T91" fmla="*/ 364999 h 225"/>
                <a:gd name="T92" fmla="*/ 17999 w 1071"/>
                <a:gd name="T93" fmla="*/ 364999 h 225"/>
                <a:gd name="T94" fmla="*/ 17999 w 1071"/>
                <a:gd name="T95" fmla="*/ 364999 h 225"/>
                <a:gd name="T96" fmla="*/ 17999 w 1071"/>
                <a:gd name="T97" fmla="*/ 364999 h 225"/>
                <a:gd name="T98" fmla="*/ 17999 w 1071"/>
                <a:gd name="T99" fmla="*/ 364999 h 225"/>
                <a:gd name="T100" fmla="*/ 17999 w 1071"/>
                <a:gd name="T101" fmla="*/ 364999 h 225"/>
                <a:gd name="T102" fmla="*/ 17999 w 1071"/>
                <a:gd name="T103" fmla="*/ 364999 h 225"/>
                <a:gd name="T104" fmla="*/ 17999 w 1071"/>
                <a:gd name="T105" fmla="*/ 364999 h 225"/>
                <a:gd name="T106" fmla="*/ 17999 w 1071"/>
                <a:gd name="T107" fmla="*/ 364999 h 22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71"/>
                <a:gd name="T163" fmla="*/ 0 h 225"/>
                <a:gd name="T164" fmla="*/ 1071 w 1071"/>
                <a:gd name="T165" fmla="*/ 225 h 22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71" h="225">
                  <a:moveTo>
                    <a:pt x="974" y="94"/>
                  </a:moveTo>
                  <a:lnTo>
                    <a:pt x="966" y="94"/>
                  </a:lnTo>
                  <a:lnTo>
                    <a:pt x="957" y="93"/>
                  </a:lnTo>
                  <a:lnTo>
                    <a:pt x="949" y="92"/>
                  </a:lnTo>
                  <a:lnTo>
                    <a:pt x="942" y="89"/>
                  </a:lnTo>
                  <a:lnTo>
                    <a:pt x="934" y="86"/>
                  </a:lnTo>
                  <a:lnTo>
                    <a:pt x="927" y="82"/>
                  </a:lnTo>
                  <a:lnTo>
                    <a:pt x="920" y="78"/>
                  </a:lnTo>
                  <a:lnTo>
                    <a:pt x="913" y="72"/>
                  </a:lnTo>
                  <a:lnTo>
                    <a:pt x="898" y="61"/>
                  </a:lnTo>
                  <a:lnTo>
                    <a:pt x="887" y="76"/>
                  </a:lnTo>
                  <a:lnTo>
                    <a:pt x="873" y="92"/>
                  </a:lnTo>
                  <a:lnTo>
                    <a:pt x="857" y="105"/>
                  </a:lnTo>
                  <a:lnTo>
                    <a:pt x="841" y="118"/>
                  </a:lnTo>
                  <a:lnTo>
                    <a:pt x="823" y="128"/>
                  </a:lnTo>
                  <a:lnTo>
                    <a:pt x="803" y="136"/>
                  </a:lnTo>
                  <a:lnTo>
                    <a:pt x="784" y="143"/>
                  </a:lnTo>
                  <a:lnTo>
                    <a:pt x="765" y="147"/>
                  </a:lnTo>
                  <a:lnTo>
                    <a:pt x="744" y="150"/>
                  </a:lnTo>
                  <a:lnTo>
                    <a:pt x="741" y="150"/>
                  </a:lnTo>
                  <a:lnTo>
                    <a:pt x="740" y="150"/>
                  </a:lnTo>
                  <a:lnTo>
                    <a:pt x="737" y="150"/>
                  </a:lnTo>
                  <a:lnTo>
                    <a:pt x="734" y="150"/>
                  </a:lnTo>
                  <a:lnTo>
                    <a:pt x="729" y="150"/>
                  </a:lnTo>
                  <a:lnTo>
                    <a:pt x="722" y="150"/>
                  </a:lnTo>
                  <a:lnTo>
                    <a:pt x="716" y="148"/>
                  </a:lnTo>
                  <a:lnTo>
                    <a:pt x="711" y="148"/>
                  </a:lnTo>
                  <a:lnTo>
                    <a:pt x="704" y="147"/>
                  </a:lnTo>
                  <a:lnTo>
                    <a:pt x="698" y="146"/>
                  </a:lnTo>
                  <a:lnTo>
                    <a:pt x="693" y="146"/>
                  </a:lnTo>
                  <a:lnTo>
                    <a:pt x="687" y="144"/>
                  </a:lnTo>
                  <a:lnTo>
                    <a:pt x="682" y="143"/>
                  </a:lnTo>
                  <a:lnTo>
                    <a:pt x="676" y="140"/>
                  </a:lnTo>
                  <a:lnTo>
                    <a:pt x="670" y="139"/>
                  </a:lnTo>
                  <a:lnTo>
                    <a:pt x="665" y="137"/>
                  </a:lnTo>
                  <a:lnTo>
                    <a:pt x="658" y="135"/>
                  </a:lnTo>
                  <a:lnTo>
                    <a:pt x="651" y="130"/>
                  </a:lnTo>
                  <a:lnTo>
                    <a:pt x="643" y="128"/>
                  </a:lnTo>
                  <a:lnTo>
                    <a:pt x="636" y="123"/>
                  </a:lnTo>
                  <a:lnTo>
                    <a:pt x="629" y="119"/>
                  </a:lnTo>
                  <a:lnTo>
                    <a:pt x="622" y="115"/>
                  </a:lnTo>
                  <a:lnTo>
                    <a:pt x="616" y="111"/>
                  </a:lnTo>
                  <a:lnTo>
                    <a:pt x="609" y="105"/>
                  </a:lnTo>
                  <a:lnTo>
                    <a:pt x="598" y="96"/>
                  </a:lnTo>
                  <a:lnTo>
                    <a:pt x="597" y="94"/>
                  </a:lnTo>
                  <a:lnTo>
                    <a:pt x="597" y="96"/>
                  </a:lnTo>
                  <a:lnTo>
                    <a:pt x="585" y="105"/>
                  </a:lnTo>
                  <a:lnTo>
                    <a:pt x="576" y="112"/>
                  </a:lnTo>
                  <a:lnTo>
                    <a:pt x="568" y="119"/>
                  </a:lnTo>
                  <a:lnTo>
                    <a:pt x="560" y="126"/>
                  </a:lnTo>
                  <a:lnTo>
                    <a:pt x="550" y="132"/>
                  </a:lnTo>
                  <a:lnTo>
                    <a:pt x="536" y="140"/>
                  </a:lnTo>
                  <a:lnTo>
                    <a:pt x="522" y="147"/>
                  </a:lnTo>
                  <a:lnTo>
                    <a:pt x="507" y="153"/>
                  </a:lnTo>
                  <a:lnTo>
                    <a:pt x="492" y="157"/>
                  </a:lnTo>
                  <a:lnTo>
                    <a:pt x="475" y="161"/>
                  </a:lnTo>
                  <a:lnTo>
                    <a:pt x="460" y="164"/>
                  </a:lnTo>
                  <a:lnTo>
                    <a:pt x="443" y="166"/>
                  </a:lnTo>
                  <a:lnTo>
                    <a:pt x="427" y="166"/>
                  </a:lnTo>
                  <a:lnTo>
                    <a:pt x="417" y="166"/>
                  </a:lnTo>
                  <a:lnTo>
                    <a:pt x="409" y="166"/>
                  </a:lnTo>
                  <a:lnTo>
                    <a:pt x="400" y="165"/>
                  </a:lnTo>
                  <a:lnTo>
                    <a:pt x="391" y="164"/>
                  </a:lnTo>
                  <a:lnTo>
                    <a:pt x="385" y="164"/>
                  </a:lnTo>
                  <a:lnTo>
                    <a:pt x="379" y="162"/>
                  </a:lnTo>
                  <a:lnTo>
                    <a:pt x="374" y="161"/>
                  </a:lnTo>
                  <a:lnTo>
                    <a:pt x="370" y="159"/>
                  </a:lnTo>
                  <a:lnTo>
                    <a:pt x="364" y="158"/>
                  </a:lnTo>
                  <a:lnTo>
                    <a:pt x="359" y="157"/>
                  </a:lnTo>
                  <a:lnTo>
                    <a:pt x="353" y="155"/>
                  </a:lnTo>
                  <a:lnTo>
                    <a:pt x="348" y="154"/>
                  </a:lnTo>
                  <a:lnTo>
                    <a:pt x="332" y="148"/>
                  </a:lnTo>
                  <a:lnTo>
                    <a:pt x="319" y="140"/>
                  </a:lnTo>
                  <a:lnTo>
                    <a:pt x="305" y="133"/>
                  </a:lnTo>
                  <a:lnTo>
                    <a:pt x="291" y="123"/>
                  </a:lnTo>
                  <a:lnTo>
                    <a:pt x="278" y="114"/>
                  </a:lnTo>
                  <a:lnTo>
                    <a:pt x="266" y="104"/>
                  </a:lnTo>
                  <a:lnTo>
                    <a:pt x="255" y="93"/>
                  </a:lnTo>
                  <a:lnTo>
                    <a:pt x="244" y="80"/>
                  </a:lnTo>
                  <a:lnTo>
                    <a:pt x="233" y="65"/>
                  </a:lnTo>
                  <a:lnTo>
                    <a:pt x="217" y="78"/>
                  </a:lnTo>
                  <a:lnTo>
                    <a:pt x="208" y="85"/>
                  </a:lnTo>
                  <a:lnTo>
                    <a:pt x="199" y="90"/>
                  </a:lnTo>
                  <a:lnTo>
                    <a:pt x="188" y="94"/>
                  </a:lnTo>
                  <a:lnTo>
                    <a:pt x="179" y="99"/>
                  </a:lnTo>
                  <a:lnTo>
                    <a:pt x="168" y="101"/>
                  </a:lnTo>
                  <a:lnTo>
                    <a:pt x="156" y="104"/>
                  </a:lnTo>
                  <a:lnTo>
                    <a:pt x="145" y="105"/>
                  </a:lnTo>
                  <a:lnTo>
                    <a:pt x="134" y="105"/>
                  </a:lnTo>
                  <a:lnTo>
                    <a:pt x="111" y="104"/>
                  </a:lnTo>
                  <a:lnTo>
                    <a:pt x="89" y="97"/>
                  </a:lnTo>
                  <a:lnTo>
                    <a:pt x="68" y="89"/>
                  </a:lnTo>
                  <a:lnTo>
                    <a:pt x="50" y="75"/>
                  </a:lnTo>
                  <a:lnTo>
                    <a:pt x="33" y="60"/>
                  </a:lnTo>
                  <a:lnTo>
                    <a:pt x="21" y="42"/>
                  </a:lnTo>
                  <a:lnTo>
                    <a:pt x="10" y="22"/>
                  </a:lnTo>
                  <a:lnTo>
                    <a:pt x="3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3" y="57"/>
                  </a:lnTo>
                  <a:lnTo>
                    <a:pt x="11" y="82"/>
                  </a:lnTo>
                  <a:lnTo>
                    <a:pt x="23" y="104"/>
                  </a:lnTo>
                  <a:lnTo>
                    <a:pt x="40" y="125"/>
                  </a:lnTo>
                  <a:lnTo>
                    <a:pt x="59" y="141"/>
                  </a:lnTo>
                  <a:lnTo>
                    <a:pt x="82" y="153"/>
                  </a:lnTo>
                  <a:lnTo>
                    <a:pt x="108" y="161"/>
                  </a:lnTo>
                  <a:lnTo>
                    <a:pt x="134" y="164"/>
                  </a:lnTo>
                  <a:lnTo>
                    <a:pt x="145" y="164"/>
                  </a:lnTo>
                  <a:lnTo>
                    <a:pt x="156" y="162"/>
                  </a:lnTo>
                  <a:lnTo>
                    <a:pt x="168" y="159"/>
                  </a:lnTo>
                  <a:lnTo>
                    <a:pt x="179" y="157"/>
                  </a:lnTo>
                  <a:lnTo>
                    <a:pt x="188" y="153"/>
                  </a:lnTo>
                  <a:lnTo>
                    <a:pt x="199" y="148"/>
                  </a:lnTo>
                  <a:lnTo>
                    <a:pt x="208" y="143"/>
                  </a:lnTo>
                  <a:lnTo>
                    <a:pt x="217" y="136"/>
                  </a:lnTo>
                  <a:lnTo>
                    <a:pt x="233" y="123"/>
                  </a:lnTo>
                  <a:lnTo>
                    <a:pt x="244" y="139"/>
                  </a:lnTo>
                  <a:lnTo>
                    <a:pt x="255" y="151"/>
                  </a:lnTo>
                  <a:lnTo>
                    <a:pt x="266" y="162"/>
                  </a:lnTo>
                  <a:lnTo>
                    <a:pt x="278" y="172"/>
                  </a:lnTo>
                  <a:lnTo>
                    <a:pt x="291" y="182"/>
                  </a:lnTo>
                  <a:lnTo>
                    <a:pt x="305" y="191"/>
                  </a:lnTo>
                  <a:lnTo>
                    <a:pt x="319" y="198"/>
                  </a:lnTo>
                  <a:lnTo>
                    <a:pt x="332" y="207"/>
                  </a:lnTo>
                  <a:lnTo>
                    <a:pt x="348" y="212"/>
                  </a:lnTo>
                  <a:lnTo>
                    <a:pt x="353" y="214"/>
                  </a:lnTo>
                  <a:lnTo>
                    <a:pt x="359" y="215"/>
                  </a:lnTo>
                  <a:lnTo>
                    <a:pt x="364" y="216"/>
                  </a:lnTo>
                  <a:lnTo>
                    <a:pt x="370" y="218"/>
                  </a:lnTo>
                  <a:lnTo>
                    <a:pt x="374" y="219"/>
                  </a:lnTo>
                  <a:lnTo>
                    <a:pt x="379" y="220"/>
                  </a:lnTo>
                  <a:lnTo>
                    <a:pt x="385" y="222"/>
                  </a:lnTo>
                  <a:lnTo>
                    <a:pt x="391" y="222"/>
                  </a:lnTo>
                  <a:lnTo>
                    <a:pt x="400" y="223"/>
                  </a:lnTo>
                  <a:lnTo>
                    <a:pt x="409" y="225"/>
                  </a:lnTo>
                  <a:lnTo>
                    <a:pt x="417" y="225"/>
                  </a:lnTo>
                  <a:lnTo>
                    <a:pt x="427" y="225"/>
                  </a:lnTo>
                  <a:lnTo>
                    <a:pt x="443" y="225"/>
                  </a:lnTo>
                  <a:lnTo>
                    <a:pt x="460" y="222"/>
                  </a:lnTo>
                  <a:lnTo>
                    <a:pt x="475" y="219"/>
                  </a:lnTo>
                  <a:lnTo>
                    <a:pt x="492" y="215"/>
                  </a:lnTo>
                  <a:lnTo>
                    <a:pt x="507" y="211"/>
                  </a:lnTo>
                  <a:lnTo>
                    <a:pt x="522" y="205"/>
                  </a:lnTo>
                  <a:lnTo>
                    <a:pt x="536" y="198"/>
                  </a:lnTo>
                  <a:lnTo>
                    <a:pt x="550" y="190"/>
                  </a:lnTo>
                  <a:lnTo>
                    <a:pt x="560" y="184"/>
                  </a:lnTo>
                  <a:lnTo>
                    <a:pt x="568" y="178"/>
                  </a:lnTo>
                  <a:lnTo>
                    <a:pt x="576" y="171"/>
                  </a:lnTo>
                  <a:lnTo>
                    <a:pt x="585" y="164"/>
                  </a:lnTo>
                  <a:lnTo>
                    <a:pt x="597" y="154"/>
                  </a:lnTo>
                  <a:lnTo>
                    <a:pt x="597" y="153"/>
                  </a:lnTo>
                  <a:lnTo>
                    <a:pt x="598" y="154"/>
                  </a:lnTo>
                  <a:lnTo>
                    <a:pt x="609" y="164"/>
                  </a:lnTo>
                  <a:lnTo>
                    <a:pt x="616" y="169"/>
                  </a:lnTo>
                  <a:lnTo>
                    <a:pt x="622" y="173"/>
                  </a:lnTo>
                  <a:lnTo>
                    <a:pt x="629" y="178"/>
                  </a:lnTo>
                  <a:lnTo>
                    <a:pt x="636" y="182"/>
                  </a:lnTo>
                  <a:lnTo>
                    <a:pt x="643" y="186"/>
                  </a:lnTo>
                  <a:lnTo>
                    <a:pt x="651" y="189"/>
                  </a:lnTo>
                  <a:lnTo>
                    <a:pt x="658" y="193"/>
                  </a:lnTo>
                  <a:lnTo>
                    <a:pt x="665" y="196"/>
                  </a:lnTo>
                  <a:lnTo>
                    <a:pt x="670" y="197"/>
                  </a:lnTo>
                  <a:lnTo>
                    <a:pt x="676" y="198"/>
                  </a:lnTo>
                  <a:lnTo>
                    <a:pt x="682" y="201"/>
                  </a:lnTo>
                  <a:lnTo>
                    <a:pt x="687" y="202"/>
                  </a:lnTo>
                  <a:lnTo>
                    <a:pt x="693" y="204"/>
                  </a:lnTo>
                  <a:lnTo>
                    <a:pt x="698" y="204"/>
                  </a:lnTo>
                  <a:lnTo>
                    <a:pt x="704" y="205"/>
                  </a:lnTo>
                  <a:lnTo>
                    <a:pt x="711" y="207"/>
                  </a:lnTo>
                  <a:lnTo>
                    <a:pt x="716" y="207"/>
                  </a:lnTo>
                  <a:lnTo>
                    <a:pt x="722" y="208"/>
                  </a:lnTo>
                  <a:lnTo>
                    <a:pt x="729" y="208"/>
                  </a:lnTo>
                  <a:lnTo>
                    <a:pt x="734" y="208"/>
                  </a:lnTo>
                  <a:lnTo>
                    <a:pt x="737" y="208"/>
                  </a:lnTo>
                  <a:lnTo>
                    <a:pt x="740" y="208"/>
                  </a:lnTo>
                  <a:lnTo>
                    <a:pt x="741" y="208"/>
                  </a:lnTo>
                  <a:lnTo>
                    <a:pt x="744" y="208"/>
                  </a:lnTo>
                  <a:lnTo>
                    <a:pt x="765" y="205"/>
                  </a:lnTo>
                  <a:lnTo>
                    <a:pt x="784" y="201"/>
                  </a:lnTo>
                  <a:lnTo>
                    <a:pt x="803" y="194"/>
                  </a:lnTo>
                  <a:lnTo>
                    <a:pt x="823" y="186"/>
                  </a:lnTo>
                  <a:lnTo>
                    <a:pt x="841" y="176"/>
                  </a:lnTo>
                  <a:lnTo>
                    <a:pt x="857" y="164"/>
                  </a:lnTo>
                  <a:lnTo>
                    <a:pt x="873" y="150"/>
                  </a:lnTo>
                  <a:lnTo>
                    <a:pt x="887" y="135"/>
                  </a:lnTo>
                  <a:lnTo>
                    <a:pt x="898" y="119"/>
                  </a:lnTo>
                  <a:lnTo>
                    <a:pt x="913" y="130"/>
                  </a:lnTo>
                  <a:lnTo>
                    <a:pt x="920" y="136"/>
                  </a:lnTo>
                  <a:lnTo>
                    <a:pt x="927" y="140"/>
                  </a:lnTo>
                  <a:lnTo>
                    <a:pt x="934" y="144"/>
                  </a:lnTo>
                  <a:lnTo>
                    <a:pt x="942" y="147"/>
                  </a:lnTo>
                  <a:lnTo>
                    <a:pt x="949" y="150"/>
                  </a:lnTo>
                  <a:lnTo>
                    <a:pt x="957" y="151"/>
                  </a:lnTo>
                  <a:lnTo>
                    <a:pt x="966" y="153"/>
                  </a:lnTo>
                  <a:lnTo>
                    <a:pt x="974" y="153"/>
                  </a:lnTo>
                  <a:lnTo>
                    <a:pt x="993" y="151"/>
                  </a:lnTo>
                  <a:lnTo>
                    <a:pt x="1011" y="146"/>
                  </a:lnTo>
                  <a:lnTo>
                    <a:pt x="1028" y="136"/>
                  </a:lnTo>
                  <a:lnTo>
                    <a:pt x="1043" y="125"/>
                  </a:lnTo>
                  <a:lnTo>
                    <a:pt x="1054" y="110"/>
                  </a:lnTo>
                  <a:lnTo>
                    <a:pt x="1064" y="93"/>
                  </a:lnTo>
                  <a:lnTo>
                    <a:pt x="1069" y="75"/>
                  </a:lnTo>
                  <a:lnTo>
                    <a:pt x="1071" y="56"/>
                  </a:lnTo>
                  <a:lnTo>
                    <a:pt x="1071" y="49"/>
                  </a:lnTo>
                  <a:lnTo>
                    <a:pt x="1069" y="40"/>
                  </a:lnTo>
                  <a:lnTo>
                    <a:pt x="1067" y="33"/>
                  </a:lnTo>
                  <a:lnTo>
                    <a:pt x="1065" y="26"/>
                  </a:lnTo>
                  <a:lnTo>
                    <a:pt x="1060" y="40"/>
                  </a:lnTo>
                  <a:lnTo>
                    <a:pt x="1051" y="53"/>
                  </a:lnTo>
                  <a:lnTo>
                    <a:pt x="1042" y="65"/>
                  </a:lnTo>
                  <a:lnTo>
                    <a:pt x="1031" y="75"/>
                  </a:lnTo>
                  <a:lnTo>
                    <a:pt x="1018" y="83"/>
                  </a:lnTo>
                  <a:lnTo>
                    <a:pt x="1004" y="89"/>
                  </a:lnTo>
                  <a:lnTo>
                    <a:pt x="989" y="93"/>
                  </a:lnTo>
                  <a:lnTo>
                    <a:pt x="974" y="9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" name="AutoShape 18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168" y="61"/>
                  </a:moveTo>
                  <a:lnTo>
                    <a:pt x="159" y="61"/>
                  </a:lnTo>
                  <a:lnTo>
                    <a:pt x="150" y="61"/>
                  </a:lnTo>
                  <a:lnTo>
                    <a:pt x="141" y="60"/>
                  </a:lnTo>
                  <a:lnTo>
                    <a:pt x="133" y="59"/>
                  </a:lnTo>
                  <a:lnTo>
                    <a:pt x="125" y="59"/>
                  </a:lnTo>
                  <a:lnTo>
                    <a:pt x="116" y="57"/>
                  </a:lnTo>
                  <a:lnTo>
                    <a:pt x="109" y="54"/>
                  </a:lnTo>
                  <a:lnTo>
                    <a:pt x="101" y="53"/>
                  </a:lnTo>
                  <a:lnTo>
                    <a:pt x="89" y="67"/>
                  </a:lnTo>
                  <a:lnTo>
                    <a:pt x="75" y="81"/>
                  </a:lnTo>
                  <a:lnTo>
                    <a:pt x="62" y="95"/>
                  </a:lnTo>
                  <a:lnTo>
                    <a:pt x="48" y="107"/>
                  </a:lnTo>
                  <a:lnTo>
                    <a:pt x="37" y="121"/>
                  </a:lnTo>
                  <a:lnTo>
                    <a:pt x="26" y="132"/>
                  </a:lnTo>
                  <a:lnTo>
                    <a:pt x="17" y="142"/>
                  </a:lnTo>
                  <a:lnTo>
                    <a:pt x="8" y="150"/>
                  </a:lnTo>
                  <a:lnTo>
                    <a:pt x="26" y="153"/>
                  </a:lnTo>
                  <a:lnTo>
                    <a:pt x="50" y="157"/>
                  </a:lnTo>
                  <a:lnTo>
                    <a:pt x="76" y="163"/>
                  </a:lnTo>
                  <a:lnTo>
                    <a:pt x="102" y="167"/>
                  </a:lnTo>
                  <a:lnTo>
                    <a:pt x="126" y="172"/>
                  </a:lnTo>
                  <a:lnTo>
                    <a:pt x="147" y="175"/>
                  </a:lnTo>
                  <a:lnTo>
                    <a:pt x="159" y="178"/>
                  </a:lnTo>
                  <a:lnTo>
                    <a:pt x="165" y="179"/>
                  </a:lnTo>
                  <a:lnTo>
                    <a:pt x="159" y="185"/>
                  </a:lnTo>
                  <a:lnTo>
                    <a:pt x="144" y="199"/>
                  </a:lnTo>
                  <a:lnTo>
                    <a:pt x="122" y="219"/>
                  </a:lnTo>
                  <a:lnTo>
                    <a:pt x="97" y="244"/>
                  </a:lnTo>
                  <a:lnTo>
                    <a:pt x="69" y="271"/>
                  </a:lnTo>
                  <a:lnTo>
                    <a:pt x="42" y="296"/>
                  </a:lnTo>
                  <a:lnTo>
                    <a:pt x="18" y="319"/>
                  </a:lnTo>
                  <a:lnTo>
                    <a:pt x="0" y="336"/>
                  </a:lnTo>
                  <a:lnTo>
                    <a:pt x="15" y="339"/>
                  </a:lnTo>
                  <a:lnTo>
                    <a:pt x="32" y="343"/>
                  </a:lnTo>
                  <a:lnTo>
                    <a:pt x="51" y="347"/>
                  </a:lnTo>
                  <a:lnTo>
                    <a:pt x="69" y="350"/>
                  </a:lnTo>
                  <a:lnTo>
                    <a:pt x="87" y="354"/>
                  </a:lnTo>
                  <a:lnTo>
                    <a:pt x="101" y="357"/>
                  </a:lnTo>
                  <a:lnTo>
                    <a:pt x="111" y="358"/>
                  </a:lnTo>
                  <a:lnTo>
                    <a:pt x="114" y="359"/>
                  </a:lnTo>
                  <a:lnTo>
                    <a:pt x="111" y="362"/>
                  </a:lnTo>
                  <a:lnTo>
                    <a:pt x="104" y="370"/>
                  </a:lnTo>
                  <a:lnTo>
                    <a:pt x="91" y="384"/>
                  </a:lnTo>
                  <a:lnTo>
                    <a:pt x="78" y="401"/>
                  </a:lnTo>
                  <a:lnTo>
                    <a:pt x="61" y="419"/>
                  </a:lnTo>
                  <a:lnTo>
                    <a:pt x="44" y="438"/>
                  </a:lnTo>
                  <a:lnTo>
                    <a:pt x="28" y="458"/>
                  </a:lnTo>
                  <a:lnTo>
                    <a:pt x="11" y="476"/>
                  </a:lnTo>
                  <a:lnTo>
                    <a:pt x="29" y="465"/>
                  </a:lnTo>
                  <a:lnTo>
                    <a:pt x="47" y="454"/>
                  </a:lnTo>
                  <a:lnTo>
                    <a:pt x="65" y="444"/>
                  </a:lnTo>
                  <a:lnTo>
                    <a:pt x="82" y="433"/>
                  </a:lnTo>
                  <a:lnTo>
                    <a:pt x="98" y="422"/>
                  </a:lnTo>
                  <a:lnTo>
                    <a:pt x="116" y="412"/>
                  </a:lnTo>
                  <a:lnTo>
                    <a:pt x="132" y="402"/>
                  </a:lnTo>
                  <a:lnTo>
                    <a:pt x="148" y="393"/>
                  </a:lnTo>
                  <a:lnTo>
                    <a:pt x="163" y="383"/>
                  </a:lnTo>
                  <a:lnTo>
                    <a:pt x="179" y="375"/>
                  </a:lnTo>
                  <a:lnTo>
                    <a:pt x="193" y="366"/>
                  </a:lnTo>
                  <a:lnTo>
                    <a:pt x="205" y="358"/>
                  </a:lnTo>
                  <a:lnTo>
                    <a:pt x="219" y="350"/>
                  </a:lnTo>
                  <a:lnTo>
                    <a:pt x="230" y="343"/>
                  </a:lnTo>
                  <a:lnTo>
                    <a:pt x="241" y="336"/>
                  </a:lnTo>
                  <a:lnTo>
                    <a:pt x="251" y="330"/>
                  </a:lnTo>
                  <a:lnTo>
                    <a:pt x="234" y="328"/>
                  </a:lnTo>
                  <a:lnTo>
                    <a:pt x="213" y="325"/>
                  </a:lnTo>
                  <a:lnTo>
                    <a:pt x="193" y="322"/>
                  </a:lnTo>
                  <a:lnTo>
                    <a:pt x="170" y="319"/>
                  </a:lnTo>
                  <a:lnTo>
                    <a:pt x="151" y="316"/>
                  </a:lnTo>
                  <a:lnTo>
                    <a:pt x="136" y="314"/>
                  </a:lnTo>
                  <a:lnTo>
                    <a:pt x="125" y="312"/>
                  </a:lnTo>
                  <a:lnTo>
                    <a:pt x="120" y="312"/>
                  </a:lnTo>
                  <a:lnTo>
                    <a:pt x="127" y="307"/>
                  </a:lnTo>
                  <a:lnTo>
                    <a:pt x="147" y="294"/>
                  </a:lnTo>
                  <a:lnTo>
                    <a:pt x="175" y="275"/>
                  </a:lnTo>
                  <a:lnTo>
                    <a:pt x="209" y="250"/>
                  </a:lnTo>
                  <a:lnTo>
                    <a:pt x="245" y="225"/>
                  </a:lnTo>
                  <a:lnTo>
                    <a:pt x="281" y="200"/>
                  </a:lnTo>
                  <a:lnTo>
                    <a:pt x="314" y="178"/>
                  </a:lnTo>
                  <a:lnTo>
                    <a:pt x="339" y="160"/>
                  </a:lnTo>
                  <a:lnTo>
                    <a:pt x="327" y="158"/>
                  </a:lnTo>
                  <a:lnTo>
                    <a:pt x="310" y="157"/>
                  </a:lnTo>
                  <a:lnTo>
                    <a:pt x="292" y="156"/>
                  </a:lnTo>
                  <a:lnTo>
                    <a:pt x="274" y="154"/>
                  </a:lnTo>
                  <a:lnTo>
                    <a:pt x="258" y="153"/>
                  </a:lnTo>
                  <a:lnTo>
                    <a:pt x="244" y="152"/>
                  </a:lnTo>
                  <a:lnTo>
                    <a:pt x="234" y="150"/>
                  </a:lnTo>
                  <a:lnTo>
                    <a:pt x="231" y="150"/>
                  </a:lnTo>
                  <a:lnTo>
                    <a:pt x="235" y="147"/>
                  </a:lnTo>
                  <a:lnTo>
                    <a:pt x="247" y="138"/>
                  </a:lnTo>
                  <a:lnTo>
                    <a:pt x="265" y="125"/>
                  </a:lnTo>
                  <a:lnTo>
                    <a:pt x="287" y="107"/>
                  </a:lnTo>
                  <a:lnTo>
                    <a:pt x="312" y="89"/>
                  </a:lnTo>
                  <a:lnTo>
                    <a:pt x="339" y="68"/>
                  </a:lnTo>
                  <a:lnTo>
                    <a:pt x="366" y="48"/>
                  </a:lnTo>
                  <a:lnTo>
                    <a:pt x="392" y="28"/>
                  </a:lnTo>
                  <a:lnTo>
                    <a:pt x="385" y="25"/>
                  </a:lnTo>
                  <a:lnTo>
                    <a:pt x="378" y="23"/>
                  </a:lnTo>
                  <a:lnTo>
                    <a:pt x="371" y="20"/>
                  </a:lnTo>
                  <a:lnTo>
                    <a:pt x="364" y="16"/>
                  </a:lnTo>
                  <a:lnTo>
                    <a:pt x="359" y="13"/>
                  </a:lnTo>
                  <a:lnTo>
                    <a:pt x="352" y="9"/>
                  </a:lnTo>
                  <a:lnTo>
                    <a:pt x="346" y="5"/>
                  </a:lnTo>
                  <a:lnTo>
                    <a:pt x="339" y="0"/>
                  </a:lnTo>
                  <a:lnTo>
                    <a:pt x="320" y="14"/>
                  </a:lnTo>
                  <a:lnTo>
                    <a:pt x="301" y="27"/>
                  </a:lnTo>
                  <a:lnTo>
                    <a:pt x="280" y="36"/>
                  </a:lnTo>
                  <a:lnTo>
                    <a:pt x="259" y="45"/>
                  </a:lnTo>
                  <a:lnTo>
                    <a:pt x="237" y="52"/>
                  </a:lnTo>
                  <a:lnTo>
                    <a:pt x="213" y="57"/>
                  </a:lnTo>
                  <a:lnTo>
                    <a:pt x="191" y="60"/>
                  </a:lnTo>
                  <a:lnTo>
                    <a:pt x="168" y="6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0" name="AutoShape 19"/>
            <p:cNvSpPr>
              <a:spLocks noChangeArrowheads="1"/>
            </p:cNvSpPr>
            <p:nvPr/>
          </p:nvSpPr>
          <p:spPr bwMode="auto">
            <a:xfrm>
              <a:off x="586" y="1049"/>
              <a:ext cx="131" cy="233"/>
            </a:xfrm>
            <a:custGeom>
              <a:avLst/>
              <a:gdLst>
                <a:gd name="T0" fmla="*/ 18200 w 209"/>
                <a:gd name="T1" fmla="*/ 357253 h 330"/>
                <a:gd name="T2" fmla="*/ 18200 w 209"/>
                <a:gd name="T3" fmla="*/ 357253 h 330"/>
                <a:gd name="T4" fmla="*/ 18200 w 209"/>
                <a:gd name="T5" fmla="*/ 357253 h 330"/>
                <a:gd name="T6" fmla="*/ 18200 w 209"/>
                <a:gd name="T7" fmla="*/ 357253 h 330"/>
                <a:gd name="T8" fmla="*/ 18200 w 209"/>
                <a:gd name="T9" fmla="*/ 357253 h 330"/>
                <a:gd name="T10" fmla="*/ 18200 w 209"/>
                <a:gd name="T11" fmla="*/ 357253 h 330"/>
                <a:gd name="T12" fmla="*/ 18200 w 209"/>
                <a:gd name="T13" fmla="*/ 357253 h 330"/>
                <a:gd name="T14" fmla="*/ 18200 w 209"/>
                <a:gd name="T15" fmla="*/ 357253 h 330"/>
                <a:gd name="T16" fmla="*/ 18200 w 209"/>
                <a:gd name="T17" fmla="*/ 0 h 330"/>
                <a:gd name="T18" fmla="*/ 18200 w 209"/>
                <a:gd name="T19" fmla="*/ 357253 h 330"/>
                <a:gd name="T20" fmla="*/ 18200 w 209"/>
                <a:gd name="T21" fmla="*/ 357253 h 330"/>
                <a:gd name="T22" fmla="*/ 18200 w 209"/>
                <a:gd name="T23" fmla="*/ 357253 h 330"/>
                <a:gd name="T24" fmla="*/ 18200 w 209"/>
                <a:gd name="T25" fmla="*/ 357253 h 330"/>
                <a:gd name="T26" fmla="*/ 18200 w 209"/>
                <a:gd name="T27" fmla="*/ 357253 h 330"/>
                <a:gd name="T28" fmla="*/ 18200 w 209"/>
                <a:gd name="T29" fmla="*/ 357253 h 330"/>
                <a:gd name="T30" fmla="*/ 18200 w 209"/>
                <a:gd name="T31" fmla="*/ 357253 h 330"/>
                <a:gd name="T32" fmla="*/ 0 w 209"/>
                <a:gd name="T33" fmla="*/ 357253 h 330"/>
                <a:gd name="T34" fmla="*/ 18200 w 209"/>
                <a:gd name="T35" fmla="*/ 357253 h 330"/>
                <a:gd name="T36" fmla="*/ 18200 w 209"/>
                <a:gd name="T37" fmla="*/ 357253 h 330"/>
                <a:gd name="T38" fmla="*/ 18200 w 209"/>
                <a:gd name="T39" fmla="*/ 357253 h 330"/>
                <a:gd name="T40" fmla="*/ 18200 w 209"/>
                <a:gd name="T41" fmla="*/ 357253 h 330"/>
                <a:gd name="T42" fmla="*/ 18200 w 209"/>
                <a:gd name="T43" fmla="*/ 357253 h 330"/>
                <a:gd name="T44" fmla="*/ 18200 w 209"/>
                <a:gd name="T45" fmla="*/ 357253 h 330"/>
                <a:gd name="T46" fmla="*/ 18200 w 209"/>
                <a:gd name="T47" fmla="*/ 357253 h 330"/>
                <a:gd name="T48" fmla="*/ 18200 w 209"/>
                <a:gd name="T49" fmla="*/ 357253 h 330"/>
                <a:gd name="T50" fmla="*/ 18200 w 209"/>
                <a:gd name="T51" fmla="*/ 357253 h 330"/>
                <a:gd name="T52" fmla="*/ 18200 w 209"/>
                <a:gd name="T53" fmla="*/ 357253 h 330"/>
                <a:gd name="T54" fmla="*/ 18200 w 209"/>
                <a:gd name="T55" fmla="*/ 357253 h 330"/>
                <a:gd name="T56" fmla="*/ 18200 w 209"/>
                <a:gd name="T57" fmla="*/ 357253 h 330"/>
                <a:gd name="T58" fmla="*/ 18200 w 209"/>
                <a:gd name="T59" fmla="*/ 357253 h 330"/>
                <a:gd name="T60" fmla="*/ 18200 w 209"/>
                <a:gd name="T61" fmla="*/ 357253 h 330"/>
                <a:gd name="T62" fmla="*/ 18200 w 209"/>
                <a:gd name="T63" fmla="*/ 357253 h 330"/>
                <a:gd name="T64" fmla="*/ 18200 w 209"/>
                <a:gd name="T65" fmla="*/ 357253 h 330"/>
                <a:gd name="T66" fmla="*/ 18200 w 209"/>
                <a:gd name="T67" fmla="*/ 357253 h 330"/>
                <a:gd name="T68" fmla="*/ 18200 w 209"/>
                <a:gd name="T69" fmla="*/ 357253 h 330"/>
                <a:gd name="T70" fmla="*/ 18200 w 209"/>
                <a:gd name="T71" fmla="*/ 357253 h 330"/>
                <a:gd name="T72" fmla="*/ 18200 w 209"/>
                <a:gd name="T73" fmla="*/ 357253 h 330"/>
                <a:gd name="T74" fmla="*/ 18200 w 209"/>
                <a:gd name="T75" fmla="*/ 357253 h 330"/>
                <a:gd name="T76" fmla="*/ 18200 w 209"/>
                <a:gd name="T77" fmla="*/ 357253 h 330"/>
                <a:gd name="T78" fmla="*/ 18200 w 209"/>
                <a:gd name="T79" fmla="*/ 357253 h 330"/>
                <a:gd name="T80" fmla="*/ 18200 w 209"/>
                <a:gd name="T81" fmla="*/ 357253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9"/>
                <a:gd name="T124" fmla="*/ 0 h 330"/>
                <a:gd name="T125" fmla="*/ 209 w 209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9" h="330">
                  <a:moveTo>
                    <a:pt x="30" y="144"/>
                  </a:moveTo>
                  <a:lnTo>
                    <a:pt x="32" y="122"/>
                  </a:lnTo>
                  <a:lnTo>
                    <a:pt x="36" y="100"/>
                  </a:lnTo>
                  <a:lnTo>
                    <a:pt x="43" y="80"/>
                  </a:lnTo>
                  <a:lnTo>
                    <a:pt x="51" y="61"/>
                  </a:lnTo>
                  <a:lnTo>
                    <a:pt x="63" y="43"/>
                  </a:lnTo>
                  <a:lnTo>
                    <a:pt x="76" y="26"/>
                  </a:lnTo>
                  <a:lnTo>
                    <a:pt x="93" y="12"/>
                  </a:lnTo>
                  <a:lnTo>
                    <a:pt x="109" y="0"/>
                  </a:lnTo>
                  <a:lnTo>
                    <a:pt x="86" y="11"/>
                  </a:lnTo>
                  <a:lnTo>
                    <a:pt x="65" y="25"/>
                  </a:lnTo>
                  <a:lnTo>
                    <a:pt x="47" y="43"/>
                  </a:lnTo>
                  <a:lnTo>
                    <a:pt x="30" y="62"/>
                  </a:lnTo>
                  <a:lnTo>
                    <a:pt x="18" y="85"/>
                  </a:lnTo>
                  <a:lnTo>
                    <a:pt x="8" y="108"/>
                  </a:lnTo>
                  <a:lnTo>
                    <a:pt x="2" y="133"/>
                  </a:lnTo>
                  <a:lnTo>
                    <a:pt x="0" y="159"/>
                  </a:lnTo>
                  <a:lnTo>
                    <a:pt x="2" y="194"/>
                  </a:lnTo>
                  <a:lnTo>
                    <a:pt x="14" y="226"/>
                  </a:lnTo>
                  <a:lnTo>
                    <a:pt x="29" y="255"/>
                  </a:lnTo>
                  <a:lnTo>
                    <a:pt x="50" y="280"/>
                  </a:lnTo>
                  <a:lnTo>
                    <a:pt x="75" y="301"/>
                  </a:lnTo>
                  <a:lnTo>
                    <a:pt x="104" y="316"/>
                  </a:lnTo>
                  <a:lnTo>
                    <a:pt x="135" y="327"/>
                  </a:lnTo>
                  <a:lnTo>
                    <a:pt x="170" y="330"/>
                  </a:lnTo>
                  <a:lnTo>
                    <a:pt x="181" y="330"/>
                  </a:lnTo>
                  <a:lnTo>
                    <a:pt x="192" y="327"/>
                  </a:lnTo>
                  <a:lnTo>
                    <a:pt x="199" y="326"/>
                  </a:lnTo>
                  <a:lnTo>
                    <a:pt x="206" y="322"/>
                  </a:lnTo>
                  <a:lnTo>
                    <a:pt x="209" y="319"/>
                  </a:lnTo>
                  <a:lnTo>
                    <a:pt x="209" y="317"/>
                  </a:lnTo>
                  <a:lnTo>
                    <a:pt x="206" y="315"/>
                  </a:lnTo>
                  <a:lnTo>
                    <a:pt x="201" y="315"/>
                  </a:lnTo>
                  <a:lnTo>
                    <a:pt x="166" y="312"/>
                  </a:lnTo>
                  <a:lnTo>
                    <a:pt x="134" y="301"/>
                  </a:lnTo>
                  <a:lnTo>
                    <a:pt x="105" y="285"/>
                  </a:lnTo>
                  <a:lnTo>
                    <a:pt x="80" y="265"/>
                  </a:lnTo>
                  <a:lnTo>
                    <a:pt x="59" y="240"/>
                  </a:lnTo>
                  <a:lnTo>
                    <a:pt x="44" y="211"/>
                  </a:lnTo>
                  <a:lnTo>
                    <a:pt x="33" y="179"/>
                  </a:lnTo>
                  <a:lnTo>
                    <a:pt x="30" y="14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1" name="AutoShape 20"/>
            <p:cNvSpPr>
              <a:spLocks noChangeArrowheads="1"/>
            </p:cNvSpPr>
            <p:nvPr/>
          </p:nvSpPr>
          <p:spPr bwMode="auto">
            <a:xfrm>
              <a:off x="990" y="1129"/>
              <a:ext cx="98" cy="107"/>
            </a:xfrm>
            <a:custGeom>
              <a:avLst/>
              <a:gdLst>
                <a:gd name="T0" fmla="*/ 16409 w 157"/>
                <a:gd name="T1" fmla="*/ 390928 h 151"/>
                <a:gd name="T2" fmla="*/ 16409 w 157"/>
                <a:gd name="T3" fmla="*/ 390928 h 151"/>
                <a:gd name="T4" fmla="*/ 16409 w 157"/>
                <a:gd name="T5" fmla="*/ 390928 h 151"/>
                <a:gd name="T6" fmla="*/ 16409 w 157"/>
                <a:gd name="T7" fmla="*/ 390928 h 151"/>
                <a:gd name="T8" fmla="*/ 16409 w 157"/>
                <a:gd name="T9" fmla="*/ 0 h 151"/>
                <a:gd name="T10" fmla="*/ 16409 w 157"/>
                <a:gd name="T11" fmla="*/ 390928 h 151"/>
                <a:gd name="T12" fmla="*/ 16409 w 157"/>
                <a:gd name="T13" fmla="*/ 390928 h 151"/>
                <a:gd name="T14" fmla="*/ 16409 w 157"/>
                <a:gd name="T15" fmla="*/ 390928 h 151"/>
                <a:gd name="T16" fmla="*/ 0 w 157"/>
                <a:gd name="T17" fmla="*/ 390928 h 151"/>
                <a:gd name="T18" fmla="*/ 16409 w 157"/>
                <a:gd name="T19" fmla="*/ 390928 h 151"/>
                <a:gd name="T20" fmla="*/ 16409 w 157"/>
                <a:gd name="T21" fmla="*/ 390928 h 151"/>
                <a:gd name="T22" fmla="*/ 16409 w 157"/>
                <a:gd name="T23" fmla="*/ 390928 h 151"/>
                <a:gd name="T24" fmla="*/ 16409 w 157"/>
                <a:gd name="T25" fmla="*/ 390928 h 151"/>
                <a:gd name="T26" fmla="*/ 16409 w 157"/>
                <a:gd name="T27" fmla="*/ 390928 h 151"/>
                <a:gd name="T28" fmla="*/ 16409 w 157"/>
                <a:gd name="T29" fmla="*/ 390928 h 151"/>
                <a:gd name="T30" fmla="*/ 16409 w 157"/>
                <a:gd name="T31" fmla="*/ 390928 h 151"/>
                <a:gd name="T32" fmla="*/ 16409 w 157"/>
                <a:gd name="T33" fmla="*/ 390928 h 151"/>
                <a:gd name="T34" fmla="*/ 16409 w 157"/>
                <a:gd name="T35" fmla="*/ 390928 h 151"/>
                <a:gd name="T36" fmla="*/ 16409 w 157"/>
                <a:gd name="T37" fmla="*/ 390928 h 151"/>
                <a:gd name="T38" fmla="*/ 16409 w 157"/>
                <a:gd name="T39" fmla="*/ 390928 h 151"/>
                <a:gd name="T40" fmla="*/ 16409 w 157"/>
                <a:gd name="T41" fmla="*/ 390928 h 151"/>
                <a:gd name="T42" fmla="*/ 16409 w 157"/>
                <a:gd name="T43" fmla="*/ 390928 h 151"/>
                <a:gd name="T44" fmla="*/ 16409 w 157"/>
                <a:gd name="T45" fmla="*/ 390928 h 151"/>
                <a:gd name="T46" fmla="*/ 16409 w 157"/>
                <a:gd name="T47" fmla="*/ 390928 h 151"/>
                <a:gd name="T48" fmla="*/ 16409 w 157"/>
                <a:gd name="T49" fmla="*/ 390928 h 151"/>
                <a:gd name="T50" fmla="*/ 16409 w 157"/>
                <a:gd name="T51" fmla="*/ 390928 h 151"/>
                <a:gd name="T52" fmla="*/ 16409 w 157"/>
                <a:gd name="T53" fmla="*/ 390928 h 151"/>
                <a:gd name="T54" fmla="*/ 16409 w 157"/>
                <a:gd name="T55" fmla="*/ 390928 h 151"/>
                <a:gd name="T56" fmla="*/ 16409 w 157"/>
                <a:gd name="T57" fmla="*/ 390928 h 151"/>
                <a:gd name="T58" fmla="*/ 16409 w 157"/>
                <a:gd name="T59" fmla="*/ 390928 h 151"/>
                <a:gd name="T60" fmla="*/ 16409 w 157"/>
                <a:gd name="T61" fmla="*/ 390928 h 151"/>
                <a:gd name="T62" fmla="*/ 16409 w 157"/>
                <a:gd name="T63" fmla="*/ 390928 h 151"/>
                <a:gd name="T64" fmla="*/ 16409 w 157"/>
                <a:gd name="T65" fmla="*/ 390928 h 151"/>
                <a:gd name="T66" fmla="*/ 16409 w 157"/>
                <a:gd name="T67" fmla="*/ 390928 h 151"/>
                <a:gd name="T68" fmla="*/ 16409 w 157"/>
                <a:gd name="T69" fmla="*/ 390928 h 151"/>
                <a:gd name="T70" fmla="*/ 16409 w 157"/>
                <a:gd name="T71" fmla="*/ 390928 h 151"/>
                <a:gd name="T72" fmla="*/ 16409 w 157"/>
                <a:gd name="T73" fmla="*/ 390928 h 151"/>
                <a:gd name="T74" fmla="*/ 16409 w 157"/>
                <a:gd name="T75" fmla="*/ 390928 h 151"/>
                <a:gd name="T76" fmla="*/ 16409 w 157"/>
                <a:gd name="T77" fmla="*/ 390928 h 151"/>
                <a:gd name="T78" fmla="*/ 16409 w 157"/>
                <a:gd name="T79" fmla="*/ 390928 h 151"/>
                <a:gd name="T80" fmla="*/ 16409 w 157"/>
                <a:gd name="T81" fmla="*/ 390928 h 15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7"/>
                <a:gd name="T124" fmla="*/ 0 h 151"/>
                <a:gd name="T125" fmla="*/ 157 w 157"/>
                <a:gd name="T126" fmla="*/ 151 h 15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7" h="151">
                  <a:moveTo>
                    <a:pt x="17" y="46"/>
                  </a:moveTo>
                  <a:lnTo>
                    <a:pt x="18" y="33"/>
                  </a:lnTo>
                  <a:lnTo>
                    <a:pt x="21" y="22"/>
                  </a:lnTo>
                  <a:lnTo>
                    <a:pt x="25" y="11"/>
                  </a:lnTo>
                  <a:lnTo>
                    <a:pt x="31" y="0"/>
                  </a:lnTo>
                  <a:lnTo>
                    <a:pt x="18" y="14"/>
                  </a:lnTo>
                  <a:lnTo>
                    <a:pt x="9" y="29"/>
                  </a:lnTo>
                  <a:lnTo>
                    <a:pt x="2" y="47"/>
                  </a:lnTo>
                  <a:lnTo>
                    <a:pt x="0" y="67"/>
                  </a:lnTo>
                  <a:lnTo>
                    <a:pt x="2" y="83"/>
                  </a:lnTo>
                  <a:lnTo>
                    <a:pt x="7" y="99"/>
                  </a:lnTo>
                  <a:lnTo>
                    <a:pt x="14" y="114"/>
                  </a:lnTo>
                  <a:lnTo>
                    <a:pt x="25" y="126"/>
                  </a:lnTo>
                  <a:lnTo>
                    <a:pt x="38" y="136"/>
                  </a:lnTo>
                  <a:lnTo>
                    <a:pt x="52" y="144"/>
                  </a:lnTo>
                  <a:lnTo>
                    <a:pt x="68" y="150"/>
                  </a:lnTo>
                  <a:lnTo>
                    <a:pt x="85" y="151"/>
                  </a:lnTo>
                  <a:lnTo>
                    <a:pt x="96" y="150"/>
                  </a:lnTo>
                  <a:lnTo>
                    <a:pt x="107" y="149"/>
                  </a:lnTo>
                  <a:lnTo>
                    <a:pt x="117" y="146"/>
                  </a:lnTo>
                  <a:lnTo>
                    <a:pt x="126" y="140"/>
                  </a:lnTo>
                  <a:lnTo>
                    <a:pt x="136" y="135"/>
                  </a:lnTo>
                  <a:lnTo>
                    <a:pt x="143" y="129"/>
                  </a:lnTo>
                  <a:lnTo>
                    <a:pt x="151" y="121"/>
                  </a:lnTo>
                  <a:lnTo>
                    <a:pt x="157" y="112"/>
                  </a:lnTo>
                  <a:lnTo>
                    <a:pt x="151" y="117"/>
                  </a:lnTo>
                  <a:lnTo>
                    <a:pt x="144" y="121"/>
                  </a:lnTo>
                  <a:lnTo>
                    <a:pt x="139" y="124"/>
                  </a:lnTo>
                  <a:lnTo>
                    <a:pt x="132" y="126"/>
                  </a:lnTo>
                  <a:lnTo>
                    <a:pt x="125" y="129"/>
                  </a:lnTo>
                  <a:lnTo>
                    <a:pt x="118" y="131"/>
                  </a:lnTo>
                  <a:lnTo>
                    <a:pt x="111" y="132"/>
                  </a:lnTo>
                  <a:lnTo>
                    <a:pt x="103" y="132"/>
                  </a:lnTo>
                  <a:lnTo>
                    <a:pt x="86" y="131"/>
                  </a:lnTo>
                  <a:lnTo>
                    <a:pt x="70" y="125"/>
                  </a:lnTo>
                  <a:lnTo>
                    <a:pt x="54" y="117"/>
                  </a:lnTo>
                  <a:lnTo>
                    <a:pt x="42" y="107"/>
                  </a:lnTo>
                  <a:lnTo>
                    <a:pt x="32" y="94"/>
                  </a:lnTo>
                  <a:lnTo>
                    <a:pt x="24" y="79"/>
                  </a:lnTo>
                  <a:lnTo>
                    <a:pt x="18" y="63"/>
                  </a:lnTo>
                  <a:lnTo>
                    <a:pt x="17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2" name="AutoShape 21"/>
            <p:cNvSpPr>
              <a:spLocks noChangeArrowheads="1"/>
            </p:cNvSpPr>
            <p:nvPr/>
          </p:nvSpPr>
          <p:spPr bwMode="auto">
            <a:xfrm>
              <a:off x="797" y="1126"/>
              <a:ext cx="101" cy="150"/>
            </a:xfrm>
            <a:custGeom>
              <a:avLst/>
              <a:gdLst>
                <a:gd name="T0" fmla="*/ 18592 w 161"/>
                <a:gd name="T1" fmla="*/ 376541 h 212"/>
                <a:gd name="T2" fmla="*/ 18592 w 161"/>
                <a:gd name="T3" fmla="*/ 376541 h 212"/>
                <a:gd name="T4" fmla="*/ 18592 w 161"/>
                <a:gd name="T5" fmla="*/ 376541 h 212"/>
                <a:gd name="T6" fmla="*/ 18592 w 161"/>
                <a:gd name="T7" fmla="*/ 376541 h 212"/>
                <a:gd name="T8" fmla="*/ 18592 w 161"/>
                <a:gd name="T9" fmla="*/ 0 h 212"/>
                <a:gd name="T10" fmla="*/ 18592 w 161"/>
                <a:gd name="T11" fmla="*/ 376541 h 212"/>
                <a:gd name="T12" fmla="*/ 18592 w 161"/>
                <a:gd name="T13" fmla="*/ 376541 h 212"/>
                <a:gd name="T14" fmla="*/ 18592 w 161"/>
                <a:gd name="T15" fmla="*/ 376541 h 212"/>
                <a:gd name="T16" fmla="*/ 18592 w 161"/>
                <a:gd name="T17" fmla="*/ 376541 h 212"/>
                <a:gd name="T18" fmla="*/ 18592 w 161"/>
                <a:gd name="T19" fmla="*/ 376541 h 212"/>
                <a:gd name="T20" fmla="*/ 18592 w 161"/>
                <a:gd name="T21" fmla="*/ 376541 h 212"/>
                <a:gd name="T22" fmla="*/ 18592 w 161"/>
                <a:gd name="T23" fmla="*/ 376541 h 212"/>
                <a:gd name="T24" fmla="*/ 0 w 161"/>
                <a:gd name="T25" fmla="*/ 376541 h 212"/>
                <a:gd name="T26" fmla="*/ 18592 w 161"/>
                <a:gd name="T27" fmla="*/ 376541 h 212"/>
                <a:gd name="T28" fmla="*/ 18592 w 161"/>
                <a:gd name="T29" fmla="*/ 376541 h 212"/>
                <a:gd name="T30" fmla="*/ 18592 w 161"/>
                <a:gd name="T31" fmla="*/ 376541 h 212"/>
                <a:gd name="T32" fmla="*/ 18592 w 161"/>
                <a:gd name="T33" fmla="*/ 376541 h 212"/>
                <a:gd name="T34" fmla="*/ 18592 w 161"/>
                <a:gd name="T35" fmla="*/ 376541 h 212"/>
                <a:gd name="T36" fmla="*/ 18592 w 161"/>
                <a:gd name="T37" fmla="*/ 376541 h 212"/>
                <a:gd name="T38" fmla="*/ 18592 w 161"/>
                <a:gd name="T39" fmla="*/ 376541 h 212"/>
                <a:gd name="T40" fmla="*/ 18592 w 161"/>
                <a:gd name="T41" fmla="*/ 376541 h 212"/>
                <a:gd name="T42" fmla="*/ 18592 w 161"/>
                <a:gd name="T43" fmla="*/ 376541 h 212"/>
                <a:gd name="T44" fmla="*/ 18592 w 161"/>
                <a:gd name="T45" fmla="*/ 376541 h 212"/>
                <a:gd name="T46" fmla="*/ 18592 w 161"/>
                <a:gd name="T47" fmla="*/ 376541 h 212"/>
                <a:gd name="T48" fmla="*/ 18592 w 161"/>
                <a:gd name="T49" fmla="*/ 376541 h 212"/>
                <a:gd name="T50" fmla="*/ 18592 w 161"/>
                <a:gd name="T51" fmla="*/ 376541 h 212"/>
                <a:gd name="T52" fmla="*/ 18592 w 161"/>
                <a:gd name="T53" fmla="*/ 376541 h 212"/>
                <a:gd name="T54" fmla="*/ 18592 w 161"/>
                <a:gd name="T55" fmla="*/ 376541 h 212"/>
                <a:gd name="T56" fmla="*/ 18592 w 161"/>
                <a:gd name="T57" fmla="*/ 376541 h 212"/>
                <a:gd name="T58" fmla="*/ 18592 w 161"/>
                <a:gd name="T59" fmla="*/ 376541 h 212"/>
                <a:gd name="T60" fmla="*/ 18592 w 161"/>
                <a:gd name="T61" fmla="*/ 376541 h 212"/>
                <a:gd name="T62" fmla="*/ 18592 w 161"/>
                <a:gd name="T63" fmla="*/ 376541 h 212"/>
                <a:gd name="T64" fmla="*/ 18592 w 161"/>
                <a:gd name="T65" fmla="*/ 376541 h 212"/>
                <a:gd name="T66" fmla="*/ 18592 w 161"/>
                <a:gd name="T67" fmla="*/ 376541 h 212"/>
                <a:gd name="T68" fmla="*/ 18592 w 161"/>
                <a:gd name="T69" fmla="*/ 376541 h 212"/>
                <a:gd name="T70" fmla="*/ 18592 w 161"/>
                <a:gd name="T71" fmla="*/ 376541 h 212"/>
                <a:gd name="T72" fmla="*/ 18592 w 161"/>
                <a:gd name="T73" fmla="*/ 376541 h 2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1"/>
                <a:gd name="T112" fmla="*/ 0 h 212"/>
                <a:gd name="T113" fmla="*/ 161 w 161"/>
                <a:gd name="T114" fmla="*/ 212 h 21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1" h="212">
                  <a:moveTo>
                    <a:pt x="24" y="65"/>
                  </a:moveTo>
                  <a:lnTo>
                    <a:pt x="25" y="47"/>
                  </a:lnTo>
                  <a:lnTo>
                    <a:pt x="29" y="31"/>
                  </a:lnTo>
                  <a:lnTo>
                    <a:pt x="35" y="15"/>
                  </a:lnTo>
                  <a:lnTo>
                    <a:pt x="43" y="0"/>
                  </a:lnTo>
                  <a:lnTo>
                    <a:pt x="34" y="8"/>
                  </a:lnTo>
                  <a:lnTo>
                    <a:pt x="25" y="18"/>
                  </a:lnTo>
                  <a:lnTo>
                    <a:pt x="18" y="29"/>
                  </a:lnTo>
                  <a:lnTo>
                    <a:pt x="11" y="40"/>
                  </a:lnTo>
                  <a:lnTo>
                    <a:pt x="7" y="53"/>
                  </a:lnTo>
                  <a:lnTo>
                    <a:pt x="3" y="65"/>
                  </a:lnTo>
                  <a:lnTo>
                    <a:pt x="2" y="79"/>
                  </a:lnTo>
                  <a:lnTo>
                    <a:pt x="0" y="93"/>
                  </a:lnTo>
                  <a:lnTo>
                    <a:pt x="3" y="116"/>
                  </a:lnTo>
                  <a:lnTo>
                    <a:pt x="10" y="139"/>
                  </a:lnTo>
                  <a:lnTo>
                    <a:pt x="21" y="159"/>
                  </a:lnTo>
                  <a:lnTo>
                    <a:pt x="36" y="177"/>
                  </a:lnTo>
                  <a:lnTo>
                    <a:pt x="53" y="191"/>
                  </a:lnTo>
                  <a:lnTo>
                    <a:pt x="74" y="202"/>
                  </a:lnTo>
                  <a:lnTo>
                    <a:pt x="96" y="209"/>
                  </a:lnTo>
                  <a:lnTo>
                    <a:pt x="121" y="212"/>
                  </a:lnTo>
                  <a:lnTo>
                    <a:pt x="135" y="211"/>
                  </a:lnTo>
                  <a:lnTo>
                    <a:pt x="146" y="208"/>
                  </a:lnTo>
                  <a:lnTo>
                    <a:pt x="154" y="204"/>
                  </a:lnTo>
                  <a:lnTo>
                    <a:pt x="160" y="198"/>
                  </a:lnTo>
                  <a:lnTo>
                    <a:pt x="161" y="193"/>
                  </a:lnTo>
                  <a:lnTo>
                    <a:pt x="158" y="189"/>
                  </a:lnTo>
                  <a:lnTo>
                    <a:pt x="154" y="186"/>
                  </a:lnTo>
                  <a:lnTo>
                    <a:pt x="144" y="184"/>
                  </a:lnTo>
                  <a:lnTo>
                    <a:pt x="120" y="182"/>
                  </a:lnTo>
                  <a:lnTo>
                    <a:pt x="97" y="175"/>
                  </a:lnTo>
                  <a:lnTo>
                    <a:pt x="77" y="164"/>
                  </a:lnTo>
                  <a:lnTo>
                    <a:pt x="60" y="150"/>
                  </a:lnTo>
                  <a:lnTo>
                    <a:pt x="45" y="132"/>
                  </a:lnTo>
                  <a:lnTo>
                    <a:pt x="34" y="112"/>
                  </a:lnTo>
                  <a:lnTo>
                    <a:pt x="27" y="89"/>
                  </a:lnTo>
                  <a:lnTo>
                    <a:pt x="24" y="6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3" name="AutoShape 22"/>
            <p:cNvSpPr>
              <a:spLocks noChangeArrowheads="1"/>
            </p:cNvSpPr>
            <p:nvPr/>
          </p:nvSpPr>
          <p:spPr bwMode="auto">
            <a:xfrm>
              <a:off x="677" y="1417"/>
              <a:ext cx="99" cy="82"/>
            </a:xfrm>
            <a:custGeom>
              <a:avLst/>
              <a:gdLst>
                <a:gd name="T0" fmla="*/ 18046 w 158"/>
                <a:gd name="T1" fmla="*/ 367980 h 116"/>
                <a:gd name="T2" fmla="*/ 0 w 158"/>
                <a:gd name="T3" fmla="*/ 367980 h 116"/>
                <a:gd name="T4" fmla="*/ 18046 w 158"/>
                <a:gd name="T5" fmla="*/ 0 h 116"/>
                <a:gd name="T6" fmla="*/ 18046 w 158"/>
                <a:gd name="T7" fmla="*/ 367980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8"/>
                <a:gd name="T13" fmla="*/ 0 h 116"/>
                <a:gd name="T14" fmla="*/ 158 w 158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8" h="116">
                  <a:moveTo>
                    <a:pt x="158" y="4"/>
                  </a:moveTo>
                  <a:lnTo>
                    <a:pt x="0" y="116"/>
                  </a:lnTo>
                  <a:lnTo>
                    <a:pt x="12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pic>
        <p:nvPicPr>
          <p:cNvPr id="33" name="Picture 3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3657" y="2924946"/>
            <a:ext cx="1383101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6" name="Pladsholder til indhold 2"/>
          <p:cNvSpPr txBox="1">
            <a:spLocks/>
          </p:cNvSpPr>
          <p:nvPr/>
        </p:nvSpPr>
        <p:spPr>
          <a:xfrm>
            <a:off x="1881027" y="1124744"/>
            <a:ext cx="6867437" cy="18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5613" lvl="0" indent="-282575">
              <a:lnSpc>
                <a:spcPct val="80000"/>
              </a:lnSpc>
              <a:spcBef>
                <a:spcPts val="600"/>
              </a:spcBef>
              <a:buClr>
                <a:srgbClr val="9BBB59">
                  <a:lumMod val="50000"/>
                </a:srgbClr>
              </a:buClr>
              <a:buSzPct val="8000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Risk: Errors/mistakes are made by the same person/org.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rgbClr val="1F497D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The same person has access and has delete rights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rgbClr val="1F497D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The same person makes procedural mistakes</a:t>
            </a:r>
          </a:p>
          <a:p>
            <a:pPr marL="539496" marR="0" lvl="0" indent="-4572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SzPct val="80000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65EB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4" name="Gruppe 45"/>
          <p:cNvGrpSpPr/>
          <p:nvPr/>
        </p:nvGrpSpPr>
        <p:grpSpPr>
          <a:xfrm>
            <a:off x="4860032" y="3861048"/>
            <a:ext cx="504056" cy="288032"/>
            <a:chOff x="4932040" y="3861048"/>
            <a:chExt cx="504056" cy="288032"/>
          </a:xfrm>
        </p:grpSpPr>
        <p:sp>
          <p:nvSpPr>
            <p:cNvPr id="44" name="Udfyldt blanket 43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1028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grpSp>
        <p:nvGrpSpPr>
          <p:cNvPr id="15" name="Gruppe 46"/>
          <p:cNvGrpSpPr/>
          <p:nvPr/>
        </p:nvGrpSpPr>
        <p:grpSpPr>
          <a:xfrm>
            <a:off x="5868144" y="3861048"/>
            <a:ext cx="504056" cy="288032"/>
            <a:chOff x="4932040" y="3861048"/>
            <a:chExt cx="504056" cy="288032"/>
          </a:xfrm>
        </p:grpSpPr>
        <p:sp>
          <p:nvSpPr>
            <p:cNvPr id="48" name="Udfyldt blanket 47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49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grpSp>
        <p:nvGrpSpPr>
          <p:cNvPr id="16" name="Gruppe 49"/>
          <p:cNvGrpSpPr/>
          <p:nvPr/>
        </p:nvGrpSpPr>
        <p:grpSpPr>
          <a:xfrm>
            <a:off x="3851920" y="3861048"/>
            <a:ext cx="504056" cy="288032"/>
            <a:chOff x="4932040" y="3861048"/>
            <a:chExt cx="504056" cy="288032"/>
          </a:xfrm>
        </p:grpSpPr>
        <p:sp>
          <p:nvSpPr>
            <p:cNvPr id="51" name="Udfyldt blanket 50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52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cxnSp>
        <p:nvCxnSpPr>
          <p:cNvPr id="32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2484276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prstDash val="solid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4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457184" cy="747032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5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1476164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298959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441551"/>
            <a:ext cx="16668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3284984"/>
            <a:ext cx="2276618" cy="172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3429000"/>
            <a:ext cx="8244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3429000"/>
            <a:ext cx="8244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429000"/>
            <a:ext cx="82294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Integrity – </a:t>
            </a:r>
            <a:r>
              <a:rPr lang="en-AU" dirty="0" smtClean="0"/>
              <a:t>Organisation</a:t>
            </a:r>
            <a:endParaRPr lang="en-US" dirty="0"/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998277" y="1268760"/>
            <a:ext cx="1053443" cy="1204913"/>
            <a:chOff x="420" y="950"/>
            <a:chExt cx="719" cy="759"/>
          </a:xfrm>
        </p:grpSpPr>
        <p:sp>
          <p:nvSpPr>
            <p:cNvPr id="5" name="AutoShape 14"/>
            <p:cNvSpPr>
              <a:spLocks noChangeArrowheads="1"/>
            </p:cNvSpPr>
            <p:nvPr/>
          </p:nvSpPr>
          <p:spPr bwMode="auto">
            <a:xfrm>
              <a:off x="420" y="950"/>
              <a:ext cx="720" cy="760"/>
            </a:xfrm>
            <a:custGeom>
              <a:avLst/>
              <a:gdLst>
                <a:gd name="T0" fmla="*/ 18081 w 1149"/>
                <a:gd name="T1" fmla="*/ 369023 h 1075"/>
                <a:gd name="T2" fmla="*/ 18081 w 1149"/>
                <a:gd name="T3" fmla="*/ 369023 h 1075"/>
                <a:gd name="T4" fmla="*/ 18081 w 1149"/>
                <a:gd name="T5" fmla="*/ 369023 h 1075"/>
                <a:gd name="T6" fmla="*/ 18081 w 1149"/>
                <a:gd name="T7" fmla="*/ 369023 h 1075"/>
                <a:gd name="T8" fmla="*/ 18081 w 1149"/>
                <a:gd name="T9" fmla="*/ 369023 h 1075"/>
                <a:gd name="T10" fmla="*/ 18081 w 1149"/>
                <a:gd name="T11" fmla="*/ 369023 h 1075"/>
                <a:gd name="T12" fmla="*/ 18081 w 1149"/>
                <a:gd name="T13" fmla="*/ 369023 h 1075"/>
                <a:gd name="T14" fmla="*/ 18081 w 1149"/>
                <a:gd name="T15" fmla="*/ 369023 h 1075"/>
                <a:gd name="T16" fmla="*/ 18081 w 1149"/>
                <a:gd name="T17" fmla="*/ 369023 h 1075"/>
                <a:gd name="T18" fmla="*/ 18081 w 1149"/>
                <a:gd name="T19" fmla="*/ 0 h 1075"/>
                <a:gd name="T20" fmla="*/ 18081 w 1149"/>
                <a:gd name="T21" fmla="*/ 369023 h 1075"/>
                <a:gd name="T22" fmla="*/ 18081 w 1149"/>
                <a:gd name="T23" fmla="*/ 369023 h 1075"/>
                <a:gd name="T24" fmla="*/ 18081 w 1149"/>
                <a:gd name="T25" fmla="*/ 369023 h 1075"/>
                <a:gd name="T26" fmla="*/ 18081 w 1149"/>
                <a:gd name="T27" fmla="*/ 369023 h 1075"/>
                <a:gd name="T28" fmla="*/ 18081 w 1149"/>
                <a:gd name="T29" fmla="*/ 369023 h 1075"/>
                <a:gd name="T30" fmla="*/ 18081 w 1149"/>
                <a:gd name="T31" fmla="*/ 369023 h 1075"/>
                <a:gd name="T32" fmla="*/ 18081 w 1149"/>
                <a:gd name="T33" fmla="*/ 369023 h 1075"/>
                <a:gd name="T34" fmla="*/ 18081 w 1149"/>
                <a:gd name="T35" fmla="*/ 369023 h 1075"/>
                <a:gd name="T36" fmla="*/ 18081 w 1149"/>
                <a:gd name="T37" fmla="*/ 369023 h 1075"/>
                <a:gd name="T38" fmla="*/ 18081 w 1149"/>
                <a:gd name="T39" fmla="*/ 369023 h 1075"/>
                <a:gd name="T40" fmla="*/ 18081 w 1149"/>
                <a:gd name="T41" fmla="*/ 369023 h 1075"/>
                <a:gd name="T42" fmla="*/ 18081 w 1149"/>
                <a:gd name="T43" fmla="*/ 369023 h 1075"/>
                <a:gd name="T44" fmla="*/ 18081 w 1149"/>
                <a:gd name="T45" fmla="*/ 369023 h 1075"/>
                <a:gd name="T46" fmla="*/ 18081 w 1149"/>
                <a:gd name="T47" fmla="*/ 369023 h 1075"/>
                <a:gd name="T48" fmla="*/ 18081 w 1149"/>
                <a:gd name="T49" fmla="*/ 369023 h 1075"/>
                <a:gd name="T50" fmla="*/ 18081 w 1149"/>
                <a:gd name="T51" fmla="*/ 369023 h 1075"/>
                <a:gd name="T52" fmla="*/ 18081 w 1149"/>
                <a:gd name="T53" fmla="*/ 369023 h 1075"/>
                <a:gd name="T54" fmla="*/ 18081 w 1149"/>
                <a:gd name="T55" fmla="*/ 369023 h 1075"/>
                <a:gd name="T56" fmla="*/ 18081 w 1149"/>
                <a:gd name="T57" fmla="*/ 369023 h 1075"/>
                <a:gd name="T58" fmla="*/ 18081 w 1149"/>
                <a:gd name="T59" fmla="*/ 369023 h 1075"/>
                <a:gd name="T60" fmla="*/ 18081 w 1149"/>
                <a:gd name="T61" fmla="*/ 369023 h 1075"/>
                <a:gd name="T62" fmla="*/ 18081 w 1149"/>
                <a:gd name="T63" fmla="*/ 369023 h 1075"/>
                <a:gd name="T64" fmla="*/ 18081 w 1149"/>
                <a:gd name="T65" fmla="*/ 369023 h 1075"/>
                <a:gd name="T66" fmla="*/ 18081 w 1149"/>
                <a:gd name="T67" fmla="*/ 369023 h 1075"/>
                <a:gd name="T68" fmla="*/ 18081 w 1149"/>
                <a:gd name="T69" fmla="*/ 369023 h 1075"/>
                <a:gd name="T70" fmla="*/ 18081 w 1149"/>
                <a:gd name="T71" fmla="*/ 369023 h 1075"/>
                <a:gd name="T72" fmla="*/ 18081 w 1149"/>
                <a:gd name="T73" fmla="*/ 369023 h 1075"/>
                <a:gd name="T74" fmla="*/ 18081 w 1149"/>
                <a:gd name="T75" fmla="*/ 369023 h 1075"/>
                <a:gd name="T76" fmla="*/ 18081 w 1149"/>
                <a:gd name="T77" fmla="*/ 369023 h 1075"/>
                <a:gd name="T78" fmla="*/ 18081 w 1149"/>
                <a:gd name="T79" fmla="*/ 369023 h 1075"/>
                <a:gd name="T80" fmla="*/ 18081 w 1149"/>
                <a:gd name="T81" fmla="*/ 369023 h 1075"/>
                <a:gd name="T82" fmla="*/ 18081 w 1149"/>
                <a:gd name="T83" fmla="*/ 369023 h 1075"/>
                <a:gd name="T84" fmla="*/ 18081 w 1149"/>
                <a:gd name="T85" fmla="*/ 369023 h 1075"/>
                <a:gd name="T86" fmla="*/ 18081 w 1149"/>
                <a:gd name="T87" fmla="*/ 369023 h 1075"/>
                <a:gd name="T88" fmla="*/ 18081 w 1149"/>
                <a:gd name="T89" fmla="*/ 369023 h 1075"/>
                <a:gd name="T90" fmla="*/ 18081 w 1149"/>
                <a:gd name="T91" fmla="*/ 369023 h 1075"/>
                <a:gd name="T92" fmla="*/ 18081 w 1149"/>
                <a:gd name="T93" fmla="*/ 369023 h 1075"/>
                <a:gd name="T94" fmla="*/ 18081 w 1149"/>
                <a:gd name="T95" fmla="*/ 369023 h 1075"/>
                <a:gd name="T96" fmla="*/ 18081 w 1149"/>
                <a:gd name="T97" fmla="*/ 369023 h 1075"/>
                <a:gd name="T98" fmla="*/ 18081 w 1149"/>
                <a:gd name="T99" fmla="*/ 369023 h 1075"/>
                <a:gd name="T100" fmla="*/ 18081 w 1149"/>
                <a:gd name="T101" fmla="*/ 369023 h 1075"/>
                <a:gd name="T102" fmla="*/ 18081 w 1149"/>
                <a:gd name="T103" fmla="*/ 369023 h 1075"/>
                <a:gd name="T104" fmla="*/ 18081 w 1149"/>
                <a:gd name="T105" fmla="*/ 369023 h 1075"/>
                <a:gd name="T106" fmla="*/ 18081 w 1149"/>
                <a:gd name="T107" fmla="*/ 369023 h 1075"/>
                <a:gd name="T108" fmla="*/ 18081 w 1149"/>
                <a:gd name="T109" fmla="*/ 369023 h 1075"/>
                <a:gd name="T110" fmla="*/ 18081 w 1149"/>
                <a:gd name="T111" fmla="*/ 369023 h 1075"/>
                <a:gd name="T112" fmla="*/ 18081 w 1149"/>
                <a:gd name="T113" fmla="*/ 369023 h 1075"/>
                <a:gd name="T114" fmla="*/ 18081 w 1149"/>
                <a:gd name="T115" fmla="*/ 369023 h 1075"/>
                <a:gd name="T116" fmla="*/ 18081 w 1149"/>
                <a:gd name="T117" fmla="*/ 369023 h 1075"/>
                <a:gd name="T118" fmla="*/ 18081 w 1149"/>
                <a:gd name="T119" fmla="*/ 369023 h 1075"/>
                <a:gd name="T120" fmla="*/ 18081 w 1149"/>
                <a:gd name="T121" fmla="*/ 369023 h 1075"/>
                <a:gd name="T122" fmla="*/ 18081 w 1149"/>
                <a:gd name="T123" fmla="*/ 369023 h 10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49"/>
                <a:gd name="T187" fmla="*/ 0 h 1075"/>
                <a:gd name="T188" fmla="*/ 1149 w 1149"/>
                <a:gd name="T189" fmla="*/ 1075 h 107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49" h="1075">
                  <a:moveTo>
                    <a:pt x="1013" y="206"/>
                  </a:moveTo>
                  <a:lnTo>
                    <a:pt x="1007" y="206"/>
                  </a:lnTo>
                  <a:lnTo>
                    <a:pt x="1000" y="208"/>
                  </a:lnTo>
                  <a:lnTo>
                    <a:pt x="995" y="208"/>
                  </a:lnTo>
                  <a:lnTo>
                    <a:pt x="988" y="209"/>
                  </a:lnTo>
                  <a:lnTo>
                    <a:pt x="973" y="177"/>
                  </a:lnTo>
                  <a:lnTo>
                    <a:pt x="952" y="149"/>
                  </a:lnTo>
                  <a:lnTo>
                    <a:pt x="928" y="124"/>
                  </a:lnTo>
                  <a:lnTo>
                    <a:pt x="902" y="104"/>
                  </a:lnTo>
                  <a:lnTo>
                    <a:pt x="873" y="87"/>
                  </a:lnTo>
                  <a:lnTo>
                    <a:pt x="841" y="74"/>
                  </a:lnTo>
                  <a:lnTo>
                    <a:pt x="808" y="66"/>
                  </a:lnTo>
                  <a:lnTo>
                    <a:pt x="773" y="63"/>
                  </a:lnTo>
                  <a:lnTo>
                    <a:pt x="759" y="63"/>
                  </a:lnTo>
                  <a:lnTo>
                    <a:pt x="745" y="65"/>
                  </a:lnTo>
                  <a:lnTo>
                    <a:pt x="732" y="68"/>
                  </a:lnTo>
                  <a:lnTo>
                    <a:pt x="719" y="70"/>
                  </a:lnTo>
                  <a:lnTo>
                    <a:pt x="705" y="74"/>
                  </a:lnTo>
                  <a:lnTo>
                    <a:pt x="693" y="79"/>
                  </a:lnTo>
                  <a:lnTo>
                    <a:pt x="680" y="84"/>
                  </a:lnTo>
                  <a:lnTo>
                    <a:pt x="668" y="90"/>
                  </a:lnTo>
                  <a:lnTo>
                    <a:pt x="647" y="69"/>
                  </a:lnTo>
                  <a:lnTo>
                    <a:pt x="625" y="52"/>
                  </a:lnTo>
                  <a:lnTo>
                    <a:pt x="601" y="36"/>
                  </a:lnTo>
                  <a:lnTo>
                    <a:pt x="576" y="23"/>
                  </a:lnTo>
                  <a:lnTo>
                    <a:pt x="550" y="13"/>
                  </a:lnTo>
                  <a:lnTo>
                    <a:pt x="522" y="5"/>
                  </a:lnTo>
                  <a:lnTo>
                    <a:pt x="495" y="1"/>
                  </a:lnTo>
                  <a:lnTo>
                    <a:pt x="466" y="0"/>
                  </a:lnTo>
                  <a:lnTo>
                    <a:pt x="446" y="0"/>
                  </a:lnTo>
                  <a:lnTo>
                    <a:pt x="427" y="2"/>
                  </a:lnTo>
                  <a:lnTo>
                    <a:pt x="409" y="5"/>
                  </a:lnTo>
                  <a:lnTo>
                    <a:pt x="391" y="11"/>
                  </a:lnTo>
                  <a:lnTo>
                    <a:pt x="373" y="16"/>
                  </a:lnTo>
                  <a:lnTo>
                    <a:pt x="355" y="23"/>
                  </a:lnTo>
                  <a:lnTo>
                    <a:pt x="338" y="32"/>
                  </a:lnTo>
                  <a:lnTo>
                    <a:pt x="323" y="41"/>
                  </a:lnTo>
                  <a:lnTo>
                    <a:pt x="306" y="51"/>
                  </a:lnTo>
                  <a:lnTo>
                    <a:pt x="292" y="62"/>
                  </a:lnTo>
                  <a:lnTo>
                    <a:pt x="279" y="74"/>
                  </a:lnTo>
                  <a:lnTo>
                    <a:pt x="265" y="88"/>
                  </a:lnTo>
                  <a:lnTo>
                    <a:pt x="252" y="102"/>
                  </a:lnTo>
                  <a:lnTo>
                    <a:pt x="241" y="117"/>
                  </a:lnTo>
                  <a:lnTo>
                    <a:pt x="231" y="133"/>
                  </a:lnTo>
                  <a:lnTo>
                    <a:pt x="222" y="149"/>
                  </a:lnTo>
                  <a:lnTo>
                    <a:pt x="216" y="148"/>
                  </a:lnTo>
                  <a:lnTo>
                    <a:pt x="211" y="147"/>
                  </a:lnTo>
                  <a:lnTo>
                    <a:pt x="204" y="145"/>
                  </a:lnTo>
                  <a:lnTo>
                    <a:pt x="198" y="144"/>
                  </a:lnTo>
                  <a:lnTo>
                    <a:pt x="191" y="144"/>
                  </a:lnTo>
                  <a:lnTo>
                    <a:pt x="186" y="142"/>
                  </a:lnTo>
                  <a:lnTo>
                    <a:pt x="179" y="142"/>
                  </a:lnTo>
                  <a:lnTo>
                    <a:pt x="173" y="142"/>
                  </a:lnTo>
                  <a:lnTo>
                    <a:pt x="139" y="147"/>
                  </a:lnTo>
                  <a:lnTo>
                    <a:pt x="105" y="156"/>
                  </a:lnTo>
                  <a:lnTo>
                    <a:pt x="76" y="171"/>
                  </a:lnTo>
                  <a:lnTo>
                    <a:pt x="51" y="192"/>
                  </a:lnTo>
                  <a:lnTo>
                    <a:pt x="29" y="219"/>
                  </a:lnTo>
                  <a:lnTo>
                    <a:pt x="14" y="248"/>
                  </a:lnTo>
                  <a:lnTo>
                    <a:pt x="4" y="280"/>
                  </a:lnTo>
                  <a:lnTo>
                    <a:pt x="0" y="314"/>
                  </a:lnTo>
                  <a:lnTo>
                    <a:pt x="4" y="349"/>
                  </a:lnTo>
                  <a:lnTo>
                    <a:pt x="14" y="382"/>
                  </a:lnTo>
                  <a:lnTo>
                    <a:pt x="29" y="411"/>
                  </a:lnTo>
                  <a:lnTo>
                    <a:pt x="51" y="436"/>
                  </a:lnTo>
                  <a:lnTo>
                    <a:pt x="76" y="458"/>
                  </a:lnTo>
                  <a:lnTo>
                    <a:pt x="105" y="474"/>
                  </a:lnTo>
                  <a:lnTo>
                    <a:pt x="139" y="483"/>
                  </a:lnTo>
                  <a:lnTo>
                    <a:pt x="173" y="487"/>
                  </a:lnTo>
                  <a:lnTo>
                    <a:pt x="186" y="487"/>
                  </a:lnTo>
                  <a:lnTo>
                    <a:pt x="198" y="486"/>
                  </a:lnTo>
                  <a:lnTo>
                    <a:pt x="209" y="483"/>
                  </a:lnTo>
                  <a:lnTo>
                    <a:pt x="222" y="481"/>
                  </a:lnTo>
                  <a:lnTo>
                    <a:pt x="233" y="476"/>
                  </a:lnTo>
                  <a:lnTo>
                    <a:pt x="244" y="472"/>
                  </a:lnTo>
                  <a:lnTo>
                    <a:pt x="254" y="467"/>
                  </a:lnTo>
                  <a:lnTo>
                    <a:pt x="265" y="461"/>
                  </a:lnTo>
                  <a:lnTo>
                    <a:pt x="274" y="471"/>
                  </a:lnTo>
                  <a:lnTo>
                    <a:pt x="286" y="481"/>
                  </a:lnTo>
                  <a:lnTo>
                    <a:pt x="297" y="490"/>
                  </a:lnTo>
                  <a:lnTo>
                    <a:pt x="308" y="499"/>
                  </a:lnTo>
                  <a:lnTo>
                    <a:pt x="320" y="507"/>
                  </a:lnTo>
                  <a:lnTo>
                    <a:pt x="333" y="514"/>
                  </a:lnTo>
                  <a:lnTo>
                    <a:pt x="345" y="521"/>
                  </a:lnTo>
                  <a:lnTo>
                    <a:pt x="359" y="526"/>
                  </a:lnTo>
                  <a:lnTo>
                    <a:pt x="230" y="661"/>
                  </a:lnTo>
                  <a:lnTo>
                    <a:pt x="234" y="662"/>
                  </a:lnTo>
                  <a:lnTo>
                    <a:pt x="248" y="663"/>
                  </a:lnTo>
                  <a:lnTo>
                    <a:pt x="267" y="668"/>
                  </a:lnTo>
                  <a:lnTo>
                    <a:pt x="290" y="672"/>
                  </a:lnTo>
                  <a:lnTo>
                    <a:pt x="316" y="677"/>
                  </a:lnTo>
                  <a:lnTo>
                    <a:pt x="341" y="681"/>
                  </a:lnTo>
                  <a:lnTo>
                    <a:pt x="363" y="686"/>
                  </a:lnTo>
                  <a:lnTo>
                    <a:pt x="382" y="690"/>
                  </a:lnTo>
                  <a:lnTo>
                    <a:pt x="364" y="706"/>
                  </a:lnTo>
                  <a:lnTo>
                    <a:pt x="341" y="729"/>
                  </a:lnTo>
                  <a:lnTo>
                    <a:pt x="313" y="755"/>
                  </a:lnTo>
                  <a:lnTo>
                    <a:pt x="286" y="781"/>
                  </a:lnTo>
                  <a:lnTo>
                    <a:pt x="259" y="805"/>
                  </a:lnTo>
                  <a:lnTo>
                    <a:pt x="238" y="826"/>
                  </a:lnTo>
                  <a:lnTo>
                    <a:pt x="223" y="839"/>
                  </a:lnTo>
                  <a:lnTo>
                    <a:pt x="218" y="845"/>
                  </a:lnTo>
                  <a:lnTo>
                    <a:pt x="222" y="846"/>
                  </a:lnTo>
                  <a:lnTo>
                    <a:pt x="231" y="848"/>
                  </a:lnTo>
                  <a:lnTo>
                    <a:pt x="247" y="852"/>
                  </a:lnTo>
                  <a:lnTo>
                    <a:pt x="266" y="856"/>
                  </a:lnTo>
                  <a:lnTo>
                    <a:pt x="286" y="860"/>
                  </a:lnTo>
                  <a:lnTo>
                    <a:pt x="306" y="864"/>
                  </a:lnTo>
                  <a:lnTo>
                    <a:pt x="324" y="869"/>
                  </a:lnTo>
                  <a:lnTo>
                    <a:pt x="340" y="871"/>
                  </a:lnTo>
                  <a:lnTo>
                    <a:pt x="190" y="1075"/>
                  </a:lnTo>
                  <a:lnTo>
                    <a:pt x="660" y="794"/>
                  </a:lnTo>
                  <a:lnTo>
                    <a:pt x="655" y="794"/>
                  </a:lnTo>
                  <a:lnTo>
                    <a:pt x="643" y="791"/>
                  </a:lnTo>
                  <a:lnTo>
                    <a:pt x="626" y="790"/>
                  </a:lnTo>
                  <a:lnTo>
                    <a:pt x="606" y="787"/>
                  </a:lnTo>
                  <a:lnTo>
                    <a:pt x="582" y="783"/>
                  </a:lnTo>
                  <a:lnTo>
                    <a:pt x="560" y="780"/>
                  </a:lnTo>
                  <a:lnTo>
                    <a:pt x="539" y="777"/>
                  </a:lnTo>
                  <a:lnTo>
                    <a:pt x="521" y="776"/>
                  </a:lnTo>
                  <a:lnTo>
                    <a:pt x="532" y="767"/>
                  </a:lnTo>
                  <a:lnTo>
                    <a:pt x="546" y="758"/>
                  </a:lnTo>
                  <a:lnTo>
                    <a:pt x="561" y="747"/>
                  </a:lnTo>
                  <a:lnTo>
                    <a:pt x="579" y="736"/>
                  </a:lnTo>
                  <a:lnTo>
                    <a:pt x="597" y="722"/>
                  </a:lnTo>
                  <a:lnTo>
                    <a:pt x="615" y="709"/>
                  </a:lnTo>
                  <a:lnTo>
                    <a:pt x="635" y="695"/>
                  </a:lnTo>
                  <a:lnTo>
                    <a:pt x="654" y="683"/>
                  </a:lnTo>
                  <a:lnTo>
                    <a:pt x="672" y="670"/>
                  </a:lnTo>
                  <a:lnTo>
                    <a:pt x="689" y="658"/>
                  </a:lnTo>
                  <a:lnTo>
                    <a:pt x="704" y="648"/>
                  </a:lnTo>
                  <a:lnTo>
                    <a:pt x="718" y="639"/>
                  </a:lnTo>
                  <a:lnTo>
                    <a:pt x="729" y="630"/>
                  </a:lnTo>
                  <a:lnTo>
                    <a:pt x="739" y="625"/>
                  </a:lnTo>
                  <a:lnTo>
                    <a:pt x="744" y="620"/>
                  </a:lnTo>
                  <a:lnTo>
                    <a:pt x="745" y="619"/>
                  </a:lnTo>
                  <a:lnTo>
                    <a:pt x="741" y="619"/>
                  </a:lnTo>
                  <a:lnTo>
                    <a:pt x="732" y="618"/>
                  </a:lnTo>
                  <a:lnTo>
                    <a:pt x="718" y="616"/>
                  </a:lnTo>
                  <a:lnTo>
                    <a:pt x="700" y="615"/>
                  </a:lnTo>
                  <a:lnTo>
                    <a:pt x="682" y="612"/>
                  </a:lnTo>
                  <a:lnTo>
                    <a:pt x="662" y="611"/>
                  </a:lnTo>
                  <a:lnTo>
                    <a:pt x="646" y="609"/>
                  </a:lnTo>
                  <a:lnTo>
                    <a:pt x="632" y="608"/>
                  </a:lnTo>
                  <a:lnTo>
                    <a:pt x="642" y="601"/>
                  </a:lnTo>
                  <a:lnTo>
                    <a:pt x="651" y="593"/>
                  </a:lnTo>
                  <a:lnTo>
                    <a:pt x="664" y="583"/>
                  </a:lnTo>
                  <a:lnTo>
                    <a:pt x="678" y="573"/>
                  </a:lnTo>
                  <a:lnTo>
                    <a:pt x="691" y="562"/>
                  </a:lnTo>
                  <a:lnTo>
                    <a:pt x="705" y="551"/>
                  </a:lnTo>
                  <a:lnTo>
                    <a:pt x="721" y="540"/>
                  </a:lnTo>
                  <a:lnTo>
                    <a:pt x="736" y="528"/>
                  </a:lnTo>
                  <a:lnTo>
                    <a:pt x="745" y="529"/>
                  </a:lnTo>
                  <a:lnTo>
                    <a:pt x="755" y="530"/>
                  </a:lnTo>
                  <a:lnTo>
                    <a:pt x="763" y="532"/>
                  </a:lnTo>
                  <a:lnTo>
                    <a:pt x="773" y="532"/>
                  </a:lnTo>
                  <a:lnTo>
                    <a:pt x="797" y="530"/>
                  </a:lnTo>
                  <a:lnTo>
                    <a:pt x="822" y="526"/>
                  </a:lnTo>
                  <a:lnTo>
                    <a:pt x="844" y="521"/>
                  </a:lnTo>
                  <a:lnTo>
                    <a:pt x="866" y="512"/>
                  </a:lnTo>
                  <a:lnTo>
                    <a:pt x="887" y="501"/>
                  </a:lnTo>
                  <a:lnTo>
                    <a:pt x="908" y="489"/>
                  </a:lnTo>
                  <a:lnTo>
                    <a:pt x="926" y="474"/>
                  </a:lnTo>
                  <a:lnTo>
                    <a:pt x="944" y="457"/>
                  </a:lnTo>
                  <a:lnTo>
                    <a:pt x="952" y="461"/>
                  </a:lnTo>
                  <a:lnTo>
                    <a:pt x="960" y="465"/>
                  </a:lnTo>
                  <a:lnTo>
                    <a:pt x="968" y="468"/>
                  </a:lnTo>
                  <a:lnTo>
                    <a:pt x="977" y="471"/>
                  </a:lnTo>
                  <a:lnTo>
                    <a:pt x="985" y="474"/>
                  </a:lnTo>
                  <a:lnTo>
                    <a:pt x="995" y="475"/>
                  </a:lnTo>
                  <a:lnTo>
                    <a:pt x="1003" y="476"/>
                  </a:lnTo>
                  <a:lnTo>
                    <a:pt x="1013" y="476"/>
                  </a:lnTo>
                  <a:lnTo>
                    <a:pt x="1041" y="474"/>
                  </a:lnTo>
                  <a:lnTo>
                    <a:pt x="1065" y="465"/>
                  </a:lnTo>
                  <a:lnTo>
                    <a:pt x="1089" y="453"/>
                  </a:lnTo>
                  <a:lnTo>
                    <a:pt x="1108" y="436"/>
                  </a:lnTo>
                  <a:lnTo>
                    <a:pt x="1125" y="417"/>
                  </a:lnTo>
                  <a:lnTo>
                    <a:pt x="1137" y="393"/>
                  </a:lnTo>
                  <a:lnTo>
                    <a:pt x="1146" y="368"/>
                  </a:lnTo>
                  <a:lnTo>
                    <a:pt x="1149" y="341"/>
                  </a:lnTo>
                  <a:lnTo>
                    <a:pt x="1146" y="314"/>
                  </a:lnTo>
                  <a:lnTo>
                    <a:pt x="1137" y="288"/>
                  </a:lnTo>
                  <a:lnTo>
                    <a:pt x="1125" y="266"/>
                  </a:lnTo>
                  <a:lnTo>
                    <a:pt x="1108" y="246"/>
                  </a:lnTo>
                  <a:lnTo>
                    <a:pt x="1089" y="230"/>
                  </a:lnTo>
                  <a:lnTo>
                    <a:pt x="1065" y="217"/>
                  </a:lnTo>
                  <a:lnTo>
                    <a:pt x="1041" y="209"/>
                  </a:lnTo>
                  <a:lnTo>
                    <a:pt x="1013" y="2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" name="AutoShape 15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231" y="150"/>
                  </a:moveTo>
                  <a:lnTo>
                    <a:pt x="234" y="150"/>
                  </a:lnTo>
                  <a:lnTo>
                    <a:pt x="244" y="152"/>
                  </a:lnTo>
                  <a:lnTo>
                    <a:pt x="258" y="153"/>
                  </a:lnTo>
                  <a:lnTo>
                    <a:pt x="274" y="154"/>
                  </a:lnTo>
                  <a:lnTo>
                    <a:pt x="292" y="156"/>
                  </a:lnTo>
                  <a:lnTo>
                    <a:pt x="310" y="157"/>
                  </a:lnTo>
                  <a:lnTo>
                    <a:pt x="327" y="158"/>
                  </a:lnTo>
                  <a:lnTo>
                    <a:pt x="339" y="160"/>
                  </a:lnTo>
                  <a:lnTo>
                    <a:pt x="314" y="178"/>
                  </a:lnTo>
                  <a:lnTo>
                    <a:pt x="281" y="200"/>
                  </a:lnTo>
                  <a:lnTo>
                    <a:pt x="245" y="225"/>
                  </a:lnTo>
                  <a:lnTo>
                    <a:pt x="209" y="250"/>
                  </a:lnTo>
                  <a:lnTo>
                    <a:pt x="175" y="275"/>
                  </a:lnTo>
                  <a:lnTo>
                    <a:pt x="147" y="294"/>
                  </a:lnTo>
                  <a:lnTo>
                    <a:pt x="127" y="307"/>
                  </a:lnTo>
                  <a:lnTo>
                    <a:pt x="120" y="312"/>
                  </a:lnTo>
                  <a:lnTo>
                    <a:pt x="125" y="312"/>
                  </a:lnTo>
                  <a:lnTo>
                    <a:pt x="136" y="314"/>
                  </a:lnTo>
                  <a:lnTo>
                    <a:pt x="151" y="316"/>
                  </a:lnTo>
                  <a:lnTo>
                    <a:pt x="170" y="319"/>
                  </a:lnTo>
                  <a:lnTo>
                    <a:pt x="193" y="322"/>
                  </a:lnTo>
                  <a:lnTo>
                    <a:pt x="213" y="325"/>
                  </a:lnTo>
                  <a:lnTo>
                    <a:pt x="234" y="328"/>
                  </a:lnTo>
                  <a:lnTo>
                    <a:pt x="251" y="330"/>
                  </a:lnTo>
                  <a:lnTo>
                    <a:pt x="241" y="336"/>
                  </a:lnTo>
                  <a:lnTo>
                    <a:pt x="230" y="343"/>
                  </a:lnTo>
                  <a:lnTo>
                    <a:pt x="219" y="350"/>
                  </a:lnTo>
                  <a:lnTo>
                    <a:pt x="205" y="358"/>
                  </a:lnTo>
                  <a:lnTo>
                    <a:pt x="193" y="366"/>
                  </a:lnTo>
                  <a:lnTo>
                    <a:pt x="179" y="375"/>
                  </a:lnTo>
                  <a:lnTo>
                    <a:pt x="163" y="383"/>
                  </a:lnTo>
                  <a:lnTo>
                    <a:pt x="148" y="393"/>
                  </a:lnTo>
                  <a:lnTo>
                    <a:pt x="132" y="402"/>
                  </a:lnTo>
                  <a:lnTo>
                    <a:pt x="116" y="412"/>
                  </a:lnTo>
                  <a:lnTo>
                    <a:pt x="98" y="422"/>
                  </a:lnTo>
                  <a:lnTo>
                    <a:pt x="82" y="433"/>
                  </a:lnTo>
                  <a:lnTo>
                    <a:pt x="65" y="444"/>
                  </a:lnTo>
                  <a:lnTo>
                    <a:pt x="47" y="454"/>
                  </a:lnTo>
                  <a:lnTo>
                    <a:pt x="29" y="465"/>
                  </a:lnTo>
                  <a:lnTo>
                    <a:pt x="11" y="476"/>
                  </a:lnTo>
                  <a:lnTo>
                    <a:pt x="28" y="458"/>
                  </a:lnTo>
                  <a:lnTo>
                    <a:pt x="44" y="438"/>
                  </a:lnTo>
                  <a:lnTo>
                    <a:pt x="61" y="419"/>
                  </a:lnTo>
                  <a:lnTo>
                    <a:pt x="78" y="401"/>
                  </a:lnTo>
                  <a:lnTo>
                    <a:pt x="91" y="384"/>
                  </a:lnTo>
                  <a:lnTo>
                    <a:pt x="104" y="370"/>
                  </a:lnTo>
                  <a:lnTo>
                    <a:pt x="111" y="362"/>
                  </a:lnTo>
                  <a:lnTo>
                    <a:pt x="114" y="359"/>
                  </a:lnTo>
                  <a:lnTo>
                    <a:pt x="111" y="358"/>
                  </a:lnTo>
                  <a:lnTo>
                    <a:pt x="101" y="357"/>
                  </a:lnTo>
                  <a:lnTo>
                    <a:pt x="87" y="354"/>
                  </a:lnTo>
                  <a:lnTo>
                    <a:pt x="69" y="350"/>
                  </a:lnTo>
                  <a:lnTo>
                    <a:pt x="51" y="347"/>
                  </a:lnTo>
                  <a:lnTo>
                    <a:pt x="32" y="343"/>
                  </a:lnTo>
                  <a:lnTo>
                    <a:pt x="15" y="339"/>
                  </a:lnTo>
                  <a:lnTo>
                    <a:pt x="0" y="336"/>
                  </a:lnTo>
                  <a:lnTo>
                    <a:pt x="18" y="319"/>
                  </a:lnTo>
                  <a:lnTo>
                    <a:pt x="42" y="296"/>
                  </a:lnTo>
                  <a:lnTo>
                    <a:pt x="69" y="271"/>
                  </a:lnTo>
                  <a:lnTo>
                    <a:pt x="97" y="244"/>
                  </a:lnTo>
                  <a:lnTo>
                    <a:pt x="122" y="219"/>
                  </a:lnTo>
                  <a:lnTo>
                    <a:pt x="144" y="199"/>
                  </a:lnTo>
                  <a:lnTo>
                    <a:pt x="159" y="185"/>
                  </a:lnTo>
                  <a:lnTo>
                    <a:pt x="165" y="179"/>
                  </a:lnTo>
                  <a:lnTo>
                    <a:pt x="159" y="178"/>
                  </a:lnTo>
                  <a:lnTo>
                    <a:pt x="147" y="175"/>
                  </a:lnTo>
                  <a:lnTo>
                    <a:pt x="126" y="172"/>
                  </a:lnTo>
                  <a:lnTo>
                    <a:pt x="102" y="167"/>
                  </a:lnTo>
                  <a:lnTo>
                    <a:pt x="76" y="163"/>
                  </a:lnTo>
                  <a:lnTo>
                    <a:pt x="50" y="157"/>
                  </a:lnTo>
                  <a:lnTo>
                    <a:pt x="26" y="153"/>
                  </a:lnTo>
                  <a:lnTo>
                    <a:pt x="8" y="150"/>
                  </a:lnTo>
                  <a:lnTo>
                    <a:pt x="17" y="142"/>
                  </a:lnTo>
                  <a:lnTo>
                    <a:pt x="26" y="132"/>
                  </a:lnTo>
                  <a:lnTo>
                    <a:pt x="37" y="121"/>
                  </a:lnTo>
                  <a:lnTo>
                    <a:pt x="48" y="107"/>
                  </a:lnTo>
                  <a:lnTo>
                    <a:pt x="62" y="95"/>
                  </a:lnTo>
                  <a:lnTo>
                    <a:pt x="75" y="81"/>
                  </a:lnTo>
                  <a:lnTo>
                    <a:pt x="89" y="67"/>
                  </a:lnTo>
                  <a:lnTo>
                    <a:pt x="101" y="53"/>
                  </a:lnTo>
                  <a:lnTo>
                    <a:pt x="109" y="54"/>
                  </a:lnTo>
                  <a:lnTo>
                    <a:pt x="116" y="57"/>
                  </a:lnTo>
                  <a:lnTo>
                    <a:pt x="125" y="59"/>
                  </a:lnTo>
                  <a:lnTo>
                    <a:pt x="133" y="59"/>
                  </a:lnTo>
                  <a:lnTo>
                    <a:pt x="141" y="60"/>
                  </a:lnTo>
                  <a:lnTo>
                    <a:pt x="150" y="61"/>
                  </a:lnTo>
                  <a:lnTo>
                    <a:pt x="159" y="61"/>
                  </a:lnTo>
                  <a:lnTo>
                    <a:pt x="168" y="61"/>
                  </a:lnTo>
                  <a:lnTo>
                    <a:pt x="191" y="60"/>
                  </a:lnTo>
                  <a:lnTo>
                    <a:pt x="213" y="57"/>
                  </a:lnTo>
                  <a:lnTo>
                    <a:pt x="237" y="52"/>
                  </a:lnTo>
                  <a:lnTo>
                    <a:pt x="259" y="45"/>
                  </a:lnTo>
                  <a:lnTo>
                    <a:pt x="280" y="36"/>
                  </a:lnTo>
                  <a:lnTo>
                    <a:pt x="301" y="27"/>
                  </a:lnTo>
                  <a:lnTo>
                    <a:pt x="320" y="14"/>
                  </a:lnTo>
                  <a:lnTo>
                    <a:pt x="339" y="0"/>
                  </a:lnTo>
                  <a:lnTo>
                    <a:pt x="346" y="5"/>
                  </a:lnTo>
                  <a:lnTo>
                    <a:pt x="352" y="9"/>
                  </a:lnTo>
                  <a:lnTo>
                    <a:pt x="359" y="13"/>
                  </a:lnTo>
                  <a:lnTo>
                    <a:pt x="364" y="16"/>
                  </a:lnTo>
                  <a:lnTo>
                    <a:pt x="371" y="20"/>
                  </a:lnTo>
                  <a:lnTo>
                    <a:pt x="378" y="23"/>
                  </a:lnTo>
                  <a:lnTo>
                    <a:pt x="385" y="25"/>
                  </a:lnTo>
                  <a:lnTo>
                    <a:pt x="392" y="28"/>
                  </a:lnTo>
                  <a:lnTo>
                    <a:pt x="366" y="48"/>
                  </a:lnTo>
                  <a:lnTo>
                    <a:pt x="339" y="68"/>
                  </a:lnTo>
                  <a:lnTo>
                    <a:pt x="312" y="89"/>
                  </a:lnTo>
                  <a:lnTo>
                    <a:pt x="287" y="107"/>
                  </a:lnTo>
                  <a:lnTo>
                    <a:pt x="265" y="125"/>
                  </a:lnTo>
                  <a:lnTo>
                    <a:pt x="247" y="138"/>
                  </a:lnTo>
                  <a:lnTo>
                    <a:pt x="235" y="147"/>
                  </a:lnTo>
                  <a:lnTo>
                    <a:pt x="231" y="1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7" name="AutoShape 16"/>
            <p:cNvSpPr>
              <a:spLocks noChangeArrowheads="1"/>
            </p:cNvSpPr>
            <p:nvPr/>
          </p:nvSpPr>
          <p:spPr bwMode="auto">
            <a:xfrm>
              <a:off x="444" y="977"/>
              <a:ext cx="671" cy="334"/>
            </a:xfrm>
            <a:custGeom>
              <a:avLst/>
              <a:gdLst>
                <a:gd name="T0" fmla="*/ 17999 w 1071"/>
                <a:gd name="T1" fmla="*/ 377606 h 472"/>
                <a:gd name="T2" fmla="*/ 17999 w 1071"/>
                <a:gd name="T3" fmla="*/ 377606 h 472"/>
                <a:gd name="T4" fmla="*/ 17999 w 1071"/>
                <a:gd name="T5" fmla="*/ 377606 h 472"/>
                <a:gd name="T6" fmla="*/ 17999 w 1071"/>
                <a:gd name="T7" fmla="*/ 377606 h 472"/>
                <a:gd name="T8" fmla="*/ 17999 w 1071"/>
                <a:gd name="T9" fmla="*/ 377606 h 472"/>
                <a:gd name="T10" fmla="*/ 17999 w 1071"/>
                <a:gd name="T11" fmla="*/ 377606 h 472"/>
                <a:gd name="T12" fmla="*/ 17999 w 1071"/>
                <a:gd name="T13" fmla="*/ 377606 h 472"/>
                <a:gd name="T14" fmla="*/ 17999 w 1071"/>
                <a:gd name="T15" fmla="*/ 377606 h 472"/>
                <a:gd name="T16" fmla="*/ 17999 w 1071"/>
                <a:gd name="T17" fmla="*/ 377606 h 472"/>
                <a:gd name="T18" fmla="*/ 17999 w 1071"/>
                <a:gd name="T19" fmla="*/ 377606 h 472"/>
                <a:gd name="T20" fmla="*/ 17999 w 1071"/>
                <a:gd name="T21" fmla="*/ 377606 h 472"/>
                <a:gd name="T22" fmla="*/ 17999 w 1071"/>
                <a:gd name="T23" fmla="*/ 377606 h 472"/>
                <a:gd name="T24" fmla="*/ 17999 w 1071"/>
                <a:gd name="T25" fmla="*/ 377606 h 472"/>
                <a:gd name="T26" fmla="*/ 17999 w 1071"/>
                <a:gd name="T27" fmla="*/ 377606 h 472"/>
                <a:gd name="T28" fmla="*/ 17999 w 1071"/>
                <a:gd name="T29" fmla="*/ 377606 h 472"/>
                <a:gd name="T30" fmla="*/ 17999 w 1071"/>
                <a:gd name="T31" fmla="*/ 377606 h 472"/>
                <a:gd name="T32" fmla="*/ 17999 w 1071"/>
                <a:gd name="T33" fmla="*/ 377606 h 472"/>
                <a:gd name="T34" fmla="*/ 17999 w 1071"/>
                <a:gd name="T35" fmla="*/ 377606 h 472"/>
                <a:gd name="T36" fmla="*/ 17999 w 1071"/>
                <a:gd name="T37" fmla="*/ 377606 h 472"/>
                <a:gd name="T38" fmla="*/ 17999 w 1071"/>
                <a:gd name="T39" fmla="*/ 377606 h 472"/>
                <a:gd name="T40" fmla="*/ 17999 w 1071"/>
                <a:gd name="T41" fmla="*/ 377606 h 472"/>
                <a:gd name="T42" fmla="*/ 17999 w 1071"/>
                <a:gd name="T43" fmla="*/ 377606 h 472"/>
                <a:gd name="T44" fmla="*/ 17999 w 1071"/>
                <a:gd name="T45" fmla="*/ 377606 h 472"/>
                <a:gd name="T46" fmla="*/ 17999 w 1071"/>
                <a:gd name="T47" fmla="*/ 377606 h 472"/>
                <a:gd name="T48" fmla="*/ 17999 w 1071"/>
                <a:gd name="T49" fmla="*/ 377606 h 472"/>
                <a:gd name="T50" fmla="*/ 17999 w 1071"/>
                <a:gd name="T51" fmla="*/ 377606 h 472"/>
                <a:gd name="T52" fmla="*/ 17999 w 1071"/>
                <a:gd name="T53" fmla="*/ 377606 h 472"/>
                <a:gd name="T54" fmla="*/ 17999 w 1071"/>
                <a:gd name="T55" fmla="*/ 377606 h 472"/>
                <a:gd name="T56" fmla="*/ 17999 w 1071"/>
                <a:gd name="T57" fmla="*/ 377606 h 472"/>
                <a:gd name="T58" fmla="*/ 17999 w 1071"/>
                <a:gd name="T59" fmla="*/ 377606 h 472"/>
                <a:gd name="T60" fmla="*/ 17999 w 1071"/>
                <a:gd name="T61" fmla="*/ 377606 h 472"/>
                <a:gd name="T62" fmla="*/ 17999 w 1071"/>
                <a:gd name="T63" fmla="*/ 377606 h 472"/>
                <a:gd name="T64" fmla="*/ 17999 w 1071"/>
                <a:gd name="T65" fmla="*/ 377606 h 472"/>
                <a:gd name="T66" fmla="*/ 17999 w 1071"/>
                <a:gd name="T67" fmla="*/ 377606 h 472"/>
                <a:gd name="T68" fmla="*/ 17999 w 1071"/>
                <a:gd name="T69" fmla="*/ 377606 h 472"/>
                <a:gd name="T70" fmla="*/ 17999 w 1071"/>
                <a:gd name="T71" fmla="*/ 377606 h 472"/>
                <a:gd name="T72" fmla="*/ 17999 w 1071"/>
                <a:gd name="T73" fmla="*/ 377606 h 472"/>
                <a:gd name="T74" fmla="*/ 17999 w 1071"/>
                <a:gd name="T75" fmla="*/ 377606 h 472"/>
                <a:gd name="T76" fmla="*/ 17999 w 1071"/>
                <a:gd name="T77" fmla="*/ 377606 h 472"/>
                <a:gd name="T78" fmla="*/ 17999 w 1071"/>
                <a:gd name="T79" fmla="*/ 377606 h 472"/>
                <a:gd name="T80" fmla="*/ 17999 w 1071"/>
                <a:gd name="T81" fmla="*/ 0 h 472"/>
                <a:gd name="T82" fmla="*/ 17999 w 1071"/>
                <a:gd name="T83" fmla="*/ 377606 h 472"/>
                <a:gd name="T84" fmla="*/ 17999 w 1071"/>
                <a:gd name="T85" fmla="*/ 377606 h 472"/>
                <a:gd name="T86" fmla="*/ 17999 w 1071"/>
                <a:gd name="T87" fmla="*/ 377606 h 472"/>
                <a:gd name="T88" fmla="*/ 17999 w 1071"/>
                <a:gd name="T89" fmla="*/ 377606 h 472"/>
                <a:gd name="T90" fmla="*/ 17999 w 1071"/>
                <a:gd name="T91" fmla="*/ 377606 h 472"/>
                <a:gd name="T92" fmla="*/ 17999 w 1071"/>
                <a:gd name="T93" fmla="*/ 377606 h 472"/>
                <a:gd name="T94" fmla="*/ 17999 w 1071"/>
                <a:gd name="T95" fmla="*/ 377606 h 472"/>
                <a:gd name="T96" fmla="*/ 17999 w 1071"/>
                <a:gd name="T97" fmla="*/ 377606 h 472"/>
                <a:gd name="T98" fmla="*/ 17999 w 1071"/>
                <a:gd name="T99" fmla="*/ 377606 h 472"/>
                <a:gd name="T100" fmla="*/ 17999 w 1071"/>
                <a:gd name="T101" fmla="*/ 377606 h 472"/>
                <a:gd name="T102" fmla="*/ 17999 w 1071"/>
                <a:gd name="T103" fmla="*/ 377606 h 472"/>
                <a:gd name="T104" fmla="*/ 17999 w 1071"/>
                <a:gd name="T105" fmla="*/ 377606 h 472"/>
                <a:gd name="T106" fmla="*/ 17999 w 1071"/>
                <a:gd name="T107" fmla="*/ 377606 h 472"/>
                <a:gd name="T108" fmla="*/ 17999 w 1071"/>
                <a:gd name="T109" fmla="*/ 377606 h 472"/>
                <a:gd name="T110" fmla="*/ 17999 w 1071"/>
                <a:gd name="T111" fmla="*/ 377606 h 472"/>
                <a:gd name="T112" fmla="*/ 17999 w 1071"/>
                <a:gd name="T113" fmla="*/ 377606 h 4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71"/>
                <a:gd name="T172" fmla="*/ 0 h 472"/>
                <a:gd name="T173" fmla="*/ 1071 w 1071"/>
                <a:gd name="T174" fmla="*/ 472 h 4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71" h="472">
                  <a:moveTo>
                    <a:pt x="974" y="400"/>
                  </a:moveTo>
                  <a:lnTo>
                    <a:pt x="966" y="400"/>
                  </a:lnTo>
                  <a:lnTo>
                    <a:pt x="957" y="398"/>
                  </a:lnTo>
                  <a:lnTo>
                    <a:pt x="949" y="397"/>
                  </a:lnTo>
                  <a:lnTo>
                    <a:pt x="942" y="394"/>
                  </a:lnTo>
                  <a:lnTo>
                    <a:pt x="934" y="391"/>
                  </a:lnTo>
                  <a:lnTo>
                    <a:pt x="927" y="387"/>
                  </a:lnTo>
                  <a:lnTo>
                    <a:pt x="920" y="383"/>
                  </a:lnTo>
                  <a:lnTo>
                    <a:pt x="913" y="377"/>
                  </a:lnTo>
                  <a:lnTo>
                    <a:pt x="898" y="366"/>
                  </a:lnTo>
                  <a:lnTo>
                    <a:pt x="887" y="382"/>
                  </a:lnTo>
                  <a:lnTo>
                    <a:pt x="873" y="397"/>
                  </a:lnTo>
                  <a:lnTo>
                    <a:pt x="857" y="411"/>
                  </a:lnTo>
                  <a:lnTo>
                    <a:pt x="841" y="423"/>
                  </a:lnTo>
                  <a:lnTo>
                    <a:pt x="823" y="433"/>
                  </a:lnTo>
                  <a:lnTo>
                    <a:pt x="803" y="441"/>
                  </a:lnTo>
                  <a:lnTo>
                    <a:pt x="784" y="448"/>
                  </a:lnTo>
                  <a:lnTo>
                    <a:pt x="765" y="452"/>
                  </a:lnTo>
                  <a:lnTo>
                    <a:pt x="744" y="455"/>
                  </a:lnTo>
                  <a:lnTo>
                    <a:pt x="741" y="455"/>
                  </a:lnTo>
                  <a:lnTo>
                    <a:pt x="740" y="455"/>
                  </a:lnTo>
                  <a:lnTo>
                    <a:pt x="737" y="455"/>
                  </a:lnTo>
                  <a:lnTo>
                    <a:pt x="734" y="455"/>
                  </a:lnTo>
                  <a:lnTo>
                    <a:pt x="729" y="455"/>
                  </a:lnTo>
                  <a:lnTo>
                    <a:pt x="722" y="455"/>
                  </a:lnTo>
                  <a:lnTo>
                    <a:pt x="716" y="454"/>
                  </a:lnTo>
                  <a:lnTo>
                    <a:pt x="711" y="454"/>
                  </a:lnTo>
                  <a:lnTo>
                    <a:pt x="704" y="452"/>
                  </a:lnTo>
                  <a:lnTo>
                    <a:pt x="698" y="451"/>
                  </a:lnTo>
                  <a:lnTo>
                    <a:pt x="693" y="451"/>
                  </a:lnTo>
                  <a:lnTo>
                    <a:pt x="687" y="449"/>
                  </a:lnTo>
                  <a:lnTo>
                    <a:pt x="682" y="448"/>
                  </a:lnTo>
                  <a:lnTo>
                    <a:pt x="676" y="445"/>
                  </a:lnTo>
                  <a:lnTo>
                    <a:pt x="670" y="444"/>
                  </a:lnTo>
                  <a:lnTo>
                    <a:pt x="665" y="443"/>
                  </a:lnTo>
                  <a:lnTo>
                    <a:pt x="658" y="440"/>
                  </a:lnTo>
                  <a:lnTo>
                    <a:pt x="651" y="436"/>
                  </a:lnTo>
                  <a:lnTo>
                    <a:pt x="643" y="433"/>
                  </a:lnTo>
                  <a:lnTo>
                    <a:pt x="636" y="429"/>
                  </a:lnTo>
                  <a:lnTo>
                    <a:pt x="629" y="425"/>
                  </a:lnTo>
                  <a:lnTo>
                    <a:pt x="622" y="420"/>
                  </a:lnTo>
                  <a:lnTo>
                    <a:pt x="616" y="416"/>
                  </a:lnTo>
                  <a:lnTo>
                    <a:pt x="609" y="411"/>
                  </a:lnTo>
                  <a:lnTo>
                    <a:pt x="598" y="401"/>
                  </a:lnTo>
                  <a:lnTo>
                    <a:pt x="597" y="400"/>
                  </a:lnTo>
                  <a:lnTo>
                    <a:pt x="597" y="401"/>
                  </a:lnTo>
                  <a:lnTo>
                    <a:pt x="585" y="411"/>
                  </a:lnTo>
                  <a:lnTo>
                    <a:pt x="576" y="418"/>
                  </a:lnTo>
                  <a:lnTo>
                    <a:pt x="568" y="425"/>
                  </a:lnTo>
                  <a:lnTo>
                    <a:pt x="560" y="431"/>
                  </a:lnTo>
                  <a:lnTo>
                    <a:pt x="550" y="437"/>
                  </a:lnTo>
                  <a:lnTo>
                    <a:pt x="536" y="445"/>
                  </a:lnTo>
                  <a:lnTo>
                    <a:pt x="522" y="452"/>
                  </a:lnTo>
                  <a:lnTo>
                    <a:pt x="507" y="458"/>
                  </a:lnTo>
                  <a:lnTo>
                    <a:pt x="492" y="462"/>
                  </a:lnTo>
                  <a:lnTo>
                    <a:pt x="475" y="466"/>
                  </a:lnTo>
                  <a:lnTo>
                    <a:pt x="460" y="469"/>
                  </a:lnTo>
                  <a:lnTo>
                    <a:pt x="443" y="472"/>
                  </a:lnTo>
                  <a:lnTo>
                    <a:pt x="427" y="472"/>
                  </a:lnTo>
                  <a:lnTo>
                    <a:pt x="417" y="472"/>
                  </a:lnTo>
                  <a:lnTo>
                    <a:pt x="409" y="472"/>
                  </a:lnTo>
                  <a:lnTo>
                    <a:pt x="400" y="470"/>
                  </a:lnTo>
                  <a:lnTo>
                    <a:pt x="391" y="469"/>
                  </a:lnTo>
                  <a:lnTo>
                    <a:pt x="385" y="469"/>
                  </a:lnTo>
                  <a:lnTo>
                    <a:pt x="379" y="467"/>
                  </a:lnTo>
                  <a:lnTo>
                    <a:pt x="374" y="466"/>
                  </a:lnTo>
                  <a:lnTo>
                    <a:pt x="370" y="465"/>
                  </a:lnTo>
                  <a:lnTo>
                    <a:pt x="364" y="463"/>
                  </a:lnTo>
                  <a:lnTo>
                    <a:pt x="359" y="462"/>
                  </a:lnTo>
                  <a:lnTo>
                    <a:pt x="353" y="461"/>
                  </a:lnTo>
                  <a:lnTo>
                    <a:pt x="348" y="459"/>
                  </a:lnTo>
                  <a:lnTo>
                    <a:pt x="332" y="454"/>
                  </a:lnTo>
                  <a:lnTo>
                    <a:pt x="319" y="445"/>
                  </a:lnTo>
                  <a:lnTo>
                    <a:pt x="305" y="438"/>
                  </a:lnTo>
                  <a:lnTo>
                    <a:pt x="291" y="429"/>
                  </a:lnTo>
                  <a:lnTo>
                    <a:pt x="278" y="419"/>
                  </a:lnTo>
                  <a:lnTo>
                    <a:pt x="266" y="409"/>
                  </a:lnTo>
                  <a:lnTo>
                    <a:pt x="255" y="398"/>
                  </a:lnTo>
                  <a:lnTo>
                    <a:pt x="244" y="386"/>
                  </a:lnTo>
                  <a:lnTo>
                    <a:pt x="233" y="370"/>
                  </a:lnTo>
                  <a:lnTo>
                    <a:pt x="217" y="383"/>
                  </a:lnTo>
                  <a:lnTo>
                    <a:pt x="208" y="390"/>
                  </a:lnTo>
                  <a:lnTo>
                    <a:pt x="199" y="395"/>
                  </a:lnTo>
                  <a:lnTo>
                    <a:pt x="188" y="400"/>
                  </a:lnTo>
                  <a:lnTo>
                    <a:pt x="179" y="404"/>
                  </a:lnTo>
                  <a:lnTo>
                    <a:pt x="168" y="406"/>
                  </a:lnTo>
                  <a:lnTo>
                    <a:pt x="156" y="409"/>
                  </a:lnTo>
                  <a:lnTo>
                    <a:pt x="145" y="411"/>
                  </a:lnTo>
                  <a:lnTo>
                    <a:pt x="134" y="411"/>
                  </a:lnTo>
                  <a:lnTo>
                    <a:pt x="108" y="408"/>
                  </a:lnTo>
                  <a:lnTo>
                    <a:pt x="82" y="400"/>
                  </a:lnTo>
                  <a:lnTo>
                    <a:pt x="59" y="388"/>
                  </a:lnTo>
                  <a:lnTo>
                    <a:pt x="40" y="372"/>
                  </a:lnTo>
                  <a:lnTo>
                    <a:pt x="23" y="351"/>
                  </a:lnTo>
                  <a:lnTo>
                    <a:pt x="11" y="329"/>
                  </a:lnTo>
                  <a:lnTo>
                    <a:pt x="3" y="304"/>
                  </a:lnTo>
                  <a:lnTo>
                    <a:pt x="0" y="276"/>
                  </a:lnTo>
                  <a:lnTo>
                    <a:pt x="3" y="250"/>
                  </a:lnTo>
                  <a:lnTo>
                    <a:pt x="11" y="225"/>
                  </a:lnTo>
                  <a:lnTo>
                    <a:pt x="23" y="201"/>
                  </a:lnTo>
                  <a:lnTo>
                    <a:pt x="40" y="182"/>
                  </a:lnTo>
                  <a:lnTo>
                    <a:pt x="59" y="165"/>
                  </a:lnTo>
                  <a:lnTo>
                    <a:pt x="82" y="154"/>
                  </a:lnTo>
                  <a:lnTo>
                    <a:pt x="108" y="146"/>
                  </a:lnTo>
                  <a:lnTo>
                    <a:pt x="134" y="143"/>
                  </a:lnTo>
                  <a:lnTo>
                    <a:pt x="141" y="143"/>
                  </a:lnTo>
                  <a:lnTo>
                    <a:pt x="148" y="143"/>
                  </a:lnTo>
                  <a:lnTo>
                    <a:pt x="154" y="145"/>
                  </a:lnTo>
                  <a:lnTo>
                    <a:pt x="161" y="146"/>
                  </a:lnTo>
                  <a:lnTo>
                    <a:pt x="166" y="147"/>
                  </a:lnTo>
                  <a:lnTo>
                    <a:pt x="173" y="149"/>
                  </a:lnTo>
                  <a:lnTo>
                    <a:pt x="179" y="150"/>
                  </a:lnTo>
                  <a:lnTo>
                    <a:pt x="186" y="153"/>
                  </a:lnTo>
                  <a:lnTo>
                    <a:pt x="202" y="160"/>
                  </a:lnTo>
                  <a:lnTo>
                    <a:pt x="210" y="143"/>
                  </a:lnTo>
                  <a:lnTo>
                    <a:pt x="227" y="111"/>
                  </a:lnTo>
                  <a:lnTo>
                    <a:pt x="247" y="84"/>
                  </a:lnTo>
                  <a:lnTo>
                    <a:pt x="270" y="60"/>
                  </a:lnTo>
                  <a:lnTo>
                    <a:pt x="298" y="39"/>
                  </a:lnTo>
                  <a:lnTo>
                    <a:pt x="327" y="23"/>
                  </a:lnTo>
                  <a:lnTo>
                    <a:pt x="359" y="10"/>
                  </a:lnTo>
                  <a:lnTo>
                    <a:pt x="392" y="3"/>
                  </a:lnTo>
                  <a:lnTo>
                    <a:pt x="427" y="0"/>
                  </a:lnTo>
                  <a:lnTo>
                    <a:pt x="453" y="2"/>
                  </a:lnTo>
                  <a:lnTo>
                    <a:pt x="479" y="6"/>
                  </a:lnTo>
                  <a:lnTo>
                    <a:pt x="503" y="13"/>
                  </a:lnTo>
                  <a:lnTo>
                    <a:pt x="528" y="23"/>
                  </a:lnTo>
                  <a:lnTo>
                    <a:pt x="550" y="35"/>
                  </a:lnTo>
                  <a:lnTo>
                    <a:pt x="572" y="50"/>
                  </a:lnTo>
                  <a:lnTo>
                    <a:pt x="591" y="68"/>
                  </a:lnTo>
                  <a:lnTo>
                    <a:pt x="609" y="88"/>
                  </a:lnTo>
                  <a:lnTo>
                    <a:pt x="619" y="100"/>
                  </a:lnTo>
                  <a:lnTo>
                    <a:pt x="634" y="92"/>
                  </a:lnTo>
                  <a:lnTo>
                    <a:pt x="645" y="85"/>
                  </a:lnTo>
                  <a:lnTo>
                    <a:pt x="658" y="79"/>
                  </a:lnTo>
                  <a:lnTo>
                    <a:pt x="670" y="75"/>
                  </a:lnTo>
                  <a:lnTo>
                    <a:pt x="683" y="71"/>
                  </a:lnTo>
                  <a:lnTo>
                    <a:pt x="695" y="68"/>
                  </a:lnTo>
                  <a:lnTo>
                    <a:pt x="708" y="66"/>
                  </a:lnTo>
                  <a:lnTo>
                    <a:pt x="720" y="64"/>
                  </a:lnTo>
                  <a:lnTo>
                    <a:pt x="734" y="64"/>
                  </a:lnTo>
                  <a:lnTo>
                    <a:pt x="765" y="67"/>
                  </a:lnTo>
                  <a:lnTo>
                    <a:pt x="795" y="74"/>
                  </a:lnTo>
                  <a:lnTo>
                    <a:pt x="823" y="85"/>
                  </a:lnTo>
                  <a:lnTo>
                    <a:pt x="848" y="102"/>
                  </a:lnTo>
                  <a:lnTo>
                    <a:pt x="871" y="121"/>
                  </a:lnTo>
                  <a:lnTo>
                    <a:pt x="891" y="143"/>
                  </a:lnTo>
                  <a:lnTo>
                    <a:pt x="906" y="170"/>
                  </a:lnTo>
                  <a:lnTo>
                    <a:pt x="918" y="199"/>
                  </a:lnTo>
                  <a:lnTo>
                    <a:pt x="925" y="218"/>
                  </a:lnTo>
                  <a:lnTo>
                    <a:pt x="943" y="211"/>
                  </a:lnTo>
                  <a:lnTo>
                    <a:pt x="950" y="210"/>
                  </a:lnTo>
                  <a:lnTo>
                    <a:pt x="959" y="208"/>
                  </a:lnTo>
                  <a:lnTo>
                    <a:pt x="967" y="207"/>
                  </a:lnTo>
                  <a:lnTo>
                    <a:pt x="974" y="207"/>
                  </a:lnTo>
                  <a:lnTo>
                    <a:pt x="993" y="208"/>
                  </a:lnTo>
                  <a:lnTo>
                    <a:pt x="1011" y="214"/>
                  </a:lnTo>
                  <a:lnTo>
                    <a:pt x="1028" y="224"/>
                  </a:lnTo>
                  <a:lnTo>
                    <a:pt x="1043" y="235"/>
                  </a:lnTo>
                  <a:lnTo>
                    <a:pt x="1054" y="248"/>
                  </a:lnTo>
                  <a:lnTo>
                    <a:pt x="1064" y="265"/>
                  </a:lnTo>
                  <a:lnTo>
                    <a:pt x="1069" y="283"/>
                  </a:lnTo>
                  <a:lnTo>
                    <a:pt x="1071" y="303"/>
                  </a:lnTo>
                  <a:lnTo>
                    <a:pt x="1069" y="322"/>
                  </a:lnTo>
                  <a:lnTo>
                    <a:pt x="1064" y="340"/>
                  </a:lnTo>
                  <a:lnTo>
                    <a:pt x="1054" y="357"/>
                  </a:lnTo>
                  <a:lnTo>
                    <a:pt x="1043" y="372"/>
                  </a:lnTo>
                  <a:lnTo>
                    <a:pt x="1028" y="383"/>
                  </a:lnTo>
                  <a:lnTo>
                    <a:pt x="1011" y="393"/>
                  </a:lnTo>
                  <a:lnTo>
                    <a:pt x="993" y="398"/>
                  </a:lnTo>
                  <a:lnTo>
                    <a:pt x="97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" name="AutoShape 17"/>
            <p:cNvSpPr>
              <a:spLocks noChangeArrowheads="1"/>
            </p:cNvSpPr>
            <p:nvPr/>
          </p:nvSpPr>
          <p:spPr bwMode="auto">
            <a:xfrm>
              <a:off x="444" y="1151"/>
              <a:ext cx="671" cy="159"/>
            </a:xfrm>
            <a:custGeom>
              <a:avLst/>
              <a:gdLst>
                <a:gd name="T0" fmla="*/ 17999 w 1071"/>
                <a:gd name="T1" fmla="*/ 364999 h 225"/>
                <a:gd name="T2" fmla="*/ 17999 w 1071"/>
                <a:gd name="T3" fmla="*/ 364999 h 225"/>
                <a:gd name="T4" fmla="*/ 17999 w 1071"/>
                <a:gd name="T5" fmla="*/ 364999 h 225"/>
                <a:gd name="T6" fmla="*/ 17999 w 1071"/>
                <a:gd name="T7" fmla="*/ 364999 h 225"/>
                <a:gd name="T8" fmla="*/ 17999 w 1071"/>
                <a:gd name="T9" fmla="*/ 364999 h 225"/>
                <a:gd name="T10" fmla="*/ 17999 w 1071"/>
                <a:gd name="T11" fmla="*/ 364999 h 225"/>
                <a:gd name="T12" fmla="*/ 17999 w 1071"/>
                <a:gd name="T13" fmla="*/ 364999 h 225"/>
                <a:gd name="T14" fmla="*/ 17999 w 1071"/>
                <a:gd name="T15" fmla="*/ 364999 h 225"/>
                <a:gd name="T16" fmla="*/ 17999 w 1071"/>
                <a:gd name="T17" fmla="*/ 364999 h 225"/>
                <a:gd name="T18" fmla="*/ 17999 w 1071"/>
                <a:gd name="T19" fmla="*/ 364999 h 225"/>
                <a:gd name="T20" fmla="*/ 17999 w 1071"/>
                <a:gd name="T21" fmla="*/ 364999 h 225"/>
                <a:gd name="T22" fmla="*/ 17999 w 1071"/>
                <a:gd name="T23" fmla="*/ 364999 h 225"/>
                <a:gd name="T24" fmla="*/ 17999 w 1071"/>
                <a:gd name="T25" fmla="*/ 364999 h 225"/>
                <a:gd name="T26" fmla="*/ 17999 w 1071"/>
                <a:gd name="T27" fmla="*/ 364999 h 225"/>
                <a:gd name="T28" fmla="*/ 17999 w 1071"/>
                <a:gd name="T29" fmla="*/ 364999 h 225"/>
                <a:gd name="T30" fmla="*/ 17999 w 1071"/>
                <a:gd name="T31" fmla="*/ 364999 h 225"/>
                <a:gd name="T32" fmla="*/ 17999 w 1071"/>
                <a:gd name="T33" fmla="*/ 364999 h 225"/>
                <a:gd name="T34" fmla="*/ 17999 w 1071"/>
                <a:gd name="T35" fmla="*/ 364999 h 225"/>
                <a:gd name="T36" fmla="*/ 17999 w 1071"/>
                <a:gd name="T37" fmla="*/ 364999 h 225"/>
                <a:gd name="T38" fmla="*/ 17999 w 1071"/>
                <a:gd name="T39" fmla="*/ 364999 h 225"/>
                <a:gd name="T40" fmla="*/ 17999 w 1071"/>
                <a:gd name="T41" fmla="*/ 364999 h 225"/>
                <a:gd name="T42" fmla="*/ 17999 w 1071"/>
                <a:gd name="T43" fmla="*/ 364999 h 225"/>
                <a:gd name="T44" fmla="*/ 17999 w 1071"/>
                <a:gd name="T45" fmla="*/ 364999 h 225"/>
                <a:gd name="T46" fmla="*/ 17999 w 1071"/>
                <a:gd name="T47" fmla="*/ 364999 h 225"/>
                <a:gd name="T48" fmla="*/ 0 w 1071"/>
                <a:gd name="T49" fmla="*/ 364999 h 225"/>
                <a:gd name="T50" fmla="*/ 17999 w 1071"/>
                <a:gd name="T51" fmla="*/ 364999 h 225"/>
                <a:gd name="T52" fmla="*/ 17999 w 1071"/>
                <a:gd name="T53" fmla="*/ 364999 h 225"/>
                <a:gd name="T54" fmla="*/ 17999 w 1071"/>
                <a:gd name="T55" fmla="*/ 364999 h 225"/>
                <a:gd name="T56" fmla="*/ 17999 w 1071"/>
                <a:gd name="T57" fmla="*/ 364999 h 225"/>
                <a:gd name="T58" fmla="*/ 17999 w 1071"/>
                <a:gd name="T59" fmla="*/ 364999 h 225"/>
                <a:gd name="T60" fmla="*/ 17999 w 1071"/>
                <a:gd name="T61" fmla="*/ 364999 h 225"/>
                <a:gd name="T62" fmla="*/ 17999 w 1071"/>
                <a:gd name="T63" fmla="*/ 364999 h 225"/>
                <a:gd name="T64" fmla="*/ 17999 w 1071"/>
                <a:gd name="T65" fmla="*/ 364999 h 225"/>
                <a:gd name="T66" fmla="*/ 17999 w 1071"/>
                <a:gd name="T67" fmla="*/ 364999 h 225"/>
                <a:gd name="T68" fmla="*/ 17999 w 1071"/>
                <a:gd name="T69" fmla="*/ 364999 h 225"/>
                <a:gd name="T70" fmla="*/ 17999 w 1071"/>
                <a:gd name="T71" fmla="*/ 364999 h 225"/>
                <a:gd name="T72" fmla="*/ 17999 w 1071"/>
                <a:gd name="T73" fmla="*/ 364999 h 225"/>
                <a:gd name="T74" fmla="*/ 17999 w 1071"/>
                <a:gd name="T75" fmla="*/ 364999 h 225"/>
                <a:gd name="T76" fmla="*/ 17999 w 1071"/>
                <a:gd name="T77" fmla="*/ 364999 h 225"/>
                <a:gd name="T78" fmla="*/ 17999 w 1071"/>
                <a:gd name="T79" fmla="*/ 364999 h 225"/>
                <a:gd name="T80" fmla="*/ 17999 w 1071"/>
                <a:gd name="T81" fmla="*/ 364999 h 225"/>
                <a:gd name="T82" fmla="*/ 17999 w 1071"/>
                <a:gd name="T83" fmla="*/ 364999 h 225"/>
                <a:gd name="T84" fmla="*/ 17999 w 1071"/>
                <a:gd name="T85" fmla="*/ 364999 h 225"/>
                <a:gd name="T86" fmla="*/ 17999 w 1071"/>
                <a:gd name="T87" fmla="*/ 364999 h 225"/>
                <a:gd name="T88" fmla="*/ 17999 w 1071"/>
                <a:gd name="T89" fmla="*/ 364999 h 225"/>
                <a:gd name="T90" fmla="*/ 17999 w 1071"/>
                <a:gd name="T91" fmla="*/ 364999 h 225"/>
                <a:gd name="T92" fmla="*/ 17999 w 1071"/>
                <a:gd name="T93" fmla="*/ 364999 h 225"/>
                <a:gd name="T94" fmla="*/ 17999 w 1071"/>
                <a:gd name="T95" fmla="*/ 364999 h 225"/>
                <a:gd name="T96" fmla="*/ 17999 w 1071"/>
                <a:gd name="T97" fmla="*/ 364999 h 225"/>
                <a:gd name="T98" fmla="*/ 17999 w 1071"/>
                <a:gd name="T99" fmla="*/ 364999 h 225"/>
                <a:gd name="T100" fmla="*/ 17999 w 1071"/>
                <a:gd name="T101" fmla="*/ 364999 h 225"/>
                <a:gd name="T102" fmla="*/ 17999 w 1071"/>
                <a:gd name="T103" fmla="*/ 364999 h 225"/>
                <a:gd name="T104" fmla="*/ 17999 w 1071"/>
                <a:gd name="T105" fmla="*/ 364999 h 225"/>
                <a:gd name="T106" fmla="*/ 17999 w 1071"/>
                <a:gd name="T107" fmla="*/ 364999 h 22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71"/>
                <a:gd name="T163" fmla="*/ 0 h 225"/>
                <a:gd name="T164" fmla="*/ 1071 w 1071"/>
                <a:gd name="T165" fmla="*/ 225 h 22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71" h="225">
                  <a:moveTo>
                    <a:pt x="974" y="94"/>
                  </a:moveTo>
                  <a:lnTo>
                    <a:pt x="966" y="94"/>
                  </a:lnTo>
                  <a:lnTo>
                    <a:pt x="957" y="93"/>
                  </a:lnTo>
                  <a:lnTo>
                    <a:pt x="949" y="92"/>
                  </a:lnTo>
                  <a:lnTo>
                    <a:pt x="942" y="89"/>
                  </a:lnTo>
                  <a:lnTo>
                    <a:pt x="934" y="86"/>
                  </a:lnTo>
                  <a:lnTo>
                    <a:pt x="927" y="82"/>
                  </a:lnTo>
                  <a:lnTo>
                    <a:pt x="920" y="78"/>
                  </a:lnTo>
                  <a:lnTo>
                    <a:pt x="913" y="72"/>
                  </a:lnTo>
                  <a:lnTo>
                    <a:pt x="898" y="61"/>
                  </a:lnTo>
                  <a:lnTo>
                    <a:pt x="887" y="76"/>
                  </a:lnTo>
                  <a:lnTo>
                    <a:pt x="873" y="92"/>
                  </a:lnTo>
                  <a:lnTo>
                    <a:pt x="857" y="105"/>
                  </a:lnTo>
                  <a:lnTo>
                    <a:pt x="841" y="118"/>
                  </a:lnTo>
                  <a:lnTo>
                    <a:pt x="823" y="128"/>
                  </a:lnTo>
                  <a:lnTo>
                    <a:pt x="803" y="136"/>
                  </a:lnTo>
                  <a:lnTo>
                    <a:pt x="784" y="143"/>
                  </a:lnTo>
                  <a:lnTo>
                    <a:pt x="765" y="147"/>
                  </a:lnTo>
                  <a:lnTo>
                    <a:pt x="744" y="150"/>
                  </a:lnTo>
                  <a:lnTo>
                    <a:pt x="741" y="150"/>
                  </a:lnTo>
                  <a:lnTo>
                    <a:pt x="740" y="150"/>
                  </a:lnTo>
                  <a:lnTo>
                    <a:pt x="737" y="150"/>
                  </a:lnTo>
                  <a:lnTo>
                    <a:pt x="734" y="150"/>
                  </a:lnTo>
                  <a:lnTo>
                    <a:pt x="729" y="150"/>
                  </a:lnTo>
                  <a:lnTo>
                    <a:pt x="722" y="150"/>
                  </a:lnTo>
                  <a:lnTo>
                    <a:pt x="716" y="148"/>
                  </a:lnTo>
                  <a:lnTo>
                    <a:pt x="711" y="148"/>
                  </a:lnTo>
                  <a:lnTo>
                    <a:pt x="704" y="147"/>
                  </a:lnTo>
                  <a:lnTo>
                    <a:pt x="698" y="146"/>
                  </a:lnTo>
                  <a:lnTo>
                    <a:pt x="693" y="146"/>
                  </a:lnTo>
                  <a:lnTo>
                    <a:pt x="687" y="144"/>
                  </a:lnTo>
                  <a:lnTo>
                    <a:pt x="682" y="143"/>
                  </a:lnTo>
                  <a:lnTo>
                    <a:pt x="676" y="140"/>
                  </a:lnTo>
                  <a:lnTo>
                    <a:pt x="670" y="139"/>
                  </a:lnTo>
                  <a:lnTo>
                    <a:pt x="665" y="137"/>
                  </a:lnTo>
                  <a:lnTo>
                    <a:pt x="658" y="135"/>
                  </a:lnTo>
                  <a:lnTo>
                    <a:pt x="651" y="130"/>
                  </a:lnTo>
                  <a:lnTo>
                    <a:pt x="643" y="128"/>
                  </a:lnTo>
                  <a:lnTo>
                    <a:pt x="636" y="123"/>
                  </a:lnTo>
                  <a:lnTo>
                    <a:pt x="629" y="119"/>
                  </a:lnTo>
                  <a:lnTo>
                    <a:pt x="622" y="115"/>
                  </a:lnTo>
                  <a:lnTo>
                    <a:pt x="616" y="111"/>
                  </a:lnTo>
                  <a:lnTo>
                    <a:pt x="609" y="105"/>
                  </a:lnTo>
                  <a:lnTo>
                    <a:pt x="598" y="96"/>
                  </a:lnTo>
                  <a:lnTo>
                    <a:pt x="597" y="94"/>
                  </a:lnTo>
                  <a:lnTo>
                    <a:pt x="597" y="96"/>
                  </a:lnTo>
                  <a:lnTo>
                    <a:pt x="585" y="105"/>
                  </a:lnTo>
                  <a:lnTo>
                    <a:pt x="576" y="112"/>
                  </a:lnTo>
                  <a:lnTo>
                    <a:pt x="568" y="119"/>
                  </a:lnTo>
                  <a:lnTo>
                    <a:pt x="560" y="126"/>
                  </a:lnTo>
                  <a:lnTo>
                    <a:pt x="550" y="132"/>
                  </a:lnTo>
                  <a:lnTo>
                    <a:pt x="536" y="140"/>
                  </a:lnTo>
                  <a:lnTo>
                    <a:pt x="522" y="147"/>
                  </a:lnTo>
                  <a:lnTo>
                    <a:pt x="507" y="153"/>
                  </a:lnTo>
                  <a:lnTo>
                    <a:pt x="492" y="157"/>
                  </a:lnTo>
                  <a:lnTo>
                    <a:pt x="475" y="161"/>
                  </a:lnTo>
                  <a:lnTo>
                    <a:pt x="460" y="164"/>
                  </a:lnTo>
                  <a:lnTo>
                    <a:pt x="443" y="166"/>
                  </a:lnTo>
                  <a:lnTo>
                    <a:pt x="427" y="166"/>
                  </a:lnTo>
                  <a:lnTo>
                    <a:pt x="417" y="166"/>
                  </a:lnTo>
                  <a:lnTo>
                    <a:pt x="409" y="166"/>
                  </a:lnTo>
                  <a:lnTo>
                    <a:pt x="400" y="165"/>
                  </a:lnTo>
                  <a:lnTo>
                    <a:pt x="391" y="164"/>
                  </a:lnTo>
                  <a:lnTo>
                    <a:pt x="385" y="164"/>
                  </a:lnTo>
                  <a:lnTo>
                    <a:pt x="379" y="162"/>
                  </a:lnTo>
                  <a:lnTo>
                    <a:pt x="374" y="161"/>
                  </a:lnTo>
                  <a:lnTo>
                    <a:pt x="370" y="159"/>
                  </a:lnTo>
                  <a:lnTo>
                    <a:pt x="364" y="158"/>
                  </a:lnTo>
                  <a:lnTo>
                    <a:pt x="359" y="157"/>
                  </a:lnTo>
                  <a:lnTo>
                    <a:pt x="353" y="155"/>
                  </a:lnTo>
                  <a:lnTo>
                    <a:pt x="348" y="154"/>
                  </a:lnTo>
                  <a:lnTo>
                    <a:pt x="332" y="148"/>
                  </a:lnTo>
                  <a:lnTo>
                    <a:pt x="319" y="140"/>
                  </a:lnTo>
                  <a:lnTo>
                    <a:pt x="305" y="133"/>
                  </a:lnTo>
                  <a:lnTo>
                    <a:pt x="291" y="123"/>
                  </a:lnTo>
                  <a:lnTo>
                    <a:pt x="278" y="114"/>
                  </a:lnTo>
                  <a:lnTo>
                    <a:pt x="266" y="104"/>
                  </a:lnTo>
                  <a:lnTo>
                    <a:pt x="255" y="93"/>
                  </a:lnTo>
                  <a:lnTo>
                    <a:pt x="244" y="80"/>
                  </a:lnTo>
                  <a:lnTo>
                    <a:pt x="233" y="65"/>
                  </a:lnTo>
                  <a:lnTo>
                    <a:pt x="217" y="78"/>
                  </a:lnTo>
                  <a:lnTo>
                    <a:pt x="208" y="85"/>
                  </a:lnTo>
                  <a:lnTo>
                    <a:pt x="199" y="90"/>
                  </a:lnTo>
                  <a:lnTo>
                    <a:pt x="188" y="94"/>
                  </a:lnTo>
                  <a:lnTo>
                    <a:pt x="179" y="99"/>
                  </a:lnTo>
                  <a:lnTo>
                    <a:pt x="168" y="101"/>
                  </a:lnTo>
                  <a:lnTo>
                    <a:pt x="156" y="104"/>
                  </a:lnTo>
                  <a:lnTo>
                    <a:pt x="145" y="105"/>
                  </a:lnTo>
                  <a:lnTo>
                    <a:pt x="134" y="105"/>
                  </a:lnTo>
                  <a:lnTo>
                    <a:pt x="111" y="104"/>
                  </a:lnTo>
                  <a:lnTo>
                    <a:pt x="89" y="97"/>
                  </a:lnTo>
                  <a:lnTo>
                    <a:pt x="68" y="89"/>
                  </a:lnTo>
                  <a:lnTo>
                    <a:pt x="50" y="75"/>
                  </a:lnTo>
                  <a:lnTo>
                    <a:pt x="33" y="60"/>
                  </a:lnTo>
                  <a:lnTo>
                    <a:pt x="21" y="42"/>
                  </a:lnTo>
                  <a:lnTo>
                    <a:pt x="10" y="22"/>
                  </a:lnTo>
                  <a:lnTo>
                    <a:pt x="3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3" y="57"/>
                  </a:lnTo>
                  <a:lnTo>
                    <a:pt x="11" y="82"/>
                  </a:lnTo>
                  <a:lnTo>
                    <a:pt x="23" y="104"/>
                  </a:lnTo>
                  <a:lnTo>
                    <a:pt x="40" y="125"/>
                  </a:lnTo>
                  <a:lnTo>
                    <a:pt x="59" y="141"/>
                  </a:lnTo>
                  <a:lnTo>
                    <a:pt x="82" y="153"/>
                  </a:lnTo>
                  <a:lnTo>
                    <a:pt x="108" y="161"/>
                  </a:lnTo>
                  <a:lnTo>
                    <a:pt x="134" y="164"/>
                  </a:lnTo>
                  <a:lnTo>
                    <a:pt x="145" y="164"/>
                  </a:lnTo>
                  <a:lnTo>
                    <a:pt x="156" y="162"/>
                  </a:lnTo>
                  <a:lnTo>
                    <a:pt x="168" y="159"/>
                  </a:lnTo>
                  <a:lnTo>
                    <a:pt x="179" y="157"/>
                  </a:lnTo>
                  <a:lnTo>
                    <a:pt x="188" y="153"/>
                  </a:lnTo>
                  <a:lnTo>
                    <a:pt x="199" y="148"/>
                  </a:lnTo>
                  <a:lnTo>
                    <a:pt x="208" y="143"/>
                  </a:lnTo>
                  <a:lnTo>
                    <a:pt x="217" y="136"/>
                  </a:lnTo>
                  <a:lnTo>
                    <a:pt x="233" y="123"/>
                  </a:lnTo>
                  <a:lnTo>
                    <a:pt x="244" y="139"/>
                  </a:lnTo>
                  <a:lnTo>
                    <a:pt x="255" y="151"/>
                  </a:lnTo>
                  <a:lnTo>
                    <a:pt x="266" y="162"/>
                  </a:lnTo>
                  <a:lnTo>
                    <a:pt x="278" y="172"/>
                  </a:lnTo>
                  <a:lnTo>
                    <a:pt x="291" y="182"/>
                  </a:lnTo>
                  <a:lnTo>
                    <a:pt x="305" y="191"/>
                  </a:lnTo>
                  <a:lnTo>
                    <a:pt x="319" y="198"/>
                  </a:lnTo>
                  <a:lnTo>
                    <a:pt x="332" y="207"/>
                  </a:lnTo>
                  <a:lnTo>
                    <a:pt x="348" y="212"/>
                  </a:lnTo>
                  <a:lnTo>
                    <a:pt x="353" y="214"/>
                  </a:lnTo>
                  <a:lnTo>
                    <a:pt x="359" y="215"/>
                  </a:lnTo>
                  <a:lnTo>
                    <a:pt x="364" y="216"/>
                  </a:lnTo>
                  <a:lnTo>
                    <a:pt x="370" y="218"/>
                  </a:lnTo>
                  <a:lnTo>
                    <a:pt x="374" y="219"/>
                  </a:lnTo>
                  <a:lnTo>
                    <a:pt x="379" y="220"/>
                  </a:lnTo>
                  <a:lnTo>
                    <a:pt x="385" y="222"/>
                  </a:lnTo>
                  <a:lnTo>
                    <a:pt x="391" y="222"/>
                  </a:lnTo>
                  <a:lnTo>
                    <a:pt x="400" y="223"/>
                  </a:lnTo>
                  <a:lnTo>
                    <a:pt x="409" y="225"/>
                  </a:lnTo>
                  <a:lnTo>
                    <a:pt x="417" y="225"/>
                  </a:lnTo>
                  <a:lnTo>
                    <a:pt x="427" y="225"/>
                  </a:lnTo>
                  <a:lnTo>
                    <a:pt x="443" y="225"/>
                  </a:lnTo>
                  <a:lnTo>
                    <a:pt x="460" y="222"/>
                  </a:lnTo>
                  <a:lnTo>
                    <a:pt x="475" y="219"/>
                  </a:lnTo>
                  <a:lnTo>
                    <a:pt x="492" y="215"/>
                  </a:lnTo>
                  <a:lnTo>
                    <a:pt x="507" y="211"/>
                  </a:lnTo>
                  <a:lnTo>
                    <a:pt x="522" y="205"/>
                  </a:lnTo>
                  <a:lnTo>
                    <a:pt x="536" y="198"/>
                  </a:lnTo>
                  <a:lnTo>
                    <a:pt x="550" y="190"/>
                  </a:lnTo>
                  <a:lnTo>
                    <a:pt x="560" y="184"/>
                  </a:lnTo>
                  <a:lnTo>
                    <a:pt x="568" y="178"/>
                  </a:lnTo>
                  <a:lnTo>
                    <a:pt x="576" y="171"/>
                  </a:lnTo>
                  <a:lnTo>
                    <a:pt x="585" y="164"/>
                  </a:lnTo>
                  <a:lnTo>
                    <a:pt x="597" y="154"/>
                  </a:lnTo>
                  <a:lnTo>
                    <a:pt x="597" y="153"/>
                  </a:lnTo>
                  <a:lnTo>
                    <a:pt x="598" y="154"/>
                  </a:lnTo>
                  <a:lnTo>
                    <a:pt x="609" y="164"/>
                  </a:lnTo>
                  <a:lnTo>
                    <a:pt x="616" y="169"/>
                  </a:lnTo>
                  <a:lnTo>
                    <a:pt x="622" y="173"/>
                  </a:lnTo>
                  <a:lnTo>
                    <a:pt x="629" y="178"/>
                  </a:lnTo>
                  <a:lnTo>
                    <a:pt x="636" y="182"/>
                  </a:lnTo>
                  <a:lnTo>
                    <a:pt x="643" y="186"/>
                  </a:lnTo>
                  <a:lnTo>
                    <a:pt x="651" y="189"/>
                  </a:lnTo>
                  <a:lnTo>
                    <a:pt x="658" y="193"/>
                  </a:lnTo>
                  <a:lnTo>
                    <a:pt x="665" y="196"/>
                  </a:lnTo>
                  <a:lnTo>
                    <a:pt x="670" y="197"/>
                  </a:lnTo>
                  <a:lnTo>
                    <a:pt x="676" y="198"/>
                  </a:lnTo>
                  <a:lnTo>
                    <a:pt x="682" y="201"/>
                  </a:lnTo>
                  <a:lnTo>
                    <a:pt x="687" y="202"/>
                  </a:lnTo>
                  <a:lnTo>
                    <a:pt x="693" y="204"/>
                  </a:lnTo>
                  <a:lnTo>
                    <a:pt x="698" y="204"/>
                  </a:lnTo>
                  <a:lnTo>
                    <a:pt x="704" y="205"/>
                  </a:lnTo>
                  <a:lnTo>
                    <a:pt x="711" y="207"/>
                  </a:lnTo>
                  <a:lnTo>
                    <a:pt x="716" y="207"/>
                  </a:lnTo>
                  <a:lnTo>
                    <a:pt x="722" y="208"/>
                  </a:lnTo>
                  <a:lnTo>
                    <a:pt x="729" y="208"/>
                  </a:lnTo>
                  <a:lnTo>
                    <a:pt x="734" y="208"/>
                  </a:lnTo>
                  <a:lnTo>
                    <a:pt x="737" y="208"/>
                  </a:lnTo>
                  <a:lnTo>
                    <a:pt x="740" y="208"/>
                  </a:lnTo>
                  <a:lnTo>
                    <a:pt x="741" y="208"/>
                  </a:lnTo>
                  <a:lnTo>
                    <a:pt x="744" y="208"/>
                  </a:lnTo>
                  <a:lnTo>
                    <a:pt x="765" y="205"/>
                  </a:lnTo>
                  <a:lnTo>
                    <a:pt x="784" y="201"/>
                  </a:lnTo>
                  <a:lnTo>
                    <a:pt x="803" y="194"/>
                  </a:lnTo>
                  <a:lnTo>
                    <a:pt x="823" y="186"/>
                  </a:lnTo>
                  <a:lnTo>
                    <a:pt x="841" y="176"/>
                  </a:lnTo>
                  <a:lnTo>
                    <a:pt x="857" y="164"/>
                  </a:lnTo>
                  <a:lnTo>
                    <a:pt x="873" y="150"/>
                  </a:lnTo>
                  <a:lnTo>
                    <a:pt x="887" y="135"/>
                  </a:lnTo>
                  <a:lnTo>
                    <a:pt x="898" y="119"/>
                  </a:lnTo>
                  <a:lnTo>
                    <a:pt x="913" y="130"/>
                  </a:lnTo>
                  <a:lnTo>
                    <a:pt x="920" y="136"/>
                  </a:lnTo>
                  <a:lnTo>
                    <a:pt x="927" y="140"/>
                  </a:lnTo>
                  <a:lnTo>
                    <a:pt x="934" y="144"/>
                  </a:lnTo>
                  <a:lnTo>
                    <a:pt x="942" y="147"/>
                  </a:lnTo>
                  <a:lnTo>
                    <a:pt x="949" y="150"/>
                  </a:lnTo>
                  <a:lnTo>
                    <a:pt x="957" y="151"/>
                  </a:lnTo>
                  <a:lnTo>
                    <a:pt x="966" y="153"/>
                  </a:lnTo>
                  <a:lnTo>
                    <a:pt x="974" y="153"/>
                  </a:lnTo>
                  <a:lnTo>
                    <a:pt x="993" y="151"/>
                  </a:lnTo>
                  <a:lnTo>
                    <a:pt x="1011" y="146"/>
                  </a:lnTo>
                  <a:lnTo>
                    <a:pt x="1028" y="136"/>
                  </a:lnTo>
                  <a:lnTo>
                    <a:pt x="1043" y="125"/>
                  </a:lnTo>
                  <a:lnTo>
                    <a:pt x="1054" y="110"/>
                  </a:lnTo>
                  <a:lnTo>
                    <a:pt x="1064" y="93"/>
                  </a:lnTo>
                  <a:lnTo>
                    <a:pt x="1069" y="75"/>
                  </a:lnTo>
                  <a:lnTo>
                    <a:pt x="1071" y="56"/>
                  </a:lnTo>
                  <a:lnTo>
                    <a:pt x="1071" y="49"/>
                  </a:lnTo>
                  <a:lnTo>
                    <a:pt x="1069" y="40"/>
                  </a:lnTo>
                  <a:lnTo>
                    <a:pt x="1067" y="33"/>
                  </a:lnTo>
                  <a:lnTo>
                    <a:pt x="1065" y="26"/>
                  </a:lnTo>
                  <a:lnTo>
                    <a:pt x="1060" y="40"/>
                  </a:lnTo>
                  <a:lnTo>
                    <a:pt x="1051" y="53"/>
                  </a:lnTo>
                  <a:lnTo>
                    <a:pt x="1042" y="65"/>
                  </a:lnTo>
                  <a:lnTo>
                    <a:pt x="1031" y="75"/>
                  </a:lnTo>
                  <a:lnTo>
                    <a:pt x="1018" y="83"/>
                  </a:lnTo>
                  <a:lnTo>
                    <a:pt x="1004" y="89"/>
                  </a:lnTo>
                  <a:lnTo>
                    <a:pt x="989" y="93"/>
                  </a:lnTo>
                  <a:lnTo>
                    <a:pt x="974" y="9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" name="AutoShape 18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168" y="61"/>
                  </a:moveTo>
                  <a:lnTo>
                    <a:pt x="159" y="61"/>
                  </a:lnTo>
                  <a:lnTo>
                    <a:pt x="150" y="61"/>
                  </a:lnTo>
                  <a:lnTo>
                    <a:pt x="141" y="60"/>
                  </a:lnTo>
                  <a:lnTo>
                    <a:pt x="133" y="59"/>
                  </a:lnTo>
                  <a:lnTo>
                    <a:pt x="125" y="59"/>
                  </a:lnTo>
                  <a:lnTo>
                    <a:pt x="116" y="57"/>
                  </a:lnTo>
                  <a:lnTo>
                    <a:pt x="109" y="54"/>
                  </a:lnTo>
                  <a:lnTo>
                    <a:pt x="101" y="53"/>
                  </a:lnTo>
                  <a:lnTo>
                    <a:pt x="89" y="67"/>
                  </a:lnTo>
                  <a:lnTo>
                    <a:pt x="75" y="81"/>
                  </a:lnTo>
                  <a:lnTo>
                    <a:pt x="62" y="95"/>
                  </a:lnTo>
                  <a:lnTo>
                    <a:pt x="48" y="107"/>
                  </a:lnTo>
                  <a:lnTo>
                    <a:pt x="37" y="121"/>
                  </a:lnTo>
                  <a:lnTo>
                    <a:pt x="26" y="132"/>
                  </a:lnTo>
                  <a:lnTo>
                    <a:pt x="17" y="142"/>
                  </a:lnTo>
                  <a:lnTo>
                    <a:pt x="8" y="150"/>
                  </a:lnTo>
                  <a:lnTo>
                    <a:pt x="26" y="153"/>
                  </a:lnTo>
                  <a:lnTo>
                    <a:pt x="50" y="157"/>
                  </a:lnTo>
                  <a:lnTo>
                    <a:pt x="76" y="163"/>
                  </a:lnTo>
                  <a:lnTo>
                    <a:pt x="102" y="167"/>
                  </a:lnTo>
                  <a:lnTo>
                    <a:pt x="126" y="172"/>
                  </a:lnTo>
                  <a:lnTo>
                    <a:pt x="147" y="175"/>
                  </a:lnTo>
                  <a:lnTo>
                    <a:pt x="159" y="178"/>
                  </a:lnTo>
                  <a:lnTo>
                    <a:pt x="165" y="179"/>
                  </a:lnTo>
                  <a:lnTo>
                    <a:pt x="159" y="185"/>
                  </a:lnTo>
                  <a:lnTo>
                    <a:pt x="144" y="199"/>
                  </a:lnTo>
                  <a:lnTo>
                    <a:pt x="122" y="219"/>
                  </a:lnTo>
                  <a:lnTo>
                    <a:pt x="97" y="244"/>
                  </a:lnTo>
                  <a:lnTo>
                    <a:pt x="69" y="271"/>
                  </a:lnTo>
                  <a:lnTo>
                    <a:pt x="42" y="296"/>
                  </a:lnTo>
                  <a:lnTo>
                    <a:pt x="18" y="319"/>
                  </a:lnTo>
                  <a:lnTo>
                    <a:pt x="0" y="336"/>
                  </a:lnTo>
                  <a:lnTo>
                    <a:pt x="15" y="339"/>
                  </a:lnTo>
                  <a:lnTo>
                    <a:pt x="32" y="343"/>
                  </a:lnTo>
                  <a:lnTo>
                    <a:pt x="51" y="347"/>
                  </a:lnTo>
                  <a:lnTo>
                    <a:pt x="69" y="350"/>
                  </a:lnTo>
                  <a:lnTo>
                    <a:pt x="87" y="354"/>
                  </a:lnTo>
                  <a:lnTo>
                    <a:pt x="101" y="357"/>
                  </a:lnTo>
                  <a:lnTo>
                    <a:pt x="111" y="358"/>
                  </a:lnTo>
                  <a:lnTo>
                    <a:pt x="114" y="359"/>
                  </a:lnTo>
                  <a:lnTo>
                    <a:pt x="111" y="362"/>
                  </a:lnTo>
                  <a:lnTo>
                    <a:pt x="104" y="370"/>
                  </a:lnTo>
                  <a:lnTo>
                    <a:pt x="91" y="384"/>
                  </a:lnTo>
                  <a:lnTo>
                    <a:pt x="78" y="401"/>
                  </a:lnTo>
                  <a:lnTo>
                    <a:pt x="61" y="419"/>
                  </a:lnTo>
                  <a:lnTo>
                    <a:pt x="44" y="438"/>
                  </a:lnTo>
                  <a:lnTo>
                    <a:pt x="28" y="458"/>
                  </a:lnTo>
                  <a:lnTo>
                    <a:pt x="11" y="476"/>
                  </a:lnTo>
                  <a:lnTo>
                    <a:pt x="29" y="465"/>
                  </a:lnTo>
                  <a:lnTo>
                    <a:pt x="47" y="454"/>
                  </a:lnTo>
                  <a:lnTo>
                    <a:pt x="65" y="444"/>
                  </a:lnTo>
                  <a:lnTo>
                    <a:pt x="82" y="433"/>
                  </a:lnTo>
                  <a:lnTo>
                    <a:pt x="98" y="422"/>
                  </a:lnTo>
                  <a:lnTo>
                    <a:pt x="116" y="412"/>
                  </a:lnTo>
                  <a:lnTo>
                    <a:pt x="132" y="402"/>
                  </a:lnTo>
                  <a:lnTo>
                    <a:pt x="148" y="393"/>
                  </a:lnTo>
                  <a:lnTo>
                    <a:pt x="163" y="383"/>
                  </a:lnTo>
                  <a:lnTo>
                    <a:pt x="179" y="375"/>
                  </a:lnTo>
                  <a:lnTo>
                    <a:pt x="193" y="366"/>
                  </a:lnTo>
                  <a:lnTo>
                    <a:pt x="205" y="358"/>
                  </a:lnTo>
                  <a:lnTo>
                    <a:pt x="219" y="350"/>
                  </a:lnTo>
                  <a:lnTo>
                    <a:pt x="230" y="343"/>
                  </a:lnTo>
                  <a:lnTo>
                    <a:pt x="241" y="336"/>
                  </a:lnTo>
                  <a:lnTo>
                    <a:pt x="251" y="330"/>
                  </a:lnTo>
                  <a:lnTo>
                    <a:pt x="234" y="328"/>
                  </a:lnTo>
                  <a:lnTo>
                    <a:pt x="213" y="325"/>
                  </a:lnTo>
                  <a:lnTo>
                    <a:pt x="193" y="322"/>
                  </a:lnTo>
                  <a:lnTo>
                    <a:pt x="170" y="319"/>
                  </a:lnTo>
                  <a:lnTo>
                    <a:pt x="151" y="316"/>
                  </a:lnTo>
                  <a:lnTo>
                    <a:pt x="136" y="314"/>
                  </a:lnTo>
                  <a:lnTo>
                    <a:pt x="125" y="312"/>
                  </a:lnTo>
                  <a:lnTo>
                    <a:pt x="120" y="312"/>
                  </a:lnTo>
                  <a:lnTo>
                    <a:pt x="127" y="307"/>
                  </a:lnTo>
                  <a:lnTo>
                    <a:pt x="147" y="294"/>
                  </a:lnTo>
                  <a:lnTo>
                    <a:pt x="175" y="275"/>
                  </a:lnTo>
                  <a:lnTo>
                    <a:pt x="209" y="250"/>
                  </a:lnTo>
                  <a:lnTo>
                    <a:pt x="245" y="225"/>
                  </a:lnTo>
                  <a:lnTo>
                    <a:pt x="281" y="200"/>
                  </a:lnTo>
                  <a:lnTo>
                    <a:pt x="314" y="178"/>
                  </a:lnTo>
                  <a:lnTo>
                    <a:pt x="339" y="160"/>
                  </a:lnTo>
                  <a:lnTo>
                    <a:pt x="327" y="158"/>
                  </a:lnTo>
                  <a:lnTo>
                    <a:pt x="310" y="157"/>
                  </a:lnTo>
                  <a:lnTo>
                    <a:pt x="292" y="156"/>
                  </a:lnTo>
                  <a:lnTo>
                    <a:pt x="274" y="154"/>
                  </a:lnTo>
                  <a:lnTo>
                    <a:pt x="258" y="153"/>
                  </a:lnTo>
                  <a:lnTo>
                    <a:pt x="244" y="152"/>
                  </a:lnTo>
                  <a:lnTo>
                    <a:pt x="234" y="150"/>
                  </a:lnTo>
                  <a:lnTo>
                    <a:pt x="231" y="150"/>
                  </a:lnTo>
                  <a:lnTo>
                    <a:pt x="235" y="147"/>
                  </a:lnTo>
                  <a:lnTo>
                    <a:pt x="247" y="138"/>
                  </a:lnTo>
                  <a:lnTo>
                    <a:pt x="265" y="125"/>
                  </a:lnTo>
                  <a:lnTo>
                    <a:pt x="287" y="107"/>
                  </a:lnTo>
                  <a:lnTo>
                    <a:pt x="312" y="89"/>
                  </a:lnTo>
                  <a:lnTo>
                    <a:pt x="339" y="68"/>
                  </a:lnTo>
                  <a:lnTo>
                    <a:pt x="366" y="48"/>
                  </a:lnTo>
                  <a:lnTo>
                    <a:pt x="392" y="28"/>
                  </a:lnTo>
                  <a:lnTo>
                    <a:pt x="385" y="25"/>
                  </a:lnTo>
                  <a:lnTo>
                    <a:pt x="378" y="23"/>
                  </a:lnTo>
                  <a:lnTo>
                    <a:pt x="371" y="20"/>
                  </a:lnTo>
                  <a:lnTo>
                    <a:pt x="364" y="16"/>
                  </a:lnTo>
                  <a:lnTo>
                    <a:pt x="359" y="13"/>
                  </a:lnTo>
                  <a:lnTo>
                    <a:pt x="352" y="9"/>
                  </a:lnTo>
                  <a:lnTo>
                    <a:pt x="346" y="5"/>
                  </a:lnTo>
                  <a:lnTo>
                    <a:pt x="339" y="0"/>
                  </a:lnTo>
                  <a:lnTo>
                    <a:pt x="320" y="14"/>
                  </a:lnTo>
                  <a:lnTo>
                    <a:pt x="301" y="27"/>
                  </a:lnTo>
                  <a:lnTo>
                    <a:pt x="280" y="36"/>
                  </a:lnTo>
                  <a:lnTo>
                    <a:pt x="259" y="45"/>
                  </a:lnTo>
                  <a:lnTo>
                    <a:pt x="237" y="52"/>
                  </a:lnTo>
                  <a:lnTo>
                    <a:pt x="213" y="57"/>
                  </a:lnTo>
                  <a:lnTo>
                    <a:pt x="191" y="60"/>
                  </a:lnTo>
                  <a:lnTo>
                    <a:pt x="168" y="6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0" name="AutoShape 19"/>
            <p:cNvSpPr>
              <a:spLocks noChangeArrowheads="1"/>
            </p:cNvSpPr>
            <p:nvPr/>
          </p:nvSpPr>
          <p:spPr bwMode="auto">
            <a:xfrm>
              <a:off x="586" y="1049"/>
              <a:ext cx="131" cy="233"/>
            </a:xfrm>
            <a:custGeom>
              <a:avLst/>
              <a:gdLst>
                <a:gd name="T0" fmla="*/ 18200 w 209"/>
                <a:gd name="T1" fmla="*/ 357253 h 330"/>
                <a:gd name="T2" fmla="*/ 18200 w 209"/>
                <a:gd name="T3" fmla="*/ 357253 h 330"/>
                <a:gd name="T4" fmla="*/ 18200 w 209"/>
                <a:gd name="T5" fmla="*/ 357253 h 330"/>
                <a:gd name="T6" fmla="*/ 18200 w 209"/>
                <a:gd name="T7" fmla="*/ 357253 h 330"/>
                <a:gd name="T8" fmla="*/ 18200 w 209"/>
                <a:gd name="T9" fmla="*/ 357253 h 330"/>
                <a:gd name="T10" fmla="*/ 18200 w 209"/>
                <a:gd name="T11" fmla="*/ 357253 h 330"/>
                <a:gd name="T12" fmla="*/ 18200 w 209"/>
                <a:gd name="T13" fmla="*/ 357253 h 330"/>
                <a:gd name="T14" fmla="*/ 18200 w 209"/>
                <a:gd name="T15" fmla="*/ 357253 h 330"/>
                <a:gd name="T16" fmla="*/ 18200 w 209"/>
                <a:gd name="T17" fmla="*/ 0 h 330"/>
                <a:gd name="T18" fmla="*/ 18200 w 209"/>
                <a:gd name="T19" fmla="*/ 357253 h 330"/>
                <a:gd name="T20" fmla="*/ 18200 w 209"/>
                <a:gd name="T21" fmla="*/ 357253 h 330"/>
                <a:gd name="T22" fmla="*/ 18200 w 209"/>
                <a:gd name="T23" fmla="*/ 357253 h 330"/>
                <a:gd name="T24" fmla="*/ 18200 w 209"/>
                <a:gd name="T25" fmla="*/ 357253 h 330"/>
                <a:gd name="T26" fmla="*/ 18200 w 209"/>
                <a:gd name="T27" fmla="*/ 357253 h 330"/>
                <a:gd name="T28" fmla="*/ 18200 w 209"/>
                <a:gd name="T29" fmla="*/ 357253 h 330"/>
                <a:gd name="T30" fmla="*/ 18200 w 209"/>
                <a:gd name="T31" fmla="*/ 357253 h 330"/>
                <a:gd name="T32" fmla="*/ 0 w 209"/>
                <a:gd name="T33" fmla="*/ 357253 h 330"/>
                <a:gd name="T34" fmla="*/ 18200 w 209"/>
                <a:gd name="T35" fmla="*/ 357253 h 330"/>
                <a:gd name="T36" fmla="*/ 18200 w 209"/>
                <a:gd name="T37" fmla="*/ 357253 h 330"/>
                <a:gd name="T38" fmla="*/ 18200 w 209"/>
                <a:gd name="T39" fmla="*/ 357253 h 330"/>
                <a:gd name="T40" fmla="*/ 18200 w 209"/>
                <a:gd name="T41" fmla="*/ 357253 h 330"/>
                <a:gd name="T42" fmla="*/ 18200 w 209"/>
                <a:gd name="T43" fmla="*/ 357253 h 330"/>
                <a:gd name="T44" fmla="*/ 18200 w 209"/>
                <a:gd name="T45" fmla="*/ 357253 h 330"/>
                <a:gd name="T46" fmla="*/ 18200 w 209"/>
                <a:gd name="T47" fmla="*/ 357253 h 330"/>
                <a:gd name="T48" fmla="*/ 18200 w 209"/>
                <a:gd name="T49" fmla="*/ 357253 h 330"/>
                <a:gd name="T50" fmla="*/ 18200 w 209"/>
                <a:gd name="T51" fmla="*/ 357253 h 330"/>
                <a:gd name="T52" fmla="*/ 18200 w 209"/>
                <a:gd name="T53" fmla="*/ 357253 h 330"/>
                <a:gd name="T54" fmla="*/ 18200 w 209"/>
                <a:gd name="T55" fmla="*/ 357253 h 330"/>
                <a:gd name="T56" fmla="*/ 18200 w 209"/>
                <a:gd name="T57" fmla="*/ 357253 h 330"/>
                <a:gd name="T58" fmla="*/ 18200 w 209"/>
                <a:gd name="T59" fmla="*/ 357253 h 330"/>
                <a:gd name="T60" fmla="*/ 18200 w 209"/>
                <a:gd name="T61" fmla="*/ 357253 h 330"/>
                <a:gd name="T62" fmla="*/ 18200 w 209"/>
                <a:gd name="T63" fmla="*/ 357253 h 330"/>
                <a:gd name="T64" fmla="*/ 18200 w 209"/>
                <a:gd name="T65" fmla="*/ 357253 h 330"/>
                <a:gd name="T66" fmla="*/ 18200 w 209"/>
                <a:gd name="T67" fmla="*/ 357253 h 330"/>
                <a:gd name="T68" fmla="*/ 18200 w 209"/>
                <a:gd name="T69" fmla="*/ 357253 h 330"/>
                <a:gd name="T70" fmla="*/ 18200 w 209"/>
                <a:gd name="T71" fmla="*/ 357253 h 330"/>
                <a:gd name="T72" fmla="*/ 18200 w 209"/>
                <a:gd name="T73" fmla="*/ 357253 h 330"/>
                <a:gd name="T74" fmla="*/ 18200 w 209"/>
                <a:gd name="T75" fmla="*/ 357253 h 330"/>
                <a:gd name="T76" fmla="*/ 18200 w 209"/>
                <a:gd name="T77" fmla="*/ 357253 h 330"/>
                <a:gd name="T78" fmla="*/ 18200 w 209"/>
                <a:gd name="T79" fmla="*/ 357253 h 330"/>
                <a:gd name="T80" fmla="*/ 18200 w 209"/>
                <a:gd name="T81" fmla="*/ 357253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9"/>
                <a:gd name="T124" fmla="*/ 0 h 330"/>
                <a:gd name="T125" fmla="*/ 209 w 209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9" h="330">
                  <a:moveTo>
                    <a:pt x="30" y="144"/>
                  </a:moveTo>
                  <a:lnTo>
                    <a:pt x="32" y="122"/>
                  </a:lnTo>
                  <a:lnTo>
                    <a:pt x="36" y="100"/>
                  </a:lnTo>
                  <a:lnTo>
                    <a:pt x="43" y="80"/>
                  </a:lnTo>
                  <a:lnTo>
                    <a:pt x="51" y="61"/>
                  </a:lnTo>
                  <a:lnTo>
                    <a:pt x="63" y="43"/>
                  </a:lnTo>
                  <a:lnTo>
                    <a:pt x="76" y="26"/>
                  </a:lnTo>
                  <a:lnTo>
                    <a:pt x="93" y="12"/>
                  </a:lnTo>
                  <a:lnTo>
                    <a:pt x="109" y="0"/>
                  </a:lnTo>
                  <a:lnTo>
                    <a:pt x="86" y="11"/>
                  </a:lnTo>
                  <a:lnTo>
                    <a:pt x="65" y="25"/>
                  </a:lnTo>
                  <a:lnTo>
                    <a:pt x="47" y="43"/>
                  </a:lnTo>
                  <a:lnTo>
                    <a:pt x="30" y="62"/>
                  </a:lnTo>
                  <a:lnTo>
                    <a:pt x="18" y="85"/>
                  </a:lnTo>
                  <a:lnTo>
                    <a:pt x="8" y="108"/>
                  </a:lnTo>
                  <a:lnTo>
                    <a:pt x="2" y="133"/>
                  </a:lnTo>
                  <a:lnTo>
                    <a:pt x="0" y="159"/>
                  </a:lnTo>
                  <a:lnTo>
                    <a:pt x="2" y="194"/>
                  </a:lnTo>
                  <a:lnTo>
                    <a:pt x="14" y="226"/>
                  </a:lnTo>
                  <a:lnTo>
                    <a:pt x="29" y="255"/>
                  </a:lnTo>
                  <a:lnTo>
                    <a:pt x="50" y="280"/>
                  </a:lnTo>
                  <a:lnTo>
                    <a:pt x="75" y="301"/>
                  </a:lnTo>
                  <a:lnTo>
                    <a:pt x="104" y="316"/>
                  </a:lnTo>
                  <a:lnTo>
                    <a:pt x="135" y="327"/>
                  </a:lnTo>
                  <a:lnTo>
                    <a:pt x="170" y="330"/>
                  </a:lnTo>
                  <a:lnTo>
                    <a:pt x="181" y="330"/>
                  </a:lnTo>
                  <a:lnTo>
                    <a:pt x="192" y="327"/>
                  </a:lnTo>
                  <a:lnTo>
                    <a:pt x="199" y="326"/>
                  </a:lnTo>
                  <a:lnTo>
                    <a:pt x="206" y="322"/>
                  </a:lnTo>
                  <a:lnTo>
                    <a:pt x="209" y="319"/>
                  </a:lnTo>
                  <a:lnTo>
                    <a:pt x="209" y="317"/>
                  </a:lnTo>
                  <a:lnTo>
                    <a:pt x="206" y="315"/>
                  </a:lnTo>
                  <a:lnTo>
                    <a:pt x="201" y="315"/>
                  </a:lnTo>
                  <a:lnTo>
                    <a:pt x="166" y="312"/>
                  </a:lnTo>
                  <a:lnTo>
                    <a:pt x="134" y="301"/>
                  </a:lnTo>
                  <a:lnTo>
                    <a:pt x="105" y="285"/>
                  </a:lnTo>
                  <a:lnTo>
                    <a:pt x="80" y="265"/>
                  </a:lnTo>
                  <a:lnTo>
                    <a:pt x="59" y="240"/>
                  </a:lnTo>
                  <a:lnTo>
                    <a:pt x="44" y="211"/>
                  </a:lnTo>
                  <a:lnTo>
                    <a:pt x="33" y="179"/>
                  </a:lnTo>
                  <a:lnTo>
                    <a:pt x="30" y="14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1" name="AutoShape 20"/>
            <p:cNvSpPr>
              <a:spLocks noChangeArrowheads="1"/>
            </p:cNvSpPr>
            <p:nvPr/>
          </p:nvSpPr>
          <p:spPr bwMode="auto">
            <a:xfrm>
              <a:off x="990" y="1129"/>
              <a:ext cx="98" cy="107"/>
            </a:xfrm>
            <a:custGeom>
              <a:avLst/>
              <a:gdLst>
                <a:gd name="T0" fmla="*/ 16409 w 157"/>
                <a:gd name="T1" fmla="*/ 390928 h 151"/>
                <a:gd name="T2" fmla="*/ 16409 w 157"/>
                <a:gd name="T3" fmla="*/ 390928 h 151"/>
                <a:gd name="T4" fmla="*/ 16409 w 157"/>
                <a:gd name="T5" fmla="*/ 390928 h 151"/>
                <a:gd name="T6" fmla="*/ 16409 w 157"/>
                <a:gd name="T7" fmla="*/ 390928 h 151"/>
                <a:gd name="T8" fmla="*/ 16409 w 157"/>
                <a:gd name="T9" fmla="*/ 0 h 151"/>
                <a:gd name="T10" fmla="*/ 16409 w 157"/>
                <a:gd name="T11" fmla="*/ 390928 h 151"/>
                <a:gd name="T12" fmla="*/ 16409 w 157"/>
                <a:gd name="T13" fmla="*/ 390928 h 151"/>
                <a:gd name="T14" fmla="*/ 16409 w 157"/>
                <a:gd name="T15" fmla="*/ 390928 h 151"/>
                <a:gd name="T16" fmla="*/ 0 w 157"/>
                <a:gd name="T17" fmla="*/ 390928 h 151"/>
                <a:gd name="T18" fmla="*/ 16409 w 157"/>
                <a:gd name="T19" fmla="*/ 390928 h 151"/>
                <a:gd name="T20" fmla="*/ 16409 w 157"/>
                <a:gd name="T21" fmla="*/ 390928 h 151"/>
                <a:gd name="T22" fmla="*/ 16409 w 157"/>
                <a:gd name="T23" fmla="*/ 390928 h 151"/>
                <a:gd name="T24" fmla="*/ 16409 w 157"/>
                <a:gd name="T25" fmla="*/ 390928 h 151"/>
                <a:gd name="T26" fmla="*/ 16409 w 157"/>
                <a:gd name="T27" fmla="*/ 390928 h 151"/>
                <a:gd name="T28" fmla="*/ 16409 w 157"/>
                <a:gd name="T29" fmla="*/ 390928 h 151"/>
                <a:gd name="T30" fmla="*/ 16409 w 157"/>
                <a:gd name="T31" fmla="*/ 390928 h 151"/>
                <a:gd name="T32" fmla="*/ 16409 w 157"/>
                <a:gd name="T33" fmla="*/ 390928 h 151"/>
                <a:gd name="T34" fmla="*/ 16409 w 157"/>
                <a:gd name="T35" fmla="*/ 390928 h 151"/>
                <a:gd name="T36" fmla="*/ 16409 w 157"/>
                <a:gd name="T37" fmla="*/ 390928 h 151"/>
                <a:gd name="T38" fmla="*/ 16409 w 157"/>
                <a:gd name="T39" fmla="*/ 390928 h 151"/>
                <a:gd name="T40" fmla="*/ 16409 w 157"/>
                <a:gd name="T41" fmla="*/ 390928 h 151"/>
                <a:gd name="T42" fmla="*/ 16409 w 157"/>
                <a:gd name="T43" fmla="*/ 390928 h 151"/>
                <a:gd name="T44" fmla="*/ 16409 w 157"/>
                <a:gd name="T45" fmla="*/ 390928 h 151"/>
                <a:gd name="T46" fmla="*/ 16409 w 157"/>
                <a:gd name="T47" fmla="*/ 390928 h 151"/>
                <a:gd name="T48" fmla="*/ 16409 w 157"/>
                <a:gd name="T49" fmla="*/ 390928 h 151"/>
                <a:gd name="T50" fmla="*/ 16409 w 157"/>
                <a:gd name="T51" fmla="*/ 390928 h 151"/>
                <a:gd name="T52" fmla="*/ 16409 w 157"/>
                <a:gd name="T53" fmla="*/ 390928 h 151"/>
                <a:gd name="T54" fmla="*/ 16409 w 157"/>
                <a:gd name="T55" fmla="*/ 390928 h 151"/>
                <a:gd name="T56" fmla="*/ 16409 w 157"/>
                <a:gd name="T57" fmla="*/ 390928 h 151"/>
                <a:gd name="T58" fmla="*/ 16409 w 157"/>
                <a:gd name="T59" fmla="*/ 390928 h 151"/>
                <a:gd name="T60" fmla="*/ 16409 w 157"/>
                <a:gd name="T61" fmla="*/ 390928 h 151"/>
                <a:gd name="T62" fmla="*/ 16409 w 157"/>
                <a:gd name="T63" fmla="*/ 390928 h 151"/>
                <a:gd name="T64" fmla="*/ 16409 w 157"/>
                <a:gd name="T65" fmla="*/ 390928 h 151"/>
                <a:gd name="T66" fmla="*/ 16409 w 157"/>
                <a:gd name="T67" fmla="*/ 390928 h 151"/>
                <a:gd name="T68" fmla="*/ 16409 w 157"/>
                <a:gd name="T69" fmla="*/ 390928 h 151"/>
                <a:gd name="T70" fmla="*/ 16409 w 157"/>
                <a:gd name="T71" fmla="*/ 390928 h 151"/>
                <a:gd name="T72" fmla="*/ 16409 w 157"/>
                <a:gd name="T73" fmla="*/ 390928 h 151"/>
                <a:gd name="T74" fmla="*/ 16409 w 157"/>
                <a:gd name="T75" fmla="*/ 390928 h 151"/>
                <a:gd name="T76" fmla="*/ 16409 w 157"/>
                <a:gd name="T77" fmla="*/ 390928 h 151"/>
                <a:gd name="T78" fmla="*/ 16409 w 157"/>
                <a:gd name="T79" fmla="*/ 390928 h 151"/>
                <a:gd name="T80" fmla="*/ 16409 w 157"/>
                <a:gd name="T81" fmla="*/ 390928 h 15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7"/>
                <a:gd name="T124" fmla="*/ 0 h 151"/>
                <a:gd name="T125" fmla="*/ 157 w 157"/>
                <a:gd name="T126" fmla="*/ 151 h 15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7" h="151">
                  <a:moveTo>
                    <a:pt x="17" y="46"/>
                  </a:moveTo>
                  <a:lnTo>
                    <a:pt x="18" y="33"/>
                  </a:lnTo>
                  <a:lnTo>
                    <a:pt x="21" y="22"/>
                  </a:lnTo>
                  <a:lnTo>
                    <a:pt x="25" y="11"/>
                  </a:lnTo>
                  <a:lnTo>
                    <a:pt x="31" y="0"/>
                  </a:lnTo>
                  <a:lnTo>
                    <a:pt x="18" y="14"/>
                  </a:lnTo>
                  <a:lnTo>
                    <a:pt x="9" y="29"/>
                  </a:lnTo>
                  <a:lnTo>
                    <a:pt x="2" y="47"/>
                  </a:lnTo>
                  <a:lnTo>
                    <a:pt x="0" y="67"/>
                  </a:lnTo>
                  <a:lnTo>
                    <a:pt x="2" y="83"/>
                  </a:lnTo>
                  <a:lnTo>
                    <a:pt x="7" y="99"/>
                  </a:lnTo>
                  <a:lnTo>
                    <a:pt x="14" y="114"/>
                  </a:lnTo>
                  <a:lnTo>
                    <a:pt x="25" y="126"/>
                  </a:lnTo>
                  <a:lnTo>
                    <a:pt x="38" y="136"/>
                  </a:lnTo>
                  <a:lnTo>
                    <a:pt x="52" y="144"/>
                  </a:lnTo>
                  <a:lnTo>
                    <a:pt x="68" y="150"/>
                  </a:lnTo>
                  <a:lnTo>
                    <a:pt x="85" y="151"/>
                  </a:lnTo>
                  <a:lnTo>
                    <a:pt x="96" y="150"/>
                  </a:lnTo>
                  <a:lnTo>
                    <a:pt x="107" y="149"/>
                  </a:lnTo>
                  <a:lnTo>
                    <a:pt x="117" y="146"/>
                  </a:lnTo>
                  <a:lnTo>
                    <a:pt x="126" y="140"/>
                  </a:lnTo>
                  <a:lnTo>
                    <a:pt x="136" y="135"/>
                  </a:lnTo>
                  <a:lnTo>
                    <a:pt x="143" y="129"/>
                  </a:lnTo>
                  <a:lnTo>
                    <a:pt x="151" y="121"/>
                  </a:lnTo>
                  <a:lnTo>
                    <a:pt x="157" y="112"/>
                  </a:lnTo>
                  <a:lnTo>
                    <a:pt x="151" y="117"/>
                  </a:lnTo>
                  <a:lnTo>
                    <a:pt x="144" y="121"/>
                  </a:lnTo>
                  <a:lnTo>
                    <a:pt x="139" y="124"/>
                  </a:lnTo>
                  <a:lnTo>
                    <a:pt x="132" y="126"/>
                  </a:lnTo>
                  <a:lnTo>
                    <a:pt x="125" y="129"/>
                  </a:lnTo>
                  <a:lnTo>
                    <a:pt x="118" y="131"/>
                  </a:lnTo>
                  <a:lnTo>
                    <a:pt x="111" y="132"/>
                  </a:lnTo>
                  <a:lnTo>
                    <a:pt x="103" y="132"/>
                  </a:lnTo>
                  <a:lnTo>
                    <a:pt x="86" y="131"/>
                  </a:lnTo>
                  <a:lnTo>
                    <a:pt x="70" y="125"/>
                  </a:lnTo>
                  <a:lnTo>
                    <a:pt x="54" y="117"/>
                  </a:lnTo>
                  <a:lnTo>
                    <a:pt x="42" y="107"/>
                  </a:lnTo>
                  <a:lnTo>
                    <a:pt x="32" y="94"/>
                  </a:lnTo>
                  <a:lnTo>
                    <a:pt x="24" y="79"/>
                  </a:lnTo>
                  <a:lnTo>
                    <a:pt x="18" y="63"/>
                  </a:lnTo>
                  <a:lnTo>
                    <a:pt x="17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2" name="AutoShape 21"/>
            <p:cNvSpPr>
              <a:spLocks noChangeArrowheads="1"/>
            </p:cNvSpPr>
            <p:nvPr/>
          </p:nvSpPr>
          <p:spPr bwMode="auto">
            <a:xfrm>
              <a:off x="797" y="1126"/>
              <a:ext cx="101" cy="150"/>
            </a:xfrm>
            <a:custGeom>
              <a:avLst/>
              <a:gdLst>
                <a:gd name="T0" fmla="*/ 18592 w 161"/>
                <a:gd name="T1" fmla="*/ 376541 h 212"/>
                <a:gd name="T2" fmla="*/ 18592 w 161"/>
                <a:gd name="T3" fmla="*/ 376541 h 212"/>
                <a:gd name="T4" fmla="*/ 18592 w 161"/>
                <a:gd name="T5" fmla="*/ 376541 h 212"/>
                <a:gd name="T6" fmla="*/ 18592 w 161"/>
                <a:gd name="T7" fmla="*/ 376541 h 212"/>
                <a:gd name="T8" fmla="*/ 18592 w 161"/>
                <a:gd name="T9" fmla="*/ 0 h 212"/>
                <a:gd name="T10" fmla="*/ 18592 w 161"/>
                <a:gd name="T11" fmla="*/ 376541 h 212"/>
                <a:gd name="T12" fmla="*/ 18592 w 161"/>
                <a:gd name="T13" fmla="*/ 376541 h 212"/>
                <a:gd name="T14" fmla="*/ 18592 w 161"/>
                <a:gd name="T15" fmla="*/ 376541 h 212"/>
                <a:gd name="T16" fmla="*/ 18592 w 161"/>
                <a:gd name="T17" fmla="*/ 376541 h 212"/>
                <a:gd name="T18" fmla="*/ 18592 w 161"/>
                <a:gd name="T19" fmla="*/ 376541 h 212"/>
                <a:gd name="T20" fmla="*/ 18592 w 161"/>
                <a:gd name="T21" fmla="*/ 376541 h 212"/>
                <a:gd name="T22" fmla="*/ 18592 w 161"/>
                <a:gd name="T23" fmla="*/ 376541 h 212"/>
                <a:gd name="T24" fmla="*/ 0 w 161"/>
                <a:gd name="T25" fmla="*/ 376541 h 212"/>
                <a:gd name="T26" fmla="*/ 18592 w 161"/>
                <a:gd name="T27" fmla="*/ 376541 h 212"/>
                <a:gd name="T28" fmla="*/ 18592 w 161"/>
                <a:gd name="T29" fmla="*/ 376541 h 212"/>
                <a:gd name="T30" fmla="*/ 18592 w 161"/>
                <a:gd name="T31" fmla="*/ 376541 h 212"/>
                <a:gd name="T32" fmla="*/ 18592 w 161"/>
                <a:gd name="T33" fmla="*/ 376541 h 212"/>
                <a:gd name="T34" fmla="*/ 18592 w 161"/>
                <a:gd name="T35" fmla="*/ 376541 h 212"/>
                <a:gd name="T36" fmla="*/ 18592 w 161"/>
                <a:gd name="T37" fmla="*/ 376541 h 212"/>
                <a:gd name="T38" fmla="*/ 18592 w 161"/>
                <a:gd name="T39" fmla="*/ 376541 h 212"/>
                <a:gd name="T40" fmla="*/ 18592 w 161"/>
                <a:gd name="T41" fmla="*/ 376541 h 212"/>
                <a:gd name="T42" fmla="*/ 18592 w 161"/>
                <a:gd name="T43" fmla="*/ 376541 h 212"/>
                <a:gd name="T44" fmla="*/ 18592 w 161"/>
                <a:gd name="T45" fmla="*/ 376541 h 212"/>
                <a:gd name="T46" fmla="*/ 18592 w 161"/>
                <a:gd name="T47" fmla="*/ 376541 h 212"/>
                <a:gd name="T48" fmla="*/ 18592 w 161"/>
                <a:gd name="T49" fmla="*/ 376541 h 212"/>
                <a:gd name="T50" fmla="*/ 18592 w 161"/>
                <a:gd name="T51" fmla="*/ 376541 h 212"/>
                <a:gd name="T52" fmla="*/ 18592 w 161"/>
                <a:gd name="T53" fmla="*/ 376541 h 212"/>
                <a:gd name="T54" fmla="*/ 18592 w 161"/>
                <a:gd name="T55" fmla="*/ 376541 h 212"/>
                <a:gd name="T56" fmla="*/ 18592 w 161"/>
                <a:gd name="T57" fmla="*/ 376541 h 212"/>
                <a:gd name="T58" fmla="*/ 18592 w 161"/>
                <a:gd name="T59" fmla="*/ 376541 h 212"/>
                <a:gd name="T60" fmla="*/ 18592 w 161"/>
                <a:gd name="T61" fmla="*/ 376541 h 212"/>
                <a:gd name="T62" fmla="*/ 18592 w 161"/>
                <a:gd name="T63" fmla="*/ 376541 h 212"/>
                <a:gd name="T64" fmla="*/ 18592 w 161"/>
                <a:gd name="T65" fmla="*/ 376541 h 212"/>
                <a:gd name="T66" fmla="*/ 18592 w 161"/>
                <a:gd name="T67" fmla="*/ 376541 h 212"/>
                <a:gd name="T68" fmla="*/ 18592 w 161"/>
                <a:gd name="T69" fmla="*/ 376541 h 212"/>
                <a:gd name="T70" fmla="*/ 18592 w 161"/>
                <a:gd name="T71" fmla="*/ 376541 h 212"/>
                <a:gd name="T72" fmla="*/ 18592 w 161"/>
                <a:gd name="T73" fmla="*/ 376541 h 2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1"/>
                <a:gd name="T112" fmla="*/ 0 h 212"/>
                <a:gd name="T113" fmla="*/ 161 w 161"/>
                <a:gd name="T114" fmla="*/ 212 h 21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1" h="212">
                  <a:moveTo>
                    <a:pt x="24" y="65"/>
                  </a:moveTo>
                  <a:lnTo>
                    <a:pt x="25" y="47"/>
                  </a:lnTo>
                  <a:lnTo>
                    <a:pt x="29" y="31"/>
                  </a:lnTo>
                  <a:lnTo>
                    <a:pt x="35" y="15"/>
                  </a:lnTo>
                  <a:lnTo>
                    <a:pt x="43" y="0"/>
                  </a:lnTo>
                  <a:lnTo>
                    <a:pt x="34" y="8"/>
                  </a:lnTo>
                  <a:lnTo>
                    <a:pt x="25" y="18"/>
                  </a:lnTo>
                  <a:lnTo>
                    <a:pt x="18" y="29"/>
                  </a:lnTo>
                  <a:lnTo>
                    <a:pt x="11" y="40"/>
                  </a:lnTo>
                  <a:lnTo>
                    <a:pt x="7" y="53"/>
                  </a:lnTo>
                  <a:lnTo>
                    <a:pt x="3" y="65"/>
                  </a:lnTo>
                  <a:lnTo>
                    <a:pt x="2" y="79"/>
                  </a:lnTo>
                  <a:lnTo>
                    <a:pt x="0" y="93"/>
                  </a:lnTo>
                  <a:lnTo>
                    <a:pt x="3" y="116"/>
                  </a:lnTo>
                  <a:lnTo>
                    <a:pt x="10" y="139"/>
                  </a:lnTo>
                  <a:lnTo>
                    <a:pt x="21" y="159"/>
                  </a:lnTo>
                  <a:lnTo>
                    <a:pt x="36" y="177"/>
                  </a:lnTo>
                  <a:lnTo>
                    <a:pt x="53" y="191"/>
                  </a:lnTo>
                  <a:lnTo>
                    <a:pt x="74" y="202"/>
                  </a:lnTo>
                  <a:lnTo>
                    <a:pt x="96" y="209"/>
                  </a:lnTo>
                  <a:lnTo>
                    <a:pt x="121" y="212"/>
                  </a:lnTo>
                  <a:lnTo>
                    <a:pt x="135" y="211"/>
                  </a:lnTo>
                  <a:lnTo>
                    <a:pt x="146" y="208"/>
                  </a:lnTo>
                  <a:lnTo>
                    <a:pt x="154" y="204"/>
                  </a:lnTo>
                  <a:lnTo>
                    <a:pt x="160" y="198"/>
                  </a:lnTo>
                  <a:lnTo>
                    <a:pt x="161" y="193"/>
                  </a:lnTo>
                  <a:lnTo>
                    <a:pt x="158" y="189"/>
                  </a:lnTo>
                  <a:lnTo>
                    <a:pt x="154" y="186"/>
                  </a:lnTo>
                  <a:lnTo>
                    <a:pt x="144" y="184"/>
                  </a:lnTo>
                  <a:lnTo>
                    <a:pt x="120" y="182"/>
                  </a:lnTo>
                  <a:lnTo>
                    <a:pt x="97" y="175"/>
                  </a:lnTo>
                  <a:lnTo>
                    <a:pt x="77" y="164"/>
                  </a:lnTo>
                  <a:lnTo>
                    <a:pt x="60" y="150"/>
                  </a:lnTo>
                  <a:lnTo>
                    <a:pt x="45" y="132"/>
                  </a:lnTo>
                  <a:lnTo>
                    <a:pt x="34" y="112"/>
                  </a:lnTo>
                  <a:lnTo>
                    <a:pt x="27" y="89"/>
                  </a:lnTo>
                  <a:lnTo>
                    <a:pt x="24" y="6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3" name="AutoShape 22"/>
            <p:cNvSpPr>
              <a:spLocks noChangeArrowheads="1"/>
            </p:cNvSpPr>
            <p:nvPr/>
          </p:nvSpPr>
          <p:spPr bwMode="auto">
            <a:xfrm>
              <a:off x="677" y="1417"/>
              <a:ext cx="99" cy="82"/>
            </a:xfrm>
            <a:custGeom>
              <a:avLst/>
              <a:gdLst>
                <a:gd name="T0" fmla="*/ 18046 w 158"/>
                <a:gd name="T1" fmla="*/ 367980 h 116"/>
                <a:gd name="T2" fmla="*/ 0 w 158"/>
                <a:gd name="T3" fmla="*/ 367980 h 116"/>
                <a:gd name="T4" fmla="*/ 18046 w 158"/>
                <a:gd name="T5" fmla="*/ 0 h 116"/>
                <a:gd name="T6" fmla="*/ 18046 w 158"/>
                <a:gd name="T7" fmla="*/ 367980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8"/>
                <a:gd name="T13" fmla="*/ 0 h 116"/>
                <a:gd name="T14" fmla="*/ 158 w 158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8" h="116">
                  <a:moveTo>
                    <a:pt x="158" y="4"/>
                  </a:moveTo>
                  <a:lnTo>
                    <a:pt x="0" y="116"/>
                  </a:lnTo>
                  <a:lnTo>
                    <a:pt x="12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22" name="Pladsholder til indhold 2"/>
          <p:cNvSpPr txBox="1">
            <a:spLocks/>
          </p:cNvSpPr>
          <p:nvPr/>
        </p:nvSpPr>
        <p:spPr>
          <a:xfrm>
            <a:off x="1809019" y="4797152"/>
            <a:ext cx="6291373" cy="18002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455613" indent="-282575">
              <a:lnSpc>
                <a:spcPct val="80000"/>
              </a:lnSpc>
              <a:buFont typeface="Times New Roman" pitchFamily="16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Solutions:</a:t>
            </a:r>
          </a:p>
          <a:p>
            <a:pPr marL="630238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Different organisations</a:t>
            </a:r>
          </a:p>
          <a:p>
            <a:pPr marL="539496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None/>
            </a:pP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1207362" y="5013176"/>
            <a:ext cx="700342" cy="776288"/>
            <a:chOff x="481" y="3105"/>
            <a:chExt cx="478" cy="489"/>
          </a:xfrm>
        </p:grpSpPr>
        <p:sp>
          <p:nvSpPr>
            <p:cNvPr id="24" name="Rectangle 25"/>
            <p:cNvSpPr>
              <a:spLocks noChangeArrowheads="1"/>
            </p:cNvSpPr>
            <p:nvPr/>
          </p:nvSpPr>
          <p:spPr bwMode="auto">
            <a:xfrm>
              <a:off x="481" y="3105"/>
              <a:ext cx="479" cy="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5" name="AutoShape 26"/>
            <p:cNvSpPr>
              <a:spLocks noChangeArrowheads="1"/>
            </p:cNvSpPr>
            <p:nvPr/>
          </p:nvSpPr>
          <p:spPr bwMode="auto">
            <a:xfrm>
              <a:off x="483" y="3107"/>
              <a:ext cx="476" cy="486"/>
            </a:xfrm>
            <a:custGeom>
              <a:avLst/>
              <a:gdLst>
                <a:gd name="T0" fmla="*/ 1 w 1116"/>
                <a:gd name="T1" fmla="*/ 16 h 1028"/>
                <a:gd name="T2" fmla="*/ 1 w 1116"/>
                <a:gd name="T3" fmla="*/ 16 h 1028"/>
                <a:gd name="T4" fmla="*/ 1 w 1116"/>
                <a:gd name="T5" fmla="*/ 16 h 1028"/>
                <a:gd name="T6" fmla="*/ 1 w 1116"/>
                <a:gd name="T7" fmla="*/ 16 h 1028"/>
                <a:gd name="T8" fmla="*/ 1 w 1116"/>
                <a:gd name="T9" fmla="*/ 16 h 1028"/>
                <a:gd name="T10" fmla="*/ 1 w 1116"/>
                <a:gd name="T11" fmla="*/ 16 h 1028"/>
                <a:gd name="T12" fmla="*/ 1 w 1116"/>
                <a:gd name="T13" fmla="*/ 16 h 1028"/>
                <a:gd name="T14" fmla="*/ 1 w 1116"/>
                <a:gd name="T15" fmla="*/ 16 h 1028"/>
                <a:gd name="T16" fmla="*/ 1 w 1116"/>
                <a:gd name="T17" fmla="*/ 16 h 1028"/>
                <a:gd name="T18" fmla="*/ 1 w 1116"/>
                <a:gd name="T19" fmla="*/ 16 h 1028"/>
                <a:gd name="T20" fmla="*/ 1 w 1116"/>
                <a:gd name="T21" fmla="*/ 16 h 1028"/>
                <a:gd name="T22" fmla="*/ 1 w 1116"/>
                <a:gd name="T23" fmla="*/ 16 h 1028"/>
                <a:gd name="T24" fmla="*/ 1 w 1116"/>
                <a:gd name="T25" fmla="*/ 16 h 1028"/>
                <a:gd name="T26" fmla="*/ 1 w 1116"/>
                <a:gd name="T27" fmla="*/ 16 h 1028"/>
                <a:gd name="T28" fmla="*/ 1 w 1116"/>
                <a:gd name="T29" fmla="*/ 16 h 1028"/>
                <a:gd name="T30" fmla="*/ 1 w 1116"/>
                <a:gd name="T31" fmla="*/ 16 h 1028"/>
                <a:gd name="T32" fmla="*/ 1 w 1116"/>
                <a:gd name="T33" fmla="*/ 16 h 1028"/>
                <a:gd name="T34" fmla="*/ 1 w 1116"/>
                <a:gd name="T35" fmla="*/ 16 h 1028"/>
                <a:gd name="T36" fmla="*/ 1 w 1116"/>
                <a:gd name="T37" fmla="*/ 16 h 1028"/>
                <a:gd name="T38" fmla="*/ 1 w 1116"/>
                <a:gd name="T39" fmla="*/ 16 h 1028"/>
                <a:gd name="T40" fmla="*/ 1 w 1116"/>
                <a:gd name="T41" fmla="*/ 16 h 1028"/>
                <a:gd name="T42" fmla="*/ 0 w 1116"/>
                <a:gd name="T43" fmla="*/ 16 h 1028"/>
                <a:gd name="T44" fmla="*/ 0 w 1116"/>
                <a:gd name="T45" fmla="*/ 16 h 1028"/>
                <a:gd name="T46" fmla="*/ 1 w 1116"/>
                <a:gd name="T47" fmla="*/ 16 h 1028"/>
                <a:gd name="T48" fmla="*/ 1 w 1116"/>
                <a:gd name="T49" fmla="*/ 16 h 1028"/>
                <a:gd name="T50" fmla="*/ 1 w 1116"/>
                <a:gd name="T51" fmla="*/ 16 h 1028"/>
                <a:gd name="T52" fmla="*/ 1 w 1116"/>
                <a:gd name="T53" fmla="*/ 16 h 1028"/>
                <a:gd name="T54" fmla="*/ 1 w 1116"/>
                <a:gd name="T55" fmla="*/ 16 h 1028"/>
                <a:gd name="T56" fmla="*/ 1 w 1116"/>
                <a:gd name="T57" fmla="*/ 16 h 1028"/>
                <a:gd name="T58" fmla="*/ 1 w 1116"/>
                <a:gd name="T59" fmla="*/ 16 h 1028"/>
                <a:gd name="T60" fmla="*/ 1 w 1116"/>
                <a:gd name="T61" fmla="*/ 16 h 1028"/>
                <a:gd name="T62" fmla="*/ 1 w 1116"/>
                <a:gd name="T63" fmla="*/ 16 h 1028"/>
                <a:gd name="T64" fmla="*/ 1 w 1116"/>
                <a:gd name="T65" fmla="*/ 16 h 1028"/>
                <a:gd name="T66" fmla="*/ 1 w 1116"/>
                <a:gd name="T67" fmla="*/ 16 h 1028"/>
                <a:gd name="T68" fmla="*/ 1 w 1116"/>
                <a:gd name="T69" fmla="*/ 16 h 1028"/>
                <a:gd name="T70" fmla="*/ 1 w 1116"/>
                <a:gd name="T71" fmla="*/ 16 h 1028"/>
                <a:gd name="T72" fmla="*/ 1 w 1116"/>
                <a:gd name="T73" fmla="*/ 16 h 1028"/>
                <a:gd name="T74" fmla="*/ 1 w 1116"/>
                <a:gd name="T75" fmla="*/ 16 h 1028"/>
                <a:gd name="T76" fmla="*/ 1 w 1116"/>
                <a:gd name="T77" fmla="*/ 16 h 1028"/>
                <a:gd name="T78" fmla="*/ 1 w 1116"/>
                <a:gd name="T79" fmla="*/ 16 h 1028"/>
                <a:gd name="T80" fmla="*/ 1 w 1116"/>
                <a:gd name="T81" fmla="*/ 16 h 1028"/>
                <a:gd name="T82" fmla="*/ 1 w 1116"/>
                <a:gd name="T83" fmla="*/ 16 h 1028"/>
                <a:gd name="T84" fmla="*/ 1 w 1116"/>
                <a:gd name="T85" fmla="*/ 16 h 1028"/>
                <a:gd name="T86" fmla="*/ 1 w 1116"/>
                <a:gd name="T87" fmla="*/ 16 h 1028"/>
                <a:gd name="T88" fmla="*/ 1 w 1116"/>
                <a:gd name="T89" fmla="*/ 16 h 1028"/>
                <a:gd name="T90" fmla="*/ 1 w 1116"/>
                <a:gd name="T91" fmla="*/ 16 h 1028"/>
                <a:gd name="T92" fmla="*/ 1 w 1116"/>
                <a:gd name="T93" fmla="*/ 16 h 1028"/>
                <a:gd name="T94" fmla="*/ 1 w 1116"/>
                <a:gd name="T95" fmla="*/ 16 h 1028"/>
                <a:gd name="T96" fmla="*/ 1 w 1116"/>
                <a:gd name="T97" fmla="*/ 16 h 1028"/>
                <a:gd name="T98" fmla="*/ 1 w 1116"/>
                <a:gd name="T99" fmla="*/ 16 h 1028"/>
                <a:gd name="T100" fmla="*/ 1 w 1116"/>
                <a:gd name="T101" fmla="*/ 16 h 1028"/>
                <a:gd name="T102" fmla="*/ 1 w 1116"/>
                <a:gd name="T103" fmla="*/ 0 h 1028"/>
                <a:gd name="T104" fmla="*/ 1 w 1116"/>
                <a:gd name="T105" fmla="*/ 16 h 1028"/>
                <a:gd name="T106" fmla="*/ 1 w 1116"/>
                <a:gd name="T107" fmla="*/ 16 h 1028"/>
                <a:gd name="T108" fmla="*/ 1 w 1116"/>
                <a:gd name="T109" fmla="*/ 16 h 1028"/>
                <a:gd name="T110" fmla="*/ 1 w 1116"/>
                <a:gd name="T111" fmla="*/ 16 h 1028"/>
                <a:gd name="T112" fmla="*/ 1 w 1116"/>
                <a:gd name="T113" fmla="*/ 16 h 10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16"/>
                <a:gd name="T172" fmla="*/ 0 h 1028"/>
                <a:gd name="T173" fmla="*/ 1116 w 1116"/>
                <a:gd name="T174" fmla="*/ 1028 h 102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16" h="1028">
                  <a:moveTo>
                    <a:pt x="1116" y="99"/>
                  </a:moveTo>
                  <a:lnTo>
                    <a:pt x="1116" y="99"/>
                  </a:lnTo>
                  <a:lnTo>
                    <a:pt x="1114" y="121"/>
                  </a:lnTo>
                  <a:lnTo>
                    <a:pt x="1112" y="140"/>
                  </a:lnTo>
                  <a:lnTo>
                    <a:pt x="1106" y="160"/>
                  </a:lnTo>
                  <a:lnTo>
                    <a:pt x="1097" y="181"/>
                  </a:lnTo>
                  <a:lnTo>
                    <a:pt x="1087" y="201"/>
                  </a:lnTo>
                  <a:lnTo>
                    <a:pt x="1075" y="220"/>
                  </a:lnTo>
                  <a:lnTo>
                    <a:pt x="1060" y="240"/>
                  </a:lnTo>
                  <a:lnTo>
                    <a:pt x="1042" y="259"/>
                  </a:lnTo>
                  <a:lnTo>
                    <a:pt x="1034" y="267"/>
                  </a:lnTo>
                  <a:lnTo>
                    <a:pt x="600" y="726"/>
                  </a:lnTo>
                  <a:lnTo>
                    <a:pt x="534" y="794"/>
                  </a:lnTo>
                  <a:lnTo>
                    <a:pt x="471" y="854"/>
                  </a:lnTo>
                  <a:lnTo>
                    <a:pt x="415" y="905"/>
                  </a:lnTo>
                  <a:lnTo>
                    <a:pt x="364" y="950"/>
                  </a:lnTo>
                  <a:lnTo>
                    <a:pt x="319" y="983"/>
                  </a:lnTo>
                  <a:lnTo>
                    <a:pt x="282" y="1009"/>
                  </a:lnTo>
                  <a:lnTo>
                    <a:pt x="265" y="1018"/>
                  </a:lnTo>
                  <a:lnTo>
                    <a:pt x="251" y="1024"/>
                  </a:lnTo>
                  <a:lnTo>
                    <a:pt x="238" y="1028"/>
                  </a:lnTo>
                  <a:lnTo>
                    <a:pt x="228" y="1028"/>
                  </a:lnTo>
                  <a:lnTo>
                    <a:pt x="204" y="1026"/>
                  </a:lnTo>
                  <a:lnTo>
                    <a:pt x="179" y="1018"/>
                  </a:lnTo>
                  <a:lnTo>
                    <a:pt x="152" y="1007"/>
                  </a:lnTo>
                  <a:lnTo>
                    <a:pt x="123" y="989"/>
                  </a:lnTo>
                  <a:lnTo>
                    <a:pt x="93" y="970"/>
                  </a:lnTo>
                  <a:lnTo>
                    <a:pt x="72" y="948"/>
                  </a:lnTo>
                  <a:lnTo>
                    <a:pt x="54" y="929"/>
                  </a:lnTo>
                  <a:lnTo>
                    <a:pt x="47" y="917"/>
                  </a:lnTo>
                  <a:lnTo>
                    <a:pt x="43" y="907"/>
                  </a:lnTo>
                  <a:lnTo>
                    <a:pt x="35" y="886"/>
                  </a:lnTo>
                  <a:lnTo>
                    <a:pt x="27" y="853"/>
                  </a:lnTo>
                  <a:lnTo>
                    <a:pt x="19" y="810"/>
                  </a:lnTo>
                  <a:lnTo>
                    <a:pt x="14" y="759"/>
                  </a:lnTo>
                  <a:lnTo>
                    <a:pt x="8" y="700"/>
                  </a:lnTo>
                  <a:lnTo>
                    <a:pt x="2" y="640"/>
                  </a:lnTo>
                  <a:lnTo>
                    <a:pt x="0" y="577"/>
                  </a:lnTo>
                  <a:lnTo>
                    <a:pt x="0" y="511"/>
                  </a:lnTo>
                  <a:lnTo>
                    <a:pt x="0" y="494"/>
                  </a:lnTo>
                  <a:lnTo>
                    <a:pt x="4" y="476"/>
                  </a:lnTo>
                  <a:lnTo>
                    <a:pt x="8" y="458"/>
                  </a:lnTo>
                  <a:lnTo>
                    <a:pt x="14" y="443"/>
                  </a:lnTo>
                  <a:lnTo>
                    <a:pt x="23" y="425"/>
                  </a:lnTo>
                  <a:lnTo>
                    <a:pt x="33" y="410"/>
                  </a:lnTo>
                  <a:lnTo>
                    <a:pt x="45" y="394"/>
                  </a:lnTo>
                  <a:lnTo>
                    <a:pt x="60" y="378"/>
                  </a:lnTo>
                  <a:lnTo>
                    <a:pt x="74" y="363"/>
                  </a:lnTo>
                  <a:lnTo>
                    <a:pt x="90" y="351"/>
                  </a:lnTo>
                  <a:lnTo>
                    <a:pt x="107" y="341"/>
                  </a:lnTo>
                  <a:lnTo>
                    <a:pt x="123" y="332"/>
                  </a:lnTo>
                  <a:lnTo>
                    <a:pt x="140" y="326"/>
                  </a:lnTo>
                  <a:lnTo>
                    <a:pt x="158" y="320"/>
                  </a:lnTo>
                  <a:lnTo>
                    <a:pt x="175" y="318"/>
                  </a:lnTo>
                  <a:lnTo>
                    <a:pt x="193" y="316"/>
                  </a:lnTo>
                  <a:lnTo>
                    <a:pt x="210" y="318"/>
                  </a:lnTo>
                  <a:lnTo>
                    <a:pt x="224" y="324"/>
                  </a:lnTo>
                  <a:lnTo>
                    <a:pt x="238" y="335"/>
                  </a:lnTo>
                  <a:lnTo>
                    <a:pt x="249" y="349"/>
                  </a:lnTo>
                  <a:lnTo>
                    <a:pt x="257" y="367"/>
                  </a:lnTo>
                  <a:lnTo>
                    <a:pt x="265" y="388"/>
                  </a:lnTo>
                  <a:lnTo>
                    <a:pt x="271" y="414"/>
                  </a:lnTo>
                  <a:lnTo>
                    <a:pt x="277" y="445"/>
                  </a:lnTo>
                  <a:lnTo>
                    <a:pt x="278" y="466"/>
                  </a:lnTo>
                  <a:lnTo>
                    <a:pt x="284" y="511"/>
                  </a:lnTo>
                  <a:lnTo>
                    <a:pt x="290" y="548"/>
                  </a:lnTo>
                  <a:lnTo>
                    <a:pt x="296" y="579"/>
                  </a:lnTo>
                  <a:lnTo>
                    <a:pt x="304" y="603"/>
                  </a:lnTo>
                  <a:lnTo>
                    <a:pt x="312" y="618"/>
                  </a:lnTo>
                  <a:lnTo>
                    <a:pt x="321" y="632"/>
                  </a:lnTo>
                  <a:lnTo>
                    <a:pt x="327" y="636"/>
                  </a:lnTo>
                  <a:lnTo>
                    <a:pt x="331" y="638"/>
                  </a:lnTo>
                  <a:lnTo>
                    <a:pt x="337" y="640"/>
                  </a:lnTo>
                  <a:lnTo>
                    <a:pt x="345" y="642"/>
                  </a:lnTo>
                  <a:lnTo>
                    <a:pt x="351" y="640"/>
                  </a:lnTo>
                  <a:lnTo>
                    <a:pt x="358" y="636"/>
                  </a:lnTo>
                  <a:lnTo>
                    <a:pt x="384" y="618"/>
                  </a:lnTo>
                  <a:lnTo>
                    <a:pt x="415" y="591"/>
                  </a:lnTo>
                  <a:lnTo>
                    <a:pt x="452" y="556"/>
                  </a:lnTo>
                  <a:lnTo>
                    <a:pt x="898" y="113"/>
                  </a:lnTo>
                  <a:lnTo>
                    <a:pt x="925" y="88"/>
                  </a:lnTo>
                  <a:lnTo>
                    <a:pt x="951" y="64"/>
                  </a:lnTo>
                  <a:lnTo>
                    <a:pt x="976" y="45"/>
                  </a:lnTo>
                  <a:lnTo>
                    <a:pt x="997" y="29"/>
                  </a:lnTo>
                  <a:lnTo>
                    <a:pt x="1019" y="16"/>
                  </a:lnTo>
                  <a:lnTo>
                    <a:pt x="1038" y="8"/>
                  </a:lnTo>
                  <a:lnTo>
                    <a:pt x="1058" y="2"/>
                  </a:lnTo>
                  <a:lnTo>
                    <a:pt x="1073" y="0"/>
                  </a:lnTo>
                  <a:lnTo>
                    <a:pt x="1085" y="2"/>
                  </a:lnTo>
                  <a:lnTo>
                    <a:pt x="1093" y="4"/>
                  </a:lnTo>
                  <a:lnTo>
                    <a:pt x="1101" y="10"/>
                  </a:lnTo>
                  <a:lnTo>
                    <a:pt x="1106" y="17"/>
                  </a:lnTo>
                  <a:lnTo>
                    <a:pt x="1110" y="27"/>
                  </a:lnTo>
                  <a:lnTo>
                    <a:pt x="1114" y="41"/>
                  </a:lnTo>
                  <a:lnTo>
                    <a:pt x="1116" y="56"/>
                  </a:lnTo>
                  <a:lnTo>
                    <a:pt x="1116" y="76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>
              <a:off x="506" y="3302"/>
              <a:ext cx="49" cy="153"/>
            </a:xfrm>
            <a:custGeom>
              <a:avLst/>
              <a:gdLst>
                <a:gd name="T0" fmla="*/ 1 w 114"/>
                <a:gd name="T1" fmla="*/ 15 h 324"/>
                <a:gd name="T2" fmla="*/ 1 w 114"/>
                <a:gd name="T3" fmla="*/ 15 h 324"/>
                <a:gd name="T4" fmla="*/ 1 w 114"/>
                <a:gd name="T5" fmla="*/ 15 h 324"/>
                <a:gd name="T6" fmla="*/ 1 w 114"/>
                <a:gd name="T7" fmla="*/ 15 h 324"/>
                <a:gd name="T8" fmla="*/ 0 w 114"/>
                <a:gd name="T9" fmla="*/ 15 h 324"/>
                <a:gd name="T10" fmla="*/ 0 w 114"/>
                <a:gd name="T11" fmla="*/ 15 h 324"/>
                <a:gd name="T12" fmla="*/ 1 w 114"/>
                <a:gd name="T13" fmla="*/ 15 h 324"/>
                <a:gd name="T14" fmla="*/ 1 w 114"/>
                <a:gd name="T15" fmla="*/ 15 h 324"/>
                <a:gd name="T16" fmla="*/ 1 w 114"/>
                <a:gd name="T17" fmla="*/ 15 h 324"/>
                <a:gd name="T18" fmla="*/ 1 w 114"/>
                <a:gd name="T19" fmla="*/ 15 h 324"/>
                <a:gd name="T20" fmla="*/ 1 w 114"/>
                <a:gd name="T21" fmla="*/ 15 h 324"/>
                <a:gd name="T22" fmla="*/ 1 w 114"/>
                <a:gd name="T23" fmla="*/ 15 h 324"/>
                <a:gd name="T24" fmla="*/ 1 w 114"/>
                <a:gd name="T25" fmla="*/ 15 h 324"/>
                <a:gd name="T26" fmla="*/ 1 w 114"/>
                <a:gd name="T27" fmla="*/ 15 h 324"/>
                <a:gd name="T28" fmla="*/ 1 w 114"/>
                <a:gd name="T29" fmla="*/ 15 h 324"/>
                <a:gd name="T30" fmla="*/ 1 w 114"/>
                <a:gd name="T31" fmla="*/ 15 h 324"/>
                <a:gd name="T32" fmla="*/ 1 w 114"/>
                <a:gd name="T33" fmla="*/ 15 h 324"/>
                <a:gd name="T34" fmla="*/ 1 w 114"/>
                <a:gd name="T35" fmla="*/ 15 h 324"/>
                <a:gd name="T36" fmla="*/ 1 w 114"/>
                <a:gd name="T37" fmla="*/ 15 h 324"/>
                <a:gd name="T38" fmla="*/ 1 w 114"/>
                <a:gd name="T39" fmla="*/ 15 h 324"/>
                <a:gd name="T40" fmla="*/ 1 w 114"/>
                <a:gd name="T41" fmla="*/ 15 h 324"/>
                <a:gd name="T42" fmla="*/ 1 w 114"/>
                <a:gd name="T43" fmla="*/ 15 h 324"/>
                <a:gd name="T44" fmla="*/ 1 w 114"/>
                <a:gd name="T45" fmla="*/ 15 h 324"/>
                <a:gd name="T46" fmla="*/ 1 w 114"/>
                <a:gd name="T47" fmla="*/ 15 h 324"/>
                <a:gd name="T48" fmla="*/ 1 w 114"/>
                <a:gd name="T49" fmla="*/ 15 h 324"/>
                <a:gd name="T50" fmla="*/ 1 w 114"/>
                <a:gd name="T51" fmla="*/ 15 h 324"/>
                <a:gd name="T52" fmla="*/ 1 w 114"/>
                <a:gd name="T53" fmla="*/ 15 h 324"/>
                <a:gd name="T54" fmla="*/ 1 w 114"/>
                <a:gd name="T55" fmla="*/ 15 h 324"/>
                <a:gd name="T56" fmla="*/ 1 w 114"/>
                <a:gd name="T57" fmla="*/ 15 h 324"/>
                <a:gd name="T58" fmla="*/ 1 w 114"/>
                <a:gd name="T59" fmla="*/ 15 h 324"/>
                <a:gd name="T60" fmla="*/ 1 w 114"/>
                <a:gd name="T61" fmla="*/ 15 h 324"/>
                <a:gd name="T62" fmla="*/ 1 w 114"/>
                <a:gd name="T63" fmla="*/ 15 h 324"/>
                <a:gd name="T64" fmla="*/ 1 w 114"/>
                <a:gd name="T65" fmla="*/ 15 h 324"/>
                <a:gd name="T66" fmla="*/ 1 w 114"/>
                <a:gd name="T67" fmla="*/ 15 h 324"/>
                <a:gd name="T68" fmla="*/ 1 w 114"/>
                <a:gd name="T69" fmla="*/ 15 h 324"/>
                <a:gd name="T70" fmla="*/ 1 w 114"/>
                <a:gd name="T71" fmla="*/ 15 h 324"/>
                <a:gd name="T72" fmla="*/ 1 w 114"/>
                <a:gd name="T73" fmla="*/ 15 h 324"/>
                <a:gd name="T74" fmla="*/ 1 w 114"/>
                <a:gd name="T75" fmla="*/ 15 h 324"/>
                <a:gd name="T76" fmla="*/ 1 w 114"/>
                <a:gd name="T77" fmla="*/ 15 h 324"/>
                <a:gd name="T78" fmla="*/ 1 w 114"/>
                <a:gd name="T79" fmla="*/ 15 h 324"/>
                <a:gd name="T80" fmla="*/ 1 w 114"/>
                <a:gd name="T81" fmla="*/ 15 h 324"/>
                <a:gd name="T82" fmla="*/ 1 w 114"/>
                <a:gd name="T83" fmla="*/ 15 h 324"/>
                <a:gd name="T84" fmla="*/ 1 w 114"/>
                <a:gd name="T85" fmla="*/ 15 h 324"/>
                <a:gd name="T86" fmla="*/ 1 w 114"/>
                <a:gd name="T87" fmla="*/ 0 h 324"/>
                <a:gd name="T88" fmla="*/ 1 w 114"/>
                <a:gd name="T89" fmla="*/ 15 h 324"/>
                <a:gd name="T90" fmla="*/ 1 w 114"/>
                <a:gd name="T91" fmla="*/ 15 h 324"/>
                <a:gd name="T92" fmla="*/ 1 w 114"/>
                <a:gd name="T93" fmla="*/ 15 h 324"/>
                <a:gd name="T94" fmla="*/ 1 w 114"/>
                <a:gd name="T95" fmla="*/ 15 h 324"/>
                <a:gd name="T96" fmla="*/ 1 w 114"/>
                <a:gd name="T97" fmla="*/ 15 h 324"/>
                <a:gd name="T98" fmla="*/ 1 w 114"/>
                <a:gd name="T99" fmla="*/ 15 h 324"/>
                <a:gd name="T100" fmla="*/ 1 w 114"/>
                <a:gd name="T101" fmla="*/ 15 h 32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4"/>
                <a:gd name="T154" fmla="*/ 0 h 324"/>
                <a:gd name="T155" fmla="*/ 114 w 114"/>
                <a:gd name="T156" fmla="*/ 324 h 32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4" h="324">
                  <a:moveTo>
                    <a:pt x="11" y="38"/>
                  </a:moveTo>
                  <a:lnTo>
                    <a:pt x="11" y="38"/>
                  </a:lnTo>
                  <a:lnTo>
                    <a:pt x="7" y="47"/>
                  </a:lnTo>
                  <a:lnTo>
                    <a:pt x="3" y="59"/>
                  </a:lnTo>
                  <a:lnTo>
                    <a:pt x="0" y="84"/>
                  </a:lnTo>
                  <a:lnTo>
                    <a:pt x="0" y="114"/>
                  </a:lnTo>
                  <a:lnTo>
                    <a:pt x="2" y="145"/>
                  </a:lnTo>
                  <a:lnTo>
                    <a:pt x="3" y="174"/>
                  </a:lnTo>
                  <a:lnTo>
                    <a:pt x="7" y="203"/>
                  </a:lnTo>
                  <a:lnTo>
                    <a:pt x="15" y="242"/>
                  </a:lnTo>
                  <a:lnTo>
                    <a:pt x="21" y="262"/>
                  </a:lnTo>
                  <a:lnTo>
                    <a:pt x="27" y="278"/>
                  </a:lnTo>
                  <a:lnTo>
                    <a:pt x="33" y="293"/>
                  </a:lnTo>
                  <a:lnTo>
                    <a:pt x="44" y="307"/>
                  </a:lnTo>
                  <a:lnTo>
                    <a:pt x="54" y="315"/>
                  </a:lnTo>
                  <a:lnTo>
                    <a:pt x="64" y="320"/>
                  </a:lnTo>
                  <a:lnTo>
                    <a:pt x="76" y="324"/>
                  </a:lnTo>
                  <a:lnTo>
                    <a:pt x="85" y="322"/>
                  </a:lnTo>
                  <a:lnTo>
                    <a:pt x="95" y="319"/>
                  </a:lnTo>
                  <a:lnTo>
                    <a:pt x="103" y="311"/>
                  </a:lnTo>
                  <a:lnTo>
                    <a:pt x="109" y="299"/>
                  </a:lnTo>
                  <a:lnTo>
                    <a:pt x="113" y="283"/>
                  </a:lnTo>
                  <a:lnTo>
                    <a:pt x="114" y="268"/>
                  </a:lnTo>
                  <a:lnTo>
                    <a:pt x="113" y="254"/>
                  </a:lnTo>
                  <a:lnTo>
                    <a:pt x="111" y="240"/>
                  </a:lnTo>
                  <a:lnTo>
                    <a:pt x="107" y="227"/>
                  </a:lnTo>
                  <a:lnTo>
                    <a:pt x="97" y="198"/>
                  </a:lnTo>
                  <a:lnTo>
                    <a:pt x="89" y="172"/>
                  </a:lnTo>
                  <a:lnTo>
                    <a:pt x="85" y="157"/>
                  </a:lnTo>
                  <a:lnTo>
                    <a:pt x="83" y="141"/>
                  </a:lnTo>
                  <a:lnTo>
                    <a:pt x="83" y="110"/>
                  </a:lnTo>
                  <a:lnTo>
                    <a:pt x="87" y="80"/>
                  </a:lnTo>
                  <a:lnTo>
                    <a:pt x="89" y="47"/>
                  </a:lnTo>
                  <a:lnTo>
                    <a:pt x="87" y="36"/>
                  </a:lnTo>
                  <a:lnTo>
                    <a:pt x="83" y="22"/>
                  </a:lnTo>
                  <a:lnTo>
                    <a:pt x="76" y="12"/>
                  </a:lnTo>
                  <a:lnTo>
                    <a:pt x="64" y="4"/>
                  </a:lnTo>
                  <a:lnTo>
                    <a:pt x="60" y="2"/>
                  </a:lnTo>
                  <a:lnTo>
                    <a:pt x="52" y="0"/>
                  </a:lnTo>
                  <a:lnTo>
                    <a:pt x="46" y="2"/>
                  </a:lnTo>
                  <a:lnTo>
                    <a:pt x="40" y="4"/>
                  </a:lnTo>
                  <a:lnTo>
                    <a:pt x="33" y="8"/>
                  </a:lnTo>
                  <a:lnTo>
                    <a:pt x="27" y="16"/>
                  </a:lnTo>
                  <a:lnTo>
                    <a:pt x="19" y="26"/>
                  </a:lnTo>
                  <a:lnTo>
                    <a:pt x="11" y="38"/>
                  </a:lnTo>
                  <a:close/>
                </a:path>
              </a:pathLst>
            </a:custGeom>
            <a:solidFill>
              <a:srgbClr val="00D6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pic>
        <p:nvPicPr>
          <p:cNvPr id="33" name="Picture 3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3657" y="2924946"/>
            <a:ext cx="1383101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14" name="Gruppe 45"/>
          <p:cNvGrpSpPr/>
          <p:nvPr/>
        </p:nvGrpSpPr>
        <p:grpSpPr>
          <a:xfrm>
            <a:off x="4860032" y="3861048"/>
            <a:ext cx="504056" cy="288032"/>
            <a:chOff x="4932040" y="3861048"/>
            <a:chExt cx="504056" cy="288032"/>
          </a:xfrm>
        </p:grpSpPr>
        <p:sp>
          <p:nvSpPr>
            <p:cNvPr id="44" name="Udfyldt blanket 43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1028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grpSp>
        <p:nvGrpSpPr>
          <p:cNvPr id="15" name="Gruppe 46"/>
          <p:cNvGrpSpPr/>
          <p:nvPr/>
        </p:nvGrpSpPr>
        <p:grpSpPr>
          <a:xfrm>
            <a:off x="5868144" y="3861048"/>
            <a:ext cx="504056" cy="288032"/>
            <a:chOff x="4932040" y="3861048"/>
            <a:chExt cx="504056" cy="288032"/>
          </a:xfrm>
        </p:grpSpPr>
        <p:sp>
          <p:nvSpPr>
            <p:cNvPr id="48" name="Udfyldt blanket 47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49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grpSp>
        <p:nvGrpSpPr>
          <p:cNvPr id="16" name="Gruppe 49"/>
          <p:cNvGrpSpPr/>
          <p:nvPr/>
        </p:nvGrpSpPr>
        <p:grpSpPr>
          <a:xfrm>
            <a:off x="3851920" y="3861048"/>
            <a:ext cx="504056" cy="288032"/>
            <a:chOff x="4932040" y="3861048"/>
            <a:chExt cx="504056" cy="288032"/>
          </a:xfrm>
        </p:grpSpPr>
        <p:sp>
          <p:nvSpPr>
            <p:cNvPr id="51" name="Udfyldt blanket 50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52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sp>
        <p:nvSpPr>
          <p:cNvPr id="37" name="Pladsholder til indhold 2"/>
          <p:cNvSpPr txBox="1">
            <a:spLocks/>
          </p:cNvSpPr>
          <p:nvPr/>
        </p:nvSpPr>
        <p:spPr>
          <a:xfrm>
            <a:off x="1881027" y="1124744"/>
            <a:ext cx="6867437" cy="18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5613" lvl="0" indent="-282575">
              <a:lnSpc>
                <a:spcPct val="80000"/>
              </a:lnSpc>
              <a:spcBef>
                <a:spcPts val="600"/>
              </a:spcBef>
              <a:buClr>
                <a:srgbClr val="9BBB59">
                  <a:lumMod val="50000"/>
                </a:srgbClr>
              </a:buClr>
              <a:buSzPct val="8000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Risk: Errors/mistakes are made by the same person/org.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rgbClr val="1F497D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The same person has access and has delete rights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rgbClr val="1F497D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The same person makes procedural mistakes</a:t>
            </a:r>
          </a:p>
          <a:p>
            <a:pPr marL="539496" marR="0" lvl="0" indent="-4572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SzPct val="80000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65EB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9" name="Picture 37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527971"/>
            <a:ext cx="395657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2" name="Picture 38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4262" y="4527971"/>
            <a:ext cx="593486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3" name="Picture 39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6667" y="4527971"/>
            <a:ext cx="531939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45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2484276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prstDash val="solid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6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457184" cy="747032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7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1476164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298959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3429000"/>
            <a:ext cx="8244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Udfyldt blanket 52"/>
          <p:cNvSpPr/>
          <p:nvPr/>
        </p:nvSpPr>
        <p:spPr>
          <a:xfrm>
            <a:off x="5868144" y="3861048"/>
            <a:ext cx="504056" cy="288032"/>
          </a:xfrm>
          <a:prstGeom prst="flowChartDocument">
            <a:avLst/>
          </a:prstGeom>
          <a:solidFill>
            <a:schemeClr val="bg1"/>
          </a:solidFill>
          <a:ln w="9525"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a-DK" sz="900" dirty="0" smtClean="0">
                <a:solidFill>
                  <a:srgbClr val="000000"/>
                </a:solidFill>
              </a:rPr>
              <a:t>A0953B</a:t>
            </a:r>
            <a:r>
              <a:rPr lang="da-DK" sz="1000" dirty="0" smtClean="0">
                <a:solidFill>
                  <a:srgbClr val="000000"/>
                </a:solidFill>
              </a:rPr>
              <a:t>7</a:t>
            </a:r>
            <a:endParaRPr lang="da-DK" sz="1400" dirty="0"/>
          </a:p>
        </p:txBody>
      </p:sp>
      <p:sp>
        <p:nvSpPr>
          <p:cNvPr id="40" name="Pladsholder til indhold 2"/>
          <p:cNvSpPr txBox="1">
            <a:spLocks/>
          </p:cNvSpPr>
          <p:nvPr/>
        </p:nvSpPr>
        <p:spPr>
          <a:xfrm>
            <a:off x="1881027" y="1124744"/>
            <a:ext cx="6867437" cy="18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5613" lvl="0" indent="-282575">
              <a:lnSpc>
                <a:spcPct val="80000"/>
              </a:lnSpc>
              <a:spcBef>
                <a:spcPts val="600"/>
              </a:spcBef>
              <a:buClr>
                <a:srgbClr val="9BBB59">
                  <a:lumMod val="50000"/>
                </a:srgbClr>
              </a:buClr>
              <a:buSzPct val="8000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Risk: </a:t>
            </a:r>
            <a:r>
              <a:rPr lang="en-US" sz="2000" dirty="0" err="1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Unauthorised</a:t>
            </a: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 gets access to confidential data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err="1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Unauthorised</a:t>
            </a: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 gets access to Bit Repository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err="1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Unauthorised</a:t>
            </a: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 gets access to data from Bit Repository</a:t>
            </a:r>
          </a:p>
          <a:p>
            <a:pPr marL="539496" marR="0" lvl="0" indent="-4572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65EB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5" name="Picture 3"/>
          <p:cNvPicPr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3429000"/>
            <a:ext cx="8244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429000"/>
            <a:ext cx="82294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Confidentiality</a:t>
            </a:r>
            <a:endParaRPr lang="en-US" dirty="0"/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998277" y="1268760"/>
            <a:ext cx="1053443" cy="1204913"/>
            <a:chOff x="420" y="950"/>
            <a:chExt cx="719" cy="759"/>
          </a:xfrm>
        </p:grpSpPr>
        <p:sp>
          <p:nvSpPr>
            <p:cNvPr id="5" name="AutoShape 14"/>
            <p:cNvSpPr>
              <a:spLocks noChangeArrowheads="1"/>
            </p:cNvSpPr>
            <p:nvPr/>
          </p:nvSpPr>
          <p:spPr bwMode="auto">
            <a:xfrm>
              <a:off x="420" y="950"/>
              <a:ext cx="720" cy="760"/>
            </a:xfrm>
            <a:custGeom>
              <a:avLst/>
              <a:gdLst>
                <a:gd name="T0" fmla="*/ 18081 w 1149"/>
                <a:gd name="T1" fmla="*/ 369023 h 1075"/>
                <a:gd name="T2" fmla="*/ 18081 w 1149"/>
                <a:gd name="T3" fmla="*/ 369023 h 1075"/>
                <a:gd name="T4" fmla="*/ 18081 w 1149"/>
                <a:gd name="T5" fmla="*/ 369023 h 1075"/>
                <a:gd name="T6" fmla="*/ 18081 w 1149"/>
                <a:gd name="T7" fmla="*/ 369023 h 1075"/>
                <a:gd name="T8" fmla="*/ 18081 w 1149"/>
                <a:gd name="T9" fmla="*/ 369023 h 1075"/>
                <a:gd name="T10" fmla="*/ 18081 w 1149"/>
                <a:gd name="T11" fmla="*/ 369023 h 1075"/>
                <a:gd name="T12" fmla="*/ 18081 w 1149"/>
                <a:gd name="T13" fmla="*/ 369023 h 1075"/>
                <a:gd name="T14" fmla="*/ 18081 w 1149"/>
                <a:gd name="T15" fmla="*/ 369023 h 1075"/>
                <a:gd name="T16" fmla="*/ 18081 w 1149"/>
                <a:gd name="T17" fmla="*/ 369023 h 1075"/>
                <a:gd name="T18" fmla="*/ 18081 w 1149"/>
                <a:gd name="T19" fmla="*/ 0 h 1075"/>
                <a:gd name="T20" fmla="*/ 18081 w 1149"/>
                <a:gd name="T21" fmla="*/ 369023 h 1075"/>
                <a:gd name="T22" fmla="*/ 18081 w 1149"/>
                <a:gd name="T23" fmla="*/ 369023 h 1075"/>
                <a:gd name="T24" fmla="*/ 18081 w 1149"/>
                <a:gd name="T25" fmla="*/ 369023 h 1075"/>
                <a:gd name="T26" fmla="*/ 18081 w 1149"/>
                <a:gd name="T27" fmla="*/ 369023 h 1075"/>
                <a:gd name="T28" fmla="*/ 18081 w 1149"/>
                <a:gd name="T29" fmla="*/ 369023 h 1075"/>
                <a:gd name="T30" fmla="*/ 18081 w 1149"/>
                <a:gd name="T31" fmla="*/ 369023 h 1075"/>
                <a:gd name="T32" fmla="*/ 18081 w 1149"/>
                <a:gd name="T33" fmla="*/ 369023 h 1075"/>
                <a:gd name="T34" fmla="*/ 18081 w 1149"/>
                <a:gd name="T35" fmla="*/ 369023 h 1075"/>
                <a:gd name="T36" fmla="*/ 18081 w 1149"/>
                <a:gd name="T37" fmla="*/ 369023 h 1075"/>
                <a:gd name="T38" fmla="*/ 18081 w 1149"/>
                <a:gd name="T39" fmla="*/ 369023 h 1075"/>
                <a:gd name="T40" fmla="*/ 18081 w 1149"/>
                <a:gd name="T41" fmla="*/ 369023 h 1075"/>
                <a:gd name="T42" fmla="*/ 18081 w 1149"/>
                <a:gd name="T43" fmla="*/ 369023 h 1075"/>
                <a:gd name="T44" fmla="*/ 18081 w 1149"/>
                <a:gd name="T45" fmla="*/ 369023 h 1075"/>
                <a:gd name="T46" fmla="*/ 18081 w 1149"/>
                <a:gd name="T47" fmla="*/ 369023 h 1075"/>
                <a:gd name="T48" fmla="*/ 18081 w 1149"/>
                <a:gd name="T49" fmla="*/ 369023 h 1075"/>
                <a:gd name="T50" fmla="*/ 18081 w 1149"/>
                <a:gd name="T51" fmla="*/ 369023 h 1075"/>
                <a:gd name="T52" fmla="*/ 18081 w 1149"/>
                <a:gd name="T53" fmla="*/ 369023 h 1075"/>
                <a:gd name="T54" fmla="*/ 18081 w 1149"/>
                <a:gd name="T55" fmla="*/ 369023 h 1075"/>
                <a:gd name="T56" fmla="*/ 18081 w 1149"/>
                <a:gd name="T57" fmla="*/ 369023 h 1075"/>
                <a:gd name="T58" fmla="*/ 18081 w 1149"/>
                <a:gd name="T59" fmla="*/ 369023 h 1075"/>
                <a:gd name="T60" fmla="*/ 18081 w 1149"/>
                <a:gd name="T61" fmla="*/ 369023 h 1075"/>
                <a:gd name="T62" fmla="*/ 18081 w 1149"/>
                <a:gd name="T63" fmla="*/ 369023 h 1075"/>
                <a:gd name="T64" fmla="*/ 18081 w 1149"/>
                <a:gd name="T65" fmla="*/ 369023 h 1075"/>
                <a:gd name="T66" fmla="*/ 18081 w 1149"/>
                <a:gd name="T67" fmla="*/ 369023 h 1075"/>
                <a:gd name="T68" fmla="*/ 18081 w 1149"/>
                <a:gd name="T69" fmla="*/ 369023 h 1075"/>
                <a:gd name="T70" fmla="*/ 18081 w 1149"/>
                <a:gd name="T71" fmla="*/ 369023 h 1075"/>
                <a:gd name="T72" fmla="*/ 18081 w 1149"/>
                <a:gd name="T73" fmla="*/ 369023 h 1075"/>
                <a:gd name="T74" fmla="*/ 18081 w 1149"/>
                <a:gd name="T75" fmla="*/ 369023 h 1075"/>
                <a:gd name="T76" fmla="*/ 18081 w 1149"/>
                <a:gd name="T77" fmla="*/ 369023 h 1075"/>
                <a:gd name="T78" fmla="*/ 18081 w 1149"/>
                <a:gd name="T79" fmla="*/ 369023 h 1075"/>
                <a:gd name="T80" fmla="*/ 18081 w 1149"/>
                <a:gd name="T81" fmla="*/ 369023 h 1075"/>
                <a:gd name="T82" fmla="*/ 18081 w 1149"/>
                <a:gd name="T83" fmla="*/ 369023 h 1075"/>
                <a:gd name="T84" fmla="*/ 18081 w 1149"/>
                <a:gd name="T85" fmla="*/ 369023 h 1075"/>
                <a:gd name="T86" fmla="*/ 18081 w 1149"/>
                <a:gd name="T87" fmla="*/ 369023 h 1075"/>
                <a:gd name="T88" fmla="*/ 18081 w 1149"/>
                <a:gd name="T89" fmla="*/ 369023 h 1075"/>
                <a:gd name="T90" fmla="*/ 18081 w 1149"/>
                <a:gd name="T91" fmla="*/ 369023 h 1075"/>
                <a:gd name="T92" fmla="*/ 18081 w 1149"/>
                <a:gd name="T93" fmla="*/ 369023 h 1075"/>
                <a:gd name="T94" fmla="*/ 18081 w 1149"/>
                <a:gd name="T95" fmla="*/ 369023 h 1075"/>
                <a:gd name="T96" fmla="*/ 18081 w 1149"/>
                <a:gd name="T97" fmla="*/ 369023 h 1075"/>
                <a:gd name="T98" fmla="*/ 18081 w 1149"/>
                <a:gd name="T99" fmla="*/ 369023 h 1075"/>
                <a:gd name="T100" fmla="*/ 18081 w 1149"/>
                <a:gd name="T101" fmla="*/ 369023 h 1075"/>
                <a:gd name="T102" fmla="*/ 18081 w 1149"/>
                <a:gd name="T103" fmla="*/ 369023 h 1075"/>
                <a:gd name="T104" fmla="*/ 18081 w 1149"/>
                <a:gd name="T105" fmla="*/ 369023 h 1075"/>
                <a:gd name="T106" fmla="*/ 18081 w 1149"/>
                <a:gd name="T107" fmla="*/ 369023 h 1075"/>
                <a:gd name="T108" fmla="*/ 18081 w 1149"/>
                <a:gd name="T109" fmla="*/ 369023 h 1075"/>
                <a:gd name="T110" fmla="*/ 18081 w 1149"/>
                <a:gd name="T111" fmla="*/ 369023 h 1075"/>
                <a:gd name="T112" fmla="*/ 18081 w 1149"/>
                <a:gd name="T113" fmla="*/ 369023 h 1075"/>
                <a:gd name="T114" fmla="*/ 18081 w 1149"/>
                <a:gd name="T115" fmla="*/ 369023 h 1075"/>
                <a:gd name="T116" fmla="*/ 18081 w 1149"/>
                <a:gd name="T117" fmla="*/ 369023 h 1075"/>
                <a:gd name="T118" fmla="*/ 18081 w 1149"/>
                <a:gd name="T119" fmla="*/ 369023 h 1075"/>
                <a:gd name="T120" fmla="*/ 18081 w 1149"/>
                <a:gd name="T121" fmla="*/ 369023 h 1075"/>
                <a:gd name="T122" fmla="*/ 18081 w 1149"/>
                <a:gd name="T123" fmla="*/ 369023 h 10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49"/>
                <a:gd name="T187" fmla="*/ 0 h 1075"/>
                <a:gd name="T188" fmla="*/ 1149 w 1149"/>
                <a:gd name="T189" fmla="*/ 1075 h 107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49" h="1075">
                  <a:moveTo>
                    <a:pt x="1013" y="206"/>
                  </a:moveTo>
                  <a:lnTo>
                    <a:pt x="1007" y="206"/>
                  </a:lnTo>
                  <a:lnTo>
                    <a:pt x="1000" y="208"/>
                  </a:lnTo>
                  <a:lnTo>
                    <a:pt x="995" y="208"/>
                  </a:lnTo>
                  <a:lnTo>
                    <a:pt x="988" y="209"/>
                  </a:lnTo>
                  <a:lnTo>
                    <a:pt x="973" y="177"/>
                  </a:lnTo>
                  <a:lnTo>
                    <a:pt x="952" y="149"/>
                  </a:lnTo>
                  <a:lnTo>
                    <a:pt x="928" y="124"/>
                  </a:lnTo>
                  <a:lnTo>
                    <a:pt x="902" y="104"/>
                  </a:lnTo>
                  <a:lnTo>
                    <a:pt x="873" y="87"/>
                  </a:lnTo>
                  <a:lnTo>
                    <a:pt x="841" y="74"/>
                  </a:lnTo>
                  <a:lnTo>
                    <a:pt x="808" y="66"/>
                  </a:lnTo>
                  <a:lnTo>
                    <a:pt x="773" y="63"/>
                  </a:lnTo>
                  <a:lnTo>
                    <a:pt x="759" y="63"/>
                  </a:lnTo>
                  <a:lnTo>
                    <a:pt x="745" y="65"/>
                  </a:lnTo>
                  <a:lnTo>
                    <a:pt x="732" y="68"/>
                  </a:lnTo>
                  <a:lnTo>
                    <a:pt x="719" y="70"/>
                  </a:lnTo>
                  <a:lnTo>
                    <a:pt x="705" y="74"/>
                  </a:lnTo>
                  <a:lnTo>
                    <a:pt x="693" y="79"/>
                  </a:lnTo>
                  <a:lnTo>
                    <a:pt x="680" y="84"/>
                  </a:lnTo>
                  <a:lnTo>
                    <a:pt x="668" y="90"/>
                  </a:lnTo>
                  <a:lnTo>
                    <a:pt x="647" y="69"/>
                  </a:lnTo>
                  <a:lnTo>
                    <a:pt x="625" y="52"/>
                  </a:lnTo>
                  <a:lnTo>
                    <a:pt x="601" y="36"/>
                  </a:lnTo>
                  <a:lnTo>
                    <a:pt x="576" y="23"/>
                  </a:lnTo>
                  <a:lnTo>
                    <a:pt x="550" y="13"/>
                  </a:lnTo>
                  <a:lnTo>
                    <a:pt x="522" y="5"/>
                  </a:lnTo>
                  <a:lnTo>
                    <a:pt x="495" y="1"/>
                  </a:lnTo>
                  <a:lnTo>
                    <a:pt x="466" y="0"/>
                  </a:lnTo>
                  <a:lnTo>
                    <a:pt x="446" y="0"/>
                  </a:lnTo>
                  <a:lnTo>
                    <a:pt x="427" y="2"/>
                  </a:lnTo>
                  <a:lnTo>
                    <a:pt x="409" y="5"/>
                  </a:lnTo>
                  <a:lnTo>
                    <a:pt x="391" y="11"/>
                  </a:lnTo>
                  <a:lnTo>
                    <a:pt x="373" y="16"/>
                  </a:lnTo>
                  <a:lnTo>
                    <a:pt x="355" y="23"/>
                  </a:lnTo>
                  <a:lnTo>
                    <a:pt x="338" y="32"/>
                  </a:lnTo>
                  <a:lnTo>
                    <a:pt x="323" y="41"/>
                  </a:lnTo>
                  <a:lnTo>
                    <a:pt x="306" y="51"/>
                  </a:lnTo>
                  <a:lnTo>
                    <a:pt x="292" y="62"/>
                  </a:lnTo>
                  <a:lnTo>
                    <a:pt x="279" y="74"/>
                  </a:lnTo>
                  <a:lnTo>
                    <a:pt x="265" y="88"/>
                  </a:lnTo>
                  <a:lnTo>
                    <a:pt x="252" y="102"/>
                  </a:lnTo>
                  <a:lnTo>
                    <a:pt x="241" y="117"/>
                  </a:lnTo>
                  <a:lnTo>
                    <a:pt x="231" y="133"/>
                  </a:lnTo>
                  <a:lnTo>
                    <a:pt x="222" y="149"/>
                  </a:lnTo>
                  <a:lnTo>
                    <a:pt x="216" y="148"/>
                  </a:lnTo>
                  <a:lnTo>
                    <a:pt x="211" y="147"/>
                  </a:lnTo>
                  <a:lnTo>
                    <a:pt x="204" y="145"/>
                  </a:lnTo>
                  <a:lnTo>
                    <a:pt x="198" y="144"/>
                  </a:lnTo>
                  <a:lnTo>
                    <a:pt x="191" y="144"/>
                  </a:lnTo>
                  <a:lnTo>
                    <a:pt x="186" y="142"/>
                  </a:lnTo>
                  <a:lnTo>
                    <a:pt x="179" y="142"/>
                  </a:lnTo>
                  <a:lnTo>
                    <a:pt x="173" y="142"/>
                  </a:lnTo>
                  <a:lnTo>
                    <a:pt x="139" y="147"/>
                  </a:lnTo>
                  <a:lnTo>
                    <a:pt x="105" y="156"/>
                  </a:lnTo>
                  <a:lnTo>
                    <a:pt x="76" y="171"/>
                  </a:lnTo>
                  <a:lnTo>
                    <a:pt x="51" y="192"/>
                  </a:lnTo>
                  <a:lnTo>
                    <a:pt x="29" y="219"/>
                  </a:lnTo>
                  <a:lnTo>
                    <a:pt x="14" y="248"/>
                  </a:lnTo>
                  <a:lnTo>
                    <a:pt x="4" y="280"/>
                  </a:lnTo>
                  <a:lnTo>
                    <a:pt x="0" y="314"/>
                  </a:lnTo>
                  <a:lnTo>
                    <a:pt x="4" y="349"/>
                  </a:lnTo>
                  <a:lnTo>
                    <a:pt x="14" y="382"/>
                  </a:lnTo>
                  <a:lnTo>
                    <a:pt x="29" y="411"/>
                  </a:lnTo>
                  <a:lnTo>
                    <a:pt x="51" y="436"/>
                  </a:lnTo>
                  <a:lnTo>
                    <a:pt x="76" y="458"/>
                  </a:lnTo>
                  <a:lnTo>
                    <a:pt x="105" y="474"/>
                  </a:lnTo>
                  <a:lnTo>
                    <a:pt x="139" y="483"/>
                  </a:lnTo>
                  <a:lnTo>
                    <a:pt x="173" y="487"/>
                  </a:lnTo>
                  <a:lnTo>
                    <a:pt x="186" y="487"/>
                  </a:lnTo>
                  <a:lnTo>
                    <a:pt x="198" y="486"/>
                  </a:lnTo>
                  <a:lnTo>
                    <a:pt x="209" y="483"/>
                  </a:lnTo>
                  <a:lnTo>
                    <a:pt x="222" y="481"/>
                  </a:lnTo>
                  <a:lnTo>
                    <a:pt x="233" y="476"/>
                  </a:lnTo>
                  <a:lnTo>
                    <a:pt x="244" y="472"/>
                  </a:lnTo>
                  <a:lnTo>
                    <a:pt x="254" y="467"/>
                  </a:lnTo>
                  <a:lnTo>
                    <a:pt x="265" y="461"/>
                  </a:lnTo>
                  <a:lnTo>
                    <a:pt x="274" y="471"/>
                  </a:lnTo>
                  <a:lnTo>
                    <a:pt x="286" y="481"/>
                  </a:lnTo>
                  <a:lnTo>
                    <a:pt x="297" y="490"/>
                  </a:lnTo>
                  <a:lnTo>
                    <a:pt x="308" y="499"/>
                  </a:lnTo>
                  <a:lnTo>
                    <a:pt x="320" y="507"/>
                  </a:lnTo>
                  <a:lnTo>
                    <a:pt x="333" y="514"/>
                  </a:lnTo>
                  <a:lnTo>
                    <a:pt x="345" y="521"/>
                  </a:lnTo>
                  <a:lnTo>
                    <a:pt x="359" y="526"/>
                  </a:lnTo>
                  <a:lnTo>
                    <a:pt x="230" y="661"/>
                  </a:lnTo>
                  <a:lnTo>
                    <a:pt x="234" y="662"/>
                  </a:lnTo>
                  <a:lnTo>
                    <a:pt x="248" y="663"/>
                  </a:lnTo>
                  <a:lnTo>
                    <a:pt x="267" y="668"/>
                  </a:lnTo>
                  <a:lnTo>
                    <a:pt x="290" y="672"/>
                  </a:lnTo>
                  <a:lnTo>
                    <a:pt x="316" y="677"/>
                  </a:lnTo>
                  <a:lnTo>
                    <a:pt x="341" y="681"/>
                  </a:lnTo>
                  <a:lnTo>
                    <a:pt x="363" y="686"/>
                  </a:lnTo>
                  <a:lnTo>
                    <a:pt x="382" y="690"/>
                  </a:lnTo>
                  <a:lnTo>
                    <a:pt x="364" y="706"/>
                  </a:lnTo>
                  <a:lnTo>
                    <a:pt x="341" y="729"/>
                  </a:lnTo>
                  <a:lnTo>
                    <a:pt x="313" y="755"/>
                  </a:lnTo>
                  <a:lnTo>
                    <a:pt x="286" y="781"/>
                  </a:lnTo>
                  <a:lnTo>
                    <a:pt x="259" y="805"/>
                  </a:lnTo>
                  <a:lnTo>
                    <a:pt x="238" y="826"/>
                  </a:lnTo>
                  <a:lnTo>
                    <a:pt x="223" y="839"/>
                  </a:lnTo>
                  <a:lnTo>
                    <a:pt x="218" y="845"/>
                  </a:lnTo>
                  <a:lnTo>
                    <a:pt x="222" y="846"/>
                  </a:lnTo>
                  <a:lnTo>
                    <a:pt x="231" y="848"/>
                  </a:lnTo>
                  <a:lnTo>
                    <a:pt x="247" y="852"/>
                  </a:lnTo>
                  <a:lnTo>
                    <a:pt x="266" y="856"/>
                  </a:lnTo>
                  <a:lnTo>
                    <a:pt x="286" y="860"/>
                  </a:lnTo>
                  <a:lnTo>
                    <a:pt x="306" y="864"/>
                  </a:lnTo>
                  <a:lnTo>
                    <a:pt x="324" y="869"/>
                  </a:lnTo>
                  <a:lnTo>
                    <a:pt x="340" y="871"/>
                  </a:lnTo>
                  <a:lnTo>
                    <a:pt x="190" y="1075"/>
                  </a:lnTo>
                  <a:lnTo>
                    <a:pt x="660" y="794"/>
                  </a:lnTo>
                  <a:lnTo>
                    <a:pt x="655" y="794"/>
                  </a:lnTo>
                  <a:lnTo>
                    <a:pt x="643" y="791"/>
                  </a:lnTo>
                  <a:lnTo>
                    <a:pt x="626" y="790"/>
                  </a:lnTo>
                  <a:lnTo>
                    <a:pt x="606" y="787"/>
                  </a:lnTo>
                  <a:lnTo>
                    <a:pt x="582" y="783"/>
                  </a:lnTo>
                  <a:lnTo>
                    <a:pt x="560" y="780"/>
                  </a:lnTo>
                  <a:lnTo>
                    <a:pt x="539" y="777"/>
                  </a:lnTo>
                  <a:lnTo>
                    <a:pt x="521" y="776"/>
                  </a:lnTo>
                  <a:lnTo>
                    <a:pt x="532" y="767"/>
                  </a:lnTo>
                  <a:lnTo>
                    <a:pt x="546" y="758"/>
                  </a:lnTo>
                  <a:lnTo>
                    <a:pt x="561" y="747"/>
                  </a:lnTo>
                  <a:lnTo>
                    <a:pt x="579" y="736"/>
                  </a:lnTo>
                  <a:lnTo>
                    <a:pt x="597" y="722"/>
                  </a:lnTo>
                  <a:lnTo>
                    <a:pt x="615" y="709"/>
                  </a:lnTo>
                  <a:lnTo>
                    <a:pt x="635" y="695"/>
                  </a:lnTo>
                  <a:lnTo>
                    <a:pt x="654" y="683"/>
                  </a:lnTo>
                  <a:lnTo>
                    <a:pt x="672" y="670"/>
                  </a:lnTo>
                  <a:lnTo>
                    <a:pt x="689" y="658"/>
                  </a:lnTo>
                  <a:lnTo>
                    <a:pt x="704" y="648"/>
                  </a:lnTo>
                  <a:lnTo>
                    <a:pt x="718" y="639"/>
                  </a:lnTo>
                  <a:lnTo>
                    <a:pt x="729" y="630"/>
                  </a:lnTo>
                  <a:lnTo>
                    <a:pt x="739" y="625"/>
                  </a:lnTo>
                  <a:lnTo>
                    <a:pt x="744" y="620"/>
                  </a:lnTo>
                  <a:lnTo>
                    <a:pt x="745" y="619"/>
                  </a:lnTo>
                  <a:lnTo>
                    <a:pt x="741" y="619"/>
                  </a:lnTo>
                  <a:lnTo>
                    <a:pt x="732" y="618"/>
                  </a:lnTo>
                  <a:lnTo>
                    <a:pt x="718" y="616"/>
                  </a:lnTo>
                  <a:lnTo>
                    <a:pt x="700" y="615"/>
                  </a:lnTo>
                  <a:lnTo>
                    <a:pt x="682" y="612"/>
                  </a:lnTo>
                  <a:lnTo>
                    <a:pt x="662" y="611"/>
                  </a:lnTo>
                  <a:lnTo>
                    <a:pt x="646" y="609"/>
                  </a:lnTo>
                  <a:lnTo>
                    <a:pt x="632" y="608"/>
                  </a:lnTo>
                  <a:lnTo>
                    <a:pt x="642" y="601"/>
                  </a:lnTo>
                  <a:lnTo>
                    <a:pt x="651" y="593"/>
                  </a:lnTo>
                  <a:lnTo>
                    <a:pt x="664" y="583"/>
                  </a:lnTo>
                  <a:lnTo>
                    <a:pt x="678" y="573"/>
                  </a:lnTo>
                  <a:lnTo>
                    <a:pt x="691" y="562"/>
                  </a:lnTo>
                  <a:lnTo>
                    <a:pt x="705" y="551"/>
                  </a:lnTo>
                  <a:lnTo>
                    <a:pt x="721" y="540"/>
                  </a:lnTo>
                  <a:lnTo>
                    <a:pt x="736" y="528"/>
                  </a:lnTo>
                  <a:lnTo>
                    <a:pt x="745" y="529"/>
                  </a:lnTo>
                  <a:lnTo>
                    <a:pt x="755" y="530"/>
                  </a:lnTo>
                  <a:lnTo>
                    <a:pt x="763" y="532"/>
                  </a:lnTo>
                  <a:lnTo>
                    <a:pt x="773" y="532"/>
                  </a:lnTo>
                  <a:lnTo>
                    <a:pt x="797" y="530"/>
                  </a:lnTo>
                  <a:lnTo>
                    <a:pt x="822" y="526"/>
                  </a:lnTo>
                  <a:lnTo>
                    <a:pt x="844" y="521"/>
                  </a:lnTo>
                  <a:lnTo>
                    <a:pt x="866" y="512"/>
                  </a:lnTo>
                  <a:lnTo>
                    <a:pt x="887" y="501"/>
                  </a:lnTo>
                  <a:lnTo>
                    <a:pt x="908" y="489"/>
                  </a:lnTo>
                  <a:lnTo>
                    <a:pt x="926" y="474"/>
                  </a:lnTo>
                  <a:lnTo>
                    <a:pt x="944" y="457"/>
                  </a:lnTo>
                  <a:lnTo>
                    <a:pt x="952" y="461"/>
                  </a:lnTo>
                  <a:lnTo>
                    <a:pt x="960" y="465"/>
                  </a:lnTo>
                  <a:lnTo>
                    <a:pt x="968" y="468"/>
                  </a:lnTo>
                  <a:lnTo>
                    <a:pt x="977" y="471"/>
                  </a:lnTo>
                  <a:lnTo>
                    <a:pt x="985" y="474"/>
                  </a:lnTo>
                  <a:lnTo>
                    <a:pt x="995" y="475"/>
                  </a:lnTo>
                  <a:lnTo>
                    <a:pt x="1003" y="476"/>
                  </a:lnTo>
                  <a:lnTo>
                    <a:pt x="1013" y="476"/>
                  </a:lnTo>
                  <a:lnTo>
                    <a:pt x="1041" y="474"/>
                  </a:lnTo>
                  <a:lnTo>
                    <a:pt x="1065" y="465"/>
                  </a:lnTo>
                  <a:lnTo>
                    <a:pt x="1089" y="453"/>
                  </a:lnTo>
                  <a:lnTo>
                    <a:pt x="1108" y="436"/>
                  </a:lnTo>
                  <a:lnTo>
                    <a:pt x="1125" y="417"/>
                  </a:lnTo>
                  <a:lnTo>
                    <a:pt x="1137" y="393"/>
                  </a:lnTo>
                  <a:lnTo>
                    <a:pt x="1146" y="368"/>
                  </a:lnTo>
                  <a:lnTo>
                    <a:pt x="1149" y="341"/>
                  </a:lnTo>
                  <a:lnTo>
                    <a:pt x="1146" y="314"/>
                  </a:lnTo>
                  <a:lnTo>
                    <a:pt x="1137" y="288"/>
                  </a:lnTo>
                  <a:lnTo>
                    <a:pt x="1125" y="266"/>
                  </a:lnTo>
                  <a:lnTo>
                    <a:pt x="1108" y="246"/>
                  </a:lnTo>
                  <a:lnTo>
                    <a:pt x="1089" y="230"/>
                  </a:lnTo>
                  <a:lnTo>
                    <a:pt x="1065" y="217"/>
                  </a:lnTo>
                  <a:lnTo>
                    <a:pt x="1041" y="209"/>
                  </a:lnTo>
                  <a:lnTo>
                    <a:pt x="1013" y="2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" name="AutoShape 15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231" y="150"/>
                  </a:moveTo>
                  <a:lnTo>
                    <a:pt x="234" y="150"/>
                  </a:lnTo>
                  <a:lnTo>
                    <a:pt x="244" y="152"/>
                  </a:lnTo>
                  <a:lnTo>
                    <a:pt x="258" y="153"/>
                  </a:lnTo>
                  <a:lnTo>
                    <a:pt x="274" y="154"/>
                  </a:lnTo>
                  <a:lnTo>
                    <a:pt x="292" y="156"/>
                  </a:lnTo>
                  <a:lnTo>
                    <a:pt x="310" y="157"/>
                  </a:lnTo>
                  <a:lnTo>
                    <a:pt x="327" y="158"/>
                  </a:lnTo>
                  <a:lnTo>
                    <a:pt x="339" y="160"/>
                  </a:lnTo>
                  <a:lnTo>
                    <a:pt x="314" y="178"/>
                  </a:lnTo>
                  <a:lnTo>
                    <a:pt x="281" y="200"/>
                  </a:lnTo>
                  <a:lnTo>
                    <a:pt x="245" y="225"/>
                  </a:lnTo>
                  <a:lnTo>
                    <a:pt x="209" y="250"/>
                  </a:lnTo>
                  <a:lnTo>
                    <a:pt x="175" y="275"/>
                  </a:lnTo>
                  <a:lnTo>
                    <a:pt x="147" y="294"/>
                  </a:lnTo>
                  <a:lnTo>
                    <a:pt x="127" y="307"/>
                  </a:lnTo>
                  <a:lnTo>
                    <a:pt x="120" y="312"/>
                  </a:lnTo>
                  <a:lnTo>
                    <a:pt x="125" y="312"/>
                  </a:lnTo>
                  <a:lnTo>
                    <a:pt x="136" y="314"/>
                  </a:lnTo>
                  <a:lnTo>
                    <a:pt x="151" y="316"/>
                  </a:lnTo>
                  <a:lnTo>
                    <a:pt x="170" y="319"/>
                  </a:lnTo>
                  <a:lnTo>
                    <a:pt x="193" y="322"/>
                  </a:lnTo>
                  <a:lnTo>
                    <a:pt x="213" y="325"/>
                  </a:lnTo>
                  <a:lnTo>
                    <a:pt x="234" y="328"/>
                  </a:lnTo>
                  <a:lnTo>
                    <a:pt x="251" y="330"/>
                  </a:lnTo>
                  <a:lnTo>
                    <a:pt x="241" y="336"/>
                  </a:lnTo>
                  <a:lnTo>
                    <a:pt x="230" y="343"/>
                  </a:lnTo>
                  <a:lnTo>
                    <a:pt x="219" y="350"/>
                  </a:lnTo>
                  <a:lnTo>
                    <a:pt x="205" y="358"/>
                  </a:lnTo>
                  <a:lnTo>
                    <a:pt x="193" y="366"/>
                  </a:lnTo>
                  <a:lnTo>
                    <a:pt x="179" y="375"/>
                  </a:lnTo>
                  <a:lnTo>
                    <a:pt x="163" y="383"/>
                  </a:lnTo>
                  <a:lnTo>
                    <a:pt x="148" y="393"/>
                  </a:lnTo>
                  <a:lnTo>
                    <a:pt x="132" y="402"/>
                  </a:lnTo>
                  <a:lnTo>
                    <a:pt x="116" y="412"/>
                  </a:lnTo>
                  <a:lnTo>
                    <a:pt x="98" y="422"/>
                  </a:lnTo>
                  <a:lnTo>
                    <a:pt x="82" y="433"/>
                  </a:lnTo>
                  <a:lnTo>
                    <a:pt x="65" y="444"/>
                  </a:lnTo>
                  <a:lnTo>
                    <a:pt x="47" y="454"/>
                  </a:lnTo>
                  <a:lnTo>
                    <a:pt x="29" y="465"/>
                  </a:lnTo>
                  <a:lnTo>
                    <a:pt x="11" y="476"/>
                  </a:lnTo>
                  <a:lnTo>
                    <a:pt x="28" y="458"/>
                  </a:lnTo>
                  <a:lnTo>
                    <a:pt x="44" y="438"/>
                  </a:lnTo>
                  <a:lnTo>
                    <a:pt x="61" y="419"/>
                  </a:lnTo>
                  <a:lnTo>
                    <a:pt x="78" y="401"/>
                  </a:lnTo>
                  <a:lnTo>
                    <a:pt x="91" y="384"/>
                  </a:lnTo>
                  <a:lnTo>
                    <a:pt x="104" y="370"/>
                  </a:lnTo>
                  <a:lnTo>
                    <a:pt x="111" y="362"/>
                  </a:lnTo>
                  <a:lnTo>
                    <a:pt x="114" y="359"/>
                  </a:lnTo>
                  <a:lnTo>
                    <a:pt x="111" y="358"/>
                  </a:lnTo>
                  <a:lnTo>
                    <a:pt x="101" y="357"/>
                  </a:lnTo>
                  <a:lnTo>
                    <a:pt x="87" y="354"/>
                  </a:lnTo>
                  <a:lnTo>
                    <a:pt x="69" y="350"/>
                  </a:lnTo>
                  <a:lnTo>
                    <a:pt x="51" y="347"/>
                  </a:lnTo>
                  <a:lnTo>
                    <a:pt x="32" y="343"/>
                  </a:lnTo>
                  <a:lnTo>
                    <a:pt x="15" y="339"/>
                  </a:lnTo>
                  <a:lnTo>
                    <a:pt x="0" y="336"/>
                  </a:lnTo>
                  <a:lnTo>
                    <a:pt x="18" y="319"/>
                  </a:lnTo>
                  <a:lnTo>
                    <a:pt x="42" y="296"/>
                  </a:lnTo>
                  <a:lnTo>
                    <a:pt x="69" y="271"/>
                  </a:lnTo>
                  <a:lnTo>
                    <a:pt x="97" y="244"/>
                  </a:lnTo>
                  <a:lnTo>
                    <a:pt x="122" y="219"/>
                  </a:lnTo>
                  <a:lnTo>
                    <a:pt x="144" y="199"/>
                  </a:lnTo>
                  <a:lnTo>
                    <a:pt x="159" y="185"/>
                  </a:lnTo>
                  <a:lnTo>
                    <a:pt x="165" y="179"/>
                  </a:lnTo>
                  <a:lnTo>
                    <a:pt x="159" y="178"/>
                  </a:lnTo>
                  <a:lnTo>
                    <a:pt x="147" y="175"/>
                  </a:lnTo>
                  <a:lnTo>
                    <a:pt x="126" y="172"/>
                  </a:lnTo>
                  <a:lnTo>
                    <a:pt x="102" y="167"/>
                  </a:lnTo>
                  <a:lnTo>
                    <a:pt x="76" y="163"/>
                  </a:lnTo>
                  <a:lnTo>
                    <a:pt x="50" y="157"/>
                  </a:lnTo>
                  <a:lnTo>
                    <a:pt x="26" y="153"/>
                  </a:lnTo>
                  <a:lnTo>
                    <a:pt x="8" y="150"/>
                  </a:lnTo>
                  <a:lnTo>
                    <a:pt x="17" y="142"/>
                  </a:lnTo>
                  <a:lnTo>
                    <a:pt x="26" y="132"/>
                  </a:lnTo>
                  <a:lnTo>
                    <a:pt x="37" y="121"/>
                  </a:lnTo>
                  <a:lnTo>
                    <a:pt x="48" y="107"/>
                  </a:lnTo>
                  <a:lnTo>
                    <a:pt x="62" y="95"/>
                  </a:lnTo>
                  <a:lnTo>
                    <a:pt x="75" y="81"/>
                  </a:lnTo>
                  <a:lnTo>
                    <a:pt x="89" y="67"/>
                  </a:lnTo>
                  <a:lnTo>
                    <a:pt x="101" y="53"/>
                  </a:lnTo>
                  <a:lnTo>
                    <a:pt x="109" y="54"/>
                  </a:lnTo>
                  <a:lnTo>
                    <a:pt x="116" y="57"/>
                  </a:lnTo>
                  <a:lnTo>
                    <a:pt x="125" y="59"/>
                  </a:lnTo>
                  <a:lnTo>
                    <a:pt x="133" y="59"/>
                  </a:lnTo>
                  <a:lnTo>
                    <a:pt x="141" y="60"/>
                  </a:lnTo>
                  <a:lnTo>
                    <a:pt x="150" y="61"/>
                  </a:lnTo>
                  <a:lnTo>
                    <a:pt x="159" y="61"/>
                  </a:lnTo>
                  <a:lnTo>
                    <a:pt x="168" y="61"/>
                  </a:lnTo>
                  <a:lnTo>
                    <a:pt x="191" y="60"/>
                  </a:lnTo>
                  <a:lnTo>
                    <a:pt x="213" y="57"/>
                  </a:lnTo>
                  <a:lnTo>
                    <a:pt x="237" y="52"/>
                  </a:lnTo>
                  <a:lnTo>
                    <a:pt x="259" y="45"/>
                  </a:lnTo>
                  <a:lnTo>
                    <a:pt x="280" y="36"/>
                  </a:lnTo>
                  <a:lnTo>
                    <a:pt x="301" y="27"/>
                  </a:lnTo>
                  <a:lnTo>
                    <a:pt x="320" y="14"/>
                  </a:lnTo>
                  <a:lnTo>
                    <a:pt x="339" y="0"/>
                  </a:lnTo>
                  <a:lnTo>
                    <a:pt x="346" y="5"/>
                  </a:lnTo>
                  <a:lnTo>
                    <a:pt x="352" y="9"/>
                  </a:lnTo>
                  <a:lnTo>
                    <a:pt x="359" y="13"/>
                  </a:lnTo>
                  <a:lnTo>
                    <a:pt x="364" y="16"/>
                  </a:lnTo>
                  <a:lnTo>
                    <a:pt x="371" y="20"/>
                  </a:lnTo>
                  <a:lnTo>
                    <a:pt x="378" y="23"/>
                  </a:lnTo>
                  <a:lnTo>
                    <a:pt x="385" y="25"/>
                  </a:lnTo>
                  <a:lnTo>
                    <a:pt x="392" y="28"/>
                  </a:lnTo>
                  <a:lnTo>
                    <a:pt x="366" y="48"/>
                  </a:lnTo>
                  <a:lnTo>
                    <a:pt x="339" y="68"/>
                  </a:lnTo>
                  <a:lnTo>
                    <a:pt x="312" y="89"/>
                  </a:lnTo>
                  <a:lnTo>
                    <a:pt x="287" y="107"/>
                  </a:lnTo>
                  <a:lnTo>
                    <a:pt x="265" y="125"/>
                  </a:lnTo>
                  <a:lnTo>
                    <a:pt x="247" y="138"/>
                  </a:lnTo>
                  <a:lnTo>
                    <a:pt x="235" y="147"/>
                  </a:lnTo>
                  <a:lnTo>
                    <a:pt x="231" y="1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7" name="AutoShape 16"/>
            <p:cNvSpPr>
              <a:spLocks noChangeArrowheads="1"/>
            </p:cNvSpPr>
            <p:nvPr/>
          </p:nvSpPr>
          <p:spPr bwMode="auto">
            <a:xfrm>
              <a:off x="444" y="977"/>
              <a:ext cx="671" cy="334"/>
            </a:xfrm>
            <a:custGeom>
              <a:avLst/>
              <a:gdLst>
                <a:gd name="T0" fmla="*/ 17999 w 1071"/>
                <a:gd name="T1" fmla="*/ 377606 h 472"/>
                <a:gd name="T2" fmla="*/ 17999 w 1071"/>
                <a:gd name="T3" fmla="*/ 377606 h 472"/>
                <a:gd name="T4" fmla="*/ 17999 w 1071"/>
                <a:gd name="T5" fmla="*/ 377606 h 472"/>
                <a:gd name="T6" fmla="*/ 17999 w 1071"/>
                <a:gd name="T7" fmla="*/ 377606 h 472"/>
                <a:gd name="T8" fmla="*/ 17999 w 1071"/>
                <a:gd name="T9" fmla="*/ 377606 h 472"/>
                <a:gd name="T10" fmla="*/ 17999 w 1071"/>
                <a:gd name="T11" fmla="*/ 377606 h 472"/>
                <a:gd name="T12" fmla="*/ 17999 w 1071"/>
                <a:gd name="T13" fmla="*/ 377606 h 472"/>
                <a:gd name="T14" fmla="*/ 17999 w 1071"/>
                <a:gd name="T15" fmla="*/ 377606 h 472"/>
                <a:gd name="T16" fmla="*/ 17999 w 1071"/>
                <a:gd name="T17" fmla="*/ 377606 h 472"/>
                <a:gd name="T18" fmla="*/ 17999 w 1071"/>
                <a:gd name="T19" fmla="*/ 377606 h 472"/>
                <a:gd name="T20" fmla="*/ 17999 w 1071"/>
                <a:gd name="T21" fmla="*/ 377606 h 472"/>
                <a:gd name="T22" fmla="*/ 17999 w 1071"/>
                <a:gd name="T23" fmla="*/ 377606 h 472"/>
                <a:gd name="T24" fmla="*/ 17999 w 1071"/>
                <a:gd name="T25" fmla="*/ 377606 h 472"/>
                <a:gd name="T26" fmla="*/ 17999 w 1071"/>
                <a:gd name="T27" fmla="*/ 377606 h 472"/>
                <a:gd name="T28" fmla="*/ 17999 w 1071"/>
                <a:gd name="T29" fmla="*/ 377606 h 472"/>
                <a:gd name="T30" fmla="*/ 17999 w 1071"/>
                <a:gd name="T31" fmla="*/ 377606 h 472"/>
                <a:gd name="T32" fmla="*/ 17999 w 1071"/>
                <a:gd name="T33" fmla="*/ 377606 h 472"/>
                <a:gd name="T34" fmla="*/ 17999 w 1071"/>
                <a:gd name="T35" fmla="*/ 377606 h 472"/>
                <a:gd name="T36" fmla="*/ 17999 w 1071"/>
                <a:gd name="T37" fmla="*/ 377606 h 472"/>
                <a:gd name="T38" fmla="*/ 17999 w 1071"/>
                <a:gd name="T39" fmla="*/ 377606 h 472"/>
                <a:gd name="T40" fmla="*/ 17999 w 1071"/>
                <a:gd name="T41" fmla="*/ 377606 h 472"/>
                <a:gd name="T42" fmla="*/ 17999 w 1071"/>
                <a:gd name="T43" fmla="*/ 377606 h 472"/>
                <a:gd name="T44" fmla="*/ 17999 w 1071"/>
                <a:gd name="T45" fmla="*/ 377606 h 472"/>
                <a:gd name="T46" fmla="*/ 17999 w 1071"/>
                <a:gd name="T47" fmla="*/ 377606 h 472"/>
                <a:gd name="T48" fmla="*/ 17999 w 1071"/>
                <a:gd name="T49" fmla="*/ 377606 h 472"/>
                <a:gd name="T50" fmla="*/ 17999 w 1071"/>
                <a:gd name="T51" fmla="*/ 377606 h 472"/>
                <a:gd name="T52" fmla="*/ 17999 w 1071"/>
                <a:gd name="T53" fmla="*/ 377606 h 472"/>
                <a:gd name="T54" fmla="*/ 17999 w 1071"/>
                <a:gd name="T55" fmla="*/ 377606 h 472"/>
                <a:gd name="T56" fmla="*/ 17999 w 1071"/>
                <a:gd name="T57" fmla="*/ 377606 h 472"/>
                <a:gd name="T58" fmla="*/ 17999 w 1071"/>
                <a:gd name="T59" fmla="*/ 377606 h 472"/>
                <a:gd name="T60" fmla="*/ 17999 w 1071"/>
                <a:gd name="T61" fmla="*/ 377606 h 472"/>
                <a:gd name="T62" fmla="*/ 17999 w 1071"/>
                <a:gd name="T63" fmla="*/ 377606 h 472"/>
                <a:gd name="T64" fmla="*/ 17999 w 1071"/>
                <a:gd name="T65" fmla="*/ 377606 h 472"/>
                <a:gd name="T66" fmla="*/ 17999 w 1071"/>
                <a:gd name="T67" fmla="*/ 377606 h 472"/>
                <a:gd name="T68" fmla="*/ 17999 w 1071"/>
                <a:gd name="T69" fmla="*/ 377606 h 472"/>
                <a:gd name="T70" fmla="*/ 17999 w 1071"/>
                <a:gd name="T71" fmla="*/ 377606 h 472"/>
                <a:gd name="T72" fmla="*/ 17999 w 1071"/>
                <a:gd name="T73" fmla="*/ 377606 h 472"/>
                <a:gd name="T74" fmla="*/ 17999 w 1071"/>
                <a:gd name="T75" fmla="*/ 377606 h 472"/>
                <a:gd name="T76" fmla="*/ 17999 w 1071"/>
                <a:gd name="T77" fmla="*/ 377606 h 472"/>
                <a:gd name="T78" fmla="*/ 17999 w 1071"/>
                <a:gd name="T79" fmla="*/ 377606 h 472"/>
                <a:gd name="T80" fmla="*/ 17999 w 1071"/>
                <a:gd name="T81" fmla="*/ 0 h 472"/>
                <a:gd name="T82" fmla="*/ 17999 w 1071"/>
                <a:gd name="T83" fmla="*/ 377606 h 472"/>
                <a:gd name="T84" fmla="*/ 17999 w 1071"/>
                <a:gd name="T85" fmla="*/ 377606 h 472"/>
                <a:gd name="T86" fmla="*/ 17999 w 1071"/>
                <a:gd name="T87" fmla="*/ 377606 h 472"/>
                <a:gd name="T88" fmla="*/ 17999 w 1071"/>
                <a:gd name="T89" fmla="*/ 377606 h 472"/>
                <a:gd name="T90" fmla="*/ 17999 w 1071"/>
                <a:gd name="T91" fmla="*/ 377606 h 472"/>
                <a:gd name="T92" fmla="*/ 17999 w 1071"/>
                <a:gd name="T93" fmla="*/ 377606 h 472"/>
                <a:gd name="T94" fmla="*/ 17999 w 1071"/>
                <a:gd name="T95" fmla="*/ 377606 h 472"/>
                <a:gd name="T96" fmla="*/ 17999 w 1071"/>
                <a:gd name="T97" fmla="*/ 377606 h 472"/>
                <a:gd name="T98" fmla="*/ 17999 w 1071"/>
                <a:gd name="T99" fmla="*/ 377606 h 472"/>
                <a:gd name="T100" fmla="*/ 17999 w 1071"/>
                <a:gd name="T101" fmla="*/ 377606 h 472"/>
                <a:gd name="T102" fmla="*/ 17999 w 1071"/>
                <a:gd name="T103" fmla="*/ 377606 h 472"/>
                <a:gd name="T104" fmla="*/ 17999 w 1071"/>
                <a:gd name="T105" fmla="*/ 377606 h 472"/>
                <a:gd name="T106" fmla="*/ 17999 w 1071"/>
                <a:gd name="T107" fmla="*/ 377606 h 472"/>
                <a:gd name="T108" fmla="*/ 17999 w 1071"/>
                <a:gd name="T109" fmla="*/ 377606 h 472"/>
                <a:gd name="T110" fmla="*/ 17999 w 1071"/>
                <a:gd name="T111" fmla="*/ 377606 h 472"/>
                <a:gd name="T112" fmla="*/ 17999 w 1071"/>
                <a:gd name="T113" fmla="*/ 377606 h 4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71"/>
                <a:gd name="T172" fmla="*/ 0 h 472"/>
                <a:gd name="T173" fmla="*/ 1071 w 1071"/>
                <a:gd name="T174" fmla="*/ 472 h 4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71" h="472">
                  <a:moveTo>
                    <a:pt x="974" y="400"/>
                  </a:moveTo>
                  <a:lnTo>
                    <a:pt x="966" y="400"/>
                  </a:lnTo>
                  <a:lnTo>
                    <a:pt x="957" y="398"/>
                  </a:lnTo>
                  <a:lnTo>
                    <a:pt x="949" y="397"/>
                  </a:lnTo>
                  <a:lnTo>
                    <a:pt x="942" y="394"/>
                  </a:lnTo>
                  <a:lnTo>
                    <a:pt x="934" y="391"/>
                  </a:lnTo>
                  <a:lnTo>
                    <a:pt x="927" y="387"/>
                  </a:lnTo>
                  <a:lnTo>
                    <a:pt x="920" y="383"/>
                  </a:lnTo>
                  <a:lnTo>
                    <a:pt x="913" y="377"/>
                  </a:lnTo>
                  <a:lnTo>
                    <a:pt x="898" y="366"/>
                  </a:lnTo>
                  <a:lnTo>
                    <a:pt x="887" y="382"/>
                  </a:lnTo>
                  <a:lnTo>
                    <a:pt x="873" y="397"/>
                  </a:lnTo>
                  <a:lnTo>
                    <a:pt x="857" y="411"/>
                  </a:lnTo>
                  <a:lnTo>
                    <a:pt x="841" y="423"/>
                  </a:lnTo>
                  <a:lnTo>
                    <a:pt x="823" y="433"/>
                  </a:lnTo>
                  <a:lnTo>
                    <a:pt x="803" y="441"/>
                  </a:lnTo>
                  <a:lnTo>
                    <a:pt x="784" y="448"/>
                  </a:lnTo>
                  <a:lnTo>
                    <a:pt x="765" y="452"/>
                  </a:lnTo>
                  <a:lnTo>
                    <a:pt x="744" y="455"/>
                  </a:lnTo>
                  <a:lnTo>
                    <a:pt x="741" y="455"/>
                  </a:lnTo>
                  <a:lnTo>
                    <a:pt x="740" y="455"/>
                  </a:lnTo>
                  <a:lnTo>
                    <a:pt x="737" y="455"/>
                  </a:lnTo>
                  <a:lnTo>
                    <a:pt x="734" y="455"/>
                  </a:lnTo>
                  <a:lnTo>
                    <a:pt x="729" y="455"/>
                  </a:lnTo>
                  <a:lnTo>
                    <a:pt x="722" y="455"/>
                  </a:lnTo>
                  <a:lnTo>
                    <a:pt x="716" y="454"/>
                  </a:lnTo>
                  <a:lnTo>
                    <a:pt x="711" y="454"/>
                  </a:lnTo>
                  <a:lnTo>
                    <a:pt x="704" y="452"/>
                  </a:lnTo>
                  <a:lnTo>
                    <a:pt x="698" y="451"/>
                  </a:lnTo>
                  <a:lnTo>
                    <a:pt x="693" y="451"/>
                  </a:lnTo>
                  <a:lnTo>
                    <a:pt x="687" y="449"/>
                  </a:lnTo>
                  <a:lnTo>
                    <a:pt x="682" y="448"/>
                  </a:lnTo>
                  <a:lnTo>
                    <a:pt x="676" y="445"/>
                  </a:lnTo>
                  <a:lnTo>
                    <a:pt x="670" y="444"/>
                  </a:lnTo>
                  <a:lnTo>
                    <a:pt x="665" y="443"/>
                  </a:lnTo>
                  <a:lnTo>
                    <a:pt x="658" y="440"/>
                  </a:lnTo>
                  <a:lnTo>
                    <a:pt x="651" y="436"/>
                  </a:lnTo>
                  <a:lnTo>
                    <a:pt x="643" y="433"/>
                  </a:lnTo>
                  <a:lnTo>
                    <a:pt x="636" y="429"/>
                  </a:lnTo>
                  <a:lnTo>
                    <a:pt x="629" y="425"/>
                  </a:lnTo>
                  <a:lnTo>
                    <a:pt x="622" y="420"/>
                  </a:lnTo>
                  <a:lnTo>
                    <a:pt x="616" y="416"/>
                  </a:lnTo>
                  <a:lnTo>
                    <a:pt x="609" y="411"/>
                  </a:lnTo>
                  <a:lnTo>
                    <a:pt x="598" y="401"/>
                  </a:lnTo>
                  <a:lnTo>
                    <a:pt x="597" y="400"/>
                  </a:lnTo>
                  <a:lnTo>
                    <a:pt x="597" y="401"/>
                  </a:lnTo>
                  <a:lnTo>
                    <a:pt x="585" y="411"/>
                  </a:lnTo>
                  <a:lnTo>
                    <a:pt x="576" y="418"/>
                  </a:lnTo>
                  <a:lnTo>
                    <a:pt x="568" y="425"/>
                  </a:lnTo>
                  <a:lnTo>
                    <a:pt x="560" y="431"/>
                  </a:lnTo>
                  <a:lnTo>
                    <a:pt x="550" y="437"/>
                  </a:lnTo>
                  <a:lnTo>
                    <a:pt x="536" y="445"/>
                  </a:lnTo>
                  <a:lnTo>
                    <a:pt x="522" y="452"/>
                  </a:lnTo>
                  <a:lnTo>
                    <a:pt x="507" y="458"/>
                  </a:lnTo>
                  <a:lnTo>
                    <a:pt x="492" y="462"/>
                  </a:lnTo>
                  <a:lnTo>
                    <a:pt x="475" y="466"/>
                  </a:lnTo>
                  <a:lnTo>
                    <a:pt x="460" y="469"/>
                  </a:lnTo>
                  <a:lnTo>
                    <a:pt x="443" y="472"/>
                  </a:lnTo>
                  <a:lnTo>
                    <a:pt x="427" y="472"/>
                  </a:lnTo>
                  <a:lnTo>
                    <a:pt x="417" y="472"/>
                  </a:lnTo>
                  <a:lnTo>
                    <a:pt x="409" y="472"/>
                  </a:lnTo>
                  <a:lnTo>
                    <a:pt x="400" y="470"/>
                  </a:lnTo>
                  <a:lnTo>
                    <a:pt x="391" y="469"/>
                  </a:lnTo>
                  <a:lnTo>
                    <a:pt x="385" y="469"/>
                  </a:lnTo>
                  <a:lnTo>
                    <a:pt x="379" y="467"/>
                  </a:lnTo>
                  <a:lnTo>
                    <a:pt x="374" y="466"/>
                  </a:lnTo>
                  <a:lnTo>
                    <a:pt x="370" y="465"/>
                  </a:lnTo>
                  <a:lnTo>
                    <a:pt x="364" y="463"/>
                  </a:lnTo>
                  <a:lnTo>
                    <a:pt x="359" y="462"/>
                  </a:lnTo>
                  <a:lnTo>
                    <a:pt x="353" y="461"/>
                  </a:lnTo>
                  <a:lnTo>
                    <a:pt x="348" y="459"/>
                  </a:lnTo>
                  <a:lnTo>
                    <a:pt x="332" y="454"/>
                  </a:lnTo>
                  <a:lnTo>
                    <a:pt x="319" y="445"/>
                  </a:lnTo>
                  <a:lnTo>
                    <a:pt x="305" y="438"/>
                  </a:lnTo>
                  <a:lnTo>
                    <a:pt x="291" y="429"/>
                  </a:lnTo>
                  <a:lnTo>
                    <a:pt x="278" y="419"/>
                  </a:lnTo>
                  <a:lnTo>
                    <a:pt x="266" y="409"/>
                  </a:lnTo>
                  <a:lnTo>
                    <a:pt x="255" y="398"/>
                  </a:lnTo>
                  <a:lnTo>
                    <a:pt x="244" y="386"/>
                  </a:lnTo>
                  <a:lnTo>
                    <a:pt x="233" y="370"/>
                  </a:lnTo>
                  <a:lnTo>
                    <a:pt x="217" y="383"/>
                  </a:lnTo>
                  <a:lnTo>
                    <a:pt x="208" y="390"/>
                  </a:lnTo>
                  <a:lnTo>
                    <a:pt x="199" y="395"/>
                  </a:lnTo>
                  <a:lnTo>
                    <a:pt x="188" y="400"/>
                  </a:lnTo>
                  <a:lnTo>
                    <a:pt x="179" y="404"/>
                  </a:lnTo>
                  <a:lnTo>
                    <a:pt x="168" y="406"/>
                  </a:lnTo>
                  <a:lnTo>
                    <a:pt x="156" y="409"/>
                  </a:lnTo>
                  <a:lnTo>
                    <a:pt x="145" y="411"/>
                  </a:lnTo>
                  <a:lnTo>
                    <a:pt x="134" y="411"/>
                  </a:lnTo>
                  <a:lnTo>
                    <a:pt x="108" y="408"/>
                  </a:lnTo>
                  <a:lnTo>
                    <a:pt x="82" y="400"/>
                  </a:lnTo>
                  <a:lnTo>
                    <a:pt x="59" y="388"/>
                  </a:lnTo>
                  <a:lnTo>
                    <a:pt x="40" y="372"/>
                  </a:lnTo>
                  <a:lnTo>
                    <a:pt x="23" y="351"/>
                  </a:lnTo>
                  <a:lnTo>
                    <a:pt x="11" y="329"/>
                  </a:lnTo>
                  <a:lnTo>
                    <a:pt x="3" y="304"/>
                  </a:lnTo>
                  <a:lnTo>
                    <a:pt x="0" y="276"/>
                  </a:lnTo>
                  <a:lnTo>
                    <a:pt x="3" y="250"/>
                  </a:lnTo>
                  <a:lnTo>
                    <a:pt x="11" y="225"/>
                  </a:lnTo>
                  <a:lnTo>
                    <a:pt x="23" y="201"/>
                  </a:lnTo>
                  <a:lnTo>
                    <a:pt x="40" y="182"/>
                  </a:lnTo>
                  <a:lnTo>
                    <a:pt x="59" y="165"/>
                  </a:lnTo>
                  <a:lnTo>
                    <a:pt x="82" y="154"/>
                  </a:lnTo>
                  <a:lnTo>
                    <a:pt x="108" y="146"/>
                  </a:lnTo>
                  <a:lnTo>
                    <a:pt x="134" y="143"/>
                  </a:lnTo>
                  <a:lnTo>
                    <a:pt x="141" y="143"/>
                  </a:lnTo>
                  <a:lnTo>
                    <a:pt x="148" y="143"/>
                  </a:lnTo>
                  <a:lnTo>
                    <a:pt x="154" y="145"/>
                  </a:lnTo>
                  <a:lnTo>
                    <a:pt x="161" y="146"/>
                  </a:lnTo>
                  <a:lnTo>
                    <a:pt x="166" y="147"/>
                  </a:lnTo>
                  <a:lnTo>
                    <a:pt x="173" y="149"/>
                  </a:lnTo>
                  <a:lnTo>
                    <a:pt x="179" y="150"/>
                  </a:lnTo>
                  <a:lnTo>
                    <a:pt x="186" y="153"/>
                  </a:lnTo>
                  <a:lnTo>
                    <a:pt x="202" y="160"/>
                  </a:lnTo>
                  <a:lnTo>
                    <a:pt x="210" y="143"/>
                  </a:lnTo>
                  <a:lnTo>
                    <a:pt x="227" y="111"/>
                  </a:lnTo>
                  <a:lnTo>
                    <a:pt x="247" y="84"/>
                  </a:lnTo>
                  <a:lnTo>
                    <a:pt x="270" y="60"/>
                  </a:lnTo>
                  <a:lnTo>
                    <a:pt x="298" y="39"/>
                  </a:lnTo>
                  <a:lnTo>
                    <a:pt x="327" y="23"/>
                  </a:lnTo>
                  <a:lnTo>
                    <a:pt x="359" y="10"/>
                  </a:lnTo>
                  <a:lnTo>
                    <a:pt x="392" y="3"/>
                  </a:lnTo>
                  <a:lnTo>
                    <a:pt x="427" y="0"/>
                  </a:lnTo>
                  <a:lnTo>
                    <a:pt x="453" y="2"/>
                  </a:lnTo>
                  <a:lnTo>
                    <a:pt x="479" y="6"/>
                  </a:lnTo>
                  <a:lnTo>
                    <a:pt x="503" y="13"/>
                  </a:lnTo>
                  <a:lnTo>
                    <a:pt x="528" y="23"/>
                  </a:lnTo>
                  <a:lnTo>
                    <a:pt x="550" y="35"/>
                  </a:lnTo>
                  <a:lnTo>
                    <a:pt x="572" y="50"/>
                  </a:lnTo>
                  <a:lnTo>
                    <a:pt x="591" y="68"/>
                  </a:lnTo>
                  <a:lnTo>
                    <a:pt x="609" y="88"/>
                  </a:lnTo>
                  <a:lnTo>
                    <a:pt x="619" y="100"/>
                  </a:lnTo>
                  <a:lnTo>
                    <a:pt x="634" y="92"/>
                  </a:lnTo>
                  <a:lnTo>
                    <a:pt x="645" y="85"/>
                  </a:lnTo>
                  <a:lnTo>
                    <a:pt x="658" y="79"/>
                  </a:lnTo>
                  <a:lnTo>
                    <a:pt x="670" y="75"/>
                  </a:lnTo>
                  <a:lnTo>
                    <a:pt x="683" y="71"/>
                  </a:lnTo>
                  <a:lnTo>
                    <a:pt x="695" y="68"/>
                  </a:lnTo>
                  <a:lnTo>
                    <a:pt x="708" y="66"/>
                  </a:lnTo>
                  <a:lnTo>
                    <a:pt x="720" y="64"/>
                  </a:lnTo>
                  <a:lnTo>
                    <a:pt x="734" y="64"/>
                  </a:lnTo>
                  <a:lnTo>
                    <a:pt x="765" y="67"/>
                  </a:lnTo>
                  <a:lnTo>
                    <a:pt x="795" y="74"/>
                  </a:lnTo>
                  <a:lnTo>
                    <a:pt x="823" y="85"/>
                  </a:lnTo>
                  <a:lnTo>
                    <a:pt x="848" y="102"/>
                  </a:lnTo>
                  <a:lnTo>
                    <a:pt x="871" y="121"/>
                  </a:lnTo>
                  <a:lnTo>
                    <a:pt x="891" y="143"/>
                  </a:lnTo>
                  <a:lnTo>
                    <a:pt x="906" y="170"/>
                  </a:lnTo>
                  <a:lnTo>
                    <a:pt x="918" y="199"/>
                  </a:lnTo>
                  <a:lnTo>
                    <a:pt x="925" y="218"/>
                  </a:lnTo>
                  <a:lnTo>
                    <a:pt x="943" y="211"/>
                  </a:lnTo>
                  <a:lnTo>
                    <a:pt x="950" y="210"/>
                  </a:lnTo>
                  <a:lnTo>
                    <a:pt x="959" y="208"/>
                  </a:lnTo>
                  <a:lnTo>
                    <a:pt x="967" y="207"/>
                  </a:lnTo>
                  <a:lnTo>
                    <a:pt x="974" y="207"/>
                  </a:lnTo>
                  <a:lnTo>
                    <a:pt x="993" y="208"/>
                  </a:lnTo>
                  <a:lnTo>
                    <a:pt x="1011" y="214"/>
                  </a:lnTo>
                  <a:lnTo>
                    <a:pt x="1028" y="224"/>
                  </a:lnTo>
                  <a:lnTo>
                    <a:pt x="1043" y="235"/>
                  </a:lnTo>
                  <a:lnTo>
                    <a:pt x="1054" y="248"/>
                  </a:lnTo>
                  <a:lnTo>
                    <a:pt x="1064" y="265"/>
                  </a:lnTo>
                  <a:lnTo>
                    <a:pt x="1069" y="283"/>
                  </a:lnTo>
                  <a:lnTo>
                    <a:pt x="1071" y="303"/>
                  </a:lnTo>
                  <a:lnTo>
                    <a:pt x="1069" y="322"/>
                  </a:lnTo>
                  <a:lnTo>
                    <a:pt x="1064" y="340"/>
                  </a:lnTo>
                  <a:lnTo>
                    <a:pt x="1054" y="357"/>
                  </a:lnTo>
                  <a:lnTo>
                    <a:pt x="1043" y="372"/>
                  </a:lnTo>
                  <a:lnTo>
                    <a:pt x="1028" y="383"/>
                  </a:lnTo>
                  <a:lnTo>
                    <a:pt x="1011" y="393"/>
                  </a:lnTo>
                  <a:lnTo>
                    <a:pt x="993" y="398"/>
                  </a:lnTo>
                  <a:lnTo>
                    <a:pt x="97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" name="AutoShape 17"/>
            <p:cNvSpPr>
              <a:spLocks noChangeArrowheads="1"/>
            </p:cNvSpPr>
            <p:nvPr/>
          </p:nvSpPr>
          <p:spPr bwMode="auto">
            <a:xfrm>
              <a:off x="444" y="1151"/>
              <a:ext cx="671" cy="159"/>
            </a:xfrm>
            <a:custGeom>
              <a:avLst/>
              <a:gdLst>
                <a:gd name="T0" fmla="*/ 17999 w 1071"/>
                <a:gd name="T1" fmla="*/ 364999 h 225"/>
                <a:gd name="T2" fmla="*/ 17999 w 1071"/>
                <a:gd name="T3" fmla="*/ 364999 h 225"/>
                <a:gd name="T4" fmla="*/ 17999 w 1071"/>
                <a:gd name="T5" fmla="*/ 364999 h 225"/>
                <a:gd name="T6" fmla="*/ 17999 w 1071"/>
                <a:gd name="T7" fmla="*/ 364999 h 225"/>
                <a:gd name="T8" fmla="*/ 17999 w 1071"/>
                <a:gd name="T9" fmla="*/ 364999 h 225"/>
                <a:gd name="T10" fmla="*/ 17999 w 1071"/>
                <a:gd name="T11" fmla="*/ 364999 h 225"/>
                <a:gd name="T12" fmla="*/ 17999 w 1071"/>
                <a:gd name="T13" fmla="*/ 364999 h 225"/>
                <a:gd name="T14" fmla="*/ 17999 w 1071"/>
                <a:gd name="T15" fmla="*/ 364999 h 225"/>
                <a:gd name="T16" fmla="*/ 17999 w 1071"/>
                <a:gd name="T17" fmla="*/ 364999 h 225"/>
                <a:gd name="T18" fmla="*/ 17999 w 1071"/>
                <a:gd name="T19" fmla="*/ 364999 h 225"/>
                <a:gd name="T20" fmla="*/ 17999 w 1071"/>
                <a:gd name="T21" fmla="*/ 364999 h 225"/>
                <a:gd name="T22" fmla="*/ 17999 w 1071"/>
                <a:gd name="T23" fmla="*/ 364999 h 225"/>
                <a:gd name="T24" fmla="*/ 17999 w 1071"/>
                <a:gd name="T25" fmla="*/ 364999 h 225"/>
                <a:gd name="T26" fmla="*/ 17999 w 1071"/>
                <a:gd name="T27" fmla="*/ 364999 h 225"/>
                <a:gd name="T28" fmla="*/ 17999 w 1071"/>
                <a:gd name="T29" fmla="*/ 364999 h 225"/>
                <a:gd name="T30" fmla="*/ 17999 w 1071"/>
                <a:gd name="T31" fmla="*/ 364999 h 225"/>
                <a:gd name="T32" fmla="*/ 17999 w 1071"/>
                <a:gd name="T33" fmla="*/ 364999 h 225"/>
                <a:gd name="T34" fmla="*/ 17999 w 1071"/>
                <a:gd name="T35" fmla="*/ 364999 h 225"/>
                <a:gd name="T36" fmla="*/ 17999 w 1071"/>
                <a:gd name="T37" fmla="*/ 364999 h 225"/>
                <a:gd name="T38" fmla="*/ 17999 w 1071"/>
                <a:gd name="T39" fmla="*/ 364999 h 225"/>
                <a:gd name="T40" fmla="*/ 17999 w 1071"/>
                <a:gd name="T41" fmla="*/ 364999 h 225"/>
                <a:gd name="T42" fmla="*/ 17999 w 1071"/>
                <a:gd name="T43" fmla="*/ 364999 h 225"/>
                <a:gd name="T44" fmla="*/ 17999 w 1071"/>
                <a:gd name="T45" fmla="*/ 364999 h 225"/>
                <a:gd name="T46" fmla="*/ 17999 w 1071"/>
                <a:gd name="T47" fmla="*/ 364999 h 225"/>
                <a:gd name="T48" fmla="*/ 0 w 1071"/>
                <a:gd name="T49" fmla="*/ 364999 h 225"/>
                <a:gd name="T50" fmla="*/ 17999 w 1071"/>
                <a:gd name="T51" fmla="*/ 364999 h 225"/>
                <a:gd name="T52" fmla="*/ 17999 w 1071"/>
                <a:gd name="T53" fmla="*/ 364999 h 225"/>
                <a:gd name="T54" fmla="*/ 17999 w 1071"/>
                <a:gd name="T55" fmla="*/ 364999 h 225"/>
                <a:gd name="T56" fmla="*/ 17999 w 1071"/>
                <a:gd name="T57" fmla="*/ 364999 h 225"/>
                <a:gd name="T58" fmla="*/ 17999 w 1071"/>
                <a:gd name="T59" fmla="*/ 364999 h 225"/>
                <a:gd name="T60" fmla="*/ 17999 w 1071"/>
                <a:gd name="T61" fmla="*/ 364999 h 225"/>
                <a:gd name="T62" fmla="*/ 17999 w 1071"/>
                <a:gd name="T63" fmla="*/ 364999 h 225"/>
                <a:gd name="T64" fmla="*/ 17999 w 1071"/>
                <a:gd name="T65" fmla="*/ 364999 h 225"/>
                <a:gd name="T66" fmla="*/ 17999 w 1071"/>
                <a:gd name="T67" fmla="*/ 364999 h 225"/>
                <a:gd name="T68" fmla="*/ 17999 w 1071"/>
                <a:gd name="T69" fmla="*/ 364999 h 225"/>
                <a:gd name="T70" fmla="*/ 17999 w 1071"/>
                <a:gd name="T71" fmla="*/ 364999 h 225"/>
                <a:gd name="T72" fmla="*/ 17999 w 1071"/>
                <a:gd name="T73" fmla="*/ 364999 h 225"/>
                <a:gd name="T74" fmla="*/ 17999 w 1071"/>
                <a:gd name="T75" fmla="*/ 364999 h 225"/>
                <a:gd name="T76" fmla="*/ 17999 w 1071"/>
                <a:gd name="T77" fmla="*/ 364999 h 225"/>
                <a:gd name="T78" fmla="*/ 17999 w 1071"/>
                <a:gd name="T79" fmla="*/ 364999 h 225"/>
                <a:gd name="T80" fmla="*/ 17999 w 1071"/>
                <a:gd name="T81" fmla="*/ 364999 h 225"/>
                <a:gd name="T82" fmla="*/ 17999 w 1071"/>
                <a:gd name="T83" fmla="*/ 364999 h 225"/>
                <a:gd name="T84" fmla="*/ 17999 w 1071"/>
                <a:gd name="T85" fmla="*/ 364999 h 225"/>
                <a:gd name="T86" fmla="*/ 17999 w 1071"/>
                <a:gd name="T87" fmla="*/ 364999 h 225"/>
                <a:gd name="T88" fmla="*/ 17999 w 1071"/>
                <a:gd name="T89" fmla="*/ 364999 h 225"/>
                <a:gd name="T90" fmla="*/ 17999 w 1071"/>
                <a:gd name="T91" fmla="*/ 364999 h 225"/>
                <a:gd name="T92" fmla="*/ 17999 w 1071"/>
                <a:gd name="T93" fmla="*/ 364999 h 225"/>
                <a:gd name="T94" fmla="*/ 17999 w 1071"/>
                <a:gd name="T95" fmla="*/ 364999 h 225"/>
                <a:gd name="T96" fmla="*/ 17999 w 1071"/>
                <a:gd name="T97" fmla="*/ 364999 h 225"/>
                <a:gd name="T98" fmla="*/ 17999 w 1071"/>
                <a:gd name="T99" fmla="*/ 364999 h 225"/>
                <a:gd name="T100" fmla="*/ 17999 w 1071"/>
                <a:gd name="T101" fmla="*/ 364999 h 225"/>
                <a:gd name="T102" fmla="*/ 17999 w 1071"/>
                <a:gd name="T103" fmla="*/ 364999 h 225"/>
                <a:gd name="T104" fmla="*/ 17999 w 1071"/>
                <a:gd name="T105" fmla="*/ 364999 h 225"/>
                <a:gd name="T106" fmla="*/ 17999 w 1071"/>
                <a:gd name="T107" fmla="*/ 364999 h 22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71"/>
                <a:gd name="T163" fmla="*/ 0 h 225"/>
                <a:gd name="T164" fmla="*/ 1071 w 1071"/>
                <a:gd name="T165" fmla="*/ 225 h 22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71" h="225">
                  <a:moveTo>
                    <a:pt x="974" y="94"/>
                  </a:moveTo>
                  <a:lnTo>
                    <a:pt x="966" y="94"/>
                  </a:lnTo>
                  <a:lnTo>
                    <a:pt x="957" y="93"/>
                  </a:lnTo>
                  <a:lnTo>
                    <a:pt x="949" y="92"/>
                  </a:lnTo>
                  <a:lnTo>
                    <a:pt x="942" y="89"/>
                  </a:lnTo>
                  <a:lnTo>
                    <a:pt x="934" y="86"/>
                  </a:lnTo>
                  <a:lnTo>
                    <a:pt x="927" y="82"/>
                  </a:lnTo>
                  <a:lnTo>
                    <a:pt x="920" y="78"/>
                  </a:lnTo>
                  <a:lnTo>
                    <a:pt x="913" y="72"/>
                  </a:lnTo>
                  <a:lnTo>
                    <a:pt x="898" y="61"/>
                  </a:lnTo>
                  <a:lnTo>
                    <a:pt x="887" y="76"/>
                  </a:lnTo>
                  <a:lnTo>
                    <a:pt x="873" y="92"/>
                  </a:lnTo>
                  <a:lnTo>
                    <a:pt x="857" y="105"/>
                  </a:lnTo>
                  <a:lnTo>
                    <a:pt x="841" y="118"/>
                  </a:lnTo>
                  <a:lnTo>
                    <a:pt x="823" y="128"/>
                  </a:lnTo>
                  <a:lnTo>
                    <a:pt x="803" y="136"/>
                  </a:lnTo>
                  <a:lnTo>
                    <a:pt x="784" y="143"/>
                  </a:lnTo>
                  <a:lnTo>
                    <a:pt x="765" y="147"/>
                  </a:lnTo>
                  <a:lnTo>
                    <a:pt x="744" y="150"/>
                  </a:lnTo>
                  <a:lnTo>
                    <a:pt x="741" y="150"/>
                  </a:lnTo>
                  <a:lnTo>
                    <a:pt x="740" y="150"/>
                  </a:lnTo>
                  <a:lnTo>
                    <a:pt x="737" y="150"/>
                  </a:lnTo>
                  <a:lnTo>
                    <a:pt x="734" y="150"/>
                  </a:lnTo>
                  <a:lnTo>
                    <a:pt x="729" y="150"/>
                  </a:lnTo>
                  <a:lnTo>
                    <a:pt x="722" y="150"/>
                  </a:lnTo>
                  <a:lnTo>
                    <a:pt x="716" y="148"/>
                  </a:lnTo>
                  <a:lnTo>
                    <a:pt x="711" y="148"/>
                  </a:lnTo>
                  <a:lnTo>
                    <a:pt x="704" y="147"/>
                  </a:lnTo>
                  <a:lnTo>
                    <a:pt x="698" y="146"/>
                  </a:lnTo>
                  <a:lnTo>
                    <a:pt x="693" y="146"/>
                  </a:lnTo>
                  <a:lnTo>
                    <a:pt x="687" y="144"/>
                  </a:lnTo>
                  <a:lnTo>
                    <a:pt x="682" y="143"/>
                  </a:lnTo>
                  <a:lnTo>
                    <a:pt x="676" y="140"/>
                  </a:lnTo>
                  <a:lnTo>
                    <a:pt x="670" y="139"/>
                  </a:lnTo>
                  <a:lnTo>
                    <a:pt x="665" y="137"/>
                  </a:lnTo>
                  <a:lnTo>
                    <a:pt x="658" y="135"/>
                  </a:lnTo>
                  <a:lnTo>
                    <a:pt x="651" y="130"/>
                  </a:lnTo>
                  <a:lnTo>
                    <a:pt x="643" y="128"/>
                  </a:lnTo>
                  <a:lnTo>
                    <a:pt x="636" y="123"/>
                  </a:lnTo>
                  <a:lnTo>
                    <a:pt x="629" y="119"/>
                  </a:lnTo>
                  <a:lnTo>
                    <a:pt x="622" y="115"/>
                  </a:lnTo>
                  <a:lnTo>
                    <a:pt x="616" y="111"/>
                  </a:lnTo>
                  <a:lnTo>
                    <a:pt x="609" y="105"/>
                  </a:lnTo>
                  <a:lnTo>
                    <a:pt x="598" y="96"/>
                  </a:lnTo>
                  <a:lnTo>
                    <a:pt x="597" y="94"/>
                  </a:lnTo>
                  <a:lnTo>
                    <a:pt x="597" y="96"/>
                  </a:lnTo>
                  <a:lnTo>
                    <a:pt x="585" y="105"/>
                  </a:lnTo>
                  <a:lnTo>
                    <a:pt x="576" y="112"/>
                  </a:lnTo>
                  <a:lnTo>
                    <a:pt x="568" y="119"/>
                  </a:lnTo>
                  <a:lnTo>
                    <a:pt x="560" y="126"/>
                  </a:lnTo>
                  <a:lnTo>
                    <a:pt x="550" y="132"/>
                  </a:lnTo>
                  <a:lnTo>
                    <a:pt x="536" y="140"/>
                  </a:lnTo>
                  <a:lnTo>
                    <a:pt x="522" y="147"/>
                  </a:lnTo>
                  <a:lnTo>
                    <a:pt x="507" y="153"/>
                  </a:lnTo>
                  <a:lnTo>
                    <a:pt x="492" y="157"/>
                  </a:lnTo>
                  <a:lnTo>
                    <a:pt x="475" y="161"/>
                  </a:lnTo>
                  <a:lnTo>
                    <a:pt x="460" y="164"/>
                  </a:lnTo>
                  <a:lnTo>
                    <a:pt x="443" y="166"/>
                  </a:lnTo>
                  <a:lnTo>
                    <a:pt x="427" y="166"/>
                  </a:lnTo>
                  <a:lnTo>
                    <a:pt x="417" y="166"/>
                  </a:lnTo>
                  <a:lnTo>
                    <a:pt x="409" y="166"/>
                  </a:lnTo>
                  <a:lnTo>
                    <a:pt x="400" y="165"/>
                  </a:lnTo>
                  <a:lnTo>
                    <a:pt x="391" y="164"/>
                  </a:lnTo>
                  <a:lnTo>
                    <a:pt x="385" y="164"/>
                  </a:lnTo>
                  <a:lnTo>
                    <a:pt x="379" y="162"/>
                  </a:lnTo>
                  <a:lnTo>
                    <a:pt x="374" y="161"/>
                  </a:lnTo>
                  <a:lnTo>
                    <a:pt x="370" y="159"/>
                  </a:lnTo>
                  <a:lnTo>
                    <a:pt x="364" y="158"/>
                  </a:lnTo>
                  <a:lnTo>
                    <a:pt x="359" y="157"/>
                  </a:lnTo>
                  <a:lnTo>
                    <a:pt x="353" y="155"/>
                  </a:lnTo>
                  <a:lnTo>
                    <a:pt x="348" y="154"/>
                  </a:lnTo>
                  <a:lnTo>
                    <a:pt x="332" y="148"/>
                  </a:lnTo>
                  <a:lnTo>
                    <a:pt x="319" y="140"/>
                  </a:lnTo>
                  <a:lnTo>
                    <a:pt x="305" y="133"/>
                  </a:lnTo>
                  <a:lnTo>
                    <a:pt x="291" y="123"/>
                  </a:lnTo>
                  <a:lnTo>
                    <a:pt x="278" y="114"/>
                  </a:lnTo>
                  <a:lnTo>
                    <a:pt x="266" y="104"/>
                  </a:lnTo>
                  <a:lnTo>
                    <a:pt x="255" y="93"/>
                  </a:lnTo>
                  <a:lnTo>
                    <a:pt x="244" y="80"/>
                  </a:lnTo>
                  <a:lnTo>
                    <a:pt x="233" y="65"/>
                  </a:lnTo>
                  <a:lnTo>
                    <a:pt x="217" y="78"/>
                  </a:lnTo>
                  <a:lnTo>
                    <a:pt x="208" y="85"/>
                  </a:lnTo>
                  <a:lnTo>
                    <a:pt x="199" y="90"/>
                  </a:lnTo>
                  <a:lnTo>
                    <a:pt x="188" y="94"/>
                  </a:lnTo>
                  <a:lnTo>
                    <a:pt x="179" y="99"/>
                  </a:lnTo>
                  <a:lnTo>
                    <a:pt x="168" y="101"/>
                  </a:lnTo>
                  <a:lnTo>
                    <a:pt x="156" y="104"/>
                  </a:lnTo>
                  <a:lnTo>
                    <a:pt x="145" y="105"/>
                  </a:lnTo>
                  <a:lnTo>
                    <a:pt x="134" y="105"/>
                  </a:lnTo>
                  <a:lnTo>
                    <a:pt x="111" y="104"/>
                  </a:lnTo>
                  <a:lnTo>
                    <a:pt x="89" y="97"/>
                  </a:lnTo>
                  <a:lnTo>
                    <a:pt x="68" y="89"/>
                  </a:lnTo>
                  <a:lnTo>
                    <a:pt x="50" y="75"/>
                  </a:lnTo>
                  <a:lnTo>
                    <a:pt x="33" y="60"/>
                  </a:lnTo>
                  <a:lnTo>
                    <a:pt x="21" y="42"/>
                  </a:lnTo>
                  <a:lnTo>
                    <a:pt x="10" y="22"/>
                  </a:lnTo>
                  <a:lnTo>
                    <a:pt x="3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3" y="57"/>
                  </a:lnTo>
                  <a:lnTo>
                    <a:pt x="11" y="82"/>
                  </a:lnTo>
                  <a:lnTo>
                    <a:pt x="23" y="104"/>
                  </a:lnTo>
                  <a:lnTo>
                    <a:pt x="40" y="125"/>
                  </a:lnTo>
                  <a:lnTo>
                    <a:pt x="59" y="141"/>
                  </a:lnTo>
                  <a:lnTo>
                    <a:pt x="82" y="153"/>
                  </a:lnTo>
                  <a:lnTo>
                    <a:pt x="108" y="161"/>
                  </a:lnTo>
                  <a:lnTo>
                    <a:pt x="134" y="164"/>
                  </a:lnTo>
                  <a:lnTo>
                    <a:pt x="145" y="164"/>
                  </a:lnTo>
                  <a:lnTo>
                    <a:pt x="156" y="162"/>
                  </a:lnTo>
                  <a:lnTo>
                    <a:pt x="168" y="159"/>
                  </a:lnTo>
                  <a:lnTo>
                    <a:pt x="179" y="157"/>
                  </a:lnTo>
                  <a:lnTo>
                    <a:pt x="188" y="153"/>
                  </a:lnTo>
                  <a:lnTo>
                    <a:pt x="199" y="148"/>
                  </a:lnTo>
                  <a:lnTo>
                    <a:pt x="208" y="143"/>
                  </a:lnTo>
                  <a:lnTo>
                    <a:pt x="217" y="136"/>
                  </a:lnTo>
                  <a:lnTo>
                    <a:pt x="233" y="123"/>
                  </a:lnTo>
                  <a:lnTo>
                    <a:pt x="244" y="139"/>
                  </a:lnTo>
                  <a:lnTo>
                    <a:pt x="255" y="151"/>
                  </a:lnTo>
                  <a:lnTo>
                    <a:pt x="266" y="162"/>
                  </a:lnTo>
                  <a:lnTo>
                    <a:pt x="278" y="172"/>
                  </a:lnTo>
                  <a:lnTo>
                    <a:pt x="291" y="182"/>
                  </a:lnTo>
                  <a:lnTo>
                    <a:pt x="305" y="191"/>
                  </a:lnTo>
                  <a:lnTo>
                    <a:pt x="319" y="198"/>
                  </a:lnTo>
                  <a:lnTo>
                    <a:pt x="332" y="207"/>
                  </a:lnTo>
                  <a:lnTo>
                    <a:pt x="348" y="212"/>
                  </a:lnTo>
                  <a:lnTo>
                    <a:pt x="353" y="214"/>
                  </a:lnTo>
                  <a:lnTo>
                    <a:pt x="359" y="215"/>
                  </a:lnTo>
                  <a:lnTo>
                    <a:pt x="364" y="216"/>
                  </a:lnTo>
                  <a:lnTo>
                    <a:pt x="370" y="218"/>
                  </a:lnTo>
                  <a:lnTo>
                    <a:pt x="374" y="219"/>
                  </a:lnTo>
                  <a:lnTo>
                    <a:pt x="379" y="220"/>
                  </a:lnTo>
                  <a:lnTo>
                    <a:pt x="385" y="222"/>
                  </a:lnTo>
                  <a:lnTo>
                    <a:pt x="391" y="222"/>
                  </a:lnTo>
                  <a:lnTo>
                    <a:pt x="400" y="223"/>
                  </a:lnTo>
                  <a:lnTo>
                    <a:pt x="409" y="225"/>
                  </a:lnTo>
                  <a:lnTo>
                    <a:pt x="417" y="225"/>
                  </a:lnTo>
                  <a:lnTo>
                    <a:pt x="427" y="225"/>
                  </a:lnTo>
                  <a:lnTo>
                    <a:pt x="443" y="225"/>
                  </a:lnTo>
                  <a:lnTo>
                    <a:pt x="460" y="222"/>
                  </a:lnTo>
                  <a:lnTo>
                    <a:pt x="475" y="219"/>
                  </a:lnTo>
                  <a:lnTo>
                    <a:pt x="492" y="215"/>
                  </a:lnTo>
                  <a:lnTo>
                    <a:pt x="507" y="211"/>
                  </a:lnTo>
                  <a:lnTo>
                    <a:pt x="522" y="205"/>
                  </a:lnTo>
                  <a:lnTo>
                    <a:pt x="536" y="198"/>
                  </a:lnTo>
                  <a:lnTo>
                    <a:pt x="550" y="190"/>
                  </a:lnTo>
                  <a:lnTo>
                    <a:pt x="560" y="184"/>
                  </a:lnTo>
                  <a:lnTo>
                    <a:pt x="568" y="178"/>
                  </a:lnTo>
                  <a:lnTo>
                    <a:pt x="576" y="171"/>
                  </a:lnTo>
                  <a:lnTo>
                    <a:pt x="585" y="164"/>
                  </a:lnTo>
                  <a:lnTo>
                    <a:pt x="597" y="154"/>
                  </a:lnTo>
                  <a:lnTo>
                    <a:pt x="597" y="153"/>
                  </a:lnTo>
                  <a:lnTo>
                    <a:pt x="598" y="154"/>
                  </a:lnTo>
                  <a:lnTo>
                    <a:pt x="609" y="164"/>
                  </a:lnTo>
                  <a:lnTo>
                    <a:pt x="616" y="169"/>
                  </a:lnTo>
                  <a:lnTo>
                    <a:pt x="622" y="173"/>
                  </a:lnTo>
                  <a:lnTo>
                    <a:pt x="629" y="178"/>
                  </a:lnTo>
                  <a:lnTo>
                    <a:pt x="636" y="182"/>
                  </a:lnTo>
                  <a:lnTo>
                    <a:pt x="643" y="186"/>
                  </a:lnTo>
                  <a:lnTo>
                    <a:pt x="651" y="189"/>
                  </a:lnTo>
                  <a:lnTo>
                    <a:pt x="658" y="193"/>
                  </a:lnTo>
                  <a:lnTo>
                    <a:pt x="665" y="196"/>
                  </a:lnTo>
                  <a:lnTo>
                    <a:pt x="670" y="197"/>
                  </a:lnTo>
                  <a:lnTo>
                    <a:pt x="676" y="198"/>
                  </a:lnTo>
                  <a:lnTo>
                    <a:pt x="682" y="201"/>
                  </a:lnTo>
                  <a:lnTo>
                    <a:pt x="687" y="202"/>
                  </a:lnTo>
                  <a:lnTo>
                    <a:pt x="693" y="204"/>
                  </a:lnTo>
                  <a:lnTo>
                    <a:pt x="698" y="204"/>
                  </a:lnTo>
                  <a:lnTo>
                    <a:pt x="704" y="205"/>
                  </a:lnTo>
                  <a:lnTo>
                    <a:pt x="711" y="207"/>
                  </a:lnTo>
                  <a:lnTo>
                    <a:pt x="716" y="207"/>
                  </a:lnTo>
                  <a:lnTo>
                    <a:pt x="722" y="208"/>
                  </a:lnTo>
                  <a:lnTo>
                    <a:pt x="729" y="208"/>
                  </a:lnTo>
                  <a:lnTo>
                    <a:pt x="734" y="208"/>
                  </a:lnTo>
                  <a:lnTo>
                    <a:pt x="737" y="208"/>
                  </a:lnTo>
                  <a:lnTo>
                    <a:pt x="740" y="208"/>
                  </a:lnTo>
                  <a:lnTo>
                    <a:pt x="741" y="208"/>
                  </a:lnTo>
                  <a:lnTo>
                    <a:pt x="744" y="208"/>
                  </a:lnTo>
                  <a:lnTo>
                    <a:pt x="765" y="205"/>
                  </a:lnTo>
                  <a:lnTo>
                    <a:pt x="784" y="201"/>
                  </a:lnTo>
                  <a:lnTo>
                    <a:pt x="803" y="194"/>
                  </a:lnTo>
                  <a:lnTo>
                    <a:pt x="823" y="186"/>
                  </a:lnTo>
                  <a:lnTo>
                    <a:pt x="841" y="176"/>
                  </a:lnTo>
                  <a:lnTo>
                    <a:pt x="857" y="164"/>
                  </a:lnTo>
                  <a:lnTo>
                    <a:pt x="873" y="150"/>
                  </a:lnTo>
                  <a:lnTo>
                    <a:pt x="887" y="135"/>
                  </a:lnTo>
                  <a:lnTo>
                    <a:pt x="898" y="119"/>
                  </a:lnTo>
                  <a:lnTo>
                    <a:pt x="913" y="130"/>
                  </a:lnTo>
                  <a:lnTo>
                    <a:pt x="920" y="136"/>
                  </a:lnTo>
                  <a:lnTo>
                    <a:pt x="927" y="140"/>
                  </a:lnTo>
                  <a:lnTo>
                    <a:pt x="934" y="144"/>
                  </a:lnTo>
                  <a:lnTo>
                    <a:pt x="942" y="147"/>
                  </a:lnTo>
                  <a:lnTo>
                    <a:pt x="949" y="150"/>
                  </a:lnTo>
                  <a:lnTo>
                    <a:pt x="957" y="151"/>
                  </a:lnTo>
                  <a:lnTo>
                    <a:pt x="966" y="153"/>
                  </a:lnTo>
                  <a:lnTo>
                    <a:pt x="974" y="153"/>
                  </a:lnTo>
                  <a:lnTo>
                    <a:pt x="993" y="151"/>
                  </a:lnTo>
                  <a:lnTo>
                    <a:pt x="1011" y="146"/>
                  </a:lnTo>
                  <a:lnTo>
                    <a:pt x="1028" y="136"/>
                  </a:lnTo>
                  <a:lnTo>
                    <a:pt x="1043" y="125"/>
                  </a:lnTo>
                  <a:lnTo>
                    <a:pt x="1054" y="110"/>
                  </a:lnTo>
                  <a:lnTo>
                    <a:pt x="1064" y="93"/>
                  </a:lnTo>
                  <a:lnTo>
                    <a:pt x="1069" y="75"/>
                  </a:lnTo>
                  <a:lnTo>
                    <a:pt x="1071" y="56"/>
                  </a:lnTo>
                  <a:lnTo>
                    <a:pt x="1071" y="49"/>
                  </a:lnTo>
                  <a:lnTo>
                    <a:pt x="1069" y="40"/>
                  </a:lnTo>
                  <a:lnTo>
                    <a:pt x="1067" y="33"/>
                  </a:lnTo>
                  <a:lnTo>
                    <a:pt x="1065" y="26"/>
                  </a:lnTo>
                  <a:lnTo>
                    <a:pt x="1060" y="40"/>
                  </a:lnTo>
                  <a:lnTo>
                    <a:pt x="1051" y="53"/>
                  </a:lnTo>
                  <a:lnTo>
                    <a:pt x="1042" y="65"/>
                  </a:lnTo>
                  <a:lnTo>
                    <a:pt x="1031" y="75"/>
                  </a:lnTo>
                  <a:lnTo>
                    <a:pt x="1018" y="83"/>
                  </a:lnTo>
                  <a:lnTo>
                    <a:pt x="1004" y="89"/>
                  </a:lnTo>
                  <a:lnTo>
                    <a:pt x="989" y="93"/>
                  </a:lnTo>
                  <a:lnTo>
                    <a:pt x="974" y="9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" name="AutoShape 18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168" y="61"/>
                  </a:moveTo>
                  <a:lnTo>
                    <a:pt x="159" y="61"/>
                  </a:lnTo>
                  <a:lnTo>
                    <a:pt x="150" y="61"/>
                  </a:lnTo>
                  <a:lnTo>
                    <a:pt x="141" y="60"/>
                  </a:lnTo>
                  <a:lnTo>
                    <a:pt x="133" y="59"/>
                  </a:lnTo>
                  <a:lnTo>
                    <a:pt x="125" y="59"/>
                  </a:lnTo>
                  <a:lnTo>
                    <a:pt x="116" y="57"/>
                  </a:lnTo>
                  <a:lnTo>
                    <a:pt x="109" y="54"/>
                  </a:lnTo>
                  <a:lnTo>
                    <a:pt x="101" y="53"/>
                  </a:lnTo>
                  <a:lnTo>
                    <a:pt x="89" y="67"/>
                  </a:lnTo>
                  <a:lnTo>
                    <a:pt x="75" y="81"/>
                  </a:lnTo>
                  <a:lnTo>
                    <a:pt x="62" y="95"/>
                  </a:lnTo>
                  <a:lnTo>
                    <a:pt x="48" y="107"/>
                  </a:lnTo>
                  <a:lnTo>
                    <a:pt x="37" y="121"/>
                  </a:lnTo>
                  <a:lnTo>
                    <a:pt x="26" y="132"/>
                  </a:lnTo>
                  <a:lnTo>
                    <a:pt x="17" y="142"/>
                  </a:lnTo>
                  <a:lnTo>
                    <a:pt x="8" y="150"/>
                  </a:lnTo>
                  <a:lnTo>
                    <a:pt x="26" y="153"/>
                  </a:lnTo>
                  <a:lnTo>
                    <a:pt x="50" y="157"/>
                  </a:lnTo>
                  <a:lnTo>
                    <a:pt x="76" y="163"/>
                  </a:lnTo>
                  <a:lnTo>
                    <a:pt x="102" y="167"/>
                  </a:lnTo>
                  <a:lnTo>
                    <a:pt x="126" y="172"/>
                  </a:lnTo>
                  <a:lnTo>
                    <a:pt x="147" y="175"/>
                  </a:lnTo>
                  <a:lnTo>
                    <a:pt x="159" y="178"/>
                  </a:lnTo>
                  <a:lnTo>
                    <a:pt x="165" y="179"/>
                  </a:lnTo>
                  <a:lnTo>
                    <a:pt x="159" y="185"/>
                  </a:lnTo>
                  <a:lnTo>
                    <a:pt x="144" y="199"/>
                  </a:lnTo>
                  <a:lnTo>
                    <a:pt x="122" y="219"/>
                  </a:lnTo>
                  <a:lnTo>
                    <a:pt x="97" y="244"/>
                  </a:lnTo>
                  <a:lnTo>
                    <a:pt x="69" y="271"/>
                  </a:lnTo>
                  <a:lnTo>
                    <a:pt x="42" y="296"/>
                  </a:lnTo>
                  <a:lnTo>
                    <a:pt x="18" y="319"/>
                  </a:lnTo>
                  <a:lnTo>
                    <a:pt x="0" y="336"/>
                  </a:lnTo>
                  <a:lnTo>
                    <a:pt x="15" y="339"/>
                  </a:lnTo>
                  <a:lnTo>
                    <a:pt x="32" y="343"/>
                  </a:lnTo>
                  <a:lnTo>
                    <a:pt x="51" y="347"/>
                  </a:lnTo>
                  <a:lnTo>
                    <a:pt x="69" y="350"/>
                  </a:lnTo>
                  <a:lnTo>
                    <a:pt x="87" y="354"/>
                  </a:lnTo>
                  <a:lnTo>
                    <a:pt x="101" y="357"/>
                  </a:lnTo>
                  <a:lnTo>
                    <a:pt x="111" y="358"/>
                  </a:lnTo>
                  <a:lnTo>
                    <a:pt x="114" y="359"/>
                  </a:lnTo>
                  <a:lnTo>
                    <a:pt x="111" y="362"/>
                  </a:lnTo>
                  <a:lnTo>
                    <a:pt x="104" y="370"/>
                  </a:lnTo>
                  <a:lnTo>
                    <a:pt x="91" y="384"/>
                  </a:lnTo>
                  <a:lnTo>
                    <a:pt x="78" y="401"/>
                  </a:lnTo>
                  <a:lnTo>
                    <a:pt x="61" y="419"/>
                  </a:lnTo>
                  <a:lnTo>
                    <a:pt x="44" y="438"/>
                  </a:lnTo>
                  <a:lnTo>
                    <a:pt x="28" y="458"/>
                  </a:lnTo>
                  <a:lnTo>
                    <a:pt x="11" y="476"/>
                  </a:lnTo>
                  <a:lnTo>
                    <a:pt x="29" y="465"/>
                  </a:lnTo>
                  <a:lnTo>
                    <a:pt x="47" y="454"/>
                  </a:lnTo>
                  <a:lnTo>
                    <a:pt x="65" y="444"/>
                  </a:lnTo>
                  <a:lnTo>
                    <a:pt x="82" y="433"/>
                  </a:lnTo>
                  <a:lnTo>
                    <a:pt x="98" y="422"/>
                  </a:lnTo>
                  <a:lnTo>
                    <a:pt x="116" y="412"/>
                  </a:lnTo>
                  <a:lnTo>
                    <a:pt x="132" y="402"/>
                  </a:lnTo>
                  <a:lnTo>
                    <a:pt x="148" y="393"/>
                  </a:lnTo>
                  <a:lnTo>
                    <a:pt x="163" y="383"/>
                  </a:lnTo>
                  <a:lnTo>
                    <a:pt x="179" y="375"/>
                  </a:lnTo>
                  <a:lnTo>
                    <a:pt x="193" y="366"/>
                  </a:lnTo>
                  <a:lnTo>
                    <a:pt x="205" y="358"/>
                  </a:lnTo>
                  <a:lnTo>
                    <a:pt x="219" y="350"/>
                  </a:lnTo>
                  <a:lnTo>
                    <a:pt x="230" y="343"/>
                  </a:lnTo>
                  <a:lnTo>
                    <a:pt x="241" y="336"/>
                  </a:lnTo>
                  <a:lnTo>
                    <a:pt x="251" y="330"/>
                  </a:lnTo>
                  <a:lnTo>
                    <a:pt x="234" y="328"/>
                  </a:lnTo>
                  <a:lnTo>
                    <a:pt x="213" y="325"/>
                  </a:lnTo>
                  <a:lnTo>
                    <a:pt x="193" y="322"/>
                  </a:lnTo>
                  <a:lnTo>
                    <a:pt x="170" y="319"/>
                  </a:lnTo>
                  <a:lnTo>
                    <a:pt x="151" y="316"/>
                  </a:lnTo>
                  <a:lnTo>
                    <a:pt x="136" y="314"/>
                  </a:lnTo>
                  <a:lnTo>
                    <a:pt x="125" y="312"/>
                  </a:lnTo>
                  <a:lnTo>
                    <a:pt x="120" y="312"/>
                  </a:lnTo>
                  <a:lnTo>
                    <a:pt x="127" y="307"/>
                  </a:lnTo>
                  <a:lnTo>
                    <a:pt x="147" y="294"/>
                  </a:lnTo>
                  <a:lnTo>
                    <a:pt x="175" y="275"/>
                  </a:lnTo>
                  <a:lnTo>
                    <a:pt x="209" y="250"/>
                  </a:lnTo>
                  <a:lnTo>
                    <a:pt x="245" y="225"/>
                  </a:lnTo>
                  <a:lnTo>
                    <a:pt x="281" y="200"/>
                  </a:lnTo>
                  <a:lnTo>
                    <a:pt x="314" y="178"/>
                  </a:lnTo>
                  <a:lnTo>
                    <a:pt x="339" y="160"/>
                  </a:lnTo>
                  <a:lnTo>
                    <a:pt x="327" y="158"/>
                  </a:lnTo>
                  <a:lnTo>
                    <a:pt x="310" y="157"/>
                  </a:lnTo>
                  <a:lnTo>
                    <a:pt x="292" y="156"/>
                  </a:lnTo>
                  <a:lnTo>
                    <a:pt x="274" y="154"/>
                  </a:lnTo>
                  <a:lnTo>
                    <a:pt x="258" y="153"/>
                  </a:lnTo>
                  <a:lnTo>
                    <a:pt x="244" y="152"/>
                  </a:lnTo>
                  <a:lnTo>
                    <a:pt x="234" y="150"/>
                  </a:lnTo>
                  <a:lnTo>
                    <a:pt x="231" y="150"/>
                  </a:lnTo>
                  <a:lnTo>
                    <a:pt x="235" y="147"/>
                  </a:lnTo>
                  <a:lnTo>
                    <a:pt x="247" y="138"/>
                  </a:lnTo>
                  <a:lnTo>
                    <a:pt x="265" y="125"/>
                  </a:lnTo>
                  <a:lnTo>
                    <a:pt x="287" y="107"/>
                  </a:lnTo>
                  <a:lnTo>
                    <a:pt x="312" y="89"/>
                  </a:lnTo>
                  <a:lnTo>
                    <a:pt x="339" y="68"/>
                  </a:lnTo>
                  <a:lnTo>
                    <a:pt x="366" y="48"/>
                  </a:lnTo>
                  <a:lnTo>
                    <a:pt x="392" y="28"/>
                  </a:lnTo>
                  <a:lnTo>
                    <a:pt x="385" y="25"/>
                  </a:lnTo>
                  <a:lnTo>
                    <a:pt x="378" y="23"/>
                  </a:lnTo>
                  <a:lnTo>
                    <a:pt x="371" y="20"/>
                  </a:lnTo>
                  <a:lnTo>
                    <a:pt x="364" y="16"/>
                  </a:lnTo>
                  <a:lnTo>
                    <a:pt x="359" y="13"/>
                  </a:lnTo>
                  <a:lnTo>
                    <a:pt x="352" y="9"/>
                  </a:lnTo>
                  <a:lnTo>
                    <a:pt x="346" y="5"/>
                  </a:lnTo>
                  <a:lnTo>
                    <a:pt x="339" y="0"/>
                  </a:lnTo>
                  <a:lnTo>
                    <a:pt x="320" y="14"/>
                  </a:lnTo>
                  <a:lnTo>
                    <a:pt x="301" y="27"/>
                  </a:lnTo>
                  <a:lnTo>
                    <a:pt x="280" y="36"/>
                  </a:lnTo>
                  <a:lnTo>
                    <a:pt x="259" y="45"/>
                  </a:lnTo>
                  <a:lnTo>
                    <a:pt x="237" y="52"/>
                  </a:lnTo>
                  <a:lnTo>
                    <a:pt x="213" y="57"/>
                  </a:lnTo>
                  <a:lnTo>
                    <a:pt x="191" y="60"/>
                  </a:lnTo>
                  <a:lnTo>
                    <a:pt x="168" y="6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0" name="AutoShape 19"/>
            <p:cNvSpPr>
              <a:spLocks noChangeArrowheads="1"/>
            </p:cNvSpPr>
            <p:nvPr/>
          </p:nvSpPr>
          <p:spPr bwMode="auto">
            <a:xfrm>
              <a:off x="586" y="1049"/>
              <a:ext cx="131" cy="233"/>
            </a:xfrm>
            <a:custGeom>
              <a:avLst/>
              <a:gdLst>
                <a:gd name="T0" fmla="*/ 18200 w 209"/>
                <a:gd name="T1" fmla="*/ 357253 h 330"/>
                <a:gd name="T2" fmla="*/ 18200 w 209"/>
                <a:gd name="T3" fmla="*/ 357253 h 330"/>
                <a:gd name="T4" fmla="*/ 18200 w 209"/>
                <a:gd name="T5" fmla="*/ 357253 h 330"/>
                <a:gd name="T6" fmla="*/ 18200 w 209"/>
                <a:gd name="T7" fmla="*/ 357253 h 330"/>
                <a:gd name="T8" fmla="*/ 18200 w 209"/>
                <a:gd name="T9" fmla="*/ 357253 h 330"/>
                <a:gd name="T10" fmla="*/ 18200 w 209"/>
                <a:gd name="T11" fmla="*/ 357253 h 330"/>
                <a:gd name="T12" fmla="*/ 18200 w 209"/>
                <a:gd name="T13" fmla="*/ 357253 h 330"/>
                <a:gd name="T14" fmla="*/ 18200 w 209"/>
                <a:gd name="T15" fmla="*/ 357253 h 330"/>
                <a:gd name="T16" fmla="*/ 18200 w 209"/>
                <a:gd name="T17" fmla="*/ 0 h 330"/>
                <a:gd name="T18" fmla="*/ 18200 w 209"/>
                <a:gd name="T19" fmla="*/ 357253 h 330"/>
                <a:gd name="T20" fmla="*/ 18200 w 209"/>
                <a:gd name="T21" fmla="*/ 357253 h 330"/>
                <a:gd name="T22" fmla="*/ 18200 w 209"/>
                <a:gd name="T23" fmla="*/ 357253 h 330"/>
                <a:gd name="T24" fmla="*/ 18200 w 209"/>
                <a:gd name="T25" fmla="*/ 357253 h 330"/>
                <a:gd name="T26" fmla="*/ 18200 w 209"/>
                <a:gd name="T27" fmla="*/ 357253 h 330"/>
                <a:gd name="T28" fmla="*/ 18200 w 209"/>
                <a:gd name="T29" fmla="*/ 357253 h 330"/>
                <a:gd name="T30" fmla="*/ 18200 w 209"/>
                <a:gd name="T31" fmla="*/ 357253 h 330"/>
                <a:gd name="T32" fmla="*/ 0 w 209"/>
                <a:gd name="T33" fmla="*/ 357253 h 330"/>
                <a:gd name="T34" fmla="*/ 18200 w 209"/>
                <a:gd name="T35" fmla="*/ 357253 h 330"/>
                <a:gd name="T36" fmla="*/ 18200 w 209"/>
                <a:gd name="T37" fmla="*/ 357253 h 330"/>
                <a:gd name="T38" fmla="*/ 18200 w 209"/>
                <a:gd name="T39" fmla="*/ 357253 h 330"/>
                <a:gd name="T40" fmla="*/ 18200 w 209"/>
                <a:gd name="T41" fmla="*/ 357253 h 330"/>
                <a:gd name="T42" fmla="*/ 18200 w 209"/>
                <a:gd name="T43" fmla="*/ 357253 h 330"/>
                <a:gd name="T44" fmla="*/ 18200 w 209"/>
                <a:gd name="T45" fmla="*/ 357253 h 330"/>
                <a:gd name="T46" fmla="*/ 18200 w 209"/>
                <a:gd name="T47" fmla="*/ 357253 h 330"/>
                <a:gd name="T48" fmla="*/ 18200 w 209"/>
                <a:gd name="T49" fmla="*/ 357253 h 330"/>
                <a:gd name="T50" fmla="*/ 18200 w 209"/>
                <a:gd name="T51" fmla="*/ 357253 h 330"/>
                <a:gd name="T52" fmla="*/ 18200 w 209"/>
                <a:gd name="T53" fmla="*/ 357253 h 330"/>
                <a:gd name="T54" fmla="*/ 18200 w 209"/>
                <a:gd name="T55" fmla="*/ 357253 h 330"/>
                <a:gd name="T56" fmla="*/ 18200 w 209"/>
                <a:gd name="T57" fmla="*/ 357253 h 330"/>
                <a:gd name="T58" fmla="*/ 18200 w 209"/>
                <a:gd name="T59" fmla="*/ 357253 h 330"/>
                <a:gd name="T60" fmla="*/ 18200 w 209"/>
                <a:gd name="T61" fmla="*/ 357253 h 330"/>
                <a:gd name="T62" fmla="*/ 18200 w 209"/>
                <a:gd name="T63" fmla="*/ 357253 h 330"/>
                <a:gd name="T64" fmla="*/ 18200 w 209"/>
                <a:gd name="T65" fmla="*/ 357253 h 330"/>
                <a:gd name="T66" fmla="*/ 18200 w 209"/>
                <a:gd name="T67" fmla="*/ 357253 h 330"/>
                <a:gd name="T68" fmla="*/ 18200 w 209"/>
                <a:gd name="T69" fmla="*/ 357253 h 330"/>
                <a:gd name="T70" fmla="*/ 18200 w 209"/>
                <a:gd name="T71" fmla="*/ 357253 h 330"/>
                <a:gd name="T72" fmla="*/ 18200 w 209"/>
                <a:gd name="T73" fmla="*/ 357253 h 330"/>
                <a:gd name="T74" fmla="*/ 18200 w 209"/>
                <a:gd name="T75" fmla="*/ 357253 h 330"/>
                <a:gd name="T76" fmla="*/ 18200 w 209"/>
                <a:gd name="T77" fmla="*/ 357253 h 330"/>
                <a:gd name="T78" fmla="*/ 18200 w 209"/>
                <a:gd name="T79" fmla="*/ 357253 h 330"/>
                <a:gd name="T80" fmla="*/ 18200 w 209"/>
                <a:gd name="T81" fmla="*/ 357253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9"/>
                <a:gd name="T124" fmla="*/ 0 h 330"/>
                <a:gd name="T125" fmla="*/ 209 w 209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9" h="330">
                  <a:moveTo>
                    <a:pt x="30" y="144"/>
                  </a:moveTo>
                  <a:lnTo>
                    <a:pt x="32" y="122"/>
                  </a:lnTo>
                  <a:lnTo>
                    <a:pt x="36" y="100"/>
                  </a:lnTo>
                  <a:lnTo>
                    <a:pt x="43" y="80"/>
                  </a:lnTo>
                  <a:lnTo>
                    <a:pt x="51" y="61"/>
                  </a:lnTo>
                  <a:lnTo>
                    <a:pt x="63" y="43"/>
                  </a:lnTo>
                  <a:lnTo>
                    <a:pt x="76" y="26"/>
                  </a:lnTo>
                  <a:lnTo>
                    <a:pt x="93" y="12"/>
                  </a:lnTo>
                  <a:lnTo>
                    <a:pt x="109" y="0"/>
                  </a:lnTo>
                  <a:lnTo>
                    <a:pt x="86" y="11"/>
                  </a:lnTo>
                  <a:lnTo>
                    <a:pt x="65" y="25"/>
                  </a:lnTo>
                  <a:lnTo>
                    <a:pt x="47" y="43"/>
                  </a:lnTo>
                  <a:lnTo>
                    <a:pt x="30" y="62"/>
                  </a:lnTo>
                  <a:lnTo>
                    <a:pt x="18" y="85"/>
                  </a:lnTo>
                  <a:lnTo>
                    <a:pt x="8" y="108"/>
                  </a:lnTo>
                  <a:lnTo>
                    <a:pt x="2" y="133"/>
                  </a:lnTo>
                  <a:lnTo>
                    <a:pt x="0" y="159"/>
                  </a:lnTo>
                  <a:lnTo>
                    <a:pt x="2" y="194"/>
                  </a:lnTo>
                  <a:lnTo>
                    <a:pt x="14" y="226"/>
                  </a:lnTo>
                  <a:lnTo>
                    <a:pt x="29" y="255"/>
                  </a:lnTo>
                  <a:lnTo>
                    <a:pt x="50" y="280"/>
                  </a:lnTo>
                  <a:lnTo>
                    <a:pt x="75" y="301"/>
                  </a:lnTo>
                  <a:lnTo>
                    <a:pt x="104" y="316"/>
                  </a:lnTo>
                  <a:lnTo>
                    <a:pt x="135" y="327"/>
                  </a:lnTo>
                  <a:lnTo>
                    <a:pt x="170" y="330"/>
                  </a:lnTo>
                  <a:lnTo>
                    <a:pt x="181" y="330"/>
                  </a:lnTo>
                  <a:lnTo>
                    <a:pt x="192" y="327"/>
                  </a:lnTo>
                  <a:lnTo>
                    <a:pt x="199" y="326"/>
                  </a:lnTo>
                  <a:lnTo>
                    <a:pt x="206" y="322"/>
                  </a:lnTo>
                  <a:lnTo>
                    <a:pt x="209" y="319"/>
                  </a:lnTo>
                  <a:lnTo>
                    <a:pt x="209" y="317"/>
                  </a:lnTo>
                  <a:lnTo>
                    <a:pt x="206" y="315"/>
                  </a:lnTo>
                  <a:lnTo>
                    <a:pt x="201" y="315"/>
                  </a:lnTo>
                  <a:lnTo>
                    <a:pt x="166" y="312"/>
                  </a:lnTo>
                  <a:lnTo>
                    <a:pt x="134" y="301"/>
                  </a:lnTo>
                  <a:lnTo>
                    <a:pt x="105" y="285"/>
                  </a:lnTo>
                  <a:lnTo>
                    <a:pt x="80" y="265"/>
                  </a:lnTo>
                  <a:lnTo>
                    <a:pt x="59" y="240"/>
                  </a:lnTo>
                  <a:lnTo>
                    <a:pt x="44" y="211"/>
                  </a:lnTo>
                  <a:lnTo>
                    <a:pt x="33" y="179"/>
                  </a:lnTo>
                  <a:lnTo>
                    <a:pt x="30" y="14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1" name="AutoShape 20"/>
            <p:cNvSpPr>
              <a:spLocks noChangeArrowheads="1"/>
            </p:cNvSpPr>
            <p:nvPr/>
          </p:nvSpPr>
          <p:spPr bwMode="auto">
            <a:xfrm>
              <a:off x="990" y="1129"/>
              <a:ext cx="98" cy="107"/>
            </a:xfrm>
            <a:custGeom>
              <a:avLst/>
              <a:gdLst>
                <a:gd name="T0" fmla="*/ 16409 w 157"/>
                <a:gd name="T1" fmla="*/ 390928 h 151"/>
                <a:gd name="T2" fmla="*/ 16409 w 157"/>
                <a:gd name="T3" fmla="*/ 390928 h 151"/>
                <a:gd name="T4" fmla="*/ 16409 w 157"/>
                <a:gd name="T5" fmla="*/ 390928 h 151"/>
                <a:gd name="T6" fmla="*/ 16409 w 157"/>
                <a:gd name="T7" fmla="*/ 390928 h 151"/>
                <a:gd name="T8" fmla="*/ 16409 w 157"/>
                <a:gd name="T9" fmla="*/ 0 h 151"/>
                <a:gd name="T10" fmla="*/ 16409 w 157"/>
                <a:gd name="T11" fmla="*/ 390928 h 151"/>
                <a:gd name="T12" fmla="*/ 16409 w 157"/>
                <a:gd name="T13" fmla="*/ 390928 h 151"/>
                <a:gd name="T14" fmla="*/ 16409 w 157"/>
                <a:gd name="T15" fmla="*/ 390928 h 151"/>
                <a:gd name="T16" fmla="*/ 0 w 157"/>
                <a:gd name="T17" fmla="*/ 390928 h 151"/>
                <a:gd name="T18" fmla="*/ 16409 w 157"/>
                <a:gd name="T19" fmla="*/ 390928 h 151"/>
                <a:gd name="T20" fmla="*/ 16409 w 157"/>
                <a:gd name="T21" fmla="*/ 390928 h 151"/>
                <a:gd name="T22" fmla="*/ 16409 w 157"/>
                <a:gd name="T23" fmla="*/ 390928 h 151"/>
                <a:gd name="T24" fmla="*/ 16409 w 157"/>
                <a:gd name="T25" fmla="*/ 390928 h 151"/>
                <a:gd name="T26" fmla="*/ 16409 w 157"/>
                <a:gd name="T27" fmla="*/ 390928 h 151"/>
                <a:gd name="T28" fmla="*/ 16409 w 157"/>
                <a:gd name="T29" fmla="*/ 390928 h 151"/>
                <a:gd name="T30" fmla="*/ 16409 w 157"/>
                <a:gd name="T31" fmla="*/ 390928 h 151"/>
                <a:gd name="T32" fmla="*/ 16409 w 157"/>
                <a:gd name="T33" fmla="*/ 390928 h 151"/>
                <a:gd name="T34" fmla="*/ 16409 w 157"/>
                <a:gd name="T35" fmla="*/ 390928 h 151"/>
                <a:gd name="T36" fmla="*/ 16409 w 157"/>
                <a:gd name="T37" fmla="*/ 390928 h 151"/>
                <a:gd name="T38" fmla="*/ 16409 w 157"/>
                <a:gd name="T39" fmla="*/ 390928 h 151"/>
                <a:gd name="T40" fmla="*/ 16409 w 157"/>
                <a:gd name="T41" fmla="*/ 390928 h 151"/>
                <a:gd name="T42" fmla="*/ 16409 w 157"/>
                <a:gd name="T43" fmla="*/ 390928 h 151"/>
                <a:gd name="T44" fmla="*/ 16409 w 157"/>
                <a:gd name="T45" fmla="*/ 390928 h 151"/>
                <a:gd name="T46" fmla="*/ 16409 w 157"/>
                <a:gd name="T47" fmla="*/ 390928 h 151"/>
                <a:gd name="T48" fmla="*/ 16409 w 157"/>
                <a:gd name="T49" fmla="*/ 390928 h 151"/>
                <a:gd name="T50" fmla="*/ 16409 w 157"/>
                <a:gd name="T51" fmla="*/ 390928 h 151"/>
                <a:gd name="T52" fmla="*/ 16409 w 157"/>
                <a:gd name="T53" fmla="*/ 390928 h 151"/>
                <a:gd name="T54" fmla="*/ 16409 w 157"/>
                <a:gd name="T55" fmla="*/ 390928 h 151"/>
                <a:gd name="T56" fmla="*/ 16409 w 157"/>
                <a:gd name="T57" fmla="*/ 390928 h 151"/>
                <a:gd name="T58" fmla="*/ 16409 w 157"/>
                <a:gd name="T59" fmla="*/ 390928 h 151"/>
                <a:gd name="T60" fmla="*/ 16409 w 157"/>
                <a:gd name="T61" fmla="*/ 390928 h 151"/>
                <a:gd name="T62" fmla="*/ 16409 w 157"/>
                <a:gd name="T63" fmla="*/ 390928 h 151"/>
                <a:gd name="T64" fmla="*/ 16409 w 157"/>
                <a:gd name="T65" fmla="*/ 390928 h 151"/>
                <a:gd name="T66" fmla="*/ 16409 w 157"/>
                <a:gd name="T67" fmla="*/ 390928 h 151"/>
                <a:gd name="T68" fmla="*/ 16409 w 157"/>
                <a:gd name="T69" fmla="*/ 390928 h 151"/>
                <a:gd name="T70" fmla="*/ 16409 w 157"/>
                <a:gd name="T71" fmla="*/ 390928 h 151"/>
                <a:gd name="T72" fmla="*/ 16409 w 157"/>
                <a:gd name="T73" fmla="*/ 390928 h 151"/>
                <a:gd name="T74" fmla="*/ 16409 w 157"/>
                <a:gd name="T75" fmla="*/ 390928 h 151"/>
                <a:gd name="T76" fmla="*/ 16409 w 157"/>
                <a:gd name="T77" fmla="*/ 390928 h 151"/>
                <a:gd name="T78" fmla="*/ 16409 w 157"/>
                <a:gd name="T79" fmla="*/ 390928 h 151"/>
                <a:gd name="T80" fmla="*/ 16409 w 157"/>
                <a:gd name="T81" fmla="*/ 390928 h 15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7"/>
                <a:gd name="T124" fmla="*/ 0 h 151"/>
                <a:gd name="T125" fmla="*/ 157 w 157"/>
                <a:gd name="T126" fmla="*/ 151 h 15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7" h="151">
                  <a:moveTo>
                    <a:pt x="17" y="46"/>
                  </a:moveTo>
                  <a:lnTo>
                    <a:pt x="18" y="33"/>
                  </a:lnTo>
                  <a:lnTo>
                    <a:pt x="21" y="22"/>
                  </a:lnTo>
                  <a:lnTo>
                    <a:pt x="25" y="11"/>
                  </a:lnTo>
                  <a:lnTo>
                    <a:pt x="31" y="0"/>
                  </a:lnTo>
                  <a:lnTo>
                    <a:pt x="18" y="14"/>
                  </a:lnTo>
                  <a:lnTo>
                    <a:pt x="9" y="29"/>
                  </a:lnTo>
                  <a:lnTo>
                    <a:pt x="2" y="47"/>
                  </a:lnTo>
                  <a:lnTo>
                    <a:pt x="0" y="67"/>
                  </a:lnTo>
                  <a:lnTo>
                    <a:pt x="2" y="83"/>
                  </a:lnTo>
                  <a:lnTo>
                    <a:pt x="7" y="99"/>
                  </a:lnTo>
                  <a:lnTo>
                    <a:pt x="14" y="114"/>
                  </a:lnTo>
                  <a:lnTo>
                    <a:pt x="25" y="126"/>
                  </a:lnTo>
                  <a:lnTo>
                    <a:pt x="38" y="136"/>
                  </a:lnTo>
                  <a:lnTo>
                    <a:pt x="52" y="144"/>
                  </a:lnTo>
                  <a:lnTo>
                    <a:pt x="68" y="150"/>
                  </a:lnTo>
                  <a:lnTo>
                    <a:pt x="85" y="151"/>
                  </a:lnTo>
                  <a:lnTo>
                    <a:pt x="96" y="150"/>
                  </a:lnTo>
                  <a:lnTo>
                    <a:pt x="107" y="149"/>
                  </a:lnTo>
                  <a:lnTo>
                    <a:pt x="117" y="146"/>
                  </a:lnTo>
                  <a:lnTo>
                    <a:pt x="126" y="140"/>
                  </a:lnTo>
                  <a:lnTo>
                    <a:pt x="136" y="135"/>
                  </a:lnTo>
                  <a:lnTo>
                    <a:pt x="143" y="129"/>
                  </a:lnTo>
                  <a:lnTo>
                    <a:pt x="151" y="121"/>
                  </a:lnTo>
                  <a:lnTo>
                    <a:pt x="157" y="112"/>
                  </a:lnTo>
                  <a:lnTo>
                    <a:pt x="151" y="117"/>
                  </a:lnTo>
                  <a:lnTo>
                    <a:pt x="144" y="121"/>
                  </a:lnTo>
                  <a:lnTo>
                    <a:pt x="139" y="124"/>
                  </a:lnTo>
                  <a:lnTo>
                    <a:pt x="132" y="126"/>
                  </a:lnTo>
                  <a:lnTo>
                    <a:pt x="125" y="129"/>
                  </a:lnTo>
                  <a:lnTo>
                    <a:pt x="118" y="131"/>
                  </a:lnTo>
                  <a:lnTo>
                    <a:pt x="111" y="132"/>
                  </a:lnTo>
                  <a:lnTo>
                    <a:pt x="103" y="132"/>
                  </a:lnTo>
                  <a:lnTo>
                    <a:pt x="86" y="131"/>
                  </a:lnTo>
                  <a:lnTo>
                    <a:pt x="70" y="125"/>
                  </a:lnTo>
                  <a:lnTo>
                    <a:pt x="54" y="117"/>
                  </a:lnTo>
                  <a:lnTo>
                    <a:pt x="42" y="107"/>
                  </a:lnTo>
                  <a:lnTo>
                    <a:pt x="32" y="94"/>
                  </a:lnTo>
                  <a:lnTo>
                    <a:pt x="24" y="79"/>
                  </a:lnTo>
                  <a:lnTo>
                    <a:pt x="18" y="63"/>
                  </a:lnTo>
                  <a:lnTo>
                    <a:pt x="17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2" name="AutoShape 21"/>
            <p:cNvSpPr>
              <a:spLocks noChangeArrowheads="1"/>
            </p:cNvSpPr>
            <p:nvPr/>
          </p:nvSpPr>
          <p:spPr bwMode="auto">
            <a:xfrm>
              <a:off x="797" y="1126"/>
              <a:ext cx="101" cy="150"/>
            </a:xfrm>
            <a:custGeom>
              <a:avLst/>
              <a:gdLst>
                <a:gd name="T0" fmla="*/ 18592 w 161"/>
                <a:gd name="T1" fmla="*/ 376541 h 212"/>
                <a:gd name="T2" fmla="*/ 18592 w 161"/>
                <a:gd name="T3" fmla="*/ 376541 h 212"/>
                <a:gd name="T4" fmla="*/ 18592 w 161"/>
                <a:gd name="T5" fmla="*/ 376541 h 212"/>
                <a:gd name="T6" fmla="*/ 18592 w 161"/>
                <a:gd name="T7" fmla="*/ 376541 h 212"/>
                <a:gd name="T8" fmla="*/ 18592 w 161"/>
                <a:gd name="T9" fmla="*/ 0 h 212"/>
                <a:gd name="T10" fmla="*/ 18592 w 161"/>
                <a:gd name="T11" fmla="*/ 376541 h 212"/>
                <a:gd name="T12" fmla="*/ 18592 w 161"/>
                <a:gd name="T13" fmla="*/ 376541 h 212"/>
                <a:gd name="T14" fmla="*/ 18592 w 161"/>
                <a:gd name="T15" fmla="*/ 376541 h 212"/>
                <a:gd name="T16" fmla="*/ 18592 w 161"/>
                <a:gd name="T17" fmla="*/ 376541 h 212"/>
                <a:gd name="T18" fmla="*/ 18592 w 161"/>
                <a:gd name="T19" fmla="*/ 376541 h 212"/>
                <a:gd name="T20" fmla="*/ 18592 w 161"/>
                <a:gd name="T21" fmla="*/ 376541 h 212"/>
                <a:gd name="T22" fmla="*/ 18592 w 161"/>
                <a:gd name="T23" fmla="*/ 376541 h 212"/>
                <a:gd name="T24" fmla="*/ 0 w 161"/>
                <a:gd name="T25" fmla="*/ 376541 h 212"/>
                <a:gd name="T26" fmla="*/ 18592 w 161"/>
                <a:gd name="T27" fmla="*/ 376541 h 212"/>
                <a:gd name="T28" fmla="*/ 18592 w 161"/>
                <a:gd name="T29" fmla="*/ 376541 h 212"/>
                <a:gd name="T30" fmla="*/ 18592 w 161"/>
                <a:gd name="T31" fmla="*/ 376541 h 212"/>
                <a:gd name="T32" fmla="*/ 18592 w 161"/>
                <a:gd name="T33" fmla="*/ 376541 h 212"/>
                <a:gd name="T34" fmla="*/ 18592 w 161"/>
                <a:gd name="T35" fmla="*/ 376541 h 212"/>
                <a:gd name="T36" fmla="*/ 18592 w 161"/>
                <a:gd name="T37" fmla="*/ 376541 h 212"/>
                <a:gd name="T38" fmla="*/ 18592 w 161"/>
                <a:gd name="T39" fmla="*/ 376541 h 212"/>
                <a:gd name="T40" fmla="*/ 18592 w 161"/>
                <a:gd name="T41" fmla="*/ 376541 h 212"/>
                <a:gd name="T42" fmla="*/ 18592 w 161"/>
                <a:gd name="T43" fmla="*/ 376541 h 212"/>
                <a:gd name="T44" fmla="*/ 18592 w 161"/>
                <a:gd name="T45" fmla="*/ 376541 h 212"/>
                <a:gd name="T46" fmla="*/ 18592 w 161"/>
                <a:gd name="T47" fmla="*/ 376541 h 212"/>
                <a:gd name="T48" fmla="*/ 18592 w 161"/>
                <a:gd name="T49" fmla="*/ 376541 h 212"/>
                <a:gd name="T50" fmla="*/ 18592 w 161"/>
                <a:gd name="T51" fmla="*/ 376541 h 212"/>
                <a:gd name="T52" fmla="*/ 18592 w 161"/>
                <a:gd name="T53" fmla="*/ 376541 h 212"/>
                <a:gd name="T54" fmla="*/ 18592 w 161"/>
                <a:gd name="T55" fmla="*/ 376541 h 212"/>
                <a:gd name="T56" fmla="*/ 18592 w 161"/>
                <a:gd name="T57" fmla="*/ 376541 h 212"/>
                <a:gd name="T58" fmla="*/ 18592 w 161"/>
                <a:gd name="T59" fmla="*/ 376541 h 212"/>
                <a:gd name="T60" fmla="*/ 18592 w 161"/>
                <a:gd name="T61" fmla="*/ 376541 h 212"/>
                <a:gd name="T62" fmla="*/ 18592 w 161"/>
                <a:gd name="T63" fmla="*/ 376541 h 212"/>
                <a:gd name="T64" fmla="*/ 18592 w 161"/>
                <a:gd name="T65" fmla="*/ 376541 h 212"/>
                <a:gd name="T66" fmla="*/ 18592 w 161"/>
                <a:gd name="T67" fmla="*/ 376541 h 212"/>
                <a:gd name="T68" fmla="*/ 18592 w 161"/>
                <a:gd name="T69" fmla="*/ 376541 h 212"/>
                <a:gd name="T70" fmla="*/ 18592 w 161"/>
                <a:gd name="T71" fmla="*/ 376541 h 212"/>
                <a:gd name="T72" fmla="*/ 18592 w 161"/>
                <a:gd name="T73" fmla="*/ 376541 h 2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1"/>
                <a:gd name="T112" fmla="*/ 0 h 212"/>
                <a:gd name="T113" fmla="*/ 161 w 161"/>
                <a:gd name="T114" fmla="*/ 212 h 21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1" h="212">
                  <a:moveTo>
                    <a:pt x="24" y="65"/>
                  </a:moveTo>
                  <a:lnTo>
                    <a:pt x="25" y="47"/>
                  </a:lnTo>
                  <a:lnTo>
                    <a:pt x="29" y="31"/>
                  </a:lnTo>
                  <a:lnTo>
                    <a:pt x="35" y="15"/>
                  </a:lnTo>
                  <a:lnTo>
                    <a:pt x="43" y="0"/>
                  </a:lnTo>
                  <a:lnTo>
                    <a:pt x="34" y="8"/>
                  </a:lnTo>
                  <a:lnTo>
                    <a:pt x="25" y="18"/>
                  </a:lnTo>
                  <a:lnTo>
                    <a:pt x="18" y="29"/>
                  </a:lnTo>
                  <a:lnTo>
                    <a:pt x="11" y="40"/>
                  </a:lnTo>
                  <a:lnTo>
                    <a:pt x="7" y="53"/>
                  </a:lnTo>
                  <a:lnTo>
                    <a:pt x="3" y="65"/>
                  </a:lnTo>
                  <a:lnTo>
                    <a:pt x="2" y="79"/>
                  </a:lnTo>
                  <a:lnTo>
                    <a:pt x="0" y="93"/>
                  </a:lnTo>
                  <a:lnTo>
                    <a:pt x="3" y="116"/>
                  </a:lnTo>
                  <a:lnTo>
                    <a:pt x="10" y="139"/>
                  </a:lnTo>
                  <a:lnTo>
                    <a:pt x="21" y="159"/>
                  </a:lnTo>
                  <a:lnTo>
                    <a:pt x="36" y="177"/>
                  </a:lnTo>
                  <a:lnTo>
                    <a:pt x="53" y="191"/>
                  </a:lnTo>
                  <a:lnTo>
                    <a:pt x="74" y="202"/>
                  </a:lnTo>
                  <a:lnTo>
                    <a:pt x="96" y="209"/>
                  </a:lnTo>
                  <a:lnTo>
                    <a:pt x="121" y="212"/>
                  </a:lnTo>
                  <a:lnTo>
                    <a:pt x="135" y="211"/>
                  </a:lnTo>
                  <a:lnTo>
                    <a:pt x="146" y="208"/>
                  </a:lnTo>
                  <a:lnTo>
                    <a:pt x="154" y="204"/>
                  </a:lnTo>
                  <a:lnTo>
                    <a:pt x="160" y="198"/>
                  </a:lnTo>
                  <a:lnTo>
                    <a:pt x="161" y="193"/>
                  </a:lnTo>
                  <a:lnTo>
                    <a:pt x="158" y="189"/>
                  </a:lnTo>
                  <a:lnTo>
                    <a:pt x="154" y="186"/>
                  </a:lnTo>
                  <a:lnTo>
                    <a:pt x="144" y="184"/>
                  </a:lnTo>
                  <a:lnTo>
                    <a:pt x="120" y="182"/>
                  </a:lnTo>
                  <a:lnTo>
                    <a:pt x="97" y="175"/>
                  </a:lnTo>
                  <a:lnTo>
                    <a:pt x="77" y="164"/>
                  </a:lnTo>
                  <a:lnTo>
                    <a:pt x="60" y="150"/>
                  </a:lnTo>
                  <a:lnTo>
                    <a:pt x="45" y="132"/>
                  </a:lnTo>
                  <a:lnTo>
                    <a:pt x="34" y="112"/>
                  </a:lnTo>
                  <a:lnTo>
                    <a:pt x="27" y="89"/>
                  </a:lnTo>
                  <a:lnTo>
                    <a:pt x="24" y="6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3" name="AutoShape 22"/>
            <p:cNvSpPr>
              <a:spLocks noChangeArrowheads="1"/>
            </p:cNvSpPr>
            <p:nvPr/>
          </p:nvSpPr>
          <p:spPr bwMode="auto">
            <a:xfrm>
              <a:off x="677" y="1417"/>
              <a:ext cx="99" cy="82"/>
            </a:xfrm>
            <a:custGeom>
              <a:avLst/>
              <a:gdLst>
                <a:gd name="T0" fmla="*/ 18046 w 158"/>
                <a:gd name="T1" fmla="*/ 367980 h 116"/>
                <a:gd name="T2" fmla="*/ 0 w 158"/>
                <a:gd name="T3" fmla="*/ 367980 h 116"/>
                <a:gd name="T4" fmla="*/ 18046 w 158"/>
                <a:gd name="T5" fmla="*/ 0 h 116"/>
                <a:gd name="T6" fmla="*/ 18046 w 158"/>
                <a:gd name="T7" fmla="*/ 367980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8"/>
                <a:gd name="T13" fmla="*/ 0 h 116"/>
                <a:gd name="T14" fmla="*/ 158 w 158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8" h="116">
                  <a:moveTo>
                    <a:pt x="158" y="4"/>
                  </a:moveTo>
                  <a:lnTo>
                    <a:pt x="0" y="116"/>
                  </a:lnTo>
                  <a:lnTo>
                    <a:pt x="12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22" name="Pladsholder til indhold 2"/>
          <p:cNvSpPr txBox="1">
            <a:spLocks/>
          </p:cNvSpPr>
          <p:nvPr/>
        </p:nvSpPr>
        <p:spPr>
          <a:xfrm>
            <a:off x="1809019" y="4797152"/>
            <a:ext cx="6291373" cy="18002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455613" indent="-282575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Times New Roman" pitchFamily="16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Solutions:</a:t>
            </a:r>
          </a:p>
          <a:p>
            <a:pPr marL="723900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Authentication of users of pillars with copies</a:t>
            </a:r>
          </a:p>
          <a:p>
            <a:pPr marL="723900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Encryption internally on pillar</a:t>
            </a:r>
          </a:p>
          <a:p>
            <a:pPr marL="723900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Hardware secured in locked rooms</a:t>
            </a:r>
            <a:endParaRPr lang="en-AU" sz="21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DejaVu Sans" charset="0"/>
            </a:endParaRP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1207362" y="5013176"/>
            <a:ext cx="700342" cy="776288"/>
            <a:chOff x="481" y="3105"/>
            <a:chExt cx="478" cy="489"/>
          </a:xfrm>
        </p:grpSpPr>
        <p:sp>
          <p:nvSpPr>
            <p:cNvPr id="24" name="Rectangle 25"/>
            <p:cNvSpPr>
              <a:spLocks noChangeArrowheads="1"/>
            </p:cNvSpPr>
            <p:nvPr/>
          </p:nvSpPr>
          <p:spPr bwMode="auto">
            <a:xfrm>
              <a:off x="481" y="3105"/>
              <a:ext cx="479" cy="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5" name="AutoShape 26"/>
            <p:cNvSpPr>
              <a:spLocks noChangeArrowheads="1"/>
            </p:cNvSpPr>
            <p:nvPr/>
          </p:nvSpPr>
          <p:spPr bwMode="auto">
            <a:xfrm>
              <a:off x="483" y="3107"/>
              <a:ext cx="476" cy="486"/>
            </a:xfrm>
            <a:custGeom>
              <a:avLst/>
              <a:gdLst>
                <a:gd name="T0" fmla="*/ 1 w 1116"/>
                <a:gd name="T1" fmla="*/ 16 h 1028"/>
                <a:gd name="T2" fmla="*/ 1 w 1116"/>
                <a:gd name="T3" fmla="*/ 16 h 1028"/>
                <a:gd name="T4" fmla="*/ 1 w 1116"/>
                <a:gd name="T5" fmla="*/ 16 h 1028"/>
                <a:gd name="T6" fmla="*/ 1 w 1116"/>
                <a:gd name="T7" fmla="*/ 16 h 1028"/>
                <a:gd name="T8" fmla="*/ 1 w 1116"/>
                <a:gd name="T9" fmla="*/ 16 h 1028"/>
                <a:gd name="T10" fmla="*/ 1 w 1116"/>
                <a:gd name="T11" fmla="*/ 16 h 1028"/>
                <a:gd name="T12" fmla="*/ 1 w 1116"/>
                <a:gd name="T13" fmla="*/ 16 h 1028"/>
                <a:gd name="T14" fmla="*/ 1 w 1116"/>
                <a:gd name="T15" fmla="*/ 16 h 1028"/>
                <a:gd name="T16" fmla="*/ 1 w 1116"/>
                <a:gd name="T17" fmla="*/ 16 h 1028"/>
                <a:gd name="T18" fmla="*/ 1 w 1116"/>
                <a:gd name="T19" fmla="*/ 16 h 1028"/>
                <a:gd name="T20" fmla="*/ 1 w 1116"/>
                <a:gd name="T21" fmla="*/ 16 h 1028"/>
                <a:gd name="T22" fmla="*/ 1 w 1116"/>
                <a:gd name="T23" fmla="*/ 16 h 1028"/>
                <a:gd name="T24" fmla="*/ 1 w 1116"/>
                <a:gd name="T25" fmla="*/ 16 h 1028"/>
                <a:gd name="T26" fmla="*/ 1 w 1116"/>
                <a:gd name="T27" fmla="*/ 16 h 1028"/>
                <a:gd name="T28" fmla="*/ 1 w 1116"/>
                <a:gd name="T29" fmla="*/ 16 h 1028"/>
                <a:gd name="T30" fmla="*/ 1 w 1116"/>
                <a:gd name="T31" fmla="*/ 16 h 1028"/>
                <a:gd name="T32" fmla="*/ 1 w 1116"/>
                <a:gd name="T33" fmla="*/ 16 h 1028"/>
                <a:gd name="T34" fmla="*/ 1 w 1116"/>
                <a:gd name="T35" fmla="*/ 16 h 1028"/>
                <a:gd name="T36" fmla="*/ 1 w 1116"/>
                <a:gd name="T37" fmla="*/ 16 h 1028"/>
                <a:gd name="T38" fmla="*/ 1 w 1116"/>
                <a:gd name="T39" fmla="*/ 16 h 1028"/>
                <a:gd name="T40" fmla="*/ 1 w 1116"/>
                <a:gd name="T41" fmla="*/ 16 h 1028"/>
                <a:gd name="T42" fmla="*/ 0 w 1116"/>
                <a:gd name="T43" fmla="*/ 16 h 1028"/>
                <a:gd name="T44" fmla="*/ 0 w 1116"/>
                <a:gd name="T45" fmla="*/ 16 h 1028"/>
                <a:gd name="T46" fmla="*/ 1 w 1116"/>
                <a:gd name="T47" fmla="*/ 16 h 1028"/>
                <a:gd name="T48" fmla="*/ 1 w 1116"/>
                <a:gd name="T49" fmla="*/ 16 h 1028"/>
                <a:gd name="T50" fmla="*/ 1 w 1116"/>
                <a:gd name="T51" fmla="*/ 16 h 1028"/>
                <a:gd name="T52" fmla="*/ 1 w 1116"/>
                <a:gd name="T53" fmla="*/ 16 h 1028"/>
                <a:gd name="T54" fmla="*/ 1 w 1116"/>
                <a:gd name="T55" fmla="*/ 16 h 1028"/>
                <a:gd name="T56" fmla="*/ 1 w 1116"/>
                <a:gd name="T57" fmla="*/ 16 h 1028"/>
                <a:gd name="T58" fmla="*/ 1 w 1116"/>
                <a:gd name="T59" fmla="*/ 16 h 1028"/>
                <a:gd name="T60" fmla="*/ 1 w 1116"/>
                <a:gd name="T61" fmla="*/ 16 h 1028"/>
                <a:gd name="T62" fmla="*/ 1 w 1116"/>
                <a:gd name="T63" fmla="*/ 16 h 1028"/>
                <a:gd name="T64" fmla="*/ 1 w 1116"/>
                <a:gd name="T65" fmla="*/ 16 h 1028"/>
                <a:gd name="T66" fmla="*/ 1 w 1116"/>
                <a:gd name="T67" fmla="*/ 16 h 1028"/>
                <a:gd name="T68" fmla="*/ 1 w 1116"/>
                <a:gd name="T69" fmla="*/ 16 h 1028"/>
                <a:gd name="T70" fmla="*/ 1 w 1116"/>
                <a:gd name="T71" fmla="*/ 16 h 1028"/>
                <a:gd name="T72" fmla="*/ 1 w 1116"/>
                <a:gd name="T73" fmla="*/ 16 h 1028"/>
                <a:gd name="T74" fmla="*/ 1 w 1116"/>
                <a:gd name="T75" fmla="*/ 16 h 1028"/>
                <a:gd name="T76" fmla="*/ 1 w 1116"/>
                <a:gd name="T77" fmla="*/ 16 h 1028"/>
                <a:gd name="T78" fmla="*/ 1 w 1116"/>
                <a:gd name="T79" fmla="*/ 16 h 1028"/>
                <a:gd name="T80" fmla="*/ 1 w 1116"/>
                <a:gd name="T81" fmla="*/ 16 h 1028"/>
                <a:gd name="T82" fmla="*/ 1 w 1116"/>
                <a:gd name="T83" fmla="*/ 16 h 1028"/>
                <a:gd name="T84" fmla="*/ 1 w 1116"/>
                <a:gd name="T85" fmla="*/ 16 h 1028"/>
                <a:gd name="T86" fmla="*/ 1 w 1116"/>
                <a:gd name="T87" fmla="*/ 16 h 1028"/>
                <a:gd name="T88" fmla="*/ 1 w 1116"/>
                <a:gd name="T89" fmla="*/ 16 h 1028"/>
                <a:gd name="T90" fmla="*/ 1 w 1116"/>
                <a:gd name="T91" fmla="*/ 16 h 1028"/>
                <a:gd name="T92" fmla="*/ 1 w 1116"/>
                <a:gd name="T93" fmla="*/ 16 h 1028"/>
                <a:gd name="T94" fmla="*/ 1 w 1116"/>
                <a:gd name="T95" fmla="*/ 16 h 1028"/>
                <a:gd name="T96" fmla="*/ 1 w 1116"/>
                <a:gd name="T97" fmla="*/ 16 h 1028"/>
                <a:gd name="T98" fmla="*/ 1 w 1116"/>
                <a:gd name="T99" fmla="*/ 16 h 1028"/>
                <a:gd name="T100" fmla="*/ 1 w 1116"/>
                <a:gd name="T101" fmla="*/ 16 h 1028"/>
                <a:gd name="T102" fmla="*/ 1 w 1116"/>
                <a:gd name="T103" fmla="*/ 0 h 1028"/>
                <a:gd name="T104" fmla="*/ 1 w 1116"/>
                <a:gd name="T105" fmla="*/ 16 h 1028"/>
                <a:gd name="T106" fmla="*/ 1 w 1116"/>
                <a:gd name="T107" fmla="*/ 16 h 1028"/>
                <a:gd name="T108" fmla="*/ 1 w 1116"/>
                <a:gd name="T109" fmla="*/ 16 h 1028"/>
                <a:gd name="T110" fmla="*/ 1 w 1116"/>
                <a:gd name="T111" fmla="*/ 16 h 1028"/>
                <a:gd name="T112" fmla="*/ 1 w 1116"/>
                <a:gd name="T113" fmla="*/ 16 h 10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16"/>
                <a:gd name="T172" fmla="*/ 0 h 1028"/>
                <a:gd name="T173" fmla="*/ 1116 w 1116"/>
                <a:gd name="T174" fmla="*/ 1028 h 102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16" h="1028">
                  <a:moveTo>
                    <a:pt x="1116" y="99"/>
                  </a:moveTo>
                  <a:lnTo>
                    <a:pt x="1116" y="99"/>
                  </a:lnTo>
                  <a:lnTo>
                    <a:pt x="1114" y="121"/>
                  </a:lnTo>
                  <a:lnTo>
                    <a:pt x="1112" y="140"/>
                  </a:lnTo>
                  <a:lnTo>
                    <a:pt x="1106" y="160"/>
                  </a:lnTo>
                  <a:lnTo>
                    <a:pt x="1097" y="181"/>
                  </a:lnTo>
                  <a:lnTo>
                    <a:pt x="1087" y="201"/>
                  </a:lnTo>
                  <a:lnTo>
                    <a:pt x="1075" y="220"/>
                  </a:lnTo>
                  <a:lnTo>
                    <a:pt x="1060" y="240"/>
                  </a:lnTo>
                  <a:lnTo>
                    <a:pt x="1042" y="259"/>
                  </a:lnTo>
                  <a:lnTo>
                    <a:pt x="1034" y="267"/>
                  </a:lnTo>
                  <a:lnTo>
                    <a:pt x="600" y="726"/>
                  </a:lnTo>
                  <a:lnTo>
                    <a:pt x="534" y="794"/>
                  </a:lnTo>
                  <a:lnTo>
                    <a:pt x="471" y="854"/>
                  </a:lnTo>
                  <a:lnTo>
                    <a:pt x="415" y="905"/>
                  </a:lnTo>
                  <a:lnTo>
                    <a:pt x="364" y="950"/>
                  </a:lnTo>
                  <a:lnTo>
                    <a:pt x="319" y="983"/>
                  </a:lnTo>
                  <a:lnTo>
                    <a:pt x="282" y="1009"/>
                  </a:lnTo>
                  <a:lnTo>
                    <a:pt x="265" y="1018"/>
                  </a:lnTo>
                  <a:lnTo>
                    <a:pt x="251" y="1024"/>
                  </a:lnTo>
                  <a:lnTo>
                    <a:pt x="238" y="1028"/>
                  </a:lnTo>
                  <a:lnTo>
                    <a:pt x="228" y="1028"/>
                  </a:lnTo>
                  <a:lnTo>
                    <a:pt x="204" y="1026"/>
                  </a:lnTo>
                  <a:lnTo>
                    <a:pt x="179" y="1018"/>
                  </a:lnTo>
                  <a:lnTo>
                    <a:pt x="152" y="1007"/>
                  </a:lnTo>
                  <a:lnTo>
                    <a:pt x="123" y="989"/>
                  </a:lnTo>
                  <a:lnTo>
                    <a:pt x="93" y="970"/>
                  </a:lnTo>
                  <a:lnTo>
                    <a:pt x="72" y="948"/>
                  </a:lnTo>
                  <a:lnTo>
                    <a:pt x="54" y="929"/>
                  </a:lnTo>
                  <a:lnTo>
                    <a:pt x="47" y="917"/>
                  </a:lnTo>
                  <a:lnTo>
                    <a:pt x="43" y="907"/>
                  </a:lnTo>
                  <a:lnTo>
                    <a:pt x="35" y="886"/>
                  </a:lnTo>
                  <a:lnTo>
                    <a:pt x="27" y="853"/>
                  </a:lnTo>
                  <a:lnTo>
                    <a:pt x="19" y="810"/>
                  </a:lnTo>
                  <a:lnTo>
                    <a:pt x="14" y="759"/>
                  </a:lnTo>
                  <a:lnTo>
                    <a:pt x="8" y="700"/>
                  </a:lnTo>
                  <a:lnTo>
                    <a:pt x="2" y="640"/>
                  </a:lnTo>
                  <a:lnTo>
                    <a:pt x="0" y="577"/>
                  </a:lnTo>
                  <a:lnTo>
                    <a:pt x="0" y="511"/>
                  </a:lnTo>
                  <a:lnTo>
                    <a:pt x="0" y="494"/>
                  </a:lnTo>
                  <a:lnTo>
                    <a:pt x="4" y="476"/>
                  </a:lnTo>
                  <a:lnTo>
                    <a:pt x="8" y="458"/>
                  </a:lnTo>
                  <a:lnTo>
                    <a:pt x="14" y="443"/>
                  </a:lnTo>
                  <a:lnTo>
                    <a:pt x="23" y="425"/>
                  </a:lnTo>
                  <a:lnTo>
                    <a:pt x="33" y="410"/>
                  </a:lnTo>
                  <a:lnTo>
                    <a:pt x="45" y="394"/>
                  </a:lnTo>
                  <a:lnTo>
                    <a:pt x="60" y="378"/>
                  </a:lnTo>
                  <a:lnTo>
                    <a:pt x="74" y="363"/>
                  </a:lnTo>
                  <a:lnTo>
                    <a:pt x="90" y="351"/>
                  </a:lnTo>
                  <a:lnTo>
                    <a:pt x="107" y="341"/>
                  </a:lnTo>
                  <a:lnTo>
                    <a:pt x="123" y="332"/>
                  </a:lnTo>
                  <a:lnTo>
                    <a:pt x="140" y="326"/>
                  </a:lnTo>
                  <a:lnTo>
                    <a:pt x="158" y="320"/>
                  </a:lnTo>
                  <a:lnTo>
                    <a:pt x="175" y="318"/>
                  </a:lnTo>
                  <a:lnTo>
                    <a:pt x="193" y="316"/>
                  </a:lnTo>
                  <a:lnTo>
                    <a:pt x="210" y="318"/>
                  </a:lnTo>
                  <a:lnTo>
                    <a:pt x="224" y="324"/>
                  </a:lnTo>
                  <a:lnTo>
                    <a:pt x="238" y="335"/>
                  </a:lnTo>
                  <a:lnTo>
                    <a:pt x="249" y="349"/>
                  </a:lnTo>
                  <a:lnTo>
                    <a:pt x="257" y="367"/>
                  </a:lnTo>
                  <a:lnTo>
                    <a:pt x="265" y="388"/>
                  </a:lnTo>
                  <a:lnTo>
                    <a:pt x="271" y="414"/>
                  </a:lnTo>
                  <a:lnTo>
                    <a:pt x="277" y="445"/>
                  </a:lnTo>
                  <a:lnTo>
                    <a:pt x="278" y="466"/>
                  </a:lnTo>
                  <a:lnTo>
                    <a:pt x="284" y="511"/>
                  </a:lnTo>
                  <a:lnTo>
                    <a:pt x="290" y="548"/>
                  </a:lnTo>
                  <a:lnTo>
                    <a:pt x="296" y="579"/>
                  </a:lnTo>
                  <a:lnTo>
                    <a:pt x="304" y="603"/>
                  </a:lnTo>
                  <a:lnTo>
                    <a:pt x="312" y="618"/>
                  </a:lnTo>
                  <a:lnTo>
                    <a:pt x="321" y="632"/>
                  </a:lnTo>
                  <a:lnTo>
                    <a:pt x="327" y="636"/>
                  </a:lnTo>
                  <a:lnTo>
                    <a:pt x="331" y="638"/>
                  </a:lnTo>
                  <a:lnTo>
                    <a:pt x="337" y="640"/>
                  </a:lnTo>
                  <a:lnTo>
                    <a:pt x="345" y="642"/>
                  </a:lnTo>
                  <a:lnTo>
                    <a:pt x="351" y="640"/>
                  </a:lnTo>
                  <a:lnTo>
                    <a:pt x="358" y="636"/>
                  </a:lnTo>
                  <a:lnTo>
                    <a:pt x="384" y="618"/>
                  </a:lnTo>
                  <a:lnTo>
                    <a:pt x="415" y="591"/>
                  </a:lnTo>
                  <a:lnTo>
                    <a:pt x="452" y="556"/>
                  </a:lnTo>
                  <a:lnTo>
                    <a:pt x="898" y="113"/>
                  </a:lnTo>
                  <a:lnTo>
                    <a:pt x="925" y="88"/>
                  </a:lnTo>
                  <a:lnTo>
                    <a:pt x="951" y="64"/>
                  </a:lnTo>
                  <a:lnTo>
                    <a:pt x="976" y="45"/>
                  </a:lnTo>
                  <a:lnTo>
                    <a:pt x="997" y="29"/>
                  </a:lnTo>
                  <a:lnTo>
                    <a:pt x="1019" y="16"/>
                  </a:lnTo>
                  <a:lnTo>
                    <a:pt x="1038" y="8"/>
                  </a:lnTo>
                  <a:lnTo>
                    <a:pt x="1058" y="2"/>
                  </a:lnTo>
                  <a:lnTo>
                    <a:pt x="1073" y="0"/>
                  </a:lnTo>
                  <a:lnTo>
                    <a:pt x="1085" y="2"/>
                  </a:lnTo>
                  <a:lnTo>
                    <a:pt x="1093" y="4"/>
                  </a:lnTo>
                  <a:lnTo>
                    <a:pt x="1101" y="10"/>
                  </a:lnTo>
                  <a:lnTo>
                    <a:pt x="1106" y="17"/>
                  </a:lnTo>
                  <a:lnTo>
                    <a:pt x="1110" y="27"/>
                  </a:lnTo>
                  <a:lnTo>
                    <a:pt x="1114" y="41"/>
                  </a:lnTo>
                  <a:lnTo>
                    <a:pt x="1116" y="56"/>
                  </a:lnTo>
                  <a:lnTo>
                    <a:pt x="1116" y="76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>
              <a:off x="506" y="3302"/>
              <a:ext cx="49" cy="153"/>
            </a:xfrm>
            <a:custGeom>
              <a:avLst/>
              <a:gdLst>
                <a:gd name="T0" fmla="*/ 1 w 114"/>
                <a:gd name="T1" fmla="*/ 15 h 324"/>
                <a:gd name="T2" fmla="*/ 1 w 114"/>
                <a:gd name="T3" fmla="*/ 15 h 324"/>
                <a:gd name="T4" fmla="*/ 1 w 114"/>
                <a:gd name="T5" fmla="*/ 15 h 324"/>
                <a:gd name="T6" fmla="*/ 1 w 114"/>
                <a:gd name="T7" fmla="*/ 15 h 324"/>
                <a:gd name="T8" fmla="*/ 0 w 114"/>
                <a:gd name="T9" fmla="*/ 15 h 324"/>
                <a:gd name="T10" fmla="*/ 0 w 114"/>
                <a:gd name="T11" fmla="*/ 15 h 324"/>
                <a:gd name="T12" fmla="*/ 1 w 114"/>
                <a:gd name="T13" fmla="*/ 15 h 324"/>
                <a:gd name="T14" fmla="*/ 1 w 114"/>
                <a:gd name="T15" fmla="*/ 15 h 324"/>
                <a:gd name="T16" fmla="*/ 1 w 114"/>
                <a:gd name="T17" fmla="*/ 15 h 324"/>
                <a:gd name="T18" fmla="*/ 1 w 114"/>
                <a:gd name="T19" fmla="*/ 15 h 324"/>
                <a:gd name="T20" fmla="*/ 1 w 114"/>
                <a:gd name="T21" fmla="*/ 15 h 324"/>
                <a:gd name="T22" fmla="*/ 1 w 114"/>
                <a:gd name="T23" fmla="*/ 15 h 324"/>
                <a:gd name="T24" fmla="*/ 1 w 114"/>
                <a:gd name="T25" fmla="*/ 15 h 324"/>
                <a:gd name="T26" fmla="*/ 1 w 114"/>
                <a:gd name="T27" fmla="*/ 15 h 324"/>
                <a:gd name="T28" fmla="*/ 1 w 114"/>
                <a:gd name="T29" fmla="*/ 15 h 324"/>
                <a:gd name="T30" fmla="*/ 1 w 114"/>
                <a:gd name="T31" fmla="*/ 15 h 324"/>
                <a:gd name="T32" fmla="*/ 1 w 114"/>
                <a:gd name="T33" fmla="*/ 15 h 324"/>
                <a:gd name="T34" fmla="*/ 1 w 114"/>
                <a:gd name="T35" fmla="*/ 15 h 324"/>
                <a:gd name="T36" fmla="*/ 1 w 114"/>
                <a:gd name="T37" fmla="*/ 15 h 324"/>
                <a:gd name="T38" fmla="*/ 1 w 114"/>
                <a:gd name="T39" fmla="*/ 15 h 324"/>
                <a:gd name="T40" fmla="*/ 1 w 114"/>
                <a:gd name="T41" fmla="*/ 15 h 324"/>
                <a:gd name="T42" fmla="*/ 1 w 114"/>
                <a:gd name="T43" fmla="*/ 15 h 324"/>
                <a:gd name="T44" fmla="*/ 1 w 114"/>
                <a:gd name="T45" fmla="*/ 15 h 324"/>
                <a:gd name="T46" fmla="*/ 1 w 114"/>
                <a:gd name="T47" fmla="*/ 15 h 324"/>
                <a:gd name="T48" fmla="*/ 1 w 114"/>
                <a:gd name="T49" fmla="*/ 15 h 324"/>
                <a:gd name="T50" fmla="*/ 1 w 114"/>
                <a:gd name="T51" fmla="*/ 15 h 324"/>
                <a:gd name="T52" fmla="*/ 1 w 114"/>
                <a:gd name="T53" fmla="*/ 15 h 324"/>
                <a:gd name="T54" fmla="*/ 1 w 114"/>
                <a:gd name="T55" fmla="*/ 15 h 324"/>
                <a:gd name="T56" fmla="*/ 1 w 114"/>
                <a:gd name="T57" fmla="*/ 15 h 324"/>
                <a:gd name="T58" fmla="*/ 1 w 114"/>
                <a:gd name="T59" fmla="*/ 15 h 324"/>
                <a:gd name="T60" fmla="*/ 1 w 114"/>
                <a:gd name="T61" fmla="*/ 15 h 324"/>
                <a:gd name="T62" fmla="*/ 1 w 114"/>
                <a:gd name="T63" fmla="*/ 15 h 324"/>
                <a:gd name="T64" fmla="*/ 1 w 114"/>
                <a:gd name="T65" fmla="*/ 15 h 324"/>
                <a:gd name="T66" fmla="*/ 1 w 114"/>
                <a:gd name="T67" fmla="*/ 15 h 324"/>
                <a:gd name="T68" fmla="*/ 1 w 114"/>
                <a:gd name="T69" fmla="*/ 15 h 324"/>
                <a:gd name="T70" fmla="*/ 1 w 114"/>
                <a:gd name="T71" fmla="*/ 15 h 324"/>
                <a:gd name="T72" fmla="*/ 1 w 114"/>
                <a:gd name="T73" fmla="*/ 15 h 324"/>
                <a:gd name="T74" fmla="*/ 1 w 114"/>
                <a:gd name="T75" fmla="*/ 15 h 324"/>
                <a:gd name="T76" fmla="*/ 1 w 114"/>
                <a:gd name="T77" fmla="*/ 15 h 324"/>
                <a:gd name="T78" fmla="*/ 1 w 114"/>
                <a:gd name="T79" fmla="*/ 15 h 324"/>
                <a:gd name="T80" fmla="*/ 1 w 114"/>
                <a:gd name="T81" fmla="*/ 15 h 324"/>
                <a:gd name="T82" fmla="*/ 1 w 114"/>
                <a:gd name="T83" fmla="*/ 15 h 324"/>
                <a:gd name="T84" fmla="*/ 1 w 114"/>
                <a:gd name="T85" fmla="*/ 15 h 324"/>
                <a:gd name="T86" fmla="*/ 1 w 114"/>
                <a:gd name="T87" fmla="*/ 0 h 324"/>
                <a:gd name="T88" fmla="*/ 1 w 114"/>
                <a:gd name="T89" fmla="*/ 15 h 324"/>
                <a:gd name="T90" fmla="*/ 1 w 114"/>
                <a:gd name="T91" fmla="*/ 15 h 324"/>
                <a:gd name="T92" fmla="*/ 1 w 114"/>
                <a:gd name="T93" fmla="*/ 15 h 324"/>
                <a:gd name="T94" fmla="*/ 1 w 114"/>
                <a:gd name="T95" fmla="*/ 15 h 324"/>
                <a:gd name="T96" fmla="*/ 1 w 114"/>
                <a:gd name="T97" fmla="*/ 15 h 324"/>
                <a:gd name="T98" fmla="*/ 1 w 114"/>
                <a:gd name="T99" fmla="*/ 15 h 324"/>
                <a:gd name="T100" fmla="*/ 1 w 114"/>
                <a:gd name="T101" fmla="*/ 15 h 32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4"/>
                <a:gd name="T154" fmla="*/ 0 h 324"/>
                <a:gd name="T155" fmla="*/ 114 w 114"/>
                <a:gd name="T156" fmla="*/ 324 h 32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4" h="324">
                  <a:moveTo>
                    <a:pt x="11" y="38"/>
                  </a:moveTo>
                  <a:lnTo>
                    <a:pt x="11" y="38"/>
                  </a:lnTo>
                  <a:lnTo>
                    <a:pt x="7" y="47"/>
                  </a:lnTo>
                  <a:lnTo>
                    <a:pt x="3" y="59"/>
                  </a:lnTo>
                  <a:lnTo>
                    <a:pt x="0" y="84"/>
                  </a:lnTo>
                  <a:lnTo>
                    <a:pt x="0" y="114"/>
                  </a:lnTo>
                  <a:lnTo>
                    <a:pt x="2" y="145"/>
                  </a:lnTo>
                  <a:lnTo>
                    <a:pt x="3" y="174"/>
                  </a:lnTo>
                  <a:lnTo>
                    <a:pt x="7" y="203"/>
                  </a:lnTo>
                  <a:lnTo>
                    <a:pt x="15" y="242"/>
                  </a:lnTo>
                  <a:lnTo>
                    <a:pt x="21" y="262"/>
                  </a:lnTo>
                  <a:lnTo>
                    <a:pt x="27" y="278"/>
                  </a:lnTo>
                  <a:lnTo>
                    <a:pt x="33" y="293"/>
                  </a:lnTo>
                  <a:lnTo>
                    <a:pt x="44" y="307"/>
                  </a:lnTo>
                  <a:lnTo>
                    <a:pt x="54" y="315"/>
                  </a:lnTo>
                  <a:lnTo>
                    <a:pt x="64" y="320"/>
                  </a:lnTo>
                  <a:lnTo>
                    <a:pt x="76" y="324"/>
                  </a:lnTo>
                  <a:lnTo>
                    <a:pt x="85" y="322"/>
                  </a:lnTo>
                  <a:lnTo>
                    <a:pt x="95" y="319"/>
                  </a:lnTo>
                  <a:lnTo>
                    <a:pt x="103" y="311"/>
                  </a:lnTo>
                  <a:lnTo>
                    <a:pt x="109" y="299"/>
                  </a:lnTo>
                  <a:lnTo>
                    <a:pt x="113" y="283"/>
                  </a:lnTo>
                  <a:lnTo>
                    <a:pt x="114" y="268"/>
                  </a:lnTo>
                  <a:lnTo>
                    <a:pt x="113" y="254"/>
                  </a:lnTo>
                  <a:lnTo>
                    <a:pt x="111" y="240"/>
                  </a:lnTo>
                  <a:lnTo>
                    <a:pt x="107" y="227"/>
                  </a:lnTo>
                  <a:lnTo>
                    <a:pt x="97" y="198"/>
                  </a:lnTo>
                  <a:lnTo>
                    <a:pt x="89" y="172"/>
                  </a:lnTo>
                  <a:lnTo>
                    <a:pt x="85" y="157"/>
                  </a:lnTo>
                  <a:lnTo>
                    <a:pt x="83" y="141"/>
                  </a:lnTo>
                  <a:lnTo>
                    <a:pt x="83" y="110"/>
                  </a:lnTo>
                  <a:lnTo>
                    <a:pt x="87" y="80"/>
                  </a:lnTo>
                  <a:lnTo>
                    <a:pt x="89" y="47"/>
                  </a:lnTo>
                  <a:lnTo>
                    <a:pt x="87" y="36"/>
                  </a:lnTo>
                  <a:lnTo>
                    <a:pt x="83" y="22"/>
                  </a:lnTo>
                  <a:lnTo>
                    <a:pt x="76" y="12"/>
                  </a:lnTo>
                  <a:lnTo>
                    <a:pt x="64" y="4"/>
                  </a:lnTo>
                  <a:lnTo>
                    <a:pt x="60" y="2"/>
                  </a:lnTo>
                  <a:lnTo>
                    <a:pt x="52" y="0"/>
                  </a:lnTo>
                  <a:lnTo>
                    <a:pt x="46" y="2"/>
                  </a:lnTo>
                  <a:lnTo>
                    <a:pt x="40" y="4"/>
                  </a:lnTo>
                  <a:lnTo>
                    <a:pt x="33" y="8"/>
                  </a:lnTo>
                  <a:lnTo>
                    <a:pt x="27" y="16"/>
                  </a:lnTo>
                  <a:lnTo>
                    <a:pt x="19" y="26"/>
                  </a:lnTo>
                  <a:lnTo>
                    <a:pt x="11" y="38"/>
                  </a:lnTo>
                  <a:close/>
                </a:path>
              </a:pathLst>
            </a:custGeom>
            <a:solidFill>
              <a:srgbClr val="00D6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pic>
        <p:nvPicPr>
          <p:cNvPr id="33" name="Picture 3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3657" y="2924946"/>
            <a:ext cx="1383101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14" name="Gruppe 45"/>
          <p:cNvGrpSpPr/>
          <p:nvPr/>
        </p:nvGrpSpPr>
        <p:grpSpPr>
          <a:xfrm>
            <a:off x="4860032" y="3861048"/>
            <a:ext cx="504056" cy="288032"/>
            <a:chOff x="4932040" y="3861048"/>
            <a:chExt cx="504056" cy="288032"/>
          </a:xfrm>
        </p:grpSpPr>
        <p:sp>
          <p:nvSpPr>
            <p:cNvPr id="44" name="Udfyldt blanket 43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1028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grpSp>
        <p:nvGrpSpPr>
          <p:cNvPr id="15" name="Gruppe 49"/>
          <p:cNvGrpSpPr/>
          <p:nvPr/>
        </p:nvGrpSpPr>
        <p:grpSpPr>
          <a:xfrm>
            <a:off x="3851920" y="3861048"/>
            <a:ext cx="504056" cy="288032"/>
            <a:chOff x="4932040" y="3861048"/>
            <a:chExt cx="504056" cy="288032"/>
          </a:xfrm>
        </p:grpSpPr>
        <p:sp>
          <p:nvSpPr>
            <p:cNvPr id="51" name="Udfyldt blanket 50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52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cxnSp>
        <p:nvCxnSpPr>
          <p:cNvPr id="45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2484276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prstDash val="sysDash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6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457184" cy="747032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7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1476164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7" name="Cloud"/>
          <p:cNvSpPr>
            <a:spLocks noChangeAspect="1" noEditPoints="1" noChangeArrowheads="1"/>
          </p:cNvSpPr>
          <p:nvPr/>
        </p:nvSpPr>
        <p:spPr bwMode="auto">
          <a:xfrm>
            <a:off x="3635896" y="3374744"/>
            <a:ext cx="1008112" cy="1206384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8F8F8">
              <a:alpha val="80000"/>
            </a:srgbClr>
          </a:solidFill>
          <a:ln w="9525">
            <a:solidFill>
              <a:srgbClr val="71717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pic>
        <p:nvPicPr>
          <p:cNvPr id="57" name="Picture 5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361554"/>
            <a:ext cx="395657" cy="449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1" name="Cloud"/>
          <p:cNvSpPr>
            <a:spLocks noChangeAspect="1" noEditPoints="1" noChangeArrowheads="1"/>
          </p:cNvSpPr>
          <p:nvPr/>
        </p:nvSpPr>
        <p:spPr bwMode="auto">
          <a:xfrm>
            <a:off x="4716016" y="3374744"/>
            <a:ext cx="1008112" cy="1206384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8F8F8">
              <a:alpha val="80000"/>
            </a:srgbClr>
          </a:solidFill>
          <a:ln w="9525">
            <a:solidFill>
              <a:srgbClr val="71717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pic>
        <p:nvPicPr>
          <p:cNvPr id="58" name="Picture 5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1104" y="3361554"/>
            <a:ext cx="395657" cy="449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9" name="Picture 5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7033" y="3361554"/>
            <a:ext cx="395657" cy="449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58" name="Picture 10" descr="https://encrypted-tbn3.gstatic.com/images?q=tbn:ANd9GcRuBvDRawLNLEy8TcHkU1eLsyj1m5YNvpj6GfZNNkyYc1k6kuzTtQ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3789040"/>
            <a:ext cx="1059148" cy="909465"/>
          </a:xfrm>
          <a:prstGeom prst="rect">
            <a:avLst/>
          </a:prstGeom>
          <a:noFill/>
        </p:spPr>
      </p:pic>
      <p:pic>
        <p:nvPicPr>
          <p:cNvPr id="48" name="Picture 10" descr="https://encrypted-tbn3.gstatic.com/images?q=tbn:ANd9GcRuBvDRawLNLEy8TcHkU1eLsyj1m5YNvpj6GfZNNkyYc1k6kuzTtQ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3789040"/>
            <a:ext cx="1059148" cy="909465"/>
          </a:xfrm>
          <a:prstGeom prst="rect">
            <a:avLst/>
          </a:prstGeom>
          <a:noFill/>
        </p:spPr>
      </p:pic>
      <p:sp>
        <p:nvSpPr>
          <p:cNvPr id="42" name="Text Box 58"/>
          <p:cNvSpPr txBox="1">
            <a:spLocks noChangeArrowheads="1"/>
          </p:cNvSpPr>
          <p:nvPr/>
        </p:nvSpPr>
        <p:spPr bwMode="auto">
          <a:xfrm rot="634596">
            <a:off x="5434191" y="2425125"/>
            <a:ext cx="2123963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Font typeface="Times New Roman" pitchFamily="16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Encryption can conflict integrity</a:t>
            </a:r>
            <a:endParaRPr lang="en-AU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959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  <p:bldP spid="17" grpId="0" animBg="1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30304" y="1052736"/>
            <a:ext cx="8434184" cy="51606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My background</a:t>
            </a:r>
          </a:p>
          <a:p>
            <a:r>
              <a:rPr lang="en-US" dirty="0" smtClean="0"/>
              <a:t>Masters in Computer Science in 1989</a:t>
            </a:r>
          </a:p>
          <a:p>
            <a:r>
              <a:rPr lang="en-US" dirty="0" smtClean="0"/>
              <a:t>At the Royal Library of Denmark since 2007</a:t>
            </a:r>
          </a:p>
          <a:p>
            <a:pPr lvl="1"/>
            <a:r>
              <a:rPr lang="en-US" dirty="0" smtClean="0"/>
              <a:t>Strategy and design of preservation systems</a:t>
            </a:r>
          </a:p>
          <a:p>
            <a:pPr lvl="1"/>
            <a:r>
              <a:rPr lang="en-US" dirty="0" smtClean="0"/>
              <a:t>Creation of preservation policies and strategies</a:t>
            </a:r>
          </a:p>
          <a:p>
            <a:pPr lvl="1"/>
            <a:r>
              <a:rPr lang="en-US" dirty="0" smtClean="0"/>
              <a:t>Policies of using preservation metadata</a:t>
            </a:r>
          </a:p>
          <a:p>
            <a:r>
              <a:rPr lang="en-US" dirty="0" smtClean="0"/>
              <a:t>PhD in Digital Preservation in 2011</a:t>
            </a:r>
          </a:p>
          <a:p>
            <a:endParaRPr lang="en-US" sz="1200" dirty="0" smtClean="0"/>
          </a:p>
          <a:p>
            <a:pPr>
              <a:buNone/>
            </a:pPr>
            <a:r>
              <a:rPr lang="en-US" b="1" dirty="0" smtClean="0"/>
              <a:t>Currently at the Royal Library </a:t>
            </a:r>
          </a:p>
          <a:p>
            <a:r>
              <a:rPr lang="en-US" dirty="0" smtClean="0"/>
              <a:t>SIFD – the digital library</a:t>
            </a:r>
            <a:br>
              <a:rPr lang="en-US" dirty="0" smtClean="0"/>
            </a:br>
            <a:r>
              <a:rPr lang="en-US" dirty="0" smtClean="0"/>
              <a:t>Management, dissemination and preservation </a:t>
            </a:r>
          </a:p>
          <a:p>
            <a:r>
              <a:rPr lang="en-US" dirty="0" smtClean="0"/>
              <a:t>Packaging and re-packaging for Bit Repository </a:t>
            </a:r>
            <a:br>
              <a:rPr lang="en-US" dirty="0" smtClean="0"/>
            </a:br>
            <a:r>
              <a:rPr lang="en-US" dirty="0" smtClean="0"/>
              <a:t>WARC, METS, PREMIS</a:t>
            </a:r>
          </a:p>
          <a:p>
            <a:r>
              <a:rPr lang="en-US" dirty="0" smtClean="0"/>
              <a:t>Framework for OAIS and Distributed Digital Preservation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rning 20"/>
          <p:cNvSpPr/>
          <p:nvPr/>
        </p:nvSpPr>
        <p:spPr>
          <a:xfrm>
            <a:off x="2195736" y="1412776"/>
            <a:ext cx="4680520" cy="3168352"/>
          </a:xfrm>
          <a:prstGeom prst="cube">
            <a:avLst>
              <a:gd name="adj" fmla="val 2425"/>
            </a:avLst>
          </a:prstGeom>
          <a:solidFill>
            <a:srgbClr val="92B1D6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>
              <a:defRPr/>
            </a:pPr>
            <a:r>
              <a:rPr lang="en-AU" sz="2000" b="1" dirty="0">
                <a:solidFill>
                  <a:schemeClr val="tx1"/>
                </a:solidFill>
              </a:rPr>
              <a:t>Bit Repository (BR</a:t>
            </a:r>
            <a:r>
              <a:rPr lang="en-AU" sz="2000" b="1" dirty="0" smtClean="0">
                <a:solidFill>
                  <a:schemeClr val="tx1"/>
                </a:solidFill>
              </a:rPr>
              <a:t>)</a:t>
            </a:r>
            <a:endParaRPr lang="en-AU" sz="1400" dirty="0"/>
          </a:p>
        </p:txBody>
      </p:sp>
      <p:sp>
        <p:nvSpPr>
          <p:cNvPr id="27" name="Afrundet rektangel 26"/>
          <p:cNvSpPr/>
          <p:nvPr/>
        </p:nvSpPr>
        <p:spPr>
          <a:xfrm>
            <a:off x="2238246" y="1916043"/>
            <a:ext cx="4523450" cy="1008901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anchor="t" anchorCtr="0"/>
          <a:lstStyle/>
          <a:p>
            <a:pPr algn="ctr">
              <a:defRPr/>
            </a:pPr>
            <a:r>
              <a:rPr lang="en-AU" b="1" i="1" dirty="0" smtClean="0">
                <a:solidFill>
                  <a:schemeClr val="tx1"/>
                </a:solidFill>
              </a:rPr>
              <a:t>System Layer</a:t>
            </a:r>
          </a:p>
        </p:txBody>
      </p:sp>
      <p:sp>
        <p:nvSpPr>
          <p:cNvPr id="28" name="Afrundet rektangel 27"/>
          <p:cNvSpPr/>
          <p:nvPr/>
        </p:nvSpPr>
        <p:spPr>
          <a:xfrm>
            <a:off x="2238016" y="3107476"/>
            <a:ext cx="4523450" cy="1384363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anchor="t" anchorCtr="0"/>
          <a:lstStyle/>
          <a:p>
            <a:pPr algn="ctr">
              <a:defRPr/>
            </a:pPr>
            <a:r>
              <a:rPr lang="en-AU" b="1" i="1" dirty="0" smtClean="0">
                <a:solidFill>
                  <a:schemeClr val="tx1"/>
                </a:solidFill>
              </a:rPr>
              <a:t>       Pillar Layer</a:t>
            </a:r>
          </a:p>
        </p:txBody>
      </p:sp>
      <p:sp>
        <p:nvSpPr>
          <p:cNvPr id="29" name="Rektangel 28"/>
          <p:cNvSpPr/>
          <p:nvPr/>
        </p:nvSpPr>
        <p:spPr>
          <a:xfrm>
            <a:off x="2411760" y="3475889"/>
            <a:ext cx="966310" cy="89489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30" name="Rektangel 29"/>
          <p:cNvSpPr/>
          <p:nvPr/>
        </p:nvSpPr>
        <p:spPr>
          <a:xfrm>
            <a:off x="3461674" y="3475889"/>
            <a:ext cx="966310" cy="89489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5652120" y="3475889"/>
            <a:ext cx="966310" cy="89489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buFontTx/>
              <a:buChar char="-"/>
              <a:defRPr/>
            </a:pP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35" name="Lige pilforbindelse 34"/>
          <p:cNvCxnSpPr/>
          <p:nvPr/>
        </p:nvCxnSpPr>
        <p:spPr>
          <a:xfrm rot="5400000" flipH="1" flipV="1">
            <a:off x="3694909" y="3174865"/>
            <a:ext cx="550947" cy="51107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Billed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8088" y="3573016"/>
            <a:ext cx="846095" cy="720080"/>
          </a:xfrm>
          <a:prstGeom prst="rect">
            <a:avLst/>
          </a:prstGeom>
        </p:spPr>
      </p:pic>
      <p:pic>
        <p:nvPicPr>
          <p:cNvPr id="37" name="Billede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3573016"/>
            <a:ext cx="576064" cy="756085"/>
          </a:xfrm>
          <a:prstGeom prst="rect">
            <a:avLst/>
          </a:prstGeom>
        </p:spPr>
      </p:pic>
      <p:sp>
        <p:nvSpPr>
          <p:cNvPr id="38" name="Tekstboks 37"/>
          <p:cNvSpPr txBox="1"/>
          <p:nvPr/>
        </p:nvSpPr>
        <p:spPr>
          <a:xfrm>
            <a:off x="4860032" y="3745210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b="1" dirty="0" smtClean="0"/>
              <a:t>…</a:t>
            </a:r>
            <a:endParaRPr lang="da-DK" sz="2000" b="1" dirty="0"/>
          </a:p>
        </p:txBody>
      </p:sp>
      <p:cxnSp>
        <p:nvCxnSpPr>
          <p:cNvPr id="41" name="Lige pilforbindelse 40"/>
          <p:cNvCxnSpPr/>
          <p:nvPr/>
        </p:nvCxnSpPr>
        <p:spPr>
          <a:xfrm rot="5400000">
            <a:off x="2401504" y="1595024"/>
            <a:ext cx="669600" cy="158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Confidentiality – System Layer</a:t>
            </a:r>
            <a:endParaRPr lang="en-A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32088" y="3528024"/>
            <a:ext cx="659468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Text Box 11"/>
          <p:cNvSpPr txBox="1">
            <a:spLocks noChangeArrowheads="1"/>
          </p:cNvSpPr>
          <p:nvPr/>
        </p:nvSpPr>
        <p:spPr bwMode="auto">
          <a:xfrm>
            <a:off x="5760088" y="3844058"/>
            <a:ext cx="560067" cy="22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2"/>
                <a:cs typeface="DejaVu Sans" pitchFamily="34" charset="2"/>
              </a:defRPr>
            </a:lvl9pPr>
          </a:lstStyle>
          <a:p>
            <a:r>
              <a:rPr lang="da-DK" sz="850" b="1" dirty="0">
                <a:solidFill>
                  <a:srgbClr val="000000"/>
                </a:solidFill>
              </a:rPr>
              <a:t> </a:t>
            </a:r>
            <a:r>
              <a:rPr lang="da-DK" sz="850" b="1" dirty="0" smtClean="0">
                <a:solidFill>
                  <a:srgbClr val="000000"/>
                </a:solidFill>
              </a:rPr>
              <a:t>A09537</a:t>
            </a:r>
            <a:endParaRPr lang="da-DK" sz="850" b="1" dirty="0">
              <a:solidFill>
                <a:srgbClr val="000000"/>
              </a:solidFill>
            </a:endParaRPr>
          </a:p>
        </p:txBody>
      </p:sp>
      <p:cxnSp>
        <p:nvCxnSpPr>
          <p:cNvPr id="42" name="Lige pilforbindelse 41"/>
          <p:cNvCxnSpPr/>
          <p:nvPr/>
        </p:nvCxnSpPr>
        <p:spPr>
          <a:xfrm rot="16200000" flipV="1">
            <a:off x="5681503" y="3024024"/>
            <a:ext cx="568406" cy="339139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Lige pilforbindelse 42"/>
          <p:cNvCxnSpPr/>
          <p:nvPr/>
        </p:nvCxnSpPr>
        <p:spPr>
          <a:xfrm rot="5400000" flipH="1" flipV="1">
            <a:off x="2614789" y="3168024"/>
            <a:ext cx="550947" cy="51107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Ellipse 31"/>
          <p:cNvSpPr/>
          <p:nvPr/>
        </p:nvSpPr>
        <p:spPr>
          <a:xfrm>
            <a:off x="2520280" y="2276872"/>
            <a:ext cx="792088" cy="5760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3" name="Ellipse 32"/>
          <p:cNvSpPr/>
          <p:nvPr/>
        </p:nvSpPr>
        <p:spPr>
          <a:xfrm>
            <a:off x="3563888" y="2276872"/>
            <a:ext cx="792088" cy="5760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4" name="Ellipse 33"/>
          <p:cNvSpPr/>
          <p:nvPr/>
        </p:nvSpPr>
        <p:spPr>
          <a:xfrm>
            <a:off x="5724128" y="2276872"/>
            <a:ext cx="792088" cy="5760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5" name="Afrundet rektangel 54"/>
          <p:cNvSpPr/>
          <p:nvPr/>
        </p:nvSpPr>
        <p:spPr>
          <a:xfrm>
            <a:off x="2239288" y="1915224"/>
            <a:ext cx="4523450" cy="100890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anchor="t" anchorCtr="0"/>
          <a:lstStyle/>
          <a:p>
            <a:pPr algn="ctr">
              <a:defRPr/>
            </a:pPr>
            <a:r>
              <a:rPr lang="en-AU" b="1" i="1" dirty="0" smtClean="0">
                <a:solidFill>
                  <a:schemeClr val="tx1"/>
                </a:solidFill>
              </a:rPr>
              <a:t>System Layer</a:t>
            </a:r>
          </a:p>
        </p:txBody>
      </p:sp>
      <p:sp>
        <p:nvSpPr>
          <p:cNvPr id="39" name="Tekstboks 38"/>
          <p:cNvSpPr txBox="1"/>
          <p:nvPr/>
        </p:nvSpPr>
        <p:spPr>
          <a:xfrm>
            <a:off x="4932040" y="2305050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b="1" dirty="0" smtClean="0"/>
              <a:t>…</a:t>
            </a:r>
            <a:endParaRPr lang="da-DK" sz="2000" b="1" dirty="0"/>
          </a:p>
        </p:txBody>
      </p:sp>
      <p:sp>
        <p:nvSpPr>
          <p:cNvPr id="49" name="Cloud"/>
          <p:cNvSpPr>
            <a:spLocks noEditPoints="1" noChangeArrowheads="1"/>
          </p:cNvSpPr>
          <p:nvPr/>
        </p:nvSpPr>
        <p:spPr bwMode="auto">
          <a:xfrm>
            <a:off x="2412088" y="3456024"/>
            <a:ext cx="936000" cy="9360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8F8F8">
              <a:alpha val="80000"/>
            </a:srgbClr>
          </a:solidFill>
          <a:ln w="9525">
            <a:solidFill>
              <a:srgbClr val="71717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50" name="Cloud"/>
          <p:cNvSpPr>
            <a:spLocks noEditPoints="1" noChangeArrowheads="1"/>
          </p:cNvSpPr>
          <p:nvPr/>
        </p:nvSpPr>
        <p:spPr bwMode="auto">
          <a:xfrm>
            <a:off x="3456088" y="3456024"/>
            <a:ext cx="936000" cy="9360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8F8F8">
              <a:alpha val="80000"/>
            </a:srgbClr>
          </a:solidFill>
          <a:ln w="9525">
            <a:solidFill>
              <a:srgbClr val="71717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59" name="Cloud"/>
          <p:cNvSpPr>
            <a:spLocks noEditPoints="1" noChangeArrowheads="1"/>
          </p:cNvSpPr>
          <p:nvPr/>
        </p:nvSpPr>
        <p:spPr bwMode="auto">
          <a:xfrm rot="19860000">
            <a:off x="5778088" y="2876424"/>
            <a:ext cx="388800" cy="6264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8F8F8">
              <a:alpha val="80000"/>
            </a:srgbClr>
          </a:solidFill>
          <a:ln w="9525">
            <a:solidFill>
              <a:srgbClr val="71717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63" name="Cloud"/>
          <p:cNvSpPr>
            <a:spLocks noEditPoints="1" noChangeArrowheads="1"/>
          </p:cNvSpPr>
          <p:nvPr/>
        </p:nvSpPr>
        <p:spPr bwMode="auto">
          <a:xfrm>
            <a:off x="3780088" y="2890824"/>
            <a:ext cx="388800" cy="6264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8F8F8">
              <a:alpha val="80000"/>
            </a:srgbClr>
          </a:solidFill>
          <a:ln w="9525">
            <a:solidFill>
              <a:srgbClr val="71717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72" name="Cloud"/>
          <p:cNvSpPr>
            <a:spLocks noEditPoints="1" noChangeArrowheads="1"/>
          </p:cNvSpPr>
          <p:nvPr/>
        </p:nvSpPr>
        <p:spPr bwMode="auto">
          <a:xfrm>
            <a:off x="2484088" y="1267224"/>
            <a:ext cx="414000" cy="6228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8F8F8">
              <a:alpha val="80000"/>
            </a:srgbClr>
          </a:solidFill>
          <a:ln w="9525">
            <a:solidFill>
              <a:srgbClr val="71717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pic>
        <p:nvPicPr>
          <p:cNvPr id="69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168024"/>
            <a:ext cx="397056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3" name="Cloud"/>
          <p:cNvSpPr>
            <a:spLocks noEditPoints="1" noChangeArrowheads="1"/>
          </p:cNvSpPr>
          <p:nvPr/>
        </p:nvSpPr>
        <p:spPr bwMode="auto">
          <a:xfrm>
            <a:off x="2699792" y="2874608"/>
            <a:ext cx="388800" cy="6264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8F8F8">
              <a:alpha val="80000"/>
            </a:srgbClr>
          </a:solidFill>
          <a:ln w="9525">
            <a:solidFill>
              <a:srgbClr val="71717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pic>
        <p:nvPicPr>
          <p:cNvPr id="70" name="Picture 5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168024"/>
            <a:ext cx="39559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4" name="Picture 5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168024"/>
            <a:ext cx="39559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5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0226" y="1595786"/>
            <a:ext cx="39559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8" name="Text Box 58"/>
          <p:cNvSpPr txBox="1">
            <a:spLocks noChangeArrowheads="1"/>
          </p:cNvSpPr>
          <p:nvPr/>
        </p:nvSpPr>
        <p:spPr bwMode="auto">
          <a:xfrm rot="576571">
            <a:off x="3747132" y="5041889"/>
            <a:ext cx="2123963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Font typeface="Times New Roman" pitchFamily="16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Likewise on System layer </a:t>
            </a:r>
            <a:endParaRPr lang="en-A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92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4190" y="3400230"/>
            <a:ext cx="680174" cy="1108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" name="Gruppe 45"/>
          <p:cNvGrpSpPr/>
          <p:nvPr/>
        </p:nvGrpSpPr>
        <p:grpSpPr>
          <a:xfrm>
            <a:off x="5868144" y="3861048"/>
            <a:ext cx="504056" cy="288032"/>
            <a:chOff x="4932040" y="3861048"/>
            <a:chExt cx="504056" cy="288032"/>
          </a:xfrm>
        </p:grpSpPr>
        <p:sp>
          <p:nvSpPr>
            <p:cNvPr id="72" name="Udfyldt blanket 71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73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grpSp>
        <p:nvGrpSpPr>
          <p:cNvPr id="64" name="Group 24"/>
          <p:cNvGrpSpPr>
            <a:grpSpLocks/>
          </p:cNvGrpSpPr>
          <p:nvPr/>
        </p:nvGrpSpPr>
        <p:grpSpPr bwMode="auto">
          <a:xfrm>
            <a:off x="1207362" y="5013176"/>
            <a:ext cx="700342" cy="776288"/>
            <a:chOff x="481" y="3105"/>
            <a:chExt cx="478" cy="489"/>
          </a:xfrm>
        </p:grpSpPr>
        <p:sp>
          <p:nvSpPr>
            <p:cNvPr id="65" name="Rectangle 25"/>
            <p:cNvSpPr>
              <a:spLocks noChangeArrowheads="1"/>
            </p:cNvSpPr>
            <p:nvPr/>
          </p:nvSpPr>
          <p:spPr bwMode="auto">
            <a:xfrm>
              <a:off x="481" y="3105"/>
              <a:ext cx="479" cy="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 dirty="0"/>
            </a:p>
          </p:txBody>
        </p:sp>
        <p:sp>
          <p:nvSpPr>
            <p:cNvPr id="66" name="AutoShape 26"/>
            <p:cNvSpPr>
              <a:spLocks noChangeArrowheads="1"/>
            </p:cNvSpPr>
            <p:nvPr/>
          </p:nvSpPr>
          <p:spPr bwMode="auto">
            <a:xfrm>
              <a:off x="483" y="3107"/>
              <a:ext cx="476" cy="486"/>
            </a:xfrm>
            <a:custGeom>
              <a:avLst/>
              <a:gdLst>
                <a:gd name="T0" fmla="*/ 1 w 1116"/>
                <a:gd name="T1" fmla="*/ 16 h 1028"/>
                <a:gd name="T2" fmla="*/ 1 w 1116"/>
                <a:gd name="T3" fmla="*/ 16 h 1028"/>
                <a:gd name="T4" fmla="*/ 1 w 1116"/>
                <a:gd name="T5" fmla="*/ 16 h 1028"/>
                <a:gd name="T6" fmla="*/ 1 w 1116"/>
                <a:gd name="T7" fmla="*/ 16 h 1028"/>
                <a:gd name="T8" fmla="*/ 1 w 1116"/>
                <a:gd name="T9" fmla="*/ 16 h 1028"/>
                <a:gd name="T10" fmla="*/ 1 w 1116"/>
                <a:gd name="T11" fmla="*/ 16 h 1028"/>
                <a:gd name="T12" fmla="*/ 1 w 1116"/>
                <a:gd name="T13" fmla="*/ 16 h 1028"/>
                <a:gd name="T14" fmla="*/ 1 w 1116"/>
                <a:gd name="T15" fmla="*/ 16 h 1028"/>
                <a:gd name="T16" fmla="*/ 1 w 1116"/>
                <a:gd name="T17" fmla="*/ 16 h 1028"/>
                <a:gd name="T18" fmla="*/ 1 w 1116"/>
                <a:gd name="T19" fmla="*/ 16 h 1028"/>
                <a:gd name="T20" fmla="*/ 1 w 1116"/>
                <a:gd name="T21" fmla="*/ 16 h 1028"/>
                <a:gd name="T22" fmla="*/ 1 w 1116"/>
                <a:gd name="T23" fmla="*/ 16 h 1028"/>
                <a:gd name="T24" fmla="*/ 1 w 1116"/>
                <a:gd name="T25" fmla="*/ 16 h 1028"/>
                <a:gd name="T26" fmla="*/ 1 w 1116"/>
                <a:gd name="T27" fmla="*/ 16 h 1028"/>
                <a:gd name="T28" fmla="*/ 1 w 1116"/>
                <a:gd name="T29" fmla="*/ 16 h 1028"/>
                <a:gd name="T30" fmla="*/ 1 w 1116"/>
                <a:gd name="T31" fmla="*/ 16 h 1028"/>
                <a:gd name="T32" fmla="*/ 1 w 1116"/>
                <a:gd name="T33" fmla="*/ 16 h 1028"/>
                <a:gd name="T34" fmla="*/ 1 w 1116"/>
                <a:gd name="T35" fmla="*/ 16 h 1028"/>
                <a:gd name="T36" fmla="*/ 1 w 1116"/>
                <a:gd name="T37" fmla="*/ 16 h 1028"/>
                <a:gd name="T38" fmla="*/ 1 w 1116"/>
                <a:gd name="T39" fmla="*/ 16 h 1028"/>
                <a:gd name="T40" fmla="*/ 1 w 1116"/>
                <a:gd name="T41" fmla="*/ 16 h 1028"/>
                <a:gd name="T42" fmla="*/ 0 w 1116"/>
                <a:gd name="T43" fmla="*/ 16 h 1028"/>
                <a:gd name="T44" fmla="*/ 0 w 1116"/>
                <a:gd name="T45" fmla="*/ 16 h 1028"/>
                <a:gd name="T46" fmla="*/ 1 w 1116"/>
                <a:gd name="T47" fmla="*/ 16 h 1028"/>
                <a:gd name="T48" fmla="*/ 1 w 1116"/>
                <a:gd name="T49" fmla="*/ 16 h 1028"/>
                <a:gd name="T50" fmla="*/ 1 w 1116"/>
                <a:gd name="T51" fmla="*/ 16 h 1028"/>
                <a:gd name="T52" fmla="*/ 1 w 1116"/>
                <a:gd name="T53" fmla="*/ 16 h 1028"/>
                <a:gd name="T54" fmla="*/ 1 w 1116"/>
                <a:gd name="T55" fmla="*/ 16 h 1028"/>
                <a:gd name="T56" fmla="*/ 1 w 1116"/>
                <a:gd name="T57" fmla="*/ 16 h 1028"/>
                <a:gd name="T58" fmla="*/ 1 w 1116"/>
                <a:gd name="T59" fmla="*/ 16 h 1028"/>
                <a:gd name="T60" fmla="*/ 1 w 1116"/>
                <a:gd name="T61" fmla="*/ 16 h 1028"/>
                <a:gd name="T62" fmla="*/ 1 w 1116"/>
                <a:gd name="T63" fmla="*/ 16 h 1028"/>
                <a:gd name="T64" fmla="*/ 1 w 1116"/>
                <a:gd name="T65" fmla="*/ 16 h 1028"/>
                <a:gd name="T66" fmla="*/ 1 w 1116"/>
                <a:gd name="T67" fmla="*/ 16 h 1028"/>
                <a:gd name="T68" fmla="*/ 1 w 1116"/>
                <a:gd name="T69" fmla="*/ 16 h 1028"/>
                <a:gd name="T70" fmla="*/ 1 w 1116"/>
                <a:gd name="T71" fmla="*/ 16 h 1028"/>
                <a:gd name="T72" fmla="*/ 1 w 1116"/>
                <a:gd name="T73" fmla="*/ 16 h 1028"/>
                <a:gd name="T74" fmla="*/ 1 w 1116"/>
                <a:gd name="T75" fmla="*/ 16 h 1028"/>
                <a:gd name="T76" fmla="*/ 1 w 1116"/>
                <a:gd name="T77" fmla="*/ 16 h 1028"/>
                <a:gd name="T78" fmla="*/ 1 w 1116"/>
                <a:gd name="T79" fmla="*/ 16 h 1028"/>
                <a:gd name="T80" fmla="*/ 1 w 1116"/>
                <a:gd name="T81" fmla="*/ 16 h 1028"/>
                <a:gd name="T82" fmla="*/ 1 w 1116"/>
                <a:gd name="T83" fmla="*/ 16 h 1028"/>
                <a:gd name="T84" fmla="*/ 1 w 1116"/>
                <a:gd name="T85" fmla="*/ 16 h 1028"/>
                <a:gd name="T86" fmla="*/ 1 w 1116"/>
                <a:gd name="T87" fmla="*/ 16 h 1028"/>
                <a:gd name="T88" fmla="*/ 1 w 1116"/>
                <a:gd name="T89" fmla="*/ 16 h 1028"/>
                <a:gd name="T90" fmla="*/ 1 w 1116"/>
                <a:gd name="T91" fmla="*/ 16 h 1028"/>
                <a:gd name="T92" fmla="*/ 1 w 1116"/>
                <a:gd name="T93" fmla="*/ 16 h 1028"/>
                <a:gd name="T94" fmla="*/ 1 w 1116"/>
                <a:gd name="T95" fmla="*/ 16 h 1028"/>
                <a:gd name="T96" fmla="*/ 1 w 1116"/>
                <a:gd name="T97" fmla="*/ 16 h 1028"/>
                <a:gd name="T98" fmla="*/ 1 w 1116"/>
                <a:gd name="T99" fmla="*/ 16 h 1028"/>
                <a:gd name="T100" fmla="*/ 1 w 1116"/>
                <a:gd name="T101" fmla="*/ 16 h 1028"/>
                <a:gd name="T102" fmla="*/ 1 w 1116"/>
                <a:gd name="T103" fmla="*/ 0 h 1028"/>
                <a:gd name="T104" fmla="*/ 1 w 1116"/>
                <a:gd name="T105" fmla="*/ 16 h 1028"/>
                <a:gd name="T106" fmla="*/ 1 w 1116"/>
                <a:gd name="T107" fmla="*/ 16 h 1028"/>
                <a:gd name="T108" fmla="*/ 1 w 1116"/>
                <a:gd name="T109" fmla="*/ 16 h 1028"/>
                <a:gd name="T110" fmla="*/ 1 w 1116"/>
                <a:gd name="T111" fmla="*/ 16 h 1028"/>
                <a:gd name="T112" fmla="*/ 1 w 1116"/>
                <a:gd name="T113" fmla="*/ 16 h 10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16"/>
                <a:gd name="T172" fmla="*/ 0 h 1028"/>
                <a:gd name="T173" fmla="*/ 1116 w 1116"/>
                <a:gd name="T174" fmla="*/ 1028 h 102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16" h="1028">
                  <a:moveTo>
                    <a:pt x="1116" y="99"/>
                  </a:moveTo>
                  <a:lnTo>
                    <a:pt x="1116" y="99"/>
                  </a:lnTo>
                  <a:lnTo>
                    <a:pt x="1114" y="121"/>
                  </a:lnTo>
                  <a:lnTo>
                    <a:pt x="1112" y="140"/>
                  </a:lnTo>
                  <a:lnTo>
                    <a:pt x="1106" y="160"/>
                  </a:lnTo>
                  <a:lnTo>
                    <a:pt x="1097" y="181"/>
                  </a:lnTo>
                  <a:lnTo>
                    <a:pt x="1087" y="201"/>
                  </a:lnTo>
                  <a:lnTo>
                    <a:pt x="1075" y="220"/>
                  </a:lnTo>
                  <a:lnTo>
                    <a:pt x="1060" y="240"/>
                  </a:lnTo>
                  <a:lnTo>
                    <a:pt x="1042" y="259"/>
                  </a:lnTo>
                  <a:lnTo>
                    <a:pt x="1034" y="267"/>
                  </a:lnTo>
                  <a:lnTo>
                    <a:pt x="600" y="726"/>
                  </a:lnTo>
                  <a:lnTo>
                    <a:pt x="534" y="794"/>
                  </a:lnTo>
                  <a:lnTo>
                    <a:pt x="471" y="854"/>
                  </a:lnTo>
                  <a:lnTo>
                    <a:pt x="415" y="905"/>
                  </a:lnTo>
                  <a:lnTo>
                    <a:pt x="364" y="950"/>
                  </a:lnTo>
                  <a:lnTo>
                    <a:pt x="319" y="983"/>
                  </a:lnTo>
                  <a:lnTo>
                    <a:pt x="282" y="1009"/>
                  </a:lnTo>
                  <a:lnTo>
                    <a:pt x="265" y="1018"/>
                  </a:lnTo>
                  <a:lnTo>
                    <a:pt x="251" y="1024"/>
                  </a:lnTo>
                  <a:lnTo>
                    <a:pt x="238" y="1028"/>
                  </a:lnTo>
                  <a:lnTo>
                    <a:pt x="228" y="1028"/>
                  </a:lnTo>
                  <a:lnTo>
                    <a:pt x="204" y="1026"/>
                  </a:lnTo>
                  <a:lnTo>
                    <a:pt x="179" y="1018"/>
                  </a:lnTo>
                  <a:lnTo>
                    <a:pt x="152" y="1007"/>
                  </a:lnTo>
                  <a:lnTo>
                    <a:pt x="123" y="989"/>
                  </a:lnTo>
                  <a:lnTo>
                    <a:pt x="93" y="970"/>
                  </a:lnTo>
                  <a:lnTo>
                    <a:pt x="72" y="948"/>
                  </a:lnTo>
                  <a:lnTo>
                    <a:pt x="54" y="929"/>
                  </a:lnTo>
                  <a:lnTo>
                    <a:pt x="47" y="917"/>
                  </a:lnTo>
                  <a:lnTo>
                    <a:pt x="43" y="907"/>
                  </a:lnTo>
                  <a:lnTo>
                    <a:pt x="35" y="886"/>
                  </a:lnTo>
                  <a:lnTo>
                    <a:pt x="27" y="853"/>
                  </a:lnTo>
                  <a:lnTo>
                    <a:pt x="19" y="810"/>
                  </a:lnTo>
                  <a:lnTo>
                    <a:pt x="14" y="759"/>
                  </a:lnTo>
                  <a:lnTo>
                    <a:pt x="8" y="700"/>
                  </a:lnTo>
                  <a:lnTo>
                    <a:pt x="2" y="640"/>
                  </a:lnTo>
                  <a:lnTo>
                    <a:pt x="0" y="577"/>
                  </a:lnTo>
                  <a:lnTo>
                    <a:pt x="0" y="511"/>
                  </a:lnTo>
                  <a:lnTo>
                    <a:pt x="0" y="494"/>
                  </a:lnTo>
                  <a:lnTo>
                    <a:pt x="4" y="476"/>
                  </a:lnTo>
                  <a:lnTo>
                    <a:pt x="8" y="458"/>
                  </a:lnTo>
                  <a:lnTo>
                    <a:pt x="14" y="443"/>
                  </a:lnTo>
                  <a:lnTo>
                    <a:pt x="23" y="425"/>
                  </a:lnTo>
                  <a:lnTo>
                    <a:pt x="33" y="410"/>
                  </a:lnTo>
                  <a:lnTo>
                    <a:pt x="45" y="394"/>
                  </a:lnTo>
                  <a:lnTo>
                    <a:pt x="60" y="378"/>
                  </a:lnTo>
                  <a:lnTo>
                    <a:pt x="74" y="363"/>
                  </a:lnTo>
                  <a:lnTo>
                    <a:pt x="90" y="351"/>
                  </a:lnTo>
                  <a:lnTo>
                    <a:pt x="107" y="341"/>
                  </a:lnTo>
                  <a:lnTo>
                    <a:pt x="123" y="332"/>
                  </a:lnTo>
                  <a:lnTo>
                    <a:pt x="140" y="326"/>
                  </a:lnTo>
                  <a:lnTo>
                    <a:pt x="158" y="320"/>
                  </a:lnTo>
                  <a:lnTo>
                    <a:pt x="175" y="318"/>
                  </a:lnTo>
                  <a:lnTo>
                    <a:pt x="193" y="316"/>
                  </a:lnTo>
                  <a:lnTo>
                    <a:pt x="210" y="318"/>
                  </a:lnTo>
                  <a:lnTo>
                    <a:pt x="224" y="324"/>
                  </a:lnTo>
                  <a:lnTo>
                    <a:pt x="238" y="335"/>
                  </a:lnTo>
                  <a:lnTo>
                    <a:pt x="249" y="349"/>
                  </a:lnTo>
                  <a:lnTo>
                    <a:pt x="257" y="367"/>
                  </a:lnTo>
                  <a:lnTo>
                    <a:pt x="265" y="388"/>
                  </a:lnTo>
                  <a:lnTo>
                    <a:pt x="271" y="414"/>
                  </a:lnTo>
                  <a:lnTo>
                    <a:pt x="277" y="445"/>
                  </a:lnTo>
                  <a:lnTo>
                    <a:pt x="278" y="466"/>
                  </a:lnTo>
                  <a:lnTo>
                    <a:pt x="284" y="511"/>
                  </a:lnTo>
                  <a:lnTo>
                    <a:pt x="290" y="548"/>
                  </a:lnTo>
                  <a:lnTo>
                    <a:pt x="296" y="579"/>
                  </a:lnTo>
                  <a:lnTo>
                    <a:pt x="304" y="603"/>
                  </a:lnTo>
                  <a:lnTo>
                    <a:pt x="312" y="618"/>
                  </a:lnTo>
                  <a:lnTo>
                    <a:pt x="321" y="632"/>
                  </a:lnTo>
                  <a:lnTo>
                    <a:pt x="327" y="636"/>
                  </a:lnTo>
                  <a:lnTo>
                    <a:pt x="331" y="638"/>
                  </a:lnTo>
                  <a:lnTo>
                    <a:pt x="337" y="640"/>
                  </a:lnTo>
                  <a:lnTo>
                    <a:pt x="345" y="642"/>
                  </a:lnTo>
                  <a:lnTo>
                    <a:pt x="351" y="640"/>
                  </a:lnTo>
                  <a:lnTo>
                    <a:pt x="358" y="636"/>
                  </a:lnTo>
                  <a:lnTo>
                    <a:pt x="384" y="618"/>
                  </a:lnTo>
                  <a:lnTo>
                    <a:pt x="415" y="591"/>
                  </a:lnTo>
                  <a:lnTo>
                    <a:pt x="452" y="556"/>
                  </a:lnTo>
                  <a:lnTo>
                    <a:pt x="898" y="113"/>
                  </a:lnTo>
                  <a:lnTo>
                    <a:pt x="925" y="88"/>
                  </a:lnTo>
                  <a:lnTo>
                    <a:pt x="951" y="64"/>
                  </a:lnTo>
                  <a:lnTo>
                    <a:pt x="976" y="45"/>
                  </a:lnTo>
                  <a:lnTo>
                    <a:pt x="997" y="29"/>
                  </a:lnTo>
                  <a:lnTo>
                    <a:pt x="1019" y="16"/>
                  </a:lnTo>
                  <a:lnTo>
                    <a:pt x="1038" y="8"/>
                  </a:lnTo>
                  <a:lnTo>
                    <a:pt x="1058" y="2"/>
                  </a:lnTo>
                  <a:lnTo>
                    <a:pt x="1073" y="0"/>
                  </a:lnTo>
                  <a:lnTo>
                    <a:pt x="1085" y="2"/>
                  </a:lnTo>
                  <a:lnTo>
                    <a:pt x="1093" y="4"/>
                  </a:lnTo>
                  <a:lnTo>
                    <a:pt x="1101" y="10"/>
                  </a:lnTo>
                  <a:lnTo>
                    <a:pt x="1106" y="17"/>
                  </a:lnTo>
                  <a:lnTo>
                    <a:pt x="1110" y="27"/>
                  </a:lnTo>
                  <a:lnTo>
                    <a:pt x="1114" y="41"/>
                  </a:lnTo>
                  <a:lnTo>
                    <a:pt x="1116" y="56"/>
                  </a:lnTo>
                  <a:lnTo>
                    <a:pt x="1116" y="76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 dirty="0"/>
            </a:p>
          </p:txBody>
        </p:sp>
        <p:sp>
          <p:nvSpPr>
            <p:cNvPr id="67" name="AutoShape 27"/>
            <p:cNvSpPr>
              <a:spLocks noChangeArrowheads="1"/>
            </p:cNvSpPr>
            <p:nvPr/>
          </p:nvSpPr>
          <p:spPr bwMode="auto">
            <a:xfrm>
              <a:off x="506" y="3302"/>
              <a:ext cx="49" cy="153"/>
            </a:xfrm>
            <a:custGeom>
              <a:avLst/>
              <a:gdLst>
                <a:gd name="T0" fmla="*/ 1 w 114"/>
                <a:gd name="T1" fmla="*/ 15 h 324"/>
                <a:gd name="T2" fmla="*/ 1 w 114"/>
                <a:gd name="T3" fmla="*/ 15 h 324"/>
                <a:gd name="T4" fmla="*/ 1 w 114"/>
                <a:gd name="T5" fmla="*/ 15 h 324"/>
                <a:gd name="T6" fmla="*/ 1 w 114"/>
                <a:gd name="T7" fmla="*/ 15 h 324"/>
                <a:gd name="T8" fmla="*/ 0 w 114"/>
                <a:gd name="T9" fmla="*/ 15 h 324"/>
                <a:gd name="T10" fmla="*/ 0 w 114"/>
                <a:gd name="T11" fmla="*/ 15 h 324"/>
                <a:gd name="T12" fmla="*/ 1 w 114"/>
                <a:gd name="T13" fmla="*/ 15 h 324"/>
                <a:gd name="T14" fmla="*/ 1 w 114"/>
                <a:gd name="T15" fmla="*/ 15 h 324"/>
                <a:gd name="T16" fmla="*/ 1 w 114"/>
                <a:gd name="T17" fmla="*/ 15 h 324"/>
                <a:gd name="T18" fmla="*/ 1 w 114"/>
                <a:gd name="T19" fmla="*/ 15 h 324"/>
                <a:gd name="T20" fmla="*/ 1 w 114"/>
                <a:gd name="T21" fmla="*/ 15 h 324"/>
                <a:gd name="T22" fmla="*/ 1 w 114"/>
                <a:gd name="T23" fmla="*/ 15 h 324"/>
                <a:gd name="T24" fmla="*/ 1 w 114"/>
                <a:gd name="T25" fmla="*/ 15 h 324"/>
                <a:gd name="T26" fmla="*/ 1 w 114"/>
                <a:gd name="T27" fmla="*/ 15 h 324"/>
                <a:gd name="T28" fmla="*/ 1 w 114"/>
                <a:gd name="T29" fmla="*/ 15 h 324"/>
                <a:gd name="T30" fmla="*/ 1 w 114"/>
                <a:gd name="T31" fmla="*/ 15 h 324"/>
                <a:gd name="T32" fmla="*/ 1 w 114"/>
                <a:gd name="T33" fmla="*/ 15 h 324"/>
                <a:gd name="T34" fmla="*/ 1 w 114"/>
                <a:gd name="T35" fmla="*/ 15 h 324"/>
                <a:gd name="T36" fmla="*/ 1 w 114"/>
                <a:gd name="T37" fmla="*/ 15 h 324"/>
                <a:gd name="T38" fmla="*/ 1 w 114"/>
                <a:gd name="T39" fmla="*/ 15 h 324"/>
                <a:gd name="T40" fmla="*/ 1 w 114"/>
                <a:gd name="T41" fmla="*/ 15 h 324"/>
                <a:gd name="T42" fmla="*/ 1 w 114"/>
                <a:gd name="T43" fmla="*/ 15 h 324"/>
                <a:gd name="T44" fmla="*/ 1 w 114"/>
                <a:gd name="T45" fmla="*/ 15 h 324"/>
                <a:gd name="T46" fmla="*/ 1 w 114"/>
                <a:gd name="T47" fmla="*/ 15 h 324"/>
                <a:gd name="T48" fmla="*/ 1 w 114"/>
                <a:gd name="T49" fmla="*/ 15 h 324"/>
                <a:gd name="T50" fmla="*/ 1 w 114"/>
                <a:gd name="T51" fmla="*/ 15 h 324"/>
                <a:gd name="T52" fmla="*/ 1 w 114"/>
                <a:gd name="T53" fmla="*/ 15 h 324"/>
                <a:gd name="T54" fmla="*/ 1 w 114"/>
                <a:gd name="T55" fmla="*/ 15 h 324"/>
                <a:gd name="T56" fmla="*/ 1 w 114"/>
                <a:gd name="T57" fmla="*/ 15 h 324"/>
                <a:gd name="T58" fmla="*/ 1 w 114"/>
                <a:gd name="T59" fmla="*/ 15 h 324"/>
                <a:gd name="T60" fmla="*/ 1 w 114"/>
                <a:gd name="T61" fmla="*/ 15 h 324"/>
                <a:gd name="T62" fmla="*/ 1 w 114"/>
                <a:gd name="T63" fmla="*/ 15 h 324"/>
                <a:gd name="T64" fmla="*/ 1 w 114"/>
                <a:gd name="T65" fmla="*/ 15 h 324"/>
                <a:gd name="T66" fmla="*/ 1 w 114"/>
                <a:gd name="T67" fmla="*/ 15 h 324"/>
                <a:gd name="T68" fmla="*/ 1 w 114"/>
                <a:gd name="T69" fmla="*/ 15 h 324"/>
                <a:gd name="T70" fmla="*/ 1 w 114"/>
                <a:gd name="T71" fmla="*/ 15 h 324"/>
                <a:gd name="T72" fmla="*/ 1 w 114"/>
                <a:gd name="T73" fmla="*/ 15 h 324"/>
                <a:gd name="T74" fmla="*/ 1 w 114"/>
                <a:gd name="T75" fmla="*/ 15 h 324"/>
                <a:gd name="T76" fmla="*/ 1 w 114"/>
                <a:gd name="T77" fmla="*/ 15 h 324"/>
                <a:gd name="T78" fmla="*/ 1 w 114"/>
                <a:gd name="T79" fmla="*/ 15 h 324"/>
                <a:gd name="T80" fmla="*/ 1 w 114"/>
                <a:gd name="T81" fmla="*/ 15 h 324"/>
                <a:gd name="T82" fmla="*/ 1 w 114"/>
                <a:gd name="T83" fmla="*/ 15 h 324"/>
                <a:gd name="T84" fmla="*/ 1 w 114"/>
                <a:gd name="T85" fmla="*/ 15 h 324"/>
                <a:gd name="T86" fmla="*/ 1 w 114"/>
                <a:gd name="T87" fmla="*/ 0 h 324"/>
                <a:gd name="T88" fmla="*/ 1 w 114"/>
                <a:gd name="T89" fmla="*/ 15 h 324"/>
                <a:gd name="T90" fmla="*/ 1 w 114"/>
                <a:gd name="T91" fmla="*/ 15 h 324"/>
                <a:gd name="T92" fmla="*/ 1 w 114"/>
                <a:gd name="T93" fmla="*/ 15 h 324"/>
                <a:gd name="T94" fmla="*/ 1 w 114"/>
                <a:gd name="T95" fmla="*/ 15 h 324"/>
                <a:gd name="T96" fmla="*/ 1 w 114"/>
                <a:gd name="T97" fmla="*/ 15 h 324"/>
                <a:gd name="T98" fmla="*/ 1 w 114"/>
                <a:gd name="T99" fmla="*/ 15 h 324"/>
                <a:gd name="T100" fmla="*/ 1 w 114"/>
                <a:gd name="T101" fmla="*/ 15 h 32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4"/>
                <a:gd name="T154" fmla="*/ 0 h 324"/>
                <a:gd name="T155" fmla="*/ 114 w 114"/>
                <a:gd name="T156" fmla="*/ 324 h 32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4" h="324">
                  <a:moveTo>
                    <a:pt x="11" y="38"/>
                  </a:moveTo>
                  <a:lnTo>
                    <a:pt x="11" y="38"/>
                  </a:lnTo>
                  <a:lnTo>
                    <a:pt x="7" y="47"/>
                  </a:lnTo>
                  <a:lnTo>
                    <a:pt x="3" y="59"/>
                  </a:lnTo>
                  <a:lnTo>
                    <a:pt x="0" y="84"/>
                  </a:lnTo>
                  <a:lnTo>
                    <a:pt x="0" y="114"/>
                  </a:lnTo>
                  <a:lnTo>
                    <a:pt x="2" y="145"/>
                  </a:lnTo>
                  <a:lnTo>
                    <a:pt x="3" y="174"/>
                  </a:lnTo>
                  <a:lnTo>
                    <a:pt x="7" y="203"/>
                  </a:lnTo>
                  <a:lnTo>
                    <a:pt x="15" y="242"/>
                  </a:lnTo>
                  <a:lnTo>
                    <a:pt x="21" y="262"/>
                  </a:lnTo>
                  <a:lnTo>
                    <a:pt x="27" y="278"/>
                  </a:lnTo>
                  <a:lnTo>
                    <a:pt x="33" y="293"/>
                  </a:lnTo>
                  <a:lnTo>
                    <a:pt x="44" y="307"/>
                  </a:lnTo>
                  <a:lnTo>
                    <a:pt x="54" y="315"/>
                  </a:lnTo>
                  <a:lnTo>
                    <a:pt x="64" y="320"/>
                  </a:lnTo>
                  <a:lnTo>
                    <a:pt x="76" y="324"/>
                  </a:lnTo>
                  <a:lnTo>
                    <a:pt x="85" y="322"/>
                  </a:lnTo>
                  <a:lnTo>
                    <a:pt x="95" y="319"/>
                  </a:lnTo>
                  <a:lnTo>
                    <a:pt x="103" y="311"/>
                  </a:lnTo>
                  <a:lnTo>
                    <a:pt x="109" y="299"/>
                  </a:lnTo>
                  <a:lnTo>
                    <a:pt x="113" y="283"/>
                  </a:lnTo>
                  <a:lnTo>
                    <a:pt x="114" y="268"/>
                  </a:lnTo>
                  <a:lnTo>
                    <a:pt x="113" y="254"/>
                  </a:lnTo>
                  <a:lnTo>
                    <a:pt x="111" y="240"/>
                  </a:lnTo>
                  <a:lnTo>
                    <a:pt x="107" y="227"/>
                  </a:lnTo>
                  <a:lnTo>
                    <a:pt x="97" y="198"/>
                  </a:lnTo>
                  <a:lnTo>
                    <a:pt x="89" y="172"/>
                  </a:lnTo>
                  <a:lnTo>
                    <a:pt x="85" y="157"/>
                  </a:lnTo>
                  <a:lnTo>
                    <a:pt x="83" y="141"/>
                  </a:lnTo>
                  <a:lnTo>
                    <a:pt x="83" y="110"/>
                  </a:lnTo>
                  <a:lnTo>
                    <a:pt x="87" y="80"/>
                  </a:lnTo>
                  <a:lnTo>
                    <a:pt x="89" y="47"/>
                  </a:lnTo>
                  <a:lnTo>
                    <a:pt x="87" y="36"/>
                  </a:lnTo>
                  <a:lnTo>
                    <a:pt x="83" y="22"/>
                  </a:lnTo>
                  <a:lnTo>
                    <a:pt x="76" y="12"/>
                  </a:lnTo>
                  <a:lnTo>
                    <a:pt x="64" y="4"/>
                  </a:lnTo>
                  <a:lnTo>
                    <a:pt x="60" y="2"/>
                  </a:lnTo>
                  <a:lnTo>
                    <a:pt x="52" y="0"/>
                  </a:lnTo>
                  <a:lnTo>
                    <a:pt x="46" y="2"/>
                  </a:lnTo>
                  <a:lnTo>
                    <a:pt x="40" y="4"/>
                  </a:lnTo>
                  <a:lnTo>
                    <a:pt x="33" y="8"/>
                  </a:lnTo>
                  <a:lnTo>
                    <a:pt x="27" y="16"/>
                  </a:lnTo>
                  <a:lnTo>
                    <a:pt x="19" y="26"/>
                  </a:lnTo>
                  <a:lnTo>
                    <a:pt x="11" y="38"/>
                  </a:lnTo>
                  <a:close/>
                </a:path>
              </a:pathLst>
            </a:custGeom>
            <a:solidFill>
              <a:srgbClr val="00D6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 dirty="0"/>
            </a:p>
          </p:txBody>
        </p:sp>
      </p:grpSp>
      <p:sp>
        <p:nvSpPr>
          <p:cNvPr id="68" name="Pladsholder til indhold 2"/>
          <p:cNvSpPr txBox="1">
            <a:spLocks/>
          </p:cNvSpPr>
          <p:nvPr/>
        </p:nvSpPr>
        <p:spPr>
          <a:xfrm>
            <a:off x="1809019" y="4817590"/>
            <a:ext cx="6291373" cy="1563738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455613" indent="-282575">
              <a:lnSpc>
                <a:spcPct val="80000"/>
              </a:lnSpc>
              <a:buFont typeface="Times New Roman" pitchFamily="16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Solutions</a:t>
            </a:r>
            <a:r>
              <a:rPr lang="en-AU" sz="1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:</a:t>
            </a:r>
          </a:p>
          <a:p>
            <a:pPr marL="723900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Specialised pillar with distributed architecture</a:t>
            </a:r>
            <a:endParaRPr lang="en-AU" sz="21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DejaVu Sans" charset="0"/>
            </a:endParaRPr>
          </a:p>
        </p:txBody>
      </p:sp>
      <p:sp>
        <p:nvSpPr>
          <p:cNvPr id="40" name="Pladsholder til indhold 2"/>
          <p:cNvSpPr txBox="1">
            <a:spLocks/>
          </p:cNvSpPr>
          <p:nvPr/>
        </p:nvSpPr>
        <p:spPr>
          <a:xfrm>
            <a:off x="1881027" y="1124744"/>
            <a:ext cx="6867437" cy="18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5613" lvl="0" indent="-282575">
              <a:lnSpc>
                <a:spcPct val="80000"/>
              </a:lnSpc>
              <a:spcBef>
                <a:spcPts val="600"/>
              </a:spcBef>
              <a:buClr>
                <a:srgbClr val="9BBB59">
                  <a:lumMod val="50000"/>
                </a:srgbClr>
              </a:buClr>
              <a:buSzPct val="8000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Risk: Cannot get access as required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Cannot get any response on request</a:t>
            </a:r>
          </a:p>
          <a:p>
            <a:pPr marL="630238" lvl="0" indent="-457200">
              <a:lnSpc>
                <a:spcPct val="80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US" sz="2000" dirty="0" smtClean="0">
                <a:solidFill>
                  <a:srgbClr val="165E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Processing not possible in reality</a:t>
            </a:r>
          </a:p>
          <a:p>
            <a:pPr marL="539496" marR="0" lvl="0" indent="-4572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65EB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5" name="Picture 3"/>
          <p:cNvPicPr>
            <a:picLocks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3429000"/>
            <a:ext cx="8244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429000"/>
            <a:ext cx="82294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Availability</a:t>
            </a:r>
            <a:endParaRPr lang="en-US" dirty="0"/>
          </a:p>
        </p:txBody>
      </p:sp>
      <p:pic>
        <p:nvPicPr>
          <p:cNvPr id="33" name="Picture 3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3657" y="2924946"/>
            <a:ext cx="1383101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14" name="Gruppe 45"/>
          <p:cNvGrpSpPr/>
          <p:nvPr/>
        </p:nvGrpSpPr>
        <p:grpSpPr>
          <a:xfrm>
            <a:off x="4860032" y="3861048"/>
            <a:ext cx="504056" cy="288032"/>
            <a:chOff x="4932040" y="3861048"/>
            <a:chExt cx="504056" cy="288032"/>
          </a:xfrm>
        </p:grpSpPr>
        <p:sp>
          <p:nvSpPr>
            <p:cNvPr id="44" name="Udfyldt blanket 43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1028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grpSp>
        <p:nvGrpSpPr>
          <p:cNvPr id="15" name="Gruppe 49"/>
          <p:cNvGrpSpPr/>
          <p:nvPr/>
        </p:nvGrpSpPr>
        <p:grpSpPr>
          <a:xfrm>
            <a:off x="3851920" y="3861048"/>
            <a:ext cx="504056" cy="288032"/>
            <a:chOff x="4932040" y="3861048"/>
            <a:chExt cx="504056" cy="288032"/>
          </a:xfrm>
        </p:grpSpPr>
        <p:sp>
          <p:nvSpPr>
            <p:cNvPr id="51" name="Udfyldt blanket 50"/>
            <p:cNvSpPr/>
            <p:nvPr/>
          </p:nvSpPr>
          <p:spPr>
            <a:xfrm>
              <a:off x="4932040" y="3861048"/>
              <a:ext cx="504056" cy="288032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52" name="Picture 4" descr="P:\Digital Bevaring\Afdelingspres\Lille digitaliseret sinus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7200" y="3888000"/>
              <a:ext cx="432000" cy="242526"/>
            </a:xfrm>
            <a:prstGeom prst="rect">
              <a:avLst/>
            </a:prstGeom>
            <a:noFill/>
          </p:spPr>
        </p:pic>
      </p:grpSp>
      <p:cxnSp>
        <p:nvCxnSpPr>
          <p:cNvPr id="45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2484276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prstDash val="solid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6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457184" cy="747032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7" name="AutoShape 34"/>
          <p:cNvCxnSpPr>
            <a:cxnSpLocks noChangeShapeType="1"/>
          </p:cNvCxnSpPr>
          <p:nvPr/>
        </p:nvCxnSpPr>
        <p:spPr bwMode="auto">
          <a:xfrm>
            <a:off x="3635896" y="3140968"/>
            <a:ext cx="1476164" cy="720080"/>
          </a:xfrm>
          <a:prstGeom prst="straightConnector1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2" name="Text Box 58"/>
          <p:cNvSpPr txBox="1">
            <a:spLocks noChangeArrowheads="1"/>
          </p:cNvSpPr>
          <p:nvPr/>
        </p:nvSpPr>
        <p:spPr bwMode="auto">
          <a:xfrm rot="634596">
            <a:off x="5429807" y="2333988"/>
            <a:ext cx="2640037" cy="9255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Font typeface="Times New Roman" pitchFamily="16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Processing can conflict </a:t>
            </a:r>
            <a:r>
              <a:rPr lang="en-A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confidentiality </a:t>
            </a:r>
            <a:br>
              <a:rPr lang="en-A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</a:br>
            <a:r>
              <a:rPr lang="en-A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and bit safety</a:t>
            </a:r>
            <a:endParaRPr lang="en-AU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DejaVu Sans" charset="0"/>
            </a:endParaRPr>
          </a:p>
        </p:txBody>
      </p:sp>
      <p:grpSp>
        <p:nvGrpSpPr>
          <p:cNvPr id="41" name="Group 13"/>
          <p:cNvGrpSpPr>
            <a:grpSpLocks/>
          </p:cNvGrpSpPr>
          <p:nvPr/>
        </p:nvGrpSpPr>
        <p:grpSpPr bwMode="auto">
          <a:xfrm>
            <a:off x="998277" y="1268760"/>
            <a:ext cx="1053443" cy="1204913"/>
            <a:chOff x="420" y="950"/>
            <a:chExt cx="719" cy="759"/>
          </a:xfrm>
        </p:grpSpPr>
        <p:sp>
          <p:nvSpPr>
            <p:cNvPr id="43" name="AutoShape 14"/>
            <p:cNvSpPr>
              <a:spLocks noChangeArrowheads="1"/>
            </p:cNvSpPr>
            <p:nvPr/>
          </p:nvSpPr>
          <p:spPr bwMode="auto">
            <a:xfrm>
              <a:off x="420" y="950"/>
              <a:ext cx="720" cy="760"/>
            </a:xfrm>
            <a:custGeom>
              <a:avLst/>
              <a:gdLst>
                <a:gd name="T0" fmla="*/ 18081 w 1149"/>
                <a:gd name="T1" fmla="*/ 369023 h 1075"/>
                <a:gd name="T2" fmla="*/ 18081 w 1149"/>
                <a:gd name="T3" fmla="*/ 369023 h 1075"/>
                <a:gd name="T4" fmla="*/ 18081 w 1149"/>
                <a:gd name="T5" fmla="*/ 369023 h 1075"/>
                <a:gd name="T6" fmla="*/ 18081 w 1149"/>
                <a:gd name="T7" fmla="*/ 369023 h 1075"/>
                <a:gd name="T8" fmla="*/ 18081 w 1149"/>
                <a:gd name="T9" fmla="*/ 369023 h 1075"/>
                <a:gd name="T10" fmla="*/ 18081 w 1149"/>
                <a:gd name="T11" fmla="*/ 369023 h 1075"/>
                <a:gd name="T12" fmla="*/ 18081 w 1149"/>
                <a:gd name="T13" fmla="*/ 369023 h 1075"/>
                <a:gd name="T14" fmla="*/ 18081 w 1149"/>
                <a:gd name="T15" fmla="*/ 369023 h 1075"/>
                <a:gd name="T16" fmla="*/ 18081 w 1149"/>
                <a:gd name="T17" fmla="*/ 369023 h 1075"/>
                <a:gd name="T18" fmla="*/ 18081 w 1149"/>
                <a:gd name="T19" fmla="*/ 0 h 1075"/>
                <a:gd name="T20" fmla="*/ 18081 w 1149"/>
                <a:gd name="T21" fmla="*/ 369023 h 1075"/>
                <a:gd name="T22" fmla="*/ 18081 w 1149"/>
                <a:gd name="T23" fmla="*/ 369023 h 1075"/>
                <a:gd name="T24" fmla="*/ 18081 w 1149"/>
                <a:gd name="T25" fmla="*/ 369023 h 1075"/>
                <a:gd name="T26" fmla="*/ 18081 w 1149"/>
                <a:gd name="T27" fmla="*/ 369023 h 1075"/>
                <a:gd name="T28" fmla="*/ 18081 w 1149"/>
                <a:gd name="T29" fmla="*/ 369023 h 1075"/>
                <a:gd name="T30" fmla="*/ 18081 w 1149"/>
                <a:gd name="T31" fmla="*/ 369023 h 1075"/>
                <a:gd name="T32" fmla="*/ 18081 w 1149"/>
                <a:gd name="T33" fmla="*/ 369023 h 1075"/>
                <a:gd name="T34" fmla="*/ 18081 w 1149"/>
                <a:gd name="T35" fmla="*/ 369023 h 1075"/>
                <a:gd name="T36" fmla="*/ 18081 w 1149"/>
                <a:gd name="T37" fmla="*/ 369023 h 1075"/>
                <a:gd name="T38" fmla="*/ 18081 w 1149"/>
                <a:gd name="T39" fmla="*/ 369023 h 1075"/>
                <a:gd name="T40" fmla="*/ 18081 w 1149"/>
                <a:gd name="T41" fmla="*/ 369023 h 1075"/>
                <a:gd name="T42" fmla="*/ 18081 w 1149"/>
                <a:gd name="T43" fmla="*/ 369023 h 1075"/>
                <a:gd name="T44" fmla="*/ 18081 w 1149"/>
                <a:gd name="T45" fmla="*/ 369023 h 1075"/>
                <a:gd name="T46" fmla="*/ 18081 w 1149"/>
                <a:gd name="T47" fmla="*/ 369023 h 1075"/>
                <a:gd name="T48" fmla="*/ 18081 w 1149"/>
                <a:gd name="T49" fmla="*/ 369023 h 1075"/>
                <a:gd name="T50" fmla="*/ 18081 w 1149"/>
                <a:gd name="T51" fmla="*/ 369023 h 1075"/>
                <a:gd name="T52" fmla="*/ 18081 w 1149"/>
                <a:gd name="T53" fmla="*/ 369023 h 1075"/>
                <a:gd name="T54" fmla="*/ 18081 w 1149"/>
                <a:gd name="T55" fmla="*/ 369023 h 1075"/>
                <a:gd name="T56" fmla="*/ 18081 w 1149"/>
                <a:gd name="T57" fmla="*/ 369023 h 1075"/>
                <a:gd name="T58" fmla="*/ 18081 w 1149"/>
                <a:gd name="T59" fmla="*/ 369023 h 1075"/>
                <a:gd name="T60" fmla="*/ 18081 w 1149"/>
                <a:gd name="T61" fmla="*/ 369023 h 1075"/>
                <a:gd name="T62" fmla="*/ 18081 w 1149"/>
                <a:gd name="T63" fmla="*/ 369023 h 1075"/>
                <a:gd name="T64" fmla="*/ 18081 w 1149"/>
                <a:gd name="T65" fmla="*/ 369023 h 1075"/>
                <a:gd name="T66" fmla="*/ 18081 w 1149"/>
                <a:gd name="T67" fmla="*/ 369023 h 1075"/>
                <a:gd name="T68" fmla="*/ 18081 w 1149"/>
                <a:gd name="T69" fmla="*/ 369023 h 1075"/>
                <a:gd name="T70" fmla="*/ 18081 w 1149"/>
                <a:gd name="T71" fmla="*/ 369023 h 1075"/>
                <a:gd name="T72" fmla="*/ 18081 w 1149"/>
                <a:gd name="T73" fmla="*/ 369023 h 1075"/>
                <a:gd name="T74" fmla="*/ 18081 w 1149"/>
                <a:gd name="T75" fmla="*/ 369023 h 1075"/>
                <a:gd name="T76" fmla="*/ 18081 w 1149"/>
                <a:gd name="T77" fmla="*/ 369023 h 1075"/>
                <a:gd name="T78" fmla="*/ 18081 w 1149"/>
                <a:gd name="T79" fmla="*/ 369023 h 1075"/>
                <a:gd name="T80" fmla="*/ 18081 w 1149"/>
                <a:gd name="T81" fmla="*/ 369023 h 1075"/>
                <a:gd name="T82" fmla="*/ 18081 w 1149"/>
                <a:gd name="T83" fmla="*/ 369023 h 1075"/>
                <a:gd name="T84" fmla="*/ 18081 w 1149"/>
                <a:gd name="T85" fmla="*/ 369023 h 1075"/>
                <a:gd name="T86" fmla="*/ 18081 w 1149"/>
                <a:gd name="T87" fmla="*/ 369023 h 1075"/>
                <a:gd name="T88" fmla="*/ 18081 w 1149"/>
                <a:gd name="T89" fmla="*/ 369023 h 1075"/>
                <a:gd name="T90" fmla="*/ 18081 w 1149"/>
                <a:gd name="T91" fmla="*/ 369023 h 1075"/>
                <a:gd name="T92" fmla="*/ 18081 w 1149"/>
                <a:gd name="T93" fmla="*/ 369023 h 1075"/>
                <a:gd name="T94" fmla="*/ 18081 w 1149"/>
                <a:gd name="T95" fmla="*/ 369023 h 1075"/>
                <a:gd name="T96" fmla="*/ 18081 w 1149"/>
                <a:gd name="T97" fmla="*/ 369023 h 1075"/>
                <a:gd name="T98" fmla="*/ 18081 w 1149"/>
                <a:gd name="T99" fmla="*/ 369023 h 1075"/>
                <a:gd name="T100" fmla="*/ 18081 w 1149"/>
                <a:gd name="T101" fmla="*/ 369023 h 1075"/>
                <a:gd name="T102" fmla="*/ 18081 w 1149"/>
                <a:gd name="T103" fmla="*/ 369023 h 1075"/>
                <a:gd name="T104" fmla="*/ 18081 w 1149"/>
                <a:gd name="T105" fmla="*/ 369023 h 1075"/>
                <a:gd name="T106" fmla="*/ 18081 w 1149"/>
                <a:gd name="T107" fmla="*/ 369023 h 1075"/>
                <a:gd name="T108" fmla="*/ 18081 w 1149"/>
                <a:gd name="T109" fmla="*/ 369023 h 1075"/>
                <a:gd name="T110" fmla="*/ 18081 w 1149"/>
                <a:gd name="T111" fmla="*/ 369023 h 1075"/>
                <a:gd name="T112" fmla="*/ 18081 w 1149"/>
                <a:gd name="T113" fmla="*/ 369023 h 1075"/>
                <a:gd name="T114" fmla="*/ 18081 w 1149"/>
                <a:gd name="T115" fmla="*/ 369023 h 1075"/>
                <a:gd name="T116" fmla="*/ 18081 w 1149"/>
                <a:gd name="T117" fmla="*/ 369023 h 1075"/>
                <a:gd name="T118" fmla="*/ 18081 w 1149"/>
                <a:gd name="T119" fmla="*/ 369023 h 1075"/>
                <a:gd name="T120" fmla="*/ 18081 w 1149"/>
                <a:gd name="T121" fmla="*/ 369023 h 1075"/>
                <a:gd name="T122" fmla="*/ 18081 w 1149"/>
                <a:gd name="T123" fmla="*/ 369023 h 10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49"/>
                <a:gd name="T187" fmla="*/ 0 h 1075"/>
                <a:gd name="T188" fmla="*/ 1149 w 1149"/>
                <a:gd name="T189" fmla="*/ 1075 h 107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49" h="1075">
                  <a:moveTo>
                    <a:pt x="1013" y="206"/>
                  </a:moveTo>
                  <a:lnTo>
                    <a:pt x="1007" y="206"/>
                  </a:lnTo>
                  <a:lnTo>
                    <a:pt x="1000" y="208"/>
                  </a:lnTo>
                  <a:lnTo>
                    <a:pt x="995" y="208"/>
                  </a:lnTo>
                  <a:lnTo>
                    <a:pt x="988" y="209"/>
                  </a:lnTo>
                  <a:lnTo>
                    <a:pt x="973" y="177"/>
                  </a:lnTo>
                  <a:lnTo>
                    <a:pt x="952" y="149"/>
                  </a:lnTo>
                  <a:lnTo>
                    <a:pt x="928" y="124"/>
                  </a:lnTo>
                  <a:lnTo>
                    <a:pt x="902" y="104"/>
                  </a:lnTo>
                  <a:lnTo>
                    <a:pt x="873" y="87"/>
                  </a:lnTo>
                  <a:lnTo>
                    <a:pt x="841" y="74"/>
                  </a:lnTo>
                  <a:lnTo>
                    <a:pt x="808" y="66"/>
                  </a:lnTo>
                  <a:lnTo>
                    <a:pt x="773" y="63"/>
                  </a:lnTo>
                  <a:lnTo>
                    <a:pt x="759" y="63"/>
                  </a:lnTo>
                  <a:lnTo>
                    <a:pt x="745" y="65"/>
                  </a:lnTo>
                  <a:lnTo>
                    <a:pt x="732" y="68"/>
                  </a:lnTo>
                  <a:lnTo>
                    <a:pt x="719" y="70"/>
                  </a:lnTo>
                  <a:lnTo>
                    <a:pt x="705" y="74"/>
                  </a:lnTo>
                  <a:lnTo>
                    <a:pt x="693" y="79"/>
                  </a:lnTo>
                  <a:lnTo>
                    <a:pt x="680" y="84"/>
                  </a:lnTo>
                  <a:lnTo>
                    <a:pt x="668" y="90"/>
                  </a:lnTo>
                  <a:lnTo>
                    <a:pt x="647" y="69"/>
                  </a:lnTo>
                  <a:lnTo>
                    <a:pt x="625" y="52"/>
                  </a:lnTo>
                  <a:lnTo>
                    <a:pt x="601" y="36"/>
                  </a:lnTo>
                  <a:lnTo>
                    <a:pt x="576" y="23"/>
                  </a:lnTo>
                  <a:lnTo>
                    <a:pt x="550" y="13"/>
                  </a:lnTo>
                  <a:lnTo>
                    <a:pt x="522" y="5"/>
                  </a:lnTo>
                  <a:lnTo>
                    <a:pt x="495" y="1"/>
                  </a:lnTo>
                  <a:lnTo>
                    <a:pt x="466" y="0"/>
                  </a:lnTo>
                  <a:lnTo>
                    <a:pt x="446" y="0"/>
                  </a:lnTo>
                  <a:lnTo>
                    <a:pt x="427" y="2"/>
                  </a:lnTo>
                  <a:lnTo>
                    <a:pt x="409" y="5"/>
                  </a:lnTo>
                  <a:lnTo>
                    <a:pt x="391" y="11"/>
                  </a:lnTo>
                  <a:lnTo>
                    <a:pt x="373" y="16"/>
                  </a:lnTo>
                  <a:lnTo>
                    <a:pt x="355" y="23"/>
                  </a:lnTo>
                  <a:lnTo>
                    <a:pt x="338" y="32"/>
                  </a:lnTo>
                  <a:lnTo>
                    <a:pt x="323" y="41"/>
                  </a:lnTo>
                  <a:lnTo>
                    <a:pt x="306" y="51"/>
                  </a:lnTo>
                  <a:lnTo>
                    <a:pt x="292" y="62"/>
                  </a:lnTo>
                  <a:lnTo>
                    <a:pt x="279" y="74"/>
                  </a:lnTo>
                  <a:lnTo>
                    <a:pt x="265" y="88"/>
                  </a:lnTo>
                  <a:lnTo>
                    <a:pt x="252" y="102"/>
                  </a:lnTo>
                  <a:lnTo>
                    <a:pt x="241" y="117"/>
                  </a:lnTo>
                  <a:lnTo>
                    <a:pt x="231" y="133"/>
                  </a:lnTo>
                  <a:lnTo>
                    <a:pt x="222" y="149"/>
                  </a:lnTo>
                  <a:lnTo>
                    <a:pt x="216" y="148"/>
                  </a:lnTo>
                  <a:lnTo>
                    <a:pt x="211" y="147"/>
                  </a:lnTo>
                  <a:lnTo>
                    <a:pt x="204" y="145"/>
                  </a:lnTo>
                  <a:lnTo>
                    <a:pt x="198" y="144"/>
                  </a:lnTo>
                  <a:lnTo>
                    <a:pt x="191" y="144"/>
                  </a:lnTo>
                  <a:lnTo>
                    <a:pt x="186" y="142"/>
                  </a:lnTo>
                  <a:lnTo>
                    <a:pt x="179" y="142"/>
                  </a:lnTo>
                  <a:lnTo>
                    <a:pt x="173" y="142"/>
                  </a:lnTo>
                  <a:lnTo>
                    <a:pt x="139" y="147"/>
                  </a:lnTo>
                  <a:lnTo>
                    <a:pt x="105" y="156"/>
                  </a:lnTo>
                  <a:lnTo>
                    <a:pt x="76" y="171"/>
                  </a:lnTo>
                  <a:lnTo>
                    <a:pt x="51" y="192"/>
                  </a:lnTo>
                  <a:lnTo>
                    <a:pt x="29" y="219"/>
                  </a:lnTo>
                  <a:lnTo>
                    <a:pt x="14" y="248"/>
                  </a:lnTo>
                  <a:lnTo>
                    <a:pt x="4" y="280"/>
                  </a:lnTo>
                  <a:lnTo>
                    <a:pt x="0" y="314"/>
                  </a:lnTo>
                  <a:lnTo>
                    <a:pt x="4" y="349"/>
                  </a:lnTo>
                  <a:lnTo>
                    <a:pt x="14" y="382"/>
                  </a:lnTo>
                  <a:lnTo>
                    <a:pt x="29" y="411"/>
                  </a:lnTo>
                  <a:lnTo>
                    <a:pt x="51" y="436"/>
                  </a:lnTo>
                  <a:lnTo>
                    <a:pt x="76" y="458"/>
                  </a:lnTo>
                  <a:lnTo>
                    <a:pt x="105" y="474"/>
                  </a:lnTo>
                  <a:lnTo>
                    <a:pt x="139" y="483"/>
                  </a:lnTo>
                  <a:lnTo>
                    <a:pt x="173" y="487"/>
                  </a:lnTo>
                  <a:lnTo>
                    <a:pt x="186" y="487"/>
                  </a:lnTo>
                  <a:lnTo>
                    <a:pt x="198" y="486"/>
                  </a:lnTo>
                  <a:lnTo>
                    <a:pt x="209" y="483"/>
                  </a:lnTo>
                  <a:lnTo>
                    <a:pt x="222" y="481"/>
                  </a:lnTo>
                  <a:lnTo>
                    <a:pt x="233" y="476"/>
                  </a:lnTo>
                  <a:lnTo>
                    <a:pt x="244" y="472"/>
                  </a:lnTo>
                  <a:lnTo>
                    <a:pt x="254" y="467"/>
                  </a:lnTo>
                  <a:lnTo>
                    <a:pt x="265" y="461"/>
                  </a:lnTo>
                  <a:lnTo>
                    <a:pt x="274" y="471"/>
                  </a:lnTo>
                  <a:lnTo>
                    <a:pt x="286" y="481"/>
                  </a:lnTo>
                  <a:lnTo>
                    <a:pt x="297" y="490"/>
                  </a:lnTo>
                  <a:lnTo>
                    <a:pt x="308" y="499"/>
                  </a:lnTo>
                  <a:lnTo>
                    <a:pt x="320" y="507"/>
                  </a:lnTo>
                  <a:lnTo>
                    <a:pt x="333" y="514"/>
                  </a:lnTo>
                  <a:lnTo>
                    <a:pt x="345" y="521"/>
                  </a:lnTo>
                  <a:lnTo>
                    <a:pt x="359" y="526"/>
                  </a:lnTo>
                  <a:lnTo>
                    <a:pt x="230" y="661"/>
                  </a:lnTo>
                  <a:lnTo>
                    <a:pt x="234" y="662"/>
                  </a:lnTo>
                  <a:lnTo>
                    <a:pt x="248" y="663"/>
                  </a:lnTo>
                  <a:lnTo>
                    <a:pt x="267" y="668"/>
                  </a:lnTo>
                  <a:lnTo>
                    <a:pt x="290" y="672"/>
                  </a:lnTo>
                  <a:lnTo>
                    <a:pt x="316" y="677"/>
                  </a:lnTo>
                  <a:lnTo>
                    <a:pt x="341" y="681"/>
                  </a:lnTo>
                  <a:lnTo>
                    <a:pt x="363" y="686"/>
                  </a:lnTo>
                  <a:lnTo>
                    <a:pt x="382" y="690"/>
                  </a:lnTo>
                  <a:lnTo>
                    <a:pt x="364" y="706"/>
                  </a:lnTo>
                  <a:lnTo>
                    <a:pt x="341" y="729"/>
                  </a:lnTo>
                  <a:lnTo>
                    <a:pt x="313" y="755"/>
                  </a:lnTo>
                  <a:lnTo>
                    <a:pt x="286" y="781"/>
                  </a:lnTo>
                  <a:lnTo>
                    <a:pt x="259" y="805"/>
                  </a:lnTo>
                  <a:lnTo>
                    <a:pt x="238" y="826"/>
                  </a:lnTo>
                  <a:lnTo>
                    <a:pt x="223" y="839"/>
                  </a:lnTo>
                  <a:lnTo>
                    <a:pt x="218" y="845"/>
                  </a:lnTo>
                  <a:lnTo>
                    <a:pt x="222" y="846"/>
                  </a:lnTo>
                  <a:lnTo>
                    <a:pt x="231" y="848"/>
                  </a:lnTo>
                  <a:lnTo>
                    <a:pt x="247" y="852"/>
                  </a:lnTo>
                  <a:lnTo>
                    <a:pt x="266" y="856"/>
                  </a:lnTo>
                  <a:lnTo>
                    <a:pt x="286" y="860"/>
                  </a:lnTo>
                  <a:lnTo>
                    <a:pt x="306" y="864"/>
                  </a:lnTo>
                  <a:lnTo>
                    <a:pt x="324" y="869"/>
                  </a:lnTo>
                  <a:lnTo>
                    <a:pt x="340" y="871"/>
                  </a:lnTo>
                  <a:lnTo>
                    <a:pt x="190" y="1075"/>
                  </a:lnTo>
                  <a:lnTo>
                    <a:pt x="660" y="794"/>
                  </a:lnTo>
                  <a:lnTo>
                    <a:pt x="655" y="794"/>
                  </a:lnTo>
                  <a:lnTo>
                    <a:pt x="643" y="791"/>
                  </a:lnTo>
                  <a:lnTo>
                    <a:pt x="626" y="790"/>
                  </a:lnTo>
                  <a:lnTo>
                    <a:pt x="606" y="787"/>
                  </a:lnTo>
                  <a:lnTo>
                    <a:pt x="582" y="783"/>
                  </a:lnTo>
                  <a:lnTo>
                    <a:pt x="560" y="780"/>
                  </a:lnTo>
                  <a:lnTo>
                    <a:pt x="539" y="777"/>
                  </a:lnTo>
                  <a:lnTo>
                    <a:pt x="521" y="776"/>
                  </a:lnTo>
                  <a:lnTo>
                    <a:pt x="532" y="767"/>
                  </a:lnTo>
                  <a:lnTo>
                    <a:pt x="546" y="758"/>
                  </a:lnTo>
                  <a:lnTo>
                    <a:pt x="561" y="747"/>
                  </a:lnTo>
                  <a:lnTo>
                    <a:pt x="579" y="736"/>
                  </a:lnTo>
                  <a:lnTo>
                    <a:pt x="597" y="722"/>
                  </a:lnTo>
                  <a:lnTo>
                    <a:pt x="615" y="709"/>
                  </a:lnTo>
                  <a:lnTo>
                    <a:pt x="635" y="695"/>
                  </a:lnTo>
                  <a:lnTo>
                    <a:pt x="654" y="683"/>
                  </a:lnTo>
                  <a:lnTo>
                    <a:pt x="672" y="670"/>
                  </a:lnTo>
                  <a:lnTo>
                    <a:pt x="689" y="658"/>
                  </a:lnTo>
                  <a:lnTo>
                    <a:pt x="704" y="648"/>
                  </a:lnTo>
                  <a:lnTo>
                    <a:pt x="718" y="639"/>
                  </a:lnTo>
                  <a:lnTo>
                    <a:pt x="729" y="630"/>
                  </a:lnTo>
                  <a:lnTo>
                    <a:pt x="739" y="625"/>
                  </a:lnTo>
                  <a:lnTo>
                    <a:pt x="744" y="620"/>
                  </a:lnTo>
                  <a:lnTo>
                    <a:pt x="745" y="619"/>
                  </a:lnTo>
                  <a:lnTo>
                    <a:pt x="741" y="619"/>
                  </a:lnTo>
                  <a:lnTo>
                    <a:pt x="732" y="618"/>
                  </a:lnTo>
                  <a:lnTo>
                    <a:pt x="718" y="616"/>
                  </a:lnTo>
                  <a:lnTo>
                    <a:pt x="700" y="615"/>
                  </a:lnTo>
                  <a:lnTo>
                    <a:pt x="682" y="612"/>
                  </a:lnTo>
                  <a:lnTo>
                    <a:pt x="662" y="611"/>
                  </a:lnTo>
                  <a:lnTo>
                    <a:pt x="646" y="609"/>
                  </a:lnTo>
                  <a:lnTo>
                    <a:pt x="632" y="608"/>
                  </a:lnTo>
                  <a:lnTo>
                    <a:pt x="642" y="601"/>
                  </a:lnTo>
                  <a:lnTo>
                    <a:pt x="651" y="593"/>
                  </a:lnTo>
                  <a:lnTo>
                    <a:pt x="664" y="583"/>
                  </a:lnTo>
                  <a:lnTo>
                    <a:pt x="678" y="573"/>
                  </a:lnTo>
                  <a:lnTo>
                    <a:pt x="691" y="562"/>
                  </a:lnTo>
                  <a:lnTo>
                    <a:pt x="705" y="551"/>
                  </a:lnTo>
                  <a:lnTo>
                    <a:pt x="721" y="540"/>
                  </a:lnTo>
                  <a:lnTo>
                    <a:pt x="736" y="528"/>
                  </a:lnTo>
                  <a:lnTo>
                    <a:pt x="745" y="529"/>
                  </a:lnTo>
                  <a:lnTo>
                    <a:pt x="755" y="530"/>
                  </a:lnTo>
                  <a:lnTo>
                    <a:pt x="763" y="532"/>
                  </a:lnTo>
                  <a:lnTo>
                    <a:pt x="773" y="532"/>
                  </a:lnTo>
                  <a:lnTo>
                    <a:pt x="797" y="530"/>
                  </a:lnTo>
                  <a:lnTo>
                    <a:pt x="822" y="526"/>
                  </a:lnTo>
                  <a:lnTo>
                    <a:pt x="844" y="521"/>
                  </a:lnTo>
                  <a:lnTo>
                    <a:pt x="866" y="512"/>
                  </a:lnTo>
                  <a:lnTo>
                    <a:pt x="887" y="501"/>
                  </a:lnTo>
                  <a:lnTo>
                    <a:pt x="908" y="489"/>
                  </a:lnTo>
                  <a:lnTo>
                    <a:pt x="926" y="474"/>
                  </a:lnTo>
                  <a:lnTo>
                    <a:pt x="944" y="457"/>
                  </a:lnTo>
                  <a:lnTo>
                    <a:pt x="952" y="461"/>
                  </a:lnTo>
                  <a:lnTo>
                    <a:pt x="960" y="465"/>
                  </a:lnTo>
                  <a:lnTo>
                    <a:pt x="968" y="468"/>
                  </a:lnTo>
                  <a:lnTo>
                    <a:pt x="977" y="471"/>
                  </a:lnTo>
                  <a:lnTo>
                    <a:pt x="985" y="474"/>
                  </a:lnTo>
                  <a:lnTo>
                    <a:pt x="995" y="475"/>
                  </a:lnTo>
                  <a:lnTo>
                    <a:pt x="1003" y="476"/>
                  </a:lnTo>
                  <a:lnTo>
                    <a:pt x="1013" y="476"/>
                  </a:lnTo>
                  <a:lnTo>
                    <a:pt x="1041" y="474"/>
                  </a:lnTo>
                  <a:lnTo>
                    <a:pt x="1065" y="465"/>
                  </a:lnTo>
                  <a:lnTo>
                    <a:pt x="1089" y="453"/>
                  </a:lnTo>
                  <a:lnTo>
                    <a:pt x="1108" y="436"/>
                  </a:lnTo>
                  <a:lnTo>
                    <a:pt x="1125" y="417"/>
                  </a:lnTo>
                  <a:lnTo>
                    <a:pt x="1137" y="393"/>
                  </a:lnTo>
                  <a:lnTo>
                    <a:pt x="1146" y="368"/>
                  </a:lnTo>
                  <a:lnTo>
                    <a:pt x="1149" y="341"/>
                  </a:lnTo>
                  <a:lnTo>
                    <a:pt x="1146" y="314"/>
                  </a:lnTo>
                  <a:lnTo>
                    <a:pt x="1137" y="288"/>
                  </a:lnTo>
                  <a:lnTo>
                    <a:pt x="1125" y="266"/>
                  </a:lnTo>
                  <a:lnTo>
                    <a:pt x="1108" y="246"/>
                  </a:lnTo>
                  <a:lnTo>
                    <a:pt x="1089" y="230"/>
                  </a:lnTo>
                  <a:lnTo>
                    <a:pt x="1065" y="217"/>
                  </a:lnTo>
                  <a:lnTo>
                    <a:pt x="1041" y="209"/>
                  </a:lnTo>
                  <a:lnTo>
                    <a:pt x="1013" y="2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9" name="AutoShape 15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231" y="150"/>
                  </a:moveTo>
                  <a:lnTo>
                    <a:pt x="234" y="150"/>
                  </a:lnTo>
                  <a:lnTo>
                    <a:pt x="244" y="152"/>
                  </a:lnTo>
                  <a:lnTo>
                    <a:pt x="258" y="153"/>
                  </a:lnTo>
                  <a:lnTo>
                    <a:pt x="274" y="154"/>
                  </a:lnTo>
                  <a:lnTo>
                    <a:pt x="292" y="156"/>
                  </a:lnTo>
                  <a:lnTo>
                    <a:pt x="310" y="157"/>
                  </a:lnTo>
                  <a:lnTo>
                    <a:pt x="327" y="158"/>
                  </a:lnTo>
                  <a:lnTo>
                    <a:pt x="339" y="160"/>
                  </a:lnTo>
                  <a:lnTo>
                    <a:pt x="314" y="178"/>
                  </a:lnTo>
                  <a:lnTo>
                    <a:pt x="281" y="200"/>
                  </a:lnTo>
                  <a:lnTo>
                    <a:pt x="245" y="225"/>
                  </a:lnTo>
                  <a:lnTo>
                    <a:pt x="209" y="250"/>
                  </a:lnTo>
                  <a:lnTo>
                    <a:pt x="175" y="275"/>
                  </a:lnTo>
                  <a:lnTo>
                    <a:pt x="147" y="294"/>
                  </a:lnTo>
                  <a:lnTo>
                    <a:pt x="127" y="307"/>
                  </a:lnTo>
                  <a:lnTo>
                    <a:pt x="120" y="312"/>
                  </a:lnTo>
                  <a:lnTo>
                    <a:pt x="125" y="312"/>
                  </a:lnTo>
                  <a:lnTo>
                    <a:pt x="136" y="314"/>
                  </a:lnTo>
                  <a:lnTo>
                    <a:pt x="151" y="316"/>
                  </a:lnTo>
                  <a:lnTo>
                    <a:pt x="170" y="319"/>
                  </a:lnTo>
                  <a:lnTo>
                    <a:pt x="193" y="322"/>
                  </a:lnTo>
                  <a:lnTo>
                    <a:pt x="213" y="325"/>
                  </a:lnTo>
                  <a:lnTo>
                    <a:pt x="234" y="328"/>
                  </a:lnTo>
                  <a:lnTo>
                    <a:pt x="251" y="330"/>
                  </a:lnTo>
                  <a:lnTo>
                    <a:pt x="241" y="336"/>
                  </a:lnTo>
                  <a:lnTo>
                    <a:pt x="230" y="343"/>
                  </a:lnTo>
                  <a:lnTo>
                    <a:pt x="219" y="350"/>
                  </a:lnTo>
                  <a:lnTo>
                    <a:pt x="205" y="358"/>
                  </a:lnTo>
                  <a:lnTo>
                    <a:pt x="193" y="366"/>
                  </a:lnTo>
                  <a:lnTo>
                    <a:pt x="179" y="375"/>
                  </a:lnTo>
                  <a:lnTo>
                    <a:pt x="163" y="383"/>
                  </a:lnTo>
                  <a:lnTo>
                    <a:pt x="148" y="393"/>
                  </a:lnTo>
                  <a:lnTo>
                    <a:pt x="132" y="402"/>
                  </a:lnTo>
                  <a:lnTo>
                    <a:pt x="116" y="412"/>
                  </a:lnTo>
                  <a:lnTo>
                    <a:pt x="98" y="422"/>
                  </a:lnTo>
                  <a:lnTo>
                    <a:pt x="82" y="433"/>
                  </a:lnTo>
                  <a:lnTo>
                    <a:pt x="65" y="444"/>
                  </a:lnTo>
                  <a:lnTo>
                    <a:pt x="47" y="454"/>
                  </a:lnTo>
                  <a:lnTo>
                    <a:pt x="29" y="465"/>
                  </a:lnTo>
                  <a:lnTo>
                    <a:pt x="11" y="476"/>
                  </a:lnTo>
                  <a:lnTo>
                    <a:pt x="28" y="458"/>
                  </a:lnTo>
                  <a:lnTo>
                    <a:pt x="44" y="438"/>
                  </a:lnTo>
                  <a:lnTo>
                    <a:pt x="61" y="419"/>
                  </a:lnTo>
                  <a:lnTo>
                    <a:pt x="78" y="401"/>
                  </a:lnTo>
                  <a:lnTo>
                    <a:pt x="91" y="384"/>
                  </a:lnTo>
                  <a:lnTo>
                    <a:pt x="104" y="370"/>
                  </a:lnTo>
                  <a:lnTo>
                    <a:pt x="111" y="362"/>
                  </a:lnTo>
                  <a:lnTo>
                    <a:pt x="114" y="359"/>
                  </a:lnTo>
                  <a:lnTo>
                    <a:pt x="111" y="358"/>
                  </a:lnTo>
                  <a:lnTo>
                    <a:pt x="101" y="357"/>
                  </a:lnTo>
                  <a:lnTo>
                    <a:pt x="87" y="354"/>
                  </a:lnTo>
                  <a:lnTo>
                    <a:pt x="69" y="350"/>
                  </a:lnTo>
                  <a:lnTo>
                    <a:pt x="51" y="347"/>
                  </a:lnTo>
                  <a:lnTo>
                    <a:pt x="32" y="343"/>
                  </a:lnTo>
                  <a:lnTo>
                    <a:pt x="15" y="339"/>
                  </a:lnTo>
                  <a:lnTo>
                    <a:pt x="0" y="336"/>
                  </a:lnTo>
                  <a:lnTo>
                    <a:pt x="18" y="319"/>
                  </a:lnTo>
                  <a:lnTo>
                    <a:pt x="42" y="296"/>
                  </a:lnTo>
                  <a:lnTo>
                    <a:pt x="69" y="271"/>
                  </a:lnTo>
                  <a:lnTo>
                    <a:pt x="97" y="244"/>
                  </a:lnTo>
                  <a:lnTo>
                    <a:pt x="122" y="219"/>
                  </a:lnTo>
                  <a:lnTo>
                    <a:pt x="144" y="199"/>
                  </a:lnTo>
                  <a:lnTo>
                    <a:pt x="159" y="185"/>
                  </a:lnTo>
                  <a:lnTo>
                    <a:pt x="165" y="179"/>
                  </a:lnTo>
                  <a:lnTo>
                    <a:pt x="159" y="178"/>
                  </a:lnTo>
                  <a:lnTo>
                    <a:pt x="147" y="175"/>
                  </a:lnTo>
                  <a:lnTo>
                    <a:pt x="126" y="172"/>
                  </a:lnTo>
                  <a:lnTo>
                    <a:pt x="102" y="167"/>
                  </a:lnTo>
                  <a:lnTo>
                    <a:pt x="76" y="163"/>
                  </a:lnTo>
                  <a:lnTo>
                    <a:pt x="50" y="157"/>
                  </a:lnTo>
                  <a:lnTo>
                    <a:pt x="26" y="153"/>
                  </a:lnTo>
                  <a:lnTo>
                    <a:pt x="8" y="150"/>
                  </a:lnTo>
                  <a:lnTo>
                    <a:pt x="17" y="142"/>
                  </a:lnTo>
                  <a:lnTo>
                    <a:pt x="26" y="132"/>
                  </a:lnTo>
                  <a:lnTo>
                    <a:pt x="37" y="121"/>
                  </a:lnTo>
                  <a:lnTo>
                    <a:pt x="48" y="107"/>
                  </a:lnTo>
                  <a:lnTo>
                    <a:pt x="62" y="95"/>
                  </a:lnTo>
                  <a:lnTo>
                    <a:pt x="75" y="81"/>
                  </a:lnTo>
                  <a:lnTo>
                    <a:pt x="89" y="67"/>
                  </a:lnTo>
                  <a:lnTo>
                    <a:pt x="101" y="53"/>
                  </a:lnTo>
                  <a:lnTo>
                    <a:pt x="109" y="54"/>
                  </a:lnTo>
                  <a:lnTo>
                    <a:pt x="116" y="57"/>
                  </a:lnTo>
                  <a:lnTo>
                    <a:pt x="125" y="59"/>
                  </a:lnTo>
                  <a:lnTo>
                    <a:pt x="133" y="59"/>
                  </a:lnTo>
                  <a:lnTo>
                    <a:pt x="141" y="60"/>
                  </a:lnTo>
                  <a:lnTo>
                    <a:pt x="150" y="61"/>
                  </a:lnTo>
                  <a:lnTo>
                    <a:pt x="159" y="61"/>
                  </a:lnTo>
                  <a:lnTo>
                    <a:pt x="168" y="61"/>
                  </a:lnTo>
                  <a:lnTo>
                    <a:pt x="191" y="60"/>
                  </a:lnTo>
                  <a:lnTo>
                    <a:pt x="213" y="57"/>
                  </a:lnTo>
                  <a:lnTo>
                    <a:pt x="237" y="52"/>
                  </a:lnTo>
                  <a:lnTo>
                    <a:pt x="259" y="45"/>
                  </a:lnTo>
                  <a:lnTo>
                    <a:pt x="280" y="36"/>
                  </a:lnTo>
                  <a:lnTo>
                    <a:pt x="301" y="27"/>
                  </a:lnTo>
                  <a:lnTo>
                    <a:pt x="320" y="14"/>
                  </a:lnTo>
                  <a:lnTo>
                    <a:pt x="339" y="0"/>
                  </a:lnTo>
                  <a:lnTo>
                    <a:pt x="346" y="5"/>
                  </a:lnTo>
                  <a:lnTo>
                    <a:pt x="352" y="9"/>
                  </a:lnTo>
                  <a:lnTo>
                    <a:pt x="359" y="13"/>
                  </a:lnTo>
                  <a:lnTo>
                    <a:pt x="364" y="16"/>
                  </a:lnTo>
                  <a:lnTo>
                    <a:pt x="371" y="20"/>
                  </a:lnTo>
                  <a:lnTo>
                    <a:pt x="378" y="23"/>
                  </a:lnTo>
                  <a:lnTo>
                    <a:pt x="385" y="25"/>
                  </a:lnTo>
                  <a:lnTo>
                    <a:pt x="392" y="28"/>
                  </a:lnTo>
                  <a:lnTo>
                    <a:pt x="366" y="48"/>
                  </a:lnTo>
                  <a:lnTo>
                    <a:pt x="339" y="68"/>
                  </a:lnTo>
                  <a:lnTo>
                    <a:pt x="312" y="89"/>
                  </a:lnTo>
                  <a:lnTo>
                    <a:pt x="287" y="107"/>
                  </a:lnTo>
                  <a:lnTo>
                    <a:pt x="265" y="125"/>
                  </a:lnTo>
                  <a:lnTo>
                    <a:pt x="247" y="138"/>
                  </a:lnTo>
                  <a:lnTo>
                    <a:pt x="235" y="147"/>
                  </a:lnTo>
                  <a:lnTo>
                    <a:pt x="231" y="1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50" name="AutoShape 16"/>
            <p:cNvSpPr>
              <a:spLocks noChangeArrowheads="1"/>
            </p:cNvSpPr>
            <p:nvPr/>
          </p:nvSpPr>
          <p:spPr bwMode="auto">
            <a:xfrm>
              <a:off x="444" y="977"/>
              <a:ext cx="671" cy="334"/>
            </a:xfrm>
            <a:custGeom>
              <a:avLst/>
              <a:gdLst>
                <a:gd name="T0" fmla="*/ 17999 w 1071"/>
                <a:gd name="T1" fmla="*/ 377606 h 472"/>
                <a:gd name="T2" fmla="*/ 17999 w 1071"/>
                <a:gd name="T3" fmla="*/ 377606 h 472"/>
                <a:gd name="T4" fmla="*/ 17999 w 1071"/>
                <a:gd name="T5" fmla="*/ 377606 h 472"/>
                <a:gd name="T6" fmla="*/ 17999 w 1071"/>
                <a:gd name="T7" fmla="*/ 377606 h 472"/>
                <a:gd name="T8" fmla="*/ 17999 w 1071"/>
                <a:gd name="T9" fmla="*/ 377606 h 472"/>
                <a:gd name="T10" fmla="*/ 17999 w 1071"/>
                <a:gd name="T11" fmla="*/ 377606 h 472"/>
                <a:gd name="T12" fmla="*/ 17999 w 1071"/>
                <a:gd name="T13" fmla="*/ 377606 h 472"/>
                <a:gd name="T14" fmla="*/ 17999 w 1071"/>
                <a:gd name="T15" fmla="*/ 377606 h 472"/>
                <a:gd name="T16" fmla="*/ 17999 w 1071"/>
                <a:gd name="T17" fmla="*/ 377606 h 472"/>
                <a:gd name="T18" fmla="*/ 17999 w 1071"/>
                <a:gd name="T19" fmla="*/ 377606 h 472"/>
                <a:gd name="T20" fmla="*/ 17999 w 1071"/>
                <a:gd name="T21" fmla="*/ 377606 h 472"/>
                <a:gd name="T22" fmla="*/ 17999 w 1071"/>
                <a:gd name="T23" fmla="*/ 377606 h 472"/>
                <a:gd name="T24" fmla="*/ 17999 w 1071"/>
                <a:gd name="T25" fmla="*/ 377606 h 472"/>
                <a:gd name="T26" fmla="*/ 17999 w 1071"/>
                <a:gd name="T27" fmla="*/ 377606 h 472"/>
                <a:gd name="T28" fmla="*/ 17999 w 1071"/>
                <a:gd name="T29" fmla="*/ 377606 h 472"/>
                <a:gd name="T30" fmla="*/ 17999 w 1071"/>
                <a:gd name="T31" fmla="*/ 377606 h 472"/>
                <a:gd name="T32" fmla="*/ 17999 w 1071"/>
                <a:gd name="T33" fmla="*/ 377606 h 472"/>
                <a:gd name="T34" fmla="*/ 17999 w 1071"/>
                <a:gd name="T35" fmla="*/ 377606 h 472"/>
                <a:gd name="T36" fmla="*/ 17999 w 1071"/>
                <a:gd name="T37" fmla="*/ 377606 h 472"/>
                <a:gd name="T38" fmla="*/ 17999 w 1071"/>
                <a:gd name="T39" fmla="*/ 377606 h 472"/>
                <a:gd name="T40" fmla="*/ 17999 w 1071"/>
                <a:gd name="T41" fmla="*/ 377606 h 472"/>
                <a:gd name="T42" fmla="*/ 17999 w 1071"/>
                <a:gd name="T43" fmla="*/ 377606 h 472"/>
                <a:gd name="T44" fmla="*/ 17999 w 1071"/>
                <a:gd name="T45" fmla="*/ 377606 h 472"/>
                <a:gd name="T46" fmla="*/ 17999 w 1071"/>
                <a:gd name="T47" fmla="*/ 377606 h 472"/>
                <a:gd name="T48" fmla="*/ 17999 w 1071"/>
                <a:gd name="T49" fmla="*/ 377606 h 472"/>
                <a:gd name="T50" fmla="*/ 17999 w 1071"/>
                <a:gd name="T51" fmla="*/ 377606 h 472"/>
                <a:gd name="T52" fmla="*/ 17999 w 1071"/>
                <a:gd name="T53" fmla="*/ 377606 h 472"/>
                <a:gd name="T54" fmla="*/ 17999 w 1071"/>
                <a:gd name="T55" fmla="*/ 377606 h 472"/>
                <a:gd name="T56" fmla="*/ 17999 w 1071"/>
                <a:gd name="T57" fmla="*/ 377606 h 472"/>
                <a:gd name="T58" fmla="*/ 17999 w 1071"/>
                <a:gd name="T59" fmla="*/ 377606 h 472"/>
                <a:gd name="T60" fmla="*/ 17999 w 1071"/>
                <a:gd name="T61" fmla="*/ 377606 h 472"/>
                <a:gd name="T62" fmla="*/ 17999 w 1071"/>
                <a:gd name="T63" fmla="*/ 377606 h 472"/>
                <a:gd name="T64" fmla="*/ 17999 w 1071"/>
                <a:gd name="T65" fmla="*/ 377606 h 472"/>
                <a:gd name="T66" fmla="*/ 17999 w 1071"/>
                <a:gd name="T67" fmla="*/ 377606 h 472"/>
                <a:gd name="T68" fmla="*/ 17999 w 1071"/>
                <a:gd name="T69" fmla="*/ 377606 h 472"/>
                <a:gd name="T70" fmla="*/ 17999 w 1071"/>
                <a:gd name="T71" fmla="*/ 377606 h 472"/>
                <a:gd name="T72" fmla="*/ 17999 w 1071"/>
                <a:gd name="T73" fmla="*/ 377606 h 472"/>
                <a:gd name="T74" fmla="*/ 17999 w 1071"/>
                <a:gd name="T75" fmla="*/ 377606 h 472"/>
                <a:gd name="T76" fmla="*/ 17999 w 1071"/>
                <a:gd name="T77" fmla="*/ 377606 h 472"/>
                <a:gd name="T78" fmla="*/ 17999 w 1071"/>
                <a:gd name="T79" fmla="*/ 377606 h 472"/>
                <a:gd name="T80" fmla="*/ 17999 w 1071"/>
                <a:gd name="T81" fmla="*/ 0 h 472"/>
                <a:gd name="T82" fmla="*/ 17999 w 1071"/>
                <a:gd name="T83" fmla="*/ 377606 h 472"/>
                <a:gd name="T84" fmla="*/ 17999 w 1071"/>
                <a:gd name="T85" fmla="*/ 377606 h 472"/>
                <a:gd name="T86" fmla="*/ 17999 w 1071"/>
                <a:gd name="T87" fmla="*/ 377606 h 472"/>
                <a:gd name="T88" fmla="*/ 17999 w 1071"/>
                <a:gd name="T89" fmla="*/ 377606 h 472"/>
                <a:gd name="T90" fmla="*/ 17999 w 1071"/>
                <a:gd name="T91" fmla="*/ 377606 h 472"/>
                <a:gd name="T92" fmla="*/ 17999 w 1071"/>
                <a:gd name="T93" fmla="*/ 377606 h 472"/>
                <a:gd name="T94" fmla="*/ 17999 w 1071"/>
                <a:gd name="T95" fmla="*/ 377606 h 472"/>
                <a:gd name="T96" fmla="*/ 17999 w 1071"/>
                <a:gd name="T97" fmla="*/ 377606 h 472"/>
                <a:gd name="T98" fmla="*/ 17999 w 1071"/>
                <a:gd name="T99" fmla="*/ 377606 h 472"/>
                <a:gd name="T100" fmla="*/ 17999 w 1071"/>
                <a:gd name="T101" fmla="*/ 377606 h 472"/>
                <a:gd name="T102" fmla="*/ 17999 w 1071"/>
                <a:gd name="T103" fmla="*/ 377606 h 472"/>
                <a:gd name="T104" fmla="*/ 17999 w 1071"/>
                <a:gd name="T105" fmla="*/ 377606 h 472"/>
                <a:gd name="T106" fmla="*/ 17999 w 1071"/>
                <a:gd name="T107" fmla="*/ 377606 h 472"/>
                <a:gd name="T108" fmla="*/ 17999 w 1071"/>
                <a:gd name="T109" fmla="*/ 377606 h 472"/>
                <a:gd name="T110" fmla="*/ 17999 w 1071"/>
                <a:gd name="T111" fmla="*/ 377606 h 472"/>
                <a:gd name="T112" fmla="*/ 17999 w 1071"/>
                <a:gd name="T113" fmla="*/ 377606 h 4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71"/>
                <a:gd name="T172" fmla="*/ 0 h 472"/>
                <a:gd name="T173" fmla="*/ 1071 w 1071"/>
                <a:gd name="T174" fmla="*/ 472 h 4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71" h="472">
                  <a:moveTo>
                    <a:pt x="974" y="400"/>
                  </a:moveTo>
                  <a:lnTo>
                    <a:pt x="966" y="400"/>
                  </a:lnTo>
                  <a:lnTo>
                    <a:pt x="957" y="398"/>
                  </a:lnTo>
                  <a:lnTo>
                    <a:pt x="949" y="397"/>
                  </a:lnTo>
                  <a:lnTo>
                    <a:pt x="942" y="394"/>
                  </a:lnTo>
                  <a:lnTo>
                    <a:pt x="934" y="391"/>
                  </a:lnTo>
                  <a:lnTo>
                    <a:pt x="927" y="387"/>
                  </a:lnTo>
                  <a:lnTo>
                    <a:pt x="920" y="383"/>
                  </a:lnTo>
                  <a:lnTo>
                    <a:pt x="913" y="377"/>
                  </a:lnTo>
                  <a:lnTo>
                    <a:pt x="898" y="366"/>
                  </a:lnTo>
                  <a:lnTo>
                    <a:pt x="887" y="382"/>
                  </a:lnTo>
                  <a:lnTo>
                    <a:pt x="873" y="397"/>
                  </a:lnTo>
                  <a:lnTo>
                    <a:pt x="857" y="411"/>
                  </a:lnTo>
                  <a:lnTo>
                    <a:pt x="841" y="423"/>
                  </a:lnTo>
                  <a:lnTo>
                    <a:pt x="823" y="433"/>
                  </a:lnTo>
                  <a:lnTo>
                    <a:pt x="803" y="441"/>
                  </a:lnTo>
                  <a:lnTo>
                    <a:pt x="784" y="448"/>
                  </a:lnTo>
                  <a:lnTo>
                    <a:pt x="765" y="452"/>
                  </a:lnTo>
                  <a:lnTo>
                    <a:pt x="744" y="455"/>
                  </a:lnTo>
                  <a:lnTo>
                    <a:pt x="741" y="455"/>
                  </a:lnTo>
                  <a:lnTo>
                    <a:pt x="740" y="455"/>
                  </a:lnTo>
                  <a:lnTo>
                    <a:pt x="737" y="455"/>
                  </a:lnTo>
                  <a:lnTo>
                    <a:pt x="734" y="455"/>
                  </a:lnTo>
                  <a:lnTo>
                    <a:pt x="729" y="455"/>
                  </a:lnTo>
                  <a:lnTo>
                    <a:pt x="722" y="455"/>
                  </a:lnTo>
                  <a:lnTo>
                    <a:pt x="716" y="454"/>
                  </a:lnTo>
                  <a:lnTo>
                    <a:pt x="711" y="454"/>
                  </a:lnTo>
                  <a:lnTo>
                    <a:pt x="704" y="452"/>
                  </a:lnTo>
                  <a:lnTo>
                    <a:pt x="698" y="451"/>
                  </a:lnTo>
                  <a:lnTo>
                    <a:pt x="693" y="451"/>
                  </a:lnTo>
                  <a:lnTo>
                    <a:pt x="687" y="449"/>
                  </a:lnTo>
                  <a:lnTo>
                    <a:pt x="682" y="448"/>
                  </a:lnTo>
                  <a:lnTo>
                    <a:pt x="676" y="445"/>
                  </a:lnTo>
                  <a:lnTo>
                    <a:pt x="670" y="444"/>
                  </a:lnTo>
                  <a:lnTo>
                    <a:pt x="665" y="443"/>
                  </a:lnTo>
                  <a:lnTo>
                    <a:pt x="658" y="440"/>
                  </a:lnTo>
                  <a:lnTo>
                    <a:pt x="651" y="436"/>
                  </a:lnTo>
                  <a:lnTo>
                    <a:pt x="643" y="433"/>
                  </a:lnTo>
                  <a:lnTo>
                    <a:pt x="636" y="429"/>
                  </a:lnTo>
                  <a:lnTo>
                    <a:pt x="629" y="425"/>
                  </a:lnTo>
                  <a:lnTo>
                    <a:pt x="622" y="420"/>
                  </a:lnTo>
                  <a:lnTo>
                    <a:pt x="616" y="416"/>
                  </a:lnTo>
                  <a:lnTo>
                    <a:pt x="609" y="411"/>
                  </a:lnTo>
                  <a:lnTo>
                    <a:pt x="598" y="401"/>
                  </a:lnTo>
                  <a:lnTo>
                    <a:pt x="597" y="400"/>
                  </a:lnTo>
                  <a:lnTo>
                    <a:pt x="597" y="401"/>
                  </a:lnTo>
                  <a:lnTo>
                    <a:pt x="585" y="411"/>
                  </a:lnTo>
                  <a:lnTo>
                    <a:pt x="576" y="418"/>
                  </a:lnTo>
                  <a:lnTo>
                    <a:pt x="568" y="425"/>
                  </a:lnTo>
                  <a:lnTo>
                    <a:pt x="560" y="431"/>
                  </a:lnTo>
                  <a:lnTo>
                    <a:pt x="550" y="437"/>
                  </a:lnTo>
                  <a:lnTo>
                    <a:pt x="536" y="445"/>
                  </a:lnTo>
                  <a:lnTo>
                    <a:pt x="522" y="452"/>
                  </a:lnTo>
                  <a:lnTo>
                    <a:pt x="507" y="458"/>
                  </a:lnTo>
                  <a:lnTo>
                    <a:pt x="492" y="462"/>
                  </a:lnTo>
                  <a:lnTo>
                    <a:pt x="475" y="466"/>
                  </a:lnTo>
                  <a:lnTo>
                    <a:pt x="460" y="469"/>
                  </a:lnTo>
                  <a:lnTo>
                    <a:pt x="443" y="472"/>
                  </a:lnTo>
                  <a:lnTo>
                    <a:pt x="427" y="472"/>
                  </a:lnTo>
                  <a:lnTo>
                    <a:pt x="417" y="472"/>
                  </a:lnTo>
                  <a:lnTo>
                    <a:pt x="409" y="472"/>
                  </a:lnTo>
                  <a:lnTo>
                    <a:pt x="400" y="470"/>
                  </a:lnTo>
                  <a:lnTo>
                    <a:pt x="391" y="469"/>
                  </a:lnTo>
                  <a:lnTo>
                    <a:pt x="385" y="469"/>
                  </a:lnTo>
                  <a:lnTo>
                    <a:pt x="379" y="467"/>
                  </a:lnTo>
                  <a:lnTo>
                    <a:pt x="374" y="466"/>
                  </a:lnTo>
                  <a:lnTo>
                    <a:pt x="370" y="465"/>
                  </a:lnTo>
                  <a:lnTo>
                    <a:pt x="364" y="463"/>
                  </a:lnTo>
                  <a:lnTo>
                    <a:pt x="359" y="462"/>
                  </a:lnTo>
                  <a:lnTo>
                    <a:pt x="353" y="461"/>
                  </a:lnTo>
                  <a:lnTo>
                    <a:pt x="348" y="459"/>
                  </a:lnTo>
                  <a:lnTo>
                    <a:pt x="332" y="454"/>
                  </a:lnTo>
                  <a:lnTo>
                    <a:pt x="319" y="445"/>
                  </a:lnTo>
                  <a:lnTo>
                    <a:pt x="305" y="438"/>
                  </a:lnTo>
                  <a:lnTo>
                    <a:pt x="291" y="429"/>
                  </a:lnTo>
                  <a:lnTo>
                    <a:pt x="278" y="419"/>
                  </a:lnTo>
                  <a:lnTo>
                    <a:pt x="266" y="409"/>
                  </a:lnTo>
                  <a:lnTo>
                    <a:pt x="255" y="398"/>
                  </a:lnTo>
                  <a:lnTo>
                    <a:pt x="244" y="386"/>
                  </a:lnTo>
                  <a:lnTo>
                    <a:pt x="233" y="370"/>
                  </a:lnTo>
                  <a:lnTo>
                    <a:pt x="217" y="383"/>
                  </a:lnTo>
                  <a:lnTo>
                    <a:pt x="208" y="390"/>
                  </a:lnTo>
                  <a:lnTo>
                    <a:pt x="199" y="395"/>
                  </a:lnTo>
                  <a:lnTo>
                    <a:pt x="188" y="400"/>
                  </a:lnTo>
                  <a:lnTo>
                    <a:pt x="179" y="404"/>
                  </a:lnTo>
                  <a:lnTo>
                    <a:pt x="168" y="406"/>
                  </a:lnTo>
                  <a:lnTo>
                    <a:pt x="156" y="409"/>
                  </a:lnTo>
                  <a:lnTo>
                    <a:pt x="145" y="411"/>
                  </a:lnTo>
                  <a:lnTo>
                    <a:pt x="134" y="411"/>
                  </a:lnTo>
                  <a:lnTo>
                    <a:pt x="108" y="408"/>
                  </a:lnTo>
                  <a:lnTo>
                    <a:pt x="82" y="400"/>
                  </a:lnTo>
                  <a:lnTo>
                    <a:pt x="59" y="388"/>
                  </a:lnTo>
                  <a:lnTo>
                    <a:pt x="40" y="372"/>
                  </a:lnTo>
                  <a:lnTo>
                    <a:pt x="23" y="351"/>
                  </a:lnTo>
                  <a:lnTo>
                    <a:pt x="11" y="329"/>
                  </a:lnTo>
                  <a:lnTo>
                    <a:pt x="3" y="304"/>
                  </a:lnTo>
                  <a:lnTo>
                    <a:pt x="0" y="276"/>
                  </a:lnTo>
                  <a:lnTo>
                    <a:pt x="3" y="250"/>
                  </a:lnTo>
                  <a:lnTo>
                    <a:pt x="11" y="225"/>
                  </a:lnTo>
                  <a:lnTo>
                    <a:pt x="23" y="201"/>
                  </a:lnTo>
                  <a:lnTo>
                    <a:pt x="40" y="182"/>
                  </a:lnTo>
                  <a:lnTo>
                    <a:pt x="59" y="165"/>
                  </a:lnTo>
                  <a:lnTo>
                    <a:pt x="82" y="154"/>
                  </a:lnTo>
                  <a:lnTo>
                    <a:pt x="108" y="146"/>
                  </a:lnTo>
                  <a:lnTo>
                    <a:pt x="134" y="143"/>
                  </a:lnTo>
                  <a:lnTo>
                    <a:pt x="141" y="143"/>
                  </a:lnTo>
                  <a:lnTo>
                    <a:pt x="148" y="143"/>
                  </a:lnTo>
                  <a:lnTo>
                    <a:pt x="154" y="145"/>
                  </a:lnTo>
                  <a:lnTo>
                    <a:pt x="161" y="146"/>
                  </a:lnTo>
                  <a:lnTo>
                    <a:pt x="166" y="147"/>
                  </a:lnTo>
                  <a:lnTo>
                    <a:pt x="173" y="149"/>
                  </a:lnTo>
                  <a:lnTo>
                    <a:pt x="179" y="150"/>
                  </a:lnTo>
                  <a:lnTo>
                    <a:pt x="186" y="153"/>
                  </a:lnTo>
                  <a:lnTo>
                    <a:pt x="202" y="160"/>
                  </a:lnTo>
                  <a:lnTo>
                    <a:pt x="210" y="143"/>
                  </a:lnTo>
                  <a:lnTo>
                    <a:pt x="227" y="111"/>
                  </a:lnTo>
                  <a:lnTo>
                    <a:pt x="247" y="84"/>
                  </a:lnTo>
                  <a:lnTo>
                    <a:pt x="270" y="60"/>
                  </a:lnTo>
                  <a:lnTo>
                    <a:pt x="298" y="39"/>
                  </a:lnTo>
                  <a:lnTo>
                    <a:pt x="327" y="23"/>
                  </a:lnTo>
                  <a:lnTo>
                    <a:pt x="359" y="10"/>
                  </a:lnTo>
                  <a:lnTo>
                    <a:pt x="392" y="3"/>
                  </a:lnTo>
                  <a:lnTo>
                    <a:pt x="427" y="0"/>
                  </a:lnTo>
                  <a:lnTo>
                    <a:pt x="453" y="2"/>
                  </a:lnTo>
                  <a:lnTo>
                    <a:pt x="479" y="6"/>
                  </a:lnTo>
                  <a:lnTo>
                    <a:pt x="503" y="13"/>
                  </a:lnTo>
                  <a:lnTo>
                    <a:pt x="528" y="23"/>
                  </a:lnTo>
                  <a:lnTo>
                    <a:pt x="550" y="35"/>
                  </a:lnTo>
                  <a:lnTo>
                    <a:pt x="572" y="50"/>
                  </a:lnTo>
                  <a:lnTo>
                    <a:pt x="591" y="68"/>
                  </a:lnTo>
                  <a:lnTo>
                    <a:pt x="609" y="88"/>
                  </a:lnTo>
                  <a:lnTo>
                    <a:pt x="619" y="100"/>
                  </a:lnTo>
                  <a:lnTo>
                    <a:pt x="634" y="92"/>
                  </a:lnTo>
                  <a:lnTo>
                    <a:pt x="645" y="85"/>
                  </a:lnTo>
                  <a:lnTo>
                    <a:pt x="658" y="79"/>
                  </a:lnTo>
                  <a:lnTo>
                    <a:pt x="670" y="75"/>
                  </a:lnTo>
                  <a:lnTo>
                    <a:pt x="683" y="71"/>
                  </a:lnTo>
                  <a:lnTo>
                    <a:pt x="695" y="68"/>
                  </a:lnTo>
                  <a:lnTo>
                    <a:pt x="708" y="66"/>
                  </a:lnTo>
                  <a:lnTo>
                    <a:pt x="720" y="64"/>
                  </a:lnTo>
                  <a:lnTo>
                    <a:pt x="734" y="64"/>
                  </a:lnTo>
                  <a:lnTo>
                    <a:pt x="765" y="67"/>
                  </a:lnTo>
                  <a:lnTo>
                    <a:pt x="795" y="74"/>
                  </a:lnTo>
                  <a:lnTo>
                    <a:pt x="823" y="85"/>
                  </a:lnTo>
                  <a:lnTo>
                    <a:pt x="848" y="102"/>
                  </a:lnTo>
                  <a:lnTo>
                    <a:pt x="871" y="121"/>
                  </a:lnTo>
                  <a:lnTo>
                    <a:pt x="891" y="143"/>
                  </a:lnTo>
                  <a:lnTo>
                    <a:pt x="906" y="170"/>
                  </a:lnTo>
                  <a:lnTo>
                    <a:pt x="918" y="199"/>
                  </a:lnTo>
                  <a:lnTo>
                    <a:pt x="925" y="218"/>
                  </a:lnTo>
                  <a:lnTo>
                    <a:pt x="943" y="211"/>
                  </a:lnTo>
                  <a:lnTo>
                    <a:pt x="950" y="210"/>
                  </a:lnTo>
                  <a:lnTo>
                    <a:pt x="959" y="208"/>
                  </a:lnTo>
                  <a:lnTo>
                    <a:pt x="967" y="207"/>
                  </a:lnTo>
                  <a:lnTo>
                    <a:pt x="974" y="207"/>
                  </a:lnTo>
                  <a:lnTo>
                    <a:pt x="993" y="208"/>
                  </a:lnTo>
                  <a:lnTo>
                    <a:pt x="1011" y="214"/>
                  </a:lnTo>
                  <a:lnTo>
                    <a:pt x="1028" y="224"/>
                  </a:lnTo>
                  <a:lnTo>
                    <a:pt x="1043" y="235"/>
                  </a:lnTo>
                  <a:lnTo>
                    <a:pt x="1054" y="248"/>
                  </a:lnTo>
                  <a:lnTo>
                    <a:pt x="1064" y="265"/>
                  </a:lnTo>
                  <a:lnTo>
                    <a:pt x="1069" y="283"/>
                  </a:lnTo>
                  <a:lnTo>
                    <a:pt x="1071" y="303"/>
                  </a:lnTo>
                  <a:lnTo>
                    <a:pt x="1069" y="322"/>
                  </a:lnTo>
                  <a:lnTo>
                    <a:pt x="1064" y="340"/>
                  </a:lnTo>
                  <a:lnTo>
                    <a:pt x="1054" y="357"/>
                  </a:lnTo>
                  <a:lnTo>
                    <a:pt x="1043" y="372"/>
                  </a:lnTo>
                  <a:lnTo>
                    <a:pt x="1028" y="383"/>
                  </a:lnTo>
                  <a:lnTo>
                    <a:pt x="1011" y="393"/>
                  </a:lnTo>
                  <a:lnTo>
                    <a:pt x="993" y="398"/>
                  </a:lnTo>
                  <a:lnTo>
                    <a:pt x="97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54" name="AutoShape 17"/>
            <p:cNvSpPr>
              <a:spLocks noChangeArrowheads="1"/>
            </p:cNvSpPr>
            <p:nvPr/>
          </p:nvSpPr>
          <p:spPr bwMode="auto">
            <a:xfrm>
              <a:off x="444" y="1151"/>
              <a:ext cx="671" cy="159"/>
            </a:xfrm>
            <a:custGeom>
              <a:avLst/>
              <a:gdLst>
                <a:gd name="T0" fmla="*/ 17999 w 1071"/>
                <a:gd name="T1" fmla="*/ 364999 h 225"/>
                <a:gd name="T2" fmla="*/ 17999 w 1071"/>
                <a:gd name="T3" fmla="*/ 364999 h 225"/>
                <a:gd name="T4" fmla="*/ 17999 w 1071"/>
                <a:gd name="T5" fmla="*/ 364999 h 225"/>
                <a:gd name="T6" fmla="*/ 17999 w 1071"/>
                <a:gd name="T7" fmla="*/ 364999 h 225"/>
                <a:gd name="T8" fmla="*/ 17999 w 1071"/>
                <a:gd name="T9" fmla="*/ 364999 h 225"/>
                <a:gd name="T10" fmla="*/ 17999 w 1071"/>
                <a:gd name="T11" fmla="*/ 364999 h 225"/>
                <a:gd name="T12" fmla="*/ 17999 w 1071"/>
                <a:gd name="T13" fmla="*/ 364999 h 225"/>
                <a:gd name="T14" fmla="*/ 17999 w 1071"/>
                <a:gd name="T15" fmla="*/ 364999 h 225"/>
                <a:gd name="T16" fmla="*/ 17999 w 1071"/>
                <a:gd name="T17" fmla="*/ 364999 h 225"/>
                <a:gd name="T18" fmla="*/ 17999 w 1071"/>
                <a:gd name="T19" fmla="*/ 364999 h 225"/>
                <a:gd name="T20" fmla="*/ 17999 w 1071"/>
                <a:gd name="T21" fmla="*/ 364999 h 225"/>
                <a:gd name="T22" fmla="*/ 17999 w 1071"/>
                <a:gd name="T23" fmla="*/ 364999 h 225"/>
                <a:gd name="T24" fmla="*/ 17999 w 1071"/>
                <a:gd name="T25" fmla="*/ 364999 h 225"/>
                <a:gd name="T26" fmla="*/ 17999 w 1071"/>
                <a:gd name="T27" fmla="*/ 364999 h 225"/>
                <a:gd name="T28" fmla="*/ 17999 w 1071"/>
                <a:gd name="T29" fmla="*/ 364999 h 225"/>
                <a:gd name="T30" fmla="*/ 17999 w 1071"/>
                <a:gd name="T31" fmla="*/ 364999 h 225"/>
                <a:gd name="T32" fmla="*/ 17999 w 1071"/>
                <a:gd name="T33" fmla="*/ 364999 h 225"/>
                <a:gd name="T34" fmla="*/ 17999 w 1071"/>
                <a:gd name="T35" fmla="*/ 364999 h 225"/>
                <a:gd name="T36" fmla="*/ 17999 w 1071"/>
                <a:gd name="T37" fmla="*/ 364999 h 225"/>
                <a:gd name="T38" fmla="*/ 17999 w 1071"/>
                <a:gd name="T39" fmla="*/ 364999 h 225"/>
                <a:gd name="T40" fmla="*/ 17999 w 1071"/>
                <a:gd name="T41" fmla="*/ 364999 h 225"/>
                <a:gd name="T42" fmla="*/ 17999 w 1071"/>
                <a:gd name="T43" fmla="*/ 364999 h 225"/>
                <a:gd name="T44" fmla="*/ 17999 w 1071"/>
                <a:gd name="T45" fmla="*/ 364999 h 225"/>
                <a:gd name="T46" fmla="*/ 17999 w 1071"/>
                <a:gd name="T47" fmla="*/ 364999 h 225"/>
                <a:gd name="T48" fmla="*/ 0 w 1071"/>
                <a:gd name="T49" fmla="*/ 364999 h 225"/>
                <a:gd name="T50" fmla="*/ 17999 w 1071"/>
                <a:gd name="T51" fmla="*/ 364999 h 225"/>
                <a:gd name="T52" fmla="*/ 17999 w 1071"/>
                <a:gd name="T53" fmla="*/ 364999 h 225"/>
                <a:gd name="T54" fmla="*/ 17999 w 1071"/>
                <a:gd name="T55" fmla="*/ 364999 h 225"/>
                <a:gd name="T56" fmla="*/ 17999 w 1071"/>
                <a:gd name="T57" fmla="*/ 364999 h 225"/>
                <a:gd name="T58" fmla="*/ 17999 w 1071"/>
                <a:gd name="T59" fmla="*/ 364999 h 225"/>
                <a:gd name="T60" fmla="*/ 17999 w 1071"/>
                <a:gd name="T61" fmla="*/ 364999 h 225"/>
                <a:gd name="T62" fmla="*/ 17999 w 1071"/>
                <a:gd name="T63" fmla="*/ 364999 h 225"/>
                <a:gd name="T64" fmla="*/ 17999 w 1071"/>
                <a:gd name="T65" fmla="*/ 364999 h 225"/>
                <a:gd name="T66" fmla="*/ 17999 w 1071"/>
                <a:gd name="T67" fmla="*/ 364999 h 225"/>
                <a:gd name="T68" fmla="*/ 17999 w 1071"/>
                <a:gd name="T69" fmla="*/ 364999 h 225"/>
                <a:gd name="T70" fmla="*/ 17999 w 1071"/>
                <a:gd name="T71" fmla="*/ 364999 h 225"/>
                <a:gd name="T72" fmla="*/ 17999 w 1071"/>
                <a:gd name="T73" fmla="*/ 364999 h 225"/>
                <a:gd name="T74" fmla="*/ 17999 w 1071"/>
                <a:gd name="T75" fmla="*/ 364999 h 225"/>
                <a:gd name="T76" fmla="*/ 17999 w 1071"/>
                <a:gd name="T77" fmla="*/ 364999 h 225"/>
                <a:gd name="T78" fmla="*/ 17999 w 1071"/>
                <a:gd name="T79" fmla="*/ 364999 h 225"/>
                <a:gd name="T80" fmla="*/ 17999 w 1071"/>
                <a:gd name="T81" fmla="*/ 364999 h 225"/>
                <a:gd name="T82" fmla="*/ 17999 w 1071"/>
                <a:gd name="T83" fmla="*/ 364999 h 225"/>
                <a:gd name="T84" fmla="*/ 17999 w 1071"/>
                <a:gd name="T85" fmla="*/ 364999 h 225"/>
                <a:gd name="T86" fmla="*/ 17999 w 1071"/>
                <a:gd name="T87" fmla="*/ 364999 h 225"/>
                <a:gd name="T88" fmla="*/ 17999 w 1071"/>
                <a:gd name="T89" fmla="*/ 364999 h 225"/>
                <a:gd name="T90" fmla="*/ 17999 w 1071"/>
                <a:gd name="T91" fmla="*/ 364999 h 225"/>
                <a:gd name="T92" fmla="*/ 17999 w 1071"/>
                <a:gd name="T93" fmla="*/ 364999 h 225"/>
                <a:gd name="T94" fmla="*/ 17999 w 1071"/>
                <a:gd name="T95" fmla="*/ 364999 h 225"/>
                <a:gd name="T96" fmla="*/ 17999 w 1071"/>
                <a:gd name="T97" fmla="*/ 364999 h 225"/>
                <a:gd name="T98" fmla="*/ 17999 w 1071"/>
                <a:gd name="T99" fmla="*/ 364999 h 225"/>
                <a:gd name="T100" fmla="*/ 17999 w 1071"/>
                <a:gd name="T101" fmla="*/ 364999 h 225"/>
                <a:gd name="T102" fmla="*/ 17999 w 1071"/>
                <a:gd name="T103" fmla="*/ 364999 h 225"/>
                <a:gd name="T104" fmla="*/ 17999 w 1071"/>
                <a:gd name="T105" fmla="*/ 364999 h 225"/>
                <a:gd name="T106" fmla="*/ 17999 w 1071"/>
                <a:gd name="T107" fmla="*/ 364999 h 22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71"/>
                <a:gd name="T163" fmla="*/ 0 h 225"/>
                <a:gd name="T164" fmla="*/ 1071 w 1071"/>
                <a:gd name="T165" fmla="*/ 225 h 22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71" h="225">
                  <a:moveTo>
                    <a:pt x="974" y="94"/>
                  </a:moveTo>
                  <a:lnTo>
                    <a:pt x="966" y="94"/>
                  </a:lnTo>
                  <a:lnTo>
                    <a:pt x="957" y="93"/>
                  </a:lnTo>
                  <a:lnTo>
                    <a:pt x="949" y="92"/>
                  </a:lnTo>
                  <a:lnTo>
                    <a:pt x="942" y="89"/>
                  </a:lnTo>
                  <a:lnTo>
                    <a:pt x="934" y="86"/>
                  </a:lnTo>
                  <a:lnTo>
                    <a:pt x="927" y="82"/>
                  </a:lnTo>
                  <a:lnTo>
                    <a:pt x="920" y="78"/>
                  </a:lnTo>
                  <a:lnTo>
                    <a:pt x="913" y="72"/>
                  </a:lnTo>
                  <a:lnTo>
                    <a:pt x="898" y="61"/>
                  </a:lnTo>
                  <a:lnTo>
                    <a:pt x="887" y="76"/>
                  </a:lnTo>
                  <a:lnTo>
                    <a:pt x="873" y="92"/>
                  </a:lnTo>
                  <a:lnTo>
                    <a:pt x="857" y="105"/>
                  </a:lnTo>
                  <a:lnTo>
                    <a:pt x="841" y="118"/>
                  </a:lnTo>
                  <a:lnTo>
                    <a:pt x="823" y="128"/>
                  </a:lnTo>
                  <a:lnTo>
                    <a:pt x="803" y="136"/>
                  </a:lnTo>
                  <a:lnTo>
                    <a:pt x="784" y="143"/>
                  </a:lnTo>
                  <a:lnTo>
                    <a:pt x="765" y="147"/>
                  </a:lnTo>
                  <a:lnTo>
                    <a:pt x="744" y="150"/>
                  </a:lnTo>
                  <a:lnTo>
                    <a:pt x="741" y="150"/>
                  </a:lnTo>
                  <a:lnTo>
                    <a:pt x="740" y="150"/>
                  </a:lnTo>
                  <a:lnTo>
                    <a:pt x="737" y="150"/>
                  </a:lnTo>
                  <a:lnTo>
                    <a:pt x="734" y="150"/>
                  </a:lnTo>
                  <a:lnTo>
                    <a:pt x="729" y="150"/>
                  </a:lnTo>
                  <a:lnTo>
                    <a:pt x="722" y="150"/>
                  </a:lnTo>
                  <a:lnTo>
                    <a:pt x="716" y="148"/>
                  </a:lnTo>
                  <a:lnTo>
                    <a:pt x="711" y="148"/>
                  </a:lnTo>
                  <a:lnTo>
                    <a:pt x="704" y="147"/>
                  </a:lnTo>
                  <a:lnTo>
                    <a:pt x="698" y="146"/>
                  </a:lnTo>
                  <a:lnTo>
                    <a:pt x="693" y="146"/>
                  </a:lnTo>
                  <a:lnTo>
                    <a:pt x="687" y="144"/>
                  </a:lnTo>
                  <a:lnTo>
                    <a:pt x="682" y="143"/>
                  </a:lnTo>
                  <a:lnTo>
                    <a:pt x="676" y="140"/>
                  </a:lnTo>
                  <a:lnTo>
                    <a:pt x="670" y="139"/>
                  </a:lnTo>
                  <a:lnTo>
                    <a:pt x="665" y="137"/>
                  </a:lnTo>
                  <a:lnTo>
                    <a:pt x="658" y="135"/>
                  </a:lnTo>
                  <a:lnTo>
                    <a:pt x="651" y="130"/>
                  </a:lnTo>
                  <a:lnTo>
                    <a:pt x="643" y="128"/>
                  </a:lnTo>
                  <a:lnTo>
                    <a:pt x="636" y="123"/>
                  </a:lnTo>
                  <a:lnTo>
                    <a:pt x="629" y="119"/>
                  </a:lnTo>
                  <a:lnTo>
                    <a:pt x="622" y="115"/>
                  </a:lnTo>
                  <a:lnTo>
                    <a:pt x="616" y="111"/>
                  </a:lnTo>
                  <a:lnTo>
                    <a:pt x="609" y="105"/>
                  </a:lnTo>
                  <a:lnTo>
                    <a:pt x="598" y="96"/>
                  </a:lnTo>
                  <a:lnTo>
                    <a:pt x="597" y="94"/>
                  </a:lnTo>
                  <a:lnTo>
                    <a:pt x="597" y="96"/>
                  </a:lnTo>
                  <a:lnTo>
                    <a:pt x="585" y="105"/>
                  </a:lnTo>
                  <a:lnTo>
                    <a:pt x="576" y="112"/>
                  </a:lnTo>
                  <a:lnTo>
                    <a:pt x="568" y="119"/>
                  </a:lnTo>
                  <a:lnTo>
                    <a:pt x="560" y="126"/>
                  </a:lnTo>
                  <a:lnTo>
                    <a:pt x="550" y="132"/>
                  </a:lnTo>
                  <a:lnTo>
                    <a:pt x="536" y="140"/>
                  </a:lnTo>
                  <a:lnTo>
                    <a:pt x="522" y="147"/>
                  </a:lnTo>
                  <a:lnTo>
                    <a:pt x="507" y="153"/>
                  </a:lnTo>
                  <a:lnTo>
                    <a:pt x="492" y="157"/>
                  </a:lnTo>
                  <a:lnTo>
                    <a:pt x="475" y="161"/>
                  </a:lnTo>
                  <a:lnTo>
                    <a:pt x="460" y="164"/>
                  </a:lnTo>
                  <a:lnTo>
                    <a:pt x="443" y="166"/>
                  </a:lnTo>
                  <a:lnTo>
                    <a:pt x="427" y="166"/>
                  </a:lnTo>
                  <a:lnTo>
                    <a:pt x="417" y="166"/>
                  </a:lnTo>
                  <a:lnTo>
                    <a:pt x="409" y="166"/>
                  </a:lnTo>
                  <a:lnTo>
                    <a:pt x="400" y="165"/>
                  </a:lnTo>
                  <a:lnTo>
                    <a:pt x="391" y="164"/>
                  </a:lnTo>
                  <a:lnTo>
                    <a:pt x="385" y="164"/>
                  </a:lnTo>
                  <a:lnTo>
                    <a:pt x="379" y="162"/>
                  </a:lnTo>
                  <a:lnTo>
                    <a:pt x="374" y="161"/>
                  </a:lnTo>
                  <a:lnTo>
                    <a:pt x="370" y="159"/>
                  </a:lnTo>
                  <a:lnTo>
                    <a:pt x="364" y="158"/>
                  </a:lnTo>
                  <a:lnTo>
                    <a:pt x="359" y="157"/>
                  </a:lnTo>
                  <a:lnTo>
                    <a:pt x="353" y="155"/>
                  </a:lnTo>
                  <a:lnTo>
                    <a:pt x="348" y="154"/>
                  </a:lnTo>
                  <a:lnTo>
                    <a:pt x="332" y="148"/>
                  </a:lnTo>
                  <a:lnTo>
                    <a:pt x="319" y="140"/>
                  </a:lnTo>
                  <a:lnTo>
                    <a:pt x="305" y="133"/>
                  </a:lnTo>
                  <a:lnTo>
                    <a:pt x="291" y="123"/>
                  </a:lnTo>
                  <a:lnTo>
                    <a:pt x="278" y="114"/>
                  </a:lnTo>
                  <a:lnTo>
                    <a:pt x="266" y="104"/>
                  </a:lnTo>
                  <a:lnTo>
                    <a:pt x="255" y="93"/>
                  </a:lnTo>
                  <a:lnTo>
                    <a:pt x="244" y="80"/>
                  </a:lnTo>
                  <a:lnTo>
                    <a:pt x="233" y="65"/>
                  </a:lnTo>
                  <a:lnTo>
                    <a:pt x="217" y="78"/>
                  </a:lnTo>
                  <a:lnTo>
                    <a:pt x="208" y="85"/>
                  </a:lnTo>
                  <a:lnTo>
                    <a:pt x="199" y="90"/>
                  </a:lnTo>
                  <a:lnTo>
                    <a:pt x="188" y="94"/>
                  </a:lnTo>
                  <a:lnTo>
                    <a:pt x="179" y="99"/>
                  </a:lnTo>
                  <a:lnTo>
                    <a:pt x="168" y="101"/>
                  </a:lnTo>
                  <a:lnTo>
                    <a:pt x="156" y="104"/>
                  </a:lnTo>
                  <a:lnTo>
                    <a:pt x="145" y="105"/>
                  </a:lnTo>
                  <a:lnTo>
                    <a:pt x="134" y="105"/>
                  </a:lnTo>
                  <a:lnTo>
                    <a:pt x="111" y="104"/>
                  </a:lnTo>
                  <a:lnTo>
                    <a:pt x="89" y="97"/>
                  </a:lnTo>
                  <a:lnTo>
                    <a:pt x="68" y="89"/>
                  </a:lnTo>
                  <a:lnTo>
                    <a:pt x="50" y="75"/>
                  </a:lnTo>
                  <a:lnTo>
                    <a:pt x="33" y="60"/>
                  </a:lnTo>
                  <a:lnTo>
                    <a:pt x="21" y="42"/>
                  </a:lnTo>
                  <a:lnTo>
                    <a:pt x="10" y="22"/>
                  </a:lnTo>
                  <a:lnTo>
                    <a:pt x="3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3" y="57"/>
                  </a:lnTo>
                  <a:lnTo>
                    <a:pt x="11" y="82"/>
                  </a:lnTo>
                  <a:lnTo>
                    <a:pt x="23" y="104"/>
                  </a:lnTo>
                  <a:lnTo>
                    <a:pt x="40" y="125"/>
                  </a:lnTo>
                  <a:lnTo>
                    <a:pt x="59" y="141"/>
                  </a:lnTo>
                  <a:lnTo>
                    <a:pt x="82" y="153"/>
                  </a:lnTo>
                  <a:lnTo>
                    <a:pt x="108" y="161"/>
                  </a:lnTo>
                  <a:lnTo>
                    <a:pt x="134" y="164"/>
                  </a:lnTo>
                  <a:lnTo>
                    <a:pt x="145" y="164"/>
                  </a:lnTo>
                  <a:lnTo>
                    <a:pt x="156" y="162"/>
                  </a:lnTo>
                  <a:lnTo>
                    <a:pt x="168" y="159"/>
                  </a:lnTo>
                  <a:lnTo>
                    <a:pt x="179" y="157"/>
                  </a:lnTo>
                  <a:lnTo>
                    <a:pt x="188" y="153"/>
                  </a:lnTo>
                  <a:lnTo>
                    <a:pt x="199" y="148"/>
                  </a:lnTo>
                  <a:lnTo>
                    <a:pt x="208" y="143"/>
                  </a:lnTo>
                  <a:lnTo>
                    <a:pt x="217" y="136"/>
                  </a:lnTo>
                  <a:lnTo>
                    <a:pt x="233" y="123"/>
                  </a:lnTo>
                  <a:lnTo>
                    <a:pt x="244" y="139"/>
                  </a:lnTo>
                  <a:lnTo>
                    <a:pt x="255" y="151"/>
                  </a:lnTo>
                  <a:lnTo>
                    <a:pt x="266" y="162"/>
                  </a:lnTo>
                  <a:lnTo>
                    <a:pt x="278" y="172"/>
                  </a:lnTo>
                  <a:lnTo>
                    <a:pt x="291" y="182"/>
                  </a:lnTo>
                  <a:lnTo>
                    <a:pt x="305" y="191"/>
                  </a:lnTo>
                  <a:lnTo>
                    <a:pt x="319" y="198"/>
                  </a:lnTo>
                  <a:lnTo>
                    <a:pt x="332" y="207"/>
                  </a:lnTo>
                  <a:lnTo>
                    <a:pt x="348" y="212"/>
                  </a:lnTo>
                  <a:lnTo>
                    <a:pt x="353" y="214"/>
                  </a:lnTo>
                  <a:lnTo>
                    <a:pt x="359" y="215"/>
                  </a:lnTo>
                  <a:lnTo>
                    <a:pt x="364" y="216"/>
                  </a:lnTo>
                  <a:lnTo>
                    <a:pt x="370" y="218"/>
                  </a:lnTo>
                  <a:lnTo>
                    <a:pt x="374" y="219"/>
                  </a:lnTo>
                  <a:lnTo>
                    <a:pt x="379" y="220"/>
                  </a:lnTo>
                  <a:lnTo>
                    <a:pt x="385" y="222"/>
                  </a:lnTo>
                  <a:lnTo>
                    <a:pt x="391" y="222"/>
                  </a:lnTo>
                  <a:lnTo>
                    <a:pt x="400" y="223"/>
                  </a:lnTo>
                  <a:lnTo>
                    <a:pt x="409" y="225"/>
                  </a:lnTo>
                  <a:lnTo>
                    <a:pt x="417" y="225"/>
                  </a:lnTo>
                  <a:lnTo>
                    <a:pt x="427" y="225"/>
                  </a:lnTo>
                  <a:lnTo>
                    <a:pt x="443" y="225"/>
                  </a:lnTo>
                  <a:lnTo>
                    <a:pt x="460" y="222"/>
                  </a:lnTo>
                  <a:lnTo>
                    <a:pt x="475" y="219"/>
                  </a:lnTo>
                  <a:lnTo>
                    <a:pt x="492" y="215"/>
                  </a:lnTo>
                  <a:lnTo>
                    <a:pt x="507" y="211"/>
                  </a:lnTo>
                  <a:lnTo>
                    <a:pt x="522" y="205"/>
                  </a:lnTo>
                  <a:lnTo>
                    <a:pt x="536" y="198"/>
                  </a:lnTo>
                  <a:lnTo>
                    <a:pt x="550" y="190"/>
                  </a:lnTo>
                  <a:lnTo>
                    <a:pt x="560" y="184"/>
                  </a:lnTo>
                  <a:lnTo>
                    <a:pt x="568" y="178"/>
                  </a:lnTo>
                  <a:lnTo>
                    <a:pt x="576" y="171"/>
                  </a:lnTo>
                  <a:lnTo>
                    <a:pt x="585" y="164"/>
                  </a:lnTo>
                  <a:lnTo>
                    <a:pt x="597" y="154"/>
                  </a:lnTo>
                  <a:lnTo>
                    <a:pt x="597" y="153"/>
                  </a:lnTo>
                  <a:lnTo>
                    <a:pt x="598" y="154"/>
                  </a:lnTo>
                  <a:lnTo>
                    <a:pt x="609" y="164"/>
                  </a:lnTo>
                  <a:lnTo>
                    <a:pt x="616" y="169"/>
                  </a:lnTo>
                  <a:lnTo>
                    <a:pt x="622" y="173"/>
                  </a:lnTo>
                  <a:lnTo>
                    <a:pt x="629" y="178"/>
                  </a:lnTo>
                  <a:lnTo>
                    <a:pt x="636" y="182"/>
                  </a:lnTo>
                  <a:lnTo>
                    <a:pt x="643" y="186"/>
                  </a:lnTo>
                  <a:lnTo>
                    <a:pt x="651" y="189"/>
                  </a:lnTo>
                  <a:lnTo>
                    <a:pt x="658" y="193"/>
                  </a:lnTo>
                  <a:lnTo>
                    <a:pt x="665" y="196"/>
                  </a:lnTo>
                  <a:lnTo>
                    <a:pt x="670" y="197"/>
                  </a:lnTo>
                  <a:lnTo>
                    <a:pt x="676" y="198"/>
                  </a:lnTo>
                  <a:lnTo>
                    <a:pt x="682" y="201"/>
                  </a:lnTo>
                  <a:lnTo>
                    <a:pt x="687" y="202"/>
                  </a:lnTo>
                  <a:lnTo>
                    <a:pt x="693" y="204"/>
                  </a:lnTo>
                  <a:lnTo>
                    <a:pt x="698" y="204"/>
                  </a:lnTo>
                  <a:lnTo>
                    <a:pt x="704" y="205"/>
                  </a:lnTo>
                  <a:lnTo>
                    <a:pt x="711" y="207"/>
                  </a:lnTo>
                  <a:lnTo>
                    <a:pt x="716" y="207"/>
                  </a:lnTo>
                  <a:lnTo>
                    <a:pt x="722" y="208"/>
                  </a:lnTo>
                  <a:lnTo>
                    <a:pt x="729" y="208"/>
                  </a:lnTo>
                  <a:lnTo>
                    <a:pt x="734" y="208"/>
                  </a:lnTo>
                  <a:lnTo>
                    <a:pt x="737" y="208"/>
                  </a:lnTo>
                  <a:lnTo>
                    <a:pt x="740" y="208"/>
                  </a:lnTo>
                  <a:lnTo>
                    <a:pt x="741" y="208"/>
                  </a:lnTo>
                  <a:lnTo>
                    <a:pt x="744" y="208"/>
                  </a:lnTo>
                  <a:lnTo>
                    <a:pt x="765" y="205"/>
                  </a:lnTo>
                  <a:lnTo>
                    <a:pt x="784" y="201"/>
                  </a:lnTo>
                  <a:lnTo>
                    <a:pt x="803" y="194"/>
                  </a:lnTo>
                  <a:lnTo>
                    <a:pt x="823" y="186"/>
                  </a:lnTo>
                  <a:lnTo>
                    <a:pt x="841" y="176"/>
                  </a:lnTo>
                  <a:lnTo>
                    <a:pt x="857" y="164"/>
                  </a:lnTo>
                  <a:lnTo>
                    <a:pt x="873" y="150"/>
                  </a:lnTo>
                  <a:lnTo>
                    <a:pt x="887" y="135"/>
                  </a:lnTo>
                  <a:lnTo>
                    <a:pt x="898" y="119"/>
                  </a:lnTo>
                  <a:lnTo>
                    <a:pt x="913" y="130"/>
                  </a:lnTo>
                  <a:lnTo>
                    <a:pt x="920" y="136"/>
                  </a:lnTo>
                  <a:lnTo>
                    <a:pt x="927" y="140"/>
                  </a:lnTo>
                  <a:lnTo>
                    <a:pt x="934" y="144"/>
                  </a:lnTo>
                  <a:lnTo>
                    <a:pt x="942" y="147"/>
                  </a:lnTo>
                  <a:lnTo>
                    <a:pt x="949" y="150"/>
                  </a:lnTo>
                  <a:lnTo>
                    <a:pt x="957" y="151"/>
                  </a:lnTo>
                  <a:lnTo>
                    <a:pt x="966" y="153"/>
                  </a:lnTo>
                  <a:lnTo>
                    <a:pt x="974" y="153"/>
                  </a:lnTo>
                  <a:lnTo>
                    <a:pt x="993" y="151"/>
                  </a:lnTo>
                  <a:lnTo>
                    <a:pt x="1011" y="146"/>
                  </a:lnTo>
                  <a:lnTo>
                    <a:pt x="1028" y="136"/>
                  </a:lnTo>
                  <a:lnTo>
                    <a:pt x="1043" y="125"/>
                  </a:lnTo>
                  <a:lnTo>
                    <a:pt x="1054" y="110"/>
                  </a:lnTo>
                  <a:lnTo>
                    <a:pt x="1064" y="93"/>
                  </a:lnTo>
                  <a:lnTo>
                    <a:pt x="1069" y="75"/>
                  </a:lnTo>
                  <a:lnTo>
                    <a:pt x="1071" y="56"/>
                  </a:lnTo>
                  <a:lnTo>
                    <a:pt x="1071" y="49"/>
                  </a:lnTo>
                  <a:lnTo>
                    <a:pt x="1069" y="40"/>
                  </a:lnTo>
                  <a:lnTo>
                    <a:pt x="1067" y="33"/>
                  </a:lnTo>
                  <a:lnTo>
                    <a:pt x="1065" y="26"/>
                  </a:lnTo>
                  <a:lnTo>
                    <a:pt x="1060" y="40"/>
                  </a:lnTo>
                  <a:lnTo>
                    <a:pt x="1051" y="53"/>
                  </a:lnTo>
                  <a:lnTo>
                    <a:pt x="1042" y="65"/>
                  </a:lnTo>
                  <a:lnTo>
                    <a:pt x="1031" y="75"/>
                  </a:lnTo>
                  <a:lnTo>
                    <a:pt x="1018" y="83"/>
                  </a:lnTo>
                  <a:lnTo>
                    <a:pt x="1004" y="89"/>
                  </a:lnTo>
                  <a:lnTo>
                    <a:pt x="989" y="93"/>
                  </a:lnTo>
                  <a:lnTo>
                    <a:pt x="974" y="9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55" name="AutoShape 18"/>
            <p:cNvSpPr>
              <a:spLocks noChangeArrowheads="1"/>
            </p:cNvSpPr>
            <p:nvPr/>
          </p:nvSpPr>
          <p:spPr bwMode="auto">
            <a:xfrm>
              <a:off x="607" y="1294"/>
              <a:ext cx="246" cy="337"/>
            </a:xfrm>
            <a:custGeom>
              <a:avLst/>
              <a:gdLst>
                <a:gd name="T0" fmla="*/ 18756 w 392"/>
                <a:gd name="T1" fmla="*/ 382386 h 476"/>
                <a:gd name="T2" fmla="*/ 18756 w 392"/>
                <a:gd name="T3" fmla="*/ 382386 h 476"/>
                <a:gd name="T4" fmla="*/ 18756 w 392"/>
                <a:gd name="T5" fmla="*/ 382386 h 476"/>
                <a:gd name="T6" fmla="*/ 18756 w 392"/>
                <a:gd name="T7" fmla="*/ 382386 h 476"/>
                <a:gd name="T8" fmla="*/ 18756 w 392"/>
                <a:gd name="T9" fmla="*/ 382386 h 476"/>
                <a:gd name="T10" fmla="*/ 18756 w 392"/>
                <a:gd name="T11" fmla="*/ 382386 h 476"/>
                <a:gd name="T12" fmla="*/ 18756 w 392"/>
                <a:gd name="T13" fmla="*/ 382386 h 476"/>
                <a:gd name="T14" fmla="*/ 18756 w 392"/>
                <a:gd name="T15" fmla="*/ 382386 h 476"/>
                <a:gd name="T16" fmla="*/ 18756 w 392"/>
                <a:gd name="T17" fmla="*/ 382386 h 476"/>
                <a:gd name="T18" fmla="*/ 18756 w 392"/>
                <a:gd name="T19" fmla="*/ 382386 h 476"/>
                <a:gd name="T20" fmla="*/ 18756 w 392"/>
                <a:gd name="T21" fmla="*/ 382386 h 476"/>
                <a:gd name="T22" fmla="*/ 18756 w 392"/>
                <a:gd name="T23" fmla="*/ 382386 h 476"/>
                <a:gd name="T24" fmla="*/ 18756 w 392"/>
                <a:gd name="T25" fmla="*/ 382386 h 476"/>
                <a:gd name="T26" fmla="*/ 18756 w 392"/>
                <a:gd name="T27" fmla="*/ 382386 h 476"/>
                <a:gd name="T28" fmla="*/ 18756 w 392"/>
                <a:gd name="T29" fmla="*/ 382386 h 476"/>
                <a:gd name="T30" fmla="*/ 18756 w 392"/>
                <a:gd name="T31" fmla="*/ 382386 h 476"/>
                <a:gd name="T32" fmla="*/ 18756 w 392"/>
                <a:gd name="T33" fmla="*/ 382386 h 476"/>
                <a:gd name="T34" fmla="*/ 18756 w 392"/>
                <a:gd name="T35" fmla="*/ 382386 h 476"/>
                <a:gd name="T36" fmla="*/ 18756 w 392"/>
                <a:gd name="T37" fmla="*/ 382386 h 476"/>
                <a:gd name="T38" fmla="*/ 18756 w 392"/>
                <a:gd name="T39" fmla="*/ 382386 h 476"/>
                <a:gd name="T40" fmla="*/ 18756 w 392"/>
                <a:gd name="T41" fmla="*/ 382386 h 476"/>
                <a:gd name="T42" fmla="*/ 18756 w 392"/>
                <a:gd name="T43" fmla="*/ 382386 h 476"/>
                <a:gd name="T44" fmla="*/ 18756 w 392"/>
                <a:gd name="T45" fmla="*/ 382386 h 476"/>
                <a:gd name="T46" fmla="*/ 18756 w 392"/>
                <a:gd name="T47" fmla="*/ 382386 h 476"/>
                <a:gd name="T48" fmla="*/ 18756 w 392"/>
                <a:gd name="T49" fmla="*/ 382386 h 476"/>
                <a:gd name="T50" fmla="*/ 18756 w 392"/>
                <a:gd name="T51" fmla="*/ 382386 h 476"/>
                <a:gd name="T52" fmla="*/ 18756 w 392"/>
                <a:gd name="T53" fmla="*/ 382386 h 476"/>
                <a:gd name="T54" fmla="*/ 18756 w 392"/>
                <a:gd name="T55" fmla="*/ 382386 h 476"/>
                <a:gd name="T56" fmla="*/ 18756 w 392"/>
                <a:gd name="T57" fmla="*/ 382386 h 476"/>
                <a:gd name="T58" fmla="*/ 18756 w 392"/>
                <a:gd name="T59" fmla="*/ 382386 h 476"/>
                <a:gd name="T60" fmla="*/ 18756 w 392"/>
                <a:gd name="T61" fmla="*/ 382386 h 476"/>
                <a:gd name="T62" fmla="*/ 18756 w 392"/>
                <a:gd name="T63" fmla="*/ 382386 h 476"/>
                <a:gd name="T64" fmla="*/ 18756 w 392"/>
                <a:gd name="T65" fmla="*/ 382386 h 476"/>
                <a:gd name="T66" fmla="*/ 18756 w 392"/>
                <a:gd name="T67" fmla="*/ 382386 h 476"/>
                <a:gd name="T68" fmla="*/ 18756 w 392"/>
                <a:gd name="T69" fmla="*/ 382386 h 476"/>
                <a:gd name="T70" fmla="*/ 18756 w 392"/>
                <a:gd name="T71" fmla="*/ 382386 h 476"/>
                <a:gd name="T72" fmla="*/ 18756 w 392"/>
                <a:gd name="T73" fmla="*/ 382386 h 476"/>
                <a:gd name="T74" fmla="*/ 18756 w 392"/>
                <a:gd name="T75" fmla="*/ 382386 h 476"/>
                <a:gd name="T76" fmla="*/ 18756 w 392"/>
                <a:gd name="T77" fmla="*/ 382386 h 476"/>
                <a:gd name="T78" fmla="*/ 18756 w 392"/>
                <a:gd name="T79" fmla="*/ 382386 h 476"/>
                <a:gd name="T80" fmla="*/ 18756 w 392"/>
                <a:gd name="T81" fmla="*/ 382386 h 476"/>
                <a:gd name="T82" fmla="*/ 18756 w 392"/>
                <a:gd name="T83" fmla="*/ 382386 h 476"/>
                <a:gd name="T84" fmla="*/ 18756 w 392"/>
                <a:gd name="T85" fmla="*/ 382386 h 476"/>
                <a:gd name="T86" fmla="*/ 18756 w 392"/>
                <a:gd name="T87" fmla="*/ 382386 h 476"/>
                <a:gd name="T88" fmla="*/ 18756 w 392"/>
                <a:gd name="T89" fmla="*/ 382386 h 476"/>
                <a:gd name="T90" fmla="*/ 18756 w 392"/>
                <a:gd name="T91" fmla="*/ 382386 h 476"/>
                <a:gd name="T92" fmla="*/ 18756 w 392"/>
                <a:gd name="T93" fmla="*/ 382386 h 476"/>
                <a:gd name="T94" fmla="*/ 18756 w 392"/>
                <a:gd name="T95" fmla="*/ 382386 h 476"/>
                <a:gd name="T96" fmla="*/ 18756 w 392"/>
                <a:gd name="T97" fmla="*/ 382386 h 476"/>
                <a:gd name="T98" fmla="*/ 18756 w 392"/>
                <a:gd name="T99" fmla="*/ 382386 h 476"/>
                <a:gd name="T100" fmla="*/ 18756 w 392"/>
                <a:gd name="T101" fmla="*/ 382386 h 476"/>
                <a:gd name="T102" fmla="*/ 18756 w 392"/>
                <a:gd name="T103" fmla="*/ 382386 h 476"/>
                <a:gd name="T104" fmla="*/ 18756 w 392"/>
                <a:gd name="T105" fmla="*/ 382386 h 476"/>
                <a:gd name="T106" fmla="*/ 18756 w 392"/>
                <a:gd name="T107" fmla="*/ 382386 h 476"/>
                <a:gd name="T108" fmla="*/ 18756 w 392"/>
                <a:gd name="T109" fmla="*/ 382386 h 476"/>
                <a:gd name="T110" fmla="*/ 18756 w 392"/>
                <a:gd name="T111" fmla="*/ 382386 h 4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2"/>
                <a:gd name="T169" fmla="*/ 0 h 476"/>
                <a:gd name="T170" fmla="*/ 392 w 392"/>
                <a:gd name="T171" fmla="*/ 476 h 4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2" h="476">
                  <a:moveTo>
                    <a:pt x="168" y="61"/>
                  </a:moveTo>
                  <a:lnTo>
                    <a:pt x="159" y="61"/>
                  </a:lnTo>
                  <a:lnTo>
                    <a:pt x="150" y="61"/>
                  </a:lnTo>
                  <a:lnTo>
                    <a:pt x="141" y="60"/>
                  </a:lnTo>
                  <a:lnTo>
                    <a:pt x="133" y="59"/>
                  </a:lnTo>
                  <a:lnTo>
                    <a:pt x="125" y="59"/>
                  </a:lnTo>
                  <a:lnTo>
                    <a:pt x="116" y="57"/>
                  </a:lnTo>
                  <a:lnTo>
                    <a:pt x="109" y="54"/>
                  </a:lnTo>
                  <a:lnTo>
                    <a:pt x="101" y="53"/>
                  </a:lnTo>
                  <a:lnTo>
                    <a:pt x="89" y="67"/>
                  </a:lnTo>
                  <a:lnTo>
                    <a:pt x="75" y="81"/>
                  </a:lnTo>
                  <a:lnTo>
                    <a:pt x="62" y="95"/>
                  </a:lnTo>
                  <a:lnTo>
                    <a:pt x="48" y="107"/>
                  </a:lnTo>
                  <a:lnTo>
                    <a:pt x="37" y="121"/>
                  </a:lnTo>
                  <a:lnTo>
                    <a:pt x="26" y="132"/>
                  </a:lnTo>
                  <a:lnTo>
                    <a:pt x="17" y="142"/>
                  </a:lnTo>
                  <a:lnTo>
                    <a:pt x="8" y="150"/>
                  </a:lnTo>
                  <a:lnTo>
                    <a:pt x="26" y="153"/>
                  </a:lnTo>
                  <a:lnTo>
                    <a:pt x="50" y="157"/>
                  </a:lnTo>
                  <a:lnTo>
                    <a:pt x="76" y="163"/>
                  </a:lnTo>
                  <a:lnTo>
                    <a:pt x="102" y="167"/>
                  </a:lnTo>
                  <a:lnTo>
                    <a:pt x="126" y="172"/>
                  </a:lnTo>
                  <a:lnTo>
                    <a:pt x="147" y="175"/>
                  </a:lnTo>
                  <a:lnTo>
                    <a:pt x="159" y="178"/>
                  </a:lnTo>
                  <a:lnTo>
                    <a:pt x="165" y="179"/>
                  </a:lnTo>
                  <a:lnTo>
                    <a:pt x="159" y="185"/>
                  </a:lnTo>
                  <a:lnTo>
                    <a:pt x="144" y="199"/>
                  </a:lnTo>
                  <a:lnTo>
                    <a:pt x="122" y="219"/>
                  </a:lnTo>
                  <a:lnTo>
                    <a:pt x="97" y="244"/>
                  </a:lnTo>
                  <a:lnTo>
                    <a:pt x="69" y="271"/>
                  </a:lnTo>
                  <a:lnTo>
                    <a:pt x="42" y="296"/>
                  </a:lnTo>
                  <a:lnTo>
                    <a:pt x="18" y="319"/>
                  </a:lnTo>
                  <a:lnTo>
                    <a:pt x="0" y="336"/>
                  </a:lnTo>
                  <a:lnTo>
                    <a:pt x="15" y="339"/>
                  </a:lnTo>
                  <a:lnTo>
                    <a:pt x="32" y="343"/>
                  </a:lnTo>
                  <a:lnTo>
                    <a:pt x="51" y="347"/>
                  </a:lnTo>
                  <a:lnTo>
                    <a:pt x="69" y="350"/>
                  </a:lnTo>
                  <a:lnTo>
                    <a:pt x="87" y="354"/>
                  </a:lnTo>
                  <a:lnTo>
                    <a:pt x="101" y="357"/>
                  </a:lnTo>
                  <a:lnTo>
                    <a:pt x="111" y="358"/>
                  </a:lnTo>
                  <a:lnTo>
                    <a:pt x="114" y="359"/>
                  </a:lnTo>
                  <a:lnTo>
                    <a:pt x="111" y="362"/>
                  </a:lnTo>
                  <a:lnTo>
                    <a:pt x="104" y="370"/>
                  </a:lnTo>
                  <a:lnTo>
                    <a:pt x="91" y="384"/>
                  </a:lnTo>
                  <a:lnTo>
                    <a:pt x="78" y="401"/>
                  </a:lnTo>
                  <a:lnTo>
                    <a:pt x="61" y="419"/>
                  </a:lnTo>
                  <a:lnTo>
                    <a:pt x="44" y="438"/>
                  </a:lnTo>
                  <a:lnTo>
                    <a:pt x="28" y="458"/>
                  </a:lnTo>
                  <a:lnTo>
                    <a:pt x="11" y="476"/>
                  </a:lnTo>
                  <a:lnTo>
                    <a:pt x="29" y="465"/>
                  </a:lnTo>
                  <a:lnTo>
                    <a:pt x="47" y="454"/>
                  </a:lnTo>
                  <a:lnTo>
                    <a:pt x="65" y="444"/>
                  </a:lnTo>
                  <a:lnTo>
                    <a:pt x="82" y="433"/>
                  </a:lnTo>
                  <a:lnTo>
                    <a:pt x="98" y="422"/>
                  </a:lnTo>
                  <a:lnTo>
                    <a:pt x="116" y="412"/>
                  </a:lnTo>
                  <a:lnTo>
                    <a:pt x="132" y="402"/>
                  </a:lnTo>
                  <a:lnTo>
                    <a:pt x="148" y="393"/>
                  </a:lnTo>
                  <a:lnTo>
                    <a:pt x="163" y="383"/>
                  </a:lnTo>
                  <a:lnTo>
                    <a:pt x="179" y="375"/>
                  </a:lnTo>
                  <a:lnTo>
                    <a:pt x="193" y="366"/>
                  </a:lnTo>
                  <a:lnTo>
                    <a:pt x="205" y="358"/>
                  </a:lnTo>
                  <a:lnTo>
                    <a:pt x="219" y="350"/>
                  </a:lnTo>
                  <a:lnTo>
                    <a:pt x="230" y="343"/>
                  </a:lnTo>
                  <a:lnTo>
                    <a:pt x="241" y="336"/>
                  </a:lnTo>
                  <a:lnTo>
                    <a:pt x="251" y="330"/>
                  </a:lnTo>
                  <a:lnTo>
                    <a:pt x="234" y="328"/>
                  </a:lnTo>
                  <a:lnTo>
                    <a:pt x="213" y="325"/>
                  </a:lnTo>
                  <a:lnTo>
                    <a:pt x="193" y="322"/>
                  </a:lnTo>
                  <a:lnTo>
                    <a:pt x="170" y="319"/>
                  </a:lnTo>
                  <a:lnTo>
                    <a:pt x="151" y="316"/>
                  </a:lnTo>
                  <a:lnTo>
                    <a:pt x="136" y="314"/>
                  </a:lnTo>
                  <a:lnTo>
                    <a:pt x="125" y="312"/>
                  </a:lnTo>
                  <a:lnTo>
                    <a:pt x="120" y="312"/>
                  </a:lnTo>
                  <a:lnTo>
                    <a:pt x="127" y="307"/>
                  </a:lnTo>
                  <a:lnTo>
                    <a:pt x="147" y="294"/>
                  </a:lnTo>
                  <a:lnTo>
                    <a:pt x="175" y="275"/>
                  </a:lnTo>
                  <a:lnTo>
                    <a:pt x="209" y="250"/>
                  </a:lnTo>
                  <a:lnTo>
                    <a:pt x="245" y="225"/>
                  </a:lnTo>
                  <a:lnTo>
                    <a:pt x="281" y="200"/>
                  </a:lnTo>
                  <a:lnTo>
                    <a:pt x="314" y="178"/>
                  </a:lnTo>
                  <a:lnTo>
                    <a:pt x="339" y="160"/>
                  </a:lnTo>
                  <a:lnTo>
                    <a:pt x="327" y="158"/>
                  </a:lnTo>
                  <a:lnTo>
                    <a:pt x="310" y="157"/>
                  </a:lnTo>
                  <a:lnTo>
                    <a:pt x="292" y="156"/>
                  </a:lnTo>
                  <a:lnTo>
                    <a:pt x="274" y="154"/>
                  </a:lnTo>
                  <a:lnTo>
                    <a:pt x="258" y="153"/>
                  </a:lnTo>
                  <a:lnTo>
                    <a:pt x="244" y="152"/>
                  </a:lnTo>
                  <a:lnTo>
                    <a:pt x="234" y="150"/>
                  </a:lnTo>
                  <a:lnTo>
                    <a:pt x="231" y="150"/>
                  </a:lnTo>
                  <a:lnTo>
                    <a:pt x="235" y="147"/>
                  </a:lnTo>
                  <a:lnTo>
                    <a:pt x="247" y="138"/>
                  </a:lnTo>
                  <a:lnTo>
                    <a:pt x="265" y="125"/>
                  </a:lnTo>
                  <a:lnTo>
                    <a:pt x="287" y="107"/>
                  </a:lnTo>
                  <a:lnTo>
                    <a:pt x="312" y="89"/>
                  </a:lnTo>
                  <a:lnTo>
                    <a:pt x="339" y="68"/>
                  </a:lnTo>
                  <a:lnTo>
                    <a:pt x="366" y="48"/>
                  </a:lnTo>
                  <a:lnTo>
                    <a:pt x="392" y="28"/>
                  </a:lnTo>
                  <a:lnTo>
                    <a:pt x="385" y="25"/>
                  </a:lnTo>
                  <a:lnTo>
                    <a:pt x="378" y="23"/>
                  </a:lnTo>
                  <a:lnTo>
                    <a:pt x="371" y="20"/>
                  </a:lnTo>
                  <a:lnTo>
                    <a:pt x="364" y="16"/>
                  </a:lnTo>
                  <a:lnTo>
                    <a:pt x="359" y="13"/>
                  </a:lnTo>
                  <a:lnTo>
                    <a:pt x="352" y="9"/>
                  </a:lnTo>
                  <a:lnTo>
                    <a:pt x="346" y="5"/>
                  </a:lnTo>
                  <a:lnTo>
                    <a:pt x="339" y="0"/>
                  </a:lnTo>
                  <a:lnTo>
                    <a:pt x="320" y="14"/>
                  </a:lnTo>
                  <a:lnTo>
                    <a:pt x="301" y="27"/>
                  </a:lnTo>
                  <a:lnTo>
                    <a:pt x="280" y="36"/>
                  </a:lnTo>
                  <a:lnTo>
                    <a:pt x="259" y="45"/>
                  </a:lnTo>
                  <a:lnTo>
                    <a:pt x="237" y="52"/>
                  </a:lnTo>
                  <a:lnTo>
                    <a:pt x="213" y="57"/>
                  </a:lnTo>
                  <a:lnTo>
                    <a:pt x="191" y="60"/>
                  </a:lnTo>
                  <a:lnTo>
                    <a:pt x="168" y="6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56" name="AutoShape 19"/>
            <p:cNvSpPr>
              <a:spLocks noChangeArrowheads="1"/>
            </p:cNvSpPr>
            <p:nvPr/>
          </p:nvSpPr>
          <p:spPr bwMode="auto">
            <a:xfrm>
              <a:off x="586" y="1049"/>
              <a:ext cx="131" cy="233"/>
            </a:xfrm>
            <a:custGeom>
              <a:avLst/>
              <a:gdLst>
                <a:gd name="T0" fmla="*/ 18200 w 209"/>
                <a:gd name="T1" fmla="*/ 357253 h 330"/>
                <a:gd name="T2" fmla="*/ 18200 w 209"/>
                <a:gd name="T3" fmla="*/ 357253 h 330"/>
                <a:gd name="T4" fmla="*/ 18200 w 209"/>
                <a:gd name="T5" fmla="*/ 357253 h 330"/>
                <a:gd name="T6" fmla="*/ 18200 w 209"/>
                <a:gd name="T7" fmla="*/ 357253 h 330"/>
                <a:gd name="T8" fmla="*/ 18200 w 209"/>
                <a:gd name="T9" fmla="*/ 357253 h 330"/>
                <a:gd name="T10" fmla="*/ 18200 w 209"/>
                <a:gd name="T11" fmla="*/ 357253 h 330"/>
                <a:gd name="T12" fmla="*/ 18200 w 209"/>
                <a:gd name="T13" fmla="*/ 357253 h 330"/>
                <a:gd name="T14" fmla="*/ 18200 w 209"/>
                <a:gd name="T15" fmla="*/ 357253 h 330"/>
                <a:gd name="T16" fmla="*/ 18200 w 209"/>
                <a:gd name="T17" fmla="*/ 0 h 330"/>
                <a:gd name="T18" fmla="*/ 18200 w 209"/>
                <a:gd name="T19" fmla="*/ 357253 h 330"/>
                <a:gd name="T20" fmla="*/ 18200 w 209"/>
                <a:gd name="T21" fmla="*/ 357253 h 330"/>
                <a:gd name="T22" fmla="*/ 18200 w 209"/>
                <a:gd name="T23" fmla="*/ 357253 h 330"/>
                <a:gd name="T24" fmla="*/ 18200 w 209"/>
                <a:gd name="T25" fmla="*/ 357253 h 330"/>
                <a:gd name="T26" fmla="*/ 18200 w 209"/>
                <a:gd name="T27" fmla="*/ 357253 h 330"/>
                <a:gd name="T28" fmla="*/ 18200 w 209"/>
                <a:gd name="T29" fmla="*/ 357253 h 330"/>
                <a:gd name="T30" fmla="*/ 18200 w 209"/>
                <a:gd name="T31" fmla="*/ 357253 h 330"/>
                <a:gd name="T32" fmla="*/ 0 w 209"/>
                <a:gd name="T33" fmla="*/ 357253 h 330"/>
                <a:gd name="T34" fmla="*/ 18200 w 209"/>
                <a:gd name="T35" fmla="*/ 357253 h 330"/>
                <a:gd name="T36" fmla="*/ 18200 w 209"/>
                <a:gd name="T37" fmla="*/ 357253 h 330"/>
                <a:gd name="T38" fmla="*/ 18200 w 209"/>
                <a:gd name="T39" fmla="*/ 357253 h 330"/>
                <a:gd name="T40" fmla="*/ 18200 w 209"/>
                <a:gd name="T41" fmla="*/ 357253 h 330"/>
                <a:gd name="T42" fmla="*/ 18200 w 209"/>
                <a:gd name="T43" fmla="*/ 357253 h 330"/>
                <a:gd name="T44" fmla="*/ 18200 w 209"/>
                <a:gd name="T45" fmla="*/ 357253 h 330"/>
                <a:gd name="T46" fmla="*/ 18200 w 209"/>
                <a:gd name="T47" fmla="*/ 357253 h 330"/>
                <a:gd name="T48" fmla="*/ 18200 w 209"/>
                <a:gd name="T49" fmla="*/ 357253 h 330"/>
                <a:gd name="T50" fmla="*/ 18200 w 209"/>
                <a:gd name="T51" fmla="*/ 357253 h 330"/>
                <a:gd name="T52" fmla="*/ 18200 w 209"/>
                <a:gd name="T53" fmla="*/ 357253 h 330"/>
                <a:gd name="T54" fmla="*/ 18200 w 209"/>
                <a:gd name="T55" fmla="*/ 357253 h 330"/>
                <a:gd name="T56" fmla="*/ 18200 w 209"/>
                <a:gd name="T57" fmla="*/ 357253 h 330"/>
                <a:gd name="T58" fmla="*/ 18200 w 209"/>
                <a:gd name="T59" fmla="*/ 357253 h 330"/>
                <a:gd name="T60" fmla="*/ 18200 w 209"/>
                <a:gd name="T61" fmla="*/ 357253 h 330"/>
                <a:gd name="T62" fmla="*/ 18200 w 209"/>
                <a:gd name="T63" fmla="*/ 357253 h 330"/>
                <a:gd name="T64" fmla="*/ 18200 w 209"/>
                <a:gd name="T65" fmla="*/ 357253 h 330"/>
                <a:gd name="T66" fmla="*/ 18200 w 209"/>
                <a:gd name="T67" fmla="*/ 357253 h 330"/>
                <a:gd name="T68" fmla="*/ 18200 w 209"/>
                <a:gd name="T69" fmla="*/ 357253 h 330"/>
                <a:gd name="T70" fmla="*/ 18200 w 209"/>
                <a:gd name="T71" fmla="*/ 357253 h 330"/>
                <a:gd name="T72" fmla="*/ 18200 w 209"/>
                <a:gd name="T73" fmla="*/ 357253 h 330"/>
                <a:gd name="T74" fmla="*/ 18200 w 209"/>
                <a:gd name="T75" fmla="*/ 357253 h 330"/>
                <a:gd name="T76" fmla="*/ 18200 w 209"/>
                <a:gd name="T77" fmla="*/ 357253 h 330"/>
                <a:gd name="T78" fmla="*/ 18200 w 209"/>
                <a:gd name="T79" fmla="*/ 357253 h 330"/>
                <a:gd name="T80" fmla="*/ 18200 w 209"/>
                <a:gd name="T81" fmla="*/ 357253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9"/>
                <a:gd name="T124" fmla="*/ 0 h 330"/>
                <a:gd name="T125" fmla="*/ 209 w 209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9" h="330">
                  <a:moveTo>
                    <a:pt x="30" y="144"/>
                  </a:moveTo>
                  <a:lnTo>
                    <a:pt x="32" y="122"/>
                  </a:lnTo>
                  <a:lnTo>
                    <a:pt x="36" y="100"/>
                  </a:lnTo>
                  <a:lnTo>
                    <a:pt x="43" y="80"/>
                  </a:lnTo>
                  <a:lnTo>
                    <a:pt x="51" y="61"/>
                  </a:lnTo>
                  <a:lnTo>
                    <a:pt x="63" y="43"/>
                  </a:lnTo>
                  <a:lnTo>
                    <a:pt x="76" y="26"/>
                  </a:lnTo>
                  <a:lnTo>
                    <a:pt x="93" y="12"/>
                  </a:lnTo>
                  <a:lnTo>
                    <a:pt x="109" y="0"/>
                  </a:lnTo>
                  <a:lnTo>
                    <a:pt x="86" y="11"/>
                  </a:lnTo>
                  <a:lnTo>
                    <a:pt x="65" y="25"/>
                  </a:lnTo>
                  <a:lnTo>
                    <a:pt x="47" y="43"/>
                  </a:lnTo>
                  <a:lnTo>
                    <a:pt x="30" y="62"/>
                  </a:lnTo>
                  <a:lnTo>
                    <a:pt x="18" y="85"/>
                  </a:lnTo>
                  <a:lnTo>
                    <a:pt x="8" y="108"/>
                  </a:lnTo>
                  <a:lnTo>
                    <a:pt x="2" y="133"/>
                  </a:lnTo>
                  <a:lnTo>
                    <a:pt x="0" y="159"/>
                  </a:lnTo>
                  <a:lnTo>
                    <a:pt x="2" y="194"/>
                  </a:lnTo>
                  <a:lnTo>
                    <a:pt x="14" y="226"/>
                  </a:lnTo>
                  <a:lnTo>
                    <a:pt x="29" y="255"/>
                  </a:lnTo>
                  <a:lnTo>
                    <a:pt x="50" y="280"/>
                  </a:lnTo>
                  <a:lnTo>
                    <a:pt x="75" y="301"/>
                  </a:lnTo>
                  <a:lnTo>
                    <a:pt x="104" y="316"/>
                  </a:lnTo>
                  <a:lnTo>
                    <a:pt x="135" y="327"/>
                  </a:lnTo>
                  <a:lnTo>
                    <a:pt x="170" y="330"/>
                  </a:lnTo>
                  <a:lnTo>
                    <a:pt x="181" y="330"/>
                  </a:lnTo>
                  <a:lnTo>
                    <a:pt x="192" y="327"/>
                  </a:lnTo>
                  <a:lnTo>
                    <a:pt x="199" y="326"/>
                  </a:lnTo>
                  <a:lnTo>
                    <a:pt x="206" y="322"/>
                  </a:lnTo>
                  <a:lnTo>
                    <a:pt x="209" y="319"/>
                  </a:lnTo>
                  <a:lnTo>
                    <a:pt x="209" y="317"/>
                  </a:lnTo>
                  <a:lnTo>
                    <a:pt x="206" y="315"/>
                  </a:lnTo>
                  <a:lnTo>
                    <a:pt x="201" y="315"/>
                  </a:lnTo>
                  <a:lnTo>
                    <a:pt x="166" y="312"/>
                  </a:lnTo>
                  <a:lnTo>
                    <a:pt x="134" y="301"/>
                  </a:lnTo>
                  <a:lnTo>
                    <a:pt x="105" y="285"/>
                  </a:lnTo>
                  <a:lnTo>
                    <a:pt x="80" y="265"/>
                  </a:lnTo>
                  <a:lnTo>
                    <a:pt x="59" y="240"/>
                  </a:lnTo>
                  <a:lnTo>
                    <a:pt x="44" y="211"/>
                  </a:lnTo>
                  <a:lnTo>
                    <a:pt x="33" y="179"/>
                  </a:lnTo>
                  <a:lnTo>
                    <a:pt x="30" y="14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0" name="AutoShape 20"/>
            <p:cNvSpPr>
              <a:spLocks noChangeArrowheads="1"/>
            </p:cNvSpPr>
            <p:nvPr/>
          </p:nvSpPr>
          <p:spPr bwMode="auto">
            <a:xfrm>
              <a:off x="990" y="1129"/>
              <a:ext cx="98" cy="107"/>
            </a:xfrm>
            <a:custGeom>
              <a:avLst/>
              <a:gdLst>
                <a:gd name="T0" fmla="*/ 16409 w 157"/>
                <a:gd name="T1" fmla="*/ 390928 h 151"/>
                <a:gd name="T2" fmla="*/ 16409 w 157"/>
                <a:gd name="T3" fmla="*/ 390928 h 151"/>
                <a:gd name="T4" fmla="*/ 16409 w 157"/>
                <a:gd name="T5" fmla="*/ 390928 h 151"/>
                <a:gd name="T6" fmla="*/ 16409 w 157"/>
                <a:gd name="T7" fmla="*/ 390928 h 151"/>
                <a:gd name="T8" fmla="*/ 16409 w 157"/>
                <a:gd name="T9" fmla="*/ 0 h 151"/>
                <a:gd name="T10" fmla="*/ 16409 w 157"/>
                <a:gd name="T11" fmla="*/ 390928 h 151"/>
                <a:gd name="T12" fmla="*/ 16409 w 157"/>
                <a:gd name="T13" fmla="*/ 390928 h 151"/>
                <a:gd name="T14" fmla="*/ 16409 w 157"/>
                <a:gd name="T15" fmla="*/ 390928 h 151"/>
                <a:gd name="T16" fmla="*/ 0 w 157"/>
                <a:gd name="T17" fmla="*/ 390928 h 151"/>
                <a:gd name="T18" fmla="*/ 16409 w 157"/>
                <a:gd name="T19" fmla="*/ 390928 h 151"/>
                <a:gd name="T20" fmla="*/ 16409 w 157"/>
                <a:gd name="T21" fmla="*/ 390928 h 151"/>
                <a:gd name="T22" fmla="*/ 16409 w 157"/>
                <a:gd name="T23" fmla="*/ 390928 h 151"/>
                <a:gd name="T24" fmla="*/ 16409 w 157"/>
                <a:gd name="T25" fmla="*/ 390928 h 151"/>
                <a:gd name="T26" fmla="*/ 16409 w 157"/>
                <a:gd name="T27" fmla="*/ 390928 h 151"/>
                <a:gd name="T28" fmla="*/ 16409 w 157"/>
                <a:gd name="T29" fmla="*/ 390928 h 151"/>
                <a:gd name="T30" fmla="*/ 16409 w 157"/>
                <a:gd name="T31" fmla="*/ 390928 h 151"/>
                <a:gd name="T32" fmla="*/ 16409 w 157"/>
                <a:gd name="T33" fmla="*/ 390928 h 151"/>
                <a:gd name="T34" fmla="*/ 16409 w 157"/>
                <a:gd name="T35" fmla="*/ 390928 h 151"/>
                <a:gd name="T36" fmla="*/ 16409 w 157"/>
                <a:gd name="T37" fmla="*/ 390928 h 151"/>
                <a:gd name="T38" fmla="*/ 16409 w 157"/>
                <a:gd name="T39" fmla="*/ 390928 h 151"/>
                <a:gd name="T40" fmla="*/ 16409 w 157"/>
                <a:gd name="T41" fmla="*/ 390928 h 151"/>
                <a:gd name="T42" fmla="*/ 16409 w 157"/>
                <a:gd name="T43" fmla="*/ 390928 h 151"/>
                <a:gd name="T44" fmla="*/ 16409 w 157"/>
                <a:gd name="T45" fmla="*/ 390928 h 151"/>
                <a:gd name="T46" fmla="*/ 16409 w 157"/>
                <a:gd name="T47" fmla="*/ 390928 h 151"/>
                <a:gd name="T48" fmla="*/ 16409 w 157"/>
                <a:gd name="T49" fmla="*/ 390928 h 151"/>
                <a:gd name="T50" fmla="*/ 16409 w 157"/>
                <a:gd name="T51" fmla="*/ 390928 h 151"/>
                <a:gd name="T52" fmla="*/ 16409 w 157"/>
                <a:gd name="T53" fmla="*/ 390928 h 151"/>
                <a:gd name="T54" fmla="*/ 16409 w 157"/>
                <a:gd name="T55" fmla="*/ 390928 h 151"/>
                <a:gd name="T56" fmla="*/ 16409 w 157"/>
                <a:gd name="T57" fmla="*/ 390928 h 151"/>
                <a:gd name="T58" fmla="*/ 16409 w 157"/>
                <a:gd name="T59" fmla="*/ 390928 h 151"/>
                <a:gd name="T60" fmla="*/ 16409 w 157"/>
                <a:gd name="T61" fmla="*/ 390928 h 151"/>
                <a:gd name="T62" fmla="*/ 16409 w 157"/>
                <a:gd name="T63" fmla="*/ 390928 h 151"/>
                <a:gd name="T64" fmla="*/ 16409 w 157"/>
                <a:gd name="T65" fmla="*/ 390928 h 151"/>
                <a:gd name="T66" fmla="*/ 16409 w 157"/>
                <a:gd name="T67" fmla="*/ 390928 h 151"/>
                <a:gd name="T68" fmla="*/ 16409 w 157"/>
                <a:gd name="T69" fmla="*/ 390928 h 151"/>
                <a:gd name="T70" fmla="*/ 16409 w 157"/>
                <a:gd name="T71" fmla="*/ 390928 h 151"/>
                <a:gd name="T72" fmla="*/ 16409 w 157"/>
                <a:gd name="T73" fmla="*/ 390928 h 151"/>
                <a:gd name="T74" fmla="*/ 16409 w 157"/>
                <a:gd name="T75" fmla="*/ 390928 h 151"/>
                <a:gd name="T76" fmla="*/ 16409 w 157"/>
                <a:gd name="T77" fmla="*/ 390928 h 151"/>
                <a:gd name="T78" fmla="*/ 16409 w 157"/>
                <a:gd name="T79" fmla="*/ 390928 h 151"/>
                <a:gd name="T80" fmla="*/ 16409 w 157"/>
                <a:gd name="T81" fmla="*/ 390928 h 15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7"/>
                <a:gd name="T124" fmla="*/ 0 h 151"/>
                <a:gd name="T125" fmla="*/ 157 w 157"/>
                <a:gd name="T126" fmla="*/ 151 h 15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7" h="151">
                  <a:moveTo>
                    <a:pt x="17" y="46"/>
                  </a:moveTo>
                  <a:lnTo>
                    <a:pt x="18" y="33"/>
                  </a:lnTo>
                  <a:lnTo>
                    <a:pt x="21" y="22"/>
                  </a:lnTo>
                  <a:lnTo>
                    <a:pt x="25" y="11"/>
                  </a:lnTo>
                  <a:lnTo>
                    <a:pt x="31" y="0"/>
                  </a:lnTo>
                  <a:lnTo>
                    <a:pt x="18" y="14"/>
                  </a:lnTo>
                  <a:lnTo>
                    <a:pt x="9" y="29"/>
                  </a:lnTo>
                  <a:lnTo>
                    <a:pt x="2" y="47"/>
                  </a:lnTo>
                  <a:lnTo>
                    <a:pt x="0" y="67"/>
                  </a:lnTo>
                  <a:lnTo>
                    <a:pt x="2" y="83"/>
                  </a:lnTo>
                  <a:lnTo>
                    <a:pt x="7" y="99"/>
                  </a:lnTo>
                  <a:lnTo>
                    <a:pt x="14" y="114"/>
                  </a:lnTo>
                  <a:lnTo>
                    <a:pt x="25" y="126"/>
                  </a:lnTo>
                  <a:lnTo>
                    <a:pt x="38" y="136"/>
                  </a:lnTo>
                  <a:lnTo>
                    <a:pt x="52" y="144"/>
                  </a:lnTo>
                  <a:lnTo>
                    <a:pt x="68" y="150"/>
                  </a:lnTo>
                  <a:lnTo>
                    <a:pt x="85" y="151"/>
                  </a:lnTo>
                  <a:lnTo>
                    <a:pt x="96" y="150"/>
                  </a:lnTo>
                  <a:lnTo>
                    <a:pt x="107" y="149"/>
                  </a:lnTo>
                  <a:lnTo>
                    <a:pt x="117" y="146"/>
                  </a:lnTo>
                  <a:lnTo>
                    <a:pt x="126" y="140"/>
                  </a:lnTo>
                  <a:lnTo>
                    <a:pt x="136" y="135"/>
                  </a:lnTo>
                  <a:lnTo>
                    <a:pt x="143" y="129"/>
                  </a:lnTo>
                  <a:lnTo>
                    <a:pt x="151" y="121"/>
                  </a:lnTo>
                  <a:lnTo>
                    <a:pt x="157" y="112"/>
                  </a:lnTo>
                  <a:lnTo>
                    <a:pt x="151" y="117"/>
                  </a:lnTo>
                  <a:lnTo>
                    <a:pt x="144" y="121"/>
                  </a:lnTo>
                  <a:lnTo>
                    <a:pt x="139" y="124"/>
                  </a:lnTo>
                  <a:lnTo>
                    <a:pt x="132" y="126"/>
                  </a:lnTo>
                  <a:lnTo>
                    <a:pt x="125" y="129"/>
                  </a:lnTo>
                  <a:lnTo>
                    <a:pt x="118" y="131"/>
                  </a:lnTo>
                  <a:lnTo>
                    <a:pt x="111" y="132"/>
                  </a:lnTo>
                  <a:lnTo>
                    <a:pt x="103" y="132"/>
                  </a:lnTo>
                  <a:lnTo>
                    <a:pt x="86" y="131"/>
                  </a:lnTo>
                  <a:lnTo>
                    <a:pt x="70" y="125"/>
                  </a:lnTo>
                  <a:lnTo>
                    <a:pt x="54" y="117"/>
                  </a:lnTo>
                  <a:lnTo>
                    <a:pt x="42" y="107"/>
                  </a:lnTo>
                  <a:lnTo>
                    <a:pt x="32" y="94"/>
                  </a:lnTo>
                  <a:lnTo>
                    <a:pt x="24" y="79"/>
                  </a:lnTo>
                  <a:lnTo>
                    <a:pt x="18" y="63"/>
                  </a:lnTo>
                  <a:lnTo>
                    <a:pt x="17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2" name="AutoShape 21"/>
            <p:cNvSpPr>
              <a:spLocks noChangeArrowheads="1"/>
            </p:cNvSpPr>
            <p:nvPr/>
          </p:nvSpPr>
          <p:spPr bwMode="auto">
            <a:xfrm>
              <a:off x="797" y="1126"/>
              <a:ext cx="101" cy="150"/>
            </a:xfrm>
            <a:custGeom>
              <a:avLst/>
              <a:gdLst>
                <a:gd name="T0" fmla="*/ 18592 w 161"/>
                <a:gd name="T1" fmla="*/ 376541 h 212"/>
                <a:gd name="T2" fmla="*/ 18592 w 161"/>
                <a:gd name="T3" fmla="*/ 376541 h 212"/>
                <a:gd name="T4" fmla="*/ 18592 w 161"/>
                <a:gd name="T5" fmla="*/ 376541 h 212"/>
                <a:gd name="T6" fmla="*/ 18592 w 161"/>
                <a:gd name="T7" fmla="*/ 376541 h 212"/>
                <a:gd name="T8" fmla="*/ 18592 w 161"/>
                <a:gd name="T9" fmla="*/ 0 h 212"/>
                <a:gd name="T10" fmla="*/ 18592 w 161"/>
                <a:gd name="T11" fmla="*/ 376541 h 212"/>
                <a:gd name="T12" fmla="*/ 18592 w 161"/>
                <a:gd name="T13" fmla="*/ 376541 h 212"/>
                <a:gd name="T14" fmla="*/ 18592 w 161"/>
                <a:gd name="T15" fmla="*/ 376541 h 212"/>
                <a:gd name="T16" fmla="*/ 18592 w 161"/>
                <a:gd name="T17" fmla="*/ 376541 h 212"/>
                <a:gd name="T18" fmla="*/ 18592 w 161"/>
                <a:gd name="T19" fmla="*/ 376541 h 212"/>
                <a:gd name="T20" fmla="*/ 18592 w 161"/>
                <a:gd name="T21" fmla="*/ 376541 h 212"/>
                <a:gd name="T22" fmla="*/ 18592 w 161"/>
                <a:gd name="T23" fmla="*/ 376541 h 212"/>
                <a:gd name="T24" fmla="*/ 0 w 161"/>
                <a:gd name="T25" fmla="*/ 376541 h 212"/>
                <a:gd name="T26" fmla="*/ 18592 w 161"/>
                <a:gd name="T27" fmla="*/ 376541 h 212"/>
                <a:gd name="T28" fmla="*/ 18592 w 161"/>
                <a:gd name="T29" fmla="*/ 376541 h 212"/>
                <a:gd name="T30" fmla="*/ 18592 w 161"/>
                <a:gd name="T31" fmla="*/ 376541 h 212"/>
                <a:gd name="T32" fmla="*/ 18592 w 161"/>
                <a:gd name="T33" fmla="*/ 376541 h 212"/>
                <a:gd name="T34" fmla="*/ 18592 w 161"/>
                <a:gd name="T35" fmla="*/ 376541 h 212"/>
                <a:gd name="T36" fmla="*/ 18592 w 161"/>
                <a:gd name="T37" fmla="*/ 376541 h 212"/>
                <a:gd name="T38" fmla="*/ 18592 w 161"/>
                <a:gd name="T39" fmla="*/ 376541 h 212"/>
                <a:gd name="T40" fmla="*/ 18592 w 161"/>
                <a:gd name="T41" fmla="*/ 376541 h 212"/>
                <a:gd name="T42" fmla="*/ 18592 w 161"/>
                <a:gd name="T43" fmla="*/ 376541 h 212"/>
                <a:gd name="T44" fmla="*/ 18592 w 161"/>
                <a:gd name="T45" fmla="*/ 376541 h 212"/>
                <a:gd name="T46" fmla="*/ 18592 w 161"/>
                <a:gd name="T47" fmla="*/ 376541 h 212"/>
                <a:gd name="T48" fmla="*/ 18592 w 161"/>
                <a:gd name="T49" fmla="*/ 376541 h 212"/>
                <a:gd name="T50" fmla="*/ 18592 w 161"/>
                <a:gd name="T51" fmla="*/ 376541 h 212"/>
                <a:gd name="T52" fmla="*/ 18592 w 161"/>
                <a:gd name="T53" fmla="*/ 376541 h 212"/>
                <a:gd name="T54" fmla="*/ 18592 w 161"/>
                <a:gd name="T55" fmla="*/ 376541 h 212"/>
                <a:gd name="T56" fmla="*/ 18592 w 161"/>
                <a:gd name="T57" fmla="*/ 376541 h 212"/>
                <a:gd name="T58" fmla="*/ 18592 w 161"/>
                <a:gd name="T59" fmla="*/ 376541 h 212"/>
                <a:gd name="T60" fmla="*/ 18592 w 161"/>
                <a:gd name="T61" fmla="*/ 376541 h 212"/>
                <a:gd name="T62" fmla="*/ 18592 w 161"/>
                <a:gd name="T63" fmla="*/ 376541 h 212"/>
                <a:gd name="T64" fmla="*/ 18592 w 161"/>
                <a:gd name="T65" fmla="*/ 376541 h 212"/>
                <a:gd name="T66" fmla="*/ 18592 w 161"/>
                <a:gd name="T67" fmla="*/ 376541 h 212"/>
                <a:gd name="T68" fmla="*/ 18592 w 161"/>
                <a:gd name="T69" fmla="*/ 376541 h 212"/>
                <a:gd name="T70" fmla="*/ 18592 w 161"/>
                <a:gd name="T71" fmla="*/ 376541 h 212"/>
                <a:gd name="T72" fmla="*/ 18592 w 161"/>
                <a:gd name="T73" fmla="*/ 376541 h 2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1"/>
                <a:gd name="T112" fmla="*/ 0 h 212"/>
                <a:gd name="T113" fmla="*/ 161 w 161"/>
                <a:gd name="T114" fmla="*/ 212 h 21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1" h="212">
                  <a:moveTo>
                    <a:pt x="24" y="65"/>
                  </a:moveTo>
                  <a:lnTo>
                    <a:pt x="25" y="47"/>
                  </a:lnTo>
                  <a:lnTo>
                    <a:pt x="29" y="31"/>
                  </a:lnTo>
                  <a:lnTo>
                    <a:pt x="35" y="15"/>
                  </a:lnTo>
                  <a:lnTo>
                    <a:pt x="43" y="0"/>
                  </a:lnTo>
                  <a:lnTo>
                    <a:pt x="34" y="8"/>
                  </a:lnTo>
                  <a:lnTo>
                    <a:pt x="25" y="18"/>
                  </a:lnTo>
                  <a:lnTo>
                    <a:pt x="18" y="29"/>
                  </a:lnTo>
                  <a:lnTo>
                    <a:pt x="11" y="40"/>
                  </a:lnTo>
                  <a:lnTo>
                    <a:pt x="7" y="53"/>
                  </a:lnTo>
                  <a:lnTo>
                    <a:pt x="3" y="65"/>
                  </a:lnTo>
                  <a:lnTo>
                    <a:pt x="2" y="79"/>
                  </a:lnTo>
                  <a:lnTo>
                    <a:pt x="0" y="93"/>
                  </a:lnTo>
                  <a:lnTo>
                    <a:pt x="3" y="116"/>
                  </a:lnTo>
                  <a:lnTo>
                    <a:pt x="10" y="139"/>
                  </a:lnTo>
                  <a:lnTo>
                    <a:pt x="21" y="159"/>
                  </a:lnTo>
                  <a:lnTo>
                    <a:pt x="36" y="177"/>
                  </a:lnTo>
                  <a:lnTo>
                    <a:pt x="53" y="191"/>
                  </a:lnTo>
                  <a:lnTo>
                    <a:pt x="74" y="202"/>
                  </a:lnTo>
                  <a:lnTo>
                    <a:pt x="96" y="209"/>
                  </a:lnTo>
                  <a:lnTo>
                    <a:pt x="121" y="212"/>
                  </a:lnTo>
                  <a:lnTo>
                    <a:pt x="135" y="211"/>
                  </a:lnTo>
                  <a:lnTo>
                    <a:pt x="146" y="208"/>
                  </a:lnTo>
                  <a:lnTo>
                    <a:pt x="154" y="204"/>
                  </a:lnTo>
                  <a:lnTo>
                    <a:pt x="160" y="198"/>
                  </a:lnTo>
                  <a:lnTo>
                    <a:pt x="161" y="193"/>
                  </a:lnTo>
                  <a:lnTo>
                    <a:pt x="158" y="189"/>
                  </a:lnTo>
                  <a:lnTo>
                    <a:pt x="154" y="186"/>
                  </a:lnTo>
                  <a:lnTo>
                    <a:pt x="144" y="184"/>
                  </a:lnTo>
                  <a:lnTo>
                    <a:pt x="120" y="182"/>
                  </a:lnTo>
                  <a:lnTo>
                    <a:pt x="97" y="175"/>
                  </a:lnTo>
                  <a:lnTo>
                    <a:pt x="77" y="164"/>
                  </a:lnTo>
                  <a:lnTo>
                    <a:pt x="60" y="150"/>
                  </a:lnTo>
                  <a:lnTo>
                    <a:pt x="45" y="132"/>
                  </a:lnTo>
                  <a:lnTo>
                    <a:pt x="34" y="112"/>
                  </a:lnTo>
                  <a:lnTo>
                    <a:pt x="27" y="89"/>
                  </a:lnTo>
                  <a:lnTo>
                    <a:pt x="24" y="6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3" name="AutoShape 22"/>
            <p:cNvSpPr>
              <a:spLocks noChangeArrowheads="1"/>
            </p:cNvSpPr>
            <p:nvPr/>
          </p:nvSpPr>
          <p:spPr bwMode="auto">
            <a:xfrm>
              <a:off x="677" y="1417"/>
              <a:ext cx="99" cy="82"/>
            </a:xfrm>
            <a:custGeom>
              <a:avLst/>
              <a:gdLst>
                <a:gd name="T0" fmla="*/ 18046 w 158"/>
                <a:gd name="T1" fmla="*/ 367980 h 116"/>
                <a:gd name="T2" fmla="*/ 0 w 158"/>
                <a:gd name="T3" fmla="*/ 367980 h 116"/>
                <a:gd name="T4" fmla="*/ 18046 w 158"/>
                <a:gd name="T5" fmla="*/ 0 h 116"/>
                <a:gd name="T6" fmla="*/ 18046 w 158"/>
                <a:gd name="T7" fmla="*/ 367980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8"/>
                <a:gd name="T13" fmla="*/ 0 h 116"/>
                <a:gd name="T14" fmla="*/ 158 w 158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8" h="116">
                  <a:moveTo>
                    <a:pt x="158" y="4"/>
                  </a:moveTo>
                  <a:lnTo>
                    <a:pt x="0" y="116"/>
                  </a:lnTo>
                  <a:lnTo>
                    <a:pt x="12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</p:spTree>
    <p:extLst>
      <p:ext uri="{BB962C8B-B14F-4D97-AF65-F5344CB8AC3E}">
        <p14:creationId xmlns:p14="http://schemas.microsoft.com/office/powerpoint/2010/main" xmlns="" val="298959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Availability</a:t>
            </a:r>
            <a:endParaRPr lang="en-AU" dirty="0"/>
          </a:p>
        </p:txBody>
      </p:sp>
      <p:grpSp>
        <p:nvGrpSpPr>
          <p:cNvPr id="23" name="Group 24"/>
          <p:cNvGrpSpPr>
            <a:grpSpLocks/>
          </p:cNvGrpSpPr>
          <p:nvPr/>
        </p:nvGrpSpPr>
        <p:grpSpPr bwMode="auto">
          <a:xfrm>
            <a:off x="919330" y="5085184"/>
            <a:ext cx="700342" cy="776288"/>
            <a:chOff x="481" y="3105"/>
            <a:chExt cx="478" cy="489"/>
          </a:xfrm>
        </p:grpSpPr>
        <p:sp>
          <p:nvSpPr>
            <p:cNvPr id="24" name="Rectangle 25"/>
            <p:cNvSpPr>
              <a:spLocks noChangeArrowheads="1"/>
            </p:cNvSpPr>
            <p:nvPr/>
          </p:nvSpPr>
          <p:spPr bwMode="auto">
            <a:xfrm>
              <a:off x="481" y="3105"/>
              <a:ext cx="479" cy="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 dirty="0"/>
            </a:p>
          </p:txBody>
        </p:sp>
        <p:sp>
          <p:nvSpPr>
            <p:cNvPr id="25" name="AutoShape 26"/>
            <p:cNvSpPr>
              <a:spLocks noChangeArrowheads="1"/>
            </p:cNvSpPr>
            <p:nvPr/>
          </p:nvSpPr>
          <p:spPr bwMode="auto">
            <a:xfrm>
              <a:off x="483" y="3107"/>
              <a:ext cx="476" cy="486"/>
            </a:xfrm>
            <a:custGeom>
              <a:avLst/>
              <a:gdLst>
                <a:gd name="T0" fmla="*/ 1 w 1116"/>
                <a:gd name="T1" fmla="*/ 16 h 1028"/>
                <a:gd name="T2" fmla="*/ 1 w 1116"/>
                <a:gd name="T3" fmla="*/ 16 h 1028"/>
                <a:gd name="T4" fmla="*/ 1 w 1116"/>
                <a:gd name="T5" fmla="*/ 16 h 1028"/>
                <a:gd name="T6" fmla="*/ 1 w 1116"/>
                <a:gd name="T7" fmla="*/ 16 h 1028"/>
                <a:gd name="T8" fmla="*/ 1 w 1116"/>
                <a:gd name="T9" fmla="*/ 16 h 1028"/>
                <a:gd name="T10" fmla="*/ 1 w 1116"/>
                <a:gd name="T11" fmla="*/ 16 h 1028"/>
                <a:gd name="T12" fmla="*/ 1 w 1116"/>
                <a:gd name="T13" fmla="*/ 16 h 1028"/>
                <a:gd name="T14" fmla="*/ 1 w 1116"/>
                <a:gd name="T15" fmla="*/ 16 h 1028"/>
                <a:gd name="T16" fmla="*/ 1 w 1116"/>
                <a:gd name="T17" fmla="*/ 16 h 1028"/>
                <a:gd name="T18" fmla="*/ 1 w 1116"/>
                <a:gd name="T19" fmla="*/ 16 h 1028"/>
                <a:gd name="T20" fmla="*/ 1 w 1116"/>
                <a:gd name="T21" fmla="*/ 16 h 1028"/>
                <a:gd name="T22" fmla="*/ 1 w 1116"/>
                <a:gd name="T23" fmla="*/ 16 h 1028"/>
                <a:gd name="T24" fmla="*/ 1 w 1116"/>
                <a:gd name="T25" fmla="*/ 16 h 1028"/>
                <a:gd name="T26" fmla="*/ 1 w 1116"/>
                <a:gd name="T27" fmla="*/ 16 h 1028"/>
                <a:gd name="T28" fmla="*/ 1 w 1116"/>
                <a:gd name="T29" fmla="*/ 16 h 1028"/>
                <a:gd name="T30" fmla="*/ 1 w 1116"/>
                <a:gd name="T31" fmla="*/ 16 h 1028"/>
                <a:gd name="T32" fmla="*/ 1 w 1116"/>
                <a:gd name="T33" fmla="*/ 16 h 1028"/>
                <a:gd name="T34" fmla="*/ 1 w 1116"/>
                <a:gd name="T35" fmla="*/ 16 h 1028"/>
                <a:gd name="T36" fmla="*/ 1 w 1116"/>
                <a:gd name="T37" fmla="*/ 16 h 1028"/>
                <a:gd name="T38" fmla="*/ 1 w 1116"/>
                <a:gd name="T39" fmla="*/ 16 h 1028"/>
                <a:gd name="T40" fmla="*/ 1 w 1116"/>
                <a:gd name="T41" fmla="*/ 16 h 1028"/>
                <a:gd name="T42" fmla="*/ 0 w 1116"/>
                <a:gd name="T43" fmla="*/ 16 h 1028"/>
                <a:gd name="T44" fmla="*/ 0 w 1116"/>
                <a:gd name="T45" fmla="*/ 16 h 1028"/>
                <a:gd name="T46" fmla="*/ 1 w 1116"/>
                <a:gd name="T47" fmla="*/ 16 h 1028"/>
                <a:gd name="T48" fmla="*/ 1 w 1116"/>
                <a:gd name="T49" fmla="*/ 16 h 1028"/>
                <a:gd name="T50" fmla="*/ 1 w 1116"/>
                <a:gd name="T51" fmla="*/ 16 h 1028"/>
                <a:gd name="T52" fmla="*/ 1 w 1116"/>
                <a:gd name="T53" fmla="*/ 16 h 1028"/>
                <a:gd name="T54" fmla="*/ 1 w 1116"/>
                <a:gd name="T55" fmla="*/ 16 h 1028"/>
                <a:gd name="T56" fmla="*/ 1 w 1116"/>
                <a:gd name="T57" fmla="*/ 16 h 1028"/>
                <a:gd name="T58" fmla="*/ 1 w 1116"/>
                <a:gd name="T59" fmla="*/ 16 h 1028"/>
                <a:gd name="T60" fmla="*/ 1 w 1116"/>
                <a:gd name="T61" fmla="*/ 16 h 1028"/>
                <a:gd name="T62" fmla="*/ 1 w 1116"/>
                <a:gd name="T63" fmla="*/ 16 h 1028"/>
                <a:gd name="T64" fmla="*/ 1 w 1116"/>
                <a:gd name="T65" fmla="*/ 16 h 1028"/>
                <a:gd name="T66" fmla="*/ 1 w 1116"/>
                <a:gd name="T67" fmla="*/ 16 h 1028"/>
                <a:gd name="T68" fmla="*/ 1 w 1116"/>
                <a:gd name="T69" fmla="*/ 16 h 1028"/>
                <a:gd name="T70" fmla="*/ 1 w 1116"/>
                <a:gd name="T71" fmla="*/ 16 h 1028"/>
                <a:gd name="T72" fmla="*/ 1 w 1116"/>
                <a:gd name="T73" fmla="*/ 16 h 1028"/>
                <a:gd name="T74" fmla="*/ 1 w 1116"/>
                <a:gd name="T75" fmla="*/ 16 h 1028"/>
                <a:gd name="T76" fmla="*/ 1 w 1116"/>
                <a:gd name="T77" fmla="*/ 16 h 1028"/>
                <a:gd name="T78" fmla="*/ 1 w 1116"/>
                <a:gd name="T79" fmla="*/ 16 h 1028"/>
                <a:gd name="T80" fmla="*/ 1 w 1116"/>
                <a:gd name="T81" fmla="*/ 16 h 1028"/>
                <a:gd name="T82" fmla="*/ 1 w 1116"/>
                <a:gd name="T83" fmla="*/ 16 h 1028"/>
                <a:gd name="T84" fmla="*/ 1 w 1116"/>
                <a:gd name="T85" fmla="*/ 16 h 1028"/>
                <a:gd name="T86" fmla="*/ 1 w 1116"/>
                <a:gd name="T87" fmla="*/ 16 h 1028"/>
                <a:gd name="T88" fmla="*/ 1 w 1116"/>
                <a:gd name="T89" fmla="*/ 16 h 1028"/>
                <a:gd name="T90" fmla="*/ 1 w 1116"/>
                <a:gd name="T91" fmla="*/ 16 h 1028"/>
                <a:gd name="T92" fmla="*/ 1 w 1116"/>
                <a:gd name="T93" fmla="*/ 16 h 1028"/>
                <a:gd name="T94" fmla="*/ 1 w 1116"/>
                <a:gd name="T95" fmla="*/ 16 h 1028"/>
                <a:gd name="T96" fmla="*/ 1 w 1116"/>
                <a:gd name="T97" fmla="*/ 16 h 1028"/>
                <a:gd name="T98" fmla="*/ 1 w 1116"/>
                <a:gd name="T99" fmla="*/ 16 h 1028"/>
                <a:gd name="T100" fmla="*/ 1 w 1116"/>
                <a:gd name="T101" fmla="*/ 16 h 1028"/>
                <a:gd name="T102" fmla="*/ 1 w 1116"/>
                <a:gd name="T103" fmla="*/ 0 h 1028"/>
                <a:gd name="T104" fmla="*/ 1 w 1116"/>
                <a:gd name="T105" fmla="*/ 16 h 1028"/>
                <a:gd name="T106" fmla="*/ 1 w 1116"/>
                <a:gd name="T107" fmla="*/ 16 h 1028"/>
                <a:gd name="T108" fmla="*/ 1 w 1116"/>
                <a:gd name="T109" fmla="*/ 16 h 1028"/>
                <a:gd name="T110" fmla="*/ 1 w 1116"/>
                <a:gd name="T111" fmla="*/ 16 h 1028"/>
                <a:gd name="T112" fmla="*/ 1 w 1116"/>
                <a:gd name="T113" fmla="*/ 16 h 10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16"/>
                <a:gd name="T172" fmla="*/ 0 h 1028"/>
                <a:gd name="T173" fmla="*/ 1116 w 1116"/>
                <a:gd name="T174" fmla="*/ 1028 h 102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16" h="1028">
                  <a:moveTo>
                    <a:pt x="1116" y="99"/>
                  </a:moveTo>
                  <a:lnTo>
                    <a:pt x="1116" y="99"/>
                  </a:lnTo>
                  <a:lnTo>
                    <a:pt x="1114" y="121"/>
                  </a:lnTo>
                  <a:lnTo>
                    <a:pt x="1112" y="140"/>
                  </a:lnTo>
                  <a:lnTo>
                    <a:pt x="1106" y="160"/>
                  </a:lnTo>
                  <a:lnTo>
                    <a:pt x="1097" y="181"/>
                  </a:lnTo>
                  <a:lnTo>
                    <a:pt x="1087" y="201"/>
                  </a:lnTo>
                  <a:lnTo>
                    <a:pt x="1075" y="220"/>
                  </a:lnTo>
                  <a:lnTo>
                    <a:pt x="1060" y="240"/>
                  </a:lnTo>
                  <a:lnTo>
                    <a:pt x="1042" y="259"/>
                  </a:lnTo>
                  <a:lnTo>
                    <a:pt x="1034" y="267"/>
                  </a:lnTo>
                  <a:lnTo>
                    <a:pt x="600" y="726"/>
                  </a:lnTo>
                  <a:lnTo>
                    <a:pt x="534" y="794"/>
                  </a:lnTo>
                  <a:lnTo>
                    <a:pt x="471" y="854"/>
                  </a:lnTo>
                  <a:lnTo>
                    <a:pt x="415" y="905"/>
                  </a:lnTo>
                  <a:lnTo>
                    <a:pt x="364" y="950"/>
                  </a:lnTo>
                  <a:lnTo>
                    <a:pt x="319" y="983"/>
                  </a:lnTo>
                  <a:lnTo>
                    <a:pt x="282" y="1009"/>
                  </a:lnTo>
                  <a:lnTo>
                    <a:pt x="265" y="1018"/>
                  </a:lnTo>
                  <a:lnTo>
                    <a:pt x="251" y="1024"/>
                  </a:lnTo>
                  <a:lnTo>
                    <a:pt x="238" y="1028"/>
                  </a:lnTo>
                  <a:lnTo>
                    <a:pt x="228" y="1028"/>
                  </a:lnTo>
                  <a:lnTo>
                    <a:pt x="204" y="1026"/>
                  </a:lnTo>
                  <a:lnTo>
                    <a:pt x="179" y="1018"/>
                  </a:lnTo>
                  <a:lnTo>
                    <a:pt x="152" y="1007"/>
                  </a:lnTo>
                  <a:lnTo>
                    <a:pt x="123" y="989"/>
                  </a:lnTo>
                  <a:lnTo>
                    <a:pt x="93" y="970"/>
                  </a:lnTo>
                  <a:lnTo>
                    <a:pt x="72" y="948"/>
                  </a:lnTo>
                  <a:lnTo>
                    <a:pt x="54" y="929"/>
                  </a:lnTo>
                  <a:lnTo>
                    <a:pt x="47" y="917"/>
                  </a:lnTo>
                  <a:lnTo>
                    <a:pt x="43" y="907"/>
                  </a:lnTo>
                  <a:lnTo>
                    <a:pt x="35" y="886"/>
                  </a:lnTo>
                  <a:lnTo>
                    <a:pt x="27" y="853"/>
                  </a:lnTo>
                  <a:lnTo>
                    <a:pt x="19" y="810"/>
                  </a:lnTo>
                  <a:lnTo>
                    <a:pt x="14" y="759"/>
                  </a:lnTo>
                  <a:lnTo>
                    <a:pt x="8" y="700"/>
                  </a:lnTo>
                  <a:lnTo>
                    <a:pt x="2" y="640"/>
                  </a:lnTo>
                  <a:lnTo>
                    <a:pt x="0" y="577"/>
                  </a:lnTo>
                  <a:lnTo>
                    <a:pt x="0" y="511"/>
                  </a:lnTo>
                  <a:lnTo>
                    <a:pt x="0" y="494"/>
                  </a:lnTo>
                  <a:lnTo>
                    <a:pt x="4" y="476"/>
                  </a:lnTo>
                  <a:lnTo>
                    <a:pt x="8" y="458"/>
                  </a:lnTo>
                  <a:lnTo>
                    <a:pt x="14" y="443"/>
                  </a:lnTo>
                  <a:lnTo>
                    <a:pt x="23" y="425"/>
                  </a:lnTo>
                  <a:lnTo>
                    <a:pt x="33" y="410"/>
                  </a:lnTo>
                  <a:lnTo>
                    <a:pt x="45" y="394"/>
                  </a:lnTo>
                  <a:lnTo>
                    <a:pt x="60" y="378"/>
                  </a:lnTo>
                  <a:lnTo>
                    <a:pt x="74" y="363"/>
                  </a:lnTo>
                  <a:lnTo>
                    <a:pt x="90" y="351"/>
                  </a:lnTo>
                  <a:lnTo>
                    <a:pt x="107" y="341"/>
                  </a:lnTo>
                  <a:lnTo>
                    <a:pt x="123" y="332"/>
                  </a:lnTo>
                  <a:lnTo>
                    <a:pt x="140" y="326"/>
                  </a:lnTo>
                  <a:lnTo>
                    <a:pt x="158" y="320"/>
                  </a:lnTo>
                  <a:lnTo>
                    <a:pt x="175" y="318"/>
                  </a:lnTo>
                  <a:lnTo>
                    <a:pt x="193" y="316"/>
                  </a:lnTo>
                  <a:lnTo>
                    <a:pt x="210" y="318"/>
                  </a:lnTo>
                  <a:lnTo>
                    <a:pt x="224" y="324"/>
                  </a:lnTo>
                  <a:lnTo>
                    <a:pt x="238" y="335"/>
                  </a:lnTo>
                  <a:lnTo>
                    <a:pt x="249" y="349"/>
                  </a:lnTo>
                  <a:lnTo>
                    <a:pt x="257" y="367"/>
                  </a:lnTo>
                  <a:lnTo>
                    <a:pt x="265" y="388"/>
                  </a:lnTo>
                  <a:lnTo>
                    <a:pt x="271" y="414"/>
                  </a:lnTo>
                  <a:lnTo>
                    <a:pt x="277" y="445"/>
                  </a:lnTo>
                  <a:lnTo>
                    <a:pt x="278" y="466"/>
                  </a:lnTo>
                  <a:lnTo>
                    <a:pt x="284" y="511"/>
                  </a:lnTo>
                  <a:lnTo>
                    <a:pt x="290" y="548"/>
                  </a:lnTo>
                  <a:lnTo>
                    <a:pt x="296" y="579"/>
                  </a:lnTo>
                  <a:lnTo>
                    <a:pt x="304" y="603"/>
                  </a:lnTo>
                  <a:lnTo>
                    <a:pt x="312" y="618"/>
                  </a:lnTo>
                  <a:lnTo>
                    <a:pt x="321" y="632"/>
                  </a:lnTo>
                  <a:lnTo>
                    <a:pt x="327" y="636"/>
                  </a:lnTo>
                  <a:lnTo>
                    <a:pt x="331" y="638"/>
                  </a:lnTo>
                  <a:lnTo>
                    <a:pt x="337" y="640"/>
                  </a:lnTo>
                  <a:lnTo>
                    <a:pt x="345" y="642"/>
                  </a:lnTo>
                  <a:lnTo>
                    <a:pt x="351" y="640"/>
                  </a:lnTo>
                  <a:lnTo>
                    <a:pt x="358" y="636"/>
                  </a:lnTo>
                  <a:lnTo>
                    <a:pt x="384" y="618"/>
                  </a:lnTo>
                  <a:lnTo>
                    <a:pt x="415" y="591"/>
                  </a:lnTo>
                  <a:lnTo>
                    <a:pt x="452" y="556"/>
                  </a:lnTo>
                  <a:lnTo>
                    <a:pt x="898" y="113"/>
                  </a:lnTo>
                  <a:lnTo>
                    <a:pt x="925" y="88"/>
                  </a:lnTo>
                  <a:lnTo>
                    <a:pt x="951" y="64"/>
                  </a:lnTo>
                  <a:lnTo>
                    <a:pt x="976" y="45"/>
                  </a:lnTo>
                  <a:lnTo>
                    <a:pt x="997" y="29"/>
                  </a:lnTo>
                  <a:lnTo>
                    <a:pt x="1019" y="16"/>
                  </a:lnTo>
                  <a:lnTo>
                    <a:pt x="1038" y="8"/>
                  </a:lnTo>
                  <a:lnTo>
                    <a:pt x="1058" y="2"/>
                  </a:lnTo>
                  <a:lnTo>
                    <a:pt x="1073" y="0"/>
                  </a:lnTo>
                  <a:lnTo>
                    <a:pt x="1085" y="2"/>
                  </a:lnTo>
                  <a:lnTo>
                    <a:pt x="1093" y="4"/>
                  </a:lnTo>
                  <a:lnTo>
                    <a:pt x="1101" y="10"/>
                  </a:lnTo>
                  <a:lnTo>
                    <a:pt x="1106" y="17"/>
                  </a:lnTo>
                  <a:lnTo>
                    <a:pt x="1110" y="27"/>
                  </a:lnTo>
                  <a:lnTo>
                    <a:pt x="1114" y="41"/>
                  </a:lnTo>
                  <a:lnTo>
                    <a:pt x="1116" y="56"/>
                  </a:lnTo>
                  <a:lnTo>
                    <a:pt x="1116" y="76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 dirty="0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>
              <a:off x="506" y="3302"/>
              <a:ext cx="49" cy="153"/>
            </a:xfrm>
            <a:custGeom>
              <a:avLst/>
              <a:gdLst>
                <a:gd name="T0" fmla="*/ 1 w 114"/>
                <a:gd name="T1" fmla="*/ 15 h 324"/>
                <a:gd name="T2" fmla="*/ 1 w 114"/>
                <a:gd name="T3" fmla="*/ 15 h 324"/>
                <a:gd name="T4" fmla="*/ 1 w 114"/>
                <a:gd name="T5" fmla="*/ 15 h 324"/>
                <a:gd name="T6" fmla="*/ 1 w 114"/>
                <a:gd name="T7" fmla="*/ 15 h 324"/>
                <a:gd name="T8" fmla="*/ 0 w 114"/>
                <a:gd name="T9" fmla="*/ 15 h 324"/>
                <a:gd name="T10" fmla="*/ 0 w 114"/>
                <a:gd name="T11" fmla="*/ 15 h 324"/>
                <a:gd name="T12" fmla="*/ 1 w 114"/>
                <a:gd name="T13" fmla="*/ 15 h 324"/>
                <a:gd name="T14" fmla="*/ 1 w 114"/>
                <a:gd name="T15" fmla="*/ 15 h 324"/>
                <a:gd name="T16" fmla="*/ 1 w 114"/>
                <a:gd name="T17" fmla="*/ 15 h 324"/>
                <a:gd name="T18" fmla="*/ 1 w 114"/>
                <a:gd name="T19" fmla="*/ 15 h 324"/>
                <a:gd name="T20" fmla="*/ 1 w 114"/>
                <a:gd name="T21" fmla="*/ 15 h 324"/>
                <a:gd name="T22" fmla="*/ 1 w 114"/>
                <a:gd name="T23" fmla="*/ 15 h 324"/>
                <a:gd name="T24" fmla="*/ 1 w 114"/>
                <a:gd name="T25" fmla="*/ 15 h 324"/>
                <a:gd name="T26" fmla="*/ 1 w 114"/>
                <a:gd name="T27" fmla="*/ 15 h 324"/>
                <a:gd name="T28" fmla="*/ 1 w 114"/>
                <a:gd name="T29" fmla="*/ 15 h 324"/>
                <a:gd name="T30" fmla="*/ 1 w 114"/>
                <a:gd name="T31" fmla="*/ 15 h 324"/>
                <a:gd name="T32" fmla="*/ 1 w 114"/>
                <a:gd name="T33" fmla="*/ 15 h 324"/>
                <a:gd name="T34" fmla="*/ 1 w 114"/>
                <a:gd name="T35" fmla="*/ 15 h 324"/>
                <a:gd name="T36" fmla="*/ 1 w 114"/>
                <a:gd name="T37" fmla="*/ 15 h 324"/>
                <a:gd name="T38" fmla="*/ 1 w 114"/>
                <a:gd name="T39" fmla="*/ 15 h 324"/>
                <a:gd name="T40" fmla="*/ 1 w 114"/>
                <a:gd name="T41" fmla="*/ 15 h 324"/>
                <a:gd name="T42" fmla="*/ 1 w 114"/>
                <a:gd name="T43" fmla="*/ 15 h 324"/>
                <a:gd name="T44" fmla="*/ 1 w 114"/>
                <a:gd name="T45" fmla="*/ 15 h 324"/>
                <a:gd name="T46" fmla="*/ 1 w 114"/>
                <a:gd name="T47" fmla="*/ 15 h 324"/>
                <a:gd name="T48" fmla="*/ 1 w 114"/>
                <a:gd name="T49" fmla="*/ 15 h 324"/>
                <a:gd name="T50" fmla="*/ 1 w 114"/>
                <a:gd name="T51" fmla="*/ 15 h 324"/>
                <a:gd name="T52" fmla="*/ 1 w 114"/>
                <a:gd name="T53" fmla="*/ 15 h 324"/>
                <a:gd name="T54" fmla="*/ 1 w 114"/>
                <a:gd name="T55" fmla="*/ 15 h 324"/>
                <a:gd name="T56" fmla="*/ 1 w 114"/>
                <a:gd name="T57" fmla="*/ 15 h 324"/>
                <a:gd name="T58" fmla="*/ 1 w 114"/>
                <a:gd name="T59" fmla="*/ 15 h 324"/>
                <a:gd name="T60" fmla="*/ 1 w 114"/>
                <a:gd name="T61" fmla="*/ 15 h 324"/>
                <a:gd name="T62" fmla="*/ 1 w 114"/>
                <a:gd name="T63" fmla="*/ 15 h 324"/>
                <a:gd name="T64" fmla="*/ 1 w 114"/>
                <a:gd name="T65" fmla="*/ 15 h 324"/>
                <a:gd name="T66" fmla="*/ 1 w 114"/>
                <a:gd name="T67" fmla="*/ 15 h 324"/>
                <a:gd name="T68" fmla="*/ 1 w 114"/>
                <a:gd name="T69" fmla="*/ 15 h 324"/>
                <a:gd name="T70" fmla="*/ 1 w 114"/>
                <a:gd name="T71" fmla="*/ 15 h 324"/>
                <a:gd name="T72" fmla="*/ 1 w 114"/>
                <a:gd name="T73" fmla="*/ 15 h 324"/>
                <a:gd name="T74" fmla="*/ 1 w 114"/>
                <a:gd name="T75" fmla="*/ 15 h 324"/>
                <a:gd name="T76" fmla="*/ 1 w 114"/>
                <a:gd name="T77" fmla="*/ 15 h 324"/>
                <a:gd name="T78" fmla="*/ 1 w 114"/>
                <a:gd name="T79" fmla="*/ 15 h 324"/>
                <a:gd name="T80" fmla="*/ 1 w 114"/>
                <a:gd name="T81" fmla="*/ 15 h 324"/>
                <a:gd name="T82" fmla="*/ 1 w 114"/>
                <a:gd name="T83" fmla="*/ 15 h 324"/>
                <a:gd name="T84" fmla="*/ 1 w 114"/>
                <a:gd name="T85" fmla="*/ 15 h 324"/>
                <a:gd name="T86" fmla="*/ 1 w 114"/>
                <a:gd name="T87" fmla="*/ 0 h 324"/>
                <a:gd name="T88" fmla="*/ 1 w 114"/>
                <a:gd name="T89" fmla="*/ 15 h 324"/>
                <a:gd name="T90" fmla="*/ 1 w 114"/>
                <a:gd name="T91" fmla="*/ 15 h 324"/>
                <a:gd name="T92" fmla="*/ 1 w 114"/>
                <a:gd name="T93" fmla="*/ 15 h 324"/>
                <a:gd name="T94" fmla="*/ 1 w 114"/>
                <a:gd name="T95" fmla="*/ 15 h 324"/>
                <a:gd name="T96" fmla="*/ 1 w 114"/>
                <a:gd name="T97" fmla="*/ 15 h 324"/>
                <a:gd name="T98" fmla="*/ 1 w 114"/>
                <a:gd name="T99" fmla="*/ 15 h 324"/>
                <a:gd name="T100" fmla="*/ 1 w 114"/>
                <a:gd name="T101" fmla="*/ 15 h 32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4"/>
                <a:gd name="T154" fmla="*/ 0 h 324"/>
                <a:gd name="T155" fmla="*/ 114 w 114"/>
                <a:gd name="T156" fmla="*/ 324 h 32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4" h="324">
                  <a:moveTo>
                    <a:pt x="11" y="38"/>
                  </a:moveTo>
                  <a:lnTo>
                    <a:pt x="11" y="38"/>
                  </a:lnTo>
                  <a:lnTo>
                    <a:pt x="7" y="47"/>
                  </a:lnTo>
                  <a:lnTo>
                    <a:pt x="3" y="59"/>
                  </a:lnTo>
                  <a:lnTo>
                    <a:pt x="0" y="84"/>
                  </a:lnTo>
                  <a:lnTo>
                    <a:pt x="0" y="114"/>
                  </a:lnTo>
                  <a:lnTo>
                    <a:pt x="2" y="145"/>
                  </a:lnTo>
                  <a:lnTo>
                    <a:pt x="3" y="174"/>
                  </a:lnTo>
                  <a:lnTo>
                    <a:pt x="7" y="203"/>
                  </a:lnTo>
                  <a:lnTo>
                    <a:pt x="15" y="242"/>
                  </a:lnTo>
                  <a:lnTo>
                    <a:pt x="21" y="262"/>
                  </a:lnTo>
                  <a:lnTo>
                    <a:pt x="27" y="278"/>
                  </a:lnTo>
                  <a:lnTo>
                    <a:pt x="33" y="293"/>
                  </a:lnTo>
                  <a:lnTo>
                    <a:pt x="44" y="307"/>
                  </a:lnTo>
                  <a:lnTo>
                    <a:pt x="54" y="315"/>
                  </a:lnTo>
                  <a:lnTo>
                    <a:pt x="64" y="320"/>
                  </a:lnTo>
                  <a:lnTo>
                    <a:pt x="76" y="324"/>
                  </a:lnTo>
                  <a:lnTo>
                    <a:pt x="85" y="322"/>
                  </a:lnTo>
                  <a:lnTo>
                    <a:pt x="95" y="319"/>
                  </a:lnTo>
                  <a:lnTo>
                    <a:pt x="103" y="311"/>
                  </a:lnTo>
                  <a:lnTo>
                    <a:pt x="109" y="299"/>
                  </a:lnTo>
                  <a:lnTo>
                    <a:pt x="113" y="283"/>
                  </a:lnTo>
                  <a:lnTo>
                    <a:pt x="114" y="268"/>
                  </a:lnTo>
                  <a:lnTo>
                    <a:pt x="113" y="254"/>
                  </a:lnTo>
                  <a:lnTo>
                    <a:pt x="111" y="240"/>
                  </a:lnTo>
                  <a:lnTo>
                    <a:pt x="107" y="227"/>
                  </a:lnTo>
                  <a:lnTo>
                    <a:pt x="97" y="198"/>
                  </a:lnTo>
                  <a:lnTo>
                    <a:pt x="89" y="172"/>
                  </a:lnTo>
                  <a:lnTo>
                    <a:pt x="85" y="157"/>
                  </a:lnTo>
                  <a:lnTo>
                    <a:pt x="83" y="141"/>
                  </a:lnTo>
                  <a:lnTo>
                    <a:pt x="83" y="110"/>
                  </a:lnTo>
                  <a:lnTo>
                    <a:pt x="87" y="80"/>
                  </a:lnTo>
                  <a:lnTo>
                    <a:pt x="89" y="47"/>
                  </a:lnTo>
                  <a:lnTo>
                    <a:pt x="87" y="36"/>
                  </a:lnTo>
                  <a:lnTo>
                    <a:pt x="83" y="22"/>
                  </a:lnTo>
                  <a:lnTo>
                    <a:pt x="76" y="12"/>
                  </a:lnTo>
                  <a:lnTo>
                    <a:pt x="64" y="4"/>
                  </a:lnTo>
                  <a:lnTo>
                    <a:pt x="60" y="2"/>
                  </a:lnTo>
                  <a:lnTo>
                    <a:pt x="52" y="0"/>
                  </a:lnTo>
                  <a:lnTo>
                    <a:pt x="46" y="2"/>
                  </a:lnTo>
                  <a:lnTo>
                    <a:pt x="40" y="4"/>
                  </a:lnTo>
                  <a:lnTo>
                    <a:pt x="33" y="8"/>
                  </a:lnTo>
                  <a:lnTo>
                    <a:pt x="27" y="16"/>
                  </a:lnTo>
                  <a:lnTo>
                    <a:pt x="19" y="26"/>
                  </a:lnTo>
                  <a:lnTo>
                    <a:pt x="11" y="38"/>
                  </a:lnTo>
                  <a:close/>
                </a:path>
              </a:pathLst>
            </a:custGeom>
            <a:solidFill>
              <a:srgbClr val="00D6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a-DK" dirty="0"/>
            </a:p>
          </p:txBody>
        </p:sp>
      </p:grpSp>
      <p:sp>
        <p:nvSpPr>
          <p:cNvPr id="22" name="Pladsholder til indhold 2"/>
          <p:cNvSpPr txBox="1">
            <a:spLocks/>
          </p:cNvSpPr>
          <p:nvPr/>
        </p:nvSpPr>
        <p:spPr>
          <a:xfrm>
            <a:off x="1520987" y="4653136"/>
            <a:ext cx="6291373" cy="2304256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455613" indent="-282575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Times New Roman" pitchFamily="16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Solutions:</a:t>
            </a:r>
          </a:p>
          <a:p>
            <a:pPr marL="723900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Redirection if access to a pillar is down</a:t>
            </a:r>
          </a:p>
          <a:p>
            <a:pPr marL="723900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Distributed requests to different pillars</a:t>
            </a:r>
          </a:p>
          <a:p>
            <a:pPr marL="723900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sz="21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Scaling </a:t>
            </a:r>
          </a:p>
          <a:p>
            <a:pPr marL="723900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sz="21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Diversity, </a:t>
            </a:r>
          </a:p>
          <a:p>
            <a:pPr marL="723900" indent="-457200">
              <a:lnSpc>
                <a:spcPct val="80000"/>
              </a:lnSpc>
              <a:buClr>
                <a:schemeClr val="accent3">
                  <a:lumMod val="50000"/>
                </a:schemeClr>
              </a:buClr>
              <a:buFont typeface="+mj-lt"/>
              <a:buAutoNum type="arabi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sz="21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…</a:t>
            </a:r>
            <a:endParaRPr lang="en-AU" sz="21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DejaVu Sans" charset="0"/>
            </a:endParaRPr>
          </a:p>
        </p:txBody>
      </p:sp>
      <p:sp>
        <p:nvSpPr>
          <p:cNvPr id="17" name="Terning 16"/>
          <p:cNvSpPr/>
          <p:nvPr/>
        </p:nvSpPr>
        <p:spPr>
          <a:xfrm>
            <a:off x="2627784" y="1340768"/>
            <a:ext cx="4680520" cy="3168352"/>
          </a:xfrm>
          <a:prstGeom prst="cube">
            <a:avLst>
              <a:gd name="adj" fmla="val 2425"/>
            </a:avLst>
          </a:prstGeom>
          <a:solidFill>
            <a:srgbClr val="92B1D6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>
              <a:defRPr/>
            </a:pPr>
            <a:r>
              <a:rPr lang="en-AU" sz="2000" b="1" dirty="0">
                <a:solidFill>
                  <a:schemeClr val="tx1"/>
                </a:solidFill>
              </a:rPr>
              <a:t>Bit Repository (BR</a:t>
            </a:r>
            <a:r>
              <a:rPr lang="en-AU" sz="2000" b="1" dirty="0" smtClean="0">
                <a:solidFill>
                  <a:schemeClr val="tx1"/>
                </a:solidFill>
              </a:rPr>
              <a:t>)</a:t>
            </a:r>
            <a:endParaRPr lang="en-AU" sz="1400" dirty="0"/>
          </a:p>
        </p:txBody>
      </p:sp>
      <p:sp>
        <p:nvSpPr>
          <p:cNvPr id="18" name="Afrundet rektangel 17"/>
          <p:cNvSpPr/>
          <p:nvPr/>
        </p:nvSpPr>
        <p:spPr>
          <a:xfrm>
            <a:off x="2670294" y="1844035"/>
            <a:ext cx="4523450" cy="1008901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anchor="t" anchorCtr="0"/>
          <a:lstStyle/>
          <a:p>
            <a:pPr algn="ctr">
              <a:defRPr/>
            </a:pPr>
            <a:r>
              <a:rPr lang="en-AU" b="1" i="1" dirty="0" smtClean="0">
                <a:solidFill>
                  <a:schemeClr val="tx1"/>
                </a:solidFill>
              </a:rPr>
              <a:t>System Layer</a:t>
            </a:r>
          </a:p>
        </p:txBody>
      </p:sp>
      <p:cxnSp>
        <p:nvCxnSpPr>
          <p:cNvPr id="43" name="Lige pilforbindelse 42"/>
          <p:cNvCxnSpPr/>
          <p:nvPr/>
        </p:nvCxnSpPr>
        <p:spPr>
          <a:xfrm rot="5400000">
            <a:off x="2761544" y="1523016"/>
            <a:ext cx="669600" cy="158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boks 43"/>
          <p:cNvSpPr txBox="1"/>
          <p:nvPr/>
        </p:nvSpPr>
        <p:spPr>
          <a:xfrm>
            <a:off x="5364088" y="223304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b="1" dirty="0" smtClean="0"/>
              <a:t>…</a:t>
            </a:r>
            <a:endParaRPr lang="da-DK" sz="2000" b="1" dirty="0"/>
          </a:p>
        </p:txBody>
      </p:sp>
      <p:sp>
        <p:nvSpPr>
          <p:cNvPr id="48" name="Freeform 7"/>
          <p:cNvSpPr>
            <a:spLocks/>
          </p:cNvSpPr>
          <p:nvPr/>
        </p:nvSpPr>
        <p:spPr bwMode="auto">
          <a:xfrm>
            <a:off x="5868144" y="1945010"/>
            <a:ext cx="1224136" cy="864096"/>
          </a:xfrm>
          <a:custGeom>
            <a:avLst/>
            <a:gdLst>
              <a:gd name="T0" fmla="*/ 4440 w 6998"/>
              <a:gd name="T1" fmla="*/ 4655 h 5198"/>
              <a:gd name="T2" fmla="*/ 4321 w 6998"/>
              <a:gd name="T3" fmla="*/ 4524 h 5198"/>
              <a:gd name="T4" fmla="*/ 4204 w 6998"/>
              <a:gd name="T5" fmla="*/ 4561 h 5198"/>
              <a:gd name="T6" fmla="*/ 4211 w 6998"/>
              <a:gd name="T7" fmla="*/ 4713 h 5198"/>
              <a:gd name="T8" fmla="*/ 3989 w 6998"/>
              <a:gd name="T9" fmla="*/ 4645 h 5198"/>
              <a:gd name="T10" fmla="*/ 4111 w 6998"/>
              <a:gd name="T11" fmla="*/ 4464 h 5198"/>
              <a:gd name="T12" fmla="*/ 3970 w 6998"/>
              <a:gd name="T13" fmla="*/ 4521 h 5198"/>
              <a:gd name="T14" fmla="*/ 3744 w 6998"/>
              <a:gd name="T15" fmla="*/ 4307 h 5198"/>
              <a:gd name="T16" fmla="*/ 3567 w 6998"/>
              <a:gd name="T17" fmla="*/ 4074 h 5198"/>
              <a:gd name="T18" fmla="*/ 3235 w 6998"/>
              <a:gd name="T19" fmla="*/ 3960 h 5198"/>
              <a:gd name="T20" fmla="*/ 2638 w 6998"/>
              <a:gd name="T21" fmla="*/ 4017 h 5198"/>
              <a:gd name="T22" fmla="*/ 2065 w 6998"/>
              <a:gd name="T23" fmla="*/ 4170 h 5198"/>
              <a:gd name="T24" fmla="*/ 1801 w 6998"/>
              <a:gd name="T25" fmla="*/ 4370 h 5198"/>
              <a:gd name="T26" fmla="*/ 1395 w 6998"/>
              <a:gd name="T27" fmla="*/ 4345 h 5198"/>
              <a:gd name="T28" fmla="*/ 1085 w 6998"/>
              <a:gd name="T29" fmla="*/ 4470 h 5198"/>
              <a:gd name="T30" fmla="*/ 673 w 6998"/>
              <a:gd name="T31" fmla="*/ 4559 h 5198"/>
              <a:gd name="T32" fmla="*/ 346 w 6998"/>
              <a:gd name="T33" fmla="*/ 4409 h 5198"/>
              <a:gd name="T34" fmla="*/ 421 w 6998"/>
              <a:gd name="T35" fmla="*/ 3932 h 5198"/>
              <a:gd name="T36" fmla="*/ 171 w 6998"/>
              <a:gd name="T37" fmla="*/ 3263 h 5198"/>
              <a:gd name="T38" fmla="*/ 100 w 6998"/>
              <a:gd name="T39" fmla="*/ 2788 h 5198"/>
              <a:gd name="T40" fmla="*/ 102 w 6998"/>
              <a:gd name="T41" fmla="*/ 2339 h 5198"/>
              <a:gd name="T42" fmla="*/ 183 w 6998"/>
              <a:gd name="T43" fmla="*/ 2071 h 5198"/>
              <a:gd name="T44" fmla="*/ 446 w 6998"/>
              <a:gd name="T45" fmla="*/ 1953 h 5198"/>
              <a:gd name="T46" fmla="*/ 946 w 6998"/>
              <a:gd name="T47" fmla="*/ 1772 h 5198"/>
              <a:gd name="T48" fmla="*/ 1370 w 6998"/>
              <a:gd name="T49" fmla="*/ 1620 h 5198"/>
              <a:gd name="T50" fmla="*/ 1554 w 6998"/>
              <a:gd name="T51" fmla="*/ 1174 h 5198"/>
              <a:gd name="T52" fmla="*/ 1769 w 6998"/>
              <a:gd name="T53" fmla="*/ 1042 h 5198"/>
              <a:gd name="T54" fmla="*/ 1910 w 6998"/>
              <a:gd name="T55" fmla="*/ 913 h 5198"/>
              <a:gd name="T56" fmla="*/ 2168 w 6998"/>
              <a:gd name="T57" fmla="*/ 717 h 5198"/>
              <a:gd name="T58" fmla="*/ 2340 w 6998"/>
              <a:gd name="T59" fmla="*/ 576 h 5198"/>
              <a:gd name="T60" fmla="*/ 2582 w 6998"/>
              <a:gd name="T61" fmla="*/ 742 h 5198"/>
              <a:gd name="T62" fmla="*/ 2768 w 6998"/>
              <a:gd name="T63" fmla="*/ 756 h 5198"/>
              <a:gd name="T64" fmla="*/ 2818 w 6998"/>
              <a:gd name="T65" fmla="*/ 538 h 5198"/>
              <a:gd name="T66" fmla="*/ 3007 w 6998"/>
              <a:gd name="T67" fmla="*/ 311 h 5198"/>
              <a:gd name="T68" fmla="*/ 2871 w 6998"/>
              <a:gd name="T69" fmla="*/ 265 h 5198"/>
              <a:gd name="T70" fmla="*/ 2935 w 6998"/>
              <a:gd name="T71" fmla="*/ 127 h 5198"/>
              <a:gd name="T72" fmla="*/ 3126 w 6998"/>
              <a:gd name="T73" fmla="*/ 193 h 5198"/>
              <a:gd name="T74" fmla="*/ 3217 w 6998"/>
              <a:gd name="T75" fmla="*/ 218 h 5198"/>
              <a:gd name="T76" fmla="*/ 3340 w 6998"/>
              <a:gd name="T77" fmla="*/ 103 h 5198"/>
              <a:gd name="T78" fmla="*/ 3638 w 6998"/>
              <a:gd name="T79" fmla="*/ 232 h 5198"/>
              <a:gd name="T80" fmla="*/ 3860 w 6998"/>
              <a:gd name="T81" fmla="*/ 241 h 5198"/>
              <a:gd name="T82" fmla="*/ 4030 w 6998"/>
              <a:gd name="T83" fmla="*/ 233 h 5198"/>
              <a:gd name="T84" fmla="*/ 4002 w 6998"/>
              <a:gd name="T85" fmla="*/ 531 h 5198"/>
              <a:gd name="T86" fmla="*/ 4047 w 6998"/>
              <a:gd name="T87" fmla="*/ 575 h 5198"/>
              <a:gd name="T88" fmla="*/ 3956 w 6998"/>
              <a:gd name="T89" fmla="*/ 635 h 5198"/>
              <a:gd name="T90" fmla="*/ 3840 w 6998"/>
              <a:gd name="T91" fmla="*/ 931 h 5198"/>
              <a:gd name="T92" fmla="*/ 4304 w 6998"/>
              <a:gd name="T93" fmla="*/ 1114 h 5198"/>
              <a:gd name="T94" fmla="*/ 4746 w 6998"/>
              <a:gd name="T95" fmla="*/ 1159 h 5198"/>
              <a:gd name="T96" fmla="*/ 4895 w 6998"/>
              <a:gd name="T97" fmla="*/ 175 h 5198"/>
              <a:gd name="T98" fmla="*/ 5176 w 6998"/>
              <a:gd name="T99" fmla="*/ 251 h 5198"/>
              <a:gd name="T100" fmla="*/ 5448 w 6998"/>
              <a:gd name="T101" fmla="*/ 745 h 5198"/>
              <a:gd name="T102" fmla="*/ 5624 w 6998"/>
              <a:gd name="T103" fmla="*/ 1181 h 5198"/>
              <a:gd name="T104" fmla="*/ 5938 w 6998"/>
              <a:gd name="T105" fmla="*/ 1643 h 5198"/>
              <a:gd name="T106" fmla="*/ 6279 w 6998"/>
              <a:gd name="T107" fmla="*/ 2097 h 5198"/>
              <a:gd name="T108" fmla="*/ 6550 w 6998"/>
              <a:gd name="T109" fmla="*/ 2410 h 5198"/>
              <a:gd name="T110" fmla="*/ 6810 w 6998"/>
              <a:gd name="T111" fmla="*/ 2651 h 5198"/>
              <a:gd name="T112" fmla="*/ 6928 w 6998"/>
              <a:gd name="T113" fmla="*/ 3087 h 5198"/>
              <a:gd name="T114" fmla="*/ 6764 w 6998"/>
              <a:gd name="T115" fmla="*/ 4030 h 5198"/>
              <a:gd name="T116" fmla="*/ 6401 w 6998"/>
              <a:gd name="T117" fmla="*/ 4736 h 5198"/>
              <a:gd name="T118" fmla="*/ 6085 w 6998"/>
              <a:gd name="T119" fmla="*/ 5057 h 5198"/>
              <a:gd name="T120" fmla="*/ 5612 w 6998"/>
              <a:gd name="T121" fmla="*/ 5148 h 5198"/>
              <a:gd name="T122" fmla="*/ 5223 w 6998"/>
              <a:gd name="T123" fmla="*/ 5197 h 519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6998"/>
              <a:gd name="T187" fmla="*/ 0 h 5198"/>
              <a:gd name="T188" fmla="*/ 6998 w 6998"/>
              <a:gd name="T189" fmla="*/ 5198 h 519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6998" h="5198">
                <a:moveTo>
                  <a:pt x="4744" y="5095"/>
                </a:moveTo>
                <a:lnTo>
                  <a:pt x="4716" y="5073"/>
                </a:lnTo>
                <a:lnTo>
                  <a:pt x="4692" y="5047"/>
                </a:lnTo>
                <a:lnTo>
                  <a:pt x="4673" y="5019"/>
                </a:lnTo>
                <a:lnTo>
                  <a:pt x="4654" y="4990"/>
                </a:lnTo>
                <a:lnTo>
                  <a:pt x="4636" y="4960"/>
                </a:lnTo>
                <a:lnTo>
                  <a:pt x="4616" y="4932"/>
                </a:lnTo>
                <a:lnTo>
                  <a:pt x="4593" y="4907"/>
                </a:lnTo>
                <a:lnTo>
                  <a:pt x="4566" y="4886"/>
                </a:lnTo>
                <a:lnTo>
                  <a:pt x="4552" y="4861"/>
                </a:lnTo>
                <a:lnTo>
                  <a:pt x="4543" y="4834"/>
                </a:lnTo>
                <a:lnTo>
                  <a:pt x="4536" y="4807"/>
                </a:lnTo>
                <a:lnTo>
                  <a:pt x="4529" y="4778"/>
                </a:lnTo>
                <a:lnTo>
                  <a:pt x="4522" y="4749"/>
                </a:lnTo>
                <a:lnTo>
                  <a:pt x="4513" y="4721"/>
                </a:lnTo>
                <a:lnTo>
                  <a:pt x="4500" y="4695"/>
                </a:lnTo>
                <a:lnTo>
                  <a:pt x="4482" y="4671"/>
                </a:lnTo>
                <a:lnTo>
                  <a:pt x="4468" y="4663"/>
                </a:lnTo>
                <a:lnTo>
                  <a:pt x="4454" y="4658"/>
                </a:lnTo>
                <a:lnTo>
                  <a:pt x="4440" y="4655"/>
                </a:lnTo>
                <a:lnTo>
                  <a:pt x="4425" y="4653"/>
                </a:lnTo>
                <a:lnTo>
                  <a:pt x="4411" y="4653"/>
                </a:lnTo>
                <a:lnTo>
                  <a:pt x="4396" y="4653"/>
                </a:lnTo>
                <a:lnTo>
                  <a:pt x="4381" y="4655"/>
                </a:lnTo>
                <a:lnTo>
                  <a:pt x="4366" y="4655"/>
                </a:lnTo>
                <a:lnTo>
                  <a:pt x="4353" y="4655"/>
                </a:lnTo>
                <a:lnTo>
                  <a:pt x="4339" y="4653"/>
                </a:lnTo>
                <a:lnTo>
                  <a:pt x="4325" y="4651"/>
                </a:lnTo>
                <a:lnTo>
                  <a:pt x="4311" y="4646"/>
                </a:lnTo>
                <a:lnTo>
                  <a:pt x="4298" y="4640"/>
                </a:lnTo>
                <a:lnTo>
                  <a:pt x="4287" y="4630"/>
                </a:lnTo>
                <a:lnTo>
                  <a:pt x="4275" y="4618"/>
                </a:lnTo>
                <a:lnTo>
                  <a:pt x="4265" y="4600"/>
                </a:lnTo>
                <a:lnTo>
                  <a:pt x="4266" y="4585"/>
                </a:lnTo>
                <a:lnTo>
                  <a:pt x="4271" y="4573"/>
                </a:lnTo>
                <a:lnTo>
                  <a:pt x="4280" y="4562"/>
                </a:lnTo>
                <a:lnTo>
                  <a:pt x="4290" y="4553"/>
                </a:lnTo>
                <a:lnTo>
                  <a:pt x="4302" y="4544"/>
                </a:lnTo>
                <a:lnTo>
                  <a:pt x="4312" y="4535"/>
                </a:lnTo>
                <a:lnTo>
                  <a:pt x="4321" y="4524"/>
                </a:lnTo>
                <a:lnTo>
                  <a:pt x="4327" y="4511"/>
                </a:lnTo>
                <a:lnTo>
                  <a:pt x="4334" y="4497"/>
                </a:lnTo>
                <a:lnTo>
                  <a:pt x="4340" y="4481"/>
                </a:lnTo>
                <a:lnTo>
                  <a:pt x="4341" y="4464"/>
                </a:lnTo>
                <a:lnTo>
                  <a:pt x="4332" y="4451"/>
                </a:lnTo>
                <a:lnTo>
                  <a:pt x="4327" y="4446"/>
                </a:lnTo>
                <a:lnTo>
                  <a:pt x="4321" y="4445"/>
                </a:lnTo>
                <a:lnTo>
                  <a:pt x="4315" y="4446"/>
                </a:lnTo>
                <a:lnTo>
                  <a:pt x="4309" y="4446"/>
                </a:lnTo>
                <a:lnTo>
                  <a:pt x="4301" y="4462"/>
                </a:lnTo>
                <a:lnTo>
                  <a:pt x="4295" y="4479"/>
                </a:lnTo>
                <a:lnTo>
                  <a:pt x="4290" y="4497"/>
                </a:lnTo>
                <a:lnTo>
                  <a:pt x="4287" y="4514"/>
                </a:lnTo>
                <a:lnTo>
                  <a:pt x="4281" y="4531"/>
                </a:lnTo>
                <a:lnTo>
                  <a:pt x="4274" y="4546"/>
                </a:lnTo>
                <a:lnTo>
                  <a:pt x="4263" y="4559"/>
                </a:lnTo>
                <a:lnTo>
                  <a:pt x="4248" y="4568"/>
                </a:lnTo>
                <a:lnTo>
                  <a:pt x="4233" y="4562"/>
                </a:lnTo>
                <a:lnTo>
                  <a:pt x="4218" y="4561"/>
                </a:lnTo>
                <a:lnTo>
                  <a:pt x="4204" y="4561"/>
                </a:lnTo>
                <a:lnTo>
                  <a:pt x="4190" y="4565"/>
                </a:lnTo>
                <a:lnTo>
                  <a:pt x="4177" y="4569"/>
                </a:lnTo>
                <a:lnTo>
                  <a:pt x="4165" y="4576"/>
                </a:lnTo>
                <a:lnTo>
                  <a:pt x="4152" y="4583"/>
                </a:lnTo>
                <a:lnTo>
                  <a:pt x="4139" y="4591"/>
                </a:lnTo>
                <a:lnTo>
                  <a:pt x="4158" y="4597"/>
                </a:lnTo>
                <a:lnTo>
                  <a:pt x="4177" y="4602"/>
                </a:lnTo>
                <a:lnTo>
                  <a:pt x="4197" y="4606"/>
                </a:lnTo>
                <a:lnTo>
                  <a:pt x="4217" y="4612"/>
                </a:lnTo>
                <a:lnTo>
                  <a:pt x="4235" y="4618"/>
                </a:lnTo>
                <a:lnTo>
                  <a:pt x="4253" y="4625"/>
                </a:lnTo>
                <a:lnTo>
                  <a:pt x="4272" y="4633"/>
                </a:lnTo>
                <a:lnTo>
                  <a:pt x="4288" y="4644"/>
                </a:lnTo>
                <a:lnTo>
                  <a:pt x="4281" y="4660"/>
                </a:lnTo>
                <a:lnTo>
                  <a:pt x="4273" y="4673"/>
                </a:lnTo>
                <a:lnTo>
                  <a:pt x="4263" y="4685"/>
                </a:lnTo>
                <a:lnTo>
                  <a:pt x="4252" y="4694"/>
                </a:lnTo>
                <a:lnTo>
                  <a:pt x="4240" y="4702"/>
                </a:lnTo>
                <a:lnTo>
                  <a:pt x="4226" y="4709"/>
                </a:lnTo>
                <a:lnTo>
                  <a:pt x="4211" y="4713"/>
                </a:lnTo>
                <a:lnTo>
                  <a:pt x="4196" y="4717"/>
                </a:lnTo>
                <a:lnTo>
                  <a:pt x="4180" y="4720"/>
                </a:lnTo>
                <a:lnTo>
                  <a:pt x="4164" y="4721"/>
                </a:lnTo>
                <a:lnTo>
                  <a:pt x="4148" y="4724"/>
                </a:lnTo>
                <a:lnTo>
                  <a:pt x="4130" y="4725"/>
                </a:lnTo>
                <a:lnTo>
                  <a:pt x="4113" y="4725"/>
                </a:lnTo>
                <a:lnTo>
                  <a:pt x="4097" y="4726"/>
                </a:lnTo>
                <a:lnTo>
                  <a:pt x="4080" y="4727"/>
                </a:lnTo>
                <a:lnTo>
                  <a:pt x="4063" y="4728"/>
                </a:lnTo>
                <a:lnTo>
                  <a:pt x="4053" y="4727"/>
                </a:lnTo>
                <a:lnTo>
                  <a:pt x="4043" y="4725"/>
                </a:lnTo>
                <a:lnTo>
                  <a:pt x="4032" y="4721"/>
                </a:lnTo>
                <a:lnTo>
                  <a:pt x="4023" y="4717"/>
                </a:lnTo>
                <a:lnTo>
                  <a:pt x="4015" y="4710"/>
                </a:lnTo>
                <a:lnTo>
                  <a:pt x="4007" y="4703"/>
                </a:lnTo>
                <a:lnTo>
                  <a:pt x="4000" y="4694"/>
                </a:lnTo>
                <a:lnTo>
                  <a:pt x="3993" y="4685"/>
                </a:lnTo>
                <a:lnTo>
                  <a:pt x="3990" y="4672"/>
                </a:lnTo>
                <a:lnTo>
                  <a:pt x="3989" y="4659"/>
                </a:lnTo>
                <a:lnTo>
                  <a:pt x="3989" y="4645"/>
                </a:lnTo>
                <a:lnTo>
                  <a:pt x="3992" y="4634"/>
                </a:lnTo>
                <a:lnTo>
                  <a:pt x="3997" y="4622"/>
                </a:lnTo>
                <a:lnTo>
                  <a:pt x="4005" y="4614"/>
                </a:lnTo>
                <a:lnTo>
                  <a:pt x="4016" y="4607"/>
                </a:lnTo>
                <a:lnTo>
                  <a:pt x="4030" y="4605"/>
                </a:lnTo>
                <a:lnTo>
                  <a:pt x="4111" y="4591"/>
                </a:lnTo>
                <a:lnTo>
                  <a:pt x="4105" y="4580"/>
                </a:lnTo>
                <a:lnTo>
                  <a:pt x="4096" y="4570"/>
                </a:lnTo>
                <a:lnTo>
                  <a:pt x="4083" y="4561"/>
                </a:lnTo>
                <a:lnTo>
                  <a:pt x="4070" y="4552"/>
                </a:lnTo>
                <a:lnTo>
                  <a:pt x="4060" y="4542"/>
                </a:lnTo>
                <a:lnTo>
                  <a:pt x="4053" y="4530"/>
                </a:lnTo>
                <a:lnTo>
                  <a:pt x="4052" y="4515"/>
                </a:lnTo>
                <a:lnTo>
                  <a:pt x="4059" y="4497"/>
                </a:lnTo>
                <a:lnTo>
                  <a:pt x="4070" y="4488"/>
                </a:lnTo>
                <a:lnTo>
                  <a:pt x="4084" y="4479"/>
                </a:lnTo>
                <a:lnTo>
                  <a:pt x="4097" y="4471"/>
                </a:lnTo>
                <a:lnTo>
                  <a:pt x="4111" y="4464"/>
                </a:lnTo>
                <a:lnTo>
                  <a:pt x="4123" y="4456"/>
                </a:lnTo>
                <a:lnTo>
                  <a:pt x="4135" y="4448"/>
                </a:lnTo>
                <a:lnTo>
                  <a:pt x="4145" y="4437"/>
                </a:lnTo>
                <a:lnTo>
                  <a:pt x="4153" y="4423"/>
                </a:lnTo>
                <a:lnTo>
                  <a:pt x="4143" y="4410"/>
                </a:lnTo>
                <a:lnTo>
                  <a:pt x="4131" y="4402"/>
                </a:lnTo>
                <a:lnTo>
                  <a:pt x="4118" y="4398"/>
                </a:lnTo>
                <a:lnTo>
                  <a:pt x="4104" y="4394"/>
                </a:lnTo>
                <a:lnTo>
                  <a:pt x="4089" y="4394"/>
                </a:lnTo>
                <a:lnTo>
                  <a:pt x="4075" y="4395"/>
                </a:lnTo>
                <a:lnTo>
                  <a:pt x="4060" y="4396"/>
                </a:lnTo>
                <a:lnTo>
                  <a:pt x="4046" y="4399"/>
                </a:lnTo>
                <a:lnTo>
                  <a:pt x="4030" y="4409"/>
                </a:lnTo>
                <a:lnTo>
                  <a:pt x="4015" y="4421"/>
                </a:lnTo>
                <a:lnTo>
                  <a:pt x="4001" y="4435"/>
                </a:lnTo>
                <a:lnTo>
                  <a:pt x="3990" y="4449"/>
                </a:lnTo>
                <a:lnTo>
                  <a:pt x="3981" y="4466"/>
                </a:lnTo>
                <a:lnTo>
                  <a:pt x="3974" y="4483"/>
                </a:lnTo>
                <a:lnTo>
                  <a:pt x="3970" y="4501"/>
                </a:lnTo>
                <a:lnTo>
                  <a:pt x="3970" y="4521"/>
                </a:lnTo>
                <a:lnTo>
                  <a:pt x="3962" y="4529"/>
                </a:lnTo>
                <a:lnTo>
                  <a:pt x="3954" y="4535"/>
                </a:lnTo>
                <a:lnTo>
                  <a:pt x="3944" y="4539"/>
                </a:lnTo>
                <a:lnTo>
                  <a:pt x="3933" y="4543"/>
                </a:lnTo>
                <a:lnTo>
                  <a:pt x="3922" y="4544"/>
                </a:lnTo>
                <a:lnTo>
                  <a:pt x="3910" y="4544"/>
                </a:lnTo>
                <a:lnTo>
                  <a:pt x="3900" y="4543"/>
                </a:lnTo>
                <a:lnTo>
                  <a:pt x="3890" y="4541"/>
                </a:lnTo>
                <a:lnTo>
                  <a:pt x="3869" y="4528"/>
                </a:lnTo>
                <a:lnTo>
                  <a:pt x="3849" y="4514"/>
                </a:lnTo>
                <a:lnTo>
                  <a:pt x="3828" y="4499"/>
                </a:lnTo>
                <a:lnTo>
                  <a:pt x="3809" y="4483"/>
                </a:lnTo>
                <a:lnTo>
                  <a:pt x="3790" y="4466"/>
                </a:lnTo>
                <a:lnTo>
                  <a:pt x="3774" y="4447"/>
                </a:lnTo>
                <a:lnTo>
                  <a:pt x="3759" y="4428"/>
                </a:lnTo>
                <a:lnTo>
                  <a:pt x="3748" y="4409"/>
                </a:lnTo>
                <a:lnTo>
                  <a:pt x="3752" y="4384"/>
                </a:lnTo>
                <a:lnTo>
                  <a:pt x="3754" y="4357"/>
                </a:lnTo>
                <a:lnTo>
                  <a:pt x="3750" y="4332"/>
                </a:lnTo>
                <a:lnTo>
                  <a:pt x="3744" y="4307"/>
                </a:lnTo>
                <a:lnTo>
                  <a:pt x="3735" y="4282"/>
                </a:lnTo>
                <a:lnTo>
                  <a:pt x="3726" y="4258"/>
                </a:lnTo>
                <a:lnTo>
                  <a:pt x="3716" y="4234"/>
                </a:lnTo>
                <a:lnTo>
                  <a:pt x="3706" y="4211"/>
                </a:lnTo>
                <a:lnTo>
                  <a:pt x="3697" y="4202"/>
                </a:lnTo>
                <a:lnTo>
                  <a:pt x="3686" y="4195"/>
                </a:lnTo>
                <a:lnTo>
                  <a:pt x="3672" y="4188"/>
                </a:lnTo>
                <a:lnTo>
                  <a:pt x="3658" y="4182"/>
                </a:lnTo>
                <a:lnTo>
                  <a:pt x="3643" y="4178"/>
                </a:lnTo>
                <a:lnTo>
                  <a:pt x="3628" y="4172"/>
                </a:lnTo>
                <a:lnTo>
                  <a:pt x="3614" y="4167"/>
                </a:lnTo>
                <a:lnTo>
                  <a:pt x="3600" y="4161"/>
                </a:lnTo>
                <a:lnTo>
                  <a:pt x="3588" y="4156"/>
                </a:lnTo>
                <a:lnTo>
                  <a:pt x="3576" y="4149"/>
                </a:lnTo>
                <a:lnTo>
                  <a:pt x="3567" y="4141"/>
                </a:lnTo>
                <a:lnTo>
                  <a:pt x="3560" y="4132"/>
                </a:lnTo>
                <a:lnTo>
                  <a:pt x="3557" y="4120"/>
                </a:lnTo>
                <a:lnTo>
                  <a:pt x="3556" y="4107"/>
                </a:lnTo>
                <a:lnTo>
                  <a:pt x="3559" y="4091"/>
                </a:lnTo>
                <a:lnTo>
                  <a:pt x="3567" y="4074"/>
                </a:lnTo>
                <a:lnTo>
                  <a:pt x="3551" y="4070"/>
                </a:lnTo>
                <a:lnTo>
                  <a:pt x="3535" y="4066"/>
                </a:lnTo>
                <a:lnTo>
                  <a:pt x="3520" y="4060"/>
                </a:lnTo>
                <a:lnTo>
                  <a:pt x="3505" y="4053"/>
                </a:lnTo>
                <a:lnTo>
                  <a:pt x="3490" y="4046"/>
                </a:lnTo>
                <a:lnTo>
                  <a:pt x="3475" y="4039"/>
                </a:lnTo>
                <a:lnTo>
                  <a:pt x="3460" y="4032"/>
                </a:lnTo>
                <a:lnTo>
                  <a:pt x="3445" y="4024"/>
                </a:lnTo>
                <a:lnTo>
                  <a:pt x="3430" y="4019"/>
                </a:lnTo>
                <a:lnTo>
                  <a:pt x="3415" y="4013"/>
                </a:lnTo>
                <a:lnTo>
                  <a:pt x="3399" y="4008"/>
                </a:lnTo>
                <a:lnTo>
                  <a:pt x="3384" y="4005"/>
                </a:lnTo>
                <a:lnTo>
                  <a:pt x="3368" y="4003"/>
                </a:lnTo>
                <a:lnTo>
                  <a:pt x="3352" y="4003"/>
                </a:lnTo>
                <a:lnTo>
                  <a:pt x="3336" y="4005"/>
                </a:lnTo>
                <a:lnTo>
                  <a:pt x="3318" y="4009"/>
                </a:lnTo>
                <a:lnTo>
                  <a:pt x="3298" y="3998"/>
                </a:lnTo>
                <a:lnTo>
                  <a:pt x="3277" y="3985"/>
                </a:lnTo>
                <a:lnTo>
                  <a:pt x="3256" y="3973"/>
                </a:lnTo>
                <a:lnTo>
                  <a:pt x="3235" y="3960"/>
                </a:lnTo>
                <a:lnTo>
                  <a:pt x="3213" y="3947"/>
                </a:lnTo>
                <a:lnTo>
                  <a:pt x="3193" y="3936"/>
                </a:lnTo>
                <a:lnTo>
                  <a:pt x="3171" y="3924"/>
                </a:lnTo>
                <a:lnTo>
                  <a:pt x="3148" y="3915"/>
                </a:lnTo>
                <a:lnTo>
                  <a:pt x="3116" y="3921"/>
                </a:lnTo>
                <a:lnTo>
                  <a:pt x="3083" y="3923"/>
                </a:lnTo>
                <a:lnTo>
                  <a:pt x="3049" y="3924"/>
                </a:lnTo>
                <a:lnTo>
                  <a:pt x="3015" y="3924"/>
                </a:lnTo>
                <a:lnTo>
                  <a:pt x="2981" y="3924"/>
                </a:lnTo>
                <a:lnTo>
                  <a:pt x="2946" y="3923"/>
                </a:lnTo>
                <a:lnTo>
                  <a:pt x="2912" y="3922"/>
                </a:lnTo>
                <a:lnTo>
                  <a:pt x="2877" y="3922"/>
                </a:lnTo>
                <a:lnTo>
                  <a:pt x="2844" y="3924"/>
                </a:lnTo>
                <a:lnTo>
                  <a:pt x="2810" y="3928"/>
                </a:lnTo>
                <a:lnTo>
                  <a:pt x="2778" y="3933"/>
                </a:lnTo>
                <a:lnTo>
                  <a:pt x="2747" y="3941"/>
                </a:lnTo>
                <a:lnTo>
                  <a:pt x="2717" y="3954"/>
                </a:lnTo>
                <a:lnTo>
                  <a:pt x="2689" y="3970"/>
                </a:lnTo>
                <a:lnTo>
                  <a:pt x="2662" y="3991"/>
                </a:lnTo>
                <a:lnTo>
                  <a:pt x="2638" y="4017"/>
                </a:lnTo>
                <a:lnTo>
                  <a:pt x="2605" y="4029"/>
                </a:lnTo>
                <a:lnTo>
                  <a:pt x="2573" y="4039"/>
                </a:lnTo>
                <a:lnTo>
                  <a:pt x="2541" y="4046"/>
                </a:lnTo>
                <a:lnTo>
                  <a:pt x="2507" y="4051"/>
                </a:lnTo>
                <a:lnTo>
                  <a:pt x="2473" y="4054"/>
                </a:lnTo>
                <a:lnTo>
                  <a:pt x="2440" y="4058"/>
                </a:lnTo>
                <a:lnTo>
                  <a:pt x="2405" y="4060"/>
                </a:lnTo>
                <a:lnTo>
                  <a:pt x="2372" y="4061"/>
                </a:lnTo>
                <a:lnTo>
                  <a:pt x="2337" y="4065"/>
                </a:lnTo>
                <a:lnTo>
                  <a:pt x="2304" y="4067"/>
                </a:lnTo>
                <a:lnTo>
                  <a:pt x="2270" y="4072"/>
                </a:lnTo>
                <a:lnTo>
                  <a:pt x="2238" y="4077"/>
                </a:lnTo>
                <a:lnTo>
                  <a:pt x="2206" y="4085"/>
                </a:lnTo>
                <a:lnTo>
                  <a:pt x="2175" y="4097"/>
                </a:lnTo>
                <a:lnTo>
                  <a:pt x="2145" y="4110"/>
                </a:lnTo>
                <a:lnTo>
                  <a:pt x="2115" y="4127"/>
                </a:lnTo>
                <a:lnTo>
                  <a:pt x="2106" y="4143"/>
                </a:lnTo>
                <a:lnTo>
                  <a:pt x="2094" y="4155"/>
                </a:lnTo>
                <a:lnTo>
                  <a:pt x="2080" y="4164"/>
                </a:lnTo>
                <a:lnTo>
                  <a:pt x="2065" y="4170"/>
                </a:lnTo>
                <a:lnTo>
                  <a:pt x="2049" y="4174"/>
                </a:lnTo>
                <a:lnTo>
                  <a:pt x="2032" y="4176"/>
                </a:lnTo>
                <a:lnTo>
                  <a:pt x="2016" y="4178"/>
                </a:lnTo>
                <a:lnTo>
                  <a:pt x="1998" y="4180"/>
                </a:lnTo>
                <a:lnTo>
                  <a:pt x="1982" y="4181"/>
                </a:lnTo>
                <a:lnTo>
                  <a:pt x="1967" y="4185"/>
                </a:lnTo>
                <a:lnTo>
                  <a:pt x="1953" y="4189"/>
                </a:lnTo>
                <a:lnTo>
                  <a:pt x="1942" y="4196"/>
                </a:lnTo>
                <a:lnTo>
                  <a:pt x="1932" y="4205"/>
                </a:lnTo>
                <a:lnTo>
                  <a:pt x="1925" y="4219"/>
                </a:lnTo>
                <a:lnTo>
                  <a:pt x="1920" y="4236"/>
                </a:lnTo>
                <a:lnTo>
                  <a:pt x="1919" y="4258"/>
                </a:lnTo>
                <a:lnTo>
                  <a:pt x="1906" y="4272"/>
                </a:lnTo>
                <a:lnTo>
                  <a:pt x="1894" y="4288"/>
                </a:lnTo>
                <a:lnTo>
                  <a:pt x="1881" y="4305"/>
                </a:lnTo>
                <a:lnTo>
                  <a:pt x="1868" y="4323"/>
                </a:lnTo>
                <a:lnTo>
                  <a:pt x="1854" y="4340"/>
                </a:lnTo>
                <a:lnTo>
                  <a:pt x="1839" y="4354"/>
                </a:lnTo>
                <a:lnTo>
                  <a:pt x="1822" y="4364"/>
                </a:lnTo>
                <a:lnTo>
                  <a:pt x="1801" y="4370"/>
                </a:lnTo>
                <a:lnTo>
                  <a:pt x="1780" y="4365"/>
                </a:lnTo>
                <a:lnTo>
                  <a:pt x="1758" y="4362"/>
                </a:lnTo>
                <a:lnTo>
                  <a:pt x="1736" y="4360"/>
                </a:lnTo>
                <a:lnTo>
                  <a:pt x="1714" y="4357"/>
                </a:lnTo>
                <a:lnTo>
                  <a:pt x="1693" y="4356"/>
                </a:lnTo>
                <a:lnTo>
                  <a:pt x="1671" y="4356"/>
                </a:lnTo>
                <a:lnTo>
                  <a:pt x="1651" y="4355"/>
                </a:lnTo>
                <a:lnTo>
                  <a:pt x="1629" y="4355"/>
                </a:lnTo>
                <a:lnTo>
                  <a:pt x="1608" y="4355"/>
                </a:lnTo>
                <a:lnTo>
                  <a:pt x="1586" y="4354"/>
                </a:lnTo>
                <a:lnTo>
                  <a:pt x="1565" y="4354"/>
                </a:lnTo>
                <a:lnTo>
                  <a:pt x="1543" y="4352"/>
                </a:lnTo>
                <a:lnTo>
                  <a:pt x="1523" y="4350"/>
                </a:lnTo>
                <a:lnTo>
                  <a:pt x="1501" y="4347"/>
                </a:lnTo>
                <a:lnTo>
                  <a:pt x="1479" y="4344"/>
                </a:lnTo>
                <a:lnTo>
                  <a:pt x="1457" y="4339"/>
                </a:lnTo>
                <a:lnTo>
                  <a:pt x="1441" y="4339"/>
                </a:lnTo>
                <a:lnTo>
                  <a:pt x="1425" y="4340"/>
                </a:lnTo>
                <a:lnTo>
                  <a:pt x="1410" y="4342"/>
                </a:lnTo>
                <a:lnTo>
                  <a:pt x="1395" y="4345"/>
                </a:lnTo>
                <a:lnTo>
                  <a:pt x="1379" y="4347"/>
                </a:lnTo>
                <a:lnTo>
                  <a:pt x="1364" y="4349"/>
                </a:lnTo>
                <a:lnTo>
                  <a:pt x="1349" y="4352"/>
                </a:lnTo>
                <a:lnTo>
                  <a:pt x="1334" y="4354"/>
                </a:lnTo>
                <a:lnTo>
                  <a:pt x="1319" y="4357"/>
                </a:lnTo>
                <a:lnTo>
                  <a:pt x="1304" y="4360"/>
                </a:lnTo>
                <a:lnTo>
                  <a:pt x="1289" y="4362"/>
                </a:lnTo>
                <a:lnTo>
                  <a:pt x="1273" y="4364"/>
                </a:lnTo>
                <a:lnTo>
                  <a:pt x="1257" y="4365"/>
                </a:lnTo>
                <a:lnTo>
                  <a:pt x="1242" y="4367"/>
                </a:lnTo>
                <a:lnTo>
                  <a:pt x="1224" y="4367"/>
                </a:lnTo>
                <a:lnTo>
                  <a:pt x="1208" y="4367"/>
                </a:lnTo>
                <a:lnTo>
                  <a:pt x="1201" y="4393"/>
                </a:lnTo>
                <a:lnTo>
                  <a:pt x="1191" y="4414"/>
                </a:lnTo>
                <a:lnTo>
                  <a:pt x="1178" y="4431"/>
                </a:lnTo>
                <a:lnTo>
                  <a:pt x="1162" y="4444"/>
                </a:lnTo>
                <a:lnTo>
                  <a:pt x="1145" y="4453"/>
                </a:lnTo>
                <a:lnTo>
                  <a:pt x="1125" y="4460"/>
                </a:lnTo>
                <a:lnTo>
                  <a:pt x="1106" y="4466"/>
                </a:lnTo>
                <a:lnTo>
                  <a:pt x="1085" y="4470"/>
                </a:lnTo>
                <a:lnTo>
                  <a:pt x="1064" y="4475"/>
                </a:lnTo>
                <a:lnTo>
                  <a:pt x="1044" y="4479"/>
                </a:lnTo>
                <a:lnTo>
                  <a:pt x="1024" y="4485"/>
                </a:lnTo>
                <a:lnTo>
                  <a:pt x="1004" y="4493"/>
                </a:lnTo>
                <a:lnTo>
                  <a:pt x="987" y="4504"/>
                </a:lnTo>
                <a:lnTo>
                  <a:pt x="972" y="4517"/>
                </a:lnTo>
                <a:lnTo>
                  <a:pt x="960" y="4535"/>
                </a:lnTo>
                <a:lnTo>
                  <a:pt x="950" y="4558"/>
                </a:lnTo>
                <a:lnTo>
                  <a:pt x="927" y="4570"/>
                </a:lnTo>
                <a:lnTo>
                  <a:pt x="905" y="4580"/>
                </a:lnTo>
                <a:lnTo>
                  <a:pt x="882" y="4585"/>
                </a:lnTo>
                <a:lnTo>
                  <a:pt x="859" y="4588"/>
                </a:lnTo>
                <a:lnTo>
                  <a:pt x="836" y="4588"/>
                </a:lnTo>
                <a:lnTo>
                  <a:pt x="813" y="4585"/>
                </a:lnTo>
                <a:lnTo>
                  <a:pt x="790" y="4582"/>
                </a:lnTo>
                <a:lnTo>
                  <a:pt x="767" y="4577"/>
                </a:lnTo>
                <a:lnTo>
                  <a:pt x="744" y="4572"/>
                </a:lnTo>
                <a:lnTo>
                  <a:pt x="720" y="4567"/>
                </a:lnTo>
                <a:lnTo>
                  <a:pt x="697" y="4562"/>
                </a:lnTo>
                <a:lnTo>
                  <a:pt x="673" y="4559"/>
                </a:lnTo>
                <a:lnTo>
                  <a:pt x="649" y="4557"/>
                </a:lnTo>
                <a:lnTo>
                  <a:pt x="624" y="4555"/>
                </a:lnTo>
                <a:lnTo>
                  <a:pt x="600" y="4558"/>
                </a:lnTo>
                <a:lnTo>
                  <a:pt x="575" y="4564"/>
                </a:lnTo>
                <a:lnTo>
                  <a:pt x="562" y="4551"/>
                </a:lnTo>
                <a:lnTo>
                  <a:pt x="550" y="4539"/>
                </a:lnTo>
                <a:lnTo>
                  <a:pt x="537" y="4527"/>
                </a:lnTo>
                <a:lnTo>
                  <a:pt x="523" y="4515"/>
                </a:lnTo>
                <a:lnTo>
                  <a:pt x="509" y="4505"/>
                </a:lnTo>
                <a:lnTo>
                  <a:pt x="495" y="4494"/>
                </a:lnTo>
                <a:lnTo>
                  <a:pt x="482" y="4484"/>
                </a:lnTo>
                <a:lnTo>
                  <a:pt x="468" y="4474"/>
                </a:lnTo>
                <a:lnTo>
                  <a:pt x="453" y="4464"/>
                </a:lnTo>
                <a:lnTo>
                  <a:pt x="439" y="4455"/>
                </a:lnTo>
                <a:lnTo>
                  <a:pt x="424" y="4446"/>
                </a:lnTo>
                <a:lnTo>
                  <a:pt x="409" y="4438"/>
                </a:lnTo>
                <a:lnTo>
                  <a:pt x="393" y="4430"/>
                </a:lnTo>
                <a:lnTo>
                  <a:pt x="378" y="4423"/>
                </a:lnTo>
                <a:lnTo>
                  <a:pt x="362" y="4416"/>
                </a:lnTo>
                <a:lnTo>
                  <a:pt x="346" y="4409"/>
                </a:lnTo>
                <a:lnTo>
                  <a:pt x="333" y="4390"/>
                </a:lnTo>
                <a:lnTo>
                  <a:pt x="325" y="4369"/>
                </a:lnTo>
                <a:lnTo>
                  <a:pt x="319" y="4347"/>
                </a:lnTo>
                <a:lnTo>
                  <a:pt x="317" y="4325"/>
                </a:lnTo>
                <a:lnTo>
                  <a:pt x="316" y="4303"/>
                </a:lnTo>
                <a:lnTo>
                  <a:pt x="317" y="4280"/>
                </a:lnTo>
                <a:lnTo>
                  <a:pt x="319" y="4257"/>
                </a:lnTo>
                <a:lnTo>
                  <a:pt x="322" y="4234"/>
                </a:lnTo>
                <a:lnTo>
                  <a:pt x="332" y="4225"/>
                </a:lnTo>
                <a:lnTo>
                  <a:pt x="345" y="4219"/>
                </a:lnTo>
                <a:lnTo>
                  <a:pt x="357" y="4214"/>
                </a:lnTo>
                <a:lnTo>
                  <a:pt x="371" y="4211"/>
                </a:lnTo>
                <a:lnTo>
                  <a:pt x="384" y="4208"/>
                </a:lnTo>
                <a:lnTo>
                  <a:pt x="395" y="4202"/>
                </a:lnTo>
                <a:lnTo>
                  <a:pt x="403" y="4191"/>
                </a:lnTo>
                <a:lnTo>
                  <a:pt x="409" y="4178"/>
                </a:lnTo>
                <a:lnTo>
                  <a:pt x="426" y="4117"/>
                </a:lnTo>
                <a:lnTo>
                  <a:pt x="433" y="4054"/>
                </a:lnTo>
                <a:lnTo>
                  <a:pt x="431" y="3993"/>
                </a:lnTo>
                <a:lnTo>
                  <a:pt x="421" y="3932"/>
                </a:lnTo>
                <a:lnTo>
                  <a:pt x="406" y="3872"/>
                </a:lnTo>
                <a:lnTo>
                  <a:pt x="385" y="3815"/>
                </a:lnTo>
                <a:lnTo>
                  <a:pt x="361" y="3758"/>
                </a:lnTo>
                <a:lnTo>
                  <a:pt x="335" y="3705"/>
                </a:lnTo>
                <a:lnTo>
                  <a:pt x="326" y="3666"/>
                </a:lnTo>
                <a:lnTo>
                  <a:pt x="322" y="3625"/>
                </a:lnTo>
                <a:lnTo>
                  <a:pt x="320" y="3581"/>
                </a:lnTo>
                <a:lnTo>
                  <a:pt x="319" y="3537"/>
                </a:lnTo>
                <a:lnTo>
                  <a:pt x="315" y="3494"/>
                </a:lnTo>
                <a:lnTo>
                  <a:pt x="303" y="3455"/>
                </a:lnTo>
                <a:lnTo>
                  <a:pt x="284" y="3421"/>
                </a:lnTo>
                <a:lnTo>
                  <a:pt x="251" y="3393"/>
                </a:lnTo>
                <a:lnTo>
                  <a:pt x="246" y="3375"/>
                </a:lnTo>
                <a:lnTo>
                  <a:pt x="239" y="3357"/>
                </a:lnTo>
                <a:lnTo>
                  <a:pt x="229" y="3341"/>
                </a:lnTo>
                <a:lnTo>
                  <a:pt x="219" y="3324"/>
                </a:lnTo>
                <a:lnTo>
                  <a:pt x="208" y="3309"/>
                </a:lnTo>
                <a:lnTo>
                  <a:pt x="195" y="3293"/>
                </a:lnTo>
                <a:lnTo>
                  <a:pt x="183" y="3278"/>
                </a:lnTo>
                <a:lnTo>
                  <a:pt x="171" y="3263"/>
                </a:lnTo>
                <a:lnTo>
                  <a:pt x="171" y="3212"/>
                </a:lnTo>
                <a:lnTo>
                  <a:pt x="164" y="3165"/>
                </a:lnTo>
                <a:lnTo>
                  <a:pt x="151" y="3120"/>
                </a:lnTo>
                <a:lnTo>
                  <a:pt x="131" y="3079"/>
                </a:lnTo>
                <a:lnTo>
                  <a:pt x="107" y="3038"/>
                </a:lnTo>
                <a:lnTo>
                  <a:pt x="79" y="3000"/>
                </a:lnTo>
                <a:lnTo>
                  <a:pt x="46" y="2965"/>
                </a:lnTo>
                <a:lnTo>
                  <a:pt x="11" y="2929"/>
                </a:lnTo>
                <a:lnTo>
                  <a:pt x="6" y="2905"/>
                </a:lnTo>
                <a:lnTo>
                  <a:pt x="2" y="2880"/>
                </a:lnTo>
                <a:lnTo>
                  <a:pt x="0" y="2855"/>
                </a:lnTo>
                <a:lnTo>
                  <a:pt x="0" y="2832"/>
                </a:lnTo>
                <a:lnTo>
                  <a:pt x="4" y="2809"/>
                </a:lnTo>
                <a:lnTo>
                  <a:pt x="12" y="2787"/>
                </a:lnTo>
                <a:lnTo>
                  <a:pt x="24" y="2766"/>
                </a:lnTo>
                <a:lnTo>
                  <a:pt x="43" y="2749"/>
                </a:lnTo>
                <a:lnTo>
                  <a:pt x="59" y="2755"/>
                </a:lnTo>
                <a:lnTo>
                  <a:pt x="74" y="2763"/>
                </a:lnTo>
                <a:lnTo>
                  <a:pt x="88" y="2776"/>
                </a:lnTo>
                <a:lnTo>
                  <a:pt x="100" y="2788"/>
                </a:lnTo>
                <a:lnTo>
                  <a:pt x="113" y="2801"/>
                </a:lnTo>
                <a:lnTo>
                  <a:pt x="127" y="2814"/>
                </a:lnTo>
                <a:lnTo>
                  <a:pt x="141" y="2823"/>
                </a:lnTo>
                <a:lnTo>
                  <a:pt x="157" y="2830"/>
                </a:lnTo>
                <a:lnTo>
                  <a:pt x="157" y="2793"/>
                </a:lnTo>
                <a:lnTo>
                  <a:pt x="137" y="2755"/>
                </a:lnTo>
                <a:lnTo>
                  <a:pt x="114" y="2717"/>
                </a:lnTo>
                <a:lnTo>
                  <a:pt x="91" y="2679"/>
                </a:lnTo>
                <a:lnTo>
                  <a:pt x="68" y="2642"/>
                </a:lnTo>
                <a:lnTo>
                  <a:pt x="49" y="2603"/>
                </a:lnTo>
                <a:lnTo>
                  <a:pt x="34" y="2562"/>
                </a:lnTo>
                <a:lnTo>
                  <a:pt x="26" y="2521"/>
                </a:lnTo>
                <a:lnTo>
                  <a:pt x="24" y="2477"/>
                </a:lnTo>
                <a:lnTo>
                  <a:pt x="34" y="2448"/>
                </a:lnTo>
                <a:lnTo>
                  <a:pt x="51" y="2421"/>
                </a:lnTo>
                <a:lnTo>
                  <a:pt x="69" y="2394"/>
                </a:lnTo>
                <a:lnTo>
                  <a:pt x="88" y="2367"/>
                </a:lnTo>
                <a:lnTo>
                  <a:pt x="102" y="2339"/>
                </a:lnTo>
                <a:lnTo>
                  <a:pt x="108" y="2310"/>
                </a:lnTo>
                <a:lnTo>
                  <a:pt x="102" y="2281"/>
                </a:lnTo>
                <a:lnTo>
                  <a:pt x="81" y="2249"/>
                </a:lnTo>
                <a:lnTo>
                  <a:pt x="84" y="2228"/>
                </a:lnTo>
                <a:lnTo>
                  <a:pt x="89" y="2208"/>
                </a:lnTo>
                <a:lnTo>
                  <a:pt x="95" y="2187"/>
                </a:lnTo>
                <a:lnTo>
                  <a:pt x="100" y="2167"/>
                </a:lnTo>
                <a:lnTo>
                  <a:pt x="107" y="2148"/>
                </a:lnTo>
                <a:lnTo>
                  <a:pt x="113" y="2128"/>
                </a:lnTo>
                <a:lnTo>
                  <a:pt x="119" y="2107"/>
                </a:lnTo>
                <a:lnTo>
                  <a:pt x="123" y="2088"/>
                </a:lnTo>
                <a:lnTo>
                  <a:pt x="128" y="2082"/>
                </a:lnTo>
                <a:lnTo>
                  <a:pt x="133" y="2076"/>
                </a:lnTo>
                <a:lnTo>
                  <a:pt x="138" y="2072"/>
                </a:lnTo>
                <a:lnTo>
                  <a:pt x="144" y="2067"/>
                </a:lnTo>
                <a:lnTo>
                  <a:pt x="151" y="2065"/>
                </a:lnTo>
                <a:lnTo>
                  <a:pt x="158" y="2064"/>
                </a:lnTo>
                <a:lnTo>
                  <a:pt x="166" y="2064"/>
                </a:lnTo>
                <a:lnTo>
                  <a:pt x="175" y="2065"/>
                </a:lnTo>
                <a:lnTo>
                  <a:pt x="183" y="2071"/>
                </a:lnTo>
                <a:lnTo>
                  <a:pt x="193" y="2077"/>
                </a:lnTo>
                <a:lnTo>
                  <a:pt x="202" y="2086"/>
                </a:lnTo>
                <a:lnTo>
                  <a:pt x="212" y="2092"/>
                </a:lnTo>
                <a:lnTo>
                  <a:pt x="221" y="2097"/>
                </a:lnTo>
                <a:lnTo>
                  <a:pt x="231" y="2097"/>
                </a:lnTo>
                <a:lnTo>
                  <a:pt x="239" y="2091"/>
                </a:lnTo>
                <a:lnTo>
                  <a:pt x="246" y="2079"/>
                </a:lnTo>
                <a:lnTo>
                  <a:pt x="256" y="2059"/>
                </a:lnTo>
                <a:lnTo>
                  <a:pt x="270" y="2046"/>
                </a:lnTo>
                <a:lnTo>
                  <a:pt x="286" y="2037"/>
                </a:lnTo>
                <a:lnTo>
                  <a:pt x="303" y="2031"/>
                </a:lnTo>
                <a:lnTo>
                  <a:pt x="322" y="2028"/>
                </a:lnTo>
                <a:lnTo>
                  <a:pt x="341" y="2024"/>
                </a:lnTo>
                <a:lnTo>
                  <a:pt x="360" y="2021"/>
                </a:lnTo>
                <a:lnTo>
                  <a:pt x="377" y="2016"/>
                </a:lnTo>
                <a:lnTo>
                  <a:pt x="391" y="2004"/>
                </a:lnTo>
                <a:lnTo>
                  <a:pt x="404" y="1992"/>
                </a:lnTo>
                <a:lnTo>
                  <a:pt x="418" y="1978"/>
                </a:lnTo>
                <a:lnTo>
                  <a:pt x="432" y="1966"/>
                </a:lnTo>
                <a:lnTo>
                  <a:pt x="446" y="1953"/>
                </a:lnTo>
                <a:lnTo>
                  <a:pt x="460" y="1939"/>
                </a:lnTo>
                <a:lnTo>
                  <a:pt x="472" y="1927"/>
                </a:lnTo>
                <a:lnTo>
                  <a:pt x="487" y="1914"/>
                </a:lnTo>
                <a:lnTo>
                  <a:pt x="501" y="1902"/>
                </a:lnTo>
                <a:lnTo>
                  <a:pt x="515" y="1891"/>
                </a:lnTo>
                <a:lnTo>
                  <a:pt x="530" y="1879"/>
                </a:lnTo>
                <a:lnTo>
                  <a:pt x="545" y="1869"/>
                </a:lnTo>
                <a:lnTo>
                  <a:pt x="560" y="1860"/>
                </a:lnTo>
                <a:lnTo>
                  <a:pt x="576" y="1852"/>
                </a:lnTo>
                <a:lnTo>
                  <a:pt x="593" y="1845"/>
                </a:lnTo>
                <a:lnTo>
                  <a:pt x="611" y="1839"/>
                </a:lnTo>
                <a:lnTo>
                  <a:pt x="652" y="1848"/>
                </a:lnTo>
                <a:lnTo>
                  <a:pt x="692" y="1852"/>
                </a:lnTo>
                <a:lnTo>
                  <a:pt x="732" y="1849"/>
                </a:lnTo>
                <a:lnTo>
                  <a:pt x="770" y="1842"/>
                </a:lnTo>
                <a:lnTo>
                  <a:pt x="805" y="1833"/>
                </a:lnTo>
                <a:lnTo>
                  <a:pt x="841" y="1819"/>
                </a:lnTo>
                <a:lnTo>
                  <a:pt x="877" y="1804"/>
                </a:lnTo>
                <a:lnTo>
                  <a:pt x="911" y="1788"/>
                </a:lnTo>
                <a:lnTo>
                  <a:pt x="946" y="1772"/>
                </a:lnTo>
                <a:lnTo>
                  <a:pt x="981" y="1755"/>
                </a:lnTo>
                <a:lnTo>
                  <a:pt x="1016" y="1739"/>
                </a:lnTo>
                <a:lnTo>
                  <a:pt x="1053" y="1725"/>
                </a:lnTo>
                <a:lnTo>
                  <a:pt x="1090" y="1713"/>
                </a:lnTo>
                <a:lnTo>
                  <a:pt x="1128" y="1705"/>
                </a:lnTo>
                <a:lnTo>
                  <a:pt x="1167" y="1701"/>
                </a:lnTo>
                <a:lnTo>
                  <a:pt x="1208" y="1702"/>
                </a:lnTo>
                <a:lnTo>
                  <a:pt x="1221" y="1696"/>
                </a:lnTo>
                <a:lnTo>
                  <a:pt x="1234" y="1692"/>
                </a:lnTo>
                <a:lnTo>
                  <a:pt x="1247" y="1687"/>
                </a:lnTo>
                <a:lnTo>
                  <a:pt x="1260" y="1681"/>
                </a:lnTo>
                <a:lnTo>
                  <a:pt x="1274" y="1677"/>
                </a:lnTo>
                <a:lnTo>
                  <a:pt x="1287" y="1671"/>
                </a:lnTo>
                <a:lnTo>
                  <a:pt x="1299" y="1666"/>
                </a:lnTo>
                <a:lnTo>
                  <a:pt x="1313" y="1660"/>
                </a:lnTo>
                <a:lnTo>
                  <a:pt x="1325" y="1653"/>
                </a:lnTo>
                <a:lnTo>
                  <a:pt x="1337" y="1647"/>
                </a:lnTo>
                <a:lnTo>
                  <a:pt x="1349" y="1639"/>
                </a:lnTo>
                <a:lnTo>
                  <a:pt x="1359" y="1630"/>
                </a:lnTo>
                <a:lnTo>
                  <a:pt x="1370" y="1620"/>
                </a:lnTo>
                <a:lnTo>
                  <a:pt x="1380" y="1610"/>
                </a:lnTo>
                <a:lnTo>
                  <a:pt x="1388" y="1598"/>
                </a:lnTo>
                <a:lnTo>
                  <a:pt x="1396" y="1584"/>
                </a:lnTo>
                <a:lnTo>
                  <a:pt x="1402" y="1557"/>
                </a:lnTo>
                <a:lnTo>
                  <a:pt x="1412" y="1529"/>
                </a:lnTo>
                <a:lnTo>
                  <a:pt x="1425" y="1504"/>
                </a:lnTo>
                <a:lnTo>
                  <a:pt x="1441" y="1480"/>
                </a:lnTo>
                <a:lnTo>
                  <a:pt x="1458" y="1456"/>
                </a:lnTo>
                <a:lnTo>
                  <a:pt x="1479" y="1435"/>
                </a:lnTo>
                <a:lnTo>
                  <a:pt x="1501" y="1413"/>
                </a:lnTo>
                <a:lnTo>
                  <a:pt x="1524" y="1392"/>
                </a:lnTo>
                <a:lnTo>
                  <a:pt x="1518" y="1365"/>
                </a:lnTo>
                <a:lnTo>
                  <a:pt x="1511" y="1338"/>
                </a:lnTo>
                <a:lnTo>
                  <a:pt x="1504" y="1310"/>
                </a:lnTo>
                <a:lnTo>
                  <a:pt x="1500" y="1283"/>
                </a:lnTo>
                <a:lnTo>
                  <a:pt x="1499" y="1256"/>
                </a:lnTo>
                <a:lnTo>
                  <a:pt x="1503" y="1230"/>
                </a:lnTo>
                <a:lnTo>
                  <a:pt x="1514" y="1205"/>
                </a:lnTo>
                <a:lnTo>
                  <a:pt x="1533" y="1181"/>
                </a:lnTo>
                <a:lnTo>
                  <a:pt x="1554" y="1174"/>
                </a:lnTo>
                <a:lnTo>
                  <a:pt x="1573" y="1164"/>
                </a:lnTo>
                <a:lnTo>
                  <a:pt x="1591" y="1151"/>
                </a:lnTo>
                <a:lnTo>
                  <a:pt x="1607" y="1137"/>
                </a:lnTo>
                <a:lnTo>
                  <a:pt x="1622" y="1121"/>
                </a:lnTo>
                <a:lnTo>
                  <a:pt x="1637" y="1105"/>
                </a:lnTo>
                <a:lnTo>
                  <a:pt x="1651" y="1089"/>
                </a:lnTo>
                <a:lnTo>
                  <a:pt x="1664" y="1073"/>
                </a:lnTo>
                <a:lnTo>
                  <a:pt x="1683" y="1074"/>
                </a:lnTo>
                <a:lnTo>
                  <a:pt x="1697" y="1084"/>
                </a:lnTo>
                <a:lnTo>
                  <a:pt x="1707" y="1099"/>
                </a:lnTo>
                <a:lnTo>
                  <a:pt x="1715" y="1117"/>
                </a:lnTo>
                <a:lnTo>
                  <a:pt x="1723" y="1130"/>
                </a:lnTo>
                <a:lnTo>
                  <a:pt x="1732" y="1140"/>
                </a:lnTo>
                <a:lnTo>
                  <a:pt x="1745" y="1139"/>
                </a:lnTo>
                <a:lnTo>
                  <a:pt x="1762" y="1124"/>
                </a:lnTo>
                <a:lnTo>
                  <a:pt x="1763" y="1107"/>
                </a:lnTo>
                <a:lnTo>
                  <a:pt x="1763" y="1090"/>
                </a:lnTo>
                <a:lnTo>
                  <a:pt x="1763" y="1073"/>
                </a:lnTo>
                <a:lnTo>
                  <a:pt x="1765" y="1057"/>
                </a:lnTo>
                <a:lnTo>
                  <a:pt x="1769" y="1042"/>
                </a:lnTo>
                <a:lnTo>
                  <a:pt x="1776" y="1028"/>
                </a:lnTo>
                <a:lnTo>
                  <a:pt x="1788" y="1018"/>
                </a:lnTo>
                <a:lnTo>
                  <a:pt x="1805" y="1011"/>
                </a:lnTo>
                <a:lnTo>
                  <a:pt x="1816" y="1013"/>
                </a:lnTo>
                <a:lnTo>
                  <a:pt x="1827" y="1019"/>
                </a:lnTo>
                <a:lnTo>
                  <a:pt x="1836" y="1027"/>
                </a:lnTo>
                <a:lnTo>
                  <a:pt x="1845" y="1034"/>
                </a:lnTo>
                <a:lnTo>
                  <a:pt x="1853" y="1042"/>
                </a:lnTo>
                <a:lnTo>
                  <a:pt x="1864" y="1046"/>
                </a:lnTo>
                <a:lnTo>
                  <a:pt x="1874" y="1048"/>
                </a:lnTo>
                <a:lnTo>
                  <a:pt x="1886" y="1044"/>
                </a:lnTo>
                <a:lnTo>
                  <a:pt x="1895" y="1030"/>
                </a:lnTo>
                <a:lnTo>
                  <a:pt x="1896" y="1015"/>
                </a:lnTo>
                <a:lnTo>
                  <a:pt x="1892" y="1000"/>
                </a:lnTo>
                <a:lnTo>
                  <a:pt x="1887" y="985"/>
                </a:lnTo>
                <a:lnTo>
                  <a:pt x="1881" y="970"/>
                </a:lnTo>
                <a:lnTo>
                  <a:pt x="1877" y="954"/>
                </a:lnTo>
                <a:lnTo>
                  <a:pt x="1880" y="938"/>
                </a:lnTo>
                <a:lnTo>
                  <a:pt x="1889" y="922"/>
                </a:lnTo>
                <a:lnTo>
                  <a:pt x="1910" y="913"/>
                </a:lnTo>
                <a:lnTo>
                  <a:pt x="1928" y="901"/>
                </a:lnTo>
                <a:lnTo>
                  <a:pt x="1944" y="887"/>
                </a:lnTo>
                <a:lnTo>
                  <a:pt x="1959" y="871"/>
                </a:lnTo>
                <a:lnTo>
                  <a:pt x="1973" y="855"/>
                </a:lnTo>
                <a:lnTo>
                  <a:pt x="1985" y="838"/>
                </a:lnTo>
                <a:lnTo>
                  <a:pt x="1996" y="819"/>
                </a:lnTo>
                <a:lnTo>
                  <a:pt x="2009" y="801"/>
                </a:lnTo>
                <a:lnTo>
                  <a:pt x="2020" y="784"/>
                </a:lnTo>
                <a:lnTo>
                  <a:pt x="2032" y="768"/>
                </a:lnTo>
                <a:lnTo>
                  <a:pt x="2046" y="751"/>
                </a:lnTo>
                <a:lnTo>
                  <a:pt x="2059" y="738"/>
                </a:lnTo>
                <a:lnTo>
                  <a:pt x="2076" y="726"/>
                </a:lnTo>
                <a:lnTo>
                  <a:pt x="2094" y="716"/>
                </a:lnTo>
                <a:lnTo>
                  <a:pt x="2115" y="709"/>
                </a:lnTo>
                <a:lnTo>
                  <a:pt x="2138" y="705"/>
                </a:lnTo>
                <a:lnTo>
                  <a:pt x="2145" y="707"/>
                </a:lnTo>
                <a:lnTo>
                  <a:pt x="2150" y="709"/>
                </a:lnTo>
                <a:lnTo>
                  <a:pt x="2156" y="711"/>
                </a:lnTo>
                <a:lnTo>
                  <a:pt x="2162" y="715"/>
                </a:lnTo>
                <a:lnTo>
                  <a:pt x="2168" y="717"/>
                </a:lnTo>
                <a:lnTo>
                  <a:pt x="2173" y="719"/>
                </a:lnTo>
                <a:lnTo>
                  <a:pt x="2179" y="720"/>
                </a:lnTo>
                <a:lnTo>
                  <a:pt x="2185" y="720"/>
                </a:lnTo>
                <a:lnTo>
                  <a:pt x="2191" y="705"/>
                </a:lnTo>
                <a:lnTo>
                  <a:pt x="2188" y="690"/>
                </a:lnTo>
                <a:lnTo>
                  <a:pt x="2182" y="677"/>
                </a:lnTo>
                <a:lnTo>
                  <a:pt x="2175" y="663"/>
                </a:lnTo>
                <a:lnTo>
                  <a:pt x="2168" y="650"/>
                </a:lnTo>
                <a:lnTo>
                  <a:pt x="2167" y="636"/>
                </a:lnTo>
                <a:lnTo>
                  <a:pt x="2173" y="624"/>
                </a:lnTo>
                <a:lnTo>
                  <a:pt x="2192" y="611"/>
                </a:lnTo>
                <a:lnTo>
                  <a:pt x="2209" y="607"/>
                </a:lnTo>
                <a:lnTo>
                  <a:pt x="2228" y="607"/>
                </a:lnTo>
                <a:lnTo>
                  <a:pt x="2246" y="607"/>
                </a:lnTo>
                <a:lnTo>
                  <a:pt x="2264" y="606"/>
                </a:lnTo>
                <a:lnTo>
                  <a:pt x="2283" y="604"/>
                </a:lnTo>
                <a:lnTo>
                  <a:pt x="2299" y="598"/>
                </a:lnTo>
                <a:lnTo>
                  <a:pt x="2313" y="589"/>
                </a:lnTo>
                <a:lnTo>
                  <a:pt x="2326" y="574"/>
                </a:lnTo>
                <a:lnTo>
                  <a:pt x="2340" y="576"/>
                </a:lnTo>
                <a:lnTo>
                  <a:pt x="2355" y="579"/>
                </a:lnTo>
                <a:lnTo>
                  <a:pt x="2369" y="583"/>
                </a:lnTo>
                <a:lnTo>
                  <a:pt x="2383" y="589"/>
                </a:lnTo>
                <a:lnTo>
                  <a:pt x="2397" y="596"/>
                </a:lnTo>
                <a:lnTo>
                  <a:pt x="2410" y="603"/>
                </a:lnTo>
                <a:lnTo>
                  <a:pt x="2422" y="611"/>
                </a:lnTo>
                <a:lnTo>
                  <a:pt x="2434" y="620"/>
                </a:lnTo>
                <a:lnTo>
                  <a:pt x="2446" y="629"/>
                </a:lnTo>
                <a:lnTo>
                  <a:pt x="2458" y="639"/>
                </a:lnTo>
                <a:lnTo>
                  <a:pt x="2469" y="649"/>
                </a:lnTo>
                <a:lnTo>
                  <a:pt x="2481" y="658"/>
                </a:lnTo>
                <a:lnTo>
                  <a:pt x="2492" y="668"/>
                </a:lnTo>
                <a:lnTo>
                  <a:pt x="2504" y="679"/>
                </a:lnTo>
                <a:lnTo>
                  <a:pt x="2516" y="688"/>
                </a:lnTo>
                <a:lnTo>
                  <a:pt x="2527" y="697"/>
                </a:lnTo>
                <a:lnTo>
                  <a:pt x="2536" y="711"/>
                </a:lnTo>
                <a:lnTo>
                  <a:pt x="2545" y="723"/>
                </a:lnTo>
                <a:lnTo>
                  <a:pt x="2557" y="732"/>
                </a:lnTo>
                <a:lnTo>
                  <a:pt x="2570" y="738"/>
                </a:lnTo>
                <a:lnTo>
                  <a:pt x="2582" y="742"/>
                </a:lnTo>
                <a:lnTo>
                  <a:pt x="2596" y="746"/>
                </a:lnTo>
                <a:lnTo>
                  <a:pt x="2610" y="748"/>
                </a:lnTo>
                <a:lnTo>
                  <a:pt x="2624" y="749"/>
                </a:lnTo>
                <a:lnTo>
                  <a:pt x="2638" y="750"/>
                </a:lnTo>
                <a:lnTo>
                  <a:pt x="2651" y="751"/>
                </a:lnTo>
                <a:lnTo>
                  <a:pt x="2665" y="753"/>
                </a:lnTo>
                <a:lnTo>
                  <a:pt x="2679" y="756"/>
                </a:lnTo>
                <a:lnTo>
                  <a:pt x="2692" y="761"/>
                </a:lnTo>
                <a:lnTo>
                  <a:pt x="2704" y="766"/>
                </a:lnTo>
                <a:lnTo>
                  <a:pt x="2715" y="774"/>
                </a:lnTo>
                <a:lnTo>
                  <a:pt x="2725" y="785"/>
                </a:lnTo>
                <a:lnTo>
                  <a:pt x="2732" y="785"/>
                </a:lnTo>
                <a:lnTo>
                  <a:pt x="2738" y="785"/>
                </a:lnTo>
                <a:lnTo>
                  <a:pt x="2744" y="785"/>
                </a:lnTo>
                <a:lnTo>
                  <a:pt x="2749" y="784"/>
                </a:lnTo>
                <a:lnTo>
                  <a:pt x="2754" y="781"/>
                </a:lnTo>
                <a:lnTo>
                  <a:pt x="2759" y="779"/>
                </a:lnTo>
                <a:lnTo>
                  <a:pt x="2763" y="776"/>
                </a:lnTo>
                <a:lnTo>
                  <a:pt x="2768" y="772"/>
                </a:lnTo>
                <a:lnTo>
                  <a:pt x="2768" y="756"/>
                </a:lnTo>
                <a:lnTo>
                  <a:pt x="2762" y="743"/>
                </a:lnTo>
                <a:lnTo>
                  <a:pt x="2753" y="733"/>
                </a:lnTo>
                <a:lnTo>
                  <a:pt x="2742" y="723"/>
                </a:lnTo>
                <a:lnTo>
                  <a:pt x="2733" y="713"/>
                </a:lnTo>
                <a:lnTo>
                  <a:pt x="2726" y="702"/>
                </a:lnTo>
                <a:lnTo>
                  <a:pt x="2725" y="689"/>
                </a:lnTo>
                <a:lnTo>
                  <a:pt x="2732" y="674"/>
                </a:lnTo>
                <a:lnTo>
                  <a:pt x="2741" y="665"/>
                </a:lnTo>
                <a:lnTo>
                  <a:pt x="2750" y="657"/>
                </a:lnTo>
                <a:lnTo>
                  <a:pt x="2761" y="649"/>
                </a:lnTo>
                <a:lnTo>
                  <a:pt x="2771" y="641"/>
                </a:lnTo>
                <a:lnTo>
                  <a:pt x="2780" y="633"/>
                </a:lnTo>
                <a:lnTo>
                  <a:pt x="2790" y="624"/>
                </a:lnTo>
                <a:lnTo>
                  <a:pt x="2799" y="614"/>
                </a:lnTo>
                <a:lnTo>
                  <a:pt x="2806" y="604"/>
                </a:lnTo>
                <a:lnTo>
                  <a:pt x="2802" y="590"/>
                </a:lnTo>
                <a:lnTo>
                  <a:pt x="2802" y="576"/>
                </a:lnTo>
                <a:lnTo>
                  <a:pt x="2805" y="563"/>
                </a:lnTo>
                <a:lnTo>
                  <a:pt x="2810" y="550"/>
                </a:lnTo>
                <a:lnTo>
                  <a:pt x="2818" y="538"/>
                </a:lnTo>
                <a:lnTo>
                  <a:pt x="2828" y="529"/>
                </a:lnTo>
                <a:lnTo>
                  <a:pt x="2840" y="522"/>
                </a:lnTo>
                <a:lnTo>
                  <a:pt x="2853" y="518"/>
                </a:lnTo>
                <a:lnTo>
                  <a:pt x="2863" y="515"/>
                </a:lnTo>
                <a:lnTo>
                  <a:pt x="2874" y="512"/>
                </a:lnTo>
                <a:lnTo>
                  <a:pt x="2884" y="507"/>
                </a:lnTo>
                <a:lnTo>
                  <a:pt x="2893" y="501"/>
                </a:lnTo>
                <a:lnTo>
                  <a:pt x="2903" y="496"/>
                </a:lnTo>
                <a:lnTo>
                  <a:pt x="2911" y="488"/>
                </a:lnTo>
                <a:lnTo>
                  <a:pt x="2919" y="480"/>
                </a:lnTo>
                <a:lnTo>
                  <a:pt x="2927" y="470"/>
                </a:lnTo>
                <a:lnTo>
                  <a:pt x="2928" y="446"/>
                </a:lnTo>
                <a:lnTo>
                  <a:pt x="2930" y="422"/>
                </a:lnTo>
                <a:lnTo>
                  <a:pt x="2934" y="397"/>
                </a:lnTo>
                <a:lnTo>
                  <a:pt x="2941" y="374"/>
                </a:lnTo>
                <a:lnTo>
                  <a:pt x="2950" y="353"/>
                </a:lnTo>
                <a:lnTo>
                  <a:pt x="2964" y="334"/>
                </a:lnTo>
                <a:lnTo>
                  <a:pt x="2983" y="321"/>
                </a:lnTo>
                <a:lnTo>
                  <a:pt x="3007" y="311"/>
                </a:lnTo>
                <a:lnTo>
                  <a:pt x="3018" y="301"/>
                </a:lnTo>
                <a:lnTo>
                  <a:pt x="3008" y="289"/>
                </a:lnTo>
                <a:lnTo>
                  <a:pt x="2999" y="277"/>
                </a:lnTo>
                <a:lnTo>
                  <a:pt x="2991" y="264"/>
                </a:lnTo>
                <a:lnTo>
                  <a:pt x="2984" y="250"/>
                </a:lnTo>
                <a:lnTo>
                  <a:pt x="2976" y="239"/>
                </a:lnTo>
                <a:lnTo>
                  <a:pt x="2968" y="226"/>
                </a:lnTo>
                <a:lnTo>
                  <a:pt x="2958" y="215"/>
                </a:lnTo>
                <a:lnTo>
                  <a:pt x="2946" y="204"/>
                </a:lnTo>
                <a:lnTo>
                  <a:pt x="2942" y="220"/>
                </a:lnTo>
                <a:lnTo>
                  <a:pt x="2945" y="239"/>
                </a:lnTo>
                <a:lnTo>
                  <a:pt x="2946" y="257"/>
                </a:lnTo>
                <a:lnTo>
                  <a:pt x="2937" y="275"/>
                </a:lnTo>
                <a:lnTo>
                  <a:pt x="2926" y="278"/>
                </a:lnTo>
                <a:lnTo>
                  <a:pt x="2914" y="279"/>
                </a:lnTo>
                <a:lnTo>
                  <a:pt x="2903" y="278"/>
                </a:lnTo>
                <a:lnTo>
                  <a:pt x="2892" y="275"/>
                </a:lnTo>
                <a:lnTo>
                  <a:pt x="2881" y="271"/>
                </a:lnTo>
                <a:lnTo>
                  <a:pt x="2871" y="265"/>
                </a:lnTo>
                <a:lnTo>
                  <a:pt x="2861" y="258"/>
                </a:lnTo>
                <a:lnTo>
                  <a:pt x="2853" y="251"/>
                </a:lnTo>
                <a:lnTo>
                  <a:pt x="2841" y="236"/>
                </a:lnTo>
                <a:lnTo>
                  <a:pt x="2836" y="218"/>
                </a:lnTo>
                <a:lnTo>
                  <a:pt x="2835" y="198"/>
                </a:lnTo>
                <a:lnTo>
                  <a:pt x="2839" y="180"/>
                </a:lnTo>
                <a:lnTo>
                  <a:pt x="2846" y="174"/>
                </a:lnTo>
                <a:lnTo>
                  <a:pt x="2854" y="167"/>
                </a:lnTo>
                <a:lnTo>
                  <a:pt x="2861" y="163"/>
                </a:lnTo>
                <a:lnTo>
                  <a:pt x="2869" y="159"/>
                </a:lnTo>
                <a:lnTo>
                  <a:pt x="2877" y="157"/>
                </a:lnTo>
                <a:lnTo>
                  <a:pt x="2886" y="156"/>
                </a:lnTo>
                <a:lnTo>
                  <a:pt x="2894" y="158"/>
                </a:lnTo>
                <a:lnTo>
                  <a:pt x="2904" y="162"/>
                </a:lnTo>
                <a:lnTo>
                  <a:pt x="2927" y="185"/>
                </a:lnTo>
                <a:lnTo>
                  <a:pt x="2927" y="165"/>
                </a:lnTo>
                <a:lnTo>
                  <a:pt x="2929" y="145"/>
                </a:lnTo>
                <a:lnTo>
                  <a:pt x="2935" y="127"/>
                </a:lnTo>
                <a:lnTo>
                  <a:pt x="2951" y="113"/>
                </a:lnTo>
                <a:lnTo>
                  <a:pt x="2964" y="119"/>
                </a:lnTo>
                <a:lnTo>
                  <a:pt x="2977" y="121"/>
                </a:lnTo>
                <a:lnTo>
                  <a:pt x="2991" y="122"/>
                </a:lnTo>
                <a:lnTo>
                  <a:pt x="3005" y="121"/>
                </a:lnTo>
                <a:lnTo>
                  <a:pt x="3020" y="119"/>
                </a:lnTo>
                <a:lnTo>
                  <a:pt x="3034" y="117"/>
                </a:lnTo>
                <a:lnTo>
                  <a:pt x="3048" y="113"/>
                </a:lnTo>
                <a:lnTo>
                  <a:pt x="3061" y="111"/>
                </a:lnTo>
                <a:lnTo>
                  <a:pt x="3075" y="109"/>
                </a:lnTo>
                <a:lnTo>
                  <a:pt x="3087" y="109"/>
                </a:lnTo>
                <a:lnTo>
                  <a:pt x="3098" y="110"/>
                </a:lnTo>
                <a:lnTo>
                  <a:pt x="3110" y="113"/>
                </a:lnTo>
                <a:lnTo>
                  <a:pt x="3119" y="119"/>
                </a:lnTo>
                <a:lnTo>
                  <a:pt x="3127" y="128"/>
                </a:lnTo>
                <a:lnTo>
                  <a:pt x="3134" y="141"/>
                </a:lnTo>
                <a:lnTo>
                  <a:pt x="3139" y="157"/>
                </a:lnTo>
                <a:lnTo>
                  <a:pt x="3140" y="172"/>
                </a:lnTo>
                <a:lnTo>
                  <a:pt x="3135" y="183"/>
                </a:lnTo>
                <a:lnTo>
                  <a:pt x="3126" y="193"/>
                </a:lnTo>
                <a:lnTo>
                  <a:pt x="3116" y="201"/>
                </a:lnTo>
                <a:lnTo>
                  <a:pt x="3105" y="209"/>
                </a:lnTo>
                <a:lnTo>
                  <a:pt x="3096" y="218"/>
                </a:lnTo>
                <a:lnTo>
                  <a:pt x="3091" y="230"/>
                </a:lnTo>
                <a:lnTo>
                  <a:pt x="3091" y="245"/>
                </a:lnTo>
                <a:lnTo>
                  <a:pt x="3110" y="260"/>
                </a:lnTo>
                <a:lnTo>
                  <a:pt x="3129" y="272"/>
                </a:lnTo>
                <a:lnTo>
                  <a:pt x="3150" y="281"/>
                </a:lnTo>
                <a:lnTo>
                  <a:pt x="3172" y="287"/>
                </a:lnTo>
                <a:lnTo>
                  <a:pt x="3194" y="292"/>
                </a:lnTo>
                <a:lnTo>
                  <a:pt x="3217" y="293"/>
                </a:lnTo>
                <a:lnTo>
                  <a:pt x="3241" y="293"/>
                </a:lnTo>
                <a:lnTo>
                  <a:pt x="3265" y="292"/>
                </a:lnTo>
                <a:lnTo>
                  <a:pt x="3279" y="284"/>
                </a:lnTo>
                <a:lnTo>
                  <a:pt x="3287" y="271"/>
                </a:lnTo>
                <a:lnTo>
                  <a:pt x="3286" y="257"/>
                </a:lnTo>
                <a:lnTo>
                  <a:pt x="3276" y="245"/>
                </a:lnTo>
                <a:lnTo>
                  <a:pt x="3257" y="235"/>
                </a:lnTo>
                <a:lnTo>
                  <a:pt x="3238" y="227"/>
                </a:lnTo>
                <a:lnTo>
                  <a:pt x="3217" y="218"/>
                </a:lnTo>
                <a:lnTo>
                  <a:pt x="3196" y="208"/>
                </a:lnTo>
                <a:lnTo>
                  <a:pt x="3179" y="196"/>
                </a:lnTo>
                <a:lnTo>
                  <a:pt x="3165" y="180"/>
                </a:lnTo>
                <a:lnTo>
                  <a:pt x="3156" y="162"/>
                </a:lnTo>
                <a:lnTo>
                  <a:pt x="3154" y="137"/>
                </a:lnTo>
                <a:lnTo>
                  <a:pt x="3157" y="132"/>
                </a:lnTo>
                <a:lnTo>
                  <a:pt x="3162" y="126"/>
                </a:lnTo>
                <a:lnTo>
                  <a:pt x="3167" y="120"/>
                </a:lnTo>
                <a:lnTo>
                  <a:pt x="3173" y="116"/>
                </a:lnTo>
                <a:lnTo>
                  <a:pt x="3180" y="111"/>
                </a:lnTo>
                <a:lnTo>
                  <a:pt x="3187" y="106"/>
                </a:lnTo>
                <a:lnTo>
                  <a:pt x="3194" y="103"/>
                </a:lnTo>
                <a:lnTo>
                  <a:pt x="3201" y="99"/>
                </a:lnTo>
                <a:lnTo>
                  <a:pt x="3220" y="98"/>
                </a:lnTo>
                <a:lnTo>
                  <a:pt x="3241" y="97"/>
                </a:lnTo>
                <a:lnTo>
                  <a:pt x="3261" y="97"/>
                </a:lnTo>
                <a:lnTo>
                  <a:pt x="3281" y="97"/>
                </a:lnTo>
                <a:lnTo>
                  <a:pt x="3301" y="98"/>
                </a:lnTo>
                <a:lnTo>
                  <a:pt x="3321" y="101"/>
                </a:lnTo>
                <a:lnTo>
                  <a:pt x="3340" y="103"/>
                </a:lnTo>
                <a:lnTo>
                  <a:pt x="3360" y="107"/>
                </a:lnTo>
                <a:lnTo>
                  <a:pt x="3378" y="112"/>
                </a:lnTo>
                <a:lnTo>
                  <a:pt x="3395" y="119"/>
                </a:lnTo>
                <a:lnTo>
                  <a:pt x="3414" y="127"/>
                </a:lnTo>
                <a:lnTo>
                  <a:pt x="3430" y="136"/>
                </a:lnTo>
                <a:lnTo>
                  <a:pt x="3446" y="148"/>
                </a:lnTo>
                <a:lnTo>
                  <a:pt x="3462" y="162"/>
                </a:lnTo>
                <a:lnTo>
                  <a:pt x="3476" y="177"/>
                </a:lnTo>
                <a:lnTo>
                  <a:pt x="3490" y="194"/>
                </a:lnTo>
                <a:lnTo>
                  <a:pt x="3504" y="196"/>
                </a:lnTo>
                <a:lnTo>
                  <a:pt x="3518" y="200"/>
                </a:lnTo>
                <a:lnTo>
                  <a:pt x="3530" y="203"/>
                </a:lnTo>
                <a:lnTo>
                  <a:pt x="3544" y="208"/>
                </a:lnTo>
                <a:lnTo>
                  <a:pt x="3558" y="211"/>
                </a:lnTo>
                <a:lnTo>
                  <a:pt x="3571" y="215"/>
                </a:lnTo>
                <a:lnTo>
                  <a:pt x="3584" y="219"/>
                </a:lnTo>
                <a:lnTo>
                  <a:pt x="3597" y="223"/>
                </a:lnTo>
                <a:lnTo>
                  <a:pt x="3611" y="226"/>
                </a:lnTo>
                <a:lnTo>
                  <a:pt x="3625" y="228"/>
                </a:lnTo>
                <a:lnTo>
                  <a:pt x="3638" y="232"/>
                </a:lnTo>
                <a:lnTo>
                  <a:pt x="3652" y="234"/>
                </a:lnTo>
                <a:lnTo>
                  <a:pt x="3666" y="235"/>
                </a:lnTo>
                <a:lnTo>
                  <a:pt x="3681" y="236"/>
                </a:lnTo>
                <a:lnTo>
                  <a:pt x="3696" y="236"/>
                </a:lnTo>
                <a:lnTo>
                  <a:pt x="3711" y="235"/>
                </a:lnTo>
                <a:lnTo>
                  <a:pt x="3717" y="239"/>
                </a:lnTo>
                <a:lnTo>
                  <a:pt x="3724" y="243"/>
                </a:lnTo>
                <a:lnTo>
                  <a:pt x="3729" y="249"/>
                </a:lnTo>
                <a:lnTo>
                  <a:pt x="3735" y="255"/>
                </a:lnTo>
                <a:lnTo>
                  <a:pt x="3740" y="261"/>
                </a:lnTo>
                <a:lnTo>
                  <a:pt x="3746" y="266"/>
                </a:lnTo>
                <a:lnTo>
                  <a:pt x="3752" y="271"/>
                </a:lnTo>
                <a:lnTo>
                  <a:pt x="3758" y="275"/>
                </a:lnTo>
                <a:lnTo>
                  <a:pt x="3773" y="272"/>
                </a:lnTo>
                <a:lnTo>
                  <a:pt x="3788" y="266"/>
                </a:lnTo>
                <a:lnTo>
                  <a:pt x="3803" y="260"/>
                </a:lnTo>
                <a:lnTo>
                  <a:pt x="3817" y="253"/>
                </a:lnTo>
                <a:lnTo>
                  <a:pt x="3831" y="247"/>
                </a:lnTo>
                <a:lnTo>
                  <a:pt x="3845" y="242"/>
                </a:lnTo>
                <a:lnTo>
                  <a:pt x="3860" y="241"/>
                </a:lnTo>
                <a:lnTo>
                  <a:pt x="3876" y="245"/>
                </a:lnTo>
                <a:lnTo>
                  <a:pt x="3884" y="253"/>
                </a:lnTo>
                <a:lnTo>
                  <a:pt x="3890" y="261"/>
                </a:lnTo>
                <a:lnTo>
                  <a:pt x="3894" y="270"/>
                </a:lnTo>
                <a:lnTo>
                  <a:pt x="3899" y="278"/>
                </a:lnTo>
                <a:lnTo>
                  <a:pt x="3904" y="286"/>
                </a:lnTo>
                <a:lnTo>
                  <a:pt x="3910" y="293"/>
                </a:lnTo>
                <a:lnTo>
                  <a:pt x="3918" y="299"/>
                </a:lnTo>
                <a:lnTo>
                  <a:pt x="3929" y="301"/>
                </a:lnTo>
                <a:lnTo>
                  <a:pt x="3936" y="291"/>
                </a:lnTo>
                <a:lnTo>
                  <a:pt x="3940" y="278"/>
                </a:lnTo>
                <a:lnTo>
                  <a:pt x="3943" y="264"/>
                </a:lnTo>
                <a:lnTo>
                  <a:pt x="3945" y="250"/>
                </a:lnTo>
                <a:lnTo>
                  <a:pt x="3947" y="238"/>
                </a:lnTo>
                <a:lnTo>
                  <a:pt x="3952" y="226"/>
                </a:lnTo>
                <a:lnTo>
                  <a:pt x="3961" y="217"/>
                </a:lnTo>
                <a:lnTo>
                  <a:pt x="3975" y="211"/>
                </a:lnTo>
                <a:lnTo>
                  <a:pt x="3995" y="213"/>
                </a:lnTo>
                <a:lnTo>
                  <a:pt x="4014" y="222"/>
                </a:lnTo>
                <a:lnTo>
                  <a:pt x="4030" y="233"/>
                </a:lnTo>
                <a:lnTo>
                  <a:pt x="4045" y="248"/>
                </a:lnTo>
                <a:lnTo>
                  <a:pt x="4059" y="263"/>
                </a:lnTo>
                <a:lnTo>
                  <a:pt x="4074" y="279"/>
                </a:lnTo>
                <a:lnTo>
                  <a:pt x="4090" y="292"/>
                </a:lnTo>
                <a:lnTo>
                  <a:pt x="4107" y="301"/>
                </a:lnTo>
                <a:lnTo>
                  <a:pt x="4118" y="325"/>
                </a:lnTo>
                <a:lnTo>
                  <a:pt x="4124" y="349"/>
                </a:lnTo>
                <a:lnTo>
                  <a:pt x="4126" y="375"/>
                </a:lnTo>
                <a:lnTo>
                  <a:pt x="4116" y="399"/>
                </a:lnTo>
                <a:lnTo>
                  <a:pt x="4105" y="410"/>
                </a:lnTo>
                <a:lnTo>
                  <a:pt x="4093" y="421"/>
                </a:lnTo>
                <a:lnTo>
                  <a:pt x="4083" y="432"/>
                </a:lnTo>
                <a:lnTo>
                  <a:pt x="4073" y="444"/>
                </a:lnTo>
                <a:lnTo>
                  <a:pt x="4065" y="455"/>
                </a:lnTo>
                <a:lnTo>
                  <a:pt x="4057" y="467"/>
                </a:lnTo>
                <a:lnTo>
                  <a:pt x="4051" y="480"/>
                </a:lnTo>
                <a:lnTo>
                  <a:pt x="4046" y="493"/>
                </a:lnTo>
                <a:lnTo>
                  <a:pt x="4032" y="507"/>
                </a:lnTo>
                <a:lnTo>
                  <a:pt x="4019" y="520"/>
                </a:lnTo>
                <a:lnTo>
                  <a:pt x="4002" y="531"/>
                </a:lnTo>
                <a:lnTo>
                  <a:pt x="3987" y="543"/>
                </a:lnTo>
                <a:lnTo>
                  <a:pt x="3974" y="557"/>
                </a:lnTo>
                <a:lnTo>
                  <a:pt x="3962" y="571"/>
                </a:lnTo>
                <a:lnTo>
                  <a:pt x="3952" y="586"/>
                </a:lnTo>
                <a:lnTo>
                  <a:pt x="3946" y="604"/>
                </a:lnTo>
                <a:lnTo>
                  <a:pt x="3952" y="607"/>
                </a:lnTo>
                <a:lnTo>
                  <a:pt x="3955" y="599"/>
                </a:lnTo>
                <a:lnTo>
                  <a:pt x="3959" y="591"/>
                </a:lnTo>
                <a:lnTo>
                  <a:pt x="3964" y="583"/>
                </a:lnTo>
                <a:lnTo>
                  <a:pt x="3971" y="576"/>
                </a:lnTo>
                <a:lnTo>
                  <a:pt x="3978" y="571"/>
                </a:lnTo>
                <a:lnTo>
                  <a:pt x="3986" y="566"/>
                </a:lnTo>
                <a:lnTo>
                  <a:pt x="3994" y="563"/>
                </a:lnTo>
                <a:lnTo>
                  <a:pt x="4002" y="560"/>
                </a:lnTo>
                <a:lnTo>
                  <a:pt x="4015" y="561"/>
                </a:lnTo>
                <a:lnTo>
                  <a:pt x="4027" y="565"/>
                </a:lnTo>
                <a:lnTo>
                  <a:pt x="4038" y="569"/>
                </a:lnTo>
                <a:lnTo>
                  <a:pt x="4047" y="575"/>
                </a:lnTo>
                <a:lnTo>
                  <a:pt x="4057" y="583"/>
                </a:lnTo>
                <a:lnTo>
                  <a:pt x="4065" y="591"/>
                </a:lnTo>
                <a:lnTo>
                  <a:pt x="4071" y="601"/>
                </a:lnTo>
                <a:lnTo>
                  <a:pt x="4077" y="611"/>
                </a:lnTo>
                <a:lnTo>
                  <a:pt x="4082" y="635"/>
                </a:lnTo>
                <a:lnTo>
                  <a:pt x="4082" y="659"/>
                </a:lnTo>
                <a:lnTo>
                  <a:pt x="4076" y="683"/>
                </a:lnTo>
                <a:lnTo>
                  <a:pt x="4069" y="705"/>
                </a:lnTo>
                <a:lnTo>
                  <a:pt x="4054" y="707"/>
                </a:lnTo>
                <a:lnTo>
                  <a:pt x="4039" y="707"/>
                </a:lnTo>
                <a:lnTo>
                  <a:pt x="4024" y="704"/>
                </a:lnTo>
                <a:lnTo>
                  <a:pt x="4009" y="701"/>
                </a:lnTo>
                <a:lnTo>
                  <a:pt x="3994" y="695"/>
                </a:lnTo>
                <a:lnTo>
                  <a:pt x="3983" y="686"/>
                </a:lnTo>
                <a:lnTo>
                  <a:pt x="3972" y="674"/>
                </a:lnTo>
                <a:lnTo>
                  <a:pt x="3966" y="658"/>
                </a:lnTo>
                <a:lnTo>
                  <a:pt x="3966" y="651"/>
                </a:lnTo>
                <a:lnTo>
                  <a:pt x="3964" y="644"/>
                </a:lnTo>
                <a:lnTo>
                  <a:pt x="3961" y="640"/>
                </a:lnTo>
                <a:lnTo>
                  <a:pt x="3956" y="635"/>
                </a:lnTo>
                <a:lnTo>
                  <a:pt x="3957" y="668"/>
                </a:lnTo>
                <a:lnTo>
                  <a:pt x="3945" y="697"/>
                </a:lnTo>
                <a:lnTo>
                  <a:pt x="3925" y="723"/>
                </a:lnTo>
                <a:lnTo>
                  <a:pt x="3902" y="745"/>
                </a:lnTo>
                <a:lnTo>
                  <a:pt x="3880" y="768"/>
                </a:lnTo>
                <a:lnTo>
                  <a:pt x="3865" y="793"/>
                </a:lnTo>
                <a:lnTo>
                  <a:pt x="3861" y="822"/>
                </a:lnTo>
                <a:lnTo>
                  <a:pt x="3871" y="855"/>
                </a:lnTo>
                <a:lnTo>
                  <a:pt x="3861" y="861"/>
                </a:lnTo>
                <a:lnTo>
                  <a:pt x="3850" y="867"/>
                </a:lnTo>
                <a:lnTo>
                  <a:pt x="3839" y="872"/>
                </a:lnTo>
                <a:lnTo>
                  <a:pt x="3830" y="878"/>
                </a:lnTo>
                <a:lnTo>
                  <a:pt x="3820" y="885"/>
                </a:lnTo>
                <a:lnTo>
                  <a:pt x="3812" y="893"/>
                </a:lnTo>
                <a:lnTo>
                  <a:pt x="3807" y="904"/>
                </a:lnTo>
                <a:lnTo>
                  <a:pt x="3804" y="917"/>
                </a:lnTo>
                <a:lnTo>
                  <a:pt x="3814" y="931"/>
                </a:lnTo>
                <a:lnTo>
                  <a:pt x="3823" y="936"/>
                </a:lnTo>
                <a:lnTo>
                  <a:pt x="3831" y="936"/>
                </a:lnTo>
                <a:lnTo>
                  <a:pt x="3840" y="931"/>
                </a:lnTo>
                <a:lnTo>
                  <a:pt x="3849" y="924"/>
                </a:lnTo>
                <a:lnTo>
                  <a:pt x="3860" y="918"/>
                </a:lnTo>
                <a:lnTo>
                  <a:pt x="3870" y="915"/>
                </a:lnTo>
                <a:lnTo>
                  <a:pt x="3881" y="917"/>
                </a:lnTo>
                <a:lnTo>
                  <a:pt x="3913" y="918"/>
                </a:lnTo>
                <a:lnTo>
                  <a:pt x="3941" y="923"/>
                </a:lnTo>
                <a:lnTo>
                  <a:pt x="3970" y="929"/>
                </a:lnTo>
                <a:lnTo>
                  <a:pt x="3999" y="937"/>
                </a:lnTo>
                <a:lnTo>
                  <a:pt x="4027" y="946"/>
                </a:lnTo>
                <a:lnTo>
                  <a:pt x="4053" y="958"/>
                </a:lnTo>
                <a:lnTo>
                  <a:pt x="4080" y="970"/>
                </a:lnTo>
                <a:lnTo>
                  <a:pt x="4105" y="984"/>
                </a:lnTo>
                <a:lnTo>
                  <a:pt x="4130" y="999"/>
                </a:lnTo>
                <a:lnTo>
                  <a:pt x="4156" y="1015"/>
                </a:lnTo>
                <a:lnTo>
                  <a:pt x="4180" y="1031"/>
                </a:lnTo>
                <a:lnTo>
                  <a:pt x="4205" y="1048"/>
                </a:lnTo>
                <a:lnTo>
                  <a:pt x="4229" y="1065"/>
                </a:lnTo>
                <a:lnTo>
                  <a:pt x="4255" y="1081"/>
                </a:lnTo>
                <a:lnTo>
                  <a:pt x="4279" y="1098"/>
                </a:lnTo>
                <a:lnTo>
                  <a:pt x="4304" y="1114"/>
                </a:lnTo>
                <a:lnTo>
                  <a:pt x="4334" y="1107"/>
                </a:lnTo>
                <a:lnTo>
                  <a:pt x="4361" y="1107"/>
                </a:lnTo>
                <a:lnTo>
                  <a:pt x="4386" y="1113"/>
                </a:lnTo>
                <a:lnTo>
                  <a:pt x="4410" y="1125"/>
                </a:lnTo>
                <a:lnTo>
                  <a:pt x="4432" y="1141"/>
                </a:lnTo>
                <a:lnTo>
                  <a:pt x="4453" y="1159"/>
                </a:lnTo>
                <a:lnTo>
                  <a:pt x="4473" y="1180"/>
                </a:lnTo>
                <a:lnTo>
                  <a:pt x="4494" y="1201"/>
                </a:lnTo>
                <a:lnTo>
                  <a:pt x="4514" y="1221"/>
                </a:lnTo>
                <a:lnTo>
                  <a:pt x="4534" y="1241"/>
                </a:lnTo>
                <a:lnTo>
                  <a:pt x="4555" y="1257"/>
                </a:lnTo>
                <a:lnTo>
                  <a:pt x="4577" y="1270"/>
                </a:lnTo>
                <a:lnTo>
                  <a:pt x="4601" y="1278"/>
                </a:lnTo>
                <a:lnTo>
                  <a:pt x="4627" y="1279"/>
                </a:lnTo>
                <a:lnTo>
                  <a:pt x="4653" y="1274"/>
                </a:lnTo>
                <a:lnTo>
                  <a:pt x="4683" y="1261"/>
                </a:lnTo>
                <a:lnTo>
                  <a:pt x="4703" y="1236"/>
                </a:lnTo>
                <a:lnTo>
                  <a:pt x="4720" y="1212"/>
                </a:lnTo>
                <a:lnTo>
                  <a:pt x="4735" y="1186"/>
                </a:lnTo>
                <a:lnTo>
                  <a:pt x="4746" y="1159"/>
                </a:lnTo>
                <a:lnTo>
                  <a:pt x="4757" y="1132"/>
                </a:lnTo>
                <a:lnTo>
                  <a:pt x="4765" y="1103"/>
                </a:lnTo>
                <a:lnTo>
                  <a:pt x="4772" y="1074"/>
                </a:lnTo>
                <a:lnTo>
                  <a:pt x="4777" y="1044"/>
                </a:lnTo>
                <a:lnTo>
                  <a:pt x="4772" y="969"/>
                </a:lnTo>
                <a:lnTo>
                  <a:pt x="4776" y="897"/>
                </a:lnTo>
                <a:lnTo>
                  <a:pt x="4787" y="825"/>
                </a:lnTo>
                <a:lnTo>
                  <a:pt x="4801" y="754"/>
                </a:lnTo>
                <a:lnTo>
                  <a:pt x="4816" y="682"/>
                </a:lnTo>
                <a:lnTo>
                  <a:pt x="4827" y="610"/>
                </a:lnTo>
                <a:lnTo>
                  <a:pt x="4832" y="535"/>
                </a:lnTo>
                <a:lnTo>
                  <a:pt x="4828" y="457"/>
                </a:lnTo>
                <a:lnTo>
                  <a:pt x="4814" y="420"/>
                </a:lnTo>
                <a:lnTo>
                  <a:pt x="4807" y="379"/>
                </a:lnTo>
                <a:lnTo>
                  <a:pt x="4805" y="338"/>
                </a:lnTo>
                <a:lnTo>
                  <a:pt x="4810" y="298"/>
                </a:lnTo>
                <a:lnTo>
                  <a:pt x="4848" y="275"/>
                </a:lnTo>
                <a:lnTo>
                  <a:pt x="4872" y="246"/>
                </a:lnTo>
                <a:lnTo>
                  <a:pt x="4887" y="212"/>
                </a:lnTo>
                <a:lnTo>
                  <a:pt x="4895" y="175"/>
                </a:lnTo>
                <a:lnTo>
                  <a:pt x="4898" y="136"/>
                </a:lnTo>
                <a:lnTo>
                  <a:pt x="4900" y="97"/>
                </a:lnTo>
                <a:lnTo>
                  <a:pt x="4902" y="59"/>
                </a:lnTo>
                <a:lnTo>
                  <a:pt x="4908" y="23"/>
                </a:lnTo>
                <a:lnTo>
                  <a:pt x="4921" y="19"/>
                </a:lnTo>
                <a:lnTo>
                  <a:pt x="4935" y="14"/>
                </a:lnTo>
                <a:lnTo>
                  <a:pt x="4949" y="8"/>
                </a:lnTo>
                <a:lnTo>
                  <a:pt x="4964" y="5"/>
                </a:lnTo>
                <a:lnTo>
                  <a:pt x="4979" y="1"/>
                </a:lnTo>
                <a:lnTo>
                  <a:pt x="4995" y="0"/>
                </a:lnTo>
                <a:lnTo>
                  <a:pt x="5010" y="3"/>
                </a:lnTo>
                <a:lnTo>
                  <a:pt x="5025" y="6"/>
                </a:lnTo>
                <a:lnTo>
                  <a:pt x="5062" y="28"/>
                </a:lnTo>
                <a:lnTo>
                  <a:pt x="5086" y="57"/>
                </a:lnTo>
                <a:lnTo>
                  <a:pt x="5101" y="88"/>
                </a:lnTo>
                <a:lnTo>
                  <a:pt x="5111" y="122"/>
                </a:lnTo>
                <a:lnTo>
                  <a:pt x="5121" y="158"/>
                </a:lnTo>
                <a:lnTo>
                  <a:pt x="5132" y="192"/>
                </a:lnTo>
                <a:lnTo>
                  <a:pt x="5150" y="224"/>
                </a:lnTo>
                <a:lnTo>
                  <a:pt x="5176" y="251"/>
                </a:lnTo>
                <a:lnTo>
                  <a:pt x="5185" y="279"/>
                </a:lnTo>
                <a:lnTo>
                  <a:pt x="5186" y="310"/>
                </a:lnTo>
                <a:lnTo>
                  <a:pt x="5185" y="342"/>
                </a:lnTo>
                <a:lnTo>
                  <a:pt x="5190" y="371"/>
                </a:lnTo>
                <a:lnTo>
                  <a:pt x="5220" y="398"/>
                </a:lnTo>
                <a:lnTo>
                  <a:pt x="5240" y="428"/>
                </a:lnTo>
                <a:lnTo>
                  <a:pt x="5252" y="460"/>
                </a:lnTo>
                <a:lnTo>
                  <a:pt x="5258" y="495"/>
                </a:lnTo>
                <a:lnTo>
                  <a:pt x="5261" y="529"/>
                </a:lnTo>
                <a:lnTo>
                  <a:pt x="5262" y="566"/>
                </a:lnTo>
                <a:lnTo>
                  <a:pt x="5265" y="603"/>
                </a:lnTo>
                <a:lnTo>
                  <a:pt x="5270" y="640"/>
                </a:lnTo>
                <a:lnTo>
                  <a:pt x="5290" y="659"/>
                </a:lnTo>
                <a:lnTo>
                  <a:pt x="5314" y="670"/>
                </a:lnTo>
                <a:lnTo>
                  <a:pt x="5341" y="674"/>
                </a:lnTo>
                <a:lnTo>
                  <a:pt x="5368" y="677"/>
                </a:lnTo>
                <a:lnTo>
                  <a:pt x="5395" y="681"/>
                </a:lnTo>
                <a:lnTo>
                  <a:pt x="5418" y="692"/>
                </a:lnTo>
                <a:lnTo>
                  <a:pt x="5436" y="711"/>
                </a:lnTo>
                <a:lnTo>
                  <a:pt x="5448" y="745"/>
                </a:lnTo>
                <a:lnTo>
                  <a:pt x="5452" y="753"/>
                </a:lnTo>
                <a:lnTo>
                  <a:pt x="5459" y="757"/>
                </a:lnTo>
                <a:lnTo>
                  <a:pt x="5466" y="758"/>
                </a:lnTo>
                <a:lnTo>
                  <a:pt x="5474" y="758"/>
                </a:lnTo>
                <a:lnTo>
                  <a:pt x="5482" y="757"/>
                </a:lnTo>
                <a:lnTo>
                  <a:pt x="5492" y="757"/>
                </a:lnTo>
                <a:lnTo>
                  <a:pt x="5498" y="758"/>
                </a:lnTo>
                <a:lnTo>
                  <a:pt x="5505" y="762"/>
                </a:lnTo>
                <a:lnTo>
                  <a:pt x="5542" y="788"/>
                </a:lnTo>
                <a:lnTo>
                  <a:pt x="5562" y="821"/>
                </a:lnTo>
                <a:lnTo>
                  <a:pt x="5569" y="855"/>
                </a:lnTo>
                <a:lnTo>
                  <a:pt x="5570" y="892"/>
                </a:lnTo>
                <a:lnTo>
                  <a:pt x="5566" y="931"/>
                </a:lnTo>
                <a:lnTo>
                  <a:pt x="5568" y="969"/>
                </a:lnTo>
                <a:lnTo>
                  <a:pt x="5574" y="1005"/>
                </a:lnTo>
                <a:lnTo>
                  <a:pt x="5595" y="1039"/>
                </a:lnTo>
                <a:lnTo>
                  <a:pt x="5593" y="1077"/>
                </a:lnTo>
                <a:lnTo>
                  <a:pt x="5598" y="1114"/>
                </a:lnTo>
                <a:lnTo>
                  <a:pt x="5609" y="1148"/>
                </a:lnTo>
                <a:lnTo>
                  <a:pt x="5624" y="1181"/>
                </a:lnTo>
                <a:lnTo>
                  <a:pt x="5641" y="1213"/>
                </a:lnTo>
                <a:lnTo>
                  <a:pt x="5659" y="1246"/>
                </a:lnTo>
                <a:lnTo>
                  <a:pt x="5676" y="1279"/>
                </a:lnTo>
                <a:lnTo>
                  <a:pt x="5689" y="1312"/>
                </a:lnTo>
                <a:lnTo>
                  <a:pt x="5687" y="1347"/>
                </a:lnTo>
                <a:lnTo>
                  <a:pt x="5690" y="1382"/>
                </a:lnTo>
                <a:lnTo>
                  <a:pt x="5695" y="1416"/>
                </a:lnTo>
                <a:lnTo>
                  <a:pt x="5705" y="1450"/>
                </a:lnTo>
                <a:lnTo>
                  <a:pt x="5717" y="1481"/>
                </a:lnTo>
                <a:lnTo>
                  <a:pt x="5732" y="1509"/>
                </a:lnTo>
                <a:lnTo>
                  <a:pt x="5752" y="1535"/>
                </a:lnTo>
                <a:lnTo>
                  <a:pt x="5774" y="1557"/>
                </a:lnTo>
                <a:lnTo>
                  <a:pt x="5798" y="1560"/>
                </a:lnTo>
                <a:lnTo>
                  <a:pt x="5821" y="1566"/>
                </a:lnTo>
                <a:lnTo>
                  <a:pt x="5843" y="1574"/>
                </a:lnTo>
                <a:lnTo>
                  <a:pt x="5864" y="1586"/>
                </a:lnTo>
                <a:lnTo>
                  <a:pt x="5883" y="1598"/>
                </a:lnTo>
                <a:lnTo>
                  <a:pt x="5902" y="1612"/>
                </a:lnTo>
                <a:lnTo>
                  <a:pt x="5920" y="1627"/>
                </a:lnTo>
                <a:lnTo>
                  <a:pt x="5938" y="1643"/>
                </a:lnTo>
                <a:lnTo>
                  <a:pt x="5957" y="1659"/>
                </a:lnTo>
                <a:lnTo>
                  <a:pt x="5974" y="1675"/>
                </a:lnTo>
                <a:lnTo>
                  <a:pt x="5993" y="1692"/>
                </a:lnTo>
                <a:lnTo>
                  <a:pt x="6012" y="1706"/>
                </a:lnTo>
                <a:lnTo>
                  <a:pt x="6032" y="1721"/>
                </a:lnTo>
                <a:lnTo>
                  <a:pt x="6051" y="1734"/>
                </a:lnTo>
                <a:lnTo>
                  <a:pt x="6073" y="1746"/>
                </a:lnTo>
                <a:lnTo>
                  <a:pt x="6096" y="1755"/>
                </a:lnTo>
                <a:lnTo>
                  <a:pt x="6128" y="1779"/>
                </a:lnTo>
                <a:lnTo>
                  <a:pt x="6157" y="1807"/>
                </a:lnTo>
                <a:lnTo>
                  <a:pt x="6183" y="1838"/>
                </a:lnTo>
                <a:lnTo>
                  <a:pt x="6203" y="1871"/>
                </a:lnTo>
                <a:lnTo>
                  <a:pt x="6221" y="1907"/>
                </a:lnTo>
                <a:lnTo>
                  <a:pt x="6234" y="1944"/>
                </a:lnTo>
                <a:lnTo>
                  <a:pt x="6245" y="1982"/>
                </a:lnTo>
                <a:lnTo>
                  <a:pt x="6253" y="2021"/>
                </a:lnTo>
                <a:lnTo>
                  <a:pt x="6262" y="2038"/>
                </a:lnTo>
                <a:lnTo>
                  <a:pt x="6268" y="2057"/>
                </a:lnTo>
                <a:lnTo>
                  <a:pt x="6274" y="2077"/>
                </a:lnTo>
                <a:lnTo>
                  <a:pt x="6279" y="2097"/>
                </a:lnTo>
                <a:lnTo>
                  <a:pt x="6286" y="2114"/>
                </a:lnTo>
                <a:lnTo>
                  <a:pt x="6298" y="2129"/>
                </a:lnTo>
                <a:lnTo>
                  <a:pt x="6314" y="2140"/>
                </a:lnTo>
                <a:lnTo>
                  <a:pt x="6337" y="2144"/>
                </a:lnTo>
                <a:lnTo>
                  <a:pt x="6361" y="2150"/>
                </a:lnTo>
                <a:lnTo>
                  <a:pt x="6386" y="2157"/>
                </a:lnTo>
                <a:lnTo>
                  <a:pt x="6411" y="2166"/>
                </a:lnTo>
                <a:lnTo>
                  <a:pt x="6434" y="2179"/>
                </a:lnTo>
                <a:lnTo>
                  <a:pt x="6456" y="2194"/>
                </a:lnTo>
                <a:lnTo>
                  <a:pt x="6474" y="2211"/>
                </a:lnTo>
                <a:lnTo>
                  <a:pt x="6490" y="2232"/>
                </a:lnTo>
                <a:lnTo>
                  <a:pt x="6502" y="2256"/>
                </a:lnTo>
                <a:lnTo>
                  <a:pt x="6496" y="2279"/>
                </a:lnTo>
                <a:lnTo>
                  <a:pt x="6491" y="2304"/>
                </a:lnTo>
                <a:lnTo>
                  <a:pt x="6492" y="2329"/>
                </a:lnTo>
                <a:lnTo>
                  <a:pt x="6502" y="2350"/>
                </a:lnTo>
                <a:lnTo>
                  <a:pt x="6512" y="2369"/>
                </a:lnTo>
                <a:lnTo>
                  <a:pt x="6523" y="2385"/>
                </a:lnTo>
                <a:lnTo>
                  <a:pt x="6536" y="2399"/>
                </a:lnTo>
                <a:lnTo>
                  <a:pt x="6550" y="2410"/>
                </a:lnTo>
                <a:lnTo>
                  <a:pt x="6565" y="2421"/>
                </a:lnTo>
                <a:lnTo>
                  <a:pt x="6580" y="2429"/>
                </a:lnTo>
                <a:lnTo>
                  <a:pt x="6596" y="2437"/>
                </a:lnTo>
                <a:lnTo>
                  <a:pt x="6612" y="2445"/>
                </a:lnTo>
                <a:lnTo>
                  <a:pt x="6627" y="2452"/>
                </a:lnTo>
                <a:lnTo>
                  <a:pt x="6643" y="2460"/>
                </a:lnTo>
                <a:lnTo>
                  <a:pt x="6658" y="2468"/>
                </a:lnTo>
                <a:lnTo>
                  <a:pt x="6672" y="2478"/>
                </a:lnTo>
                <a:lnTo>
                  <a:pt x="6686" y="2489"/>
                </a:lnTo>
                <a:lnTo>
                  <a:pt x="6697" y="2501"/>
                </a:lnTo>
                <a:lnTo>
                  <a:pt x="6708" y="2518"/>
                </a:lnTo>
                <a:lnTo>
                  <a:pt x="6717" y="2535"/>
                </a:lnTo>
                <a:lnTo>
                  <a:pt x="6723" y="2552"/>
                </a:lnTo>
                <a:lnTo>
                  <a:pt x="6730" y="2569"/>
                </a:lnTo>
                <a:lnTo>
                  <a:pt x="6739" y="2587"/>
                </a:lnTo>
                <a:lnTo>
                  <a:pt x="6750" y="2603"/>
                </a:lnTo>
                <a:lnTo>
                  <a:pt x="6763" y="2619"/>
                </a:lnTo>
                <a:lnTo>
                  <a:pt x="6778" y="2632"/>
                </a:lnTo>
                <a:lnTo>
                  <a:pt x="6793" y="2643"/>
                </a:lnTo>
                <a:lnTo>
                  <a:pt x="6810" y="2651"/>
                </a:lnTo>
                <a:lnTo>
                  <a:pt x="6824" y="2645"/>
                </a:lnTo>
                <a:lnTo>
                  <a:pt x="6837" y="2632"/>
                </a:lnTo>
                <a:lnTo>
                  <a:pt x="6847" y="2615"/>
                </a:lnTo>
                <a:lnTo>
                  <a:pt x="6857" y="2598"/>
                </a:lnTo>
                <a:lnTo>
                  <a:pt x="6869" y="2584"/>
                </a:lnTo>
                <a:lnTo>
                  <a:pt x="6883" y="2576"/>
                </a:lnTo>
                <a:lnTo>
                  <a:pt x="6899" y="2577"/>
                </a:lnTo>
                <a:lnTo>
                  <a:pt x="6919" y="2591"/>
                </a:lnTo>
                <a:lnTo>
                  <a:pt x="6939" y="2617"/>
                </a:lnTo>
                <a:lnTo>
                  <a:pt x="6947" y="2643"/>
                </a:lnTo>
                <a:lnTo>
                  <a:pt x="6946" y="2670"/>
                </a:lnTo>
                <a:lnTo>
                  <a:pt x="6939" y="2697"/>
                </a:lnTo>
                <a:lnTo>
                  <a:pt x="6929" y="2725"/>
                </a:lnTo>
                <a:lnTo>
                  <a:pt x="6916" y="2751"/>
                </a:lnTo>
                <a:lnTo>
                  <a:pt x="6907" y="2779"/>
                </a:lnTo>
                <a:lnTo>
                  <a:pt x="6901" y="2807"/>
                </a:lnTo>
                <a:lnTo>
                  <a:pt x="6894" y="2880"/>
                </a:lnTo>
                <a:lnTo>
                  <a:pt x="6898" y="2951"/>
                </a:lnTo>
                <a:lnTo>
                  <a:pt x="6909" y="3019"/>
                </a:lnTo>
                <a:lnTo>
                  <a:pt x="6928" y="3087"/>
                </a:lnTo>
                <a:lnTo>
                  <a:pt x="6947" y="3153"/>
                </a:lnTo>
                <a:lnTo>
                  <a:pt x="6968" y="3220"/>
                </a:lnTo>
                <a:lnTo>
                  <a:pt x="6985" y="3288"/>
                </a:lnTo>
                <a:lnTo>
                  <a:pt x="6998" y="3357"/>
                </a:lnTo>
                <a:lnTo>
                  <a:pt x="6984" y="3418"/>
                </a:lnTo>
                <a:lnTo>
                  <a:pt x="6967" y="3478"/>
                </a:lnTo>
                <a:lnTo>
                  <a:pt x="6947" y="3538"/>
                </a:lnTo>
                <a:lnTo>
                  <a:pt x="6928" y="3597"/>
                </a:lnTo>
                <a:lnTo>
                  <a:pt x="6909" y="3657"/>
                </a:lnTo>
                <a:lnTo>
                  <a:pt x="6892" y="3718"/>
                </a:lnTo>
                <a:lnTo>
                  <a:pt x="6879" y="3780"/>
                </a:lnTo>
                <a:lnTo>
                  <a:pt x="6871" y="3845"/>
                </a:lnTo>
                <a:lnTo>
                  <a:pt x="6857" y="3867"/>
                </a:lnTo>
                <a:lnTo>
                  <a:pt x="6845" y="3890"/>
                </a:lnTo>
                <a:lnTo>
                  <a:pt x="6832" y="3914"/>
                </a:lnTo>
                <a:lnTo>
                  <a:pt x="6819" y="3937"/>
                </a:lnTo>
                <a:lnTo>
                  <a:pt x="6806" y="3961"/>
                </a:lnTo>
                <a:lnTo>
                  <a:pt x="6793" y="3984"/>
                </a:lnTo>
                <a:lnTo>
                  <a:pt x="6779" y="4007"/>
                </a:lnTo>
                <a:lnTo>
                  <a:pt x="6764" y="4030"/>
                </a:lnTo>
                <a:lnTo>
                  <a:pt x="6749" y="4053"/>
                </a:lnTo>
                <a:lnTo>
                  <a:pt x="6733" y="4074"/>
                </a:lnTo>
                <a:lnTo>
                  <a:pt x="6716" y="4095"/>
                </a:lnTo>
                <a:lnTo>
                  <a:pt x="6697" y="4114"/>
                </a:lnTo>
                <a:lnTo>
                  <a:pt x="6677" y="4133"/>
                </a:lnTo>
                <a:lnTo>
                  <a:pt x="6655" y="4149"/>
                </a:lnTo>
                <a:lnTo>
                  <a:pt x="6631" y="4164"/>
                </a:lnTo>
                <a:lnTo>
                  <a:pt x="6605" y="4178"/>
                </a:lnTo>
                <a:lnTo>
                  <a:pt x="6564" y="4233"/>
                </a:lnTo>
                <a:lnTo>
                  <a:pt x="6540" y="4292"/>
                </a:lnTo>
                <a:lnTo>
                  <a:pt x="6526" y="4354"/>
                </a:lnTo>
                <a:lnTo>
                  <a:pt x="6518" y="4417"/>
                </a:lnTo>
                <a:lnTo>
                  <a:pt x="6511" y="4481"/>
                </a:lnTo>
                <a:lnTo>
                  <a:pt x="6497" y="4543"/>
                </a:lnTo>
                <a:lnTo>
                  <a:pt x="6474" y="4602"/>
                </a:lnTo>
                <a:lnTo>
                  <a:pt x="6435" y="4657"/>
                </a:lnTo>
                <a:lnTo>
                  <a:pt x="6421" y="4675"/>
                </a:lnTo>
                <a:lnTo>
                  <a:pt x="6412" y="4696"/>
                </a:lnTo>
                <a:lnTo>
                  <a:pt x="6405" y="4716"/>
                </a:lnTo>
                <a:lnTo>
                  <a:pt x="6401" y="4736"/>
                </a:lnTo>
                <a:lnTo>
                  <a:pt x="6398" y="4758"/>
                </a:lnTo>
                <a:lnTo>
                  <a:pt x="6396" y="4780"/>
                </a:lnTo>
                <a:lnTo>
                  <a:pt x="6392" y="4803"/>
                </a:lnTo>
                <a:lnTo>
                  <a:pt x="6388" y="4826"/>
                </a:lnTo>
                <a:lnTo>
                  <a:pt x="6366" y="4849"/>
                </a:lnTo>
                <a:lnTo>
                  <a:pt x="6354" y="4877"/>
                </a:lnTo>
                <a:lnTo>
                  <a:pt x="6350" y="4907"/>
                </a:lnTo>
                <a:lnTo>
                  <a:pt x="6347" y="4939"/>
                </a:lnTo>
                <a:lnTo>
                  <a:pt x="6344" y="4969"/>
                </a:lnTo>
                <a:lnTo>
                  <a:pt x="6336" y="4998"/>
                </a:lnTo>
                <a:lnTo>
                  <a:pt x="6320" y="5023"/>
                </a:lnTo>
                <a:lnTo>
                  <a:pt x="6291" y="5042"/>
                </a:lnTo>
                <a:lnTo>
                  <a:pt x="6263" y="5038"/>
                </a:lnTo>
                <a:lnTo>
                  <a:pt x="6236" y="5037"/>
                </a:lnTo>
                <a:lnTo>
                  <a:pt x="6209" y="5037"/>
                </a:lnTo>
                <a:lnTo>
                  <a:pt x="6183" y="5038"/>
                </a:lnTo>
                <a:lnTo>
                  <a:pt x="6157" y="5042"/>
                </a:lnTo>
                <a:lnTo>
                  <a:pt x="6132" y="5045"/>
                </a:lnTo>
                <a:lnTo>
                  <a:pt x="6108" y="5051"/>
                </a:lnTo>
                <a:lnTo>
                  <a:pt x="6085" y="5057"/>
                </a:lnTo>
                <a:lnTo>
                  <a:pt x="6061" y="5065"/>
                </a:lnTo>
                <a:lnTo>
                  <a:pt x="6037" y="5073"/>
                </a:lnTo>
                <a:lnTo>
                  <a:pt x="6016" y="5083"/>
                </a:lnTo>
                <a:lnTo>
                  <a:pt x="5994" y="5093"/>
                </a:lnTo>
                <a:lnTo>
                  <a:pt x="5972" y="5105"/>
                </a:lnTo>
                <a:lnTo>
                  <a:pt x="5950" y="5118"/>
                </a:lnTo>
                <a:lnTo>
                  <a:pt x="5929" y="5131"/>
                </a:lnTo>
                <a:lnTo>
                  <a:pt x="5908" y="5145"/>
                </a:lnTo>
                <a:lnTo>
                  <a:pt x="5884" y="5141"/>
                </a:lnTo>
                <a:lnTo>
                  <a:pt x="5860" y="5137"/>
                </a:lnTo>
                <a:lnTo>
                  <a:pt x="5835" y="5134"/>
                </a:lnTo>
                <a:lnTo>
                  <a:pt x="5811" y="5133"/>
                </a:lnTo>
                <a:lnTo>
                  <a:pt x="5785" y="5131"/>
                </a:lnTo>
                <a:lnTo>
                  <a:pt x="5761" y="5131"/>
                </a:lnTo>
                <a:lnTo>
                  <a:pt x="5736" y="5133"/>
                </a:lnTo>
                <a:lnTo>
                  <a:pt x="5712" y="5134"/>
                </a:lnTo>
                <a:lnTo>
                  <a:pt x="5686" y="5137"/>
                </a:lnTo>
                <a:lnTo>
                  <a:pt x="5661" y="5140"/>
                </a:lnTo>
                <a:lnTo>
                  <a:pt x="5637" y="5143"/>
                </a:lnTo>
                <a:lnTo>
                  <a:pt x="5612" y="5148"/>
                </a:lnTo>
                <a:lnTo>
                  <a:pt x="5587" y="5152"/>
                </a:lnTo>
                <a:lnTo>
                  <a:pt x="5563" y="5157"/>
                </a:lnTo>
                <a:lnTo>
                  <a:pt x="5539" y="5163"/>
                </a:lnTo>
                <a:lnTo>
                  <a:pt x="5515" y="5168"/>
                </a:lnTo>
                <a:lnTo>
                  <a:pt x="5500" y="5164"/>
                </a:lnTo>
                <a:lnTo>
                  <a:pt x="5486" y="5156"/>
                </a:lnTo>
                <a:lnTo>
                  <a:pt x="5472" y="5148"/>
                </a:lnTo>
                <a:lnTo>
                  <a:pt x="5458" y="5138"/>
                </a:lnTo>
                <a:lnTo>
                  <a:pt x="5444" y="5133"/>
                </a:lnTo>
                <a:lnTo>
                  <a:pt x="5429" y="5130"/>
                </a:lnTo>
                <a:lnTo>
                  <a:pt x="5414" y="5133"/>
                </a:lnTo>
                <a:lnTo>
                  <a:pt x="5398" y="5141"/>
                </a:lnTo>
                <a:lnTo>
                  <a:pt x="5382" y="5161"/>
                </a:lnTo>
                <a:lnTo>
                  <a:pt x="5363" y="5174"/>
                </a:lnTo>
                <a:lnTo>
                  <a:pt x="5342" y="5181"/>
                </a:lnTo>
                <a:lnTo>
                  <a:pt x="5319" y="5184"/>
                </a:lnTo>
                <a:lnTo>
                  <a:pt x="5295" y="5184"/>
                </a:lnTo>
                <a:lnTo>
                  <a:pt x="5270" y="5186"/>
                </a:lnTo>
                <a:lnTo>
                  <a:pt x="5246" y="5189"/>
                </a:lnTo>
                <a:lnTo>
                  <a:pt x="5223" y="5197"/>
                </a:lnTo>
                <a:lnTo>
                  <a:pt x="5191" y="5198"/>
                </a:lnTo>
                <a:lnTo>
                  <a:pt x="5159" y="5198"/>
                </a:lnTo>
                <a:lnTo>
                  <a:pt x="5128" y="5196"/>
                </a:lnTo>
                <a:lnTo>
                  <a:pt x="5098" y="5191"/>
                </a:lnTo>
                <a:lnTo>
                  <a:pt x="5067" y="5187"/>
                </a:lnTo>
                <a:lnTo>
                  <a:pt x="5037" y="5180"/>
                </a:lnTo>
                <a:lnTo>
                  <a:pt x="5007" y="5173"/>
                </a:lnTo>
                <a:lnTo>
                  <a:pt x="4978" y="5165"/>
                </a:lnTo>
                <a:lnTo>
                  <a:pt x="4948" y="5156"/>
                </a:lnTo>
                <a:lnTo>
                  <a:pt x="4919" y="5146"/>
                </a:lnTo>
                <a:lnTo>
                  <a:pt x="4890" y="5137"/>
                </a:lnTo>
                <a:lnTo>
                  <a:pt x="4862" y="5128"/>
                </a:lnTo>
                <a:lnTo>
                  <a:pt x="4832" y="5119"/>
                </a:lnTo>
                <a:lnTo>
                  <a:pt x="4803" y="5110"/>
                </a:lnTo>
                <a:lnTo>
                  <a:pt x="4774" y="5102"/>
                </a:lnTo>
                <a:lnTo>
                  <a:pt x="4744" y="5095"/>
                </a:lnTo>
                <a:close/>
              </a:path>
            </a:pathLst>
          </a:custGeom>
          <a:solidFill>
            <a:srgbClr val="007E3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a-DK">
              <a:latin typeface="Calibri" pitchFamily="34" charset="0"/>
            </a:endParaRPr>
          </a:p>
        </p:txBody>
      </p:sp>
      <p:sp>
        <p:nvSpPr>
          <p:cNvPr id="38" name="Ellipse 37"/>
          <p:cNvSpPr/>
          <p:nvPr/>
        </p:nvSpPr>
        <p:spPr>
          <a:xfrm>
            <a:off x="6156176" y="2204864"/>
            <a:ext cx="792088" cy="5760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pSp>
        <p:nvGrpSpPr>
          <p:cNvPr id="49" name="Gruppe 55"/>
          <p:cNvGrpSpPr/>
          <p:nvPr/>
        </p:nvGrpSpPr>
        <p:grpSpPr>
          <a:xfrm>
            <a:off x="2843808" y="1800994"/>
            <a:ext cx="1656184" cy="1224136"/>
            <a:chOff x="2706688" y="571500"/>
            <a:chExt cx="3776662" cy="4622801"/>
          </a:xfrm>
          <a:solidFill>
            <a:srgbClr val="007E39"/>
          </a:solidFill>
        </p:grpSpPr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3168650" y="1685925"/>
              <a:ext cx="287338" cy="377825"/>
            </a:xfrm>
            <a:custGeom>
              <a:avLst/>
              <a:gdLst/>
              <a:ahLst/>
              <a:cxnLst>
                <a:cxn ang="0">
                  <a:pos x="145" y="28"/>
                </a:cxn>
                <a:cxn ang="0">
                  <a:pos x="168" y="0"/>
                </a:cxn>
                <a:cxn ang="0">
                  <a:pos x="181" y="22"/>
                </a:cxn>
                <a:cxn ang="0">
                  <a:pos x="175" y="47"/>
                </a:cxn>
                <a:cxn ang="0">
                  <a:pos x="170" y="54"/>
                </a:cxn>
                <a:cxn ang="0">
                  <a:pos x="153" y="69"/>
                </a:cxn>
                <a:cxn ang="0">
                  <a:pos x="151" y="101"/>
                </a:cxn>
                <a:cxn ang="0">
                  <a:pos x="157" y="128"/>
                </a:cxn>
                <a:cxn ang="0">
                  <a:pos x="157" y="156"/>
                </a:cxn>
                <a:cxn ang="0">
                  <a:pos x="145" y="184"/>
                </a:cxn>
                <a:cxn ang="0">
                  <a:pos x="123" y="208"/>
                </a:cxn>
                <a:cxn ang="0">
                  <a:pos x="107" y="224"/>
                </a:cxn>
                <a:cxn ang="0">
                  <a:pos x="94" y="235"/>
                </a:cxn>
                <a:cxn ang="0">
                  <a:pos x="80" y="238"/>
                </a:cxn>
                <a:cxn ang="0">
                  <a:pos x="61" y="230"/>
                </a:cxn>
                <a:cxn ang="0">
                  <a:pos x="47" y="202"/>
                </a:cxn>
                <a:cxn ang="0">
                  <a:pos x="41" y="194"/>
                </a:cxn>
                <a:cxn ang="0">
                  <a:pos x="16" y="186"/>
                </a:cxn>
                <a:cxn ang="0">
                  <a:pos x="0" y="165"/>
                </a:cxn>
                <a:cxn ang="0">
                  <a:pos x="6" y="143"/>
                </a:cxn>
                <a:cxn ang="0">
                  <a:pos x="38" y="136"/>
                </a:cxn>
                <a:cxn ang="0">
                  <a:pos x="60" y="132"/>
                </a:cxn>
                <a:cxn ang="0">
                  <a:pos x="71" y="129"/>
                </a:cxn>
                <a:cxn ang="0">
                  <a:pos x="71" y="123"/>
                </a:cxn>
                <a:cxn ang="0">
                  <a:pos x="52" y="109"/>
                </a:cxn>
                <a:cxn ang="0">
                  <a:pos x="52" y="90"/>
                </a:cxn>
                <a:cxn ang="0">
                  <a:pos x="58" y="69"/>
                </a:cxn>
                <a:cxn ang="0">
                  <a:pos x="69" y="55"/>
                </a:cxn>
                <a:cxn ang="0">
                  <a:pos x="91" y="51"/>
                </a:cxn>
                <a:cxn ang="0">
                  <a:pos x="109" y="46"/>
                </a:cxn>
                <a:cxn ang="0">
                  <a:pos x="123" y="41"/>
                </a:cxn>
                <a:cxn ang="0">
                  <a:pos x="134" y="38"/>
                </a:cxn>
              </a:cxnLst>
              <a:rect l="0" t="0" r="r" b="b"/>
              <a:pathLst>
                <a:path w="181" h="238">
                  <a:moveTo>
                    <a:pt x="140" y="38"/>
                  </a:moveTo>
                  <a:lnTo>
                    <a:pt x="145" y="28"/>
                  </a:lnTo>
                  <a:lnTo>
                    <a:pt x="156" y="11"/>
                  </a:lnTo>
                  <a:lnTo>
                    <a:pt x="168" y="0"/>
                  </a:lnTo>
                  <a:lnTo>
                    <a:pt x="178" y="5"/>
                  </a:lnTo>
                  <a:lnTo>
                    <a:pt x="181" y="22"/>
                  </a:lnTo>
                  <a:lnTo>
                    <a:pt x="179" y="38"/>
                  </a:lnTo>
                  <a:lnTo>
                    <a:pt x="175" y="47"/>
                  </a:lnTo>
                  <a:lnTo>
                    <a:pt x="173" y="52"/>
                  </a:lnTo>
                  <a:lnTo>
                    <a:pt x="170" y="54"/>
                  </a:lnTo>
                  <a:lnTo>
                    <a:pt x="162" y="60"/>
                  </a:lnTo>
                  <a:lnTo>
                    <a:pt x="153" y="69"/>
                  </a:lnTo>
                  <a:lnTo>
                    <a:pt x="149" y="85"/>
                  </a:lnTo>
                  <a:lnTo>
                    <a:pt x="151" y="101"/>
                  </a:lnTo>
                  <a:lnTo>
                    <a:pt x="154" y="115"/>
                  </a:lnTo>
                  <a:lnTo>
                    <a:pt x="157" y="128"/>
                  </a:lnTo>
                  <a:lnTo>
                    <a:pt x="159" y="142"/>
                  </a:lnTo>
                  <a:lnTo>
                    <a:pt x="157" y="156"/>
                  </a:lnTo>
                  <a:lnTo>
                    <a:pt x="154" y="170"/>
                  </a:lnTo>
                  <a:lnTo>
                    <a:pt x="145" y="184"/>
                  </a:lnTo>
                  <a:lnTo>
                    <a:pt x="131" y="200"/>
                  </a:lnTo>
                  <a:lnTo>
                    <a:pt x="123" y="208"/>
                  </a:lnTo>
                  <a:lnTo>
                    <a:pt x="115" y="216"/>
                  </a:lnTo>
                  <a:lnTo>
                    <a:pt x="107" y="224"/>
                  </a:lnTo>
                  <a:lnTo>
                    <a:pt x="101" y="230"/>
                  </a:lnTo>
                  <a:lnTo>
                    <a:pt x="94" y="235"/>
                  </a:lnTo>
                  <a:lnTo>
                    <a:pt x="88" y="238"/>
                  </a:lnTo>
                  <a:lnTo>
                    <a:pt x="80" y="238"/>
                  </a:lnTo>
                  <a:lnTo>
                    <a:pt x="74" y="238"/>
                  </a:lnTo>
                  <a:lnTo>
                    <a:pt x="61" y="230"/>
                  </a:lnTo>
                  <a:lnTo>
                    <a:pt x="53" y="214"/>
                  </a:lnTo>
                  <a:lnTo>
                    <a:pt x="47" y="202"/>
                  </a:lnTo>
                  <a:lnTo>
                    <a:pt x="46" y="195"/>
                  </a:lnTo>
                  <a:lnTo>
                    <a:pt x="41" y="194"/>
                  </a:lnTo>
                  <a:lnTo>
                    <a:pt x="30" y="191"/>
                  </a:lnTo>
                  <a:lnTo>
                    <a:pt x="16" y="186"/>
                  </a:lnTo>
                  <a:lnTo>
                    <a:pt x="6" y="176"/>
                  </a:lnTo>
                  <a:lnTo>
                    <a:pt x="0" y="165"/>
                  </a:lnTo>
                  <a:lnTo>
                    <a:pt x="0" y="153"/>
                  </a:lnTo>
                  <a:lnTo>
                    <a:pt x="6" y="143"/>
                  </a:lnTo>
                  <a:lnTo>
                    <a:pt x="25" y="137"/>
                  </a:lnTo>
                  <a:lnTo>
                    <a:pt x="38" y="136"/>
                  </a:lnTo>
                  <a:lnTo>
                    <a:pt x="49" y="134"/>
                  </a:lnTo>
                  <a:lnTo>
                    <a:pt x="60" y="132"/>
                  </a:lnTo>
                  <a:lnTo>
                    <a:pt x="66" y="131"/>
                  </a:lnTo>
                  <a:lnTo>
                    <a:pt x="71" y="129"/>
                  </a:lnTo>
                  <a:lnTo>
                    <a:pt x="74" y="126"/>
                  </a:lnTo>
                  <a:lnTo>
                    <a:pt x="71" y="123"/>
                  </a:lnTo>
                  <a:lnTo>
                    <a:pt x="64" y="118"/>
                  </a:lnTo>
                  <a:lnTo>
                    <a:pt x="52" y="109"/>
                  </a:lnTo>
                  <a:lnTo>
                    <a:pt x="49" y="99"/>
                  </a:lnTo>
                  <a:lnTo>
                    <a:pt x="52" y="90"/>
                  </a:lnTo>
                  <a:lnTo>
                    <a:pt x="55" y="80"/>
                  </a:lnTo>
                  <a:lnTo>
                    <a:pt x="58" y="69"/>
                  </a:lnTo>
                  <a:lnTo>
                    <a:pt x="63" y="62"/>
                  </a:lnTo>
                  <a:lnTo>
                    <a:pt x="69" y="55"/>
                  </a:lnTo>
                  <a:lnTo>
                    <a:pt x="83" y="52"/>
                  </a:lnTo>
                  <a:lnTo>
                    <a:pt x="91" y="51"/>
                  </a:lnTo>
                  <a:lnTo>
                    <a:pt x="101" y="49"/>
                  </a:lnTo>
                  <a:lnTo>
                    <a:pt x="109" y="46"/>
                  </a:lnTo>
                  <a:lnTo>
                    <a:pt x="115" y="43"/>
                  </a:lnTo>
                  <a:lnTo>
                    <a:pt x="123" y="41"/>
                  </a:lnTo>
                  <a:lnTo>
                    <a:pt x="129" y="38"/>
                  </a:lnTo>
                  <a:lnTo>
                    <a:pt x="134" y="38"/>
                  </a:lnTo>
                  <a:lnTo>
                    <a:pt x="140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51" name="Freeform 29"/>
            <p:cNvSpPr>
              <a:spLocks/>
            </p:cNvSpPr>
            <p:nvPr/>
          </p:nvSpPr>
          <p:spPr bwMode="auto">
            <a:xfrm>
              <a:off x="4516438" y="4672013"/>
              <a:ext cx="4763" cy="1587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2"/>
                </a:cxn>
                <a:cxn ang="0">
                  <a:pos x="1" y="5"/>
                </a:cxn>
                <a:cxn ang="0">
                  <a:pos x="1" y="7"/>
                </a:cxn>
                <a:cxn ang="0">
                  <a:pos x="0" y="10"/>
                </a:cxn>
                <a:cxn ang="0">
                  <a:pos x="1" y="7"/>
                </a:cxn>
                <a:cxn ang="0">
                  <a:pos x="1" y="5"/>
                </a:cxn>
                <a:cxn ang="0">
                  <a:pos x="3" y="2"/>
                </a:cxn>
                <a:cxn ang="0">
                  <a:pos x="3" y="0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lnTo>
                    <a:pt x="1" y="2"/>
                  </a:lnTo>
                  <a:lnTo>
                    <a:pt x="1" y="5"/>
                  </a:lnTo>
                  <a:lnTo>
                    <a:pt x="1" y="7"/>
                  </a:lnTo>
                  <a:lnTo>
                    <a:pt x="0" y="10"/>
                  </a:lnTo>
                  <a:lnTo>
                    <a:pt x="1" y="7"/>
                  </a:lnTo>
                  <a:lnTo>
                    <a:pt x="1" y="5"/>
                  </a:lnTo>
                  <a:lnTo>
                    <a:pt x="3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52" name="Freeform 31"/>
            <p:cNvSpPr>
              <a:spLocks/>
            </p:cNvSpPr>
            <p:nvPr/>
          </p:nvSpPr>
          <p:spPr bwMode="auto">
            <a:xfrm>
              <a:off x="4511675" y="4687888"/>
              <a:ext cx="4763" cy="26988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1" y="6"/>
                </a:cxn>
                <a:cxn ang="0">
                  <a:pos x="0" y="9"/>
                </a:cxn>
                <a:cxn ang="0">
                  <a:pos x="0" y="14"/>
                </a:cxn>
                <a:cxn ang="0">
                  <a:pos x="0" y="17"/>
                </a:cxn>
                <a:cxn ang="0">
                  <a:pos x="0" y="12"/>
                </a:cxn>
                <a:cxn ang="0">
                  <a:pos x="1" y="8"/>
                </a:cxn>
                <a:cxn ang="0">
                  <a:pos x="1" y="5"/>
                </a:cxn>
                <a:cxn ang="0">
                  <a:pos x="3" y="0"/>
                </a:cxn>
                <a:cxn ang="0">
                  <a:pos x="3" y="1"/>
                </a:cxn>
                <a:cxn ang="0">
                  <a:pos x="3" y="1"/>
                </a:cxn>
                <a:cxn ang="0">
                  <a:pos x="3" y="1"/>
                </a:cxn>
                <a:cxn ang="0">
                  <a:pos x="3" y="1"/>
                </a:cxn>
              </a:cxnLst>
              <a:rect l="0" t="0" r="r" b="b"/>
              <a:pathLst>
                <a:path w="3" h="17">
                  <a:moveTo>
                    <a:pt x="3" y="1"/>
                  </a:moveTo>
                  <a:lnTo>
                    <a:pt x="1" y="6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1" y="8"/>
                  </a:lnTo>
                  <a:lnTo>
                    <a:pt x="1" y="5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53" name="Freeform 34"/>
            <p:cNvSpPr>
              <a:spLocks/>
            </p:cNvSpPr>
            <p:nvPr/>
          </p:nvSpPr>
          <p:spPr bwMode="auto">
            <a:xfrm>
              <a:off x="5475288" y="3400425"/>
              <a:ext cx="38100" cy="38100"/>
            </a:xfrm>
            <a:custGeom>
              <a:avLst/>
              <a:gdLst/>
              <a:ahLst/>
              <a:cxnLst>
                <a:cxn ang="0">
                  <a:pos x="8" y="17"/>
                </a:cxn>
                <a:cxn ang="0">
                  <a:pos x="11" y="14"/>
                </a:cxn>
                <a:cxn ang="0">
                  <a:pos x="16" y="10"/>
                </a:cxn>
                <a:cxn ang="0">
                  <a:pos x="19" y="6"/>
                </a:cxn>
                <a:cxn ang="0">
                  <a:pos x="24" y="2"/>
                </a:cxn>
                <a:cxn ang="0">
                  <a:pos x="15" y="0"/>
                </a:cxn>
                <a:cxn ang="0">
                  <a:pos x="7" y="0"/>
                </a:cxn>
                <a:cxn ang="0">
                  <a:pos x="0" y="6"/>
                </a:cxn>
                <a:cxn ang="0">
                  <a:pos x="2" y="21"/>
                </a:cxn>
                <a:cxn ang="0">
                  <a:pos x="2" y="22"/>
                </a:cxn>
                <a:cxn ang="0">
                  <a:pos x="2" y="22"/>
                </a:cxn>
                <a:cxn ang="0">
                  <a:pos x="2" y="24"/>
                </a:cxn>
                <a:cxn ang="0">
                  <a:pos x="4" y="24"/>
                </a:cxn>
                <a:cxn ang="0">
                  <a:pos x="5" y="22"/>
                </a:cxn>
                <a:cxn ang="0">
                  <a:pos x="7" y="21"/>
                </a:cxn>
                <a:cxn ang="0">
                  <a:pos x="7" y="19"/>
                </a:cxn>
                <a:cxn ang="0">
                  <a:pos x="8" y="17"/>
                </a:cxn>
              </a:cxnLst>
              <a:rect l="0" t="0" r="r" b="b"/>
              <a:pathLst>
                <a:path w="24" h="24">
                  <a:moveTo>
                    <a:pt x="8" y="17"/>
                  </a:moveTo>
                  <a:lnTo>
                    <a:pt x="11" y="14"/>
                  </a:lnTo>
                  <a:lnTo>
                    <a:pt x="16" y="10"/>
                  </a:lnTo>
                  <a:lnTo>
                    <a:pt x="19" y="6"/>
                  </a:lnTo>
                  <a:lnTo>
                    <a:pt x="24" y="2"/>
                  </a:lnTo>
                  <a:lnTo>
                    <a:pt x="15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4" y="24"/>
                  </a:lnTo>
                  <a:lnTo>
                    <a:pt x="5" y="22"/>
                  </a:lnTo>
                  <a:lnTo>
                    <a:pt x="7" y="21"/>
                  </a:lnTo>
                  <a:lnTo>
                    <a:pt x="7" y="19"/>
                  </a:lnTo>
                  <a:lnTo>
                    <a:pt x="8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5905500" y="3844925"/>
              <a:ext cx="168275" cy="234950"/>
            </a:xfrm>
            <a:custGeom>
              <a:avLst/>
              <a:gdLst/>
              <a:ahLst/>
              <a:cxnLst>
                <a:cxn ang="0">
                  <a:pos x="8" y="74"/>
                </a:cxn>
                <a:cxn ang="0">
                  <a:pos x="5" y="84"/>
                </a:cxn>
                <a:cxn ang="0">
                  <a:pos x="3" y="93"/>
                </a:cxn>
                <a:cxn ang="0">
                  <a:pos x="2" y="10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8" y="115"/>
                </a:cxn>
                <a:cxn ang="0">
                  <a:pos x="16" y="120"/>
                </a:cxn>
                <a:cxn ang="0">
                  <a:pos x="24" y="126"/>
                </a:cxn>
                <a:cxn ang="0">
                  <a:pos x="33" y="133"/>
                </a:cxn>
                <a:cxn ang="0">
                  <a:pos x="43" y="139"/>
                </a:cxn>
                <a:cxn ang="0">
                  <a:pos x="54" y="144"/>
                </a:cxn>
                <a:cxn ang="0">
                  <a:pos x="65" y="147"/>
                </a:cxn>
                <a:cxn ang="0">
                  <a:pos x="77" y="148"/>
                </a:cxn>
                <a:cxn ang="0">
                  <a:pos x="96" y="140"/>
                </a:cxn>
                <a:cxn ang="0">
                  <a:pos x="106" y="123"/>
                </a:cxn>
                <a:cxn ang="0">
                  <a:pos x="106" y="103"/>
                </a:cxn>
                <a:cxn ang="0">
                  <a:pos x="101" y="87"/>
                </a:cxn>
                <a:cxn ang="0">
                  <a:pos x="95" y="74"/>
                </a:cxn>
                <a:cxn ang="0">
                  <a:pos x="90" y="57"/>
                </a:cxn>
                <a:cxn ang="0">
                  <a:pos x="84" y="38"/>
                </a:cxn>
                <a:cxn ang="0">
                  <a:pos x="77" y="15"/>
                </a:cxn>
                <a:cxn ang="0">
                  <a:pos x="76" y="11"/>
                </a:cxn>
                <a:cxn ang="0">
                  <a:pos x="76" y="7"/>
                </a:cxn>
                <a:cxn ang="0">
                  <a:pos x="74" y="3"/>
                </a:cxn>
                <a:cxn ang="0">
                  <a:pos x="73" y="0"/>
                </a:cxn>
                <a:cxn ang="0">
                  <a:pos x="66" y="8"/>
                </a:cxn>
                <a:cxn ang="0">
                  <a:pos x="57" y="15"/>
                </a:cxn>
                <a:cxn ang="0">
                  <a:pos x="47" y="22"/>
                </a:cxn>
                <a:cxn ang="0">
                  <a:pos x="38" y="30"/>
                </a:cxn>
                <a:cxn ang="0">
                  <a:pos x="29" y="40"/>
                </a:cxn>
                <a:cxn ang="0">
                  <a:pos x="21" y="51"/>
                </a:cxn>
                <a:cxn ang="0">
                  <a:pos x="13" y="62"/>
                </a:cxn>
                <a:cxn ang="0">
                  <a:pos x="8" y="74"/>
                </a:cxn>
              </a:cxnLst>
              <a:rect l="0" t="0" r="r" b="b"/>
              <a:pathLst>
                <a:path w="106" h="148">
                  <a:moveTo>
                    <a:pt x="8" y="74"/>
                  </a:moveTo>
                  <a:lnTo>
                    <a:pt x="5" y="84"/>
                  </a:lnTo>
                  <a:lnTo>
                    <a:pt x="3" y="93"/>
                  </a:lnTo>
                  <a:lnTo>
                    <a:pt x="2" y="103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8" y="115"/>
                  </a:lnTo>
                  <a:lnTo>
                    <a:pt x="16" y="120"/>
                  </a:lnTo>
                  <a:lnTo>
                    <a:pt x="24" y="126"/>
                  </a:lnTo>
                  <a:lnTo>
                    <a:pt x="33" y="133"/>
                  </a:lnTo>
                  <a:lnTo>
                    <a:pt x="43" y="139"/>
                  </a:lnTo>
                  <a:lnTo>
                    <a:pt x="54" y="144"/>
                  </a:lnTo>
                  <a:lnTo>
                    <a:pt x="65" y="147"/>
                  </a:lnTo>
                  <a:lnTo>
                    <a:pt x="77" y="148"/>
                  </a:lnTo>
                  <a:lnTo>
                    <a:pt x="96" y="140"/>
                  </a:lnTo>
                  <a:lnTo>
                    <a:pt x="106" y="123"/>
                  </a:lnTo>
                  <a:lnTo>
                    <a:pt x="106" y="103"/>
                  </a:lnTo>
                  <a:lnTo>
                    <a:pt x="101" y="87"/>
                  </a:lnTo>
                  <a:lnTo>
                    <a:pt x="95" y="74"/>
                  </a:lnTo>
                  <a:lnTo>
                    <a:pt x="90" y="57"/>
                  </a:lnTo>
                  <a:lnTo>
                    <a:pt x="84" y="38"/>
                  </a:lnTo>
                  <a:lnTo>
                    <a:pt x="77" y="15"/>
                  </a:lnTo>
                  <a:lnTo>
                    <a:pt x="76" y="11"/>
                  </a:lnTo>
                  <a:lnTo>
                    <a:pt x="76" y="7"/>
                  </a:lnTo>
                  <a:lnTo>
                    <a:pt x="74" y="3"/>
                  </a:lnTo>
                  <a:lnTo>
                    <a:pt x="73" y="0"/>
                  </a:lnTo>
                  <a:lnTo>
                    <a:pt x="66" y="8"/>
                  </a:lnTo>
                  <a:lnTo>
                    <a:pt x="57" y="15"/>
                  </a:lnTo>
                  <a:lnTo>
                    <a:pt x="47" y="22"/>
                  </a:lnTo>
                  <a:lnTo>
                    <a:pt x="38" y="30"/>
                  </a:lnTo>
                  <a:lnTo>
                    <a:pt x="29" y="40"/>
                  </a:lnTo>
                  <a:lnTo>
                    <a:pt x="21" y="51"/>
                  </a:lnTo>
                  <a:lnTo>
                    <a:pt x="13" y="62"/>
                  </a:lnTo>
                  <a:lnTo>
                    <a:pt x="8" y="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5835650" y="4384675"/>
              <a:ext cx="68263" cy="141288"/>
            </a:xfrm>
            <a:custGeom>
              <a:avLst/>
              <a:gdLst/>
              <a:ahLst/>
              <a:cxnLst>
                <a:cxn ang="0">
                  <a:pos x="14" y="16"/>
                </a:cxn>
                <a:cxn ang="0">
                  <a:pos x="5" y="38"/>
                </a:cxn>
                <a:cxn ang="0">
                  <a:pos x="0" y="62"/>
                </a:cxn>
                <a:cxn ang="0">
                  <a:pos x="2" y="81"/>
                </a:cxn>
                <a:cxn ang="0">
                  <a:pos x="14" y="89"/>
                </a:cxn>
                <a:cxn ang="0">
                  <a:pos x="14" y="89"/>
                </a:cxn>
                <a:cxn ang="0">
                  <a:pos x="16" y="89"/>
                </a:cxn>
                <a:cxn ang="0">
                  <a:pos x="16" y="89"/>
                </a:cxn>
                <a:cxn ang="0">
                  <a:pos x="16" y="89"/>
                </a:cxn>
                <a:cxn ang="0">
                  <a:pos x="19" y="87"/>
                </a:cxn>
                <a:cxn ang="0">
                  <a:pos x="21" y="87"/>
                </a:cxn>
                <a:cxn ang="0">
                  <a:pos x="24" y="85"/>
                </a:cxn>
                <a:cxn ang="0">
                  <a:pos x="25" y="85"/>
                </a:cxn>
                <a:cxn ang="0">
                  <a:pos x="40" y="73"/>
                </a:cxn>
                <a:cxn ang="0">
                  <a:pos x="43" y="52"/>
                </a:cxn>
                <a:cxn ang="0">
                  <a:pos x="38" y="26"/>
                </a:cxn>
                <a:cxn ang="0">
                  <a:pos x="28" y="0"/>
                </a:cxn>
                <a:cxn ang="0">
                  <a:pos x="24" y="4"/>
                </a:cxn>
                <a:cxn ang="0">
                  <a:pos x="21" y="8"/>
                </a:cxn>
                <a:cxn ang="0">
                  <a:pos x="17" y="11"/>
                </a:cxn>
                <a:cxn ang="0">
                  <a:pos x="14" y="16"/>
                </a:cxn>
              </a:cxnLst>
              <a:rect l="0" t="0" r="r" b="b"/>
              <a:pathLst>
                <a:path w="43" h="89">
                  <a:moveTo>
                    <a:pt x="14" y="16"/>
                  </a:moveTo>
                  <a:lnTo>
                    <a:pt x="5" y="38"/>
                  </a:lnTo>
                  <a:lnTo>
                    <a:pt x="0" y="62"/>
                  </a:lnTo>
                  <a:lnTo>
                    <a:pt x="2" y="81"/>
                  </a:lnTo>
                  <a:lnTo>
                    <a:pt x="14" y="89"/>
                  </a:lnTo>
                  <a:lnTo>
                    <a:pt x="14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9" y="87"/>
                  </a:lnTo>
                  <a:lnTo>
                    <a:pt x="21" y="87"/>
                  </a:lnTo>
                  <a:lnTo>
                    <a:pt x="24" y="85"/>
                  </a:lnTo>
                  <a:lnTo>
                    <a:pt x="25" y="85"/>
                  </a:lnTo>
                  <a:lnTo>
                    <a:pt x="40" y="73"/>
                  </a:lnTo>
                  <a:lnTo>
                    <a:pt x="43" y="52"/>
                  </a:lnTo>
                  <a:lnTo>
                    <a:pt x="38" y="26"/>
                  </a:lnTo>
                  <a:lnTo>
                    <a:pt x="28" y="0"/>
                  </a:lnTo>
                  <a:lnTo>
                    <a:pt x="24" y="4"/>
                  </a:lnTo>
                  <a:lnTo>
                    <a:pt x="21" y="8"/>
                  </a:lnTo>
                  <a:lnTo>
                    <a:pt x="17" y="11"/>
                  </a:lnTo>
                  <a:lnTo>
                    <a:pt x="1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5513388" y="3381375"/>
              <a:ext cx="25400" cy="26988"/>
            </a:xfrm>
            <a:custGeom>
              <a:avLst/>
              <a:gdLst/>
              <a:ahLst/>
              <a:cxnLst>
                <a:cxn ang="0">
                  <a:pos x="16" y="14"/>
                </a:cxn>
                <a:cxn ang="0">
                  <a:pos x="14" y="11"/>
                </a:cxn>
                <a:cxn ang="0">
                  <a:pos x="14" y="6"/>
                </a:cxn>
                <a:cxn ang="0">
                  <a:pos x="14" y="3"/>
                </a:cxn>
                <a:cxn ang="0">
                  <a:pos x="14" y="0"/>
                </a:cxn>
                <a:cxn ang="0">
                  <a:pos x="11" y="3"/>
                </a:cxn>
                <a:cxn ang="0">
                  <a:pos x="8" y="6"/>
                </a:cxn>
                <a:cxn ang="0">
                  <a:pos x="3" y="11"/>
                </a:cxn>
                <a:cxn ang="0">
                  <a:pos x="0" y="14"/>
                </a:cxn>
                <a:cxn ang="0">
                  <a:pos x="6" y="15"/>
                </a:cxn>
                <a:cxn ang="0">
                  <a:pos x="13" y="17"/>
                </a:cxn>
                <a:cxn ang="0">
                  <a:pos x="16" y="17"/>
                </a:cxn>
                <a:cxn ang="0">
                  <a:pos x="16" y="14"/>
                </a:cxn>
              </a:cxnLst>
              <a:rect l="0" t="0" r="r" b="b"/>
              <a:pathLst>
                <a:path w="16" h="17">
                  <a:moveTo>
                    <a:pt x="16" y="14"/>
                  </a:moveTo>
                  <a:lnTo>
                    <a:pt x="14" y="11"/>
                  </a:lnTo>
                  <a:lnTo>
                    <a:pt x="14" y="6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1" y="3"/>
                  </a:lnTo>
                  <a:lnTo>
                    <a:pt x="8" y="6"/>
                  </a:lnTo>
                  <a:lnTo>
                    <a:pt x="3" y="11"/>
                  </a:lnTo>
                  <a:lnTo>
                    <a:pt x="0" y="14"/>
                  </a:lnTo>
                  <a:lnTo>
                    <a:pt x="6" y="15"/>
                  </a:lnTo>
                  <a:lnTo>
                    <a:pt x="13" y="17"/>
                  </a:lnTo>
                  <a:lnTo>
                    <a:pt x="16" y="17"/>
                  </a:lnTo>
                  <a:lnTo>
                    <a:pt x="1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2706688" y="571500"/>
              <a:ext cx="2379663" cy="4260850"/>
            </a:xfrm>
            <a:custGeom>
              <a:avLst/>
              <a:gdLst/>
              <a:ahLst/>
              <a:cxnLst>
                <a:cxn ang="0">
                  <a:pos x="250" y="968"/>
                </a:cxn>
                <a:cxn ang="0">
                  <a:pos x="140" y="839"/>
                </a:cxn>
                <a:cxn ang="0">
                  <a:pos x="297" y="590"/>
                </a:cxn>
                <a:cxn ang="0">
                  <a:pos x="474" y="551"/>
                </a:cxn>
                <a:cxn ang="0">
                  <a:pos x="790" y="486"/>
                </a:cxn>
                <a:cxn ang="0">
                  <a:pos x="1006" y="161"/>
                </a:cxn>
                <a:cxn ang="0">
                  <a:pos x="1288" y="28"/>
                </a:cxn>
                <a:cxn ang="0">
                  <a:pos x="1259" y="154"/>
                </a:cxn>
                <a:cxn ang="0">
                  <a:pos x="1319" y="463"/>
                </a:cxn>
                <a:cxn ang="0">
                  <a:pos x="1184" y="677"/>
                </a:cxn>
                <a:cxn ang="0">
                  <a:pos x="1203" y="987"/>
                </a:cxn>
                <a:cxn ang="0">
                  <a:pos x="1141" y="1107"/>
                </a:cxn>
                <a:cxn ang="0">
                  <a:pos x="1299" y="1129"/>
                </a:cxn>
                <a:cxn ang="0">
                  <a:pos x="1437" y="1110"/>
                </a:cxn>
                <a:cxn ang="0">
                  <a:pos x="1442" y="1341"/>
                </a:cxn>
                <a:cxn ang="0">
                  <a:pos x="1341" y="1411"/>
                </a:cxn>
                <a:cxn ang="0">
                  <a:pos x="1240" y="1444"/>
                </a:cxn>
                <a:cxn ang="0">
                  <a:pos x="1269" y="1346"/>
                </a:cxn>
                <a:cxn ang="0">
                  <a:pos x="1137" y="1474"/>
                </a:cxn>
                <a:cxn ang="0">
                  <a:pos x="1063" y="1716"/>
                </a:cxn>
                <a:cxn ang="0">
                  <a:pos x="979" y="1746"/>
                </a:cxn>
                <a:cxn ang="0">
                  <a:pos x="1028" y="1815"/>
                </a:cxn>
                <a:cxn ang="0">
                  <a:pos x="885" y="1875"/>
                </a:cxn>
                <a:cxn ang="0">
                  <a:pos x="828" y="1872"/>
                </a:cxn>
                <a:cxn ang="0">
                  <a:pos x="883" y="1971"/>
                </a:cxn>
                <a:cxn ang="0">
                  <a:pos x="790" y="2032"/>
                </a:cxn>
                <a:cxn ang="0">
                  <a:pos x="804" y="2185"/>
                </a:cxn>
                <a:cxn ang="0">
                  <a:pos x="724" y="2350"/>
                </a:cxn>
                <a:cxn ang="0">
                  <a:pos x="697" y="2469"/>
                </a:cxn>
                <a:cxn ang="0">
                  <a:pos x="847" y="2544"/>
                </a:cxn>
                <a:cxn ang="0">
                  <a:pos x="800" y="2451"/>
                </a:cxn>
                <a:cxn ang="0">
                  <a:pos x="922" y="2476"/>
                </a:cxn>
                <a:cxn ang="0">
                  <a:pos x="984" y="2628"/>
                </a:cxn>
                <a:cxn ang="0">
                  <a:pos x="874" y="2585"/>
                </a:cxn>
                <a:cxn ang="0">
                  <a:pos x="785" y="2599"/>
                </a:cxn>
                <a:cxn ang="0">
                  <a:pos x="653" y="2670"/>
                </a:cxn>
                <a:cxn ang="0">
                  <a:pos x="475" y="2609"/>
                </a:cxn>
                <a:cxn ang="0">
                  <a:pos x="286" y="2585"/>
                </a:cxn>
                <a:cxn ang="0">
                  <a:pos x="288" y="2199"/>
                </a:cxn>
                <a:cxn ang="0">
                  <a:pos x="103" y="1930"/>
                </a:cxn>
                <a:cxn ang="0">
                  <a:pos x="23" y="1973"/>
                </a:cxn>
                <a:cxn ang="0">
                  <a:pos x="69" y="1664"/>
                </a:cxn>
                <a:cxn ang="0">
                  <a:pos x="141" y="1535"/>
                </a:cxn>
                <a:cxn ang="0">
                  <a:pos x="50" y="1422"/>
                </a:cxn>
                <a:cxn ang="0">
                  <a:pos x="118" y="1219"/>
                </a:cxn>
                <a:cxn ang="0">
                  <a:pos x="160" y="1023"/>
                </a:cxn>
                <a:cxn ang="0">
                  <a:pos x="318" y="1105"/>
                </a:cxn>
                <a:cxn ang="0">
                  <a:pos x="407" y="965"/>
                </a:cxn>
                <a:cxn ang="0">
                  <a:pos x="485" y="860"/>
                </a:cxn>
                <a:cxn ang="0">
                  <a:pos x="590" y="930"/>
                </a:cxn>
                <a:cxn ang="0">
                  <a:pos x="618" y="1001"/>
                </a:cxn>
                <a:cxn ang="0">
                  <a:pos x="694" y="1055"/>
                </a:cxn>
                <a:cxn ang="0">
                  <a:pos x="615" y="943"/>
                </a:cxn>
                <a:cxn ang="0">
                  <a:pos x="618" y="737"/>
                </a:cxn>
                <a:cxn ang="0">
                  <a:pos x="798" y="679"/>
                </a:cxn>
                <a:cxn ang="0">
                  <a:pos x="908" y="625"/>
                </a:cxn>
                <a:cxn ang="0">
                  <a:pos x="892" y="608"/>
                </a:cxn>
                <a:cxn ang="0">
                  <a:pos x="677" y="645"/>
                </a:cxn>
                <a:cxn ang="0">
                  <a:pos x="516" y="634"/>
                </a:cxn>
                <a:cxn ang="0">
                  <a:pos x="389" y="691"/>
                </a:cxn>
                <a:cxn ang="0">
                  <a:pos x="261" y="891"/>
                </a:cxn>
              </a:cxnLst>
              <a:rect l="0" t="0" r="r" b="b"/>
              <a:pathLst>
                <a:path w="1499" h="2684">
                  <a:moveTo>
                    <a:pt x="250" y="930"/>
                  </a:moveTo>
                  <a:lnTo>
                    <a:pt x="253" y="932"/>
                  </a:lnTo>
                  <a:lnTo>
                    <a:pt x="261" y="937"/>
                  </a:lnTo>
                  <a:lnTo>
                    <a:pt x="272" y="938"/>
                  </a:lnTo>
                  <a:lnTo>
                    <a:pt x="283" y="935"/>
                  </a:lnTo>
                  <a:lnTo>
                    <a:pt x="292" y="932"/>
                  </a:lnTo>
                  <a:lnTo>
                    <a:pt x="300" y="937"/>
                  </a:lnTo>
                  <a:lnTo>
                    <a:pt x="305" y="948"/>
                  </a:lnTo>
                  <a:lnTo>
                    <a:pt x="307" y="963"/>
                  </a:lnTo>
                  <a:lnTo>
                    <a:pt x="307" y="981"/>
                  </a:lnTo>
                  <a:lnTo>
                    <a:pt x="305" y="995"/>
                  </a:lnTo>
                  <a:lnTo>
                    <a:pt x="299" y="1004"/>
                  </a:lnTo>
                  <a:lnTo>
                    <a:pt x="288" y="1008"/>
                  </a:lnTo>
                  <a:lnTo>
                    <a:pt x="277" y="1001"/>
                  </a:lnTo>
                  <a:lnTo>
                    <a:pt x="269" y="987"/>
                  </a:lnTo>
                  <a:lnTo>
                    <a:pt x="261" y="974"/>
                  </a:lnTo>
                  <a:lnTo>
                    <a:pt x="250" y="968"/>
                  </a:lnTo>
                  <a:lnTo>
                    <a:pt x="242" y="967"/>
                  </a:lnTo>
                  <a:lnTo>
                    <a:pt x="234" y="965"/>
                  </a:lnTo>
                  <a:lnTo>
                    <a:pt x="225" y="960"/>
                  </a:lnTo>
                  <a:lnTo>
                    <a:pt x="215" y="956"/>
                  </a:lnTo>
                  <a:lnTo>
                    <a:pt x="207" y="949"/>
                  </a:lnTo>
                  <a:lnTo>
                    <a:pt x="200" y="943"/>
                  </a:lnTo>
                  <a:lnTo>
                    <a:pt x="193" y="934"/>
                  </a:lnTo>
                  <a:lnTo>
                    <a:pt x="189" y="926"/>
                  </a:lnTo>
                  <a:lnTo>
                    <a:pt x="184" y="908"/>
                  </a:lnTo>
                  <a:lnTo>
                    <a:pt x="184" y="893"/>
                  </a:lnTo>
                  <a:lnTo>
                    <a:pt x="182" y="878"/>
                  </a:lnTo>
                  <a:lnTo>
                    <a:pt x="173" y="869"/>
                  </a:lnTo>
                  <a:lnTo>
                    <a:pt x="165" y="866"/>
                  </a:lnTo>
                  <a:lnTo>
                    <a:pt x="157" y="861"/>
                  </a:lnTo>
                  <a:lnTo>
                    <a:pt x="151" y="855"/>
                  </a:lnTo>
                  <a:lnTo>
                    <a:pt x="144" y="847"/>
                  </a:lnTo>
                  <a:lnTo>
                    <a:pt x="140" y="839"/>
                  </a:lnTo>
                  <a:lnTo>
                    <a:pt x="138" y="828"/>
                  </a:lnTo>
                  <a:lnTo>
                    <a:pt x="140" y="815"/>
                  </a:lnTo>
                  <a:lnTo>
                    <a:pt x="144" y="801"/>
                  </a:lnTo>
                  <a:lnTo>
                    <a:pt x="155" y="782"/>
                  </a:lnTo>
                  <a:lnTo>
                    <a:pt x="170" y="760"/>
                  </a:lnTo>
                  <a:lnTo>
                    <a:pt x="189" y="735"/>
                  </a:lnTo>
                  <a:lnTo>
                    <a:pt x="209" y="710"/>
                  </a:lnTo>
                  <a:lnTo>
                    <a:pt x="228" y="685"/>
                  </a:lnTo>
                  <a:lnTo>
                    <a:pt x="244" y="663"/>
                  </a:lnTo>
                  <a:lnTo>
                    <a:pt x="255" y="644"/>
                  </a:lnTo>
                  <a:lnTo>
                    <a:pt x="259" y="630"/>
                  </a:lnTo>
                  <a:lnTo>
                    <a:pt x="261" y="620"/>
                  </a:lnTo>
                  <a:lnTo>
                    <a:pt x="266" y="612"/>
                  </a:lnTo>
                  <a:lnTo>
                    <a:pt x="272" y="606"/>
                  </a:lnTo>
                  <a:lnTo>
                    <a:pt x="280" y="600"/>
                  </a:lnTo>
                  <a:lnTo>
                    <a:pt x="289" y="595"/>
                  </a:lnTo>
                  <a:lnTo>
                    <a:pt x="297" y="590"/>
                  </a:lnTo>
                  <a:lnTo>
                    <a:pt x="305" y="584"/>
                  </a:lnTo>
                  <a:lnTo>
                    <a:pt x="311" y="578"/>
                  </a:lnTo>
                  <a:lnTo>
                    <a:pt x="318" y="570"/>
                  </a:lnTo>
                  <a:lnTo>
                    <a:pt x="326" y="560"/>
                  </a:lnTo>
                  <a:lnTo>
                    <a:pt x="333" y="553"/>
                  </a:lnTo>
                  <a:lnTo>
                    <a:pt x="341" y="543"/>
                  </a:lnTo>
                  <a:lnTo>
                    <a:pt x="351" y="537"/>
                  </a:lnTo>
                  <a:lnTo>
                    <a:pt x="359" y="534"/>
                  </a:lnTo>
                  <a:lnTo>
                    <a:pt x="366" y="534"/>
                  </a:lnTo>
                  <a:lnTo>
                    <a:pt x="374" y="538"/>
                  </a:lnTo>
                  <a:lnTo>
                    <a:pt x="384" y="546"/>
                  </a:lnTo>
                  <a:lnTo>
                    <a:pt x="396" y="551"/>
                  </a:lnTo>
                  <a:lnTo>
                    <a:pt x="411" y="556"/>
                  </a:lnTo>
                  <a:lnTo>
                    <a:pt x="428" y="557"/>
                  </a:lnTo>
                  <a:lnTo>
                    <a:pt x="444" y="559"/>
                  </a:lnTo>
                  <a:lnTo>
                    <a:pt x="459" y="556"/>
                  </a:lnTo>
                  <a:lnTo>
                    <a:pt x="474" y="551"/>
                  </a:lnTo>
                  <a:lnTo>
                    <a:pt x="485" y="543"/>
                  </a:lnTo>
                  <a:lnTo>
                    <a:pt x="494" y="535"/>
                  </a:lnTo>
                  <a:lnTo>
                    <a:pt x="507" y="529"/>
                  </a:lnTo>
                  <a:lnTo>
                    <a:pt x="518" y="524"/>
                  </a:lnTo>
                  <a:lnTo>
                    <a:pt x="532" y="521"/>
                  </a:lnTo>
                  <a:lnTo>
                    <a:pt x="544" y="520"/>
                  </a:lnTo>
                  <a:lnTo>
                    <a:pt x="555" y="520"/>
                  </a:lnTo>
                  <a:lnTo>
                    <a:pt x="566" y="521"/>
                  </a:lnTo>
                  <a:lnTo>
                    <a:pt x="574" y="524"/>
                  </a:lnTo>
                  <a:lnTo>
                    <a:pt x="587" y="527"/>
                  </a:lnTo>
                  <a:lnTo>
                    <a:pt x="606" y="532"/>
                  </a:lnTo>
                  <a:lnTo>
                    <a:pt x="633" y="534"/>
                  </a:lnTo>
                  <a:lnTo>
                    <a:pt x="664" y="534"/>
                  </a:lnTo>
                  <a:lnTo>
                    <a:pt x="697" y="531"/>
                  </a:lnTo>
                  <a:lnTo>
                    <a:pt x="730" y="523"/>
                  </a:lnTo>
                  <a:lnTo>
                    <a:pt x="762" y="509"/>
                  </a:lnTo>
                  <a:lnTo>
                    <a:pt x="790" y="486"/>
                  </a:lnTo>
                  <a:lnTo>
                    <a:pt x="814" y="461"/>
                  </a:lnTo>
                  <a:lnTo>
                    <a:pt x="837" y="435"/>
                  </a:lnTo>
                  <a:lnTo>
                    <a:pt x="858" y="409"/>
                  </a:lnTo>
                  <a:lnTo>
                    <a:pt x="877" y="381"/>
                  </a:lnTo>
                  <a:lnTo>
                    <a:pt x="892" y="354"/>
                  </a:lnTo>
                  <a:lnTo>
                    <a:pt x="905" y="329"/>
                  </a:lnTo>
                  <a:lnTo>
                    <a:pt x="916" y="302"/>
                  </a:lnTo>
                  <a:lnTo>
                    <a:pt x="924" y="277"/>
                  </a:lnTo>
                  <a:lnTo>
                    <a:pt x="930" y="255"/>
                  </a:lnTo>
                  <a:lnTo>
                    <a:pt x="938" y="239"/>
                  </a:lnTo>
                  <a:lnTo>
                    <a:pt x="949" y="228"/>
                  </a:lnTo>
                  <a:lnTo>
                    <a:pt x="959" y="219"/>
                  </a:lnTo>
                  <a:lnTo>
                    <a:pt x="970" y="211"/>
                  </a:lnTo>
                  <a:lnTo>
                    <a:pt x="981" y="203"/>
                  </a:lnTo>
                  <a:lnTo>
                    <a:pt x="990" y="192"/>
                  </a:lnTo>
                  <a:lnTo>
                    <a:pt x="998" y="176"/>
                  </a:lnTo>
                  <a:lnTo>
                    <a:pt x="1006" y="161"/>
                  </a:lnTo>
                  <a:lnTo>
                    <a:pt x="1015" y="151"/>
                  </a:lnTo>
                  <a:lnTo>
                    <a:pt x="1025" y="143"/>
                  </a:lnTo>
                  <a:lnTo>
                    <a:pt x="1036" y="140"/>
                  </a:lnTo>
                  <a:lnTo>
                    <a:pt x="1047" y="139"/>
                  </a:lnTo>
                  <a:lnTo>
                    <a:pt x="1059" y="139"/>
                  </a:lnTo>
                  <a:lnTo>
                    <a:pt x="1072" y="139"/>
                  </a:lnTo>
                  <a:lnTo>
                    <a:pt x="1085" y="139"/>
                  </a:lnTo>
                  <a:lnTo>
                    <a:pt x="1099" y="137"/>
                  </a:lnTo>
                  <a:lnTo>
                    <a:pt x="1119" y="132"/>
                  </a:lnTo>
                  <a:lnTo>
                    <a:pt x="1141" y="124"/>
                  </a:lnTo>
                  <a:lnTo>
                    <a:pt x="1165" y="115"/>
                  </a:lnTo>
                  <a:lnTo>
                    <a:pt x="1188" y="104"/>
                  </a:lnTo>
                  <a:lnTo>
                    <a:pt x="1214" y="90"/>
                  </a:lnTo>
                  <a:lnTo>
                    <a:pt x="1236" y="74"/>
                  </a:lnTo>
                  <a:lnTo>
                    <a:pt x="1256" y="57"/>
                  </a:lnTo>
                  <a:lnTo>
                    <a:pt x="1274" y="41"/>
                  </a:lnTo>
                  <a:lnTo>
                    <a:pt x="1288" y="28"/>
                  </a:lnTo>
                  <a:lnTo>
                    <a:pt x="1300" y="17"/>
                  </a:lnTo>
                  <a:lnTo>
                    <a:pt x="1311" y="11"/>
                  </a:lnTo>
                  <a:lnTo>
                    <a:pt x="1321" y="5"/>
                  </a:lnTo>
                  <a:lnTo>
                    <a:pt x="1327" y="2"/>
                  </a:lnTo>
                  <a:lnTo>
                    <a:pt x="1330" y="0"/>
                  </a:lnTo>
                  <a:lnTo>
                    <a:pt x="1332" y="0"/>
                  </a:lnTo>
                  <a:lnTo>
                    <a:pt x="1366" y="0"/>
                  </a:lnTo>
                  <a:lnTo>
                    <a:pt x="1363" y="3"/>
                  </a:lnTo>
                  <a:lnTo>
                    <a:pt x="1352" y="14"/>
                  </a:lnTo>
                  <a:lnTo>
                    <a:pt x="1338" y="30"/>
                  </a:lnTo>
                  <a:lnTo>
                    <a:pt x="1322" y="49"/>
                  </a:lnTo>
                  <a:lnTo>
                    <a:pt x="1305" y="69"/>
                  </a:lnTo>
                  <a:lnTo>
                    <a:pt x="1289" y="88"/>
                  </a:lnTo>
                  <a:lnTo>
                    <a:pt x="1277" y="105"/>
                  </a:lnTo>
                  <a:lnTo>
                    <a:pt x="1270" y="120"/>
                  </a:lnTo>
                  <a:lnTo>
                    <a:pt x="1264" y="139"/>
                  </a:lnTo>
                  <a:lnTo>
                    <a:pt x="1259" y="154"/>
                  </a:lnTo>
                  <a:lnTo>
                    <a:pt x="1261" y="170"/>
                  </a:lnTo>
                  <a:lnTo>
                    <a:pt x="1270" y="186"/>
                  </a:lnTo>
                  <a:lnTo>
                    <a:pt x="1278" y="197"/>
                  </a:lnTo>
                  <a:lnTo>
                    <a:pt x="1289" y="209"/>
                  </a:lnTo>
                  <a:lnTo>
                    <a:pt x="1299" y="225"/>
                  </a:lnTo>
                  <a:lnTo>
                    <a:pt x="1310" y="241"/>
                  </a:lnTo>
                  <a:lnTo>
                    <a:pt x="1318" y="257"/>
                  </a:lnTo>
                  <a:lnTo>
                    <a:pt x="1325" y="272"/>
                  </a:lnTo>
                  <a:lnTo>
                    <a:pt x="1329" y="285"/>
                  </a:lnTo>
                  <a:lnTo>
                    <a:pt x="1327" y="296"/>
                  </a:lnTo>
                  <a:lnTo>
                    <a:pt x="1319" y="309"/>
                  </a:lnTo>
                  <a:lnTo>
                    <a:pt x="1313" y="318"/>
                  </a:lnTo>
                  <a:lnTo>
                    <a:pt x="1308" y="334"/>
                  </a:lnTo>
                  <a:lnTo>
                    <a:pt x="1308" y="362"/>
                  </a:lnTo>
                  <a:lnTo>
                    <a:pt x="1313" y="400"/>
                  </a:lnTo>
                  <a:lnTo>
                    <a:pt x="1319" y="433"/>
                  </a:lnTo>
                  <a:lnTo>
                    <a:pt x="1319" y="463"/>
                  </a:lnTo>
                  <a:lnTo>
                    <a:pt x="1308" y="486"/>
                  </a:lnTo>
                  <a:lnTo>
                    <a:pt x="1299" y="496"/>
                  </a:lnTo>
                  <a:lnTo>
                    <a:pt x="1289" y="505"/>
                  </a:lnTo>
                  <a:lnTo>
                    <a:pt x="1280" y="515"/>
                  </a:lnTo>
                  <a:lnTo>
                    <a:pt x="1269" y="526"/>
                  </a:lnTo>
                  <a:lnTo>
                    <a:pt x="1259" y="540"/>
                  </a:lnTo>
                  <a:lnTo>
                    <a:pt x="1251" y="557"/>
                  </a:lnTo>
                  <a:lnTo>
                    <a:pt x="1244" y="579"/>
                  </a:lnTo>
                  <a:lnTo>
                    <a:pt x="1237" y="606"/>
                  </a:lnTo>
                  <a:lnTo>
                    <a:pt x="1231" y="633"/>
                  </a:lnTo>
                  <a:lnTo>
                    <a:pt x="1223" y="652"/>
                  </a:lnTo>
                  <a:lnTo>
                    <a:pt x="1214" y="664"/>
                  </a:lnTo>
                  <a:lnTo>
                    <a:pt x="1206" y="672"/>
                  </a:lnTo>
                  <a:lnTo>
                    <a:pt x="1196" y="675"/>
                  </a:lnTo>
                  <a:lnTo>
                    <a:pt x="1190" y="677"/>
                  </a:lnTo>
                  <a:lnTo>
                    <a:pt x="1185" y="677"/>
                  </a:lnTo>
                  <a:lnTo>
                    <a:pt x="1184" y="677"/>
                  </a:lnTo>
                  <a:lnTo>
                    <a:pt x="1132" y="672"/>
                  </a:lnTo>
                  <a:lnTo>
                    <a:pt x="1132" y="675"/>
                  </a:lnTo>
                  <a:lnTo>
                    <a:pt x="1132" y="682"/>
                  </a:lnTo>
                  <a:lnTo>
                    <a:pt x="1138" y="690"/>
                  </a:lnTo>
                  <a:lnTo>
                    <a:pt x="1151" y="696"/>
                  </a:lnTo>
                  <a:lnTo>
                    <a:pt x="1166" y="701"/>
                  </a:lnTo>
                  <a:lnTo>
                    <a:pt x="1176" y="705"/>
                  </a:lnTo>
                  <a:lnTo>
                    <a:pt x="1181" y="715"/>
                  </a:lnTo>
                  <a:lnTo>
                    <a:pt x="1179" y="730"/>
                  </a:lnTo>
                  <a:lnTo>
                    <a:pt x="1174" y="751"/>
                  </a:lnTo>
                  <a:lnTo>
                    <a:pt x="1170" y="776"/>
                  </a:lnTo>
                  <a:lnTo>
                    <a:pt x="1166" y="811"/>
                  </a:lnTo>
                  <a:lnTo>
                    <a:pt x="1170" y="864"/>
                  </a:lnTo>
                  <a:lnTo>
                    <a:pt x="1179" y="915"/>
                  </a:lnTo>
                  <a:lnTo>
                    <a:pt x="1192" y="945"/>
                  </a:lnTo>
                  <a:lnTo>
                    <a:pt x="1201" y="967"/>
                  </a:lnTo>
                  <a:lnTo>
                    <a:pt x="1203" y="987"/>
                  </a:lnTo>
                  <a:lnTo>
                    <a:pt x="1200" y="998"/>
                  </a:lnTo>
                  <a:lnTo>
                    <a:pt x="1196" y="1008"/>
                  </a:lnTo>
                  <a:lnTo>
                    <a:pt x="1192" y="1014"/>
                  </a:lnTo>
                  <a:lnTo>
                    <a:pt x="1187" y="1020"/>
                  </a:lnTo>
                  <a:lnTo>
                    <a:pt x="1179" y="1025"/>
                  </a:lnTo>
                  <a:lnTo>
                    <a:pt x="1173" y="1030"/>
                  </a:lnTo>
                  <a:lnTo>
                    <a:pt x="1163" y="1034"/>
                  </a:lnTo>
                  <a:lnTo>
                    <a:pt x="1155" y="1041"/>
                  </a:lnTo>
                  <a:lnTo>
                    <a:pt x="1138" y="1060"/>
                  </a:lnTo>
                  <a:lnTo>
                    <a:pt x="1126" y="1086"/>
                  </a:lnTo>
                  <a:lnTo>
                    <a:pt x="1116" y="1113"/>
                  </a:lnTo>
                  <a:lnTo>
                    <a:pt x="1113" y="1135"/>
                  </a:lnTo>
                  <a:lnTo>
                    <a:pt x="1118" y="1152"/>
                  </a:lnTo>
                  <a:lnTo>
                    <a:pt x="1127" y="1163"/>
                  </a:lnTo>
                  <a:lnTo>
                    <a:pt x="1137" y="1159"/>
                  </a:lnTo>
                  <a:lnTo>
                    <a:pt x="1141" y="1135"/>
                  </a:lnTo>
                  <a:lnTo>
                    <a:pt x="1141" y="1107"/>
                  </a:lnTo>
                  <a:lnTo>
                    <a:pt x="1144" y="1088"/>
                  </a:lnTo>
                  <a:lnTo>
                    <a:pt x="1151" y="1075"/>
                  </a:lnTo>
                  <a:lnTo>
                    <a:pt x="1165" y="1064"/>
                  </a:lnTo>
                  <a:lnTo>
                    <a:pt x="1181" y="1055"/>
                  </a:lnTo>
                  <a:lnTo>
                    <a:pt x="1193" y="1050"/>
                  </a:lnTo>
                  <a:lnTo>
                    <a:pt x="1200" y="1047"/>
                  </a:lnTo>
                  <a:lnTo>
                    <a:pt x="1203" y="1045"/>
                  </a:lnTo>
                  <a:lnTo>
                    <a:pt x="1204" y="1052"/>
                  </a:lnTo>
                  <a:lnTo>
                    <a:pt x="1209" y="1069"/>
                  </a:lnTo>
                  <a:lnTo>
                    <a:pt x="1220" y="1089"/>
                  </a:lnTo>
                  <a:lnTo>
                    <a:pt x="1237" y="1107"/>
                  </a:lnTo>
                  <a:lnTo>
                    <a:pt x="1248" y="1113"/>
                  </a:lnTo>
                  <a:lnTo>
                    <a:pt x="1258" y="1119"/>
                  </a:lnTo>
                  <a:lnTo>
                    <a:pt x="1267" y="1124"/>
                  </a:lnTo>
                  <a:lnTo>
                    <a:pt x="1278" y="1127"/>
                  </a:lnTo>
                  <a:lnTo>
                    <a:pt x="1288" y="1129"/>
                  </a:lnTo>
                  <a:lnTo>
                    <a:pt x="1299" y="1129"/>
                  </a:lnTo>
                  <a:lnTo>
                    <a:pt x="1310" y="1129"/>
                  </a:lnTo>
                  <a:lnTo>
                    <a:pt x="1322" y="1126"/>
                  </a:lnTo>
                  <a:lnTo>
                    <a:pt x="1335" y="1122"/>
                  </a:lnTo>
                  <a:lnTo>
                    <a:pt x="1348" y="1119"/>
                  </a:lnTo>
                  <a:lnTo>
                    <a:pt x="1360" y="1118"/>
                  </a:lnTo>
                  <a:lnTo>
                    <a:pt x="1371" y="1115"/>
                  </a:lnTo>
                  <a:lnTo>
                    <a:pt x="1381" y="1113"/>
                  </a:lnTo>
                  <a:lnTo>
                    <a:pt x="1388" y="1113"/>
                  </a:lnTo>
                  <a:lnTo>
                    <a:pt x="1393" y="1111"/>
                  </a:lnTo>
                  <a:lnTo>
                    <a:pt x="1395" y="1111"/>
                  </a:lnTo>
                  <a:lnTo>
                    <a:pt x="1396" y="1111"/>
                  </a:lnTo>
                  <a:lnTo>
                    <a:pt x="1400" y="1108"/>
                  </a:lnTo>
                  <a:lnTo>
                    <a:pt x="1404" y="1107"/>
                  </a:lnTo>
                  <a:lnTo>
                    <a:pt x="1412" y="1105"/>
                  </a:lnTo>
                  <a:lnTo>
                    <a:pt x="1420" y="1104"/>
                  </a:lnTo>
                  <a:lnTo>
                    <a:pt x="1429" y="1105"/>
                  </a:lnTo>
                  <a:lnTo>
                    <a:pt x="1437" y="1110"/>
                  </a:lnTo>
                  <a:lnTo>
                    <a:pt x="1447" y="1116"/>
                  </a:lnTo>
                  <a:lnTo>
                    <a:pt x="1455" y="1126"/>
                  </a:lnTo>
                  <a:lnTo>
                    <a:pt x="1462" y="1135"/>
                  </a:lnTo>
                  <a:lnTo>
                    <a:pt x="1469" y="1145"/>
                  </a:lnTo>
                  <a:lnTo>
                    <a:pt x="1474" y="1154"/>
                  </a:lnTo>
                  <a:lnTo>
                    <a:pt x="1480" y="1162"/>
                  </a:lnTo>
                  <a:lnTo>
                    <a:pt x="1485" y="1171"/>
                  </a:lnTo>
                  <a:lnTo>
                    <a:pt x="1489" y="1178"/>
                  </a:lnTo>
                  <a:lnTo>
                    <a:pt x="1494" y="1184"/>
                  </a:lnTo>
                  <a:lnTo>
                    <a:pt x="1499" y="1196"/>
                  </a:lnTo>
                  <a:lnTo>
                    <a:pt x="1497" y="1214"/>
                  </a:lnTo>
                  <a:lnTo>
                    <a:pt x="1489" y="1231"/>
                  </a:lnTo>
                  <a:lnTo>
                    <a:pt x="1485" y="1250"/>
                  </a:lnTo>
                  <a:lnTo>
                    <a:pt x="1480" y="1269"/>
                  </a:lnTo>
                  <a:lnTo>
                    <a:pt x="1474" y="1293"/>
                  </a:lnTo>
                  <a:lnTo>
                    <a:pt x="1462" y="1316"/>
                  </a:lnTo>
                  <a:lnTo>
                    <a:pt x="1442" y="1341"/>
                  </a:lnTo>
                  <a:lnTo>
                    <a:pt x="1431" y="1352"/>
                  </a:lnTo>
                  <a:lnTo>
                    <a:pt x="1423" y="1363"/>
                  </a:lnTo>
                  <a:lnTo>
                    <a:pt x="1417" y="1373"/>
                  </a:lnTo>
                  <a:lnTo>
                    <a:pt x="1412" y="1381"/>
                  </a:lnTo>
                  <a:lnTo>
                    <a:pt x="1407" y="1387"/>
                  </a:lnTo>
                  <a:lnTo>
                    <a:pt x="1404" y="1392"/>
                  </a:lnTo>
                  <a:lnTo>
                    <a:pt x="1400" y="1395"/>
                  </a:lnTo>
                  <a:lnTo>
                    <a:pt x="1395" y="1398"/>
                  </a:lnTo>
                  <a:lnTo>
                    <a:pt x="1388" y="1411"/>
                  </a:lnTo>
                  <a:lnTo>
                    <a:pt x="1387" y="1436"/>
                  </a:lnTo>
                  <a:lnTo>
                    <a:pt x="1382" y="1458"/>
                  </a:lnTo>
                  <a:lnTo>
                    <a:pt x="1371" y="1469"/>
                  </a:lnTo>
                  <a:lnTo>
                    <a:pt x="1357" y="1464"/>
                  </a:lnTo>
                  <a:lnTo>
                    <a:pt x="1349" y="1450"/>
                  </a:lnTo>
                  <a:lnTo>
                    <a:pt x="1346" y="1434"/>
                  </a:lnTo>
                  <a:lnTo>
                    <a:pt x="1346" y="1422"/>
                  </a:lnTo>
                  <a:lnTo>
                    <a:pt x="1341" y="1411"/>
                  </a:lnTo>
                  <a:lnTo>
                    <a:pt x="1329" y="1401"/>
                  </a:lnTo>
                  <a:lnTo>
                    <a:pt x="1314" y="1401"/>
                  </a:lnTo>
                  <a:lnTo>
                    <a:pt x="1303" y="1417"/>
                  </a:lnTo>
                  <a:lnTo>
                    <a:pt x="1299" y="1447"/>
                  </a:lnTo>
                  <a:lnTo>
                    <a:pt x="1296" y="1477"/>
                  </a:lnTo>
                  <a:lnTo>
                    <a:pt x="1294" y="1502"/>
                  </a:lnTo>
                  <a:lnTo>
                    <a:pt x="1294" y="1511"/>
                  </a:lnTo>
                  <a:lnTo>
                    <a:pt x="1288" y="1508"/>
                  </a:lnTo>
                  <a:lnTo>
                    <a:pt x="1275" y="1497"/>
                  </a:lnTo>
                  <a:lnTo>
                    <a:pt x="1263" y="1486"/>
                  </a:lnTo>
                  <a:lnTo>
                    <a:pt x="1256" y="1474"/>
                  </a:lnTo>
                  <a:lnTo>
                    <a:pt x="1259" y="1463"/>
                  </a:lnTo>
                  <a:lnTo>
                    <a:pt x="1264" y="1450"/>
                  </a:lnTo>
                  <a:lnTo>
                    <a:pt x="1264" y="1442"/>
                  </a:lnTo>
                  <a:lnTo>
                    <a:pt x="1256" y="1442"/>
                  </a:lnTo>
                  <a:lnTo>
                    <a:pt x="1248" y="1444"/>
                  </a:lnTo>
                  <a:lnTo>
                    <a:pt x="1240" y="1444"/>
                  </a:lnTo>
                  <a:lnTo>
                    <a:pt x="1231" y="1444"/>
                  </a:lnTo>
                  <a:lnTo>
                    <a:pt x="1223" y="1442"/>
                  </a:lnTo>
                  <a:lnTo>
                    <a:pt x="1215" y="1439"/>
                  </a:lnTo>
                  <a:lnTo>
                    <a:pt x="1209" y="1436"/>
                  </a:lnTo>
                  <a:lnTo>
                    <a:pt x="1204" y="1431"/>
                  </a:lnTo>
                  <a:lnTo>
                    <a:pt x="1203" y="1426"/>
                  </a:lnTo>
                  <a:lnTo>
                    <a:pt x="1204" y="1415"/>
                  </a:lnTo>
                  <a:lnTo>
                    <a:pt x="1207" y="1404"/>
                  </a:lnTo>
                  <a:lnTo>
                    <a:pt x="1215" y="1398"/>
                  </a:lnTo>
                  <a:lnTo>
                    <a:pt x="1228" y="1403"/>
                  </a:lnTo>
                  <a:lnTo>
                    <a:pt x="1239" y="1409"/>
                  </a:lnTo>
                  <a:lnTo>
                    <a:pt x="1247" y="1406"/>
                  </a:lnTo>
                  <a:lnTo>
                    <a:pt x="1253" y="1396"/>
                  </a:lnTo>
                  <a:lnTo>
                    <a:pt x="1256" y="1384"/>
                  </a:lnTo>
                  <a:lnTo>
                    <a:pt x="1263" y="1370"/>
                  </a:lnTo>
                  <a:lnTo>
                    <a:pt x="1269" y="1357"/>
                  </a:lnTo>
                  <a:lnTo>
                    <a:pt x="1269" y="1346"/>
                  </a:lnTo>
                  <a:lnTo>
                    <a:pt x="1256" y="1337"/>
                  </a:lnTo>
                  <a:lnTo>
                    <a:pt x="1245" y="1335"/>
                  </a:lnTo>
                  <a:lnTo>
                    <a:pt x="1236" y="1335"/>
                  </a:lnTo>
                  <a:lnTo>
                    <a:pt x="1226" y="1338"/>
                  </a:lnTo>
                  <a:lnTo>
                    <a:pt x="1217" y="1343"/>
                  </a:lnTo>
                  <a:lnTo>
                    <a:pt x="1209" y="1349"/>
                  </a:lnTo>
                  <a:lnTo>
                    <a:pt x="1201" y="1359"/>
                  </a:lnTo>
                  <a:lnTo>
                    <a:pt x="1195" y="1371"/>
                  </a:lnTo>
                  <a:lnTo>
                    <a:pt x="1188" y="1384"/>
                  </a:lnTo>
                  <a:lnTo>
                    <a:pt x="1182" y="1396"/>
                  </a:lnTo>
                  <a:lnTo>
                    <a:pt x="1174" y="1404"/>
                  </a:lnTo>
                  <a:lnTo>
                    <a:pt x="1165" y="1412"/>
                  </a:lnTo>
                  <a:lnTo>
                    <a:pt x="1155" y="1418"/>
                  </a:lnTo>
                  <a:lnTo>
                    <a:pt x="1148" y="1426"/>
                  </a:lnTo>
                  <a:lnTo>
                    <a:pt x="1141" y="1437"/>
                  </a:lnTo>
                  <a:lnTo>
                    <a:pt x="1137" y="1452"/>
                  </a:lnTo>
                  <a:lnTo>
                    <a:pt x="1137" y="1474"/>
                  </a:lnTo>
                  <a:lnTo>
                    <a:pt x="1141" y="1519"/>
                  </a:lnTo>
                  <a:lnTo>
                    <a:pt x="1144" y="1559"/>
                  </a:lnTo>
                  <a:lnTo>
                    <a:pt x="1148" y="1592"/>
                  </a:lnTo>
                  <a:lnTo>
                    <a:pt x="1146" y="1617"/>
                  </a:lnTo>
                  <a:lnTo>
                    <a:pt x="1141" y="1639"/>
                  </a:lnTo>
                  <a:lnTo>
                    <a:pt x="1137" y="1658"/>
                  </a:lnTo>
                  <a:lnTo>
                    <a:pt x="1133" y="1672"/>
                  </a:lnTo>
                  <a:lnTo>
                    <a:pt x="1132" y="1678"/>
                  </a:lnTo>
                  <a:lnTo>
                    <a:pt x="1129" y="1680"/>
                  </a:lnTo>
                  <a:lnTo>
                    <a:pt x="1121" y="1686"/>
                  </a:lnTo>
                  <a:lnTo>
                    <a:pt x="1111" y="1696"/>
                  </a:lnTo>
                  <a:lnTo>
                    <a:pt x="1108" y="1711"/>
                  </a:lnTo>
                  <a:lnTo>
                    <a:pt x="1105" y="1725"/>
                  </a:lnTo>
                  <a:lnTo>
                    <a:pt x="1097" y="1732"/>
                  </a:lnTo>
                  <a:lnTo>
                    <a:pt x="1085" y="1730"/>
                  </a:lnTo>
                  <a:lnTo>
                    <a:pt x="1070" y="1721"/>
                  </a:lnTo>
                  <a:lnTo>
                    <a:pt x="1063" y="1716"/>
                  </a:lnTo>
                  <a:lnTo>
                    <a:pt x="1053" y="1710"/>
                  </a:lnTo>
                  <a:lnTo>
                    <a:pt x="1045" y="1705"/>
                  </a:lnTo>
                  <a:lnTo>
                    <a:pt x="1034" y="1700"/>
                  </a:lnTo>
                  <a:lnTo>
                    <a:pt x="1025" y="1697"/>
                  </a:lnTo>
                  <a:lnTo>
                    <a:pt x="1014" y="1696"/>
                  </a:lnTo>
                  <a:lnTo>
                    <a:pt x="1004" y="1696"/>
                  </a:lnTo>
                  <a:lnTo>
                    <a:pt x="993" y="1697"/>
                  </a:lnTo>
                  <a:lnTo>
                    <a:pt x="982" y="1700"/>
                  </a:lnTo>
                  <a:lnTo>
                    <a:pt x="971" y="1705"/>
                  </a:lnTo>
                  <a:lnTo>
                    <a:pt x="962" y="1708"/>
                  </a:lnTo>
                  <a:lnTo>
                    <a:pt x="954" y="1713"/>
                  </a:lnTo>
                  <a:lnTo>
                    <a:pt x="949" y="1718"/>
                  </a:lnTo>
                  <a:lnTo>
                    <a:pt x="948" y="1722"/>
                  </a:lnTo>
                  <a:lnTo>
                    <a:pt x="951" y="1729"/>
                  </a:lnTo>
                  <a:lnTo>
                    <a:pt x="960" y="1736"/>
                  </a:lnTo>
                  <a:lnTo>
                    <a:pt x="971" y="1743"/>
                  </a:lnTo>
                  <a:lnTo>
                    <a:pt x="979" y="1746"/>
                  </a:lnTo>
                  <a:lnTo>
                    <a:pt x="987" y="1749"/>
                  </a:lnTo>
                  <a:lnTo>
                    <a:pt x="992" y="1751"/>
                  </a:lnTo>
                  <a:lnTo>
                    <a:pt x="996" y="1751"/>
                  </a:lnTo>
                  <a:lnTo>
                    <a:pt x="1001" y="1749"/>
                  </a:lnTo>
                  <a:lnTo>
                    <a:pt x="1006" y="1747"/>
                  </a:lnTo>
                  <a:lnTo>
                    <a:pt x="1012" y="1746"/>
                  </a:lnTo>
                  <a:lnTo>
                    <a:pt x="1026" y="1743"/>
                  </a:lnTo>
                  <a:lnTo>
                    <a:pt x="1037" y="1743"/>
                  </a:lnTo>
                  <a:lnTo>
                    <a:pt x="1045" y="1747"/>
                  </a:lnTo>
                  <a:lnTo>
                    <a:pt x="1045" y="1760"/>
                  </a:lnTo>
                  <a:lnTo>
                    <a:pt x="1039" y="1774"/>
                  </a:lnTo>
                  <a:lnTo>
                    <a:pt x="1029" y="1784"/>
                  </a:lnTo>
                  <a:lnTo>
                    <a:pt x="1018" y="1792"/>
                  </a:lnTo>
                  <a:lnTo>
                    <a:pt x="1012" y="1803"/>
                  </a:lnTo>
                  <a:lnTo>
                    <a:pt x="1014" y="1810"/>
                  </a:lnTo>
                  <a:lnTo>
                    <a:pt x="1022" y="1812"/>
                  </a:lnTo>
                  <a:lnTo>
                    <a:pt x="1028" y="1815"/>
                  </a:lnTo>
                  <a:lnTo>
                    <a:pt x="1026" y="1826"/>
                  </a:lnTo>
                  <a:lnTo>
                    <a:pt x="1018" y="1840"/>
                  </a:lnTo>
                  <a:lnTo>
                    <a:pt x="1009" y="1848"/>
                  </a:lnTo>
                  <a:lnTo>
                    <a:pt x="1001" y="1856"/>
                  </a:lnTo>
                  <a:lnTo>
                    <a:pt x="998" y="1864"/>
                  </a:lnTo>
                  <a:lnTo>
                    <a:pt x="995" y="1867"/>
                  </a:lnTo>
                  <a:lnTo>
                    <a:pt x="987" y="1870"/>
                  </a:lnTo>
                  <a:lnTo>
                    <a:pt x="974" y="1870"/>
                  </a:lnTo>
                  <a:lnTo>
                    <a:pt x="960" y="1870"/>
                  </a:lnTo>
                  <a:lnTo>
                    <a:pt x="946" y="1872"/>
                  </a:lnTo>
                  <a:lnTo>
                    <a:pt x="930" y="1875"/>
                  </a:lnTo>
                  <a:lnTo>
                    <a:pt x="918" y="1880"/>
                  </a:lnTo>
                  <a:lnTo>
                    <a:pt x="908" y="1889"/>
                  </a:lnTo>
                  <a:lnTo>
                    <a:pt x="907" y="1888"/>
                  </a:lnTo>
                  <a:lnTo>
                    <a:pt x="902" y="1884"/>
                  </a:lnTo>
                  <a:lnTo>
                    <a:pt x="894" y="1881"/>
                  </a:lnTo>
                  <a:lnTo>
                    <a:pt x="885" y="1875"/>
                  </a:lnTo>
                  <a:lnTo>
                    <a:pt x="875" y="1870"/>
                  </a:lnTo>
                  <a:lnTo>
                    <a:pt x="866" y="1864"/>
                  </a:lnTo>
                  <a:lnTo>
                    <a:pt x="858" y="1859"/>
                  </a:lnTo>
                  <a:lnTo>
                    <a:pt x="851" y="1855"/>
                  </a:lnTo>
                  <a:lnTo>
                    <a:pt x="847" y="1851"/>
                  </a:lnTo>
                  <a:lnTo>
                    <a:pt x="840" y="1848"/>
                  </a:lnTo>
                  <a:lnTo>
                    <a:pt x="836" y="1845"/>
                  </a:lnTo>
                  <a:lnTo>
                    <a:pt x="829" y="1844"/>
                  </a:lnTo>
                  <a:lnTo>
                    <a:pt x="823" y="1842"/>
                  </a:lnTo>
                  <a:lnTo>
                    <a:pt x="815" y="1844"/>
                  </a:lnTo>
                  <a:lnTo>
                    <a:pt x="807" y="1845"/>
                  </a:lnTo>
                  <a:lnTo>
                    <a:pt x="800" y="1850"/>
                  </a:lnTo>
                  <a:lnTo>
                    <a:pt x="787" y="1858"/>
                  </a:lnTo>
                  <a:lnTo>
                    <a:pt x="784" y="1862"/>
                  </a:lnTo>
                  <a:lnTo>
                    <a:pt x="790" y="1866"/>
                  </a:lnTo>
                  <a:lnTo>
                    <a:pt x="809" y="1869"/>
                  </a:lnTo>
                  <a:lnTo>
                    <a:pt x="828" y="1872"/>
                  </a:lnTo>
                  <a:lnTo>
                    <a:pt x="837" y="1873"/>
                  </a:lnTo>
                  <a:lnTo>
                    <a:pt x="844" y="1881"/>
                  </a:lnTo>
                  <a:lnTo>
                    <a:pt x="851" y="1899"/>
                  </a:lnTo>
                  <a:lnTo>
                    <a:pt x="861" y="1914"/>
                  </a:lnTo>
                  <a:lnTo>
                    <a:pt x="870" y="1921"/>
                  </a:lnTo>
                  <a:lnTo>
                    <a:pt x="881" y="1922"/>
                  </a:lnTo>
                  <a:lnTo>
                    <a:pt x="894" y="1922"/>
                  </a:lnTo>
                  <a:lnTo>
                    <a:pt x="907" y="1924"/>
                  </a:lnTo>
                  <a:lnTo>
                    <a:pt x="916" y="1929"/>
                  </a:lnTo>
                  <a:lnTo>
                    <a:pt x="922" y="1935"/>
                  </a:lnTo>
                  <a:lnTo>
                    <a:pt x="924" y="1936"/>
                  </a:lnTo>
                  <a:lnTo>
                    <a:pt x="922" y="1938"/>
                  </a:lnTo>
                  <a:lnTo>
                    <a:pt x="918" y="1941"/>
                  </a:lnTo>
                  <a:lnTo>
                    <a:pt x="910" y="1947"/>
                  </a:lnTo>
                  <a:lnTo>
                    <a:pt x="900" y="1955"/>
                  </a:lnTo>
                  <a:lnTo>
                    <a:pt x="891" y="1963"/>
                  </a:lnTo>
                  <a:lnTo>
                    <a:pt x="883" y="1971"/>
                  </a:lnTo>
                  <a:lnTo>
                    <a:pt x="875" y="1977"/>
                  </a:lnTo>
                  <a:lnTo>
                    <a:pt x="870" y="1984"/>
                  </a:lnTo>
                  <a:lnTo>
                    <a:pt x="864" y="1996"/>
                  </a:lnTo>
                  <a:lnTo>
                    <a:pt x="859" y="2010"/>
                  </a:lnTo>
                  <a:lnTo>
                    <a:pt x="858" y="2025"/>
                  </a:lnTo>
                  <a:lnTo>
                    <a:pt x="856" y="2037"/>
                  </a:lnTo>
                  <a:lnTo>
                    <a:pt x="855" y="2040"/>
                  </a:lnTo>
                  <a:lnTo>
                    <a:pt x="850" y="2034"/>
                  </a:lnTo>
                  <a:lnTo>
                    <a:pt x="840" y="2026"/>
                  </a:lnTo>
                  <a:lnTo>
                    <a:pt x="828" y="2021"/>
                  </a:lnTo>
                  <a:lnTo>
                    <a:pt x="820" y="2021"/>
                  </a:lnTo>
                  <a:lnTo>
                    <a:pt x="812" y="2021"/>
                  </a:lnTo>
                  <a:lnTo>
                    <a:pt x="804" y="2023"/>
                  </a:lnTo>
                  <a:lnTo>
                    <a:pt x="798" y="2023"/>
                  </a:lnTo>
                  <a:lnTo>
                    <a:pt x="792" y="2025"/>
                  </a:lnTo>
                  <a:lnTo>
                    <a:pt x="790" y="2028"/>
                  </a:lnTo>
                  <a:lnTo>
                    <a:pt x="790" y="2032"/>
                  </a:lnTo>
                  <a:lnTo>
                    <a:pt x="795" y="2037"/>
                  </a:lnTo>
                  <a:lnTo>
                    <a:pt x="803" y="2043"/>
                  </a:lnTo>
                  <a:lnTo>
                    <a:pt x="811" y="2051"/>
                  </a:lnTo>
                  <a:lnTo>
                    <a:pt x="817" y="2059"/>
                  </a:lnTo>
                  <a:lnTo>
                    <a:pt x="823" y="2067"/>
                  </a:lnTo>
                  <a:lnTo>
                    <a:pt x="826" y="2075"/>
                  </a:lnTo>
                  <a:lnTo>
                    <a:pt x="828" y="2083"/>
                  </a:lnTo>
                  <a:lnTo>
                    <a:pt x="825" y="2089"/>
                  </a:lnTo>
                  <a:lnTo>
                    <a:pt x="818" y="2094"/>
                  </a:lnTo>
                  <a:lnTo>
                    <a:pt x="803" y="2100"/>
                  </a:lnTo>
                  <a:lnTo>
                    <a:pt x="795" y="2106"/>
                  </a:lnTo>
                  <a:lnTo>
                    <a:pt x="792" y="2117"/>
                  </a:lnTo>
                  <a:lnTo>
                    <a:pt x="795" y="2136"/>
                  </a:lnTo>
                  <a:lnTo>
                    <a:pt x="800" y="2155"/>
                  </a:lnTo>
                  <a:lnTo>
                    <a:pt x="800" y="2168"/>
                  </a:lnTo>
                  <a:lnTo>
                    <a:pt x="800" y="2176"/>
                  </a:lnTo>
                  <a:lnTo>
                    <a:pt x="804" y="2185"/>
                  </a:lnTo>
                  <a:lnTo>
                    <a:pt x="807" y="2195"/>
                  </a:lnTo>
                  <a:lnTo>
                    <a:pt x="807" y="2206"/>
                  </a:lnTo>
                  <a:lnTo>
                    <a:pt x="807" y="2217"/>
                  </a:lnTo>
                  <a:lnTo>
                    <a:pt x="814" y="2232"/>
                  </a:lnTo>
                  <a:lnTo>
                    <a:pt x="825" y="2250"/>
                  </a:lnTo>
                  <a:lnTo>
                    <a:pt x="834" y="2269"/>
                  </a:lnTo>
                  <a:lnTo>
                    <a:pt x="836" y="2289"/>
                  </a:lnTo>
                  <a:lnTo>
                    <a:pt x="823" y="2313"/>
                  </a:lnTo>
                  <a:lnTo>
                    <a:pt x="807" y="2330"/>
                  </a:lnTo>
                  <a:lnTo>
                    <a:pt x="798" y="2336"/>
                  </a:lnTo>
                  <a:lnTo>
                    <a:pt x="792" y="2335"/>
                  </a:lnTo>
                  <a:lnTo>
                    <a:pt x="781" y="2333"/>
                  </a:lnTo>
                  <a:lnTo>
                    <a:pt x="771" y="2335"/>
                  </a:lnTo>
                  <a:lnTo>
                    <a:pt x="760" y="2336"/>
                  </a:lnTo>
                  <a:lnTo>
                    <a:pt x="748" y="2339"/>
                  </a:lnTo>
                  <a:lnTo>
                    <a:pt x="735" y="2344"/>
                  </a:lnTo>
                  <a:lnTo>
                    <a:pt x="724" y="2350"/>
                  </a:lnTo>
                  <a:lnTo>
                    <a:pt x="714" y="2357"/>
                  </a:lnTo>
                  <a:lnTo>
                    <a:pt x="710" y="2365"/>
                  </a:lnTo>
                  <a:lnTo>
                    <a:pt x="708" y="2371"/>
                  </a:lnTo>
                  <a:lnTo>
                    <a:pt x="711" y="2377"/>
                  </a:lnTo>
                  <a:lnTo>
                    <a:pt x="718" y="2382"/>
                  </a:lnTo>
                  <a:lnTo>
                    <a:pt x="726" y="2387"/>
                  </a:lnTo>
                  <a:lnTo>
                    <a:pt x="733" y="2390"/>
                  </a:lnTo>
                  <a:lnTo>
                    <a:pt x="741" y="2395"/>
                  </a:lnTo>
                  <a:lnTo>
                    <a:pt x="746" y="2399"/>
                  </a:lnTo>
                  <a:lnTo>
                    <a:pt x="751" y="2406"/>
                  </a:lnTo>
                  <a:lnTo>
                    <a:pt x="751" y="2413"/>
                  </a:lnTo>
                  <a:lnTo>
                    <a:pt x="744" y="2428"/>
                  </a:lnTo>
                  <a:lnTo>
                    <a:pt x="733" y="2435"/>
                  </a:lnTo>
                  <a:lnTo>
                    <a:pt x="721" y="2440"/>
                  </a:lnTo>
                  <a:lnTo>
                    <a:pt x="708" y="2446"/>
                  </a:lnTo>
                  <a:lnTo>
                    <a:pt x="700" y="2456"/>
                  </a:lnTo>
                  <a:lnTo>
                    <a:pt x="697" y="2469"/>
                  </a:lnTo>
                  <a:lnTo>
                    <a:pt x="700" y="2476"/>
                  </a:lnTo>
                  <a:lnTo>
                    <a:pt x="713" y="2476"/>
                  </a:lnTo>
                  <a:lnTo>
                    <a:pt x="722" y="2472"/>
                  </a:lnTo>
                  <a:lnTo>
                    <a:pt x="733" y="2467"/>
                  </a:lnTo>
                  <a:lnTo>
                    <a:pt x="744" y="2464"/>
                  </a:lnTo>
                  <a:lnTo>
                    <a:pt x="754" y="2462"/>
                  </a:lnTo>
                  <a:lnTo>
                    <a:pt x="765" y="2462"/>
                  </a:lnTo>
                  <a:lnTo>
                    <a:pt x="773" y="2464"/>
                  </a:lnTo>
                  <a:lnTo>
                    <a:pt x="781" y="2470"/>
                  </a:lnTo>
                  <a:lnTo>
                    <a:pt x="785" y="2481"/>
                  </a:lnTo>
                  <a:lnTo>
                    <a:pt x="793" y="2497"/>
                  </a:lnTo>
                  <a:lnTo>
                    <a:pt x="804" y="2500"/>
                  </a:lnTo>
                  <a:lnTo>
                    <a:pt x="817" y="2503"/>
                  </a:lnTo>
                  <a:lnTo>
                    <a:pt x="828" y="2519"/>
                  </a:lnTo>
                  <a:lnTo>
                    <a:pt x="834" y="2530"/>
                  </a:lnTo>
                  <a:lnTo>
                    <a:pt x="840" y="2538"/>
                  </a:lnTo>
                  <a:lnTo>
                    <a:pt x="847" y="2544"/>
                  </a:lnTo>
                  <a:lnTo>
                    <a:pt x="855" y="2547"/>
                  </a:lnTo>
                  <a:lnTo>
                    <a:pt x="861" y="2550"/>
                  </a:lnTo>
                  <a:lnTo>
                    <a:pt x="867" y="2552"/>
                  </a:lnTo>
                  <a:lnTo>
                    <a:pt x="874" y="2552"/>
                  </a:lnTo>
                  <a:lnTo>
                    <a:pt x="880" y="2552"/>
                  </a:lnTo>
                  <a:lnTo>
                    <a:pt x="889" y="2547"/>
                  </a:lnTo>
                  <a:lnTo>
                    <a:pt x="894" y="2538"/>
                  </a:lnTo>
                  <a:lnTo>
                    <a:pt x="889" y="2524"/>
                  </a:lnTo>
                  <a:lnTo>
                    <a:pt x="875" y="2509"/>
                  </a:lnTo>
                  <a:lnTo>
                    <a:pt x="864" y="2503"/>
                  </a:lnTo>
                  <a:lnTo>
                    <a:pt x="851" y="2495"/>
                  </a:lnTo>
                  <a:lnTo>
                    <a:pt x="839" y="2489"/>
                  </a:lnTo>
                  <a:lnTo>
                    <a:pt x="826" y="2483"/>
                  </a:lnTo>
                  <a:lnTo>
                    <a:pt x="815" y="2476"/>
                  </a:lnTo>
                  <a:lnTo>
                    <a:pt x="807" y="2469"/>
                  </a:lnTo>
                  <a:lnTo>
                    <a:pt x="801" y="2461"/>
                  </a:lnTo>
                  <a:lnTo>
                    <a:pt x="800" y="2451"/>
                  </a:lnTo>
                  <a:lnTo>
                    <a:pt x="801" y="2443"/>
                  </a:lnTo>
                  <a:lnTo>
                    <a:pt x="804" y="2435"/>
                  </a:lnTo>
                  <a:lnTo>
                    <a:pt x="809" y="2431"/>
                  </a:lnTo>
                  <a:lnTo>
                    <a:pt x="815" y="2426"/>
                  </a:lnTo>
                  <a:lnTo>
                    <a:pt x="823" y="2423"/>
                  </a:lnTo>
                  <a:lnTo>
                    <a:pt x="831" y="2421"/>
                  </a:lnTo>
                  <a:lnTo>
                    <a:pt x="840" y="2421"/>
                  </a:lnTo>
                  <a:lnTo>
                    <a:pt x="851" y="2423"/>
                  </a:lnTo>
                  <a:lnTo>
                    <a:pt x="861" y="2426"/>
                  </a:lnTo>
                  <a:lnTo>
                    <a:pt x="870" y="2431"/>
                  </a:lnTo>
                  <a:lnTo>
                    <a:pt x="878" y="2437"/>
                  </a:lnTo>
                  <a:lnTo>
                    <a:pt x="886" y="2445"/>
                  </a:lnTo>
                  <a:lnTo>
                    <a:pt x="892" y="2453"/>
                  </a:lnTo>
                  <a:lnTo>
                    <a:pt x="899" y="2461"/>
                  </a:lnTo>
                  <a:lnTo>
                    <a:pt x="907" y="2467"/>
                  </a:lnTo>
                  <a:lnTo>
                    <a:pt x="913" y="2472"/>
                  </a:lnTo>
                  <a:lnTo>
                    <a:pt x="922" y="2476"/>
                  </a:lnTo>
                  <a:lnTo>
                    <a:pt x="933" y="2481"/>
                  </a:lnTo>
                  <a:lnTo>
                    <a:pt x="944" y="2487"/>
                  </a:lnTo>
                  <a:lnTo>
                    <a:pt x="957" y="2495"/>
                  </a:lnTo>
                  <a:lnTo>
                    <a:pt x="968" y="2503"/>
                  </a:lnTo>
                  <a:lnTo>
                    <a:pt x="977" y="2513"/>
                  </a:lnTo>
                  <a:lnTo>
                    <a:pt x="985" y="2522"/>
                  </a:lnTo>
                  <a:lnTo>
                    <a:pt x="988" y="2533"/>
                  </a:lnTo>
                  <a:lnTo>
                    <a:pt x="993" y="2554"/>
                  </a:lnTo>
                  <a:lnTo>
                    <a:pt x="998" y="2574"/>
                  </a:lnTo>
                  <a:lnTo>
                    <a:pt x="1006" y="2591"/>
                  </a:lnTo>
                  <a:lnTo>
                    <a:pt x="1012" y="2604"/>
                  </a:lnTo>
                  <a:lnTo>
                    <a:pt x="1014" y="2609"/>
                  </a:lnTo>
                  <a:lnTo>
                    <a:pt x="1012" y="2613"/>
                  </a:lnTo>
                  <a:lnTo>
                    <a:pt x="1006" y="2618"/>
                  </a:lnTo>
                  <a:lnTo>
                    <a:pt x="1000" y="2621"/>
                  </a:lnTo>
                  <a:lnTo>
                    <a:pt x="992" y="2624"/>
                  </a:lnTo>
                  <a:lnTo>
                    <a:pt x="984" y="2628"/>
                  </a:lnTo>
                  <a:lnTo>
                    <a:pt x="976" y="2631"/>
                  </a:lnTo>
                  <a:lnTo>
                    <a:pt x="970" y="2634"/>
                  </a:lnTo>
                  <a:lnTo>
                    <a:pt x="963" y="2637"/>
                  </a:lnTo>
                  <a:lnTo>
                    <a:pt x="957" y="2637"/>
                  </a:lnTo>
                  <a:lnTo>
                    <a:pt x="951" y="2635"/>
                  </a:lnTo>
                  <a:lnTo>
                    <a:pt x="944" y="2632"/>
                  </a:lnTo>
                  <a:lnTo>
                    <a:pt x="937" y="2629"/>
                  </a:lnTo>
                  <a:lnTo>
                    <a:pt x="930" y="2624"/>
                  </a:lnTo>
                  <a:lnTo>
                    <a:pt x="924" y="2620"/>
                  </a:lnTo>
                  <a:lnTo>
                    <a:pt x="918" y="2613"/>
                  </a:lnTo>
                  <a:lnTo>
                    <a:pt x="913" y="2609"/>
                  </a:lnTo>
                  <a:lnTo>
                    <a:pt x="907" y="2602"/>
                  </a:lnTo>
                  <a:lnTo>
                    <a:pt x="902" y="2598"/>
                  </a:lnTo>
                  <a:lnTo>
                    <a:pt x="896" y="2594"/>
                  </a:lnTo>
                  <a:lnTo>
                    <a:pt x="889" y="2590"/>
                  </a:lnTo>
                  <a:lnTo>
                    <a:pt x="881" y="2588"/>
                  </a:lnTo>
                  <a:lnTo>
                    <a:pt x="874" y="2585"/>
                  </a:lnTo>
                  <a:lnTo>
                    <a:pt x="866" y="2585"/>
                  </a:lnTo>
                  <a:lnTo>
                    <a:pt x="850" y="2585"/>
                  </a:lnTo>
                  <a:lnTo>
                    <a:pt x="837" y="2585"/>
                  </a:lnTo>
                  <a:lnTo>
                    <a:pt x="831" y="2587"/>
                  </a:lnTo>
                  <a:lnTo>
                    <a:pt x="828" y="2594"/>
                  </a:lnTo>
                  <a:lnTo>
                    <a:pt x="834" y="2607"/>
                  </a:lnTo>
                  <a:lnTo>
                    <a:pt x="844" y="2623"/>
                  </a:lnTo>
                  <a:lnTo>
                    <a:pt x="850" y="2635"/>
                  </a:lnTo>
                  <a:lnTo>
                    <a:pt x="842" y="2643"/>
                  </a:lnTo>
                  <a:lnTo>
                    <a:pt x="833" y="2643"/>
                  </a:lnTo>
                  <a:lnTo>
                    <a:pt x="823" y="2642"/>
                  </a:lnTo>
                  <a:lnTo>
                    <a:pt x="812" y="2639"/>
                  </a:lnTo>
                  <a:lnTo>
                    <a:pt x="803" y="2632"/>
                  </a:lnTo>
                  <a:lnTo>
                    <a:pt x="795" y="2626"/>
                  </a:lnTo>
                  <a:lnTo>
                    <a:pt x="789" y="2618"/>
                  </a:lnTo>
                  <a:lnTo>
                    <a:pt x="785" y="2609"/>
                  </a:lnTo>
                  <a:lnTo>
                    <a:pt x="785" y="2599"/>
                  </a:lnTo>
                  <a:lnTo>
                    <a:pt x="784" y="2583"/>
                  </a:lnTo>
                  <a:lnTo>
                    <a:pt x="777" y="2574"/>
                  </a:lnTo>
                  <a:lnTo>
                    <a:pt x="768" y="2568"/>
                  </a:lnTo>
                  <a:lnTo>
                    <a:pt x="765" y="2566"/>
                  </a:lnTo>
                  <a:lnTo>
                    <a:pt x="765" y="2569"/>
                  </a:lnTo>
                  <a:lnTo>
                    <a:pt x="765" y="2579"/>
                  </a:lnTo>
                  <a:lnTo>
                    <a:pt x="760" y="2594"/>
                  </a:lnTo>
                  <a:lnTo>
                    <a:pt x="751" y="2613"/>
                  </a:lnTo>
                  <a:lnTo>
                    <a:pt x="743" y="2624"/>
                  </a:lnTo>
                  <a:lnTo>
                    <a:pt x="733" y="2634"/>
                  </a:lnTo>
                  <a:lnTo>
                    <a:pt x="722" y="2642"/>
                  </a:lnTo>
                  <a:lnTo>
                    <a:pt x="711" y="2650"/>
                  </a:lnTo>
                  <a:lnTo>
                    <a:pt x="700" y="2656"/>
                  </a:lnTo>
                  <a:lnTo>
                    <a:pt x="688" y="2661"/>
                  </a:lnTo>
                  <a:lnTo>
                    <a:pt x="677" y="2664"/>
                  </a:lnTo>
                  <a:lnTo>
                    <a:pt x="666" y="2667"/>
                  </a:lnTo>
                  <a:lnTo>
                    <a:pt x="653" y="2670"/>
                  </a:lnTo>
                  <a:lnTo>
                    <a:pt x="639" y="2673"/>
                  </a:lnTo>
                  <a:lnTo>
                    <a:pt x="623" y="2678"/>
                  </a:lnTo>
                  <a:lnTo>
                    <a:pt x="609" y="2681"/>
                  </a:lnTo>
                  <a:lnTo>
                    <a:pt x="593" y="2684"/>
                  </a:lnTo>
                  <a:lnTo>
                    <a:pt x="581" y="2684"/>
                  </a:lnTo>
                  <a:lnTo>
                    <a:pt x="571" y="2679"/>
                  </a:lnTo>
                  <a:lnTo>
                    <a:pt x="565" y="2672"/>
                  </a:lnTo>
                  <a:lnTo>
                    <a:pt x="560" y="2661"/>
                  </a:lnTo>
                  <a:lnTo>
                    <a:pt x="554" y="2651"/>
                  </a:lnTo>
                  <a:lnTo>
                    <a:pt x="548" y="2640"/>
                  </a:lnTo>
                  <a:lnTo>
                    <a:pt x="540" y="2632"/>
                  </a:lnTo>
                  <a:lnTo>
                    <a:pt x="530" y="2624"/>
                  </a:lnTo>
                  <a:lnTo>
                    <a:pt x="519" y="2618"/>
                  </a:lnTo>
                  <a:lnTo>
                    <a:pt x="510" y="2615"/>
                  </a:lnTo>
                  <a:lnTo>
                    <a:pt x="499" y="2613"/>
                  </a:lnTo>
                  <a:lnTo>
                    <a:pt x="488" y="2612"/>
                  </a:lnTo>
                  <a:lnTo>
                    <a:pt x="475" y="2609"/>
                  </a:lnTo>
                  <a:lnTo>
                    <a:pt x="464" y="2604"/>
                  </a:lnTo>
                  <a:lnTo>
                    <a:pt x="453" y="2599"/>
                  </a:lnTo>
                  <a:lnTo>
                    <a:pt x="445" y="2594"/>
                  </a:lnTo>
                  <a:lnTo>
                    <a:pt x="437" y="2590"/>
                  </a:lnTo>
                  <a:lnTo>
                    <a:pt x="433" y="2587"/>
                  </a:lnTo>
                  <a:lnTo>
                    <a:pt x="431" y="2585"/>
                  </a:lnTo>
                  <a:lnTo>
                    <a:pt x="428" y="2585"/>
                  </a:lnTo>
                  <a:lnTo>
                    <a:pt x="420" y="2583"/>
                  </a:lnTo>
                  <a:lnTo>
                    <a:pt x="406" y="2580"/>
                  </a:lnTo>
                  <a:lnTo>
                    <a:pt x="390" y="2579"/>
                  </a:lnTo>
                  <a:lnTo>
                    <a:pt x="373" y="2577"/>
                  </a:lnTo>
                  <a:lnTo>
                    <a:pt x="354" y="2577"/>
                  </a:lnTo>
                  <a:lnTo>
                    <a:pt x="337" y="2577"/>
                  </a:lnTo>
                  <a:lnTo>
                    <a:pt x="321" y="2580"/>
                  </a:lnTo>
                  <a:lnTo>
                    <a:pt x="308" y="2583"/>
                  </a:lnTo>
                  <a:lnTo>
                    <a:pt x="296" y="2585"/>
                  </a:lnTo>
                  <a:lnTo>
                    <a:pt x="286" y="2585"/>
                  </a:lnTo>
                  <a:lnTo>
                    <a:pt x="278" y="2583"/>
                  </a:lnTo>
                  <a:lnTo>
                    <a:pt x="272" y="2583"/>
                  </a:lnTo>
                  <a:lnTo>
                    <a:pt x="267" y="2582"/>
                  </a:lnTo>
                  <a:lnTo>
                    <a:pt x="266" y="2580"/>
                  </a:lnTo>
                  <a:lnTo>
                    <a:pt x="264" y="2580"/>
                  </a:lnTo>
                  <a:lnTo>
                    <a:pt x="267" y="2569"/>
                  </a:lnTo>
                  <a:lnTo>
                    <a:pt x="274" y="2541"/>
                  </a:lnTo>
                  <a:lnTo>
                    <a:pt x="277" y="2503"/>
                  </a:lnTo>
                  <a:lnTo>
                    <a:pt x="269" y="2465"/>
                  </a:lnTo>
                  <a:lnTo>
                    <a:pt x="263" y="2435"/>
                  </a:lnTo>
                  <a:lnTo>
                    <a:pt x="266" y="2413"/>
                  </a:lnTo>
                  <a:lnTo>
                    <a:pt x="274" y="2393"/>
                  </a:lnTo>
                  <a:lnTo>
                    <a:pt x="283" y="2371"/>
                  </a:lnTo>
                  <a:lnTo>
                    <a:pt x="286" y="2335"/>
                  </a:lnTo>
                  <a:lnTo>
                    <a:pt x="286" y="2287"/>
                  </a:lnTo>
                  <a:lnTo>
                    <a:pt x="285" y="2237"/>
                  </a:lnTo>
                  <a:lnTo>
                    <a:pt x="288" y="2199"/>
                  </a:lnTo>
                  <a:lnTo>
                    <a:pt x="292" y="2168"/>
                  </a:lnTo>
                  <a:lnTo>
                    <a:pt x="289" y="2133"/>
                  </a:lnTo>
                  <a:lnTo>
                    <a:pt x="277" y="2100"/>
                  </a:lnTo>
                  <a:lnTo>
                    <a:pt x="255" y="2075"/>
                  </a:lnTo>
                  <a:lnTo>
                    <a:pt x="240" y="2065"/>
                  </a:lnTo>
                  <a:lnTo>
                    <a:pt x="225" y="2058"/>
                  </a:lnTo>
                  <a:lnTo>
                    <a:pt x="207" y="2050"/>
                  </a:lnTo>
                  <a:lnTo>
                    <a:pt x="192" y="2040"/>
                  </a:lnTo>
                  <a:lnTo>
                    <a:pt x="176" y="2032"/>
                  </a:lnTo>
                  <a:lnTo>
                    <a:pt x="162" y="2020"/>
                  </a:lnTo>
                  <a:lnTo>
                    <a:pt x="149" y="2006"/>
                  </a:lnTo>
                  <a:lnTo>
                    <a:pt x="140" y="1988"/>
                  </a:lnTo>
                  <a:lnTo>
                    <a:pt x="132" y="1969"/>
                  </a:lnTo>
                  <a:lnTo>
                    <a:pt x="122" y="1955"/>
                  </a:lnTo>
                  <a:lnTo>
                    <a:pt x="116" y="1943"/>
                  </a:lnTo>
                  <a:lnTo>
                    <a:pt x="110" y="1935"/>
                  </a:lnTo>
                  <a:lnTo>
                    <a:pt x="103" y="1930"/>
                  </a:lnTo>
                  <a:lnTo>
                    <a:pt x="99" y="1929"/>
                  </a:lnTo>
                  <a:lnTo>
                    <a:pt x="96" y="1933"/>
                  </a:lnTo>
                  <a:lnTo>
                    <a:pt x="92" y="1941"/>
                  </a:lnTo>
                  <a:lnTo>
                    <a:pt x="96" y="1965"/>
                  </a:lnTo>
                  <a:lnTo>
                    <a:pt x="105" y="1990"/>
                  </a:lnTo>
                  <a:lnTo>
                    <a:pt x="115" y="2014"/>
                  </a:lnTo>
                  <a:lnTo>
                    <a:pt x="116" y="2032"/>
                  </a:lnTo>
                  <a:lnTo>
                    <a:pt x="113" y="2036"/>
                  </a:lnTo>
                  <a:lnTo>
                    <a:pt x="108" y="2034"/>
                  </a:lnTo>
                  <a:lnTo>
                    <a:pt x="100" y="2026"/>
                  </a:lnTo>
                  <a:lnTo>
                    <a:pt x="91" y="2017"/>
                  </a:lnTo>
                  <a:lnTo>
                    <a:pt x="81" y="2006"/>
                  </a:lnTo>
                  <a:lnTo>
                    <a:pt x="69" y="1995"/>
                  </a:lnTo>
                  <a:lnTo>
                    <a:pt x="58" y="1985"/>
                  </a:lnTo>
                  <a:lnTo>
                    <a:pt x="45" y="1979"/>
                  </a:lnTo>
                  <a:lnTo>
                    <a:pt x="33" y="1976"/>
                  </a:lnTo>
                  <a:lnTo>
                    <a:pt x="23" y="1973"/>
                  </a:lnTo>
                  <a:lnTo>
                    <a:pt x="14" y="1969"/>
                  </a:lnTo>
                  <a:lnTo>
                    <a:pt x="7" y="1965"/>
                  </a:lnTo>
                  <a:lnTo>
                    <a:pt x="1" y="1960"/>
                  </a:lnTo>
                  <a:lnTo>
                    <a:pt x="0" y="1954"/>
                  </a:lnTo>
                  <a:lnTo>
                    <a:pt x="0" y="1946"/>
                  </a:lnTo>
                  <a:lnTo>
                    <a:pt x="1" y="1936"/>
                  </a:lnTo>
                  <a:lnTo>
                    <a:pt x="6" y="1922"/>
                  </a:lnTo>
                  <a:lnTo>
                    <a:pt x="14" y="1900"/>
                  </a:lnTo>
                  <a:lnTo>
                    <a:pt x="23" y="1875"/>
                  </a:lnTo>
                  <a:lnTo>
                    <a:pt x="34" y="1850"/>
                  </a:lnTo>
                  <a:lnTo>
                    <a:pt x="44" y="1825"/>
                  </a:lnTo>
                  <a:lnTo>
                    <a:pt x="52" y="1804"/>
                  </a:lnTo>
                  <a:lnTo>
                    <a:pt x="58" y="1788"/>
                  </a:lnTo>
                  <a:lnTo>
                    <a:pt x="59" y="1784"/>
                  </a:lnTo>
                  <a:lnTo>
                    <a:pt x="64" y="1664"/>
                  </a:lnTo>
                  <a:lnTo>
                    <a:pt x="66" y="1664"/>
                  </a:lnTo>
                  <a:lnTo>
                    <a:pt x="69" y="1664"/>
                  </a:lnTo>
                  <a:lnTo>
                    <a:pt x="74" y="1664"/>
                  </a:lnTo>
                  <a:lnTo>
                    <a:pt x="81" y="1664"/>
                  </a:lnTo>
                  <a:lnTo>
                    <a:pt x="88" y="1666"/>
                  </a:lnTo>
                  <a:lnTo>
                    <a:pt x="96" y="1669"/>
                  </a:lnTo>
                  <a:lnTo>
                    <a:pt x="103" y="1672"/>
                  </a:lnTo>
                  <a:lnTo>
                    <a:pt x="111" y="1678"/>
                  </a:lnTo>
                  <a:lnTo>
                    <a:pt x="119" y="1683"/>
                  </a:lnTo>
                  <a:lnTo>
                    <a:pt x="130" y="1681"/>
                  </a:lnTo>
                  <a:lnTo>
                    <a:pt x="140" y="1675"/>
                  </a:lnTo>
                  <a:lnTo>
                    <a:pt x="151" y="1667"/>
                  </a:lnTo>
                  <a:lnTo>
                    <a:pt x="159" y="1656"/>
                  </a:lnTo>
                  <a:lnTo>
                    <a:pt x="166" y="1644"/>
                  </a:lnTo>
                  <a:lnTo>
                    <a:pt x="170" y="1629"/>
                  </a:lnTo>
                  <a:lnTo>
                    <a:pt x="168" y="1617"/>
                  </a:lnTo>
                  <a:lnTo>
                    <a:pt x="160" y="1590"/>
                  </a:lnTo>
                  <a:lnTo>
                    <a:pt x="149" y="1562"/>
                  </a:lnTo>
                  <a:lnTo>
                    <a:pt x="141" y="1535"/>
                  </a:lnTo>
                  <a:lnTo>
                    <a:pt x="135" y="1511"/>
                  </a:lnTo>
                  <a:lnTo>
                    <a:pt x="132" y="1500"/>
                  </a:lnTo>
                  <a:lnTo>
                    <a:pt x="129" y="1491"/>
                  </a:lnTo>
                  <a:lnTo>
                    <a:pt x="124" y="1483"/>
                  </a:lnTo>
                  <a:lnTo>
                    <a:pt x="119" y="1475"/>
                  </a:lnTo>
                  <a:lnTo>
                    <a:pt x="111" y="1469"/>
                  </a:lnTo>
                  <a:lnTo>
                    <a:pt x="105" y="1464"/>
                  </a:lnTo>
                  <a:lnTo>
                    <a:pt x="96" y="1461"/>
                  </a:lnTo>
                  <a:lnTo>
                    <a:pt x="88" y="1459"/>
                  </a:lnTo>
                  <a:lnTo>
                    <a:pt x="72" y="1464"/>
                  </a:lnTo>
                  <a:lnTo>
                    <a:pt x="59" y="1475"/>
                  </a:lnTo>
                  <a:lnTo>
                    <a:pt x="53" y="1489"/>
                  </a:lnTo>
                  <a:lnTo>
                    <a:pt x="50" y="1502"/>
                  </a:lnTo>
                  <a:lnTo>
                    <a:pt x="48" y="1502"/>
                  </a:lnTo>
                  <a:lnTo>
                    <a:pt x="45" y="1483"/>
                  </a:lnTo>
                  <a:lnTo>
                    <a:pt x="44" y="1455"/>
                  </a:lnTo>
                  <a:lnTo>
                    <a:pt x="50" y="1422"/>
                  </a:lnTo>
                  <a:lnTo>
                    <a:pt x="58" y="1389"/>
                  </a:lnTo>
                  <a:lnTo>
                    <a:pt x="63" y="1357"/>
                  </a:lnTo>
                  <a:lnTo>
                    <a:pt x="64" y="1326"/>
                  </a:lnTo>
                  <a:lnTo>
                    <a:pt x="64" y="1299"/>
                  </a:lnTo>
                  <a:lnTo>
                    <a:pt x="66" y="1275"/>
                  </a:lnTo>
                  <a:lnTo>
                    <a:pt x="69" y="1258"/>
                  </a:lnTo>
                  <a:lnTo>
                    <a:pt x="77" y="1250"/>
                  </a:lnTo>
                  <a:lnTo>
                    <a:pt x="88" y="1259"/>
                  </a:lnTo>
                  <a:lnTo>
                    <a:pt x="96" y="1267"/>
                  </a:lnTo>
                  <a:lnTo>
                    <a:pt x="105" y="1270"/>
                  </a:lnTo>
                  <a:lnTo>
                    <a:pt x="113" y="1272"/>
                  </a:lnTo>
                  <a:lnTo>
                    <a:pt x="121" y="1269"/>
                  </a:lnTo>
                  <a:lnTo>
                    <a:pt x="129" y="1266"/>
                  </a:lnTo>
                  <a:lnTo>
                    <a:pt x="132" y="1259"/>
                  </a:lnTo>
                  <a:lnTo>
                    <a:pt x="133" y="1250"/>
                  </a:lnTo>
                  <a:lnTo>
                    <a:pt x="130" y="1241"/>
                  </a:lnTo>
                  <a:lnTo>
                    <a:pt x="118" y="1219"/>
                  </a:lnTo>
                  <a:lnTo>
                    <a:pt x="103" y="1195"/>
                  </a:lnTo>
                  <a:lnTo>
                    <a:pt x="92" y="1174"/>
                  </a:lnTo>
                  <a:lnTo>
                    <a:pt x="88" y="1160"/>
                  </a:lnTo>
                  <a:lnTo>
                    <a:pt x="85" y="1152"/>
                  </a:lnTo>
                  <a:lnTo>
                    <a:pt x="78" y="1148"/>
                  </a:lnTo>
                  <a:lnTo>
                    <a:pt x="72" y="1141"/>
                  </a:lnTo>
                  <a:lnTo>
                    <a:pt x="69" y="1130"/>
                  </a:lnTo>
                  <a:lnTo>
                    <a:pt x="74" y="1093"/>
                  </a:lnTo>
                  <a:lnTo>
                    <a:pt x="86" y="1030"/>
                  </a:lnTo>
                  <a:lnTo>
                    <a:pt x="97" y="971"/>
                  </a:lnTo>
                  <a:lnTo>
                    <a:pt x="102" y="945"/>
                  </a:lnTo>
                  <a:lnTo>
                    <a:pt x="107" y="952"/>
                  </a:lnTo>
                  <a:lnTo>
                    <a:pt x="116" y="971"/>
                  </a:lnTo>
                  <a:lnTo>
                    <a:pt x="130" y="993"/>
                  </a:lnTo>
                  <a:lnTo>
                    <a:pt x="144" y="1012"/>
                  </a:lnTo>
                  <a:lnTo>
                    <a:pt x="152" y="1019"/>
                  </a:lnTo>
                  <a:lnTo>
                    <a:pt x="160" y="1023"/>
                  </a:lnTo>
                  <a:lnTo>
                    <a:pt x="170" y="1028"/>
                  </a:lnTo>
                  <a:lnTo>
                    <a:pt x="179" y="1031"/>
                  </a:lnTo>
                  <a:lnTo>
                    <a:pt x="189" y="1033"/>
                  </a:lnTo>
                  <a:lnTo>
                    <a:pt x="198" y="1034"/>
                  </a:lnTo>
                  <a:lnTo>
                    <a:pt x="207" y="1036"/>
                  </a:lnTo>
                  <a:lnTo>
                    <a:pt x="217" y="1036"/>
                  </a:lnTo>
                  <a:lnTo>
                    <a:pt x="226" y="1036"/>
                  </a:lnTo>
                  <a:lnTo>
                    <a:pt x="239" y="1036"/>
                  </a:lnTo>
                  <a:lnTo>
                    <a:pt x="253" y="1036"/>
                  </a:lnTo>
                  <a:lnTo>
                    <a:pt x="266" y="1037"/>
                  </a:lnTo>
                  <a:lnTo>
                    <a:pt x="278" y="1039"/>
                  </a:lnTo>
                  <a:lnTo>
                    <a:pt x="288" y="1044"/>
                  </a:lnTo>
                  <a:lnTo>
                    <a:pt x="294" y="1050"/>
                  </a:lnTo>
                  <a:lnTo>
                    <a:pt x="297" y="1060"/>
                  </a:lnTo>
                  <a:lnTo>
                    <a:pt x="299" y="1078"/>
                  </a:lnTo>
                  <a:lnTo>
                    <a:pt x="305" y="1093"/>
                  </a:lnTo>
                  <a:lnTo>
                    <a:pt x="318" y="1105"/>
                  </a:lnTo>
                  <a:lnTo>
                    <a:pt x="337" y="1116"/>
                  </a:lnTo>
                  <a:lnTo>
                    <a:pt x="346" y="1121"/>
                  </a:lnTo>
                  <a:lnTo>
                    <a:pt x="354" y="1122"/>
                  </a:lnTo>
                  <a:lnTo>
                    <a:pt x="362" y="1121"/>
                  </a:lnTo>
                  <a:lnTo>
                    <a:pt x="368" y="1118"/>
                  </a:lnTo>
                  <a:lnTo>
                    <a:pt x="373" y="1111"/>
                  </a:lnTo>
                  <a:lnTo>
                    <a:pt x="376" y="1102"/>
                  </a:lnTo>
                  <a:lnTo>
                    <a:pt x="381" y="1089"/>
                  </a:lnTo>
                  <a:lnTo>
                    <a:pt x="384" y="1074"/>
                  </a:lnTo>
                  <a:lnTo>
                    <a:pt x="384" y="1042"/>
                  </a:lnTo>
                  <a:lnTo>
                    <a:pt x="374" y="1019"/>
                  </a:lnTo>
                  <a:lnTo>
                    <a:pt x="370" y="1003"/>
                  </a:lnTo>
                  <a:lnTo>
                    <a:pt x="379" y="992"/>
                  </a:lnTo>
                  <a:lnTo>
                    <a:pt x="389" y="987"/>
                  </a:lnTo>
                  <a:lnTo>
                    <a:pt x="396" y="981"/>
                  </a:lnTo>
                  <a:lnTo>
                    <a:pt x="403" y="973"/>
                  </a:lnTo>
                  <a:lnTo>
                    <a:pt x="407" y="965"/>
                  </a:lnTo>
                  <a:lnTo>
                    <a:pt x="412" y="957"/>
                  </a:lnTo>
                  <a:lnTo>
                    <a:pt x="417" y="949"/>
                  </a:lnTo>
                  <a:lnTo>
                    <a:pt x="422" y="941"/>
                  </a:lnTo>
                  <a:lnTo>
                    <a:pt x="426" y="935"/>
                  </a:lnTo>
                  <a:lnTo>
                    <a:pt x="433" y="932"/>
                  </a:lnTo>
                  <a:lnTo>
                    <a:pt x="439" y="929"/>
                  </a:lnTo>
                  <a:lnTo>
                    <a:pt x="447" y="929"/>
                  </a:lnTo>
                  <a:lnTo>
                    <a:pt x="455" y="929"/>
                  </a:lnTo>
                  <a:lnTo>
                    <a:pt x="461" y="929"/>
                  </a:lnTo>
                  <a:lnTo>
                    <a:pt x="466" y="927"/>
                  </a:lnTo>
                  <a:lnTo>
                    <a:pt x="469" y="923"/>
                  </a:lnTo>
                  <a:lnTo>
                    <a:pt x="469" y="916"/>
                  </a:lnTo>
                  <a:lnTo>
                    <a:pt x="467" y="901"/>
                  </a:lnTo>
                  <a:lnTo>
                    <a:pt x="469" y="886"/>
                  </a:lnTo>
                  <a:lnTo>
                    <a:pt x="474" y="875"/>
                  </a:lnTo>
                  <a:lnTo>
                    <a:pt x="480" y="864"/>
                  </a:lnTo>
                  <a:lnTo>
                    <a:pt x="485" y="860"/>
                  </a:lnTo>
                  <a:lnTo>
                    <a:pt x="491" y="853"/>
                  </a:lnTo>
                  <a:lnTo>
                    <a:pt x="499" y="849"/>
                  </a:lnTo>
                  <a:lnTo>
                    <a:pt x="507" y="844"/>
                  </a:lnTo>
                  <a:lnTo>
                    <a:pt x="516" y="841"/>
                  </a:lnTo>
                  <a:lnTo>
                    <a:pt x="526" y="838"/>
                  </a:lnTo>
                  <a:lnTo>
                    <a:pt x="533" y="834"/>
                  </a:lnTo>
                  <a:lnTo>
                    <a:pt x="541" y="834"/>
                  </a:lnTo>
                  <a:lnTo>
                    <a:pt x="555" y="834"/>
                  </a:lnTo>
                  <a:lnTo>
                    <a:pt x="568" y="838"/>
                  </a:lnTo>
                  <a:lnTo>
                    <a:pt x="576" y="847"/>
                  </a:lnTo>
                  <a:lnTo>
                    <a:pt x="579" y="864"/>
                  </a:lnTo>
                  <a:lnTo>
                    <a:pt x="581" y="885"/>
                  </a:lnTo>
                  <a:lnTo>
                    <a:pt x="584" y="901"/>
                  </a:lnTo>
                  <a:lnTo>
                    <a:pt x="587" y="912"/>
                  </a:lnTo>
                  <a:lnTo>
                    <a:pt x="589" y="916"/>
                  </a:lnTo>
                  <a:lnTo>
                    <a:pt x="590" y="921"/>
                  </a:lnTo>
                  <a:lnTo>
                    <a:pt x="590" y="930"/>
                  </a:lnTo>
                  <a:lnTo>
                    <a:pt x="587" y="945"/>
                  </a:lnTo>
                  <a:lnTo>
                    <a:pt x="574" y="959"/>
                  </a:lnTo>
                  <a:lnTo>
                    <a:pt x="559" y="971"/>
                  </a:lnTo>
                  <a:lnTo>
                    <a:pt x="546" y="984"/>
                  </a:lnTo>
                  <a:lnTo>
                    <a:pt x="540" y="998"/>
                  </a:lnTo>
                  <a:lnTo>
                    <a:pt x="537" y="1017"/>
                  </a:lnTo>
                  <a:lnTo>
                    <a:pt x="533" y="1034"/>
                  </a:lnTo>
                  <a:lnTo>
                    <a:pt x="532" y="1044"/>
                  </a:lnTo>
                  <a:lnTo>
                    <a:pt x="535" y="1048"/>
                  </a:lnTo>
                  <a:lnTo>
                    <a:pt x="551" y="1050"/>
                  </a:lnTo>
                  <a:lnTo>
                    <a:pt x="568" y="1047"/>
                  </a:lnTo>
                  <a:lnTo>
                    <a:pt x="573" y="1036"/>
                  </a:lnTo>
                  <a:lnTo>
                    <a:pt x="577" y="1025"/>
                  </a:lnTo>
                  <a:lnTo>
                    <a:pt x="589" y="1012"/>
                  </a:lnTo>
                  <a:lnTo>
                    <a:pt x="598" y="1008"/>
                  </a:lnTo>
                  <a:lnTo>
                    <a:pt x="609" y="1003"/>
                  </a:lnTo>
                  <a:lnTo>
                    <a:pt x="618" y="1001"/>
                  </a:lnTo>
                  <a:lnTo>
                    <a:pt x="628" y="1000"/>
                  </a:lnTo>
                  <a:lnTo>
                    <a:pt x="637" y="1000"/>
                  </a:lnTo>
                  <a:lnTo>
                    <a:pt x="644" y="1001"/>
                  </a:lnTo>
                  <a:lnTo>
                    <a:pt x="647" y="1006"/>
                  </a:lnTo>
                  <a:lnTo>
                    <a:pt x="647" y="1012"/>
                  </a:lnTo>
                  <a:lnTo>
                    <a:pt x="644" y="1028"/>
                  </a:lnTo>
                  <a:lnTo>
                    <a:pt x="640" y="1047"/>
                  </a:lnTo>
                  <a:lnTo>
                    <a:pt x="644" y="1063"/>
                  </a:lnTo>
                  <a:lnTo>
                    <a:pt x="656" y="1074"/>
                  </a:lnTo>
                  <a:lnTo>
                    <a:pt x="666" y="1075"/>
                  </a:lnTo>
                  <a:lnTo>
                    <a:pt x="674" y="1075"/>
                  </a:lnTo>
                  <a:lnTo>
                    <a:pt x="683" y="1074"/>
                  </a:lnTo>
                  <a:lnTo>
                    <a:pt x="689" y="1071"/>
                  </a:lnTo>
                  <a:lnTo>
                    <a:pt x="694" y="1067"/>
                  </a:lnTo>
                  <a:lnTo>
                    <a:pt x="697" y="1063"/>
                  </a:lnTo>
                  <a:lnTo>
                    <a:pt x="697" y="1058"/>
                  </a:lnTo>
                  <a:lnTo>
                    <a:pt x="694" y="1055"/>
                  </a:lnTo>
                  <a:lnTo>
                    <a:pt x="685" y="1045"/>
                  </a:lnTo>
                  <a:lnTo>
                    <a:pt x="678" y="1033"/>
                  </a:lnTo>
                  <a:lnTo>
                    <a:pt x="674" y="1017"/>
                  </a:lnTo>
                  <a:lnTo>
                    <a:pt x="675" y="1003"/>
                  </a:lnTo>
                  <a:lnTo>
                    <a:pt x="680" y="982"/>
                  </a:lnTo>
                  <a:lnTo>
                    <a:pt x="683" y="956"/>
                  </a:lnTo>
                  <a:lnTo>
                    <a:pt x="681" y="937"/>
                  </a:lnTo>
                  <a:lnTo>
                    <a:pt x="670" y="935"/>
                  </a:lnTo>
                  <a:lnTo>
                    <a:pt x="661" y="940"/>
                  </a:lnTo>
                  <a:lnTo>
                    <a:pt x="650" y="945"/>
                  </a:lnTo>
                  <a:lnTo>
                    <a:pt x="640" y="949"/>
                  </a:lnTo>
                  <a:lnTo>
                    <a:pt x="631" y="952"/>
                  </a:lnTo>
                  <a:lnTo>
                    <a:pt x="622" y="954"/>
                  </a:lnTo>
                  <a:lnTo>
                    <a:pt x="615" y="956"/>
                  </a:lnTo>
                  <a:lnTo>
                    <a:pt x="612" y="954"/>
                  </a:lnTo>
                  <a:lnTo>
                    <a:pt x="612" y="949"/>
                  </a:lnTo>
                  <a:lnTo>
                    <a:pt x="615" y="943"/>
                  </a:lnTo>
                  <a:lnTo>
                    <a:pt x="622" y="937"/>
                  </a:lnTo>
                  <a:lnTo>
                    <a:pt x="628" y="929"/>
                  </a:lnTo>
                  <a:lnTo>
                    <a:pt x="636" y="921"/>
                  </a:lnTo>
                  <a:lnTo>
                    <a:pt x="642" y="913"/>
                  </a:lnTo>
                  <a:lnTo>
                    <a:pt x="647" y="905"/>
                  </a:lnTo>
                  <a:lnTo>
                    <a:pt x="647" y="899"/>
                  </a:lnTo>
                  <a:lnTo>
                    <a:pt x="642" y="893"/>
                  </a:lnTo>
                  <a:lnTo>
                    <a:pt x="629" y="878"/>
                  </a:lnTo>
                  <a:lnTo>
                    <a:pt x="622" y="860"/>
                  </a:lnTo>
                  <a:lnTo>
                    <a:pt x="620" y="839"/>
                  </a:lnTo>
                  <a:lnTo>
                    <a:pt x="628" y="820"/>
                  </a:lnTo>
                  <a:lnTo>
                    <a:pt x="633" y="804"/>
                  </a:lnTo>
                  <a:lnTo>
                    <a:pt x="629" y="789"/>
                  </a:lnTo>
                  <a:lnTo>
                    <a:pt x="620" y="775"/>
                  </a:lnTo>
                  <a:lnTo>
                    <a:pt x="612" y="759"/>
                  </a:lnTo>
                  <a:lnTo>
                    <a:pt x="611" y="746"/>
                  </a:lnTo>
                  <a:lnTo>
                    <a:pt x="618" y="737"/>
                  </a:lnTo>
                  <a:lnTo>
                    <a:pt x="628" y="727"/>
                  </a:lnTo>
                  <a:lnTo>
                    <a:pt x="637" y="712"/>
                  </a:lnTo>
                  <a:lnTo>
                    <a:pt x="642" y="699"/>
                  </a:lnTo>
                  <a:lnTo>
                    <a:pt x="652" y="686"/>
                  </a:lnTo>
                  <a:lnTo>
                    <a:pt x="664" y="674"/>
                  </a:lnTo>
                  <a:lnTo>
                    <a:pt x="678" y="663"/>
                  </a:lnTo>
                  <a:lnTo>
                    <a:pt x="694" y="653"/>
                  </a:lnTo>
                  <a:lnTo>
                    <a:pt x="710" y="647"/>
                  </a:lnTo>
                  <a:lnTo>
                    <a:pt x="729" y="642"/>
                  </a:lnTo>
                  <a:lnTo>
                    <a:pt x="746" y="644"/>
                  </a:lnTo>
                  <a:lnTo>
                    <a:pt x="762" y="647"/>
                  </a:lnTo>
                  <a:lnTo>
                    <a:pt x="774" y="652"/>
                  </a:lnTo>
                  <a:lnTo>
                    <a:pt x="784" y="655"/>
                  </a:lnTo>
                  <a:lnTo>
                    <a:pt x="790" y="660"/>
                  </a:lnTo>
                  <a:lnTo>
                    <a:pt x="793" y="664"/>
                  </a:lnTo>
                  <a:lnTo>
                    <a:pt x="796" y="671"/>
                  </a:lnTo>
                  <a:lnTo>
                    <a:pt x="798" y="679"/>
                  </a:lnTo>
                  <a:lnTo>
                    <a:pt x="800" y="686"/>
                  </a:lnTo>
                  <a:lnTo>
                    <a:pt x="803" y="694"/>
                  </a:lnTo>
                  <a:lnTo>
                    <a:pt x="807" y="701"/>
                  </a:lnTo>
                  <a:lnTo>
                    <a:pt x="812" y="704"/>
                  </a:lnTo>
                  <a:lnTo>
                    <a:pt x="820" y="705"/>
                  </a:lnTo>
                  <a:lnTo>
                    <a:pt x="826" y="704"/>
                  </a:lnTo>
                  <a:lnTo>
                    <a:pt x="834" y="699"/>
                  </a:lnTo>
                  <a:lnTo>
                    <a:pt x="840" y="691"/>
                  </a:lnTo>
                  <a:lnTo>
                    <a:pt x="847" y="682"/>
                  </a:lnTo>
                  <a:lnTo>
                    <a:pt x="851" y="671"/>
                  </a:lnTo>
                  <a:lnTo>
                    <a:pt x="858" y="660"/>
                  </a:lnTo>
                  <a:lnTo>
                    <a:pt x="864" y="650"/>
                  </a:lnTo>
                  <a:lnTo>
                    <a:pt x="870" y="641"/>
                  </a:lnTo>
                  <a:lnTo>
                    <a:pt x="878" y="633"/>
                  </a:lnTo>
                  <a:lnTo>
                    <a:pt x="886" y="628"/>
                  </a:lnTo>
                  <a:lnTo>
                    <a:pt x="897" y="625"/>
                  </a:lnTo>
                  <a:lnTo>
                    <a:pt x="908" y="625"/>
                  </a:lnTo>
                  <a:lnTo>
                    <a:pt x="921" y="627"/>
                  </a:lnTo>
                  <a:lnTo>
                    <a:pt x="932" y="627"/>
                  </a:lnTo>
                  <a:lnTo>
                    <a:pt x="944" y="627"/>
                  </a:lnTo>
                  <a:lnTo>
                    <a:pt x="954" y="625"/>
                  </a:lnTo>
                  <a:lnTo>
                    <a:pt x="962" y="623"/>
                  </a:lnTo>
                  <a:lnTo>
                    <a:pt x="968" y="620"/>
                  </a:lnTo>
                  <a:lnTo>
                    <a:pt x="973" y="616"/>
                  </a:lnTo>
                  <a:lnTo>
                    <a:pt x="974" y="611"/>
                  </a:lnTo>
                  <a:lnTo>
                    <a:pt x="971" y="597"/>
                  </a:lnTo>
                  <a:lnTo>
                    <a:pt x="962" y="582"/>
                  </a:lnTo>
                  <a:lnTo>
                    <a:pt x="948" y="575"/>
                  </a:lnTo>
                  <a:lnTo>
                    <a:pt x="929" y="582"/>
                  </a:lnTo>
                  <a:lnTo>
                    <a:pt x="919" y="590"/>
                  </a:lnTo>
                  <a:lnTo>
                    <a:pt x="911" y="597"/>
                  </a:lnTo>
                  <a:lnTo>
                    <a:pt x="905" y="601"/>
                  </a:lnTo>
                  <a:lnTo>
                    <a:pt x="900" y="606"/>
                  </a:lnTo>
                  <a:lnTo>
                    <a:pt x="892" y="608"/>
                  </a:lnTo>
                  <a:lnTo>
                    <a:pt x="885" y="609"/>
                  </a:lnTo>
                  <a:lnTo>
                    <a:pt x="875" y="611"/>
                  </a:lnTo>
                  <a:lnTo>
                    <a:pt x="861" y="611"/>
                  </a:lnTo>
                  <a:lnTo>
                    <a:pt x="845" y="612"/>
                  </a:lnTo>
                  <a:lnTo>
                    <a:pt x="833" y="616"/>
                  </a:lnTo>
                  <a:lnTo>
                    <a:pt x="820" y="619"/>
                  </a:lnTo>
                  <a:lnTo>
                    <a:pt x="807" y="623"/>
                  </a:lnTo>
                  <a:lnTo>
                    <a:pt x="795" y="627"/>
                  </a:lnTo>
                  <a:lnTo>
                    <a:pt x="782" y="628"/>
                  </a:lnTo>
                  <a:lnTo>
                    <a:pt x="770" y="628"/>
                  </a:lnTo>
                  <a:lnTo>
                    <a:pt x="755" y="625"/>
                  </a:lnTo>
                  <a:lnTo>
                    <a:pt x="741" y="622"/>
                  </a:lnTo>
                  <a:lnTo>
                    <a:pt x="729" y="623"/>
                  </a:lnTo>
                  <a:lnTo>
                    <a:pt x="714" y="628"/>
                  </a:lnTo>
                  <a:lnTo>
                    <a:pt x="702" y="633"/>
                  </a:lnTo>
                  <a:lnTo>
                    <a:pt x="689" y="639"/>
                  </a:lnTo>
                  <a:lnTo>
                    <a:pt x="677" y="645"/>
                  </a:lnTo>
                  <a:lnTo>
                    <a:pt x="664" y="649"/>
                  </a:lnTo>
                  <a:lnTo>
                    <a:pt x="652" y="649"/>
                  </a:lnTo>
                  <a:lnTo>
                    <a:pt x="639" y="645"/>
                  </a:lnTo>
                  <a:lnTo>
                    <a:pt x="629" y="641"/>
                  </a:lnTo>
                  <a:lnTo>
                    <a:pt x="622" y="634"/>
                  </a:lnTo>
                  <a:lnTo>
                    <a:pt x="615" y="627"/>
                  </a:lnTo>
                  <a:lnTo>
                    <a:pt x="609" y="622"/>
                  </a:lnTo>
                  <a:lnTo>
                    <a:pt x="603" y="619"/>
                  </a:lnTo>
                  <a:lnTo>
                    <a:pt x="598" y="617"/>
                  </a:lnTo>
                  <a:lnTo>
                    <a:pt x="593" y="620"/>
                  </a:lnTo>
                  <a:lnTo>
                    <a:pt x="585" y="625"/>
                  </a:lnTo>
                  <a:lnTo>
                    <a:pt x="576" y="627"/>
                  </a:lnTo>
                  <a:lnTo>
                    <a:pt x="563" y="628"/>
                  </a:lnTo>
                  <a:lnTo>
                    <a:pt x="551" y="630"/>
                  </a:lnTo>
                  <a:lnTo>
                    <a:pt x="538" y="631"/>
                  </a:lnTo>
                  <a:lnTo>
                    <a:pt x="526" y="633"/>
                  </a:lnTo>
                  <a:lnTo>
                    <a:pt x="516" y="634"/>
                  </a:lnTo>
                  <a:lnTo>
                    <a:pt x="508" y="639"/>
                  </a:lnTo>
                  <a:lnTo>
                    <a:pt x="502" y="642"/>
                  </a:lnTo>
                  <a:lnTo>
                    <a:pt x="494" y="645"/>
                  </a:lnTo>
                  <a:lnTo>
                    <a:pt x="486" y="645"/>
                  </a:lnTo>
                  <a:lnTo>
                    <a:pt x="477" y="644"/>
                  </a:lnTo>
                  <a:lnTo>
                    <a:pt x="469" y="644"/>
                  </a:lnTo>
                  <a:lnTo>
                    <a:pt x="461" y="645"/>
                  </a:lnTo>
                  <a:lnTo>
                    <a:pt x="455" y="649"/>
                  </a:lnTo>
                  <a:lnTo>
                    <a:pt x="450" y="653"/>
                  </a:lnTo>
                  <a:lnTo>
                    <a:pt x="445" y="660"/>
                  </a:lnTo>
                  <a:lnTo>
                    <a:pt x="439" y="668"/>
                  </a:lnTo>
                  <a:lnTo>
                    <a:pt x="433" y="674"/>
                  </a:lnTo>
                  <a:lnTo>
                    <a:pt x="425" y="679"/>
                  </a:lnTo>
                  <a:lnTo>
                    <a:pt x="415" y="685"/>
                  </a:lnTo>
                  <a:lnTo>
                    <a:pt x="407" y="688"/>
                  </a:lnTo>
                  <a:lnTo>
                    <a:pt x="398" y="690"/>
                  </a:lnTo>
                  <a:lnTo>
                    <a:pt x="389" y="691"/>
                  </a:lnTo>
                  <a:lnTo>
                    <a:pt x="374" y="696"/>
                  </a:lnTo>
                  <a:lnTo>
                    <a:pt x="366" y="707"/>
                  </a:lnTo>
                  <a:lnTo>
                    <a:pt x="359" y="723"/>
                  </a:lnTo>
                  <a:lnTo>
                    <a:pt x="351" y="740"/>
                  </a:lnTo>
                  <a:lnTo>
                    <a:pt x="343" y="756"/>
                  </a:lnTo>
                  <a:lnTo>
                    <a:pt x="337" y="768"/>
                  </a:lnTo>
                  <a:lnTo>
                    <a:pt x="326" y="779"/>
                  </a:lnTo>
                  <a:lnTo>
                    <a:pt x="307" y="792"/>
                  </a:lnTo>
                  <a:lnTo>
                    <a:pt x="296" y="800"/>
                  </a:lnTo>
                  <a:lnTo>
                    <a:pt x="286" y="811"/>
                  </a:lnTo>
                  <a:lnTo>
                    <a:pt x="278" y="823"/>
                  </a:lnTo>
                  <a:lnTo>
                    <a:pt x="272" y="836"/>
                  </a:lnTo>
                  <a:lnTo>
                    <a:pt x="267" y="849"/>
                  </a:lnTo>
                  <a:lnTo>
                    <a:pt x="264" y="861"/>
                  </a:lnTo>
                  <a:lnTo>
                    <a:pt x="261" y="874"/>
                  </a:lnTo>
                  <a:lnTo>
                    <a:pt x="259" y="883"/>
                  </a:lnTo>
                  <a:lnTo>
                    <a:pt x="261" y="891"/>
                  </a:lnTo>
                  <a:lnTo>
                    <a:pt x="266" y="896"/>
                  </a:lnTo>
                  <a:lnTo>
                    <a:pt x="272" y="901"/>
                  </a:lnTo>
                  <a:lnTo>
                    <a:pt x="278" y="905"/>
                  </a:lnTo>
                  <a:lnTo>
                    <a:pt x="281" y="910"/>
                  </a:lnTo>
                  <a:lnTo>
                    <a:pt x="278" y="915"/>
                  </a:lnTo>
                  <a:lnTo>
                    <a:pt x="269" y="921"/>
                  </a:lnTo>
                  <a:lnTo>
                    <a:pt x="250" y="9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5048250" y="1184275"/>
              <a:ext cx="250825" cy="187325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28" y="31"/>
                </a:cxn>
                <a:cxn ang="0">
                  <a:pos x="17" y="37"/>
                </a:cxn>
                <a:cxn ang="0">
                  <a:pos x="5" y="47"/>
                </a:cxn>
                <a:cxn ang="0">
                  <a:pos x="0" y="63"/>
                </a:cxn>
                <a:cxn ang="0">
                  <a:pos x="0" y="78"/>
                </a:cxn>
                <a:cxn ang="0">
                  <a:pos x="2" y="89"/>
                </a:cxn>
                <a:cxn ang="0">
                  <a:pos x="6" y="97"/>
                </a:cxn>
                <a:cxn ang="0">
                  <a:pos x="14" y="105"/>
                </a:cxn>
                <a:cxn ang="0">
                  <a:pos x="24" y="110"/>
                </a:cxn>
                <a:cxn ang="0">
                  <a:pos x="35" y="111"/>
                </a:cxn>
                <a:cxn ang="0">
                  <a:pos x="44" y="113"/>
                </a:cxn>
                <a:cxn ang="0">
                  <a:pos x="54" y="115"/>
                </a:cxn>
                <a:cxn ang="0">
                  <a:pos x="63" y="118"/>
                </a:cxn>
                <a:cxn ang="0">
                  <a:pos x="73" y="118"/>
                </a:cxn>
                <a:cxn ang="0">
                  <a:pos x="79" y="113"/>
                </a:cxn>
                <a:cxn ang="0">
                  <a:pos x="87" y="100"/>
                </a:cxn>
                <a:cxn ang="0">
                  <a:pos x="93" y="82"/>
                </a:cxn>
                <a:cxn ang="0">
                  <a:pos x="98" y="61"/>
                </a:cxn>
                <a:cxn ang="0">
                  <a:pos x="106" y="45"/>
                </a:cxn>
                <a:cxn ang="0">
                  <a:pos x="120" y="39"/>
                </a:cxn>
                <a:cxn ang="0">
                  <a:pos x="129" y="39"/>
                </a:cxn>
                <a:cxn ang="0">
                  <a:pos x="137" y="37"/>
                </a:cxn>
                <a:cxn ang="0">
                  <a:pos x="145" y="36"/>
                </a:cxn>
                <a:cxn ang="0">
                  <a:pos x="151" y="33"/>
                </a:cxn>
                <a:cxn ang="0">
                  <a:pos x="154" y="28"/>
                </a:cxn>
                <a:cxn ang="0">
                  <a:pos x="158" y="25"/>
                </a:cxn>
                <a:cxn ang="0">
                  <a:pos x="156" y="20"/>
                </a:cxn>
                <a:cxn ang="0">
                  <a:pos x="153" y="14"/>
                </a:cxn>
                <a:cxn ang="0">
                  <a:pos x="147" y="9"/>
                </a:cxn>
                <a:cxn ang="0">
                  <a:pos x="142" y="4"/>
                </a:cxn>
                <a:cxn ang="0">
                  <a:pos x="136" y="3"/>
                </a:cxn>
                <a:cxn ang="0">
                  <a:pos x="129" y="0"/>
                </a:cxn>
                <a:cxn ang="0">
                  <a:pos x="123" y="0"/>
                </a:cxn>
                <a:cxn ang="0">
                  <a:pos x="117" y="0"/>
                </a:cxn>
                <a:cxn ang="0">
                  <a:pos x="112" y="1"/>
                </a:cxn>
                <a:cxn ang="0">
                  <a:pos x="106" y="4"/>
                </a:cxn>
                <a:cxn ang="0">
                  <a:pos x="99" y="8"/>
                </a:cxn>
                <a:cxn ang="0">
                  <a:pos x="90" y="9"/>
                </a:cxn>
                <a:cxn ang="0">
                  <a:pos x="80" y="11"/>
                </a:cxn>
                <a:cxn ang="0">
                  <a:pos x="69" y="12"/>
                </a:cxn>
                <a:cxn ang="0">
                  <a:pos x="60" y="15"/>
                </a:cxn>
                <a:cxn ang="0">
                  <a:pos x="49" y="19"/>
                </a:cxn>
                <a:cxn ang="0">
                  <a:pos x="39" y="23"/>
                </a:cxn>
                <a:cxn ang="0">
                  <a:pos x="33" y="30"/>
                </a:cxn>
              </a:cxnLst>
              <a:rect l="0" t="0" r="r" b="b"/>
              <a:pathLst>
                <a:path w="158" h="118">
                  <a:moveTo>
                    <a:pt x="33" y="30"/>
                  </a:moveTo>
                  <a:lnTo>
                    <a:pt x="28" y="31"/>
                  </a:lnTo>
                  <a:lnTo>
                    <a:pt x="17" y="37"/>
                  </a:lnTo>
                  <a:lnTo>
                    <a:pt x="5" y="47"/>
                  </a:lnTo>
                  <a:lnTo>
                    <a:pt x="0" y="63"/>
                  </a:lnTo>
                  <a:lnTo>
                    <a:pt x="0" y="78"/>
                  </a:lnTo>
                  <a:lnTo>
                    <a:pt x="2" y="89"/>
                  </a:lnTo>
                  <a:lnTo>
                    <a:pt x="6" y="97"/>
                  </a:lnTo>
                  <a:lnTo>
                    <a:pt x="14" y="105"/>
                  </a:lnTo>
                  <a:lnTo>
                    <a:pt x="24" y="110"/>
                  </a:lnTo>
                  <a:lnTo>
                    <a:pt x="35" y="111"/>
                  </a:lnTo>
                  <a:lnTo>
                    <a:pt x="44" y="113"/>
                  </a:lnTo>
                  <a:lnTo>
                    <a:pt x="54" y="115"/>
                  </a:lnTo>
                  <a:lnTo>
                    <a:pt x="63" y="118"/>
                  </a:lnTo>
                  <a:lnTo>
                    <a:pt x="73" y="118"/>
                  </a:lnTo>
                  <a:lnTo>
                    <a:pt x="79" y="113"/>
                  </a:lnTo>
                  <a:lnTo>
                    <a:pt x="87" y="100"/>
                  </a:lnTo>
                  <a:lnTo>
                    <a:pt x="93" y="82"/>
                  </a:lnTo>
                  <a:lnTo>
                    <a:pt x="98" y="61"/>
                  </a:lnTo>
                  <a:lnTo>
                    <a:pt x="106" y="45"/>
                  </a:lnTo>
                  <a:lnTo>
                    <a:pt x="120" y="39"/>
                  </a:lnTo>
                  <a:lnTo>
                    <a:pt x="129" y="39"/>
                  </a:lnTo>
                  <a:lnTo>
                    <a:pt x="137" y="37"/>
                  </a:lnTo>
                  <a:lnTo>
                    <a:pt x="145" y="36"/>
                  </a:lnTo>
                  <a:lnTo>
                    <a:pt x="151" y="33"/>
                  </a:lnTo>
                  <a:lnTo>
                    <a:pt x="154" y="28"/>
                  </a:lnTo>
                  <a:lnTo>
                    <a:pt x="158" y="25"/>
                  </a:lnTo>
                  <a:lnTo>
                    <a:pt x="156" y="20"/>
                  </a:lnTo>
                  <a:lnTo>
                    <a:pt x="153" y="14"/>
                  </a:lnTo>
                  <a:lnTo>
                    <a:pt x="147" y="9"/>
                  </a:lnTo>
                  <a:lnTo>
                    <a:pt x="142" y="4"/>
                  </a:lnTo>
                  <a:lnTo>
                    <a:pt x="136" y="3"/>
                  </a:lnTo>
                  <a:lnTo>
                    <a:pt x="129" y="0"/>
                  </a:lnTo>
                  <a:lnTo>
                    <a:pt x="123" y="0"/>
                  </a:lnTo>
                  <a:lnTo>
                    <a:pt x="117" y="0"/>
                  </a:lnTo>
                  <a:lnTo>
                    <a:pt x="112" y="1"/>
                  </a:lnTo>
                  <a:lnTo>
                    <a:pt x="106" y="4"/>
                  </a:lnTo>
                  <a:lnTo>
                    <a:pt x="99" y="8"/>
                  </a:lnTo>
                  <a:lnTo>
                    <a:pt x="90" y="9"/>
                  </a:lnTo>
                  <a:lnTo>
                    <a:pt x="80" y="11"/>
                  </a:lnTo>
                  <a:lnTo>
                    <a:pt x="69" y="12"/>
                  </a:lnTo>
                  <a:lnTo>
                    <a:pt x="60" y="15"/>
                  </a:lnTo>
                  <a:lnTo>
                    <a:pt x="49" y="19"/>
                  </a:lnTo>
                  <a:lnTo>
                    <a:pt x="39" y="23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5534025" y="2047875"/>
              <a:ext cx="114300" cy="63500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70" y="0"/>
                </a:cxn>
                <a:cxn ang="0">
                  <a:pos x="66" y="2"/>
                </a:cxn>
                <a:cxn ang="0">
                  <a:pos x="59" y="4"/>
                </a:cxn>
                <a:cxn ang="0">
                  <a:pos x="50" y="5"/>
                </a:cxn>
                <a:cxn ang="0">
                  <a:pos x="41" y="5"/>
                </a:cxn>
                <a:cxn ang="0">
                  <a:pos x="31" y="7"/>
                </a:cxn>
                <a:cxn ang="0">
                  <a:pos x="22" y="7"/>
                </a:cxn>
                <a:cxn ang="0">
                  <a:pos x="14" y="5"/>
                </a:cxn>
                <a:cxn ang="0">
                  <a:pos x="3" y="5"/>
                </a:cxn>
                <a:cxn ang="0">
                  <a:pos x="0" y="11"/>
                </a:cxn>
                <a:cxn ang="0">
                  <a:pos x="1" y="22"/>
                </a:cxn>
                <a:cxn ang="0">
                  <a:pos x="9" y="33"/>
                </a:cxn>
                <a:cxn ang="0">
                  <a:pos x="15" y="38"/>
                </a:cxn>
                <a:cxn ang="0">
                  <a:pos x="25" y="40"/>
                </a:cxn>
                <a:cxn ang="0">
                  <a:pos x="33" y="40"/>
                </a:cxn>
                <a:cxn ang="0">
                  <a:pos x="44" y="37"/>
                </a:cxn>
                <a:cxn ang="0">
                  <a:pos x="52" y="32"/>
                </a:cxn>
                <a:cxn ang="0">
                  <a:pos x="61" y="24"/>
                </a:cxn>
                <a:cxn ang="0">
                  <a:pos x="67" y="13"/>
                </a:cxn>
                <a:cxn ang="0">
                  <a:pos x="72" y="0"/>
                </a:cxn>
              </a:cxnLst>
              <a:rect l="0" t="0" r="r" b="b"/>
              <a:pathLst>
                <a:path w="72" h="40">
                  <a:moveTo>
                    <a:pt x="72" y="0"/>
                  </a:moveTo>
                  <a:lnTo>
                    <a:pt x="70" y="0"/>
                  </a:lnTo>
                  <a:lnTo>
                    <a:pt x="66" y="2"/>
                  </a:lnTo>
                  <a:lnTo>
                    <a:pt x="59" y="4"/>
                  </a:lnTo>
                  <a:lnTo>
                    <a:pt x="50" y="5"/>
                  </a:lnTo>
                  <a:lnTo>
                    <a:pt x="41" y="5"/>
                  </a:lnTo>
                  <a:lnTo>
                    <a:pt x="31" y="7"/>
                  </a:lnTo>
                  <a:lnTo>
                    <a:pt x="22" y="7"/>
                  </a:lnTo>
                  <a:lnTo>
                    <a:pt x="14" y="5"/>
                  </a:lnTo>
                  <a:lnTo>
                    <a:pt x="3" y="5"/>
                  </a:lnTo>
                  <a:lnTo>
                    <a:pt x="0" y="11"/>
                  </a:lnTo>
                  <a:lnTo>
                    <a:pt x="1" y="22"/>
                  </a:lnTo>
                  <a:lnTo>
                    <a:pt x="9" y="33"/>
                  </a:lnTo>
                  <a:lnTo>
                    <a:pt x="15" y="38"/>
                  </a:lnTo>
                  <a:lnTo>
                    <a:pt x="25" y="40"/>
                  </a:lnTo>
                  <a:lnTo>
                    <a:pt x="33" y="40"/>
                  </a:lnTo>
                  <a:lnTo>
                    <a:pt x="44" y="37"/>
                  </a:lnTo>
                  <a:lnTo>
                    <a:pt x="52" y="32"/>
                  </a:lnTo>
                  <a:lnTo>
                    <a:pt x="61" y="24"/>
                  </a:lnTo>
                  <a:lnTo>
                    <a:pt x="67" y="13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4740275" y="3116263"/>
              <a:ext cx="69850" cy="9207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9" y="6"/>
                </a:cxn>
                <a:cxn ang="0">
                  <a:pos x="24" y="22"/>
                </a:cxn>
                <a:cxn ang="0">
                  <a:pos x="32" y="39"/>
                </a:cxn>
                <a:cxn ang="0">
                  <a:pos x="41" y="52"/>
                </a:cxn>
                <a:cxn ang="0">
                  <a:pos x="44" y="55"/>
                </a:cxn>
                <a:cxn ang="0">
                  <a:pos x="41" y="56"/>
                </a:cxn>
                <a:cxn ang="0">
                  <a:pos x="37" y="58"/>
                </a:cxn>
                <a:cxn ang="0">
                  <a:pos x="30" y="58"/>
                </a:cxn>
                <a:cxn ang="0">
                  <a:pos x="21" y="56"/>
                </a:cxn>
                <a:cxn ang="0">
                  <a:pos x="13" y="53"/>
                </a:cxn>
                <a:cxn ang="0">
                  <a:pos x="7" y="48"/>
                </a:cxn>
                <a:cxn ang="0">
                  <a:pos x="4" y="42"/>
                </a:cxn>
                <a:cxn ang="0">
                  <a:pos x="0" y="28"/>
                </a:cxn>
                <a:cxn ang="0">
                  <a:pos x="0" y="14"/>
                </a:cxn>
                <a:cxn ang="0">
                  <a:pos x="5" y="4"/>
                </a:cxn>
                <a:cxn ang="0">
                  <a:pos x="18" y="0"/>
                </a:cxn>
              </a:cxnLst>
              <a:rect l="0" t="0" r="r" b="b"/>
              <a:pathLst>
                <a:path w="44" h="58">
                  <a:moveTo>
                    <a:pt x="18" y="0"/>
                  </a:moveTo>
                  <a:lnTo>
                    <a:pt x="19" y="6"/>
                  </a:lnTo>
                  <a:lnTo>
                    <a:pt x="24" y="22"/>
                  </a:lnTo>
                  <a:lnTo>
                    <a:pt x="32" y="39"/>
                  </a:lnTo>
                  <a:lnTo>
                    <a:pt x="41" y="52"/>
                  </a:lnTo>
                  <a:lnTo>
                    <a:pt x="44" y="55"/>
                  </a:lnTo>
                  <a:lnTo>
                    <a:pt x="41" y="56"/>
                  </a:lnTo>
                  <a:lnTo>
                    <a:pt x="37" y="58"/>
                  </a:lnTo>
                  <a:lnTo>
                    <a:pt x="30" y="58"/>
                  </a:lnTo>
                  <a:lnTo>
                    <a:pt x="21" y="56"/>
                  </a:lnTo>
                  <a:lnTo>
                    <a:pt x="13" y="53"/>
                  </a:lnTo>
                  <a:lnTo>
                    <a:pt x="7" y="48"/>
                  </a:lnTo>
                  <a:lnTo>
                    <a:pt x="4" y="42"/>
                  </a:lnTo>
                  <a:lnTo>
                    <a:pt x="0" y="28"/>
                  </a:lnTo>
                  <a:lnTo>
                    <a:pt x="0" y="14"/>
                  </a:lnTo>
                  <a:lnTo>
                    <a:pt x="5" y="4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4729163" y="3257550"/>
              <a:ext cx="104775" cy="182563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40" y="4"/>
                </a:cxn>
                <a:cxn ang="0">
                  <a:pos x="40" y="10"/>
                </a:cxn>
                <a:cxn ang="0">
                  <a:pos x="37" y="18"/>
                </a:cxn>
                <a:cxn ang="0">
                  <a:pos x="25" y="24"/>
                </a:cxn>
                <a:cxn ang="0">
                  <a:pos x="12" y="30"/>
                </a:cxn>
                <a:cxn ang="0">
                  <a:pos x="6" y="41"/>
                </a:cxn>
                <a:cxn ang="0">
                  <a:pos x="4" y="55"/>
                </a:cxn>
                <a:cxn ang="0">
                  <a:pos x="1" y="73"/>
                </a:cxn>
                <a:cxn ang="0">
                  <a:pos x="0" y="90"/>
                </a:cxn>
                <a:cxn ang="0">
                  <a:pos x="1" y="104"/>
                </a:cxn>
                <a:cxn ang="0">
                  <a:pos x="9" y="114"/>
                </a:cxn>
                <a:cxn ang="0">
                  <a:pos x="25" y="115"/>
                </a:cxn>
                <a:cxn ang="0">
                  <a:pos x="42" y="111"/>
                </a:cxn>
                <a:cxn ang="0">
                  <a:pos x="51" y="103"/>
                </a:cxn>
                <a:cxn ang="0">
                  <a:pos x="55" y="93"/>
                </a:cxn>
                <a:cxn ang="0">
                  <a:pos x="53" y="78"/>
                </a:cxn>
                <a:cxn ang="0">
                  <a:pos x="51" y="65"/>
                </a:cxn>
                <a:cxn ang="0">
                  <a:pos x="53" y="57"/>
                </a:cxn>
                <a:cxn ang="0">
                  <a:pos x="56" y="49"/>
                </a:cxn>
                <a:cxn ang="0">
                  <a:pos x="63" y="38"/>
                </a:cxn>
                <a:cxn ang="0">
                  <a:pos x="66" y="26"/>
                </a:cxn>
                <a:cxn ang="0">
                  <a:pos x="63" y="15"/>
                </a:cxn>
                <a:cxn ang="0">
                  <a:pos x="55" y="5"/>
                </a:cxn>
                <a:cxn ang="0">
                  <a:pos x="39" y="0"/>
                </a:cxn>
              </a:cxnLst>
              <a:rect l="0" t="0" r="r" b="b"/>
              <a:pathLst>
                <a:path w="66" h="115">
                  <a:moveTo>
                    <a:pt x="39" y="0"/>
                  </a:moveTo>
                  <a:lnTo>
                    <a:pt x="40" y="4"/>
                  </a:lnTo>
                  <a:lnTo>
                    <a:pt x="40" y="10"/>
                  </a:lnTo>
                  <a:lnTo>
                    <a:pt x="37" y="18"/>
                  </a:lnTo>
                  <a:lnTo>
                    <a:pt x="25" y="24"/>
                  </a:lnTo>
                  <a:lnTo>
                    <a:pt x="12" y="30"/>
                  </a:lnTo>
                  <a:lnTo>
                    <a:pt x="6" y="41"/>
                  </a:lnTo>
                  <a:lnTo>
                    <a:pt x="4" y="55"/>
                  </a:lnTo>
                  <a:lnTo>
                    <a:pt x="1" y="73"/>
                  </a:lnTo>
                  <a:lnTo>
                    <a:pt x="0" y="90"/>
                  </a:lnTo>
                  <a:lnTo>
                    <a:pt x="1" y="104"/>
                  </a:lnTo>
                  <a:lnTo>
                    <a:pt x="9" y="114"/>
                  </a:lnTo>
                  <a:lnTo>
                    <a:pt x="25" y="115"/>
                  </a:lnTo>
                  <a:lnTo>
                    <a:pt x="42" y="111"/>
                  </a:lnTo>
                  <a:lnTo>
                    <a:pt x="51" y="103"/>
                  </a:lnTo>
                  <a:lnTo>
                    <a:pt x="55" y="93"/>
                  </a:lnTo>
                  <a:lnTo>
                    <a:pt x="53" y="78"/>
                  </a:lnTo>
                  <a:lnTo>
                    <a:pt x="51" y="65"/>
                  </a:lnTo>
                  <a:lnTo>
                    <a:pt x="53" y="57"/>
                  </a:lnTo>
                  <a:lnTo>
                    <a:pt x="56" y="49"/>
                  </a:lnTo>
                  <a:lnTo>
                    <a:pt x="63" y="38"/>
                  </a:lnTo>
                  <a:lnTo>
                    <a:pt x="66" y="26"/>
                  </a:lnTo>
                  <a:lnTo>
                    <a:pt x="63" y="15"/>
                  </a:lnTo>
                  <a:lnTo>
                    <a:pt x="55" y="5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4073525" y="3638550"/>
              <a:ext cx="900113" cy="989013"/>
            </a:xfrm>
            <a:custGeom>
              <a:avLst/>
              <a:gdLst/>
              <a:ahLst/>
              <a:cxnLst>
                <a:cxn ang="0">
                  <a:pos x="50" y="71"/>
                </a:cxn>
                <a:cxn ang="0">
                  <a:pos x="69" y="97"/>
                </a:cxn>
                <a:cxn ang="0">
                  <a:pos x="109" y="94"/>
                </a:cxn>
                <a:cxn ang="0">
                  <a:pos x="156" y="63"/>
                </a:cxn>
                <a:cxn ang="0">
                  <a:pos x="192" y="36"/>
                </a:cxn>
                <a:cxn ang="0">
                  <a:pos x="216" y="26"/>
                </a:cxn>
                <a:cxn ang="0">
                  <a:pos x="236" y="20"/>
                </a:cxn>
                <a:cxn ang="0">
                  <a:pos x="258" y="15"/>
                </a:cxn>
                <a:cxn ang="0">
                  <a:pos x="280" y="8"/>
                </a:cxn>
                <a:cxn ang="0">
                  <a:pos x="299" y="0"/>
                </a:cxn>
                <a:cxn ang="0">
                  <a:pos x="323" y="9"/>
                </a:cxn>
                <a:cxn ang="0">
                  <a:pos x="354" y="33"/>
                </a:cxn>
                <a:cxn ang="0">
                  <a:pos x="376" y="56"/>
                </a:cxn>
                <a:cxn ang="0">
                  <a:pos x="379" y="105"/>
                </a:cxn>
                <a:cxn ang="0">
                  <a:pos x="405" y="138"/>
                </a:cxn>
                <a:cxn ang="0">
                  <a:pos x="439" y="138"/>
                </a:cxn>
                <a:cxn ang="0">
                  <a:pos x="453" y="129"/>
                </a:cxn>
                <a:cxn ang="0">
                  <a:pos x="446" y="111"/>
                </a:cxn>
                <a:cxn ang="0">
                  <a:pos x="442" y="80"/>
                </a:cxn>
                <a:cxn ang="0">
                  <a:pos x="464" y="37"/>
                </a:cxn>
                <a:cxn ang="0">
                  <a:pos x="477" y="53"/>
                </a:cxn>
                <a:cxn ang="0">
                  <a:pos x="510" y="104"/>
                </a:cxn>
                <a:cxn ang="0">
                  <a:pos x="510" y="138"/>
                </a:cxn>
                <a:cxn ang="0">
                  <a:pos x="485" y="168"/>
                </a:cxn>
                <a:cxn ang="0">
                  <a:pos x="509" y="203"/>
                </a:cxn>
                <a:cxn ang="0">
                  <a:pos x="546" y="250"/>
                </a:cxn>
                <a:cxn ang="0">
                  <a:pos x="567" y="291"/>
                </a:cxn>
                <a:cxn ang="0">
                  <a:pos x="554" y="310"/>
                </a:cxn>
                <a:cxn ang="0">
                  <a:pos x="553" y="371"/>
                </a:cxn>
                <a:cxn ang="0">
                  <a:pos x="534" y="461"/>
                </a:cxn>
                <a:cxn ang="0">
                  <a:pos x="501" y="519"/>
                </a:cxn>
                <a:cxn ang="0">
                  <a:pos x="487" y="540"/>
                </a:cxn>
                <a:cxn ang="0">
                  <a:pos x="452" y="571"/>
                </a:cxn>
                <a:cxn ang="0">
                  <a:pos x="453" y="614"/>
                </a:cxn>
                <a:cxn ang="0">
                  <a:pos x="419" y="620"/>
                </a:cxn>
                <a:cxn ang="0">
                  <a:pos x="397" y="587"/>
                </a:cxn>
                <a:cxn ang="0">
                  <a:pos x="400" y="554"/>
                </a:cxn>
                <a:cxn ang="0">
                  <a:pos x="359" y="548"/>
                </a:cxn>
                <a:cxn ang="0">
                  <a:pos x="320" y="537"/>
                </a:cxn>
                <a:cxn ang="0">
                  <a:pos x="287" y="521"/>
                </a:cxn>
                <a:cxn ang="0">
                  <a:pos x="263" y="497"/>
                </a:cxn>
                <a:cxn ang="0">
                  <a:pos x="235" y="505"/>
                </a:cxn>
                <a:cxn ang="0">
                  <a:pos x="211" y="508"/>
                </a:cxn>
                <a:cxn ang="0">
                  <a:pos x="190" y="500"/>
                </a:cxn>
                <a:cxn ang="0">
                  <a:pos x="165" y="478"/>
                </a:cxn>
                <a:cxn ang="0">
                  <a:pos x="197" y="456"/>
                </a:cxn>
                <a:cxn ang="0">
                  <a:pos x="206" y="436"/>
                </a:cxn>
                <a:cxn ang="0">
                  <a:pos x="181" y="422"/>
                </a:cxn>
                <a:cxn ang="0">
                  <a:pos x="140" y="415"/>
                </a:cxn>
                <a:cxn ang="0">
                  <a:pos x="118" y="400"/>
                </a:cxn>
                <a:cxn ang="0">
                  <a:pos x="104" y="381"/>
                </a:cxn>
                <a:cxn ang="0">
                  <a:pos x="71" y="335"/>
                </a:cxn>
                <a:cxn ang="0">
                  <a:pos x="71" y="275"/>
                </a:cxn>
                <a:cxn ang="0">
                  <a:pos x="42" y="259"/>
                </a:cxn>
                <a:cxn ang="0">
                  <a:pos x="19" y="247"/>
                </a:cxn>
                <a:cxn ang="0">
                  <a:pos x="16" y="231"/>
                </a:cxn>
                <a:cxn ang="0">
                  <a:pos x="35" y="198"/>
                </a:cxn>
                <a:cxn ang="0">
                  <a:pos x="25" y="167"/>
                </a:cxn>
                <a:cxn ang="0">
                  <a:pos x="0" y="129"/>
                </a:cxn>
                <a:cxn ang="0">
                  <a:pos x="5" y="94"/>
                </a:cxn>
                <a:cxn ang="0">
                  <a:pos x="25" y="64"/>
                </a:cxn>
              </a:cxnLst>
              <a:rect l="0" t="0" r="r" b="b"/>
              <a:pathLst>
                <a:path w="567" h="623">
                  <a:moveTo>
                    <a:pt x="47" y="61"/>
                  </a:moveTo>
                  <a:lnTo>
                    <a:pt x="47" y="64"/>
                  </a:lnTo>
                  <a:lnTo>
                    <a:pt x="50" y="71"/>
                  </a:lnTo>
                  <a:lnTo>
                    <a:pt x="55" y="80"/>
                  </a:lnTo>
                  <a:lnTo>
                    <a:pt x="61" y="89"/>
                  </a:lnTo>
                  <a:lnTo>
                    <a:pt x="69" y="97"/>
                  </a:lnTo>
                  <a:lnTo>
                    <a:pt x="80" y="102"/>
                  </a:lnTo>
                  <a:lnTo>
                    <a:pt x="93" y="102"/>
                  </a:lnTo>
                  <a:lnTo>
                    <a:pt x="109" y="94"/>
                  </a:lnTo>
                  <a:lnTo>
                    <a:pt x="126" y="83"/>
                  </a:lnTo>
                  <a:lnTo>
                    <a:pt x="142" y="72"/>
                  </a:lnTo>
                  <a:lnTo>
                    <a:pt x="156" y="63"/>
                  </a:lnTo>
                  <a:lnTo>
                    <a:pt x="168" y="52"/>
                  </a:lnTo>
                  <a:lnTo>
                    <a:pt x="181" y="44"/>
                  </a:lnTo>
                  <a:lnTo>
                    <a:pt x="192" y="36"/>
                  </a:lnTo>
                  <a:lnTo>
                    <a:pt x="202" y="31"/>
                  </a:lnTo>
                  <a:lnTo>
                    <a:pt x="209" y="28"/>
                  </a:lnTo>
                  <a:lnTo>
                    <a:pt x="216" y="26"/>
                  </a:lnTo>
                  <a:lnTo>
                    <a:pt x="224" y="25"/>
                  </a:lnTo>
                  <a:lnTo>
                    <a:pt x="230" y="23"/>
                  </a:lnTo>
                  <a:lnTo>
                    <a:pt x="236" y="20"/>
                  </a:lnTo>
                  <a:lnTo>
                    <a:pt x="242" y="19"/>
                  </a:lnTo>
                  <a:lnTo>
                    <a:pt x="250" y="17"/>
                  </a:lnTo>
                  <a:lnTo>
                    <a:pt x="258" y="15"/>
                  </a:lnTo>
                  <a:lnTo>
                    <a:pt x="266" y="14"/>
                  </a:lnTo>
                  <a:lnTo>
                    <a:pt x="274" y="11"/>
                  </a:lnTo>
                  <a:lnTo>
                    <a:pt x="280" y="8"/>
                  </a:lnTo>
                  <a:lnTo>
                    <a:pt x="287" y="4"/>
                  </a:lnTo>
                  <a:lnTo>
                    <a:pt x="293" y="1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3" y="3"/>
                  </a:lnTo>
                  <a:lnTo>
                    <a:pt x="323" y="9"/>
                  </a:lnTo>
                  <a:lnTo>
                    <a:pt x="334" y="17"/>
                  </a:lnTo>
                  <a:lnTo>
                    <a:pt x="345" y="25"/>
                  </a:lnTo>
                  <a:lnTo>
                    <a:pt x="354" y="33"/>
                  </a:lnTo>
                  <a:lnTo>
                    <a:pt x="364" y="39"/>
                  </a:lnTo>
                  <a:lnTo>
                    <a:pt x="370" y="47"/>
                  </a:lnTo>
                  <a:lnTo>
                    <a:pt x="376" y="56"/>
                  </a:lnTo>
                  <a:lnTo>
                    <a:pt x="379" y="67"/>
                  </a:lnTo>
                  <a:lnTo>
                    <a:pt x="381" y="80"/>
                  </a:lnTo>
                  <a:lnTo>
                    <a:pt x="379" y="105"/>
                  </a:lnTo>
                  <a:lnTo>
                    <a:pt x="379" y="122"/>
                  </a:lnTo>
                  <a:lnTo>
                    <a:pt x="386" y="132"/>
                  </a:lnTo>
                  <a:lnTo>
                    <a:pt x="405" y="138"/>
                  </a:lnTo>
                  <a:lnTo>
                    <a:pt x="417" y="140"/>
                  </a:lnTo>
                  <a:lnTo>
                    <a:pt x="430" y="140"/>
                  </a:lnTo>
                  <a:lnTo>
                    <a:pt x="439" y="138"/>
                  </a:lnTo>
                  <a:lnTo>
                    <a:pt x="446" y="135"/>
                  </a:lnTo>
                  <a:lnTo>
                    <a:pt x="450" y="133"/>
                  </a:lnTo>
                  <a:lnTo>
                    <a:pt x="453" y="129"/>
                  </a:lnTo>
                  <a:lnTo>
                    <a:pt x="453" y="124"/>
                  </a:lnTo>
                  <a:lnTo>
                    <a:pt x="452" y="119"/>
                  </a:lnTo>
                  <a:lnTo>
                    <a:pt x="446" y="111"/>
                  </a:lnTo>
                  <a:lnTo>
                    <a:pt x="441" y="104"/>
                  </a:lnTo>
                  <a:lnTo>
                    <a:pt x="439" y="94"/>
                  </a:lnTo>
                  <a:lnTo>
                    <a:pt x="442" y="80"/>
                  </a:lnTo>
                  <a:lnTo>
                    <a:pt x="450" y="63"/>
                  </a:lnTo>
                  <a:lnTo>
                    <a:pt x="458" y="47"/>
                  </a:lnTo>
                  <a:lnTo>
                    <a:pt x="464" y="37"/>
                  </a:lnTo>
                  <a:lnTo>
                    <a:pt x="466" y="33"/>
                  </a:lnTo>
                  <a:lnTo>
                    <a:pt x="469" y="39"/>
                  </a:lnTo>
                  <a:lnTo>
                    <a:pt x="477" y="53"/>
                  </a:lnTo>
                  <a:lnTo>
                    <a:pt x="488" y="72"/>
                  </a:lnTo>
                  <a:lnTo>
                    <a:pt x="501" y="89"/>
                  </a:lnTo>
                  <a:lnTo>
                    <a:pt x="510" y="104"/>
                  </a:lnTo>
                  <a:lnTo>
                    <a:pt x="516" y="116"/>
                  </a:lnTo>
                  <a:lnTo>
                    <a:pt x="516" y="127"/>
                  </a:lnTo>
                  <a:lnTo>
                    <a:pt x="510" y="138"/>
                  </a:lnTo>
                  <a:lnTo>
                    <a:pt x="498" y="148"/>
                  </a:lnTo>
                  <a:lnTo>
                    <a:pt x="488" y="157"/>
                  </a:lnTo>
                  <a:lnTo>
                    <a:pt x="485" y="168"/>
                  </a:lnTo>
                  <a:lnTo>
                    <a:pt x="490" y="181"/>
                  </a:lnTo>
                  <a:lnTo>
                    <a:pt x="498" y="190"/>
                  </a:lnTo>
                  <a:lnTo>
                    <a:pt x="509" y="203"/>
                  </a:lnTo>
                  <a:lnTo>
                    <a:pt x="521" y="217"/>
                  </a:lnTo>
                  <a:lnTo>
                    <a:pt x="534" y="234"/>
                  </a:lnTo>
                  <a:lnTo>
                    <a:pt x="546" y="250"/>
                  </a:lnTo>
                  <a:lnTo>
                    <a:pt x="557" y="266"/>
                  </a:lnTo>
                  <a:lnTo>
                    <a:pt x="564" y="280"/>
                  </a:lnTo>
                  <a:lnTo>
                    <a:pt x="567" y="291"/>
                  </a:lnTo>
                  <a:lnTo>
                    <a:pt x="565" y="302"/>
                  </a:lnTo>
                  <a:lnTo>
                    <a:pt x="561" y="305"/>
                  </a:lnTo>
                  <a:lnTo>
                    <a:pt x="554" y="310"/>
                  </a:lnTo>
                  <a:lnTo>
                    <a:pt x="553" y="324"/>
                  </a:lnTo>
                  <a:lnTo>
                    <a:pt x="553" y="346"/>
                  </a:lnTo>
                  <a:lnTo>
                    <a:pt x="553" y="371"/>
                  </a:lnTo>
                  <a:lnTo>
                    <a:pt x="551" y="398"/>
                  </a:lnTo>
                  <a:lnTo>
                    <a:pt x="543" y="429"/>
                  </a:lnTo>
                  <a:lnTo>
                    <a:pt x="534" y="461"/>
                  </a:lnTo>
                  <a:lnTo>
                    <a:pt x="526" y="491"/>
                  </a:lnTo>
                  <a:lnTo>
                    <a:pt x="515" y="511"/>
                  </a:lnTo>
                  <a:lnTo>
                    <a:pt x="501" y="519"/>
                  </a:lnTo>
                  <a:lnTo>
                    <a:pt x="490" y="522"/>
                  </a:lnTo>
                  <a:lnTo>
                    <a:pt x="488" y="530"/>
                  </a:lnTo>
                  <a:lnTo>
                    <a:pt x="487" y="540"/>
                  </a:lnTo>
                  <a:lnTo>
                    <a:pt x="476" y="549"/>
                  </a:lnTo>
                  <a:lnTo>
                    <a:pt x="460" y="559"/>
                  </a:lnTo>
                  <a:lnTo>
                    <a:pt x="452" y="571"/>
                  </a:lnTo>
                  <a:lnTo>
                    <a:pt x="449" y="587"/>
                  </a:lnTo>
                  <a:lnTo>
                    <a:pt x="452" y="601"/>
                  </a:lnTo>
                  <a:lnTo>
                    <a:pt x="453" y="614"/>
                  </a:lnTo>
                  <a:lnTo>
                    <a:pt x="446" y="622"/>
                  </a:lnTo>
                  <a:lnTo>
                    <a:pt x="433" y="623"/>
                  </a:lnTo>
                  <a:lnTo>
                    <a:pt x="419" y="620"/>
                  </a:lnTo>
                  <a:lnTo>
                    <a:pt x="406" y="611"/>
                  </a:lnTo>
                  <a:lnTo>
                    <a:pt x="398" y="599"/>
                  </a:lnTo>
                  <a:lnTo>
                    <a:pt x="397" y="587"/>
                  </a:lnTo>
                  <a:lnTo>
                    <a:pt x="400" y="573"/>
                  </a:lnTo>
                  <a:lnTo>
                    <a:pt x="403" y="562"/>
                  </a:lnTo>
                  <a:lnTo>
                    <a:pt x="400" y="554"/>
                  </a:lnTo>
                  <a:lnTo>
                    <a:pt x="389" y="551"/>
                  </a:lnTo>
                  <a:lnTo>
                    <a:pt x="372" y="549"/>
                  </a:lnTo>
                  <a:lnTo>
                    <a:pt x="359" y="548"/>
                  </a:lnTo>
                  <a:lnTo>
                    <a:pt x="346" y="546"/>
                  </a:lnTo>
                  <a:lnTo>
                    <a:pt x="334" y="541"/>
                  </a:lnTo>
                  <a:lnTo>
                    <a:pt x="320" y="537"/>
                  </a:lnTo>
                  <a:lnTo>
                    <a:pt x="307" y="532"/>
                  </a:lnTo>
                  <a:lnTo>
                    <a:pt x="296" y="525"/>
                  </a:lnTo>
                  <a:lnTo>
                    <a:pt x="287" y="521"/>
                  </a:lnTo>
                  <a:lnTo>
                    <a:pt x="280" y="514"/>
                  </a:lnTo>
                  <a:lnTo>
                    <a:pt x="271" y="505"/>
                  </a:lnTo>
                  <a:lnTo>
                    <a:pt x="263" y="497"/>
                  </a:lnTo>
                  <a:lnTo>
                    <a:pt x="255" y="494"/>
                  </a:lnTo>
                  <a:lnTo>
                    <a:pt x="242" y="500"/>
                  </a:lnTo>
                  <a:lnTo>
                    <a:pt x="235" y="505"/>
                  </a:lnTo>
                  <a:lnTo>
                    <a:pt x="227" y="508"/>
                  </a:lnTo>
                  <a:lnTo>
                    <a:pt x="219" y="508"/>
                  </a:lnTo>
                  <a:lnTo>
                    <a:pt x="211" y="508"/>
                  </a:lnTo>
                  <a:lnTo>
                    <a:pt x="203" y="507"/>
                  </a:lnTo>
                  <a:lnTo>
                    <a:pt x="197" y="505"/>
                  </a:lnTo>
                  <a:lnTo>
                    <a:pt x="190" y="500"/>
                  </a:lnTo>
                  <a:lnTo>
                    <a:pt x="184" y="496"/>
                  </a:lnTo>
                  <a:lnTo>
                    <a:pt x="173" y="486"/>
                  </a:lnTo>
                  <a:lnTo>
                    <a:pt x="165" y="478"/>
                  </a:lnTo>
                  <a:lnTo>
                    <a:pt x="167" y="472"/>
                  </a:lnTo>
                  <a:lnTo>
                    <a:pt x="184" y="463"/>
                  </a:lnTo>
                  <a:lnTo>
                    <a:pt x="197" y="456"/>
                  </a:lnTo>
                  <a:lnTo>
                    <a:pt x="205" y="450"/>
                  </a:lnTo>
                  <a:lnTo>
                    <a:pt x="208" y="444"/>
                  </a:lnTo>
                  <a:lnTo>
                    <a:pt x="206" y="436"/>
                  </a:lnTo>
                  <a:lnTo>
                    <a:pt x="202" y="429"/>
                  </a:lnTo>
                  <a:lnTo>
                    <a:pt x="192" y="425"/>
                  </a:lnTo>
                  <a:lnTo>
                    <a:pt x="181" y="422"/>
                  </a:lnTo>
                  <a:lnTo>
                    <a:pt x="165" y="420"/>
                  </a:lnTo>
                  <a:lnTo>
                    <a:pt x="151" y="418"/>
                  </a:lnTo>
                  <a:lnTo>
                    <a:pt x="140" y="415"/>
                  </a:lnTo>
                  <a:lnTo>
                    <a:pt x="131" y="412"/>
                  </a:lnTo>
                  <a:lnTo>
                    <a:pt x="124" y="406"/>
                  </a:lnTo>
                  <a:lnTo>
                    <a:pt x="118" y="400"/>
                  </a:lnTo>
                  <a:lnTo>
                    <a:pt x="113" y="393"/>
                  </a:lnTo>
                  <a:lnTo>
                    <a:pt x="109" y="387"/>
                  </a:lnTo>
                  <a:lnTo>
                    <a:pt x="104" y="381"/>
                  </a:lnTo>
                  <a:lnTo>
                    <a:pt x="93" y="370"/>
                  </a:lnTo>
                  <a:lnTo>
                    <a:pt x="80" y="354"/>
                  </a:lnTo>
                  <a:lnTo>
                    <a:pt x="71" y="335"/>
                  </a:lnTo>
                  <a:lnTo>
                    <a:pt x="68" y="310"/>
                  </a:lnTo>
                  <a:lnTo>
                    <a:pt x="69" y="288"/>
                  </a:lnTo>
                  <a:lnTo>
                    <a:pt x="71" y="275"/>
                  </a:lnTo>
                  <a:lnTo>
                    <a:pt x="66" y="269"/>
                  </a:lnTo>
                  <a:lnTo>
                    <a:pt x="52" y="263"/>
                  </a:lnTo>
                  <a:lnTo>
                    <a:pt x="42" y="259"/>
                  </a:lnTo>
                  <a:lnTo>
                    <a:pt x="33" y="255"/>
                  </a:lnTo>
                  <a:lnTo>
                    <a:pt x="25" y="252"/>
                  </a:lnTo>
                  <a:lnTo>
                    <a:pt x="19" y="247"/>
                  </a:lnTo>
                  <a:lnTo>
                    <a:pt x="16" y="242"/>
                  </a:lnTo>
                  <a:lnTo>
                    <a:pt x="14" y="237"/>
                  </a:lnTo>
                  <a:lnTo>
                    <a:pt x="16" y="231"/>
                  </a:lnTo>
                  <a:lnTo>
                    <a:pt x="19" y="223"/>
                  </a:lnTo>
                  <a:lnTo>
                    <a:pt x="28" y="211"/>
                  </a:lnTo>
                  <a:lnTo>
                    <a:pt x="35" y="198"/>
                  </a:lnTo>
                  <a:lnTo>
                    <a:pt x="36" y="187"/>
                  </a:lnTo>
                  <a:lnTo>
                    <a:pt x="33" y="176"/>
                  </a:lnTo>
                  <a:lnTo>
                    <a:pt x="25" y="167"/>
                  </a:lnTo>
                  <a:lnTo>
                    <a:pt x="14" y="156"/>
                  </a:lnTo>
                  <a:lnTo>
                    <a:pt x="6" y="145"/>
                  </a:lnTo>
                  <a:lnTo>
                    <a:pt x="0" y="129"/>
                  </a:lnTo>
                  <a:lnTo>
                    <a:pt x="0" y="119"/>
                  </a:lnTo>
                  <a:lnTo>
                    <a:pt x="0" y="107"/>
                  </a:lnTo>
                  <a:lnTo>
                    <a:pt x="5" y="94"/>
                  </a:lnTo>
                  <a:lnTo>
                    <a:pt x="9" y="83"/>
                  </a:lnTo>
                  <a:lnTo>
                    <a:pt x="16" y="72"/>
                  </a:lnTo>
                  <a:lnTo>
                    <a:pt x="25" y="64"/>
                  </a:lnTo>
                  <a:lnTo>
                    <a:pt x="36" y="61"/>
                  </a:lnTo>
                  <a:lnTo>
                    <a:pt x="47" y="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2921000" y="3803650"/>
              <a:ext cx="87313" cy="211138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3" y="29"/>
                </a:cxn>
                <a:cxn ang="0">
                  <a:pos x="9" y="61"/>
                </a:cxn>
                <a:cxn ang="0">
                  <a:pos x="22" y="97"/>
                </a:cxn>
                <a:cxn ang="0">
                  <a:pos x="38" y="124"/>
                </a:cxn>
                <a:cxn ang="0">
                  <a:pos x="50" y="133"/>
                </a:cxn>
                <a:cxn ang="0">
                  <a:pos x="55" y="129"/>
                </a:cxn>
                <a:cxn ang="0">
                  <a:pos x="55" y="113"/>
                </a:cxn>
                <a:cxn ang="0">
                  <a:pos x="54" y="96"/>
                </a:cxn>
                <a:cxn ang="0">
                  <a:pos x="54" y="80"/>
                </a:cxn>
                <a:cxn ang="0">
                  <a:pos x="54" y="66"/>
                </a:cxn>
                <a:cxn ang="0">
                  <a:pos x="50" y="55"/>
                </a:cxn>
                <a:cxn ang="0">
                  <a:pos x="43" y="44"/>
                </a:cxn>
                <a:cxn ang="0">
                  <a:pos x="31" y="26"/>
                </a:cxn>
                <a:cxn ang="0">
                  <a:pos x="19" y="7"/>
                </a:cxn>
                <a:cxn ang="0">
                  <a:pos x="8" y="0"/>
                </a:cxn>
                <a:cxn ang="0">
                  <a:pos x="0" y="15"/>
                </a:cxn>
              </a:cxnLst>
              <a:rect l="0" t="0" r="r" b="b"/>
              <a:pathLst>
                <a:path w="55" h="133">
                  <a:moveTo>
                    <a:pt x="0" y="15"/>
                  </a:moveTo>
                  <a:lnTo>
                    <a:pt x="3" y="29"/>
                  </a:lnTo>
                  <a:lnTo>
                    <a:pt x="9" y="61"/>
                  </a:lnTo>
                  <a:lnTo>
                    <a:pt x="22" y="97"/>
                  </a:lnTo>
                  <a:lnTo>
                    <a:pt x="38" y="124"/>
                  </a:lnTo>
                  <a:lnTo>
                    <a:pt x="50" y="133"/>
                  </a:lnTo>
                  <a:lnTo>
                    <a:pt x="55" y="129"/>
                  </a:lnTo>
                  <a:lnTo>
                    <a:pt x="55" y="113"/>
                  </a:lnTo>
                  <a:lnTo>
                    <a:pt x="54" y="96"/>
                  </a:lnTo>
                  <a:lnTo>
                    <a:pt x="54" y="80"/>
                  </a:lnTo>
                  <a:lnTo>
                    <a:pt x="54" y="66"/>
                  </a:lnTo>
                  <a:lnTo>
                    <a:pt x="50" y="55"/>
                  </a:lnTo>
                  <a:lnTo>
                    <a:pt x="43" y="44"/>
                  </a:lnTo>
                  <a:lnTo>
                    <a:pt x="31" y="26"/>
                  </a:lnTo>
                  <a:lnTo>
                    <a:pt x="19" y="7"/>
                  </a:lnTo>
                  <a:lnTo>
                    <a:pt x="8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2998788" y="4183063"/>
              <a:ext cx="92075" cy="219075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5" y="3"/>
                </a:cxn>
                <a:cxn ang="0">
                  <a:pos x="17" y="11"/>
                </a:cxn>
                <a:cxn ang="0">
                  <a:pos x="8" y="25"/>
                </a:cxn>
                <a:cxn ang="0">
                  <a:pos x="5" y="47"/>
                </a:cxn>
                <a:cxn ang="0">
                  <a:pos x="5" y="75"/>
                </a:cxn>
                <a:cxn ang="0">
                  <a:pos x="3" y="104"/>
                </a:cxn>
                <a:cxn ang="0">
                  <a:pos x="0" y="124"/>
                </a:cxn>
                <a:cxn ang="0">
                  <a:pos x="0" y="134"/>
                </a:cxn>
                <a:cxn ang="0">
                  <a:pos x="1" y="134"/>
                </a:cxn>
                <a:cxn ang="0">
                  <a:pos x="6" y="135"/>
                </a:cxn>
                <a:cxn ang="0">
                  <a:pos x="14" y="137"/>
                </a:cxn>
                <a:cxn ang="0">
                  <a:pos x="22" y="138"/>
                </a:cxn>
                <a:cxn ang="0">
                  <a:pos x="30" y="137"/>
                </a:cxn>
                <a:cxn ang="0">
                  <a:pos x="38" y="132"/>
                </a:cxn>
                <a:cxn ang="0">
                  <a:pos x="44" y="123"/>
                </a:cxn>
                <a:cxn ang="0">
                  <a:pos x="47" y="110"/>
                </a:cxn>
                <a:cxn ang="0">
                  <a:pos x="50" y="82"/>
                </a:cxn>
                <a:cxn ang="0">
                  <a:pos x="52" y="61"/>
                </a:cxn>
                <a:cxn ang="0">
                  <a:pos x="53" y="46"/>
                </a:cxn>
                <a:cxn ang="0">
                  <a:pos x="56" y="33"/>
                </a:cxn>
                <a:cxn ang="0">
                  <a:pos x="58" y="22"/>
                </a:cxn>
                <a:cxn ang="0">
                  <a:pos x="53" y="11"/>
                </a:cxn>
                <a:cxn ang="0">
                  <a:pos x="44" y="3"/>
                </a:cxn>
                <a:cxn ang="0">
                  <a:pos x="28" y="0"/>
                </a:cxn>
              </a:cxnLst>
              <a:rect l="0" t="0" r="r" b="b"/>
              <a:pathLst>
                <a:path w="58" h="138">
                  <a:moveTo>
                    <a:pt x="28" y="0"/>
                  </a:moveTo>
                  <a:lnTo>
                    <a:pt x="25" y="3"/>
                  </a:lnTo>
                  <a:lnTo>
                    <a:pt x="17" y="11"/>
                  </a:lnTo>
                  <a:lnTo>
                    <a:pt x="8" y="25"/>
                  </a:lnTo>
                  <a:lnTo>
                    <a:pt x="5" y="47"/>
                  </a:lnTo>
                  <a:lnTo>
                    <a:pt x="5" y="75"/>
                  </a:lnTo>
                  <a:lnTo>
                    <a:pt x="3" y="104"/>
                  </a:lnTo>
                  <a:lnTo>
                    <a:pt x="0" y="124"/>
                  </a:lnTo>
                  <a:lnTo>
                    <a:pt x="0" y="134"/>
                  </a:lnTo>
                  <a:lnTo>
                    <a:pt x="1" y="134"/>
                  </a:lnTo>
                  <a:lnTo>
                    <a:pt x="6" y="135"/>
                  </a:lnTo>
                  <a:lnTo>
                    <a:pt x="14" y="137"/>
                  </a:lnTo>
                  <a:lnTo>
                    <a:pt x="22" y="138"/>
                  </a:lnTo>
                  <a:lnTo>
                    <a:pt x="30" y="137"/>
                  </a:lnTo>
                  <a:lnTo>
                    <a:pt x="38" y="132"/>
                  </a:lnTo>
                  <a:lnTo>
                    <a:pt x="44" y="123"/>
                  </a:lnTo>
                  <a:lnTo>
                    <a:pt x="47" y="110"/>
                  </a:lnTo>
                  <a:lnTo>
                    <a:pt x="50" y="82"/>
                  </a:lnTo>
                  <a:lnTo>
                    <a:pt x="52" y="61"/>
                  </a:lnTo>
                  <a:lnTo>
                    <a:pt x="53" y="46"/>
                  </a:lnTo>
                  <a:lnTo>
                    <a:pt x="56" y="33"/>
                  </a:lnTo>
                  <a:lnTo>
                    <a:pt x="58" y="22"/>
                  </a:lnTo>
                  <a:lnTo>
                    <a:pt x="53" y="11"/>
                  </a:lnTo>
                  <a:lnTo>
                    <a:pt x="44" y="3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2830513" y="4440238"/>
              <a:ext cx="158750" cy="265113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60" y="3"/>
                </a:cxn>
                <a:cxn ang="0">
                  <a:pos x="55" y="9"/>
                </a:cxn>
                <a:cxn ang="0">
                  <a:pos x="48" y="20"/>
                </a:cxn>
                <a:cxn ang="0">
                  <a:pos x="40" y="33"/>
                </a:cxn>
                <a:cxn ang="0">
                  <a:pos x="30" y="47"/>
                </a:cxn>
                <a:cxn ang="0">
                  <a:pos x="22" y="61"/>
                </a:cxn>
                <a:cxn ang="0">
                  <a:pos x="14" y="74"/>
                </a:cxn>
                <a:cxn ang="0">
                  <a:pos x="10" y="87"/>
                </a:cxn>
                <a:cxn ang="0">
                  <a:pos x="5" y="109"/>
                </a:cxn>
                <a:cxn ang="0">
                  <a:pos x="2" y="128"/>
                </a:cxn>
                <a:cxn ang="0">
                  <a:pos x="0" y="142"/>
                </a:cxn>
                <a:cxn ang="0">
                  <a:pos x="0" y="148"/>
                </a:cxn>
                <a:cxn ang="0">
                  <a:pos x="3" y="148"/>
                </a:cxn>
                <a:cxn ang="0">
                  <a:pos x="10" y="150"/>
                </a:cxn>
                <a:cxn ang="0">
                  <a:pos x="21" y="154"/>
                </a:cxn>
                <a:cxn ang="0">
                  <a:pos x="33" y="162"/>
                </a:cxn>
                <a:cxn ang="0">
                  <a:pos x="41" y="165"/>
                </a:cxn>
                <a:cxn ang="0">
                  <a:pos x="52" y="167"/>
                </a:cxn>
                <a:cxn ang="0">
                  <a:pos x="63" y="165"/>
                </a:cxn>
                <a:cxn ang="0">
                  <a:pos x="74" y="162"/>
                </a:cxn>
                <a:cxn ang="0">
                  <a:pos x="84" y="159"/>
                </a:cxn>
                <a:cxn ang="0">
                  <a:pos x="92" y="156"/>
                </a:cxn>
                <a:cxn ang="0">
                  <a:pos x="98" y="154"/>
                </a:cxn>
                <a:cxn ang="0">
                  <a:pos x="100" y="153"/>
                </a:cxn>
                <a:cxn ang="0">
                  <a:pos x="98" y="153"/>
                </a:cxn>
                <a:cxn ang="0">
                  <a:pos x="93" y="151"/>
                </a:cxn>
                <a:cxn ang="0">
                  <a:pos x="85" y="150"/>
                </a:cxn>
                <a:cxn ang="0">
                  <a:pos x="77" y="146"/>
                </a:cxn>
                <a:cxn ang="0">
                  <a:pos x="68" y="143"/>
                </a:cxn>
                <a:cxn ang="0">
                  <a:pos x="60" y="137"/>
                </a:cxn>
                <a:cxn ang="0">
                  <a:pos x="52" y="129"/>
                </a:cxn>
                <a:cxn ang="0">
                  <a:pos x="48" y="120"/>
                </a:cxn>
                <a:cxn ang="0">
                  <a:pos x="43" y="98"/>
                </a:cxn>
                <a:cxn ang="0">
                  <a:pos x="41" y="74"/>
                </a:cxn>
                <a:cxn ang="0">
                  <a:pos x="44" y="54"/>
                </a:cxn>
                <a:cxn ang="0">
                  <a:pos x="52" y="39"/>
                </a:cxn>
                <a:cxn ang="0">
                  <a:pos x="63" y="30"/>
                </a:cxn>
                <a:cxn ang="0">
                  <a:pos x="71" y="24"/>
                </a:cxn>
                <a:cxn ang="0">
                  <a:pos x="73" y="16"/>
                </a:cxn>
                <a:cxn ang="0">
                  <a:pos x="62" y="0"/>
                </a:cxn>
              </a:cxnLst>
              <a:rect l="0" t="0" r="r" b="b"/>
              <a:pathLst>
                <a:path w="100" h="167">
                  <a:moveTo>
                    <a:pt x="62" y="0"/>
                  </a:moveTo>
                  <a:lnTo>
                    <a:pt x="60" y="3"/>
                  </a:lnTo>
                  <a:lnTo>
                    <a:pt x="55" y="9"/>
                  </a:lnTo>
                  <a:lnTo>
                    <a:pt x="48" y="20"/>
                  </a:lnTo>
                  <a:lnTo>
                    <a:pt x="40" y="33"/>
                  </a:lnTo>
                  <a:lnTo>
                    <a:pt x="30" y="47"/>
                  </a:lnTo>
                  <a:lnTo>
                    <a:pt x="22" y="61"/>
                  </a:lnTo>
                  <a:lnTo>
                    <a:pt x="14" y="74"/>
                  </a:lnTo>
                  <a:lnTo>
                    <a:pt x="10" y="87"/>
                  </a:lnTo>
                  <a:lnTo>
                    <a:pt x="5" y="109"/>
                  </a:lnTo>
                  <a:lnTo>
                    <a:pt x="2" y="128"/>
                  </a:lnTo>
                  <a:lnTo>
                    <a:pt x="0" y="142"/>
                  </a:lnTo>
                  <a:lnTo>
                    <a:pt x="0" y="148"/>
                  </a:lnTo>
                  <a:lnTo>
                    <a:pt x="3" y="148"/>
                  </a:lnTo>
                  <a:lnTo>
                    <a:pt x="10" y="150"/>
                  </a:lnTo>
                  <a:lnTo>
                    <a:pt x="21" y="154"/>
                  </a:lnTo>
                  <a:lnTo>
                    <a:pt x="33" y="162"/>
                  </a:lnTo>
                  <a:lnTo>
                    <a:pt x="41" y="165"/>
                  </a:lnTo>
                  <a:lnTo>
                    <a:pt x="52" y="167"/>
                  </a:lnTo>
                  <a:lnTo>
                    <a:pt x="63" y="165"/>
                  </a:lnTo>
                  <a:lnTo>
                    <a:pt x="74" y="162"/>
                  </a:lnTo>
                  <a:lnTo>
                    <a:pt x="84" y="159"/>
                  </a:lnTo>
                  <a:lnTo>
                    <a:pt x="92" y="156"/>
                  </a:lnTo>
                  <a:lnTo>
                    <a:pt x="98" y="154"/>
                  </a:lnTo>
                  <a:lnTo>
                    <a:pt x="100" y="153"/>
                  </a:lnTo>
                  <a:lnTo>
                    <a:pt x="98" y="153"/>
                  </a:lnTo>
                  <a:lnTo>
                    <a:pt x="93" y="151"/>
                  </a:lnTo>
                  <a:lnTo>
                    <a:pt x="85" y="150"/>
                  </a:lnTo>
                  <a:lnTo>
                    <a:pt x="77" y="146"/>
                  </a:lnTo>
                  <a:lnTo>
                    <a:pt x="68" y="143"/>
                  </a:lnTo>
                  <a:lnTo>
                    <a:pt x="60" y="137"/>
                  </a:lnTo>
                  <a:lnTo>
                    <a:pt x="52" y="129"/>
                  </a:lnTo>
                  <a:lnTo>
                    <a:pt x="48" y="120"/>
                  </a:lnTo>
                  <a:lnTo>
                    <a:pt x="43" y="98"/>
                  </a:lnTo>
                  <a:lnTo>
                    <a:pt x="41" y="74"/>
                  </a:lnTo>
                  <a:lnTo>
                    <a:pt x="44" y="54"/>
                  </a:lnTo>
                  <a:lnTo>
                    <a:pt x="52" y="39"/>
                  </a:lnTo>
                  <a:lnTo>
                    <a:pt x="63" y="30"/>
                  </a:lnTo>
                  <a:lnTo>
                    <a:pt x="71" y="24"/>
                  </a:lnTo>
                  <a:lnTo>
                    <a:pt x="73" y="1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3051175" y="4070350"/>
              <a:ext cx="52388" cy="5080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24"/>
                </a:cxn>
                <a:cxn ang="0">
                  <a:pos x="0" y="25"/>
                </a:cxn>
                <a:cxn ang="0">
                  <a:pos x="3" y="30"/>
                </a:cxn>
                <a:cxn ang="0">
                  <a:pos x="8" y="32"/>
                </a:cxn>
                <a:cxn ang="0">
                  <a:pos x="19" y="28"/>
                </a:cxn>
                <a:cxn ang="0">
                  <a:pos x="30" y="19"/>
                </a:cxn>
                <a:cxn ang="0">
                  <a:pos x="33" y="9"/>
                </a:cxn>
                <a:cxn ang="0">
                  <a:pos x="27" y="2"/>
                </a:cxn>
                <a:cxn ang="0">
                  <a:pos x="14" y="0"/>
                </a:cxn>
              </a:cxnLst>
              <a:rect l="0" t="0" r="r" b="b"/>
              <a:pathLst>
                <a:path w="33" h="32">
                  <a:moveTo>
                    <a:pt x="14" y="0"/>
                  </a:moveTo>
                  <a:lnTo>
                    <a:pt x="0" y="24"/>
                  </a:lnTo>
                  <a:lnTo>
                    <a:pt x="0" y="25"/>
                  </a:lnTo>
                  <a:lnTo>
                    <a:pt x="3" y="30"/>
                  </a:lnTo>
                  <a:lnTo>
                    <a:pt x="8" y="32"/>
                  </a:lnTo>
                  <a:lnTo>
                    <a:pt x="19" y="28"/>
                  </a:lnTo>
                  <a:lnTo>
                    <a:pt x="30" y="19"/>
                  </a:lnTo>
                  <a:lnTo>
                    <a:pt x="33" y="9"/>
                  </a:lnTo>
                  <a:lnTo>
                    <a:pt x="27" y="2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4443413" y="4592638"/>
              <a:ext cx="242888" cy="21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"/>
                </a:cxn>
                <a:cxn ang="0">
                  <a:pos x="8" y="8"/>
                </a:cxn>
                <a:cxn ang="0">
                  <a:pos x="16" y="17"/>
                </a:cxn>
                <a:cxn ang="0">
                  <a:pos x="27" y="27"/>
                </a:cxn>
                <a:cxn ang="0">
                  <a:pos x="36" y="38"/>
                </a:cxn>
                <a:cxn ang="0">
                  <a:pos x="47" y="47"/>
                </a:cxn>
                <a:cxn ang="0">
                  <a:pos x="58" y="57"/>
                </a:cxn>
                <a:cxn ang="0">
                  <a:pos x="66" y="61"/>
                </a:cxn>
                <a:cxn ang="0">
                  <a:pos x="74" y="65"/>
                </a:cxn>
                <a:cxn ang="0">
                  <a:pos x="83" y="68"/>
                </a:cxn>
                <a:cxn ang="0">
                  <a:pos x="94" y="69"/>
                </a:cxn>
                <a:cxn ang="0">
                  <a:pos x="106" y="72"/>
                </a:cxn>
                <a:cxn ang="0">
                  <a:pos x="115" y="74"/>
                </a:cxn>
                <a:cxn ang="0">
                  <a:pos x="121" y="74"/>
                </a:cxn>
                <a:cxn ang="0">
                  <a:pos x="128" y="76"/>
                </a:cxn>
                <a:cxn ang="0">
                  <a:pos x="129" y="76"/>
                </a:cxn>
                <a:cxn ang="0">
                  <a:pos x="153" y="124"/>
                </a:cxn>
                <a:cxn ang="0">
                  <a:pos x="150" y="123"/>
                </a:cxn>
                <a:cxn ang="0">
                  <a:pos x="140" y="121"/>
                </a:cxn>
                <a:cxn ang="0">
                  <a:pos x="129" y="123"/>
                </a:cxn>
                <a:cxn ang="0">
                  <a:pos x="120" y="129"/>
                </a:cxn>
                <a:cxn ang="0">
                  <a:pos x="115" y="132"/>
                </a:cxn>
                <a:cxn ang="0">
                  <a:pos x="109" y="134"/>
                </a:cxn>
                <a:cxn ang="0">
                  <a:pos x="101" y="132"/>
                </a:cxn>
                <a:cxn ang="0">
                  <a:pos x="93" y="128"/>
                </a:cxn>
                <a:cxn ang="0">
                  <a:pos x="85" y="123"/>
                </a:cxn>
                <a:cxn ang="0">
                  <a:pos x="77" y="117"/>
                </a:cxn>
                <a:cxn ang="0">
                  <a:pos x="69" y="112"/>
                </a:cxn>
                <a:cxn ang="0">
                  <a:pos x="61" y="106"/>
                </a:cxn>
                <a:cxn ang="0">
                  <a:pos x="55" y="101"/>
                </a:cxn>
                <a:cxn ang="0">
                  <a:pos x="49" y="96"/>
                </a:cxn>
                <a:cxn ang="0">
                  <a:pos x="43" y="91"/>
                </a:cxn>
                <a:cxn ang="0">
                  <a:pos x="38" y="87"/>
                </a:cxn>
                <a:cxn ang="0">
                  <a:pos x="33" y="82"/>
                </a:cxn>
                <a:cxn ang="0">
                  <a:pos x="27" y="79"/>
                </a:cxn>
                <a:cxn ang="0">
                  <a:pos x="20" y="74"/>
                </a:cxn>
                <a:cxn ang="0">
                  <a:pos x="14" y="71"/>
                </a:cxn>
                <a:cxn ang="0">
                  <a:pos x="5" y="55"/>
                </a:cxn>
                <a:cxn ang="0">
                  <a:pos x="0" y="32"/>
                </a:cxn>
                <a:cxn ang="0">
                  <a:pos x="0" y="10"/>
                </a:cxn>
                <a:cxn ang="0">
                  <a:pos x="0" y="0"/>
                </a:cxn>
              </a:cxnLst>
              <a:rect l="0" t="0" r="r" b="b"/>
              <a:pathLst>
                <a:path w="153" h="134">
                  <a:moveTo>
                    <a:pt x="0" y="0"/>
                  </a:moveTo>
                  <a:lnTo>
                    <a:pt x="2" y="2"/>
                  </a:lnTo>
                  <a:lnTo>
                    <a:pt x="8" y="8"/>
                  </a:lnTo>
                  <a:lnTo>
                    <a:pt x="16" y="17"/>
                  </a:lnTo>
                  <a:lnTo>
                    <a:pt x="27" y="27"/>
                  </a:lnTo>
                  <a:lnTo>
                    <a:pt x="36" y="38"/>
                  </a:lnTo>
                  <a:lnTo>
                    <a:pt x="47" y="47"/>
                  </a:lnTo>
                  <a:lnTo>
                    <a:pt x="58" y="57"/>
                  </a:lnTo>
                  <a:lnTo>
                    <a:pt x="66" y="61"/>
                  </a:lnTo>
                  <a:lnTo>
                    <a:pt x="74" y="65"/>
                  </a:lnTo>
                  <a:lnTo>
                    <a:pt x="83" y="68"/>
                  </a:lnTo>
                  <a:lnTo>
                    <a:pt x="94" y="69"/>
                  </a:lnTo>
                  <a:lnTo>
                    <a:pt x="106" y="72"/>
                  </a:lnTo>
                  <a:lnTo>
                    <a:pt x="115" y="74"/>
                  </a:lnTo>
                  <a:lnTo>
                    <a:pt x="121" y="74"/>
                  </a:lnTo>
                  <a:lnTo>
                    <a:pt x="128" y="76"/>
                  </a:lnTo>
                  <a:lnTo>
                    <a:pt x="129" y="76"/>
                  </a:lnTo>
                  <a:lnTo>
                    <a:pt x="153" y="124"/>
                  </a:lnTo>
                  <a:lnTo>
                    <a:pt x="150" y="123"/>
                  </a:lnTo>
                  <a:lnTo>
                    <a:pt x="140" y="121"/>
                  </a:lnTo>
                  <a:lnTo>
                    <a:pt x="129" y="123"/>
                  </a:lnTo>
                  <a:lnTo>
                    <a:pt x="120" y="129"/>
                  </a:lnTo>
                  <a:lnTo>
                    <a:pt x="115" y="132"/>
                  </a:lnTo>
                  <a:lnTo>
                    <a:pt x="109" y="134"/>
                  </a:lnTo>
                  <a:lnTo>
                    <a:pt x="101" y="132"/>
                  </a:lnTo>
                  <a:lnTo>
                    <a:pt x="93" y="128"/>
                  </a:lnTo>
                  <a:lnTo>
                    <a:pt x="85" y="123"/>
                  </a:lnTo>
                  <a:lnTo>
                    <a:pt x="77" y="117"/>
                  </a:lnTo>
                  <a:lnTo>
                    <a:pt x="69" y="112"/>
                  </a:lnTo>
                  <a:lnTo>
                    <a:pt x="61" y="106"/>
                  </a:lnTo>
                  <a:lnTo>
                    <a:pt x="55" y="101"/>
                  </a:lnTo>
                  <a:lnTo>
                    <a:pt x="49" y="96"/>
                  </a:lnTo>
                  <a:lnTo>
                    <a:pt x="43" y="91"/>
                  </a:lnTo>
                  <a:lnTo>
                    <a:pt x="38" y="87"/>
                  </a:lnTo>
                  <a:lnTo>
                    <a:pt x="33" y="82"/>
                  </a:lnTo>
                  <a:lnTo>
                    <a:pt x="27" y="79"/>
                  </a:lnTo>
                  <a:lnTo>
                    <a:pt x="20" y="74"/>
                  </a:lnTo>
                  <a:lnTo>
                    <a:pt x="14" y="71"/>
                  </a:lnTo>
                  <a:lnTo>
                    <a:pt x="5" y="55"/>
                  </a:lnTo>
                  <a:lnTo>
                    <a:pt x="0" y="32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4791075" y="4335463"/>
              <a:ext cx="273050" cy="612775"/>
            </a:xfrm>
            <a:custGeom>
              <a:avLst/>
              <a:gdLst/>
              <a:ahLst/>
              <a:cxnLst>
                <a:cxn ang="0">
                  <a:pos x="153" y="0"/>
                </a:cxn>
                <a:cxn ang="0">
                  <a:pos x="148" y="8"/>
                </a:cxn>
                <a:cxn ang="0">
                  <a:pos x="137" y="25"/>
                </a:cxn>
                <a:cxn ang="0">
                  <a:pos x="124" y="52"/>
                </a:cxn>
                <a:cxn ang="0">
                  <a:pos x="120" y="80"/>
                </a:cxn>
                <a:cxn ang="0">
                  <a:pos x="115" y="107"/>
                </a:cxn>
                <a:cxn ang="0">
                  <a:pos x="105" y="129"/>
                </a:cxn>
                <a:cxn ang="0">
                  <a:pos x="91" y="146"/>
                </a:cxn>
                <a:cxn ang="0">
                  <a:pos x="77" y="162"/>
                </a:cxn>
                <a:cxn ang="0">
                  <a:pos x="69" y="170"/>
                </a:cxn>
                <a:cxn ang="0">
                  <a:pos x="60" y="176"/>
                </a:cxn>
                <a:cxn ang="0">
                  <a:pos x="50" y="184"/>
                </a:cxn>
                <a:cxn ang="0">
                  <a:pos x="41" y="192"/>
                </a:cxn>
                <a:cxn ang="0">
                  <a:pos x="33" y="200"/>
                </a:cxn>
                <a:cxn ang="0">
                  <a:pos x="27" y="206"/>
                </a:cxn>
                <a:cxn ang="0">
                  <a:pos x="24" y="212"/>
                </a:cxn>
                <a:cxn ang="0">
                  <a:pos x="24" y="219"/>
                </a:cxn>
                <a:cxn ang="0">
                  <a:pos x="28" y="230"/>
                </a:cxn>
                <a:cxn ang="0">
                  <a:pos x="33" y="239"/>
                </a:cxn>
                <a:cxn ang="0">
                  <a:pos x="31" y="249"/>
                </a:cxn>
                <a:cxn ang="0">
                  <a:pos x="24" y="253"/>
                </a:cxn>
                <a:cxn ang="0">
                  <a:pos x="12" y="263"/>
                </a:cxn>
                <a:cxn ang="0">
                  <a:pos x="5" y="282"/>
                </a:cxn>
                <a:cxn ang="0">
                  <a:pos x="1" y="304"/>
                </a:cxn>
                <a:cxn ang="0">
                  <a:pos x="0" y="324"/>
                </a:cxn>
                <a:cxn ang="0">
                  <a:pos x="5" y="346"/>
                </a:cxn>
                <a:cxn ang="0">
                  <a:pos x="17" y="371"/>
                </a:cxn>
                <a:cxn ang="0">
                  <a:pos x="31" y="386"/>
                </a:cxn>
                <a:cxn ang="0">
                  <a:pos x="42" y="381"/>
                </a:cxn>
                <a:cxn ang="0">
                  <a:pos x="52" y="359"/>
                </a:cxn>
                <a:cxn ang="0">
                  <a:pos x="64" y="332"/>
                </a:cxn>
                <a:cxn ang="0">
                  <a:pos x="77" y="304"/>
                </a:cxn>
                <a:cxn ang="0">
                  <a:pos x="87" y="277"/>
                </a:cxn>
                <a:cxn ang="0">
                  <a:pos x="93" y="250"/>
                </a:cxn>
                <a:cxn ang="0">
                  <a:pos x="99" y="225"/>
                </a:cxn>
                <a:cxn ang="0">
                  <a:pos x="105" y="203"/>
                </a:cxn>
                <a:cxn ang="0">
                  <a:pos x="115" y="186"/>
                </a:cxn>
                <a:cxn ang="0">
                  <a:pos x="124" y="172"/>
                </a:cxn>
                <a:cxn ang="0">
                  <a:pos x="131" y="157"/>
                </a:cxn>
                <a:cxn ang="0">
                  <a:pos x="137" y="142"/>
                </a:cxn>
                <a:cxn ang="0">
                  <a:pos x="143" y="120"/>
                </a:cxn>
                <a:cxn ang="0">
                  <a:pos x="148" y="98"/>
                </a:cxn>
                <a:cxn ang="0">
                  <a:pos x="151" y="82"/>
                </a:cxn>
                <a:cxn ang="0">
                  <a:pos x="154" y="69"/>
                </a:cxn>
                <a:cxn ang="0">
                  <a:pos x="162" y="57"/>
                </a:cxn>
                <a:cxn ang="0">
                  <a:pos x="170" y="38"/>
                </a:cxn>
                <a:cxn ang="0">
                  <a:pos x="172" y="17"/>
                </a:cxn>
                <a:cxn ang="0">
                  <a:pos x="167" y="1"/>
                </a:cxn>
                <a:cxn ang="0">
                  <a:pos x="153" y="0"/>
                </a:cxn>
              </a:cxnLst>
              <a:rect l="0" t="0" r="r" b="b"/>
              <a:pathLst>
                <a:path w="172" h="386">
                  <a:moveTo>
                    <a:pt x="153" y="0"/>
                  </a:moveTo>
                  <a:lnTo>
                    <a:pt x="148" y="8"/>
                  </a:lnTo>
                  <a:lnTo>
                    <a:pt x="137" y="25"/>
                  </a:lnTo>
                  <a:lnTo>
                    <a:pt x="124" y="52"/>
                  </a:lnTo>
                  <a:lnTo>
                    <a:pt x="120" y="80"/>
                  </a:lnTo>
                  <a:lnTo>
                    <a:pt x="115" y="107"/>
                  </a:lnTo>
                  <a:lnTo>
                    <a:pt x="105" y="129"/>
                  </a:lnTo>
                  <a:lnTo>
                    <a:pt x="91" y="146"/>
                  </a:lnTo>
                  <a:lnTo>
                    <a:pt x="77" y="162"/>
                  </a:lnTo>
                  <a:lnTo>
                    <a:pt x="69" y="170"/>
                  </a:lnTo>
                  <a:lnTo>
                    <a:pt x="60" y="176"/>
                  </a:lnTo>
                  <a:lnTo>
                    <a:pt x="50" y="184"/>
                  </a:lnTo>
                  <a:lnTo>
                    <a:pt x="41" y="192"/>
                  </a:lnTo>
                  <a:lnTo>
                    <a:pt x="33" y="200"/>
                  </a:lnTo>
                  <a:lnTo>
                    <a:pt x="27" y="206"/>
                  </a:lnTo>
                  <a:lnTo>
                    <a:pt x="24" y="212"/>
                  </a:lnTo>
                  <a:lnTo>
                    <a:pt x="24" y="219"/>
                  </a:lnTo>
                  <a:lnTo>
                    <a:pt x="28" y="230"/>
                  </a:lnTo>
                  <a:lnTo>
                    <a:pt x="33" y="239"/>
                  </a:lnTo>
                  <a:lnTo>
                    <a:pt x="31" y="249"/>
                  </a:lnTo>
                  <a:lnTo>
                    <a:pt x="24" y="253"/>
                  </a:lnTo>
                  <a:lnTo>
                    <a:pt x="12" y="263"/>
                  </a:lnTo>
                  <a:lnTo>
                    <a:pt x="5" y="282"/>
                  </a:lnTo>
                  <a:lnTo>
                    <a:pt x="1" y="304"/>
                  </a:lnTo>
                  <a:lnTo>
                    <a:pt x="0" y="324"/>
                  </a:lnTo>
                  <a:lnTo>
                    <a:pt x="5" y="346"/>
                  </a:lnTo>
                  <a:lnTo>
                    <a:pt x="17" y="371"/>
                  </a:lnTo>
                  <a:lnTo>
                    <a:pt x="31" y="386"/>
                  </a:lnTo>
                  <a:lnTo>
                    <a:pt x="42" y="381"/>
                  </a:lnTo>
                  <a:lnTo>
                    <a:pt x="52" y="359"/>
                  </a:lnTo>
                  <a:lnTo>
                    <a:pt x="64" y="332"/>
                  </a:lnTo>
                  <a:lnTo>
                    <a:pt x="77" y="304"/>
                  </a:lnTo>
                  <a:lnTo>
                    <a:pt x="87" y="277"/>
                  </a:lnTo>
                  <a:lnTo>
                    <a:pt x="93" y="250"/>
                  </a:lnTo>
                  <a:lnTo>
                    <a:pt x="99" y="225"/>
                  </a:lnTo>
                  <a:lnTo>
                    <a:pt x="105" y="203"/>
                  </a:lnTo>
                  <a:lnTo>
                    <a:pt x="115" y="186"/>
                  </a:lnTo>
                  <a:lnTo>
                    <a:pt x="124" y="172"/>
                  </a:lnTo>
                  <a:lnTo>
                    <a:pt x="131" y="157"/>
                  </a:lnTo>
                  <a:lnTo>
                    <a:pt x="137" y="142"/>
                  </a:lnTo>
                  <a:lnTo>
                    <a:pt x="143" y="120"/>
                  </a:lnTo>
                  <a:lnTo>
                    <a:pt x="148" y="98"/>
                  </a:lnTo>
                  <a:lnTo>
                    <a:pt x="151" y="82"/>
                  </a:lnTo>
                  <a:lnTo>
                    <a:pt x="154" y="69"/>
                  </a:lnTo>
                  <a:lnTo>
                    <a:pt x="162" y="57"/>
                  </a:lnTo>
                  <a:lnTo>
                    <a:pt x="170" y="38"/>
                  </a:lnTo>
                  <a:lnTo>
                    <a:pt x="172" y="17"/>
                  </a:lnTo>
                  <a:lnTo>
                    <a:pt x="167" y="1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70" name="Freeform 52"/>
            <p:cNvSpPr>
              <a:spLocks/>
            </p:cNvSpPr>
            <p:nvPr/>
          </p:nvSpPr>
          <p:spPr bwMode="auto">
            <a:xfrm>
              <a:off x="5086350" y="4630738"/>
              <a:ext cx="971550" cy="563563"/>
            </a:xfrm>
            <a:custGeom>
              <a:avLst/>
              <a:gdLst/>
              <a:ahLst/>
              <a:cxnLst>
                <a:cxn ang="0">
                  <a:pos x="93" y="1"/>
                </a:cxn>
                <a:cxn ang="0">
                  <a:pos x="45" y="12"/>
                </a:cxn>
                <a:cxn ang="0">
                  <a:pos x="15" y="33"/>
                </a:cxn>
                <a:cxn ang="0">
                  <a:pos x="25" y="71"/>
                </a:cxn>
                <a:cxn ang="0">
                  <a:pos x="49" y="116"/>
                </a:cxn>
                <a:cxn ang="0">
                  <a:pos x="17" y="146"/>
                </a:cxn>
                <a:cxn ang="0">
                  <a:pos x="0" y="171"/>
                </a:cxn>
                <a:cxn ang="0">
                  <a:pos x="14" y="187"/>
                </a:cxn>
                <a:cxn ang="0">
                  <a:pos x="39" y="192"/>
                </a:cxn>
                <a:cxn ang="0">
                  <a:pos x="67" y="204"/>
                </a:cxn>
                <a:cxn ang="0">
                  <a:pos x="104" y="209"/>
                </a:cxn>
                <a:cxn ang="0">
                  <a:pos x="137" y="223"/>
                </a:cxn>
                <a:cxn ang="0">
                  <a:pos x="159" y="256"/>
                </a:cxn>
                <a:cxn ang="0">
                  <a:pos x="190" y="281"/>
                </a:cxn>
                <a:cxn ang="0">
                  <a:pos x="220" y="296"/>
                </a:cxn>
                <a:cxn ang="0">
                  <a:pos x="242" y="302"/>
                </a:cxn>
                <a:cxn ang="0">
                  <a:pos x="263" y="297"/>
                </a:cxn>
                <a:cxn ang="0">
                  <a:pos x="294" y="280"/>
                </a:cxn>
                <a:cxn ang="0">
                  <a:pos x="335" y="275"/>
                </a:cxn>
                <a:cxn ang="0">
                  <a:pos x="373" y="280"/>
                </a:cxn>
                <a:cxn ang="0">
                  <a:pos x="403" y="281"/>
                </a:cxn>
                <a:cxn ang="0">
                  <a:pos x="433" y="269"/>
                </a:cxn>
                <a:cxn ang="0">
                  <a:pos x="444" y="253"/>
                </a:cxn>
                <a:cxn ang="0">
                  <a:pos x="433" y="219"/>
                </a:cxn>
                <a:cxn ang="0">
                  <a:pos x="464" y="207"/>
                </a:cxn>
                <a:cxn ang="0">
                  <a:pos x="467" y="253"/>
                </a:cxn>
                <a:cxn ang="0">
                  <a:pos x="474" y="310"/>
                </a:cxn>
                <a:cxn ang="0">
                  <a:pos x="502" y="344"/>
                </a:cxn>
                <a:cxn ang="0">
                  <a:pos x="523" y="355"/>
                </a:cxn>
                <a:cxn ang="0">
                  <a:pos x="521" y="319"/>
                </a:cxn>
                <a:cxn ang="0">
                  <a:pos x="516" y="244"/>
                </a:cxn>
                <a:cxn ang="0">
                  <a:pos x="546" y="207"/>
                </a:cxn>
                <a:cxn ang="0">
                  <a:pos x="559" y="181"/>
                </a:cxn>
                <a:cxn ang="0">
                  <a:pos x="589" y="159"/>
                </a:cxn>
                <a:cxn ang="0">
                  <a:pos x="608" y="133"/>
                </a:cxn>
                <a:cxn ang="0">
                  <a:pos x="609" y="83"/>
                </a:cxn>
                <a:cxn ang="0">
                  <a:pos x="568" y="67"/>
                </a:cxn>
                <a:cxn ang="0">
                  <a:pos x="540" y="61"/>
                </a:cxn>
                <a:cxn ang="0">
                  <a:pos x="526" y="47"/>
                </a:cxn>
                <a:cxn ang="0">
                  <a:pos x="507" y="19"/>
                </a:cxn>
                <a:cxn ang="0">
                  <a:pos x="485" y="25"/>
                </a:cxn>
                <a:cxn ang="0">
                  <a:pos x="461" y="11"/>
                </a:cxn>
                <a:cxn ang="0">
                  <a:pos x="439" y="14"/>
                </a:cxn>
                <a:cxn ang="0">
                  <a:pos x="417" y="19"/>
                </a:cxn>
                <a:cxn ang="0">
                  <a:pos x="393" y="9"/>
                </a:cxn>
                <a:cxn ang="0">
                  <a:pos x="381" y="34"/>
                </a:cxn>
                <a:cxn ang="0">
                  <a:pos x="401" y="63"/>
                </a:cxn>
                <a:cxn ang="0">
                  <a:pos x="423" y="116"/>
                </a:cxn>
                <a:cxn ang="0">
                  <a:pos x="400" y="107"/>
                </a:cxn>
                <a:cxn ang="0">
                  <a:pos x="382" y="75"/>
                </a:cxn>
                <a:cxn ang="0">
                  <a:pos x="363" y="56"/>
                </a:cxn>
                <a:cxn ang="0">
                  <a:pos x="338" y="86"/>
                </a:cxn>
                <a:cxn ang="0">
                  <a:pos x="302" y="102"/>
                </a:cxn>
                <a:cxn ang="0">
                  <a:pos x="261" y="104"/>
                </a:cxn>
                <a:cxn ang="0">
                  <a:pos x="230" y="91"/>
                </a:cxn>
                <a:cxn ang="0">
                  <a:pos x="211" y="64"/>
                </a:cxn>
                <a:cxn ang="0">
                  <a:pos x="193" y="36"/>
                </a:cxn>
                <a:cxn ang="0">
                  <a:pos x="176" y="20"/>
                </a:cxn>
                <a:cxn ang="0">
                  <a:pos x="151" y="8"/>
                </a:cxn>
                <a:cxn ang="0">
                  <a:pos x="118" y="0"/>
                </a:cxn>
              </a:cxnLst>
              <a:rect l="0" t="0" r="r" b="b"/>
              <a:pathLst>
                <a:path w="612" h="355">
                  <a:moveTo>
                    <a:pt x="105" y="0"/>
                  </a:moveTo>
                  <a:lnTo>
                    <a:pt x="102" y="0"/>
                  </a:lnTo>
                  <a:lnTo>
                    <a:pt x="93" y="1"/>
                  </a:lnTo>
                  <a:lnTo>
                    <a:pt x="78" y="4"/>
                  </a:lnTo>
                  <a:lnTo>
                    <a:pt x="63" y="8"/>
                  </a:lnTo>
                  <a:lnTo>
                    <a:pt x="45" y="12"/>
                  </a:lnTo>
                  <a:lnTo>
                    <a:pt x="31" y="17"/>
                  </a:lnTo>
                  <a:lnTo>
                    <a:pt x="20" y="25"/>
                  </a:lnTo>
                  <a:lnTo>
                    <a:pt x="15" y="33"/>
                  </a:lnTo>
                  <a:lnTo>
                    <a:pt x="14" y="48"/>
                  </a:lnTo>
                  <a:lnTo>
                    <a:pt x="17" y="61"/>
                  </a:lnTo>
                  <a:lnTo>
                    <a:pt x="25" y="71"/>
                  </a:lnTo>
                  <a:lnTo>
                    <a:pt x="34" y="82"/>
                  </a:lnTo>
                  <a:lnTo>
                    <a:pt x="44" y="96"/>
                  </a:lnTo>
                  <a:lnTo>
                    <a:pt x="49" y="116"/>
                  </a:lnTo>
                  <a:lnTo>
                    <a:pt x="47" y="133"/>
                  </a:lnTo>
                  <a:lnTo>
                    <a:pt x="34" y="143"/>
                  </a:lnTo>
                  <a:lnTo>
                    <a:pt x="17" y="146"/>
                  </a:lnTo>
                  <a:lnTo>
                    <a:pt x="6" y="149"/>
                  </a:lnTo>
                  <a:lnTo>
                    <a:pt x="0" y="157"/>
                  </a:lnTo>
                  <a:lnTo>
                    <a:pt x="0" y="171"/>
                  </a:lnTo>
                  <a:lnTo>
                    <a:pt x="3" y="179"/>
                  </a:lnTo>
                  <a:lnTo>
                    <a:pt x="8" y="184"/>
                  </a:lnTo>
                  <a:lnTo>
                    <a:pt x="14" y="187"/>
                  </a:lnTo>
                  <a:lnTo>
                    <a:pt x="22" y="189"/>
                  </a:lnTo>
                  <a:lnTo>
                    <a:pt x="30" y="190"/>
                  </a:lnTo>
                  <a:lnTo>
                    <a:pt x="39" y="192"/>
                  </a:lnTo>
                  <a:lnTo>
                    <a:pt x="49" y="195"/>
                  </a:lnTo>
                  <a:lnTo>
                    <a:pt x="58" y="200"/>
                  </a:lnTo>
                  <a:lnTo>
                    <a:pt x="67" y="204"/>
                  </a:lnTo>
                  <a:lnTo>
                    <a:pt x="80" y="207"/>
                  </a:lnTo>
                  <a:lnTo>
                    <a:pt x="91" y="209"/>
                  </a:lnTo>
                  <a:lnTo>
                    <a:pt x="104" y="209"/>
                  </a:lnTo>
                  <a:lnTo>
                    <a:pt x="116" y="212"/>
                  </a:lnTo>
                  <a:lnTo>
                    <a:pt x="127" y="217"/>
                  </a:lnTo>
                  <a:lnTo>
                    <a:pt x="137" y="223"/>
                  </a:lnTo>
                  <a:lnTo>
                    <a:pt x="143" y="234"/>
                  </a:lnTo>
                  <a:lnTo>
                    <a:pt x="149" y="245"/>
                  </a:lnTo>
                  <a:lnTo>
                    <a:pt x="159" y="256"/>
                  </a:lnTo>
                  <a:lnTo>
                    <a:pt x="168" y="266"/>
                  </a:lnTo>
                  <a:lnTo>
                    <a:pt x="179" y="274"/>
                  </a:lnTo>
                  <a:lnTo>
                    <a:pt x="190" y="281"/>
                  </a:lnTo>
                  <a:lnTo>
                    <a:pt x="200" y="286"/>
                  </a:lnTo>
                  <a:lnTo>
                    <a:pt x="211" y="291"/>
                  </a:lnTo>
                  <a:lnTo>
                    <a:pt x="220" y="296"/>
                  </a:lnTo>
                  <a:lnTo>
                    <a:pt x="228" y="299"/>
                  </a:lnTo>
                  <a:lnTo>
                    <a:pt x="236" y="300"/>
                  </a:lnTo>
                  <a:lnTo>
                    <a:pt x="242" y="302"/>
                  </a:lnTo>
                  <a:lnTo>
                    <a:pt x="249" y="302"/>
                  </a:lnTo>
                  <a:lnTo>
                    <a:pt x="256" y="300"/>
                  </a:lnTo>
                  <a:lnTo>
                    <a:pt x="263" y="297"/>
                  </a:lnTo>
                  <a:lnTo>
                    <a:pt x="272" y="292"/>
                  </a:lnTo>
                  <a:lnTo>
                    <a:pt x="282" y="286"/>
                  </a:lnTo>
                  <a:lnTo>
                    <a:pt x="294" y="280"/>
                  </a:lnTo>
                  <a:lnTo>
                    <a:pt x="307" y="277"/>
                  </a:lnTo>
                  <a:lnTo>
                    <a:pt x="321" y="275"/>
                  </a:lnTo>
                  <a:lnTo>
                    <a:pt x="335" y="275"/>
                  </a:lnTo>
                  <a:lnTo>
                    <a:pt x="348" y="275"/>
                  </a:lnTo>
                  <a:lnTo>
                    <a:pt x="360" y="278"/>
                  </a:lnTo>
                  <a:lnTo>
                    <a:pt x="373" y="280"/>
                  </a:lnTo>
                  <a:lnTo>
                    <a:pt x="382" y="281"/>
                  </a:lnTo>
                  <a:lnTo>
                    <a:pt x="392" y="281"/>
                  </a:lnTo>
                  <a:lnTo>
                    <a:pt x="403" y="281"/>
                  </a:lnTo>
                  <a:lnTo>
                    <a:pt x="414" y="278"/>
                  </a:lnTo>
                  <a:lnTo>
                    <a:pt x="423" y="274"/>
                  </a:lnTo>
                  <a:lnTo>
                    <a:pt x="433" y="269"/>
                  </a:lnTo>
                  <a:lnTo>
                    <a:pt x="439" y="264"/>
                  </a:lnTo>
                  <a:lnTo>
                    <a:pt x="444" y="258"/>
                  </a:lnTo>
                  <a:lnTo>
                    <a:pt x="444" y="253"/>
                  </a:lnTo>
                  <a:lnTo>
                    <a:pt x="439" y="242"/>
                  </a:lnTo>
                  <a:lnTo>
                    <a:pt x="434" y="230"/>
                  </a:lnTo>
                  <a:lnTo>
                    <a:pt x="433" y="219"/>
                  </a:lnTo>
                  <a:lnTo>
                    <a:pt x="439" y="211"/>
                  </a:lnTo>
                  <a:lnTo>
                    <a:pt x="452" y="206"/>
                  </a:lnTo>
                  <a:lnTo>
                    <a:pt x="464" y="207"/>
                  </a:lnTo>
                  <a:lnTo>
                    <a:pt x="472" y="217"/>
                  </a:lnTo>
                  <a:lnTo>
                    <a:pt x="474" y="234"/>
                  </a:lnTo>
                  <a:lnTo>
                    <a:pt x="467" y="253"/>
                  </a:lnTo>
                  <a:lnTo>
                    <a:pt x="463" y="269"/>
                  </a:lnTo>
                  <a:lnTo>
                    <a:pt x="463" y="286"/>
                  </a:lnTo>
                  <a:lnTo>
                    <a:pt x="474" y="310"/>
                  </a:lnTo>
                  <a:lnTo>
                    <a:pt x="483" y="324"/>
                  </a:lnTo>
                  <a:lnTo>
                    <a:pt x="493" y="335"/>
                  </a:lnTo>
                  <a:lnTo>
                    <a:pt x="502" y="344"/>
                  </a:lnTo>
                  <a:lnTo>
                    <a:pt x="510" y="352"/>
                  </a:lnTo>
                  <a:lnTo>
                    <a:pt x="518" y="355"/>
                  </a:lnTo>
                  <a:lnTo>
                    <a:pt x="523" y="355"/>
                  </a:lnTo>
                  <a:lnTo>
                    <a:pt x="526" y="352"/>
                  </a:lnTo>
                  <a:lnTo>
                    <a:pt x="526" y="343"/>
                  </a:lnTo>
                  <a:lnTo>
                    <a:pt x="521" y="319"/>
                  </a:lnTo>
                  <a:lnTo>
                    <a:pt x="516" y="291"/>
                  </a:lnTo>
                  <a:lnTo>
                    <a:pt x="513" y="266"/>
                  </a:lnTo>
                  <a:lnTo>
                    <a:pt x="516" y="244"/>
                  </a:lnTo>
                  <a:lnTo>
                    <a:pt x="526" y="230"/>
                  </a:lnTo>
                  <a:lnTo>
                    <a:pt x="537" y="219"/>
                  </a:lnTo>
                  <a:lnTo>
                    <a:pt x="546" y="207"/>
                  </a:lnTo>
                  <a:lnTo>
                    <a:pt x="549" y="195"/>
                  </a:lnTo>
                  <a:lnTo>
                    <a:pt x="552" y="187"/>
                  </a:lnTo>
                  <a:lnTo>
                    <a:pt x="559" y="181"/>
                  </a:lnTo>
                  <a:lnTo>
                    <a:pt x="568" y="173"/>
                  </a:lnTo>
                  <a:lnTo>
                    <a:pt x="579" y="167"/>
                  </a:lnTo>
                  <a:lnTo>
                    <a:pt x="589" y="159"/>
                  </a:lnTo>
                  <a:lnTo>
                    <a:pt x="598" y="151"/>
                  </a:lnTo>
                  <a:lnTo>
                    <a:pt x="604" y="141"/>
                  </a:lnTo>
                  <a:lnTo>
                    <a:pt x="608" y="133"/>
                  </a:lnTo>
                  <a:lnTo>
                    <a:pt x="611" y="115"/>
                  </a:lnTo>
                  <a:lnTo>
                    <a:pt x="612" y="97"/>
                  </a:lnTo>
                  <a:lnTo>
                    <a:pt x="609" y="83"/>
                  </a:lnTo>
                  <a:lnTo>
                    <a:pt x="592" y="72"/>
                  </a:lnTo>
                  <a:lnTo>
                    <a:pt x="579" y="69"/>
                  </a:lnTo>
                  <a:lnTo>
                    <a:pt x="568" y="67"/>
                  </a:lnTo>
                  <a:lnTo>
                    <a:pt x="557" y="66"/>
                  </a:lnTo>
                  <a:lnTo>
                    <a:pt x="548" y="64"/>
                  </a:lnTo>
                  <a:lnTo>
                    <a:pt x="540" y="61"/>
                  </a:lnTo>
                  <a:lnTo>
                    <a:pt x="534" y="58"/>
                  </a:lnTo>
                  <a:lnTo>
                    <a:pt x="529" y="53"/>
                  </a:lnTo>
                  <a:lnTo>
                    <a:pt x="526" y="47"/>
                  </a:lnTo>
                  <a:lnTo>
                    <a:pt x="521" y="33"/>
                  </a:lnTo>
                  <a:lnTo>
                    <a:pt x="515" y="23"/>
                  </a:lnTo>
                  <a:lnTo>
                    <a:pt x="507" y="19"/>
                  </a:lnTo>
                  <a:lnTo>
                    <a:pt x="497" y="23"/>
                  </a:lnTo>
                  <a:lnTo>
                    <a:pt x="491" y="26"/>
                  </a:lnTo>
                  <a:lnTo>
                    <a:pt x="485" y="25"/>
                  </a:lnTo>
                  <a:lnTo>
                    <a:pt x="477" y="20"/>
                  </a:lnTo>
                  <a:lnTo>
                    <a:pt x="469" y="15"/>
                  </a:lnTo>
                  <a:lnTo>
                    <a:pt x="461" y="11"/>
                  </a:lnTo>
                  <a:lnTo>
                    <a:pt x="453" y="8"/>
                  </a:lnTo>
                  <a:lnTo>
                    <a:pt x="445" y="8"/>
                  </a:lnTo>
                  <a:lnTo>
                    <a:pt x="439" y="14"/>
                  </a:lnTo>
                  <a:lnTo>
                    <a:pt x="433" y="20"/>
                  </a:lnTo>
                  <a:lnTo>
                    <a:pt x="425" y="20"/>
                  </a:lnTo>
                  <a:lnTo>
                    <a:pt x="417" y="19"/>
                  </a:lnTo>
                  <a:lnTo>
                    <a:pt x="409" y="14"/>
                  </a:lnTo>
                  <a:lnTo>
                    <a:pt x="401" y="11"/>
                  </a:lnTo>
                  <a:lnTo>
                    <a:pt x="393" y="9"/>
                  </a:lnTo>
                  <a:lnTo>
                    <a:pt x="387" y="11"/>
                  </a:lnTo>
                  <a:lnTo>
                    <a:pt x="382" y="19"/>
                  </a:lnTo>
                  <a:lnTo>
                    <a:pt x="381" y="34"/>
                  </a:lnTo>
                  <a:lnTo>
                    <a:pt x="387" y="42"/>
                  </a:lnTo>
                  <a:lnTo>
                    <a:pt x="395" y="48"/>
                  </a:lnTo>
                  <a:lnTo>
                    <a:pt x="401" y="63"/>
                  </a:lnTo>
                  <a:lnTo>
                    <a:pt x="409" y="82"/>
                  </a:lnTo>
                  <a:lnTo>
                    <a:pt x="419" y="102"/>
                  </a:lnTo>
                  <a:lnTo>
                    <a:pt x="423" y="116"/>
                  </a:lnTo>
                  <a:lnTo>
                    <a:pt x="415" y="119"/>
                  </a:lnTo>
                  <a:lnTo>
                    <a:pt x="408" y="115"/>
                  </a:lnTo>
                  <a:lnTo>
                    <a:pt x="400" y="107"/>
                  </a:lnTo>
                  <a:lnTo>
                    <a:pt x="393" y="97"/>
                  </a:lnTo>
                  <a:lnTo>
                    <a:pt x="387" y="86"/>
                  </a:lnTo>
                  <a:lnTo>
                    <a:pt x="382" y="75"/>
                  </a:lnTo>
                  <a:lnTo>
                    <a:pt x="376" y="66"/>
                  </a:lnTo>
                  <a:lnTo>
                    <a:pt x="370" y="59"/>
                  </a:lnTo>
                  <a:lnTo>
                    <a:pt x="363" y="56"/>
                  </a:lnTo>
                  <a:lnTo>
                    <a:pt x="352" y="61"/>
                  </a:lnTo>
                  <a:lnTo>
                    <a:pt x="346" y="72"/>
                  </a:lnTo>
                  <a:lnTo>
                    <a:pt x="338" y="86"/>
                  </a:lnTo>
                  <a:lnTo>
                    <a:pt x="326" y="96"/>
                  </a:lnTo>
                  <a:lnTo>
                    <a:pt x="315" y="99"/>
                  </a:lnTo>
                  <a:lnTo>
                    <a:pt x="302" y="102"/>
                  </a:lnTo>
                  <a:lnTo>
                    <a:pt x="289" y="104"/>
                  </a:lnTo>
                  <a:lnTo>
                    <a:pt x="275" y="104"/>
                  </a:lnTo>
                  <a:lnTo>
                    <a:pt x="261" y="104"/>
                  </a:lnTo>
                  <a:lnTo>
                    <a:pt x="249" y="100"/>
                  </a:lnTo>
                  <a:lnTo>
                    <a:pt x="238" y="97"/>
                  </a:lnTo>
                  <a:lnTo>
                    <a:pt x="230" y="91"/>
                  </a:lnTo>
                  <a:lnTo>
                    <a:pt x="223" y="83"/>
                  </a:lnTo>
                  <a:lnTo>
                    <a:pt x="217" y="74"/>
                  </a:lnTo>
                  <a:lnTo>
                    <a:pt x="211" y="64"/>
                  </a:lnTo>
                  <a:lnTo>
                    <a:pt x="204" y="53"/>
                  </a:lnTo>
                  <a:lnTo>
                    <a:pt x="198" y="44"/>
                  </a:lnTo>
                  <a:lnTo>
                    <a:pt x="193" y="36"/>
                  </a:lnTo>
                  <a:lnTo>
                    <a:pt x="187" y="28"/>
                  </a:lnTo>
                  <a:lnTo>
                    <a:pt x="182" y="23"/>
                  </a:lnTo>
                  <a:lnTo>
                    <a:pt x="176" y="20"/>
                  </a:lnTo>
                  <a:lnTo>
                    <a:pt x="170" y="15"/>
                  </a:lnTo>
                  <a:lnTo>
                    <a:pt x="160" y="12"/>
                  </a:lnTo>
                  <a:lnTo>
                    <a:pt x="151" y="8"/>
                  </a:lnTo>
                  <a:lnTo>
                    <a:pt x="140" y="4"/>
                  </a:lnTo>
                  <a:lnTo>
                    <a:pt x="129" y="1"/>
                  </a:lnTo>
                  <a:lnTo>
                    <a:pt x="118" y="0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71" name="Freeform 53"/>
            <p:cNvSpPr>
              <a:spLocks/>
            </p:cNvSpPr>
            <p:nvPr/>
          </p:nvSpPr>
          <p:spPr bwMode="auto">
            <a:xfrm>
              <a:off x="6026150" y="4497388"/>
              <a:ext cx="365125" cy="250825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12" y="147"/>
                </a:cxn>
                <a:cxn ang="0">
                  <a:pos x="44" y="158"/>
                </a:cxn>
                <a:cxn ang="0">
                  <a:pos x="53" y="148"/>
                </a:cxn>
                <a:cxn ang="0">
                  <a:pos x="75" y="125"/>
                </a:cxn>
                <a:cxn ang="0">
                  <a:pos x="91" y="110"/>
                </a:cxn>
                <a:cxn ang="0">
                  <a:pos x="110" y="92"/>
                </a:cxn>
                <a:cxn ang="0">
                  <a:pos x="129" y="79"/>
                </a:cxn>
                <a:cxn ang="0">
                  <a:pos x="154" y="82"/>
                </a:cxn>
                <a:cxn ang="0">
                  <a:pos x="178" y="92"/>
                </a:cxn>
                <a:cxn ang="0">
                  <a:pos x="201" y="101"/>
                </a:cxn>
                <a:cxn ang="0">
                  <a:pos x="220" y="99"/>
                </a:cxn>
                <a:cxn ang="0">
                  <a:pos x="230" y="77"/>
                </a:cxn>
                <a:cxn ang="0">
                  <a:pos x="219" y="52"/>
                </a:cxn>
                <a:cxn ang="0">
                  <a:pos x="192" y="36"/>
                </a:cxn>
                <a:cxn ang="0">
                  <a:pos x="175" y="29"/>
                </a:cxn>
                <a:cxn ang="0">
                  <a:pos x="157" y="24"/>
                </a:cxn>
                <a:cxn ang="0">
                  <a:pos x="140" y="19"/>
                </a:cxn>
                <a:cxn ang="0">
                  <a:pos x="113" y="14"/>
                </a:cxn>
                <a:cxn ang="0">
                  <a:pos x="101" y="13"/>
                </a:cxn>
                <a:cxn ang="0">
                  <a:pos x="99" y="11"/>
                </a:cxn>
                <a:cxn ang="0">
                  <a:pos x="90" y="7"/>
                </a:cxn>
                <a:cxn ang="0">
                  <a:pos x="74" y="2"/>
                </a:cxn>
                <a:cxn ang="0">
                  <a:pos x="60" y="0"/>
                </a:cxn>
                <a:cxn ang="0">
                  <a:pos x="52" y="10"/>
                </a:cxn>
                <a:cxn ang="0">
                  <a:pos x="74" y="27"/>
                </a:cxn>
                <a:cxn ang="0">
                  <a:pos x="83" y="55"/>
                </a:cxn>
                <a:cxn ang="0">
                  <a:pos x="72" y="68"/>
                </a:cxn>
                <a:cxn ang="0">
                  <a:pos x="50" y="70"/>
                </a:cxn>
                <a:cxn ang="0">
                  <a:pos x="25" y="70"/>
                </a:cxn>
                <a:cxn ang="0">
                  <a:pos x="17" y="73"/>
                </a:cxn>
                <a:cxn ang="0">
                  <a:pos x="5" y="93"/>
                </a:cxn>
              </a:cxnLst>
              <a:rect l="0" t="0" r="r" b="b"/>
              <a:pathLst>
                <a:path w="230" h="158">
                  <a:moveTo>
                    <a:pt x="0" y="107"/>
                  </a:moveTo>
                  <a:lnTo>
                    <a:pt x="0" y="114"/>
                  </a:lnTo>
                  <a:lnTo>
                    <a:pt x="3" y="129"/>
                  </a:lnTo>
                  <a:lnTo>
                    <a:pt x="12" y="147"/>
                  </a:lnTo>
                  <a:lnTo>
                    <a:pt x="30" y="156"/>
                  </a:lnTo>
                  <a:lnTo>
                    <a:pt x="44" y="158"/>
                  </a:lnTo>
                  <a:lnTo>
                    <a:pt x="50" y="155"/>
                  </a:lnTo>
                  <a:lnTo>
                    <a:pt x="53" y="148"/>
                  </a:lnTo>
                  <a:lnTo>
                    <a:pt x="63" y="136"/>
                  </a:lnTo>
                  <a:lnTo>
                    <a:pt x="75" y="125"/>
                  </a:lnTo>
                  <a:lnTo>
                    <a:pt x="83" y="117"/>
                  </a:lnTo>
                  <a:lnTo>
                    <a:pt x="91" y="110"/>
                  </a:lnTo>
                  <a:lnTo>
                    <a:pt x="101" y="103"/>
                  </a:lnTo>
                  <a:lnTo>
                    <a:pt x="110" y="92"/>
                  </a:lnTo>
                  <a:lnTo>
                    <a:pt x="118" y="84"/>
                  </a:lnTo>
                  <a:lnTo>
                    <a:pt x="129" y="79"/>
                  </a:lnTo>
                  <a:lnTo>
                    <a:pt x="143" y="79"/>
                  </a:lnTo>
                  <a:lnTo>
                    <a:pt x="154" y="82"/>
                  </a:lnTo>
                  <a:lnTo>
                    <a:pt x="165" y="87"/>
                  </a:lnTo>
                  <a:lnTo>
                    <a:pt x="178" y="92"/>
                  </a:lnTo>
                  <a:lnTo>
                    <a:pt x="190" y="96"/>
                  </a:lnTo>
                  <a:lnTo>
                    <a:pt x="201" y="101"/>
                  </a:lnTo>
                  <a:lnTo>
                    <a:pt x="212" y="101"/>
                  </a:lnTo>
                  <a:lnTo>
                    <a:pt x="220" y="99"/>
                  </a:lnTo>
                  <a:lnTo>
                    <a:pt x="225" y="93"/>
                  </a:lnTo>
                  <a:lnTo>
                    <a:pt x="230" y="77"/>
                  </a:lnTo>
                  <a:lnTo>
                    <a:pt x="228" y="63"/>
                  </a:lnTo>
                  <a:lnTo>
                    <a:pt x="219" y="52"/>
                  </a:lnTo>
                  <a:lnTo>
                    <a:pt x="201" y="41"/>
                  </a:lnTo>
                  <a:lnTo>
                    <a:pt x="192" y="36"/>
                  </a:lnTo>
                  <a:lnTo>
                    <a:pt x="182" y="32"/>
                  </a:lnTo>
                  <a:lnTo>
                    <a:pt x="175" y="29"/>
                  </a:lnTo>
                  <a:lnTo>
                    <a:pt x="165" y="25"/>
                  </a:lnTo>
                  <a:lnTo>
                    <a:pt x="157" y="24"/>
                  </a:lnTo>
                  <a:lnTo>
                    <a:pt x="149" y="21"/>
                  </a:lnTo>
                  <a:lnTo>
                    <a:pt x="140" y="19"/>
                  </a:lnTo>
                  <a:lnTo>
                    <a:pt x="129" y="18"/>
                  </a:lnTo>
                  <a:lnTo>
                    <a:pt x="113" y="14"/>
                  </a:lnTo>
                  <a:lnTo>
                    <a:pt x="104" y="13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99" y="11"/>
                  </a:lnTo>
                  <a:lnTo>
                    <a:pt x="96" y="10"/>
                  </a:lnTo>
                  <a:lnTo>
                    <a:pt x="90" y="7"/>
                  </a:lnTo>
                  <a:lnTo>
                    <a:pt x="82" y="3"/>
                  </a:lnTo>
                  <a:lnTo>
                    <a:pt x="74" y="2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53" y="3"/>
                  </a:lnTo>
                  <a:lnTo>
                    <a:pt x="52" y="10"/>
                  </a:lnTo>
                  <a:lnTo>
                    <a:pt x="61" y="18"/>
                  </a:lnTo>
                  <a:lnTo>
                    <a:pt x="74" y="27"/>
                  </a:lnTo>
                  <a:lnTo>
                    <a:pt x="82" y="41"/>
                  </a:lnTo>
                  <a:lnTo>
                    <a:pt x="83" y="55"/>
                  </a:lnTo>
                  <a:lnTo>
                    <a:pt x="80" y="65"/>
                  </a:lnTo>
                  <a:lnTo>
                    <a:pt x="72" y="68"/>
                  </a:lnTo>
                  <a:lnTo>
                    <a:pt x="63" y="70"/>
                  </a:lnTo>
                  <a:lnTo>
                    <a:pt x="50" y="70"/>
                  </a:lnTo>
                  <a:lnTo>
                    <a:pt x="36" y="70"/>
                  </a:lnTo>
                  <a:lnTo>
                    <a:pt x="25" y="70"/>
                  </a:lnTo>
                  <a:lnTo>
                    <a:pt x="20" y="70"/>
                  </a:lnTo>
                  <a:lnTo>
                    <a:pt x="17" y="73"/>
                  </a:lnTo>
                  <a:lnTo>
                    <a:pt x="12" y="81"/>
                  </a:lnTo>
                  <a:lnTo>
                    <a:pt x="5" y="93"/>
                  </a:lnTo>
                  <a:lnTo>
                    <a:pt x="0" y="10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  <p:sp>
          <p:nvSpPr>
            <p:cNvPr id="72" name="Freeform 54"/>
            <p:cNvSpPr>
              <a:spLocks/>
            </p:cNvSpPr>
            <p:nvPr/>
          </p:nvSpPr>
          <p:spPr bwMode="auto">
            <a:xfrm>
              <a:off x="5038725" y="2943225"/>
              <a:ext cx="1444625" cy="1679575"/>
            </a:xfrm>
            <a:custGeom>
              <a:avLst/>
              <a:gdLst/>
              <a:ahLst/>
              <a:cxnLst>
                <a:cxn ang="0">
                  <a:pos x="593" y="1055"/>
                </a:cxn>
                <a:cxn ang="0">
                  <a:pos x="538" y="1041"/>
                </a:cxn>
                <a:cxn ang="0">
                  <a:pos x="485" y="1020"/>
                </a:cxn>
                <a:cxn ang="0">
                  <a:pos x="423" y="992"/>
                </a:cxn>
                <a:cxn ang="0">
                  <a:pos x="461" y="979"/>
                </a:cxn>
                <a:cxn ang="0">
                  <a:pos x="445" y="904"/>
                </a:cxn>
                <a:cxn ang="0">
                  <a:pos x="408" y="867"/>
                </a:cxn>
                <a:cxn ang="0">
                  <a:pos x="371" y="860"/>
                </a:cxn>
                <a:cxn ang="0">
                  <a:pos x="323" y="852"/>
                </a:cxn>
                <a:cxn ang="0">
                  <a:pos x="272" y="847"/>
                </a:cxn>
                <a:cxn ang="0">
                  <a:pos x="222" y="844"/>
                </a:cxn>
                <a:cxn ang="0">
                  <a:pos x="168" y="831"/>
                </a:cxn>
                <a:cxn ang="0">
                  <a:pos x="132" y="715"/>
                </a:cxn>
                <a:cxn ang="0">
                  <a:pos x="115" y="680"/>
                </a:cxn>
                <a:cxn ang="0">
                  <a:pos x="116" y="562"/>
                </a:cxn>
                <a:cxn ang="0">
                  <a:pos x="115" y="479"/>
                </a:cxn>
                <a:cxn ang="0">
                  <a:pos x="69" y="431"/>
                </a:cxn>
                <a:cxn ang="0">
                  <a:pos x="82" y="408"/>
                </a:cxn>
                <a:cxn ang="0">
                  <a:pos x="25" y="351"/>
                </a:cxn>
                <a:cxn ang="0">
                  <a:pos x="49" y="335"/>
                </a:cxn>
                <a:cxn ang="0">
                  <a:pos x="140" y="329"/>
                </a:cxn>
                <a:cxn ang="0">
                  <a:pos x="211" y="329"/>
                </a:cxn>
                <a:cxn ang="0">
                  <a:pos x="250" y="252"/>
                </a:cxn>
                <a:cxn ang="0">
                  <a:pos x="323" y="198"/>
                </a:cxn>
                <a:cxn ang="0">
                  <a:pos x="264" y="157"/>
                </a:cxn>
                <a:cxn ang="0">
                  <a:pos x="216" y="124"/>
                </a:cxn>
                <a:cxn ang="0">
                  <a:pos x="307" y="151"/>
                </a:cxn>
                <a:cxn ang="0">
                  <a:pos x="376" y="154"/>
                </a:cxn>
                <a:cxn ang="0">
                  <a:pos x="449" y="146"/>
                </a:cxn>
                <a:cxn ang="0">
                  <a:pos x="436" y="202"/>
                </a:cxn>
                <a:cxn ang="0">
                  <a:pos x="398" y="217"/>
                </a:cxn>
                <a:cxn ang="0">
                  <a:pos x="382" y="293"/>
                </a:cxn>
                <a:cxn ang="0">
                  <a:pos x="411" y="305"/>
                </a:cxn>
                <a:cxn ang="0">
                  <a:pos x="430" y="332"/>
                </a:cxn>
                <a:cxn ang="0">
                  <a:pos x="434" y="357"/>
                </a:cxn>
                <a:cxn ang="0">
                  <a:pos x="474" y="394"/>
                </a:cxn>
                <a:cxn ang="0">
                  <a:pos x="521" y="272"/>
                </a:cxn>
                <a:cxn ang="0">
                  <a:pos x="529" y="222"/>
                </a:cxn>
                <a:cxn ang="0">
                  <a:pos x="490" y="142"/>
                </a:cxn>
                <a:cxn ang="0">
                  <a:pos x="530" y="105"/>
                </a:cxn>
                <a:cxn ang="0">
                  <a:pos x="664" y="5"/>
                </a:cxn>
                <a:cxn ang="0">
                  <a:pos x="804" y="25"/>
                </a:cxn>
                <a:cxn ang="0">
                  <a:pos x="880" y="83"/>
                </a:cxn>
                <a:cxn ang="0">
                  <a:pos x="874" y="101"/>
                </a:cxn>
                <a:cxn ang="0">
                  <a:pos x="844" y="211"/>
                </a:cxn>
                <a:cxn ang="0">
                  <a:pos x="886" y="394"/>
                </a:cxn>
                <a:cxn ang="0">
                  <a:pos x="910" y="464"/>
                </a:cxn>
                <a:cxn ang="0">
                  <a:pos x="847" y="494"/>
                </a:cxn>
                <a:cxn ang="0">
                  <a:pos x="789" y="461"/>
                </a:cxn>
                <a:cxn ang="0">
                  <a:pos x="735" y="483"/>
                </a:cxn>
                <a:cxn ang="0">
                  <a:pos x="675" y="553"/>
                </a:cxn>
                <a:cxn ang="0">
                  <a:pos x="734" y="653"/>
                </a:cxn>
                <a:cxn ang="0">
                  <a:pos x="801" y="738"/>
                </a:cxn>
                <a:cxn ang="0">
                  <a:pos x="742" y="808"/>
                </a:cxn>
                <a:cxn ang="0">
                  <a:pos x="669" y="809"/>
                </a:cxn>
                <a:cxn ang="0">
                  <a:pos x="625" y="897"/>
                </a:cxn>
                <a:cxn ang="0">
                  <a:pos x="638" y="968"/>
                </a:cxn>
              </a:cxnLst>
              <a:rect l="0" t="0" r="r" b="b"/>
              <a:pathLst>
                <a:path w="910" h="1058">
                  <a:moveTo>
                    <a:pt x="638" y="982"/>
                  </a:moveTo>
                  <a:lnTo>
                    <a:pt x="641" y="992"/>
                  </a:lnTo>
                  <a:lnTo>
                    <a:pt x="647" y="1012"/>
                  </a:lnTo>
                  <a:lnTo>
                    <a:pt x="642" y="1034"/>
                  </a:lnTo>
                  <a:lnTo>
                    <a:pt x="622" y="1049"/>
                  </a:lnTo>
                  <a:lnTo>
                    <a:pt x="606" y="1052"/>
                  </a:lnTo>
                  <a:lnTo>
                    <a:pt x="593" y="1055"/>
                  </a:lnTo>
                  <a:lnTo>
                    <a:pt x="581" y="1056"/>
                  </a:lnTo>
                  <a:lnTo>
                    <a:pt x="570" y="1058"/>
                  </a:lnTo>
                  <a:lnTo>
                    <a:pt x="560" y="1058"/>
                  </a:lnTo>
                  <a:lnTo>
                    <a:pt x="554" y="1056"/>
                  </a:lnTo>
                  <a:lnTo>
                    <a:pt x="549" y="1053"/>
                  </a:lnTo>
                  <a:lnTo>
                    <a:pt x="546" y="1049"/>
                  </a:lnTo>
                  <a:lnTo>
                    <a:pt x="538" y="1041"/>
                  </a:lnTo>
                  <a:lnTo>
                    <a:pt x="526" y="1039"/>
                  </a:lnTo>
                  <a:lnTo>
                    <a:pt x="513" y="1039"/>
                  </a:lnTo>
                  <a:lnTo>
                    <a:pt x="508" y="1039"/>
                  </a:lnTo>
                  <a:lnTo>
                    <a:pt x="508" y="1039"/>
                  </a:lnTo>
                  <a:lnTo>
                    <a:pt x="505" y="1039"/>
                  </a:lnTo>
                  <a:lnTo>
                    <a:pt x="499" y="1033"/>
                  </a:lnTo>
                  <a:lnTo>
                    <a:pt x="485" y="1020"/>
                  </a:lnTo>
                  <a:lnTo>
                    <a:pt x="475" y="1012"/>
                  </a:lnTo>
                  <a:lnTo>
                    <a:pt x="464" y="1006"/>
                  </a:lnTo>
                  <a:lnTo>
                    <a:pt x="453" y="1001"/>
                  </a:lnTo>
                  <a:lnTo>
                    <a:pt x="444" y="997"/>
                  </a:lnTo>
                  <a:lnTo>
                    <a:pt x="434" y="995"/>
                  </a:lnTo>
                  <a:lnTo>
                    <a:pt x="428" y="993"/>
                  </a:lnTo>
                  <a:lnTo>
                    <a:pt x="423" y="992"/>
                  </a:lnTo>
                  <a:lnTo>
                    <a:pt x="422" y="992"/>
                  </a:lnTo>
                  <a:lnTo>
                    <a:pt x="425" y="992"/>
                  </a:lnTo>
                  <a:lnTo>
                    <a:pt x="430" y="990"/>
                  </a:lnTo>
                  <a:lnTo>
                    <a:pt x="439" y="989"/>
                  </a:lnTo>
                  <a:lnTo>
                    <a:pt x="449" y="987"/>
                  </a:lnTo>
                  <a:lnTo>
                    <a:pt x="456" y="984"/>
                  </a:lnTo>
                  <a:lnTo>
                    <a:pt x="461" y="979"/>
                  </a:lnTo>
                  <a:lnTo>
                    <a:pt x="463" y="973"/>
                  </a:lnTo>
                  <a:lnTo>
                    <a:pt x="460" y="967"/>
                  </a:lnTo>
                  <a:lnTo>
                    <a:pt x="445" y="952"/>
                  </a:lnTo>
                  <a:lnTo>
                    <a:pt x="436" y="938"/>
                  </a:lnTo>
                  <a:lnTo>
                    <a:pt x="431" y="926"/>
                  </a:lnTo>
                  <a:lnTo>
                    <a:pt x="436" y="915"/>
                  </a:lnTo>
                  <a:lnTo>
                    <a:pt x="445" y="904"/>
                  </a:lnTo>
                  <a:lnTo>
                    <a:pt x="450" y="894"/>
                  </a:lnTo>
                  <a:lnTo>
                    <a:pt x="449" y="890"/>
                  </a:lnTo>
                  <a:lnTo>
                    <a:pt x="436" y="891"/>
                  </a:lnTo>
                  <a:lnTo>
                    <a:pt x="420" y="896"/>
                  </a:lnTo>
                  <a:lnTo>
                    <a:pt x="409" y="893"/>
                  </a:lnTo>
                  <a:lnTo>
                    <a:pt x="405" y="885"/>
                  </a:lnTo>
                  <a:lnTo>
                    <a:pt x="408" y="867"/>
                  </a:lnTo>
                  <a:lnTo>
                    <a:pt x="411" y="849"/>
                  </a:lnTo>
                  <a:lnTo>
                    <a:pt x="409" y="836"/>
                  </a:lnTo>
                  <a:lnTo>
                    <a:pt x="401" y="833"/>
                  </a:lnTo>
                  <a:lnTo>
                    <a:pt x="389" y="844"/>
                  </a:lnTo>
                  <a:lnTo>
                    <a:pt x="382" y="852"/>
                  </a:lnTo>
                  <a:lnTo>
                    <a:pt x="376" y="856"/>
                  </a:lnTo>
                  <a:lnTo>
                    <a:pt x="371" y="860"/>
                  </a:lnTo>
                  <a:lnTo>
                    <a:pt x="367" y="861"/>
                  </a:lnTo>
                  <a:lnTo>
                    <a:pt x="362" y="861"/>
                  </a:lnTo>
                  <a:lnTo>
                    <a:pt x="356" y="861"/>
                  </a:lnTo>
                  <a:lnTo>
                    <a:pt x="349" y="860"/>
                  </a:lnTo>
                  <a:lnTo>
                    <a:pt x="342" y="858"/>
                  </a:lnTo>
                  <a:lnTo>
                    <a:pt x="332" y="856"/>
                  </a:lnTo>
                  <a:lnTo>
                    <a:pt x="323" y="852"/>
                  </a:lnTo>
                  <a:lnTo>
                    <a:pt x="315" y="849"/>
                  </a:lnTo>
                  <a:lnTo>
                    <a:pt x="305" y="845"/>
                  </a:lnTo>
                  <a:lnTo>
                    <a:pt x="297" y="842"/>
                  </a:lnTo>
                  <a:lnTo>
                    <a:pt x="291" y="841"/>
                  </a:lnTo>
                  <a:lnTo>
                    <a:pt x="285" y="842"/>
                  </a:lnTo>
                  <a:lnTo>
                    <a:pt x="279" y="844"/>
                  </a:lnTo>
                  <a:lnTo>
                    <a:pt x="272" y="847"/>
                  </a:lnTo>
                  <a:lnTo>
                    <a:pt x="266" y="847"/>
                  </a:lnTo>
                  <a:lnTo>
                    <a:pt x="260" y="847"/>
                  </a:lnTo>
                  <a:lnTo>
                    <a:pt x="252" y="845"/>
                  </a:lnTo>
                  <a:lnTo>
                    <a:pt x="244" y="844"/>
                  </a:lnTo>
                  <a:lnTo>
                    <a:pt x="236" y="844"/>
                  </a:lnTo>
                  <a:lnTo>
                    <a:pt x="230" y="842"/>
                  </a:lnTo>
                  <a:lnTo>
                    <a:pt x="222" y="844"/>
                  </a:lnTo>
                  <a:lnTo>
                    <a:pt x="214" y="845"/>
                  </a:lnTo>
                  <a:lnTo>
                    <a:pt x="206" y="845"/>
                  </a:lnTo>
                  <a:lnTo>
                    <a:pt x="198" y="845"/>
                  </a:lnTo>
                  <a:lnTo>
                    <a:pt x="189" y="845"/>
                  </a:lnTo>
                  <a:lnTo>
                    <a:pt x="181" y="842"/>
                  </a:lnTo>
                  <a:lnTo>
                    <a:pt x="175" y="838"/>
                  </a:lnTo>
                  <a:lnTo>
                    <a:pt x="168" y="831"/>
                  </a:lnTo>
                  <a:lnTo>
                    <a:pt x="164" y="823"/>
                  </a:lnTo>
                  <a:lnTo>
                    <a:pt x="159" y="803"/>
                  </a:lnTo>
                  <a:lnTo>
                    <a:pt x="156" y="781"/>
                  </a:lnTo>
                  <a:lnTo>
                    <a:pt x="151" y="759"/>
                  </a:lnTo>
                  <a:lnTo>
                    <a:pt x="140" y="738"/>
                  </a:lnTo>
                  <a:lnTo>
                    <a:pt x="132" y="723"/>
                  </a:lnTo>
                  <a:lnTo>
                    <a:pt x="132" y="715"/>
                  </a:lnTo>
                  <a:lnTo>
                    <a:pt x="132" y="712"/>
                  </a:lnTo>
                  <a:lnTo>
                    <a:pt x="121" y="715"/>
                  </a:lnTo>
                  <a:lnTo>
                    <a:pt x="107" y="716"/>
                  </a:lnTo>
                  <a:lnTo>
                    <a:pt x="97" y="707"/>
                  </a:lnTo>
                  <a:lnTo>
                    <a:pt x="96" y="696"/>
                  </a:lnTo>
                  <a:lnTo>
                    <a:pt x="102" y="686"/>
                  </a:lnTo>
                  <a:lnTo>
                    <a:pt x="115" y="680"/>
                  </a:lnTo>
                  <a:lnTo>
                    <a:pt x="126" y="672"/>
                  </a:lnTo>
                  <a:lnTo>
                    <a:pt x="137" y="661"/>
                  </a:lnTo>
                  <a:lnTo>
                    <a:pt x="140" y="642"/>
                  </a:lnTo>
                  <a:lnTo>
                    <a:pt x="138" y="616"/>
                  </a:lnTo>
                  <a:lnTo>
                    <a:pt x="135" y="587"/>
                  </a:lnTo>
                  <a:lnTo>
                    <a:pt x="127" y="568"/>
                  </a:lnTo>
                  <a:lnTo>
                    <a:pt x="116" y="562"/>
                  </a:lnTo>
                  <a:lnTo>
                    <a:pt x="102" y="560"/>
                  </a:lnTo>
                  <a:lnTo>
                    <a:pt x="93" y="551"/>
                  </a:lnTo>
                  <a:lnTo>
                    <a:pt x="90" y="538"/>
                  </a:lnTo>
                  <a:lnTo>
                    <a:pt x="97" y="527"/>
                  </a:lnTo>
                  <a:lnTo>
                    <a:pt x="108" y="516"/>
                  </a:lnTo>
                  <a:lnTo>
                    <a:pt x="115" y="497"/>
                  </a:lnTo>
                  <a:lnTo>
                    <a:pt x="115" y="479"/>
                  </a:lnTo>
                  <a:lnTo>
                    <a:pt x="107" y="461"/>
                  </a:lnTo>
                  <a:lnTo>
                    <a:pt x="101" y="455"/>
                  </a:lnTo>
                  <a:lnTo>
                    <a:pt x="96" y="449"/>
                  </a:lnTo>
                  <a:lnTo>
                    <a:pt x="90" y="444"/>
                  </a:lnTo>
                  <a:lnTo>
                    <a:pt x="83" y="439"/>
                  </a:lnTo>
                  <a:lnTo>
                    <a:pt x="75" y="435"/>
                  </a:lnTo>
                  <a:lnTo>
                    <a:pt x="69" y="431"/>
                  </a:lnTo>
                  <a:lnTo>
                    <a:pt x="61" y="427"/>
                  </a:lnTo>
                  <a:lnTo>
                    <a:pt x="55" y="424"/>
                  </a:lnTo>
                  <a:lnTo>
                    <a:pt x="49" y="417"/>
                  </a:lnTo>
                  <a:lnTo>
                    <a:pt x="53" y="412"/>
                  </a:lnTo>
                  <a:lnTo>
                    <a:pt x="66" y="411"/>
                  </a:lnTo>
                  <a:lnTo>
                    <a:pt x="79" y="409"/>
                  </a:lnTo>
                  <a:lnTo>
                    <a:pt x="82" y="408"/>
                  </a:lnTo>
                  <a:lnTo>
                    <a:pt x="80" y="401"/>
                  </a:lnTo>
                  <a:lnTo>
                    <a:pt x="74" y="392"/>
                  </a:lnTo>
                  <a:lnTo>
                    <a:pt x="66" y="383"/>
                  </a:lnTo>
                  <a:lnTo>
                    <a:pt x="56" y="372"/>
                  </a:lnTo>
                  <a:lnTo>
                    <a:pt x="45" y="362"/>
                  </a:lnTo>
                  <a:lnTo>
                    <a:pt x="34" y="354"/>
                  </a:lnTo>
                  <a:lnTo>
                    <a:pt x="25" y="351"/>
                  </a:lnTo>
                  <a:lnTo>
                    <a:pt x="9" y="346"/>
                  </a:lnTo>
                  <a:lnTo>
                    <a:pt x="0" y="340"/>
                  </a:lnTo>
                  <a:lnTo>
                    <a:pt x="0" y="334"/>
                  </a:lnTo>
                  <a:lnTo>
                    <a:pt x="11" y="332"/>
                  </a:lnTo>
                  <a:lnTo>
                    <a:pt x="22" y="332"/>
                  </a:lnTo>
                  <a:lnTo>
                    <a:pt x="34" y="334"/>
                  </a:lnTo>
                  <a:lnTo>
                    <a:pt x="49" y="335"/>
                  </a:lnTo>
                  <a:lnTo>
                    <a:pt x="63" y="335"/>
                  </a:lnTo>
                  <a:lnTo>
                    <a:pt x="77" y="337"/>
                  </a:lnTo>
                  <a:lnTo>
                    <a:pt x="91" y="337"/>
                  </a:lnTo>
                  <a:lnTo>
                    <a:pt x="102" y="335"/>
                  </a:lnTo>
                  <a:lnTo>
                    <a:pt x="112" y="332"/>
                  </a:lnTo>
                  <a:lnTo>
                    <a:pt x="126" y="327"/>
                  </a:lnTo>
                  <a:lnTo>
                    <a:pt x="140" y="329"/>
                  </a:lnTo>
                  <a:lnTo>
                    <a:pt x="149" y="331"/>
                  </a:lnTo>
                  <a:lnTo>
                    <a:pt x="154" y="332"/>
                  </a:lnTo>
                  <a:lnTo>
                    <a:pt x="157" y="332"/>
                  </a:lnTo>
                  <a:lnTo>
                    <a:pt x="167" y="332"/>
                  </a:lnTo>
                  <a:lnTo>
                    <a:pt x="179" y="332"/>
                  </a:lnTo>
                  <a:lnTo>
                    <a:pt x="195" y="331"/>
                  </a:lnTo>
                  <a:lnTo>
                    <a:pt x="211" y="329"/>
                  </a:lnTo>
                  <a:lnTo>
                    <a:pt x="225" y="324"/>
                  </a:lnTo>
                  <a:lnTo>
                    <a:pt x="238" y="318"/>
                  </a:lnTo>
                  <a:lnTo>
                    <a:pt x="245" y="309"/>
                  </a:lnTo>
                  <a:lnTo>
                    <a:pt x="247" y="288"/>
                  </a:lnTo>
                  <a:lnTo>
                    <a:pt x="241" y="271"/>
                  </a:lnTo>
                  <a:lnTo>
                    <a:pt x="238" y="258"/>
                  </a:lnTo>
                  <a:lnTo>
                    <a:pt x="250" y="252"/>
                  </a:lnTo>
                  <a:lnTo>
                    <a:pt x="263" y="249"/>
                  </a:lnTo>
                  <a:lnTo>
                    <a:pt x="277" y="244"/>
                  </a:lnTo>
                  <a:lnTo>
                    <a:pt x="290" y="236"/>
                  </a:lnTo>
                  <a:lnTo>
                    <a:pt x="302" y="227"/>
                  </a:lnTo>
                  <a:lnTo>
                    <a:pt x="312" y="217"/>
                  </a:lnTo>
                  <a:lnTo>
                    <a:pt x="318" y="208"/>
                  </a:lnTo>
                  <a:lnTo>
                    <a:pt x="323" y="198"/>
                  </a:lnTo>
                  <a:lnTo>
                    <a:pt x="321" y="189"/>
                  </a:lnTo>
                  <a:lnTo>
                    <a:pt x="316" y="181"/>
                  </a:lnTo>
                  <a:lnTo>
                    <a:pt x="308" y="173"/>
                  </a:lnTo>
                  <a:lnTo>
                    <a:pt x="297" y="168"/>
                  </a:lnTo>
                  <a:lnTo>
                    <a:pt x="286" y="164"/>
                  </a:lnTo>
                  <a:lnTo>
                    <a:pt x="275" y="161"/>
                  </a:lnTo>
                  <a:lnTo>
                    <a:pt x="264" y="157"/>
                  </a:lnTo>
                  <a:lnTo>
                    <a:pt x="253" y="156"/>
                  </a:lnTo>
                  <a:lnTo>
                    <a:pt x="245" y="156"/>
                  </a:lnTo>
                  <a:lnTo>
                    <a:pt x="233" y="151"/>
                  </a:lnTo>
                  <a:lnTo>
                    <a:pt x="222" y="139"/>
                  </a:lnTo>
                  <a:lnTo>
                    <a:pt x="216" y="128"/>
                  </a:lnTo>
                  <a:lnTo>
                    <a:pt x="212" y="123"/>
                  </a:lnTo>
                  <a:lnTo>
                    <a:pt x="216" y="124"/>
                  </a:lnTo>
                  <a:lnTo>
                    <a:pt x="225" y="128"/>
                  </a:lnTo>
                  <a:lnTo>
                    <a:pt x="238" y="132"/>
                  </a:lnTo>
                  <a:lnTo>
                    <a:pt x="253" y="137"/>
                  </a:lnTo>
                  <a:lnTo>
                    <a:pt x="269" y="142"/>
                  </a:lnTo>
                  <a:lnTo>
                    <a:pt x="285" y="146"/>
                  </a:lnTo>
                  <a:lnTo>
                    <a:pt x="297" y="150"/>
                  </a:lnTo>
                  <a:lnTo>
                    <a:pt x="307" y="151"/>
                  </a:lnTo>
                  <a:lnTo>
                    <a:pt x="315" y="151"/>
                  </a:lnTo>
                  <a:lnTo>
                    <a:pt x="324" y="151"/>
                  </a:lnTo>
                  <a:lnTo>
                    <a:pt x="335" y="151"/>
                  </a:lnTo>
                  <a:lnTo>
                    <a:pt x="346" y="151"/>
                  </a:lnTo>
                  <a:lnTo>
                    <a:pt x="356" y="153"/>
                  </a:lnTo>
                  <a:lnTo>
                    <a:pt x="367" y="153"/>
                  </a:lnTo>
                  <a:lnTo>
                    <a:pt x="376" y="154"/>
                  </a:lnTo>
                  <a:lnTo>
                    <a:pt x="384" y="156"/>
                  </a:lnTo>
                  <a:lnTo>
                    <a:pt x="393" y="156"/>
                  </a:lnTo>
                  <a:lnTo>
                    <a:pt x="405" y="154"/>
                  </a:lnTo>
                  <a:lnTo>
                    <a:pt x="417" y="151"/>
                  </a:lnTo>
                  <a:lnTo>
                    <a:pt x="430" y="148"/>
                  </a:lnTo>
                  <a:lnTo>
                    <a:pt x="441" y="146"/>
                  </a:lnTo>
                  <a:lnTo>
                    <a:pt x="449" y="146"/>
                  </a:lnTo>
                  <a:lnTo>
                    <a:pt x="452" y="150"/>
                  </a:lnTo>
                  <a:lnTo>
                    <a:pt x="450" y="156"/>
                  </a:lnTo>
                  <a:lnTo>
                    <a:pt x="441" y="170"/>
                  </a:lnTo>
                  <a:lnTo>
                    <a:pt x="436" y="181"/>
                  </a:lnTo>
                  <a:lnTo>
                    <a:pt x="434" y="189"/>
                  </a:lnTo>
                  <a:lnTo>
                    <a:pt x="436" y="198"/>
                  </a:lnTo>
                  <a:lnTo>
                    <a:pt x="436" y="202"/>
                  </a:lnTo>
                  <a:lnTo>
                    <a:pt x="431" y="202"/>
                  </a:lnTo>
                  <a:lnTo>
                    <a:pt x="423" y="200"/>
                  </a:lnTo>
                  <a:lnTo>
                    <a:pt x="416" y="197"/>
                  </a:lnTo>
                  <a:lnTo>
                    <a:pt x="408" y="197"/>
                  </a:lnTo>
                  <a:lnTo>
                    <a:pt x="401" y="198"/>
                  </a:lnTo>
                  <a:lnTo>
                    <a:pt x="397" y="205"/>
                  </a:lnTo>
                  <a:lnTo>
                    <a:pt x="398" y="217"/>
                  </a:lnTo>
                  <a:lnTo>
                    <a:pt x="408" y="242"/>
                  </a:lnTo>
                  <a:lnTo>
                    <a:pt x="416" y="258"/>
                  </a:lnTo>
                  <a:lnTo>
                    <a:pt x="417" y="266"/>
                  </a:lnTo>
                  <a:lnTo>
                    <a:pt x="408" y="276"/>
                  </a:lnTo>
                  <a:lnTo>
                    <a:pt x="398" y="282"/>
                  </a:lnTo>
                  <a:lnTo>
                    <a:pt x="390" y="287"/>
                  </a:lnTo>
                  <a:lnTo>
                    <a:pt x="382" y="293"/>
                  </a:lnTo>
                  <a:lnTo>
                    <a:pt x="378" y="299"/>
                  </a:lnTo>
                  <a:lnTo>
                    <a:pt x="375" y="304"/>
                  </a:lnTo>
                  <a:lnTo>
                    <a:pt x="375" y="307"/>
                  </a:lnTo>
                  <a:lnTo>
                    <a:pt x="379" y="309"/>
                  </a:lnTo>
                  <a:lnTo>
                    <a:pt x="389" y="309"/>
                  </a:lnTo>
                  <a:lnTo>
                    <a:pt x="400" y="307"/>
                  </a:lnTo>
                  <a:lnTo>
                    <a:pt x="411" y="305"/>
                  </a:lnTo>
                  <a:lnTo>
                    <a:pt x="420" y="304"/>
                  </a:lnTo>
                  <a:lnTo>
                    <a:pt x="427" y="304"/>
                  </a:lnTo>
                  <a:lnTo>
                    <a:pt x="431" y="305"/>
                  </a:lnTo>
                  <a:lnTo>
                    <a:pt x="436" y="309"/>
                  </a:lnTo>
                  <a:lnTo>
                    <a:pt x="436" y="312"/>
                  </a:lnTo>
                  <a:lnTo>
                    <a:pt x="436" y="318"/>
                  </a:lnTo>
                  <a:lnTo>
                    <a:pt x="430" y="332"/>
                  </a:lnTo>
                  <a:lnTo>
                    <a:pt x="420" y="343"/>
                  </a:lnTo>
                  <a:lnTo>
                    <a:pt x="411" y="353"/>
                  </a:lnTo>
                  <a:lnTo>
                    <a:pt x="408" y="356"/>
                  </a:lnTo>
                  <a:lnTo>
                    <a:pt x="411" y="356"/>
                  </a:lnTo>
                  <a:lnTo>
                    <a:pt x="417" y="356"/>
                  </a:lnTo>
                  <a:lnTo>
                    <a:pt x="425" y="356"/>
                  </a:lnTo>
                  <a:lnTo>
                    <a:pt x="434" y="357"/>
                  </a:lnTo>
                  <a:lnTo>
                    <a:pt x="444" y="361"/>
                  </a:lnTo>
                  <a:lnTo>
                    <a:pt x="452" y="365"/>
                  </a:lnTo>
                  <a:lnTo>
                    <a:pt x="455" y="373"/>
                  </a:lnTo>
                  <a:lnTo>
                    <a:pt x="455" y="384"/>
                  </a:lnTo>
                  <a:lnTo>
                    <a:pt x="453" y="403"/>
                  </a:lnTo>
                  <a:lnTo>
                    <a:pt x="463" y="406"/>
                  </a:lnTo>
                  <a:lnTo>
                    <a:pt x="474" y="394"/>
                  </a:lnTo>
                  <a:lnTo>
                    <a:pt x="485" y="365"/>
                  </a:lnTo>
                  <a:lnTo>
                    <a:pt x="488" y="334"/>
                  </a:lnTo>
                  <a:lnTo>
                    <a:pt x="488" y="309"/>
                  </a:lnTo>
                  <a:lnTo>
                    <a:pt x="491" y="291"/>
                  </a:lnTo>
                  <a:lnTo>
                    <a:pt x="504" y="280"/>
                  </a:lnTo>
                  <a:lnTo>
                    <a:pt x="513" y="277"/>
                  </a:lnTo>
                  <a:lnTo>
                    <a:pt x="521" y="272"/>
                  </a:lnTo>
                  <a:lnTo>
                    <a:pt x="529" y="268"/>
                  </a:lnTo>
                  <a:lnTo>
                    <a:pt x="537" y="261"/>
                  </a:lnTo>
                  <a:lnTo>
                    <a:pt x="542" y="255"/>
                  </a:lnTo>
                  <a:lnTo>
                    <a:pt x="543" y="249"/>
                  </a:lnTo>
                  <a:lnTo>
                    <a:pt x="542" y="241"/>
                  </a:lnTo>
                  <a:lnTo>
                    <a:pt x="537" y="231"/>
                  </a:lnTo>
                  <a:lnTo>
                    <a:pt x="529" y="222"/>
                  </a:lnTo>
                  <a:lnTo>
                    <a:pt x="521" y="211"/>
                  </a:lnTo>
                  <a:lnTo>
                    <a:pt x="513" y="198"/>
                  </a:lnTo>
                  <a:lnTo>
                    <a:pt x="507" y="186"/>
                  </a:lnTo>
                  <a:lnTo>
                    <a:pt x="499" y="175"/>
                  </a:lnTo>
                  <a:lnTo>
                    <a:pt x="494" y="162"/>
                  </a:lnTo>
                  <a:lnTo>
                    <a:pt x="491" y="151"/>
                  </a:lnTo>
                  <a:lnTo>
                    <a:pt x="490" y="142"/>
                  </a:lnTo>
                  <a:lnTo>
                    <a:pt x="491" y="134"/>
                  </a:lnTo>
                  <a:lnTo>
                    <a:pt x="494" y="129"/>
                  </a:lnTo>
                  <a:lnTo>
                    <a:pt x="499" y="124"/>
                  </a:lnTo>
                  <a:lnTo>
                    <a:pt x="505" y="121"/>
                  </a:lnTo>
                  <a:lnTo>
                    <a:pt x="513" y="118"/>
                  </a:lnTo>
                  <a:lnTo>
                    <a:pt x="521" y="112"/>
                  </a:lnTo>
                  <a:lnTo>
                    <a:pt x="530" y="105"/>
                  </a:lnTo>
                  <a:lnTo>
                    <a:pt x="542" y="94"/>
                  </a:lnTo>
                  <a:lnTo>
                    <a:pt x="554" y="80"/>
                  </a:lnTo>
                  <a:lnTo>
                    <a:pt x="573" y="63"/>
                  </a:lnTo>
                  <a:lnTo>
                    <a:pt x="593" y="46"/>
                  </a:lnTo>
                  <a:lnTo>
                    <a:pt x="617" y="28"/>
                  </a:lnTo>
                  <a:lnTo>
                    <a:pt x="641" y="14"/>
                  </a:lnTo>
                  <a:lnTo>
                    <a:pt x="664" y="5"/>
                  </a:lnTo>
                  <a:lnTo>
                    <a:pt x="686" y="0"/>
                  </a:lnTo>
                  <a:lnTo>
                    <a:pt x="704" y="3"/>
                  </a:lnTo>
                  <a:lnTo>
                    <a:pt x="721" y="9"/>
                  </a:lnTo>
                  <a:lnTo>
                    <a:pt x="742" y="14"/>
                  </a:lnTo>
                  <a:lnTo>
                    <a:pt x="762" y="19"/>
                  </a:lnTo>
                  <a:lnTo>
                    <a:pt x="784" y="22"/>
                  </a:lnTo>
                  <a:lnTo>
                    <a:pt x="804" y="25"/>
                  </a:lnTo>
                  <a:lnTo>
                    <a:pt x="823" y="28"/>
                  </a:lnTo>
                  <a:lnTo>
                    <a:pt x="838" y="32"/>
                  </a:lnTo>
                  <a:lnTo>
                    <a:pt x="847" y="36"/>
                  </a:lnTo>
                  <a:lnTo>
                    <a:pt x="856" y="46"/>
                  </a:lnTo>
                  <a:lnTo>
                    <a:pt x="867" y="57"/>
                  </a:lnTo>
                  <a:lnTo>
                    <a:pt x="875" y="71"/>
                  </a:lnTo>
                  <a:lnTo>
                    <a:pt x="880" y="83"/>
                  </a:lnTo>
                  <a:lnTo>
                    <a:pt x="880" y="85"/>
                  </a:lnTo>
                  <a:lnTo>
                    <a:pt x="880" y="87"/>
                  </a:lnTo>
                  <a:lnTo>
                    <a:pt x="880" y="88"/>
                  </a:lnTo>
                  <a:lnTo>
                    <a:pt x="880" y="90"/>
                  </a:lnTo>
                  <a:lnTo>
                    <a:pt x="879" y="93"/>
                  </a:lnTo>
                  <a:lnTo>
                    <a:pt x="877" y="96"/>
                  </a:lnTo>
                  <a:lnTo>
                    <a:pt x="874" y="101"/>
                  </a:lnTo>
                  <a:lnTo>
                    <a:pt x="871" y="104"/>
                  </a:lnTo>
                  <a:lnTo>
                    <a:pt x="855" y="115"/>
                  </a:lnTo>
                  <a:lnTo>
                    <a:pt x="842" y="129"/>
                  </a:lnTo>
                  <a:lnTo>
                    <a:pt x="836" y="148"/>
                  </a:lnTo>
                  <a:lnTo>
                    <a:pt x="833" y="170"/>
                  </a:lnTo>
                  <a:lnTo>
                    <a:pt x="836" y="192"/>
                  </a:lnTo>
                  <a:lnTo>
                    <a:pt x="844" y="211"/>
                  </a:lnTo>
                  <a:lnTo>
                    <a:pt x="853" y="233"/>
                  </a:lnTo>
                  <a:lnTo>
                    <a:pt x="861" y="266"/>
                  </a:lnTo>
                  <a:lnTo>
                    <a:pt x="867" y="299"/>
                  </a:lnTo>
                  <a:lnTo>
                    <a:pt x="871" y="324"/>
                  </a:lnTo>
                  <a:lnTo>
                    <a:pt x="874" y="346"/>
                  </a:lnTo>
                  <a:lnTo>
                    <a:pt x="880" y="370"/>
                  </a:lnTo>
                  <a:lnTo>
                    <a:pt x="886" y="394"/>
                  </a:lnTo>
                  <a:lnTo>
                    <a:pt x="893" y="414"/>
                  </a:lnTo>
                  <a:lnTo>
                    <a:pt x="897" y="430"/>
                  </a:lnTo>
                  <a:lnTo>
                    <a:pt x="904" y="442"/>
                  </a:lnTo>
                  <a:lnTo>
                    <a:pt x="905" y="447"/>
                  </a:lnTo>
                  <a:lnTo>
                    <a:pt x="908" y="452"/>
                  </a:lnTo>
                  <a:lnTo>
                    <a:pt x="910" y="458"/>
                  </a:lnTo>
                  <a:lnTo>
                    <a:pt x="910" y="464"/>
                  </a:lnTo>
                  <a:lnTo>
                    <a:pt x="908" y="479"/>
                  </a:lnTo>
                  <a:lnTo>
                    <a:pt x="904" y="491"/>
                  </a:lnTo>
                  <a:lnTo>
                    <a:pt x="894" y="501"/>
                  </a:lnTo>
                  <a:lnTo>
                    <a:pt x="880" y="504"/>
                  </a:lnTo>
                  <a:lnTo>
                    <a:pt x="867" y="502"/>
                  </a:lnTo>
                  <a:lnTo>
                    <a:pt x="856" y="499"/>
                  </a:lnTo>
                  <a:lnTo>
                    <a:pt x="847" y="494"/>
                  </a:lnTo>
                  <a:lnTo>
                    <a:pt x="838" y="488"/>
                  </a:lnTo>
                  <a:lnTo>
                    <a:pt x="828" y="482"/>
                  </a:lnTo>
                  <a:lnTo>
                    <a:pt x="820" y="475"/>
                  </a:lnTo>
                  <a:lnTo>
                    <a:pt x="812" y="471"/>
                  </a:lnTo>
                  <a:lnTo>
                    <a:pt x="804" y="466"/>
                  </a:lnTo>
                  <a:lnTo>
                    <a:pt x="797" y="463"/>
                  </a:lnTo>
                  <a:lnTo>
                    <a:pt x="789" y="461"/>
                  </a:lnTo>
                  <a:lnTo>
                    <a:pt x="779" y="460"/>
                  </a:lnTo>
                  <a:lnTo>
                    <a:pt x="771" y="460"/>
                  </a:lnTo>
                  <a:lnTo>
                    <a:pt x="762" y="461"/>
                  </a:lnTo>
                  <a:lnTo>
                    <a:pt x="754" y="464"/>
                  </a:lnTo>
                  <a:lnTo>
                    <a:pt x="748" y="469"/>
                  </a:lnTo>
                  <a:lnTo>
                    <a:pt x="742" y="475"/>
                  </a:lnTo>
                  <a:lnTo>
                    <a:pt x="735" y="483"/>
                  </a:lnTo>
                  <a:lnTo>
                    <a:pt x="726" y="490"/>
                  </a:lnTo>
                  <a:lnTo>
                    <a:pt x="716" y="497"/>
                  </a:lnTo>
                  <a:lnTo>
                    <a:pt x="707" y="507"/>
                  </a:lnTo>
                  <a:lnTo>
                    <a:pt x="697" y="516"/>
                  </a:lnTo>
                  <a:lnTo>
                    <a:pt x="688" y="526"/>
                  </a:lnTo>
                  <a:lnTo>
                    <a:pt x="680" y="538"/>
                  </a:lnTo>
                  <a:lnTo>
                    <a:pt x="675" y="553"/>
                  </a:lnTo>
                  <a:lnTo>
                    <a:pt x="669" y="578"/>
                  </a:lnTo>
                  <a:lnTo>
                    <a:pt x="667" y="597"/>
                  </a:lnTo>
                  <a:lnTo>
                    <a:pt x="674" y="614"/>
                  </a:lnTo>
                  <a:lnTo>
                    <a:pt x="694" y="633"/>
                  </a:lnTo>
                  <a:lnTo>
                    <a:pt x="708" y="642"/>
                  </a:lnTo>
                  <a:lnTo>
                    <a:pt x="721" y="649"/>
                  </a:lnTo>
                  <a:lnTo>
                    <a:pt x="734" y="653"/>
                  </a:lnTo>
                  <a:lnTo>
                    <a:pt x="746" y="657"/>
                  </a:lnTo>
                  <a:lnTo>
                    <a:pt x="757" y="661"/>
                  </a:lnTo>
                  <a:lnTo>
                    <a:pt x="767" y="666"/>
                  </a:lnTo>
                  <a:lnTo>
                    <a:pt x="775" y="672"/>
                  </a:lnTo>
                  <a:lnTo>
                    <a:pt x="781" y="682"/>
                  </a:lnTo>
                  <a:lnTo>
                    <a:pt x="792" y="708"/>
                  </a:lnTo>
                  <a:lnTo>
                    <a:pt x="801" y="738"/>
                  </a:lnTo>
                  <a:lnTo>
                    <a:pt x="801" y="765"/>
                  </a:lnTo>
                  <a:lnTo>
                    <a:pt x="786" y="781"/>
                  </a:lnTo>
                  <a:lnTo>
                    <a:pt x="775" y="786"/>
                  </a:lnTo>
                  <a:lnTo>
                    <a:pt x="764" y="790"/>
                  </a:lnTo>
                  <a:lnTo>
                    <a:pt x="756" y="797"/>
                  </a:lnTo>
                  <a:lnTo>
                    <a:pt x="749" y="801"/>
                  </a:lnTo>
                  <a:lnTo>
                    <a:pt x="742" y="808"/>
                  </a:lnTo>
                  <a:lnTo>
                    <a:pt x="734" y="811"/>
                  </a:lnTo>
                  <a:lnTo>
                    <a:pt x="724" y="811"/>
                  </a:lnTo>
                  <a:lnTo>
                    <a:pt x="713" y="809"/>
                  </a:lnTo>
                  <a:lnTo>
                    <a:pt x="701" y="806"/>
                  </a:lnTo>
                  <a:lnTo>
                    <a:pt x="690" y="806"/>
                  </a:lnTo>
                  <a:lnTo>
                    <a:pt x="679" y="806"/>
                  </a:lnTo>
                  <a:lnTo>
                    <a:pt x="669" y="809"/>
                  </a:lnTo>
                  <a:lnTo>
                    <a:pt x="660" y="812"/>
                  </a:lnTo>
                  <a:lnTo>
                    <a:pt x="650" y="819"/>
                  </a:lnTo>
                  <a:lnTo>
                    <a:pt x="644" y="825"/>
                  </a:lnTo>
                  <a:lnTo>
                    <a:pt x="638" y="834"/>
                  </a:lnTo>
                  <a:lnTo>
                    <a:pt x="628" y="855"/>
                  </a:lnTo>
                  <a:lnTo>
                    <a:pt x="622" y="878"/>
                  </a:lnTo>
                  <a:lnTo>
                    <a:pt x="625" y="897"/>
                  </a:lnTo>
                  <a:lnTo>
                    <a:pt x="638" y="905"/>
                  </a:lnTo>
                  <a:lnTo>
                    <a:pt x="652" y="908"/>
                  </a:lnTo>
                  <a:lnTo>
                    <a:pt x="656" y="919"/>
                  </a:lnTo>
                  <a:lnTo>
                    <a:pt x="655" y="930"/>
                  </a:lnTo>
                  <a:lnTo>
                    <a:pt x="647" y="943"/>
                  </a:lnTo>
                  <a:lnTo>
                    <a:pt x="639" y="956"/>
                  </a:lnTo>
                  <a:lnTo>
                    <a:pt x="638" y="968"/>
                  </a:lnTo>
                  <a:lnTo>
                    <a:pt x="638" y="978"/>
                  </a:lnTo>
                  <a:lnTo>
                    <a:pt x="638" y="9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</p:grpSp>
      <p:sp>
        <p:nvSpPr>
          <p:cNvPr id="37" name="Ellipse 36"/>
          <p:cNvSpPr/>
          <p:nvPr/>
        </p:nvSpPr>
        <p:spPr>
          <a:xfrm>
            <a:off x="3995936" y="2204864"/>
            <a:ext cx="792088" cy="5760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6" name="Ellipse 35"/>
          <p:cNvSpPr/>
          <p:nvPr/>
        </p:nvSpPr>
        <p:spPr>
          <a:xfrm>
            <a:off x="2952328" y="2204864"/>
            <a:ext cx="792088" cy="5760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73" name="Picture 3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24" y="2269098"/>
            <a:ext cx="349225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7" name="Billede 76" descr="SA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5824" y="2297543"/>
            <a:ext cx="441572" cy="395540"/>
          </a:xfrm>
          <a:prstGeom prst="rect">
            <a:avLst/>
          </a:prstGeom>
        </p:spPr>
      </p:pic>
      <p:pic>
        <p:nvPicPr>
          <p:cNvPr id="78" name="Billede 77" descr="KB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93824" y="2296202"/>
            <a:ext cx="405697" cy="432000"/>
          </a:xfrm>
          <a:prstGeom prst="rect">
            <a:avLst/>
          </a:prstGeom>
        </p:spPr>
      </p:pic>
      <p:sp>
        <p:nvSpPr>
          <p:cNvPr id="86" name="Afrundet rektangel 85"/>
          <p:cNvSpPr/>
          <p:nvPr/>
        </p:nvSpPr>
        <p:spPr>
          <a:xfrm>
            <a:off x="2670064" y="3035468"/>
            <a:ext cx="4523450" cy="1384363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anchor="t" anchorCtr="0"/>
          <a:lstStyle/>
          <a:p>
            <a:pPr algn="ctr">
              <a:defRPr/>
            </a:pPr>
            <a:r>
              <a:rPr lang="en-AU" b="1" i="1" dirty="0" smtClean="0">
                <a:solidFill>
                  <a:schemeClr val="tx1"/>
                </a:solidFill>
              </a:rPr>
              <a:t>       Pillar Layer</a:t>
            </a:r>
          </a:p>
        </p:txBody>
      </p:sp>
      <p:sp>
        <p:nvSpPr>
          <p:cNvPr id="87" name="Rektangel 86"/>
          <p:cNvSpPr/>
          <p:nvPr/>
        </p:nvSpPr>
        <p:spPr>
          <a:xfrm>
            <a:off x="2843808" y="3403881"/>
            <a:ext cx="966310" cy="89489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88" name="Rektangel 87"/>
          <p:cNvSpPr/>
          <p:nvPr/>
        </p:nvSpPr>
        <p:spPr>
          <a:xfrm>
            <a:off x="3893722" y="3403881"/>
            <a:ext cx="966310" cy="89489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89" name="Rektangel 88"/>
          <p:cNvSpPr/>
          <p:nvPr/>
        </p:nvSpPr>
        <p:spPr>
          <a:xfrm>
            <a:off x="6084168" y="3403881"/>
            <a:ext cx="966310" cy="89489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buFontTx/>
              <a:buChar char="-"/>
              <a:defRPr/>
            </a:pP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90" name="Lige pilforbindelse 89"/>
          <p:cNvCxnSpPr/>
          <p:nvPr/>
        </p:nvCxnSpPr>
        <p:spPr>
          <a:xfrm rot="5400000" flipH="1" flipV="1">
            <a:off x="3082437" y="3102857"/>
            <a:ext cx="550947" cy="51107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1" name="Billede 9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1929" y="3501008"/>
            <a:ext cx="846095" cy="720080"/>
          </a:xfrm>
          <a:prstGeom prst="rect">
            <a:avLst/>
          </a:prstGeom>
        </p:spPr>
      </p:pic>
      <p:pic>
        <p:nvPicPr>
          <p:cNvPr id="92" name="Billede 9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3501008"/>
            <a:ext cx="576064" cy="756085"/>
          </a:xfrm>
          <a:prstGeom prst="rect">
            <a:avLst/>
          </a:prstGeom>
        </p:spPr>
      </p:pic>
      <p:sp>
        <p:nvSpPr>
          <p:cNvPr id="93" name="Tekstboks 92"/>
          <p:cNvSpPr txBox="1"/>
          <p:nvPr/>
        </p:nvSpPr>
        <p:spPr>
          <a:xfrm>
            <a:off x="5292080" y="367320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b="1" dirty="0" smtClean="0"/>
              <a:t>…</a:t>
            </a:r>
            <a:endParaRPr lang="da-DK" sz="2000" b="1" dirty="0"/>
          </a:p>
        </p:txBody>
      </p:sp>
      <p:cxnSp>
        <p:nvCxnSpPr>
          <p:cNvPr id="94" name="Lige pilforbindelse 93"/>
          <p:cNvCxnSpPr/>
          <p:nvPr/>
        </p:nvCxnSpPr>
        <p:spPr>
          <a:xfrm rot="5400000" flipH="1" flipV="1">
            <a:off x="4152593" y="3086687"/>
            <a:ext cx="541478" cy="92910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3457178"/>
            <a:ext cx="504056" cy="821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6" name="Lige pilforbindelse 95"/>
          <p:cNvCxnSpPr>
            <a:stCxn id="89" idx="0"/>
          </p:cNvCxnSpPr>
          <p:nvPr/>
        </p:nvCxnSpPr>
        <p:spPr>
          <a:xfrm flipH="1" flipV="1">
            <a:off x="5796136" y="2809106"/>
            <a:ext cx="771187" cy="594775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 Box 59"/>
          <p:cNvSpPr txBox="1">
            <a:spLocks noChangeArrowheads="1"/>
          </p:cNvSpPr>
          <p:nvPr/>
        </p:nvSpPr>
        <p:spPr bwMode="auto">
          <a:xfrm rot="20566764">
            <a:off x="6422756" y="5370740"/>
            <a:ext cx="2027299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Font typeface="Times New Roman" pitchFamily="16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/>
            </a:pPr>
            <a:r>
              <a:rPr lang="en-A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rPr>
              <a:t>Depends on what is required</a:t>
            </a:r>
            <a:endParaRPr lang="en-AU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477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  <p:bldP spid="44" grpId="0" uiExpand="1"/>
      <p:bldP spid="48" grpId="0" uiExpand="1" animBg="1"/>
      <p:bldP spid="38" grpId="0" uiExpand="1" animBg="1"/>
      <p:bldP spid="37" grpId="0" uiExpand="1" animBg="1"/>
      <p:bldP spid="36" grpId="0" uiExpan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6400" y="274638"/>
            <a:ext cx="7498080" cy="706090"/>
          </a:xfrm>
        </p:spPr>
        <p:txBody>
          <a:bodyPr>
            <a:normAutofit/>
          </a:bodyPr>
          <a:lstStyle/>
          <a:p>
            <a:r>
              <a:rPr lang="en-AU" dirty="0" smtClean="0"/>
              <a:t>Bit Repository Offering Solutions</a:t>
            </a:r>
            <a:endParaRPr lang="en-AU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55576" y="3717032"/>
            <a:ext cx="7498080" cy="2880320"/>
          </a:xfrm>
        </p:spPr>
        <p:txBody>
          <a:bodyPr>
            <a:normAutofit fontScale="92500" lnSpcReduction="20000"/>
          </a:bodyPr>
          <a:lstStyle/>
          <a:p>
            <a:pPr>
              <a:tabLst>
                <a:tab pos="538163" algn="l"/>
              </a:tabLst>
            </a:pPr>
            <a:r>
              <a:rPr lang="en-AU" dirty="0" smtClean="0"/>
              <a:t>Media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Data safety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Access speed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On-line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Off-line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Organisational placement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Geographical placement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…</a:t>
            </a:r>
            <a:endParaRPr lang="en-AU" dirty="0"/>
          </a:p>
        </p:txBody>
      </p:sp>
      <p:sp>
        <p:nvSpPr>
          <p:cNvPr id="5" name="Terning 4"/>
          <p:cNvSpPr/>
          <p:nvPr/>
        </p:nvSpPr>
        <p:spPr>
          <a:xfrm>
            <a:off x="611560" y="1161016"/>
            <a:ext cx="8208912" cy="2412000"/>
          </a:xfrm>
          <a:prstGeom prst="cube">
            <a:avLst>
              <a:gd name="adj" fmla="val 5113"/>
            </a:avLst>
          </a:prstGeom>
          <a:solidFill>
            <a:srgbClr val="92B1D6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>
              <a:defRPr/>
            </a:pPr>
            <a:r>
              <a:rPr lang="en-AU" sz="2000" b="1" dirty="0" smtClean="0">
                <a:solidFill>
                  <a:schemeClr val="tx1"/>
                </a:solidFill>
              </a:rPr>
              <a:t>BR</a:t>
            </a:r>
            <a:endParaRPr lang="en-AU" sz="2000" b="1" dirty="0">
              <a:solidFill>
                <a:schemeClr val="tx1"/>
              </a:solidFill>
            </a:endParaRPr>
          </a:p>
        </p:txBody>
      </p:sp>
      <p:sp>
        <p:nvSpPr>
          <p:cNvPr id="8" name="Afrundet rektangel 7"/>
          <p:cNvSpPr/>
          <p:nvPr/>
        </p:nvSpPr>
        <p:spPr>
          <a:xfrm>
            <a:off x="683568" y="1628800"/>
            <a:ext cx="8006887" cy="396000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b="1" i="1" dirty="0">
                <a:solidFill>
                  <a:schemeClr val="tx1"/>
                </a:solidFill>
              </a:rPr>
              <a:t>General System </a:t>
            </a:r>
            <a:r>
              <a:rPr lang="en-AU" b="1" i="1" dirty="0" smtClean="0">
                <a:solidFill>
                  <a:schemeClr val="tx1"/>
                </a:solidFill>
              </a:rPr>
              <a:t>Layer</a:t>
            </a:r>
            <a:endParaRPr lang="en-AU" b="1" i="1" dirty="0">
              <a:solidFill>
                <a:schemeClr val="tx1"/>
              </a:solidFill>
            </a:endParaRPr>
          </a:p>
        </p:txBody>
      </p:sp>
      <p:sp>
        <p:nvSpPr>
          <p:cNvPr id="9" name="Afrundet rektangel 8"/>
          <p:cNvSpPr/>
          <p:nvPr/>
        </p:nvSpPr>
        <p:spPr>
          <a:xfrm>
            <a:off x="669569" y="2132856"/>
            <a:ext cx="8006887" cy="1368000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anchor="t" anchorCtr="0"/>
          <a:lstStyle/>
          <a:p>
            <a:pPr marL="3048000">
              <a:defRPr/>
            </a:pPr>
            <a:r>
              <a:rPr lang="en-AU" b="1" i="1" dirty="0">
                <a:solidFill>
                  <a:schemeClr val="tx1"/>
                </a:solidFill>
              </a:rPr>
              <a:t>Pillar    </a:t>
            </a:r>
            <a:r>
              <a:rPr lang="en-AU" b="1" i="1" dirty="0" smtClean="0">
                <a:solidFill>
                  <a:schemeClr val="tx1"/>
                </a:solidFill>
              </a:rPr>
              <a:t>Layer</a:t>
            </a:r>
            <a:endParaRPr lang="en-AU" sz="2400" i="1" dirty="0">
              <a:solidFill>
                <a:schemeClr val="tx1"/>
              </a:solidFill>
            </a:endParaRPr>
          </a:p>
        </p:txBody>
      </p:sp>
      <p:cxnSp>
        <p:nvCxnSpPr>
          <p:cNvPr id="10" name="Lige pilforbindelse 9"/>
          <p:cNvCxnSpPr/>
          <p:nvPr/>
        </p:nvCxnSpPr>
        <p:spPr>
          <a:xfrm flipH="1">
            <a:off x="1115616" y="2019505"/>
            <a:ext cx="936104" cy="475295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pilforbindelse 10"/>
          <p:cNvCxnSpPr/>
          <p:nvPr/>
        </p:nvCxnSpPr>
        <p:spPr>
          <a:xfrm>
            <a:off x="5796136" y="2024800"/>
            <a:ext cx="612790" cy="468097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pilforbindelse 11"/>
          <p:cNvCxnSpPr/>
          <p:nvPr/>
        </p:nvCxnSpPr>
        <p:spPr>
          <a:xfrm>
            <a:off x="3707904" y="2024800"/>
            <a:ext cx="0" cy="468097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boks 12"/>
          <p:cNvSpPr txBox="1">
            <a:spLocks noChangeArrowheads="1"/>
          </p:cNvSpPr>
          <p:nvPr/>
        </p:nvSpPr>
        <p:spPr bwMode="auto">
          <a:xfrm>
            <a:off x="8311231" y="2727469"/>
            <a:ext cx="4372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a-DK" b="1" dirty="0">
                <a:latin typeface="Aparajita" pitchFamily="34" charset="0"/>
                <a:cs typeface="Aparajita" pitchFamily="34" charset="0"/>
              </a:rPr>
              <a:t>…</a:t>
            </a:r>
          </a:p>
        </p:txBody>
      </p:sp>
      <p:grpSp>
        <p:nvGrpSpPr>
          <p:cNvPr id="16" name="Gruppe 51"/>
          <p:cNvGrpSpPr/>
          <p:nvPr/>
        </p:nvGrpSpPr>
        <p:grpSpPr>
          <a:xfrm>
            <a:off x="4176000" y="2498191"/>
            <a:ext cx="792000" cy="936000"/>
            <a:chOff x="5267727" y="2498191"/>
            <a:chExt cx="864096" cy="930810"/>
          </a:xfrm>
        </p:grpSpPr>
        <p:sp>
          <p:nvSpPr>
            <p:cNvPr id="29" name="Rektangel 28"/>
            <p:cNvSpPr/>
            <p:nvPr/>
          </p:nvSpPr>
          <p:spPr>
            <a:xfrm>
              <a:off x="5267727" y="2498191"/>
              <a:ext cx="864096" cy="93081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Aft>
                  <a:spcPts val="600"/>
                </a:spcAft>
                <a:defRPr/>
              </a:pPr>
              <a:r>
                <a:rPr lang="en-GB" sz="1400" b="1" i="1" dirty="0">
                  <a:solidFill>
                    <a:schemeClr val="tx1"/>
                  </a:solidFill>
                </a:rPr>
                <a:t>Pillar </a:t>
              </a:r>
              <a:r>
                <a:rPr lang="en-GB" sz="1400" b="1" i="1" dirty="0" smtClean="0">
                  <a:solidFill>
                    <a:schemeClr val="tx1"/>
                  </a:solidFill>
                </a:rPr>
                <a:t>5</a:t>
              </a:r>
              <a:endParaRPr lang="en-GB" sz="1400" b="1" i="1" dirty="0">
                <a:solidFill>
                  <a:schemeClr val="tx1"/>
                </a:solidFill>
              </a:endParaRPr>
            </a:p>
          </p:txBody>
        </p:sp>
        <p:sp>
          <p:nvSpPr>
            <p:cNvPr id="31" name="Cloud"/>
            <p:cNvSpPr>
              <a:spLocks noChangeAspect="1" noEditPoints="1" noChangeArrowheads="1"/>
            </p:cNvSpPr>
            <p:nvPr/>
          </p:nvSpPr>
          <p:spPr bwMode="auto">
            <a:xfrm>
              <a:off x="5339735" y="2818206"/>
              <a:ext cx="736600" cy="493712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600" dirty="0"/>
            </a:p>
          </p:txBody>
        </p:sp>
      </p:grpSp>
      <p:grpSp>
        <p:nvGrpSpPr>
          <p:cNvPr id="18" name="Gruppe 33"/>
          <p:cNvGrpSpPr/>
          <p:nvPr/>
        </p:nvGrpSpPr>
        <p:grpSpPr>
          <a:xfrm>
            <a:off x="2484000" y="2494800"/>
            <a:ext cx="792000" cy="936000"/>
            <a:chOff x="3395519" y="2498191"/>
            <a:chExt cx="864096" cy="930810"/>
          </a:xfrm>
        </p:grpSpPr>
        <p:sp>
          <p:nvSpPr>
            <p:cNvPr id="27" name="Rektangel 26"/>
            <p:cNvSpPr/>
            <p:nvPr/>
          </p:nvSpPr>
          <p:spPr>
            <a:xfrm>
              <a:off x="3395519" y="2498191"/>
              <a:ext cx="864096" cy="93081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Aft>
                  <a:spcPts val="600"/>
                </a:spcAft>
                <a:defRPr/>
              </a:pPr>
              <a:r>
                <a:rPr lang="en-GB" sz="1400" b="1" i="1" dirty="0">
                  <a:solidFill>
                    <a:schemeClr val="tx1"/>
                  </a:solidFill>
                </a:rPr>
                <a:t>Pillar 3</a:t>
              </a:r>
            </a:p>
          </p:txBody>
        </p:sp>
        <p:pic>
          <p:nvPicPr>
            <p:cNvPr id="36" name="Billede 3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39535" y="2857253"/>
              <a:ext cx="648072" cy="430935"/>
            </a:xfrm>
            <a:prstGeom prst="rect">
              <a:avLst/>
            </a:prstGeom>
          </p:spPr>
        </p:pic>
      </p:grpSp>
      <p:grpSp>
        <p:nvGrpSpPr>
          <p:cNvPr id="19" name="Gruppe 31"/>
          <p:cNvGrpSpPr/>
          <p:nvPr/>
        </p:nvGrpSpPr>
        <p:grpSpPr>
          <a:xfrm>
            <a:off x="792000" y="2494800"/>
            <a:ext cx="792000" cy="936000"/>
            <a:chOff x="1523311" y="2498191"/>
            <a:chExt cx="864096" cy="930810"/>
          </a:xfrm>
        </p:grpSpPr>
        <p:sp>
          <p:nvSpPr>
            <p:cNvPr id="15" name="Rektangel 14"/>
            <p:cNvSpPr/>
            <p:nvPr/>
          </p:nvSpPr>
          <p:spPr>
            <a:xfrm>
              <a:off x="1523311" y="2498191"/>
              <a:ext cx="864096" cy="93081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Aft>
                  <a:spcPts val="600"/>
                </a:spcAft>
                <a:defRPr/>
              </a:pPr>
              <a:r>
                <a:rPr lang="en-GB" sz="1400" b="1" i="1" dirty="0">
                  <a:solidFill>
                    <a:schemeClr val="tx1"/>
                  </a:solidFill>
                </a:rPr>
                <a:t>Pillar </a:t>
              </a:r>
              <a:r>
                <a:rPr lang="en-GB" sz="1400" b="1" i="1" dirty="0" smtClean="0">
                  <a:solidFill>
                    <a:schemeClr val="tx1"/>
                  </a:solidFill>
                </a:rPr>
                <a:t>1</a:t>
              </a:r>
              <a:endParaRPr lang="en-GB" sz="1400" b="1" i="1" dirty="0">
                <a:solidFill>
                  <a:schemeClr val="tx1"/>
                </a:solidFill>
              </a:endParaRPr>
            </a:p>
          </p:txBody>
        </p:sp>
        <p:pic>
          <p:nvPicPr>
            <p:cNvPr id="37" name="Billede 3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667327" y="2844764"/>
              <a:ext cx="601869" cy="512229"/>
            </a:xfrm>
            <a:prstGeom prst="rect">
              <a:avLst/>
            </a:prstGeom>
          </p:spPr>
        </p:pic>
      </p:grpSp>
      <p:grpSp>
        <p:nvGrpSpPr>
          <p:cNvPr id="20" name="Gruppe 34"/>
          <p:cNvGrpSpPr/>
          <p:nvPr/>
        </p:nvGrpSpPr>
        <p:grpSpPr>
          <a:xfrm>
            <a:off x="3330000" y="2492897"/>
            <a:ext cx="792000" cy="936000"/>
            <a:chOff x="4331623" y="2492897"/>
            <a:chExt cx="864096" cy="930810"/>
          </a:xfrm>
        </p:grpSpPr>
        <p:sp>
          <p:nvSpPr>
            <p:cNvPr id="28" name="Rektangel 27"/>
            <p:cNvSpPr/>
            <p:nvPr/>
          </p:nvSpPr>
          <p:spPr>
            <a:xfrm>
              <a:off x="4331623" y="2492897"/>
              <a:ext cx="864096" cy="93081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Aft>
                  <a:spcPts val="600"/>
                </a:spcAft>
                <a:defRPr/>
              </a:pPr>
              <a:r>
                <a:rPr lang="en-GB" sz="1400" b="1" i="1" dirty="0">
                  <a:solidFill>
                    <a:schemeClr val="tx1"/>
                  </a:solidFill>
                </a:rPr>
                <a:t>Pillar 4</a:t>
              </a:r>
            </a:p>
          </p:txBody>
        </p:sp>
        <p:pic>
          <p:nvPicPr>
            <p:cNvPr id="38" name="Billede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427984" y="2932465"/>
              <a:ext cx="695953" cy="280512"/>
            </a:xfrm>
            <a:prstGeom prst="rect">
              <a:avLst/>
            </a:prstGeom>
          </p:spPr>
        </p:pic>
      </p:grpSp>
      <p:grpSp>
        <p:nvGrpSpPr>
          <p:cNvPr id="21" name="Gruppe 32"/>
          <p:cNvGrpSpPr/>
          <p:nvPr/>
        </p:nvGrpSpPr>
        <p:grpSpPr>
          <a:xfrm>
            <a:off x="1638000" y="2492897"/>
            <a:ext cx="792000" cy="936000"/>
            <a:chOff x="2459415" y="2492897"/>
            <a:chExt cx="864096" cy="930810"/>
          </a:xfrm>
        </p:grpSpPr>
        <p:sp>
          <p:nvSpPr>
            <p:cNvPr id="26" name="Rektangel 25"/>
            <p:cNvSpPr/>
            <p:nvPr/>
          </p:nvSpPr>
          <p:spPr>
            <a:xfrm>
              <a:off x="2459415" y="2492897"/>
              <a:ext cx="864096" cy="93081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Aft>
                  <a:spcPts val="600"/>
                </a:spcAft>
                <a:defRPr/>
              </a:pPr>
              <a:r>
                <a:rPr lang="en-GB" sz="1400" b="1" i="1" dirty="0">
                  <a:solidFill>
                    <a:schemeClr val="tx1"/>
                  </a:solidFill>
                </a:rPr>
                <a:t>Pillar </a:t>
              </a:r>
              <a:r>
                <a:rPr lang="en-GB" sz="1400" b="1" i="1" dirty="0" smtClean="0">
                  <a:solidFill>
                    <a:schemeClr val="tx1"/>
                  </a:solidFill>
                </a:rPr>
                <a:t>2</a:t>
              </a:r>
              <a:endParaRPr lang="en-GB" sz="1400" b="1" i="1" dirty="0">
                <a:solidFill>
                  <a:schemeClr val="tx1"/>
                </a:solidFill>
              </a:endParaRPr>
            </a:p>
          </p:txBody>
        </p:sp>
        <p:pic>
          <p:nvPicPr>
            <p:cNvPr id="39" name="Billede 3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75439" y="2800206"/>
              <a:ext cx="420274" cy="551610"/>
            </a:xfrm>
            <a:prstGeom prst="rect">
              <a:avLst/>
            </a:prstGeom>
          </p:spPr>
        </p:pic>
      </p:grpSp>
      <p:cxnSp>
        <p:nvCxnSpPr>
          <p:cNvPr id="6" name="Lige pilforbindelse 5"/>
          <p:cNvCxnSpPr/>
          <p:nvPr/>
        </p:nvCxnSpPr>
        <p:spPr>
          <a:xfrm flipH="1">
            <a:off x="1154832" y="1052784"/>
            <a:ext cx="177" cy="576000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pilforbindelse 6"/>
          <p:cNvCxnSpPr/>
          <p:nvPr/>
        </p:nvCxnSpPr>
        <p:spPr>
          <a:xfrm>
            <a:off x="1439171" y="1052784"/>
            <a:ext cx="0" cy="576000"/>
          </a:xfrm>
          <a:prstGeom prst="straightConnector1">
            <a:avLst/>
          </a:prstGeom>
          <a:ln w="381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Lige pilforbindelse 58"/>
          <p:cNvCxnSpPr/>
          <p:nvPr/>
        </p:nvCxnSpPr>
        <p:spPr>
          <a:xfrm flipH="1">
            <a:off x="1979712" y="2024800"/>
            <a:ext cx="432048" cy="468097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Lige pilforbindelse 61"/>
          <p:cNvCxnSpPr/>
          <p:nvPr/>
        </p:nvCxnSpPr>
        <p:spPr>
          <a:xfrm flipH="1">
            <a:off x="2915816" y="2019505"/>
            <a:ext cx="36004" cy="475295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Lige pilforbindelse 65"/>
          <p:cNvCxnSpPr/>
          <p:nvPr/>
        </p:nvCxnSpPr>
        <p:spPr>
          <a:xfrm flipH="1">
            <a:off x="4572000" y="2024800"/>
            <a:ext cx="4130" cy="473391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Lige pilforbindelse 68"/>
          <p:cNvCxnSpPr/>
          <p:nvPr/>
        </p:nvCxnSpPr>
        <p:spPr>
          <a:xfrm>
            <a:off x="5148064" y="2024800"/>
            <a:ext cx="432048" cy="468097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uppe 49"/>
          <p:cNvGrpSpPr/>
          <p:nvPr/>
        </p:nvGrpSpPr>
        <p:grpSpPr>
          <a:xfrm>
            <a:off x="6714000" y="2492897"/>
            <a:ext cx="792000" cy="936000"/>
            <a:chOff x="7139935" y="2492897"/>
            <a:chExt cx="864096" cy="930810"/>
          </a:xfrm>
        </p:grpSpPr>
        <p:sp>
          <p:nvSpPr>
            <p:cNvPr id="47" name="Rektangel 46"/>
            <p:cNvSpPr/>
            <p:nvPr/>
          </p:nvSpPr>
          <p:spPr>
            <a:xfrm>
              <a:off x="7139935" y="2492897"/>
              <a:ext cx="864096" cy="93081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Aft>
                  <a:spcPts val="600"/>
                </a:spcAft>
                <a:defRPr/>
              </a:pPr>
              <a:r>
                <a:rPr lang="en-GB" sz="1400" b="1" i="1" dirty="0">
                  <a:solidFill>
                    <a:schemeClr val="tx1"/>
                  </a:solidFill>
                </a:rPr>
                <a:t>Pillar </a:t>
              </a:r>
              <a:r>
                <a:rPr lang="en-GB" sz="1400" b="1" i="1" dirty="0" smtClean="0">
                  <a:solidFill>
                    <a:schemeClr val="tx1"/>
                  </a:solidFill>
                </a:rPr>
                <a:t>8</a:t>
              </a:r>
              <a:endParaRPr lang="en-GB" sz="1400" b="1" i="1" dirty="0">
                <a:solidFill>
                  <a:schemeClr val="tx1"/>
                </a:solidFill>
              </a:endParaRPr>
            </a:p>
          </p:txBody>
        </p:sp>
        <p:grpSp>
          <p:nvGrpSpPr>
            <p:cNvPr id="23" name="Gruppe 15"/>
            <p:cNvGrpSpPr/>
            <p:nvPr/>
          </p:nvGrpSpPr>
          <p:grpSpPr>
            <a:xfrm>
              <a:off x="7262055" y="2755406"/>
              <a:ext cx="629258" cy="630406"/>
              <a:chOff x="7327118" y="2461821"/>
              <a:chExt cx="629258" cy="630406"/>
            </a:xfrm>
          </p:grpSpPr>
          <p:pic>
            <p:nvPicPr>
              <p:cNvPr id="4" name="Billede 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7327118" y="2461821"/>
                <a:ext cx="629258" cy="630406"/>
              </a:xfrm>
              <a:prstGeom prst="rect">
                <a:avLst/>
              </a:prstGeom>
            </p:spPr>
          </p:pic>
          <p:sp>
            <p:nvSpPr>
              <p:cNvPr id="14" name="Terning 13"/>
              <p:cNvSpPr/>
              <p:nvPr/>
            </p:nvSpPr>
            <p:spPr>
              <a:xfrm>
                <a:off x="7370283" y="2708920"/>
                <a:ext cx="298061" cy="214376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1600"/>
              </a:p>
            </p:txBody>
          </p:sp>
        </p:grpSp>
      </p:grpSp>
      <p:grpSp>
        <p:nvGrpSpPr>
          <p:cNvPr id="218" name="Gruppe 217"/>
          <p:cNvGrpSpPr/>
          <p:nvPr/>
        </p:nvGrpSpPr>
        <p:grpSpPr>
          <a:xfrm>
            <a:off x="5022000" y="2492897"/>
            <a:ext cx="792000" cy="936000"/>
            <a:chOff x="5666983" y="2492897"/>
            <a:chExt cx="864096" cy="930810"/>
          </a:xfrm>
        </p:grpSpPr>
        <p:sp>
          <p:nvSpPr>
            <p:cNvPr id="45" name="Rektangel 44"/>
            <p:cNvSpPr/>
            <p:nvPr/>
          </p:nvSpPr>
          <p:spPr>
            <a:xfrm>
              <a:off x="5666983" y="2492897"/>
              <a:ext cx="864096" cy="93081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Aft>
                  <a:spcPts val="600"/>
                </a:spcAft>
                <a:defRPr/>
              </a:pPr>
              <a:r>
                <a:rPr lang="en-GB" sz="1400" b="1" i="1" dirty="0">
                  <a:solidFill>
                    <a:schemeClr val="tx1"/>
                  </a:solidFill>
                </a:rPr>
                <a:t>Pillar </a:t>
              </a:r>
              <a:r>
                <a:rPr lang="en-GB" sz="1400" b="1" i="1" dirty="0" smtClean="0">
                  <a:solidFill>
                    <a:schemeClr val="tx1"/>
                  </a:solidFill>
                </a:rPr>
                <a:t>6</a:t>
              </a:r>
              <a:endParaRPr lang="en-GB" sz="1400" b="1" i="1" dirty="0">
                <a:solidFill>
                  <a:schemeClr val="tx1"/>
                </a:solidFill>
              </a:endParaRPr>
            </a:p>
          </p:txBody>
        </p:sp>
        <p:grpSp>
          <p:nvGrpSpPr>
            <p:cNvPr id="25" name="Gruppe 17"/>
            <p:cNvGrpSpPr/>
            <p:nvPr/>
          </p:nvGrpSpPr>
          <p:grpSpPr>
            <a:xfrm>
              <a:off x="5774345" y="2782206"/>
              <a:ext cx="648000" cy="576000"/>
              <a:chOff x="6263538" y="5300901"/>
              <a:chExt cx="684726" cy="610239"/>
            </a:xfrm>
          </p:grpSpPr>
          <p:pic>
            <p:nvPicPr>
              <p:cNvPr id="17" name="Billede 1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269327" y="5301208"/>
                <a:ext cx="678937" cy="586793"/>
              </a:xfrm>
              <a:prstGeom prst="rect">
                <a:avLst/>
              </a:prstGeom>
            </p:spPr>
          </p:pic>
          <p:pic>
            <p:nvPicPr>
              <p:cNvPr id="42" name="Picture 14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3538" y="5300901"/>
                <a:ext cx="611173" cy="610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1" name="Text Box 3"/>
          <p:cNvSpPr txBox="1">
            <a:spLocks noChangeArrowheads="1"/>
          </p:cNvSpPr>
          <p:nvPr/>
        </p:nvSpPr>
        <p:spPr bwMode="auto">
          <a:xfrm rot="1379263">
            <a:off x="4682882" y="4217399"/>
            <a:ext cx="1169208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DejaVu Sans" charset="0"/>
              </a:rPr>
              <a:t>Bit safety</a:t>
            </a:r>
          </a:p>
        </p:txBody>
      </p:sp>
      <p:sp>
        <p:nvSpPr>
          <p:cNvPr id="43" name="Text Box 4"/>
          <p:cNvSpPr txBox="1">
            <a:spLocks noChangeArrowheads="1"/>
          </p:cNvSpPr>
          <p:nvPr/>
        </p:nvSpPr>
        <p:spPr bwMode="auto">
          <a:xfrm rot="1517283">
            <a:off x="5692512" y="4238437"/>
            <a:ext cx="1384203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DejaVu Sans" charset="0"/>
              </a:rPr>
              <a:t>Availability</a:t>
            </a:r>
            <a:endParaRPr lang="en-US" sz="20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6" charset="0"/>
              <a:ea typeface="+mn-ea"/>
              <a:cs typeface="DejaVu Sans" charset="0"/>
            </a:endParaRPr>
          </a:p>
        </p:txBody>
      </p:sp>
      <p:sp>
        <p:nvSpPr>
          <p:cNvPr id="48" name="Text Box 20"/>
          <p:cNvSpPr txBox="1">
            <a:spLocks noChangeArrowheads="1"/>
          </p:cNvSpPr>
          <p:nvPr/>
        </p:nvSpPr>
        <p:spPr bwMode="auto">
          <a:xfrm rot="1499653">
            <a:off x="7070770" y="4194446"/>
            <a:ext cx="750824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DejaVu Sans" charset="0"/>
              </a:rPr>
              <a:t>Costs</a:t>
            </a:r>
            <a:endParaRPr lang="en-US" sz="20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6" charset="0"/>
              <a:ea typeface="+mn-ea"/>
              <a:cs typeface="DejaVu Sans" charset="0"/>
            </a:endParaRPr>
          </a:p>
        </p:txBody>
      </p:sp>
      <p:sp>
        <p:nvSpPr>
          <p:cNvPr id="49" name="Text Box 20"/>
          <p:cNvSpPr txBox="1">
            <a:spLocks noChangeArrowheads="1"/>
          </p:cNvSpPr>
          <p:nvPr/>
        </p:nvSpPr>
        <p:spPr bwMode="auto">
          <a:xfrm rot="1486085">
            <a:off x="6079637" y="5123059"/>
            <a:ext cx="1730259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DejaVu Sans" charset="0"/>
              </a:rPr>
              <a:t>Confidentiality</a:t>
            </a:r>
            <a:endParaRPr lang="en-US" sz="20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6" charset="0"/>
              <a:ea typeface="+mn-ea"/>
              <a:cs typeface="DejaVu Sans" charset="0"/>
            </a:endParaRPr>
          </a:p>
        </p:txBody>
      </p:sp>
      <p:grpSp>
        <p:nvGrpSpPr>
          <p:cNvPr id="134" name="Gruppe 133"/>
          <p:cNvGrpSpPr/>
          <p:nvPr/>
        </p:nvGrpSpPr>
        <p:grpSpPr>
          <a:xfrm>
            <a:off x="5868000" y="2492896"/>
            <a:ext cx="792000" cy="936000"/>
            <a:chOff x="5810999" y="2492897"/>
            <a:chExt cx="864096" cy="930810"/>
          </a:xfrm>
        </p:grpSpPr>
        <p:sp>
          <p:nvSpPr>
            <p:cNvPr id="135" name="Rektangel 134"/>
            <p:cNvSpPr/>
            <p:nvPr/>
          </p:nvSpPr>
          <p:spPr>
            <a:xfrm>
              <a:off x="5810999" y="2492897"/>
              <a:ext cx="864096" cy="93081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Aft>
                  <a:spcPts val="600"/>
                </a:spcAft>
                <a:defRPr/>
              </a:pPr>
              <a:r>
                <a:rPr lang="en-GB" sz="1400" b="1" i="1" dirty="0">
                  <a:solidFill>
                    <a:schemeClr val="tx1"/>
                  </a:solidFill>
                </a:rPr>
                <a:t>Pillar </a:t>
              </a:r>
              <a:r>
                <a:rPr lang="en-GB" sz="1400" b="1" i="1" dirty="0" smtClean="0">
                  <a:solidFill>
                    <a:schemeClr val="tx1"/>
                  </a:solidFill>
                </a:rPr>
                <a:t>7</a:t>
              </a:r>
              <a:endParaRPr lang="en-GB" sz="1400" b="1" i="1" dirty="0">
                <a:solidFill>
                  <a:schemeClr val="tx1"/>
                </a:solidFill>
              </a:endParaRPr>
            </a:p>
          </p:txBody>
        </p:sp>
        <p:grpSp>
          <p:nvGrpSpPr>
            <p:cNvPr id="136" name="Gruppe 45"/>
            <p:cNvGrpSpPr/>
            <p:nvPr/>
          </p:nvGrpSpPr>
          <p:grpSpPr>
            <a:xfrm>
              <a:off x="5940152" y="2780928"/>
              <a:ext cx="576064" cy="504056"/>
              <a:chOff x="3009901" y="6018213"/>
              <a:chExt cx="1687512" cy="1166812"/>
            </a:xfrm>
          </p:grpSpPr>
          <p:sp>
            <p:nvSpPr>
              <p:cNvPr id="137" name="Rectangle 14"/>
              <p:cNvSpPr>
                <a:spLocks noChangeArrowheads="1"/>
              </p:cNvSpPr>
              <p:nvPr/>
            </p:nvSpPr>
            <p:spPr bwMode="auto">
              <a:xfrm>
                <a:off x="3983038" y="7053263"/>
                <a:ext cx="622300" cy="61913"/>
              </a:xfrm>
              <a:prstGeom prst="rect">
                <a:avLst/>
              </a:prstGeom>
              <a:solidFill>
                <a:srgbClr val="BFB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38" name="Freeform 25"/>
              <p:cNvSpPr>
                <a:spLocks/>
              </p:cNvSpPr>
              <p:nvPr/>
            </p:nvSpPr>
            <p:spPr bwMode="auto">
              <a:xfrm>
                <a:off x="3362326" y="6115050"/>
                <a:ext cx="133350" cy="808038"/>
              </a:xfrm>
              <a:custGeom>
                <a:avLst/>
                <a:gdLst/>
                <a:ahLst/>
                <a:cxnLst>
                  <a:cxn ang="0">
                    <a:pos x="0" y="159"/>
                  </a:cxn>
                  <a:cxn ang="0">
                    <a:pos x="0" y="1018"/>
                  </a:cxn>
                  <a:cxn ang="0">
                    <a:pos x="21" y="1017"/>
                  </a:cxn>
                  <a:cxn ang="0">
                    <a:pos x="43" y="1017"/>
                  </a:cxn>
                  <a:cxn ang="0">
                    <a:pos x="63" y="1015"/>
                  </a:cxn>
                  <a:cxn ang="0">
                    <a:pos x="84" y="1015"/>
                  </a:cxn>
                  <a:cxn ang="0">
                    <a:pos x="104" y="1015"/>
                  </a:cxn>
                  <a:cxn ang="0">
                    <a:pos x="124" y="1014"/>
                  </a:cxn>
                  <a:cxn ang="0">
                    <a:pos x="145" y="1014"/>
                  </a:cxn>
                  <a:cxn ang="0">
                    <a:pos x="165" y="1013"/>
                  </a:cxn>
                  <a:cxn ang="0">
                    <a:pos x="168" y="56"/>
                  </a:cxn>
                  <a:cxn ang="0">
                    <a:pos x="157" y="45"/>
                  </a:cxn>
                  <a:cxn ang="0">
                    <a:pos x="141" y="36"/>
                  </a:cxn>
                  <a:cxn ang="0">
                    <a:pos x="123" y="28"/>
                  </a:cxn>
                  <a:cxn ang="0">
                    <a:pos x="103" y="21"/>
                  </a:cxn>
                  <a:cxn ang="0">
                    <a:pos x="79" y="14"/>
                  </a:cxn>
                  <a:cxn ang="0">
                    <a:pos x="54" y="8"/>
                  </a:cxn>
                  <a:cxn ang="0">
                    <a:pos x="28" y="4"/>
                  </a:cxn>
                  <a:cxn ang="0">
                    <a:pos x="0" y="0"/>
                  </a:cxn>
                  <a:cxn ang="0">
                    <a:pos x="0" y="54"/>
                  </a:cxn>
                  <a:cxn ang="0">
                    <a:pos x="28" y="54"/>
                  </a:cxn>
                  <a:cxn ang="0">
                    <a:pos x="32" y="56"/>
                  </a:cxn>
                  <a:cxn ang="0">
                    <a:pos x="36" y="58"/>
                  </a:cxn>
                  <a:cxn ang="0">
                    <a:pos x="38" y="61"/>
                  </a:cxn>
                  <a:cxn ang="0">
                    <a:pos x="39" y="66"/>
                  </a:cxn>
                  <a:cxn ang="0">
                    <a:pos x="39" y="148"/>
                  </a:cxn>
                  <a:cxn ang="0">
                    <a:pos x="38" y="152"/>
                  </a:cxn>
                  <a:cxn ang="0">
                    <a:pos x="36" y="156"/>
                  </a:cxn>
                  <a:cxn ang="0">
                    <a:pos x="32" y="158"/>
                  </a:cxn>
                  <a:cxn ang="0">
                    <a:pos x="28" y="159"/>
                  </a:cxn>
                  <a:cxn ang="0">
                    <a:pos x="0" y="159"/>
                  </a:cxn>
                </a:cxnLst>
                <a:rect l="0" t="0" r="r" b="b"/>
                <a:pathLst>
                  <a:path w="168" h="1018">
                    <a:moveTo>
                      <a:pt x="0" y="159"/>
                    </a:moveTo>
                    <a:lnTo>
                      <a:pt x="0" y="1018"/>
                    </a:lnTo>
                    <a:lnTo>
                      <a:pt x="21" y="1017"/>
                    </a:lnTo>
                    <a:lnTo>
                      <a:pt x="43" y="1017"/>
                    </a:lnTo>
                    <a:lnTo>
                      <a:pt x="63" y="1015"/>
                    </a:lnTo>
                    <a:lnTo>
                      <a:pt x="84" y="1015"/>
                    </a:lnTo>
                    <a:lnTo>
                      <a:pt x="104" y="1015"/>
                    </a:lnTo>
                    <a:lnTo>
                      <a:pt x="124" y="1014"/>
                    </a:lnTo>
                    <a:lnTo>
                      <a:pt x="145" y="1014"/>
                    </a:lnTo>
                    <a:lnTo>
                      <a:pt x="165" y="1013"/>
                    </a:lnTo>
                    <a:lnTo>
                      <a:pt x="168" y="56"/>
                    </a:lnTo>
                    <a:lnTo>
                      <a:pt x="157" y="45"/>
                    </a:lnTo>
                    <a:lnTo>
                      <a:pt x="141" y="36"/>
                    </a:lnTo>
                    <a:lnTo>
                      <a:pt x="123" y="28"/>
                    </a:lnTo>
                    <a:lnTo>
                      <a:pt x="103" y="21"/>
                    </a:lnTo>
                    <a:lnTo>
                      <a:pt x="79" y="14"/>
                    </a:lnTo>
                    <a:lnTo>
                      <a:pt x="54" y="8"/>
                    </a:lnTo>
                    <a:lnTo>
                      <a:pt x="28" y="4"/>
                    </a:lnTo>
                    <a:lnTo>
                      <a:pt x="0" y="0"/>
                    </a:lnTo>
                    <a:lnTo>
                      <a:pt x="0" y="54"/>
                    </a:lnTo>
                    <a:lnTo>
                      <a:pt x="28" y="54"/>
                    </a:lnTo>
                    <a:lnTo>
                      <a:pt x="32" y="56"/>
                    </a:lnTo>
                    <a:lnTo>
                      <a:pt x="36" y="58"/>
                    </a:lnTo>
                    <a:lnTo>
                      <a:pt x="38" y="61"/>
                    </a:lnTo>
                    <a:lnTo>
                      <a:pt x="39" y="66"/>
                    </a:lnTo>
                    <a:lnTo>
                      <a:pt x="39" y="148"/>
                    </a:lnTo>
                    <a:lnTo>
                      <a:pt x="38" y="152"/>
                    </a:lnTo>
                    <a:lnTo>
                      <a:pt x="36" y="156"/>
                    </a:lnTo>
                    <a:lnTo>
                      <a:pt x="32" y="158"/>
                    </a:lnTo>
                    <a:lnTo>
                      <a:pt x="28" y="159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39" name="Freeform 26"/>
              <p:cNvSpPr>
                <a:spLocks/>
              </p:cNvSpPr>
              <p:nvPr/>
            </p:nvSpPr>
            <p:spPr bwMode="auto">
              <a:xfrm>
                <a:off x="3240088" y="6110288"/>
                <a:ext cx="122238" cy="819150"/>
              </a:xfrm>
              <a:custGeom>
                <a:avLst/>
                <a:gdLst/>
                <a:ahLst/>
                <a:cxnLst>
                  <a:cxn ang="0">
                    <a:pos x="153" y="59"/>
                  </a:cxn>
                  <a:cxn ang="0">
                    <a:pos x="153" y="5"/>
                  </a:cxn>
                  <a:cxn ang="0">
                    <a:pos x="135" y="4"/>
                  </a:cxn>
                  <a:cxn ang="0">
                    <a:pos x="116" y="2"/>
                  </a:cxn>
                  <a:cxn ang="0">
                    <a:pos x="97" y="1"/>
                  </a:cxn>
                  <a:cxn ang="0">
                    <a:pos x="78" y="1"/>
                  </a:cxn>
                  <a:cxn ang="0">
                    <a:pos x="59" y="0"/>
                  </a:cxn>
                  <a:cxn ang="0">
                    <a:pos x="39" y="0"/>
                  </a:cxn>
                  <a:cxn ang="0">
                    <a:pos x="19" y="0"/>
                  </a:cxn>
                  <a:cxn ang="0">
                    <a:pos x="0" y="1"/>
                  </a:cxn>
                  <a:cxn ang="0">
                    <a:pos x="0" y="43"/>
                  </a:cxn>
                  <a:cxn ang="0">
                    <a:pos x="29" y="43"/>
                  </a:cxn>
                  <a:cxn ang="0">
                    <a:pos x="33" y="44"/>
                  </a:cxn>
                  <a:cxn ang="0">
                    <a:pos x="36" y="47"/>
                  </a:cxn>
                  <a:cxn ang="0">
                    <a:pos x="38" y="50"/>
                  </a:cxn>
                  <a:cxn ang="0">
                    <a:pos x="39" y="54"/>
                  </a:cxn>
                  <a:cxn ang="0">
                    <a:pos x="39" y="138"/>
                  </a:cxn>
                  <a:cxn ang="0">
                    <a:pos x="38" y="142"/>
                  </a:cxn>
                  <a:cxn ang="0">
                    <a:pos x="36" y="145"/>
                  </a:cxn>
                  <a:cxn ang="0">
                    <a:pos x="33" y="147"/>
                  </a:cxn>
                  <a:cxn ang="0">
                    <a:pos x="29" y="148"/>
                  </a:cxn>
                  <a:cxn ang="0">
                    <a:pos x="0" y="148"/>
                  </a:cxn>
                  <a:cxn ang="0">
                    <a:pos x="0" y="1031"/>
                  </a:cxn>
                  <a:cxn ang="0">
                    <a:pos x="19" y="1030"/>
                  </a:cxn>
                  <a:cxn ang="0">
                    <a:pos x="38" y="1027"/>
                  </a:cxn>
                  <a:cxn ang="0">
                    <a:pos x="57" y="1026"/>
                  </a:cxn>
                  <a:cxn ang="0">
                    <a:pos x="77" y="1025"/>
                  </a:cxn>
                  <a:cxn ang="0">
                    <a:pos x="95" y="1025"/>
                  </a:cxn>
                  <a:cxn ang="0">
                    <a:pos x="115" y="1024"/>
                  </a:cxn>
                  <a:cxn ang="0">
                    <a:pos x="133" y="1023"/>
                  </a:cxn>
                  <a:cxn ang="0">
                    <a:pos x="153" y="1023"/>
                  </a:cxn>
                  <a:cxn ang="0">
                    <a:pos x="153" y="164"/>
                  </a:cxn>
                  <a:cxn ang="0">
                    <a:pos x="124" y="164"/>
                  </a:cxn>
                  <a:cxn ang="0">
                    <a:pos x="120" y="163"/>
                  </a:cxn>
                  <a:cxn ang="0">
                    <a:pos x="117" y="161"/>
                  </a:cxn>
                  <a:cxn ang="0">
                    <a:pos x="115" y="157"/>
                  </a:cxn>
                  <a:cxn ang="0">
                    <a:pos x="114" y="153"/>
                  </a:cxn>
                  <a:cxn ang="0">
                    <a:pos x="114" y="71"/>
                  </a:cxn>
                  <a:cxn ang="0">
                    <a:pos x="115" y="66"/>
                  </a:cxn>
                  <a:cxn ang="0">
                    <a:pos x="117" y="63"/>
                  </a:cxn>
                  <a:cxn ang="0">
                    <a:pos x="120" y="61"/>
                  </a:cxn>
                  <a:cxn ang="0">
                    <a:pos x="124" y="59"/>
                  </a:cxn>
                  <a:cxn ang="0">
                    <a:pos x="153" y="59"/>
                  </a:cxn>
                </a:cxnLst>
                <a:rect l="0" t="0" r="r" b="b"/>
                <a:pathLst>
                  <a:path w="153" h="1031">
                    <a:moveTo>
                      <a:pt x="153" y="59"/>
                    </a:moveTo>
                    <a:lnTo>
                      <a:pt x="153" y="5"/>
                    </a:lnTo>
                    <a:lnTo>
                      <a:pt x="135" y="4"/>
                    </a:lnTo>
                    <a:lnTo>
                      <a:pt x="116" y="2"/>
                    </a:lnTo>
                    <a:lnTo>
                      <a:pt x="97" y="1"/>
                    </a:lnTo>
                    <a:lnTo>
                      <a:pt x="78" y="1"/>
                    </a:lnTo>
                    <a:lnTo>
                      <a:pt x="59" y="0"/>
                    </a:lnTo>
                    <a:lnTo>
                      <a:pt x="39" y="0"/>
                    </a:lnTo>
                    <a:lnTo>
                      <a:pt x="19" y="0"/>
                    </a:lnTo>
                    <a:lnTo>
                      <a:pt x="0" y="1"/>
                    </a:lnTo>
                    <a:lnTo>
                      <a:pt x="0" y="43"/>
                    </a:lnTo>
                    <a:lnTo>
                      <a:pt x="29" y="43"/>
                    </a:lnTo>
                    <a:lnTo>
                      <a:pt x="33" y="44"/>
                    </a:lnTo>
                    <a:lnTo>
                      <a:pt x="36" y="47"/>
                    </a:lnTo>
                    <a:lnTo>
                      <a:pt x="38" y="50"/>
                    </a:lnTo>
                    <a:lnTo>
                      <a:pt x="39" y="54"/>
                    </a:lnTo>
                    <a:lnTo>
                      <a:pt x="39" y="138"/>
                    </a:lnTo>
                    <a:lnTo>
                      <a:pt x="38" y="142"/>
                    </a:lnTo>
                    <a:lnTo>
                      <a:pt x="36" y="145"/>
                    </a:lnTo>
                    <a:lnTo>
                      <a:pt x="33" y="147"/>
                    </a:lnTo>
                    <a:lnTo>
                      <a:pt x="29" y="148"/>
                    </a:lnTo>
                    <a:lnTo>
                      <a:pt x="0" y="148"/>
                    </a:lnTo>
                    <a:lnTo>
                      <a:pt x="0" y="1031"/>
                    </a:lnTo>
                    <a:lnTo>
                      <a:pt x="19" y="1030"/>
                    </a:lnTo>
                    <a:lnTo>
                      <a:pt x="38" y="1027"/>
                    </a:lnTo>
                    <a:lnTo>
                      <a:pt x="57" y="1026"/>
                    </a:lnTo>
                    <a:lnTo>
                      <a:pt x="77" y="1025"/>
                    </a:lnTo>
                    <a:lnTo>
                      <a:pt x="95" y="1025"/>
                    </a:lnTo>
                    <a:lnTo>
                      <a:pt x="115" y="1024"/>
                    </a:lnTo>
                    <a:lnTo>
                      <a:pt x="133" y="1023"/>
                    </a:lnTo>
                    <a:lnTo>
                      <a:pt x="153" y="1023"/>
                    </a:lnTo>
                    <a:lnTo>
                      <a:pt x="153" y="164"/>
                    </a:lnTo>
                    <a:lnTo>
                      <a:pt x="124" y="164"/>
                    </a:lnTo>
                    <a:lnTo>
                      <a:pt x="120" y="163"/>
                    </a:lnTo>
                    <a:lnTo>
                      <a:pt x="117" y="161"/>
                    </a:lnTo>
                    <a:lnTo>
                      <a:pt x="115" y="157"/>
                    </a:lnTo>
                    <a:lnTo>
                      <a:pt x="114" y="153"/>
                    </a:lnTo>
                    <a:lnTo>
                      <a:pt x="114" y="71"/>
                    </a:lnTo>
                    <a:lnTo>
                      <a:pt x="115" y="66"/>
                    </a:lnTo>
                    <a:lnTo>
                      <a:pt x="117" y="63"/>
                    </a:lnTo>
                    <a:lnTo>
                      <a:pt x="120" y="61"/>
                    </a:lnTo>
                    <a:lnTo>
                      <a:pt x="124" y="59"/>
                    </a:lnTo>
                    <a:lnTo>
                      <a:pt x="153" y="5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40" name="Freeform 27"/>
              <p:cNvSpPr>
                <a:spLocks/>
              </p:cNvSpPr>
              <p:nvPr/>
            </p:nvSpPr>
            <p:spPr bwMode="auto">
              <a:xfrm>
                <a:off x="3122613" y="6111875"/>
                <a:ext cx="117475" cy="833438"/>
              </a:xfrm>
              <a:custGeom>
                <a:avLst/>
                <a:gdLst/>
                <a:ahLst/>
                <a:cxnLst>
                  <a:cxn ang="0">
                    <a:pos x="148" y="42"/>
                  </a:cxn>
                  <a:cxn ang="0">
                    <a:pos x="148" y="0"/>
                  </a:cxn>
                  <a:cxn ang="0">
                    <a:pos x="128" y="0"/>
                  </a:cxn>
                  <a:cxn ang="0">
                    <a:pos x="110" y="1"/>
                  </a:cxn>
                  <a:cxn ang="0">
                    <a:pos x="90" y="2"/>
                  </a:cxn>
                  <a:cxn ang="0">
                    <a:pos x="72" y="3"/>
                  </a:cxn>
                  <a:cxn ang="0">
                    <a:pos x="53" y="5"/>
                  </a:cxn>
                  <a:cxn ang="0">
                    <a:pos x="35" y="8"/>
                  </a:cxn>
                  <a:cxn ang="0">
                    <a:pos x="18" y="11"/>
                  </a:cxn>
                  <a:cxn ang="0">
                    <a:pos x="0" y="15"/>
                  </a:cxn>
                  <a:cxn ang="0">
                    <a:pos x="0" y="72"/>
                  </a:cxn>
                  <a:cxn ang="0">
                    <a:pos x="20" y="72"/>
                  </a:cxn>
                  <a:cxn ang="0">
                    <a:pos x="23" y="73"/>
                  </a:cxn>
                  <a:cxn ang="0">
                    <a:pos x="26" y="76"/>
                  </a:cxn>
                  <a:cxn ang="0">
                    <a:pos x="27" y="80"/>
                  </a:cxn>
                  <a:cxn ang="0">
                    <a:pos x="28" y="85"/>
                  </a:cxn>
                  <a:cxn ang="0">
                    <a:pos x="28" y="182"/>
                  </a:cxn>
                  <a:cxn ang="0">
                    <a:pos x="27" y="186"/>
                  </a:cxn>
                  <a:cxn ang="0">
                    <a:pos x="26" y="191"/>
                  </a:cxn>
                  <a:cxn ang="0">
                    <a:pos x="23" y="193"/>
                  </a:cxn>
                  <a:cxn ang="0">
                    <a:pos x="20" y="194"/>
                  </a:cxn>
                  <a:cxn ang="0">
                    <a:pos x="0" y="194"/>
                  </a:cxn>
                  <a:cxn ang="0">
                    <a:pos x="0" y="1050"/>
                  </a:cxn>
                  <a:cxn ang="0">
                    <a:pos x="19" y="1047"/>
                  </a:cxn>
                  <a:cxn ang="0">
                    <a:pos x="37" y="1044"/>
                  </a:cxn>
                  <a:cxn ang="0">
                    <a:pos x="56" y="1041"/>
                  </a:cxn>
                  <a:cxn ang="0">
                    <a:pos x="74" y="1038"/>
                  </a:cxn>
                  <a:cxn ang="0">
                    <a:pos x="92" y="1036"/>
                  </a:cxn>
                  <a:cxn ang="0">
                    <a:pos x="111" y="1033"/>
                  </a:cxn>
                  <a:cxn ang="0">
                    <a:pos x="129" y="1032"/>
                  </a:cxn>
                  <a:cxn ang="0">
                    <a:pos x="148" y="1030"/>
                  </a:cxn>
                  <a:cxn ang="0">
                    <a:pos x="148" y="147"/>
                  </a:cxn>
                  <a:cxn ang="0">
                    <a:pos x="119" y="147"/>
                  </a:cxn>
                  <a:cxn ang="0">
                    <a:pos x="114" y="146"/>
                  </a:cxn>
                  <a:cxn ang="0">
                    <a:pos x="112" y="144"/>
                  </a:cxn>
                  <a:cxn ang="0">
                    <a:pos x="110" y="141"/>
                  </a:cxn>
                  <a:cxn ang="0">
                    <a:pos x="109" y="137"/>
                  </a:cxn>
                  <a:cxn ang="0">
                    <a:pos x="109" y="53"/>
                  </a:cxn>
                  <a:cxn ang="0">
                    <a:pos x="110" y="49"/>
                  </a:cxn>
                  <a:cxn ang="0">
                    <a:pos x="112" y="46"/>
                  </a:cxn>
                  <a:cxn ang="0">
                    <a:pos x="114" y="43"/>
                  </a:cxn>
                  <a:cxn ang="0">
                    <a:pos x="119" y="42"/>
                  </a:cxn>
                  <a:cxn ang="0">
                    <a:pos x="148" y="42"/>
                  </a:cxn>
                </a:cxnLst>
                <a:rect l="0" t="0" r="r" b="b"/>
                <a:pathLst>
                  <a:path w="148" h="1050">
                    <a:moveTo>
                      <a:pt x="148" y="42"/>
                    </a:moveTo>
                    <a:lnTo>
                      <a:pt x="148" y="0"/>
                    </a:lnTo>
                    <a:lnTo>
                      <a:pt x="128" y="0"/>
                    </a:lnTo>
                    <a:lnTo>
                      <a:pt x="110" y="1"/>
                    </a:lnTo>
                    <a:lnTo>
                      <a:pt x="90" y="2"/>
                    </a:lnTo>
                    <a:lnTo>
                      <a:pt x="72" y="3"/>
                    </a:lnTo>
                    <a:lnTo>
                      <a:pt x="53" y="5"/>
                    </a:lnTo>
                    <a:lnTo>
                      <a:pt x="35" y="8"/>
                    </a:lnTo>
                    <a:lnTo>
                      <a:pt x="18" y="11"/>
                    </a:lnTo>
                    <a:lnTo>
                      <a:pt x="0" y="15"/>
                    </a:lnTo>
                    <a:lnTo>
                      <a:pt x="0" y="72"/>
                    </a:lnTo>
                    <a:lnTo>
                      <a:pt x="20" y="72"/>
                    </a:lnTo>
                    <a:lnTo>
                      <a:pt x="23" y="73"/>
                    </a:lnTo>
                    <a:lnTo>
                      <a:pt x="26" y="76"/>
                    </a:lnTo>
                    <a:lnTo>
                      <a:pt x="27" y="80"/>
                    </a:lnTo>
                    <a:lnTo>
                      <a:pt x="28" y="85"/>
                    </a:lnTo>
                    <a:lnTo>
                      <a:pt x="28" y="182"/>
                    </a:lnTo>
                    <a:lnTo>
                      <a:pt x="27" y="186"/>
                    </a:lnTo>
                    <a:lnTo>
                      <a:pt x="26" y="191"/>
                    </a:lnTo>
                    <a:lnTo>
                      <a:pt x="23" y="193"/>
                    </a:lnTo>
                    <a:lnTo>
                      <a:pt x="20" y="194"/>
                    </a:lnTo>
                    <a:lnTo>
                      <a:pt x="0" y="194"/>
                    </a:lnTo>
                    <a:lnTo>
                      <a:pt x="0" y="1050"/>
                    </a:lnTo>
                    <a:lnTo>
                      <a:pt x="19" y="1047"/>
                    </a:lnTo>
                    <a:lnTo>
                      <a:pt x="37" y="1044"/>
                    </a:lnTo>
                    <a:lnTo>
                      <a:pt x="56" y="1041"/>
                    </a:lnTo>
                    <a:lnTo>
                      <a:pt x="74" y="1038"/>
                    </a:lnTo>
                    <a:lnTo>
                      <a:pt x="92" y="1036"/>
                    </a:lnTo>
                    <a:lnTo>
                      <a:pt x="111" y="1033"/>
                    </a:lnTo>
                    <a:lnTo>
                      <a:pt x="129" y="1032"/>
                    </a:lnTo>
                    <a:lnTo>
                      <a:pt x="148" y="1030"/>
                    </a:lnTo>
                    <a:lnTo>
                      <a:pt x="148" y="147"/>
                    </a:lnTo>
                    <a:lnTo>
                      <a:pt x="119" y="147"/>
                    </a:lnTo>
                    <a:lnTo>
                      <a:pt x="114" y="146"/>
                    </a:lnTo>
                    <a:lnTo>
                      <a:pt x="112" y="144"/>
                    </a:lnTo>
                    <a:lnTo>
                      <a:pt x="110" y="141"/>
                    </a:lnTo>
                    <a:lnTo>
                      <a:pt x="109" y="137"/>
                    </a:lnTo>
                    <a:lnTo>
                      <a:pt x="109" y="53"/>
                    </a:lnTo>
                    <a:lnTo>
                      <a:pt x="110" y="49"/>
                    </a:lnTo>
                    <a:lnTo>
                      <a:pt x="112" y="46"/>
                    </a:lnTo>
                    <a:lnTo>
                      <a:pt x="114" y="43"/>
                    </a:lnTo>
                    <a:lnTo>
                      <a:pt x="119" y="42"/>
                    </a:lnTo>
                    <a:lnTo>
                      <a:pt x="148" y="4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41" name="Freeform 28"/>
              <p:cNvSpPr>
                <a:spLocks/>
              </p:cNvSpPr>
              <p:nvPr/>
            </p:nvSpPr>
            <p:spPr bwMode="auto">
              <a:xfrm>
                <a:off x="3014663" y="6122988"/>
                <a:ext cx="107950" cy="849313"/>
              </a:xfrm>
              <a:custGeom>
                <a:avLst/>
                <a:gdLst/>
                <a:ahLst/>
                <a:cxnLst>
                  <a:cxn ang="0">
                    <a:pos x="137" y="57"/>
                  </a:cxn>
                  <a:cxn ang="0">
                    <a:pos x="137" y="0"/>
                  </a:cxn>
                  <a:cxn ang="0">
                    <a:pos x="113" y="4"/>
                  </a:cxn>
                  <a:cxn ang="0">
                    <a:pos x="90" y="10"/>
                  </a:cxn>
                  <a:cxn ang="0">
                    <a:pos x="69" y="17"/>
                  </a:cxn>
                  <a:cxn ang="0">
                    <a:pos x="50" y="24"/>
                  </a:cxn>
                  <a:cxn ang="0">
                    <a:pos x="34" y="32"/>
                  </a:cxn>
                  <a:cxn ang="0">
                    <a:pos x="20" y="40"/>
                  </a:cxn>
                  <a:cxn ang="0">
                    <a:pos x="8" y="49"/>
                  </a:cxn>
                  <a:cxn ang="0">
                    <a:pos x="0" y="60"/>
                  </a:cxn>
                  <a:cxn ang="0">
                    <a:pos x="0" y="102"/>
                  </a:cxn>
                  <a:cxn ang="0">
                    <a:pos x="0" y="103"/>
                  </a:cxn>
                  <a:cxn ang="0">
                    <a:pos x="15" y="1070"/>
                  </a:cxn>
                  <a:cxn ang="0">
                    <a:pos x="30" y="1064"/>
                  </a:cxn>
                  <a:cxn ang="0">
                    <a:pos x="45" y="1060"/>
                  </a:cxn>
                  <a:cxn ang="0">
                    <a:pos x="60" y="1055"/>
                  </a:cxn>
                  <a:cxn ang="0">
                    <a:pos x="75" y="1050"/>
                  </a:cxn>
                  <a:cxn ang="0">
                    <a:pos x="90" y="1047"/>
                  </a:cxn>
                  <a:cxn ang="0">
                    <a:pos x="106" y="1042"/>
                  </a:cxn>
                  <a:cxn ang="0">
                    <a:pos x="121" y="1039"/>
                  </a:cxn>
                  <a:cxn ang="0">
                    <a:pos x="137" y="1035"/>
                  </a:cxn>
                  <a:cxn ang="0">
                    <a:pos x="137" y="179"/>
                  </a:cxn>
                  <a:cxn ang="0">
                    <a:pos x="117" y="179"/>
                  </a:cxn>
                  <a:cxn ang="0">
                    <a:pos x="114" y="178"/>
                  </a:cxn>
                  <a:cxn ang="0">
                    <a:pos x="112" y="176"/>
                  </a:cxn>
                  <a:cxn ang="0">
                    <a:pos x="111" y="171"/>
                  </a:cxn>
                  <a:cxn ang="0">
                    <a:pos x="110" y="167"/>
                  </a:cxn>
                  <a:cxn ang="0">
                    <a:pos x="110" y="70"/>
                  </a:cxn>
                  <a:cxn ang="0">
                    <a:pos x="111" y="65"/>
                  </a:cxn>
                  <a:cxn ang="0">
                    <a:pos x="112" y="61"/>
                  </a:cxn>
                  <a:cxn ang="0">
                    <a:pos x="114" y="58"/>
                  </a:cxn>
                  <a:cxn ang="0">
                    <a:pos x="117" y="57"/>
                  </a:cxn>
                  <a:cxn ang="0">
                    <a:pos x="137" y="57"/>
                  </a:cxn>
                </a:cxnLst>
                <a:rect l="0" t="0" r="r" b="b"/>
                <a:pathLst>
                  <a:path w="137" h="1070">
                    <a:moveTo>
                      <a:pt x="137" y="57"/>
                    </a:moveTo>
                    <a:lnTo>
                      <a:pt x="137" y="0"/>
                    </a:lnTo>
                    <a:lnTo>
                      <a:pt x="113" y="4"/>
                    </a:lnTo>
                    <a:lnTo>
                      <a:pt x="90" y="10"/>
                    </a:lnTo>
                    <a:lnTo>
                      <a:pt x="69" y="17"/>
                    </a:lnTo>
                    <a:lnTo>
                      <a:pt x="50" y="24"/>
                    </a:lnTo>
                    <a:lnTo>
                      <a:pt x="34" y="32"/>
                    </a:lnTo>
                    <a:lnTo>
                      <a:pt x="20" y="40"/>
                    </a:lnTo>
                    <a:lnTo>
                      <a:pt x="8" y="49"/>
                    </a:lnTo>
                    <a:lnTo>
                      <a:pt x="0" y="60"/>
                    </a:lnTo>
                    <a:lnTo>
                      <a:pt x="0" y="102"/>
                    </a:lnTo>
                    <a:lnTo>
                      <a:pt x="0" y="103"/>
                    </a:lnTo>
                    <a:lnTo>
                      <a:pt x="15" y="1070"/>
                    </a:lnTo>
                    <a:lnTo>
                      <a:pt x="30" y="1064"/>
                    </a:lnTo>
                    <a:lnTo>
                      <a:pt x="45" y="1060"/>
                    </a:lnTo>
                    <a:lnTo>
                      <a:pt x="60" y="1055"/>
                    </a:lnTo>
                    <a:lnTo>
                      <a:pt x="75" y="1050"/>
                    </a:lnTo>
                    <a:lnTo>
                      <a:pt x="90" y="1047"/>
                    </a:lnTo>
                    <a:lnTo>
                      <a:pt x="106" y="1042"/>
                    </a:lnTo>
                    <a:lnTo>
                      <a:pt x="121" y="1039"/>
                    </a:lnTo>
                    <a:lnTo>
                      <a:pt x="137" y="1035"/>
                    </a:lnTo>
                    <a:lnTo>
                      <a:pt x="137" y="179"/>
                    </a:lnTo>
                    <a:lnTo>
                      <a:pt x="117" y="179"/>
                    </a:lnTo>
                    <a:lnTo>
                      <a:pt x="114" y="178"/>
                    </a:lnTo>
                    <a:lnTo>
                      <a:pt x="112" y="176"/>
                    </a:lnTo>
                    <a:lnTo>
                      <a:pt x="111" y="171"/>
                    </a:lnTo>
                    <a:lnTo>
                      <a:pt x="110" y="167"/>
                    </a:lnTo>
                    <a:lnTo>
                      <a:pt x="110" y="70"/>
                    </a:lnTo>
                    <a:lnTo>
                      <a:pt x="111" y="65"/>
                    </a:lnTo>
                    <a:lnTo>
                      <a:pt x="112" y="61"/>
                    </a:lnTo>
                    <a:lnTo>
                      <a:pt x="114" y="58"/>
                    </a:lnTo>
                    <a:lnTo>
                      <a:pt x="117" y="57"/>
                    </a:lnTo>
                    <a:lnTo>
                      <a:pt x="137" y="5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42" name="Rectangle 29"/>
              <p:cNvSpPr>
                <a:spLocks noChangeArrowheads="1"/>
              </p:cNvSpPr>
              <p:nvPr/>
            </p:nvSpPr>
            <p:spPr bwMode="auto">
              <a:xfrm>
                <a:off x="4292601" y="6018213"/>
                <a:ext cx="195263" cy="103188"/>
              </a:xfrm>
              <a:prstGeom prst="rect">
                <a:avLst/>
              </a:prstGeom>
              <a:solidFill>
                <a:srgbClr val="00335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43" name="Freeform 30"/>
              <p:cNvSpPr>
                <a:spLocks/>
              </p:cNvSpPr>
              <p:nvPr/>
            </p:nvSpPr>
            <p:spPr bwMode="auto">
              <a:xfrm>
                <a:off x="4298951" y="6018213"/>
                <a:ext cx="180975" cy="984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29" y="0"/>
                  </a:cxn>
                  <a:cxn ang="0">
                    <a:pos x="43" y="0"/>
                  </a:cxn>
                  <a:cxn ang="0">
                    <a:pos x="57" y="0"/>
                  </a:cxn>
                  <a:cxn ang="0">
                    <a:pos x="71" y="0"/>
                  </a:cxn>
                  <a:cxn ang="0">
                    <a:pos x="85" y="0"/>
                  </a:cxn>
                  <a:cxn ang="0">
                    <a:pos x="100" y="0"/>
                  </a:cxn>
                  <a:cxn ang="0">
                    <a:pos x="114" y="0"/>
                  </a:cxn>
                  <a:cxn ang="0">
                    <a:pos x="128" y="0"/>
                  </a:cxn>
                  <a:cxn ang="0">
                    <a:pos x="143" y="0"/>
                  </a:cxn>
                  <a:cxn ang="0">
                    <a:pos x="157" y="0"/>
                  </a:cxn>
                  <a:cxn ang="0">
                    <a:pos x="172" y="0"/>
                  </a:cxn>
                  <a:cxn ang="0">
                    <a:pos x="185" y="0"/>
                  </a:cxn>
                  <a:cxn ang="0">
                    <a:pos x="199" y="0"/>
                  </a:cxn>
                  <a:cxn ang="0">
                    <a:pos x="214" y="0"/>
                  </a:cxn>
                  <a:cxn ang="0">
                    <a:pos x="228" y="0"/>
                  </a:cxn>
                  <a:cxn ang="0">
                    <a:pos x="228" y="31"/>
                  </a:cxn>
                  <a:cxn ang="0">
                    <a:pos x="228" y="62"/>
                  </a:cxn>
                  <a:cxn ang="0">
                    <a:pos x="228" y="94"/>
                  </a:cxn>
                  <a:cxn ang="0">
                    <a:pos x="228" y="125"/>
                  </a:cxn>
                  <a:cxn ang="0">
                    <a:pos x="214" y="125"/>
                  </a:cxn>
                  <a:cxn ang="0">
                    <a:pos x="199" y="125"/>
                  </a:cxn>
                  <a:cxn ang="0">
                    <a:pos x="185" y="125"/>
                  </a:cxn>
                  <a:cxn ang="0">
                    <a:pos x="172" y="125"/>
                  </a:cxn>
                  <a:cxn ang="0">
                    <a:pos x="157" y="125"/>
                  </a:cxn>
                  <a:cxn ang="0">
                    <a:pos x="143" y="125"/>
                  </a:cxn>
                  <a:cxn ang="0">
                    <a:pos x="128" y="125"/>
                  </a:cxn>
                  <a:cxn ang="0">
                    <a:pos x="114" y="125"/>
                  </a:cxn>
                  <a:cxn ang="0">
                    <a:pos x="100" y="125"/>
                  </a:cxn>
                  <a:cxn ang="0">
                    <a:pos x="85" y="125"/>
                  </a:cxn>
                  <a:cxn ang="0">
                    <a:pos x="71" y="125"/>
                  </a:cxn>
                  <a:cxn ang="0">
                    <a:pos x="57" y="125"/>
                  </a:cxn>
                  <a:cxn ang="0">
                    <a:pos x="43" y="125"/>
                  </a:cxn>
                  <a:cxn ang="0">
                    <a:pos x="29" y="125"/>
                  </a:cxn>
                  <a:cxn ang="0">
                    <a:pos x="14" y="125"/>
                  </a:cxn>
                  <a:cxn ang="0">
                    <a:pos x="0" y="125"/>
                  </a:cxn>
                  <a:cxn ang="0">
                    <a:pos x="1" y="94"/>
                  </a:cxn>
                  <a:cxn ang="0">
                    <a:pos x="1" y="62"/>
                  </a:cxn>
                  <a:cxn ang="0">
                    <a:pos x="1" y="31"/>
                  </a:cxn>
                  <a:cxn ang="0">
                    <a:pos x="0" y="0"/>
                  </a:cxn>
                </a:cxnLst>
                <a:rect l="0" t="0" r="r" b="b"/>
                <a:pathLst>
                  <a:path w="228" h="125">
                    <a:moveTo>
                      <a:pt x="0" y="0"/>
                    </a:moveTo>
                    <a:lnTo>
                      <a:pt x="14" y="0"/>
                    </a:lnTo>
                    <a:lnTo>
                      <a:pt x="29" y="0"/>
                    </a:lnTo>
                    <a:lnTo>
                      <a:pt x="43" y="0"/>
                    </a:lnTo>
                    <a:lnTo>
                      <a:pt x="57" y="0"/>
                    </a:lnTo>
                    <a:lnTo>
                      <a:pt x="71" y="0"/>
                    </a:lnTo>
                    <a:lnTo>
                      <a:pt x="85" y="0"/>
                    </a:lnTo>
                    <a:lnTo>
                      <a:pt x="100" y="0"/>
                    </a:lnTo>
                    <a:lnTo>
                      <a:pt x="114" y="0"/>
                    </a:lnTo>
                    <a:lnTo>
                      <a:pt x="128" y="0"/>
                    </a:lnTo>
                    <a:lnTo>
                      <a:pt x="143" y="0"/>
                    </a:lnTo>
                    <a:lnTo>
                      <a:pt x="157" y="0"/>
                    </a:lnTo>
                    <a:lnTo>
                      <a:pt x="172" y="0"/>
                    </a:lnTo>
                    <a:lnTo>
                      <a:pt x="185" y="0"/>
                    </a:lnTo>
                    <a:lnTo>
                      <a:pt x="199" y="0"/>
                    </a:lnTo>
                    <a:lnTo>
                      <a:pt x="214" y="0"/>
                    </a:lnTo>
                    <a:lnTo>
                      <a:pt x="228" y="0"/>
                    </a:lnTo>
                    <a:lnTo>
                      <a:pt x="228" y="31"/>
                    </a:lnTo>
                    <a:lnTo>
                      <a:pt x="228" y="62"/>
                    </a:lnTo>
                    <a:lnTo>
                      <a:pt x="228" y="94"/>
                    </a:lnTo>
                    <a:lnTo>
                      <a:pt x="228" y="125"/>
                    </a:lnTo>
                    <a:lnTo>
                      <a:pt x="214" y="125"/>
                    </a:lnTo>
                    <a:lnTo>
                      <a:pt x="199" y="125"/>
                    </a:lnTo>
                    <a:lnTo>
                      <a:pt x="185" y="125"/>
                    </a:lnTo>
                    <a:lnTo>
                      <a:pt x="172" y="125"/>
                    </a:lnTo>
                    <a:lnTo>
                      <a:pt x="157" y="125"/>
                    </a:lnTo>
                    <a:lnTo>
                      <a:pt x="143" y="125"/>
                    </a:lnTo>
                    <a:lnTo>
                      <a:pt x="128" y="125"/>
                    </a:lnTo>
                    <a:lnTo>
                      <a:pt x="114" y="125"/>
                    </a:lnTo>
                    <a:lnTo>
                      <a:pt x="100" y="125"/>
                    </a:lnTo>
                    <a:lnTo>
                      <a:pt x="85" y="125"/>
                    </a:lnTo>
                    <a:lnTo>
                      <a:pt x="71" y="125"/>
                    </a:lnTo>
                    <a:lnTo>
                      <a:pt x="57" y="125"/>
                    </a:lnTo>
                    <a:lnTo>
                      <a:pt x="43" y="125"/>
                    </a:lnTo>
                    <a:lnTo>
                      <a:pt x="29" y="125"/>
                    </a:lnTo>
                    <a:lnTo>
                      <a:pt x="14" y="125"/>
                    </a:lnTo>
                    <a:lnTo>
                      <a:pt x="0" y="125"/>
                    </a:lnTo>
                    <a:lnTo>
                      <a:pt x="1" y="94"/>
                    </a:lnTo>
                    <a:lnTo>
                      <a:pt x="1" y="62"/>
                    </a:lnTo>
                    <a:lnTo>
                      <a:pt x="1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4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44" name="Freeform 31"/>
              <p:cNvSpPr>
                <a:spLocks/>
              </p:cNvSpPr>
              <p:nvPr/>
            </p:nvSpPr>
            <p:spPr bwMode="auto">
              <a:xfrm>
                <a:off x="4306888" y="6018213"/>
                <a:ext cx="166688" cy="968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0"/>
                  </a:cxn>
                  <a:cxn ang="0">
                    <a:pos x="27" y="0"/>
                  </a:cxn>
                  <a:cxn ang="0">
                    <a:pos x="39" y="0"/>
                  </a:cxn>
                  <a:cxn ang="0">
                    <a:pos x="53" y="0"/>
                  </a:cxn>
                  <a:cxn ang="0">
                    <a:pos x="66" y="0"/>
                  </a:cxn>
                  <a:cxn ang="0">
                    <a:pos x="80" y="0"/>
                  </a:cxn>
                  <a:cxn ang="0">
                    <a:pos x="92" y="0"/>
                  </a:cxn>
                  <a:cxn ang="0">
                    <a:pos x="105" y="0"/>
                  </a:cxn>
                  <a:cxn ang="0">
                    <a:pos x="119" y="0"/>
                  </a:cxn>
                  <a:cxn ang="0">
                    <a:pos x="131" y="0"/>
                  </a:cxn>
                  <a:cxn ang="0">
                    <a:pos x="144" y="0"/>
                  </a:cxn>
                  <a:cxn ang="0">
                    <a:pos x="158" y="0"/>
                  </a:cxn>
                  <a:cxn ang="0">
                    <a:pos x="171" y="0"/>
                  </a:cxn>
                  <a:cxn ang="0">
                    <a:pos x="183" y="0"/>
                  </a:cxn>
                  <a:cxn ang="0">
                    <a:pos x="197" y="0"/>
                  </a:cxn>
                  <a:cxn ang="0">
                    <a:pos x="210" y="0"/>
                  </a:cxn>
                  <a:cxn ang="0">
                    <a:pos x="210" y="30"/>
                  </a:cxn>
                  <a:cxn ang="0">
                    <a:pos x="210" y="61"/>
                  </a:cxn>
                  <a:cxn ang="0">
                    <a:pos x="210" y="91"/>
                  </a:cxn>
                  <a:cxn ang="0">
                    <a:pos x="210" y="121"/>
                  </a:cxn>
                  <a:cxn ang="0">
                    <a:pos x="197" y="121"/>
                  </a:cxn>
                  <a:cxn ang="0">
                    <a:pos x="183" y="121"/>
                  </a:cxn>
                  <a:cxn ang="0">
                    <a:pos x="171" y="121"/>
                  </a:cxn>
                  <a:cxn ang="0">
                    <a:pos x="158" y="121"/>
                  </a:cxn>
                  <a:cxn ang="0">
                    <a:pos x="144" y="121"/>
                  </a:cxn>
                  <a:cxn ang="0">
                    <a:pos x="131" y="121"/>
                  </a:cxn>
                  <a:cxn ang="0">
                    <a:pos x="119" y="121"/>
                  </a:cxn>
                  <a:cxn ang="0">
                    <a:pos x="105" y="121"/>
                  </a:cxn>
                  <a:cxn ang="0">
                    <a:pos x="92" y="121"/>
                  </a:cxn>
                  <a:cxn ang="0">
                    <a:pos x="80" y="121"/>
                  </a:cxn>
                  <a:cxn ang="0">
                    <a:pos x="66" y="121"/>
                  </a:cxn>
                  <a:cxn ang="0">
                    <a:pos x="53" y="121"/>
                  </a:cxn>
                  <a:cxn ang="0">
                    <a:pos x="39" y="121"/>
                  </a:cxn>
                  <a:cxn ang="0">
                    <a:pos x="27" y="121"/>
                  </a:cxn>
                  <a:cxn ang="0">
                    <a:pos x="13" y="121"/>
                  </a:cxn>
                  <a:cxn ang="0">
                    <a:pos x="0" y="121"/>
                  </a:cxn>
                  <a:cxn ang="0">
                    <a:pos x="0" y="91"/>
                  </a:cxn>
                  <a:cxn ang="0">
                    <a:pos x="0" y="61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w="210" h="121">
                    <a:moveTo>
                      <a:pt x="0" y="0"/>
                    </a:moveTo>
                    <a:lnTo>
                      <a:pt x="13" y="0"/>
                    </a:lnTo>
                    <a:lnTo>
                      <a:pt x="27" y="0"/>
                    </a:lnTo>
                    <a:lnTo>
                      <a:pt x="39" y="0"/>
                    </a:lnTo>
                    <a:lnTo>
                      <a:pt x="53" y="0"/>
                    </a:lnTo>
                    <a:lnTo>
                      <a:pt x="66" y="0"/>
                    </a:lnTo>
                    <a:lnTo>
                      <a:pt x="80" y="0"/>
                    </a:lnTo>
                    <a:lnTo>
                      <a:pt x="92" y="0"/>
                    </a:lnTo>
                    <a:lnTo>
                      <a:pt x="105" y="0"/>
                    </a:lnTo>
                    <a:lnTo>
                      <a:pt x="119" y="0"/>
                    </a:lnTo>
                    <a:lnTo>
                      <a:pt x="131" y="0"/>
                    </a:lnTo>
                    <a:lnTo>
                      <a:pt x="144" y="0"/>
                    </a:lnTo>
                    <a:lnTo>
                      <a:pt x="158" y="0"/>
                    </a:lnTo>
                    <a:lnTo>
                      <a:pt x="171" y="0"/>
                    </a:lnTo>
                    <a:lnTo>
                      <a:pt x="183" y="0"/>
                    </a:lnTo>
                    <a:lnTo>
                      <a:pt x="197" y="0"/>
                    </a:lnTo>
                    <a:lnTo>
                      <a:pt x="210" y="0"/>
                    </a:lnTo>
                    <a:lnTo>
                      <a:pt x="210" y="30"/>
                    </a:lnTo>
                    <a:lnTo>
                      <a:pt x="210" y="61"/>
                    </a:lnTo>
                    <a:lnTo>
                      <a:pt x="210" y="91"/>
                    </a:lnTo>
                    <a:lnTo>
                      <a:pt x="210" y="121"/>
                    </a:lnTo>
                    <a:lnTo>
                      <a:pt x="197" y="121"/>
                    </a:lnTo>
                    <a:lnTo>
                      <a:pt x="183" y="121"/>
                    </a:lnTo>
                    <a:lnTo>
                      <a:pt x="171" y="121"/>
                    </a:lnTo>
                    <a:lnTo>
                      <a:pt x="158" y="121"/>
                    </a:lnTo>
                    <a:lnTo>
                      <a:pt x="144" y="121"/>
                    </a:lnTo>
                    <a:lnTo>
                      <a:pt x="131" y="121"/>
                    </a:lnTo>
                    <a:lnTo>
                      <a:pt x="119" y="121"/>
                    </a:lnTo>
                    <a:lnTo>
                      <a:pt x="105" y="121"/>
                    </a:lnTo>
                    <a:lnTo>
                      <a:pt x="92" y="121"/>
                    </a:lnTo>
                    <a:lnTo>
                      <a:pt x="80" y="121"/>
                    </a:lnTo>
                    <a:lnTo>
                      <a:pt x="66" y="121"/>
                    </a:lnTo>
                    <a:lnTo>
                      <a:pt x="53" y="121"/>
                    </a:lnTo>
                    <a:lnTo>
                      <a:pt x="39" y="121"/>
                    </a:lnTo>
                    <a:lnTo>
                      <a:pt x="27" y="121"/>
                    </a:lnTo>
                    <a:lnTo>
                      <a:pt x="13" y="121"/>
                    </a:lnTo>
                    <a:lnTo>
                      <a:pt x="0" y="121"/>
                    </a:lnTo>
                    <a:lnTo>
                      <a:pt x="0" y="91"/>
                    </a:lnTo>
                    <a:lnTo>
                      <a:pt x="0" y="61"/>
                    </a:ln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5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45" name="Freeform 32"/>
              <p:cNvSpPr>
                <a:spLocks/>
              </p:cNvSpPr>
              <p:nvPr/>
            </p:nvSpPr>
            <p:spPr bwMode="auto">
              <a:xfrm>
                <a:off x="4314826" y="6018213"/>
                <a:ext cx="152400" cy="936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0"/>
                  </a:cxn>
                  <a:cxn ang="0">
                    <a:pos x="25" y="0"/>
                  </a:cxn>
                  <a:cxn ang="0">
                    <a:pos x="36" y="0"/>
                  </a:cxn>
                  <a:cxn ang="0">
                    <a:pos x="48" y="0"/>
                  </a:cxn>
                  <a:cxn ang="0">
                    <a:pos x="60" y="0"/>
                  </a:cxn>
                  <a:cxn ang="0">
                    <a:pos x="72" y="0"/>
                  </a:cxn>
                  <a:cxn ang="0">
                    <a:pos x="84" y="0"/>
                  </a:cxn>
                  <a:cxn ang="0">
                    <a:pos x="96" y="0"/>
                  </a:cxn>
                  <a:cxn ang="0">
                    <a:pos x="109" y="0"/>
                  </a:cxn>
                  <a:cxn ang="0">
                    <a:pos x="120" y="0"/>
                  </a:cxn>
                  <a:cxn ang="0">
                    <a:pos x="133" y="0"/>
                  </a:cxn>
                  <a:cxn ang="0">
                    <a:pos x="144" y="0"/>
                  </a:cxn>
                  <a:cxn ang="0">
                    <a:pos x="157" y="0"/>
                  </a:cxn>
                  <a:cxn ang="0">
                    <a:pos x="169" y="0"/>
                  </a:cxn>
                  <a:cxn ang="0">
                    <a:pos x="181" y="0"/>
                  </a:cxn>
                  <a:cxn ang="0">
                    <a:pos x="193" y="0"/>
                  </a:cxn>
                  <a:cxn ang="0">
                    <a:pos x="193" y="30"/>
                  </a:cxn>
                  <a:cxn ang="0">
                    <a:pos x="193" y="59"/>
                  </a:cxn>
                  <a:cxn ang="0">
                    <a:pos x="193" y="89"/>
                  </a:cxn>
                  <a:cxn ang="0">
                    <a:pos x="193" y="119"/>
                  </a:cxn>
                  <a:cxn ang="0">
                    <a:pos x="181" y="119"/>
                  </a:cxn>
                  <a:cxn ang="0">
                    <a:pos x="169" y="119"/>
                  </a:cxn>
                  <a:cxn ang="0">
                    <a:pos x="157" y="119"/>
                  </a:cxn>
                  <a:cxn ang="0">
                    <a:pos x="144" y="119"/>
                  </a:cxn>
                  <a:cxn ang="0">
                    <a:pos x="133" y="119"/>
                  </a:cxn>
                  <a:cxn ang="0">
                    <a:pos x="120" y="119"/>
                  </a:cxn>
                  <a:cxn ang="0">
                    <a:pos x="109" y="119"/>
                  </a:cxn>
                  <a:cxn ang="0">
                    <a:pos x="96" y="119"/>
                  </a:cxn>
                  <a:cxn ang="0">
                    <a:pos x="84" y="119"/>
                  </a:cxn>
                  <a:cxn ang="0">
                    <a:pos x="72" y="119"/>
                  </a:cxn>
                  <a:cxn ang="0">
                    <a:pos x="60" y="119"/>
                  </a:cxn>
                  <a:cxn ang="0">
                    <a:pos x="48" y="119"/>
                  </a:cxn>
                  <a:cxn ang="0">
                    <a:pos x="36" y="119"/>
                  </a:cxn>
                  <a:cxn ang="0">
                    <a:pos x="25" y="119"/>
                  </a:cxn>
                  <a:cxn ang="0">
                    <a:pos x="12" y="119"/>
                  </a:cxn>
                  <a:cxn ang="0">
                    <a:pos x="0" y="119"/>
                  </a:cxn>
                  <a:cxn ang="0">
                    <a:pos x="0" y="89"/>
                  </a:cxn>
                  <a:cxn ang="0">
                    <a:pos x="0" y="59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w="193" h="119">
                    <a:moveTo>
                      <a:pt x="0" y="0"/>
                    </a:moveTo>
                    <a:lnTo>
                      <a:pt x="12" y="0"/>
                    </a:lnTo>
                    <a:lnTo>
                      <a:pt x="25" y="0"/>
                    </a:lnTo>
                    <a:lnTo>
                      <a:pt x="36" y="0"/>
                    </a:lnTo>
                    <a:lnTo>
                      <a:pt x="48" y="0"/>
                    </a:lnTo>
                    <a:lnTo>
                      <a:pt x="60" y="0"/>
                    </a:lnTo>
                    <a:lnTo>
                      <a:pt x="72" y="0"/>
                    </a:lnTo>
                    <a:lnTo>
                      <a:pt x="84" y="0"/>
                    </a:lnTo>
                    <a:lnTo>
                      <a:pt x="96" y="0"/>
                    </a:lnTo>
                    <a:lnTo>
                      <a:pt x="109" y="0"/>
                    </a:lnTo>
                    <a:lnTo>
                      <a:pt x="120" y="0"/>
                    </a:lnTo>
                    <a:lnTo>
                      <a:pt x="133" y="0"/>
                    </a:lnTo>
                    <a:lnTo>
                      <a:pt x="144" y="0"/>
                    </a:lnTo>
                    <a:lnTo>
                      <a:pt x="157" y="0"/>
                    </a:lnTo>
                    <a:lnTo>
                      <a:pt x="169" y="0"/>
                    </a:lnTo>
                    <a:lnTo>
                      <a:pt x="181" y="0"/>
                    </a:lnTo>
                    <a:lnTo>
                      <a:pt x="193" y="0"/>
                    </a:lnTo>
                    <a:lnTo>
                      <a:pt x="193" y="30"/>
                    </a:lnTo>
                    <a:lnTo>
                      <a:pt x="193" y="59"/>
                    </a:lnTo>
                    <a:lnTo>
                      <a:pt x="193" y="89"/>
                    </a:lnTo>
                    <a:lnTo>
                      <a:pt x="193" y="119"/>
                    </a:lnTo>
                    <a:lnTo>
                      <a:pt x="181" y="119"/>
                    </a:lnTo>
                    <a:lnTo>
                      <a:pt x="169" y="119"/>
                    </a:lnTo>
                    <a:lnTo>
                      <a:pt x="157" y="119"/>
                    </a:lnTo>
                    <a:lnTo>
                      <a:pt x="144" y="119"/>
                    </a:lnTo>
                    <a:lnTo>
                      <a:pt x="133" y="119"/>
                    </a:lnTo>
                    <a:lnTo>
                      <a:pt x="120" y="119"/>
                    </a:lnTo>
                    <a:lnTo>
                      <a:pt x="109" y="119"/>
                    </a:lnTo>
                    <a:lnTo>
                      <a:pt x="96" y="119"/>
                    </a:lnTo>
                    <a:lnTo>
                      <a:pt x="84" y="119"/>
                    </a:lnTo>
                    <a:lnTo>
                      <a:pt x="72" y="119"/>
                    </a:lnTo>
                    <a:lnTo>
                      <a:pt x="60" y="119"/>
                    </a:lnTo>
                    <a:lnTo>
                      <a:pt x="48" y="119"/>
                    </a:lnTo>
                    <a:lnTo>
                      <a:pt x="36" y="119"/>
                    </a:lnTo>
                    <a:lnTo>
                      <a:pt x="25" y="119"/>
                    </a:lnTo>
                    <a:lnTo>
                      <a:pt x="12" y="119"/>
                    </a:lnTo>
                    <a:lnTo>
                      <a:pt x="0" y="119"/>
                    </a:lnTo>
                    <a:lnTo>
                      <a:pt x="0" y="89"/>
                    </a:lnTo>
                    <a:lnTo>
                      <a:pt x="0" y="59"/>
                    </a:ln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83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46" name="Freeform 33"/>
              <p:cNvSpPr>
                <a:spLocks/>
              </p:cNvSpPr>
              <p:nvPr/>
            </p:nvSpPr>
            <p:spPr bwMode="auto">
              <a:xfrm>
                <a:off x="4321176" y="6018213"/>
                <a:ext cx="138113" cy="920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" y="0"/>
                  </a:cxn>
                  <a:cxn ang="0">
                    <a:pos x="44" y="0"/>
                  </a:cxn>
                  <a:cxn ang="0">
                    <a:pos x="66" y="0"/>
                  </a:cxn>
                  <a:cxn ang="0">
                    <a:pos x="88" y="0"/>
                  </a:cxn>
                  <a:cxn ang="0">
                    <a:pos x="110" y="0"/>
                  </a:cxn>
                  <a:cxn ang="0">
                    <a:pos x="132" y="0"/>
                  </a:cxn>
                  <a:cxn ang="0">
                    <a:pos x="154" y="0"/>
                  </a:cxn>
                  <a:cxn ang="0">
                    <a:pos x="175" y="0"/>
                  </a:cxn>
                  <a:cxn ang="0">
                    <a:pos x="175" y="29"/>
                  </a:cxn>
                  <a:cxn ang="0">
                    <a:pos x="175" y="58"/>
                  </a:cxn>
                  <a:cxn ang="0">
                    <a:pos x="175" y="87"/>
                  </a:cxn>
                  <a:cxn ang="0">
                    <a:pos x="175" y="115"/>
                  </a:cxn>
                  <a:cxn ang="0">
                    <a:pos x="154" y="115"/>
                  </a:cxn>
                  <a:cxn ang="0">
                    <a:pos x="132" y="115"/>
                  </a:cxn>
                  <a:cxn ang="0">
                    <a:pos x="110" y="115"/>
                  </a:cxn>
                  <a:cxn ang="0">
                    <a:pos x="88" y="115"/>
                  </a:cxn>
                  <a:cxn ang="0">
                    <a:pos x="66" y="115"/>
                  </a:cxn>
                  <a:cxn ang="0">
                    <a:pos x="44" y="115"/>
                  </a:cxn>
                  <a:cxn ang="0">
                    <a:pos x="22" y="115"/>
                  </a:cxn>
                  <a:cxn ang="0">
                    <a:pos x="0" y="115"/>
                  </a:cxn>
                  <a:cxn ang="0">
                    <a:pos x="0" y="87"/>
                  </a:cxn>
                  <a:cxn ang="0">
                    <a:pos x="0" y="58"/>
                  </a:cxn>
                  <a:cxn ang="0">
                    <a:pos x="0" y="29"/>
                  </a:cxn>
                  <a:cxn ang="0">
                    <a:pos x="0" y="0"/>
                  </a:cxn>
                </a:cxnLst>
                <a:rect l="0" t="0" r="r" b="b"/>
                <a:pathLst>
                  <a:path w="175" h="115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66" y="0"/>
                    </a:lnTo>
                    <a:lnTo>
                      <a:pt x="88" y="0"/>
                    </a:lnTo>
                    <a:lnTo>
                      <a:pt x="110" y="0"/>
                    </a:lnTo>
                    <a:lnTo>
                      <a:pt x="132" y="0"/>
                    </a:lnTo>
                    <a:lnTo>
                      <a:pt x="154" y="0"/>
                    </a:lnTo>
                    <a:lnTo>
                      <a:pt x="175" y="0"/>
                    </a:lnTo>
                    <a:lnTo>
                      <a:pt x="175" y="29"/>
                    </a:lnTo>
                    <a:lnTo>
                      <a:pt x="175" y="58"/>
                    </a:lnTo>
                    <a:lnTo>
                      <a:pt x="175" y="87"/>
                    </a:lnTo>
                    <a:lnTo>
                      <a:pt x="175" y="115"/>
                    </a:lnTo>
                    <a:lnTo>
                      <a:pt x="154" y="115"/>
                    </a:lnTo>
                    <a:lnTo>
                      <a:pt x="132" y="115"/>
                    </a:lnTo>
                    <a:lnTo>
                      <a:pt x="110" y="115"/>
                    </a:lnTo>
                    <a:lnTo>
                      <a:pt x="88" y="115"/>
                    </a:lnTo>
                    <a:lnTo>
                      <a:pt x="66" y="115"/>
                    </a:lnTo>
                    <a:lnTo>
                      <a:pt x="44" y="115"/>
                    </a:lnTo>
                    <a:lnTo>
                      <a:pt x="22" y="115"/>
                    </a:lnTo>
                    <a:lnTo>
                      <a:pt x="0" y="115"/>
                    </a:lnTo>
                    <a:lnTo>
                      <a:pt x="0" y="87"/>
                    </a:lnTo>
                    <a:lnTo>
                      <a:pt x="0" y="58"/>
                    </a:lnTo>
                    <a:lnTo>
                      <a:pt x="0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13A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47" name="Freeform 34"/>
              <p:cNvSpPr>
                <a:spLocks/>
              </p:cNvSpPr>
              <p:nvPr/>
            </p:nvSpPr>
            <p:spPr bwMode="auto">
              <a:xfrm>
                <a:off x="4327526" y="6018213"/>
                <a:ext cx="125413" cy="889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0"/>
                  </a:cxn>
                  <a:cxn ang="0">
                    <a:pos x="39" y="0"/>
                  </a:cxn>
                  <a:cxn ang="0">
                    <a:pos x="58" y="0"/>
                  </a:cxn>
                  <a:cxn ang="0">
                    <a:pos x="78" y="0"/>
                  </a:cxn>
                  <a:cxn ang="0">
                    <a:pos x="98" y="0"/>
                  </a:cxn>
                  <a:cxn ang="0">
                    <a:pos x="117" y="0"/>
                  </a:cxn>
                  <a:cxn ang="0">
                    <a:pos x="137" y="0"/>
                  </a:cxn>
                  <a:cxn ang="0">
                    <a:pos x="156" y="0"/>
                  </a:cxn>
                  <a:cxn ang="0">
                    <a:pos x="156" y="28"/>
                  </a:cxn>
                  <a:cxn ang="0">
                    <a:pos x="156" y="56"/>
                  </a:cxn>
                  <a:cxn ang="0">
                    <a:pos x="156" y="84"/>
                  </a:cxn>
                  <a:cxn ang="0">
                    <a:pos x="156" y="112"/>
                  </a:cxn>
                  <a:cxn ang="0">
                    <a:pos x="137" y="112"/>
                  </a:cxn>
                  <a:cxn ang="0">
                    <a:pos x="117" y="112"/>
                  </a:cxn>
                  <a:cxn ang="0">
                    <a:pos x="98" y="112"/>
                  </a:cxn>
                  <a:cxn ang="0">
                    <a:pos x="78" y="112"/>
                  </a:cxn>
                  <a:cxn ang="0">
                    <a:pos x="58" y="112"/>
                  </a:cxn>
                  <a:cxn ang="0">
                    <a:pos x="39" y="112"/>
                  </a:cxn>
                  <a:cxn ang="0">
                    <a:pos x="19" y="112"/>
                  </a:cxn>
                  <a:cxn ang="0">
                    <a:pos x="0" y="112"/>
                  </a:cxn>
                  <a:cxn ang="0">
                    <a:pos x="0" y="84"/>
                  </a:cxn>
                  <a:cxn ang="0">
                    <a:pos x="0" y="56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156" h="112">
                    <a:moveTo>
                      <a:pt x="0" y="0"/>
                    </a:moveTo>
                    <a:lnTo>
                      <a:pt x="19" y="0"/>
                    </a:lnTo>
                    <a:lnTo>
                      <a:pt x="39" y="0"/>
                    </a:lnTo>
                    <a:lnTo>
                      <a:pt x="58" y="0"/>
                    </a:lnTo>
                    <a:lnTo>
                      <a:pt x="78" y="0"/>
                    </a:lnTo>
                    <a:lnTo>
                      <a:pt x="98" y="0"/>
                    </a:lnTo>
                    <a:lnTo>
                      <a:pt x="117" y="0"/>
                    </a:lnTo>
                    <a:lnTo>
                      <a:pt x="137" y="0"/>
                    </a:lnTo>
                    <a:lnTo>
                      <a:pt x="156" y="0"/>
                    </a:lnTo>
                    <a:lnTo>
                      <a:pt x="156" y="28"/>
                    </a:lnTo>
                    <a:lnTo>
                      <a:pt x="156" y="56"/>
                    </a:lnTo>
                    <a:lnTo>
                      <a:pt x="156" y="84"/>
                    </a:lnTo>
                    <a:lnTo>
                      <a:pt x="156" y="112"/>
                    </a:lnTo>
                    <a:lnTo>
                      <a:pt x="137" y="112"/>
                    </a:lnTo>
                    <a:lnTo>
                      <a:pt x="117" y="112"/>
                    </a:lnTo>
                    <a:lnTo>
                      <a:pt x="98" y="112"/>
                    </a:lnTo>
                    <a:lnTo>
                      <a:pt x="78" y="112"/>
                    </a:lnTo>
                    <a:lnTo>
                      <a:pt x="58" y="112"/>
                    </a:lnTo>
                    <a:lnTo>
                      <a:pt x="39" y="112"/>
                    </a:lnTo>
                    <a:lnTo>
                      <a:pt x="19" y="112"/>
                    </a:lnTo>
                    <a:lnTo>
                      <a:pt x="0" y="112"/>
                    </a:lnTo>
                    <a:lnTo>
                      <a:pt x="0" y="84"/>
                    </a:lnTo>
                    <a:lnTo>
                      <a:pt x="0" y="56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3A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48" name="Freeform 35"/>
              <p:cNvSpPr>
                <a:spLocks/>
              </p:cNvSpPr>
              <p:nvPr/>
            </p:nvSpPr>
            <p:spPr bwMode="auto">
              <a:xfrm>
                <a:off x="4335463" y="6018213"/>
                <a:ext cx="111125" cy="857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34" y="0"/>
                  </a:cxn>
                  <a:cxn ang="0">
                    <a:pos x="52" y="0"/>
                  </a:cxn>
                  <a:cxn ang="0">
                    <a:pos x="70" y="0"/>
                  </a:cxn>
                  <a:cxn ang="0">
                    <a:pos x="87" y="0"/>
                  </a:cxn>
                  <a:cxn ang="0">
                    <a:pos x="105" y="0"/>
                  </a:cxn>
                  <a:cxn ang="0">
                    <a:pos x="122" y="0"/>
                  </a:cxn>
                  <a:cxn ang="0">
                    <a:pos x="139" y="0"/>
                  </a:cxn>
                  <a:cxn ang="0">
                    <a:pos x="139" y="27"/>
                  </a:cxn>
                  <a:cxn ang="0">
                    <a:pos x="139" y="54"/>
                  </a:cxn>
                  <a:cxn ang="0">
                    <a:pos x="139" y="82"/>
                  </a:cxn>
                  <a:cxn ang="0">
                    <a:pos x="139" y="109"/>
                  </a:cxn>
                  <a:cxn ang="0">
                    <a:pos x="122" y="109"/>
                  </a:cxn>
                  <a:cxn ang="0">
                    <a:pos x="105" y="109"/>
                  </a:cxn>
                  <a:cxn ang="0">
                    <a:pos x="87" y="109"/>
                  </a:cxn>
                  <a:cxn ang="0">
                    <a:pos x="70" y="109"/>
                  </a:cxn>
                  <a:cxn ang="0">
                    <a:pos x="52" y="109"/>
                  </a:cxn>
                  <a:cxn ang="0">
                    <a:pos x="34" y="109"/>
                  </a:cxn>
                  <a:cxn ang="0">
                    <a:pos x="17" y="109"/>
                  </a:cxn>
                  <a:cxn ang="0">
                    <a:pos x="0" y="109"/>
                  </a:cxn>
                  <a:cxn ang="0">
                    <a:pos x="0" y="82"/>
                  </a:cxn>
                  <a:cxn ang="0">
                    <a:pos x="0" y="54"/>
                  </a:cxn>
                  <a:cxn ang="0">
                    <a:pos x="0" y="27"/>
                  </a:cxn>
                  <a:cxn ang="0">
                    <a:pos x="0" y="0"/>
                  </a:cxn>
                </a:cxnLst>
                <a:rect l="0" t="0" r="r" b="b"/>
                <a:pathLst>
                  <a:path w="139" h="109">
                    <a:moveTo>
                      <a:pt x="0" y="0"/>
                    </a:moveTo>
                    <a:lnTo>
                      <a:pt x="17" y="0"/>
                    </a:lnTo>
                    <a:lnTo>
                      <a:pt x="34" y="0"/>
                    </a:lnTo>
                    <a:lnTo>
                      <a:pt x="52" y="0"/>
                    </a:lnTo>
                    <a:lnTo>
                      <a:pt x="70" y="0"/>
                    </a:lnTo>
                    <a:lnTo>
                      <a:pt x="87" y="0"/>
                    </a:lnTo>
                    <a:lnTo>
                      <a:pt x="105" y="0"/>
                    </a:lnTo>
                    <a:lnTo>
                      <a:pt x="122" y="0"/>
                    </a:lnTo>
                    <a:lnTo>
                      <a:pt x="139" y="0"/>
                    </a:lnTo>
                    <a:lnTo>
                      <a:pt x="139" y="27"/>
                    </a:lnTo>
                    <a:lnTo>
                      <a:pt x="139" y="54"/>
                    </a:lnTo>
                    <a:lnTo>
                      <a:pt x="139" y="82"/>
                    </a:lnTo>
                    <a:lnTo>
                      <a:pt x="139" y="109"/>
                    </a:lnTo>
                    <a:lnTo>
                      <a:pt x="122" y="109"/>
                    </a:lnTo>
                    <a:lnTo>
                      <a:pt x="105" y="109"/>
                    </a:lnTo>
                    <a:lnTo>
                      <a:pt x="87" y="109"/>
                    </a:lnTo>
                    <a:lnTo>
                      <a:pt x="70" y="109"/>
                    </a:lnTo>
                    <a:lnTo>
                      <a:pt x="52" y="109"/>
                    </a:lnTo>
                    <a:lnTo>
                      <a:pt x="34" y="109"/>
                    </a:lnTo>
                    <a:lnTo>
                      <a:pt x="17" y="109"/>
                    </a:lnTo>
                    <a:lnTo>
                      <a:pt x="0" y="109"/>
                    </a:lnTo>
                    <a:lnTo>
                      <a:pt x="0" y="82"/>
                    </a:lnTo>
                    <a:lnTo>
                      <a:pt x="0" y="54"/>
                    </a:lnTo>
                    <a:lnTo>
                      <a:pt x="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3D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49" name="Freeform 36"/>
              <p:cNvSpPr>
                <a:spLocks/>
              </p:cNvSpPr>
              <p:nvPr/>
            </p:nvSpPr>
            <p:spPr bwMode="auto">
              <a:xfrm>
                <a:off x="4341813" y="6018213"/>
                <a:ext cx="96838" cy="841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31" y="0"/>
                  </a:cxn>
                  <a:cxn ang="0">
                    <a:pos x="46" y="0"/>
                  </a:cxn>
                  <a:cxn ang="0">
                    <a:pos x="61" y="0"/>
                  </a:cxn>
                  <a:cxn ang="0">
                    <a:pos x="77" y="0"/>
                  </a:cxn>
                  <a:cxn ang="0">
                    <a:pos x="92" y="0"/>
                  </a:cxn>
                  <a:cxn ang="0">
                    <a:pos x="107" y="0"/>
                  </a:cxn>
                  <a:cxn ang="0">
                    <a:pos x="122" y="0"/>
                  </a:cxn>
                  <a:cxn ang="0">
                    <a:pos x="122" y="27"/>
                  </a:cxn>
                  <a:cxn ang="0">
                    <a:pos x="122" y="53"/>
                  </a:cxn>
                  <a:cxn ang="0">
                    <a:pos x="122" y="79"/>
                  </a:cxn>
                  <a:cxn ang="0">
                    <a:pos x="122" y="105"/>
                  </a:cxn>
                  <a:cxn ang="0">
                    <a:pos x="107" y="105"/>
                  </a:cxn>
                  <a:cxn ang="0">
                    <a:pos x="92" y="105"/>
                  </a:cxn>
                  <a:cxn ang="0">
                    <a:pos x="77" y="105"/>
                  </a:cxn>
                  <a:cxn ang="0">
                    <a:pos x="61" y="105"/>
                  </a:cxn>
                  <a:cxn ang="0">
                    <a:pos x="46" y="105"/>
                  </a:cxn>
                  <a:cxn ang="0">
                    <a:pos x="31" y="105"/>
                  </a:cxn>
                  <a:cxn ang="0">
                    <a:pos x="15" y="105"/>
                  </a:cxn>
                  <a:cxn ang="0">
                    <a:pos x="0" y="105"/>
                  </a:cxn>
                  <a:cxn ang="0">
                    <a:pos x="0" y="79"/>
                  </a:cxn>
                  <a:cxn ang="0">
                    <a:pos x="0" y="53"/>
                  </a:cxn>
                  <a:cxn ang="0">
                    <a:pos x="0" y="27"/>
                  </a:cxn>
                  <a:cxn ang="0">
                    <a:pos x="0" y="0"/>
                  </a:cxn>
                </a:cxnLst>
                <a:rect l="0" t="0" r="r" b="b"/>
                <a:pathLst>
                  <a:path w="122" h="105">
                    <a:moveTo>
                      <a:pt x="0" y="0"/>
                    </a:moveTo>
                    <a:lnTo>
                      <a:pt x="15" y="0"/>
                    </a:lnTo>
                    <a:lnTo>
                      <a:pt x="31" y="0"/>
                    </a:lnTo>
                    <a:lnTo>
                      <a:pt x="46" y="0"/>
                    </a:lnTo>
                    <a:lnTo>
                      <a:pt x="61" y="0"/>
                    </a:lnTo>
                    <a:lnTo>
                      <a:pt x="77" y="0"/>
                    </a:lnTo>
                    <a:lnTo>
                      <a:pt x="92" y="0"/>
                    </a:lnTo>
                    <a:lnTo>
                      <a:pt x="107" y="0"/>
                    </a:lnTo>
                    <a:lnTo>
                      <a:pt x="122" y="0"/>
                    </a:lnTo>
                    <a:lnTo>
                      <a:pt x="122" y="27"/>
                    </a:lnTo>
                    <a:lnTo>
                      <a:pt x="122" y="53"/>
                    </a:lnTo>
                    <a:lnTo>
                      <a:pt x="122" y="79"/>
                    </a:lnTo>
                    <a:lnTo>
                      <a:pt x="122" y="105"/>
                    </a:lnTo>
                    <a:lnTo>
                      <a:pt x="107" y="105"/>
                    </a:lnTo>
                    <a:lnTo>
                      <a:pt x="92" y="105"/>
                    </a:lnTo>
                    <a:lnTo>
                      <a:pt x="77" y="105"/>
                    </a:lnTo>
                    <a:lnTo>
                      <a:pt x="61" y="105"/>
                    </a:lnTo>
                    <a:lnTo>
                      <a:pt x="46" y="105"/>
                    </a:lnTo>
                    <a:lnTo>
                      <a:pt x="31" y="105"/>
                    </a:lnTo>
                    <a:lnTo>
                      <a:pt x="15" y="105"/>
                    </a:lnTo>
                    <a:lnTo>
                      <a:pt x="0" y="105"/>
                    </a:lnTo>
                    <a:lnTo>
                      <a:pt x="0" y="79"/>
                    </a:lnTo>
                    <a:lnTo>
                      <a:pt x="0" y="53"/>
                    </a:lnTo>
                    <a:lnTo>
                      <a:pt x="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73D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50" name="Freeform 37"/>
              <p:cNvSpPr>
                <a:spLocks/>
              </p:cNvSpPr>
              <p:nvPr/>
            </p:nvSpPr>
            <p:spPr bwMode="auto">
              <a:xfrm>
                <a:off x="4349751" y="6018213"/>
                <a:ext cx="82550" cy="80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0"/>
                  </a:cxn>
                  <a:cxn ang="0">
                    <a:pos x="27" y="0"/>
                  </a:cxn>
                  <a:cxn ang="0">
                    <a:pos x="39" y="0"/>
                  </a:cxn>
                  <a:cxn ang="0">
                    <a:pos x="53" y="0"/>
                  </a:cxn>
                  <a:cxn ang="0">
                    <a:pos x="66" y="0"/>
                  </a:cxn>
                  <a:cxn ang="0">
                    <a:pos x="78" y="0"/>
                  </a:cxn>
                  <a:cxn ang="0">
                    <a:pos x="92" y="0"/>
                  </a:cxn>
                  <a:cxn ang="0">
                    <a:pos x="105" y="0"/>
                  </a:cxn>
                  <a:cxn ang="0">
                    <a:pos x="105" y="26"/>
                  </a:cxn>
                  <a:cxn ang="0">
                    <a:pos x="105" y="51"/>
                  </a:cxn>
                  <a:cxn ang="0">
                    <a:pos x="105" y="76"/>
                  </a:cxn>
                  <a:cxn ang="0">
                    <a:pos x="105" y="102"/>
                  </a:cxn>
                  <a:cxn ang="0">
                    <a:pos x="92" y="102"/>
                  </a:cxn>
                  <a:cxn ang="0">
                    <a:pos x="78" y="102"/>
                  </a:cxn>
                  <a:cxn ang="0">
                    <a:pos x="66" y="102"/>
                  </a:cxn>
                  <a:cxn ang="0">
                    <a:pos x="53" y="102"/>
                  </a:cxn>
                  <a:cxn ang="0">
                    <a:pos x="39" y="102"/>
                  </a:cxn>
                  <a:cxn ang="0">
                    <a:pos x="27" y="102"/>
                  </a:cxn>
                  <a:cxn ang="0">
                    <a:pos x="13" y="102"/>
                  </a:cxn>
                  <a:cxn ang="0">
                    <a:pos x="0" y="102"/>
                  </a:cxn>
                  <a:cxn ang="0">
                    <a:pos x="0" y="76"/>
                  </a:cxn>
                  <a:cxn ang="0">
                    <a:pos x="0" y="51"/>
                  </a:cxn>
                  <a:cxn ang="0">
                    <a:pos x="0" y="26"/>
                  </a:cxn>
                  <a:cxn ang="0">
                    <a:pos x="0" y="0"/>
                  </a:cxn>
                </a:cxnLst>
                <a:rect l="0" t="0" r="r" b="b"/>
                <a:pathLst>
                  <a:path w="105" h="102">
                    <a:moveTo>
                      <a:pt x="0" y="0"/>
                    </a:moveTo>
                    <a:lnTo>
                      <a:pt x="13" y="0"/>
                    </a:lnTo>
                    <a:lnTo>
                      <a:pt x="27" y="0"/>
                    </a:lnTo>
                    <a:lnTo>
                      <a:pt x="39" y="0"/>
                    </a:lnTo>
                    <a:lnTo>
                      <a:pt x="53" y="0"/>
                    </a:lnTo>
                    <a:lnTo>
                      <a:pt x="66" y="0"/>
                    </a:lnTo>
                    <a:lnTo>
                      <a:pt x="78" y="0"/>
                    </a:lnTo>
                    <a:lnTo>
                      <a:pt x="92" y="0"/>
                    </a:lnTo>
                    <a:lnTo>
                      <a:pt x="105" y="0"/>
                    </a:lnTo>
                    <a:lnTo>
                      <a:pt x="105" y="26"/>
                    </a:lnTo>
                    <a:lnTo>
                      <a:pt x="105" y="51"/>
                    </a:lnTo>
                    <a:lnTo>
                      <a:pt x="105" y="76"/>
                    </a:lnTo>
                    <a:lnTo>
                      <a:pt x="105" y="102"/>
                    </a:lnTo>
                    <a:lnTo>
                      <a:pt x="92" y="102"/>
                    </a:lnTo>
                    <a:lnTo>
                      <a:pt x="78" y="102"/>
                    </a:lnTo>
                    <a:lnTo>
                      <a:pt x="66" y="102"/>
                    </a:lnTo>
                    <a:lnTo>
                      <a:pt x="53" y="102"/>
                    </a:lnTo>
                    <a:lnTo>
                      <a:pt x="39" y="102"/>
                    </a:lnTo>
                    <a:lnTo>
                      <a:pt x="27" y="102"/>
                    </a:lnTo>
                    <a:lnTo>
                      <a:pt x="13" y="102"/>
                    </a:lnTo>
                    <a:lnTo>
                      <a:pt x="0" y="102"/>
                    </a:lnTo>
                    <a:lnTo>
                      <a:pt x="0" y="76"/>
                    </a:lnTo>
                    <a:lnTo>
                      <a:pt x="0" y="51"/>
                    </a:lnTo>
                    <a:lnTo>
                      <a:pt x="0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3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51" name="Freeform 38"/>
              <p:cNvSpPr>
                <a:spLocks/>
              </p:cNvSpPr>
              <p:nvPr/>
            </p:nvSpPr>
            <p:spPr bwMode="auto">
              <a:xfrm>
                <a:off x="4356101" y="6018213"/>
                <a:ext cx="68263" cy="777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0"/>
                  </a:cxn>
                  <a:cxn ang="0">
                    <a:pos x="22" y="0"/>
                  </a:cxn>
                  <a:cxn ang="0">
                    <a:pos x="33" y="0"/>
                  </a:cxn>
                  <a:cxn ang="0">
                    <a:pos x="44" y="0"/>
                  </a:cxn>
                  <a:cxn ang="0">
                    <a:pos x="54" y="0"/>
                  </a:cxn>
                  <a:cxn ang="0">
                    <a:pos x="65" y="0"/>
                  </a:cxn>
                  <a:cxn ang="0">
                    <a:pos x="76" y="0"/>
                  </a:cxn>
                  <a:cxn ang="0">
                    <a:pos x="87" y="0"/>
                  </a:cxn>
                  <a:cxn ang="0">
                    <a:pos x="87" y="26"/>
                  </a:cxn>
                  <a:cxn ang="0">
                    <a:pos x="87" y="50"/>
                  </a:cxn>
                  <a:cxn ang="0">
                    <a:pos x="87" y="74"/>
                  </a:cxn>
                  <a:cxn ang="0">
                    <a:pos x="87" y="98"/>
                  </a:cxn>
                  <a:cxn ang="0">
                    <a:pos x="76" y="98"/>
                  </a:cxn>
                  <a:cxn ang="0">
                    <a:pos x="65" y="98"/>
                  </a:cxn>
                  <a:cxn ang="0">
                    <a:pos x="54" y="98"/>
                  </a:cxn>
                  <a:cxn ang="0">
                    <a:pos x="44" y="98"/>
                  </a:cxn>
                  <a:cxn ang="0">
                    <a:pos x="33" y="98"/>
                  </a:cxn>
                  <a:cxn ang="0">
                    <a:pos x="22" y="98"/>
                  </a:cxn>
                  <a:cxn ang="0">
                    <a:pos x="11" y="98"/>
                  </a:cxn>
                  <a:cxn ang="0">
                    <a:pos x="0" y="98"/>
                  </a:cxn>
                  <a:cxn ang="0">
                    <a:pos x="0" y="74"/>
                  </a:cxn>
                  <a:cxn ang="0">
                    <a:pos x="0" y="50"/>
                  </a:cxn>
                  <a:cxn ang="0">
                    <a:pos x="0" y="26"/>
                  </a:cxn>
                  <a:cxn ang="0">
                    <a:pos x="0" y="0"/>
                  </a:cxn>
                </a:cxnLst>
                <a:rect l="0" t="0" r="r" b="b"/>
                <a:pathLst>
                  <a:path w="87" h="98">
                    <a:moveTo>
                      <a:pt x="0" y="0"/>
                    </a:moveTo>
                    <a:lnTo>
                      <a:pt x="11" y="0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44" y="0"/>
                    </a:lnTo>
                    <a:lnTo>
                      <a:pt x="54" y="0"/>
                    </a:lnTo>
                    <a:lnTo>
                      <a:pt x="65" y="0"/>
                    </a:lnTo>
                    <a:lnTo>
                      <a:pt x="76" y="0"/>
                    </a:lnTo>
                    <a:lnTo>
                      <a:pt x="87" y="0"/>
                    </a:lnTo>
                    <a:lnTo>
                      <a:pt x="87" y="26"/>
                    </a:lnTo>
                    <a:lnTo>
                      <a:pt x="87" y="50"/>
                    </a:lnTo>
                    <a:lnTo>
                      <a:pt x="87" y="74"/>
                    </a:lnTo>
                    <a:lnTo>
                      <a:pt x="87" y="98"/>
                    </a:lnTo>
                    <a:lnTo>
                      <a:pt x="76" y="98"/>
                    </a:lnTo>
                    <a:lnTo>
                      <a:pt x="65" y="98"/>
                    </a:lnTo>
                    <a:lnTo>
                      <a:pt x="54" y="98"/>
                    </a:lnTo>
                    <a:lnTo>
                      <a:pt x="44" y="98"/>
                    </a:lnTo>
                    <a:lnTo>
                      <a:pt x="33" y="98"/>
                    </a:lnTo>
                    <a:lnTo>
                      <a:pt x="22" y="98"/>
                    </a:lnTo>
                    <a:lnTo>
                      <a:pt x="11" y="98"/>
                    </a:lnTo>
                    <a:lnTo>
                      <a:pt x="0" y="98"/>
                    </a:lnTo>
                    <a:lnTo>
                      <a:pt x="0" y="74"/>
                    </a:lnTo>
                    <a:lnTo>
                      <a:pt x="0" y="50"/>
                    </a:lnTo>
                    <a:lnTo>
                      <a:pt x="0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52" name="Freeform 39"/>
              <p:cNvSpPr>
                <a:spLocks/>
              </p:cNvSpPr>
              <p:nvPr/>
            </p:nvSpPr>
            <p:spPr bwMode="auto">
              <a:xfrm>
                <a:off x="4362451" y="6018213"/>
                <a:ext cx="55563" cy="762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0"/>
                  </a:cxn>
                  <a:cxn ang="0">
                    <a:pos x="18" y="0"/>
                  </a:cxn>
                  <a:cxn ang="0">
                    <a:pos x="27" y="0"/>
                  </a:cxn>
                  <a:cxn ang="0">
                    <a:pos x="36" y="0"/>
                  </a:cxn>
                  <a:cxn ang="0">
                    <a:pos x="44" y="0"/>
                  </a:cxn>
                  <a:cxn ang="0">
                    <a:pos x="53" y="0"/>
                  </a:cxn>
                  <a:cxn ang="0">
                    <a:pos x="61" y="0"/>
                  </a:cxn>
                  <a:cxn ang="0">
                    <a:pos x="71" y="0"/>
                  </a:cxn>
                  <a:cxn ang="0">
                    <a:pos x="71" y="24"/>
                  </a:cxn>
                  <a:cxn ang="0">
                    <a:pos x="71" y="48"/>
                  </a:cxn>
                  <a:cxn ang="0">
                    <a:pos x="71" y="72"/>
                  </a:cxn>
                  <a:cxn ang="0">
                    <a:pos x="71" y="96"/>
                  </a:cxn>
                  <a:cxn ang="0">
                    <a:pos x="61" y="96"/>
                  </a:cxn>
                  <a:cxn ang="0">
                    <a:pos x="53" y="96"/>
                  </a:cxn>
                  <a:cxn ang="0">
                    <a:pos x="44" y="96"/>
                  </a:cxn>
                  <a:cxn ang="0">
                    <a:pos x="36" y="96"/>
                  </a:cxn>
                  <a:cxn ang="0">
                    <a:pos x="27" y="96"/>
                  </a:cxn>
                  <a:cxn ang="0">
                    <a:pos x="18" y="96"/>
                  </a:cxn>
                  <a:cxn ang="0">
                    <a:pos x="10" y="96"/>
                  </a:cxn>
                  <a:cxn ang="0">
                    <a:pos x="0" y="96"/>
                  </a:cxn>
                  <a:cxn ang="0">
                    <a:pos x="0" y="72"/>
                  </a:cxn>
                  <a:cxn ang="0">
                    <a:pos x="0" y="48"/>
                  </a:cxn>
                  <a:cxn ang="0">
                    <a:pos x="0" y="24"/>
                  </a:cxn>
                  <a:cxn ang="0">
                    <a:pos x="0" y="0"/>
                  </a:cxn>
                </a:cxnLst>
                <a:rect l="0" t="0" r="r" b="b"/>
                <a:pathLst>
                  <a:path w="71" h="96">
                    <a:moveTo>
                      <a:pt x="0" y="0"/>
                    </a:moveTo>
                    <a:lnTo>
                      <a:pt x="10" y="0"/>
                    </a:lnTo>
                    <a:lnTo>
                      <a:pt x="18" y="0"/>
                    </a:lnTo>
                    <a:lnTo>
                      <a:pt x="27" y="0"/>
                    </a:lnTo>
                    <a:lnTo>
                      <a:pt x="36" y="0"/>
                    </a:lnTo>
                    <a:lnTo>
                      <a:pt x="44" y="0"/>
                    </a:lnTo>
                    <a:lnTo>
                      <a:pt x="53" y="0"/>
                    </a:lnTo>
                    <a:lnTo>
                      <a:pt x="61" y="0"/>
                    </a:lnTo>
                    <a:lnTo>
                      <a:pt x="71" y="0"/>
                    </a:lnTo>
                    <a:lnTo>
                      <a:pt x="71" y="24"/>
                    </a:lnTo>
                    <a:lnTo>
                      <a:pt x="71" y="48"/>
                    </a:lnTo>
                    <a:lnTo>
                      <a:pt x="71" y="72"/>
                    </a:lnTo>
                    <a:lnTo>
                      <a:pt x="71" y="96"/>
                    </a:lnTo>
                    <a:lnTo>
                      <a:pt x="61" y="96"/>
                    </a:lnTo>
                    <a:lnTo>
                      <a:pt x="53" y="96"/>
                    </a:lnTo>
                    <a:lnTo>
                      <a:pt x="44" y="96"/>
                    </a:lnTo>
                    <a:lnTo>
                      <a:pt x="36" y="96"/>
                    </a:lnTo>
                    <a:lnTo>
                      <a:pt x="27" y="96"/>
                    </a:lnTo>
                    <a:lnTo>
                      <a:pt x="18" y="96"/>
                    </a:lnTo>
                    <a:lnTo>
                      <a:pt x="10" y="96"/>
                    </a:lnTo>
                    <a:lnTo>
                      <a:pt x="0" y="96"/>
                    </a:lnTo>
                    <a:lnTo>
                      <a:pt x="0" y="72"/>
                    </a:lnTo>
                    <a:lnTo>
                      <a:pt x="0" y="48"/>
                    </a:lnTo>
                    <a:lnTo>
                      <a:pt x="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4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53" name="Rectangle 40"/>
              <p:cNvSpPr>
                <a:spLocks noChangeArrowheads="1"/>
              </p:cNvSpPr>
              <p:nvPr/>
            </p:nvSpPr>
            <p:spPr bwMode="auto">
              <a:xfrm>
                <a:off x="4370388" y="6018213"/>
                <a:ext cx="41275" cy="73025"/>
              </a:xfrm>
              <a:prstGeom prst="rect">
                <a:avLst/>
              </a:prstGeom>
              <a:solidFill>
                <a:srgbClr val="8C44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54" name="Rectangle 41"/>
              <p:cNvSpPr>
                <a:spLocks noChangeArrowheads="1"/>
              </p:cNvSpPr>
              <p:nvPr/>
            </p:nvSpPr>
            <p:spPr bwMode="auto">
              <a:xfrm>
                <a:off x="4103688" y="6143625"/>
                <a:ext cx="574675" cy="1016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55" name="Rectangle 42"/>
              <p:cNvSpPr>
                <a:spLocks noChangeArrowheads="1"/>
              </p:cNvSpPr>
              <p:nvPr/>
            </p:nvSpPr>
            <p:spPr bwMode="auto">
              <a:xfrm>
                <a:off x="4135438" y="6172200"/>
                <a:ext cx="512763" cy="936625"/>
              </a:xfrm>
              <a:prstGeom prst="rect">
                <a:avLst/>
              </a:prstGeom>
              <a:solidFill>
                <a:srgbClr val="8C44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56" name="Freeform 43"/>
              <p:cNvSpPr>
                <a:spLocks/>
              </p:cNvSpPr>
              <p:nvPr/>
            </p:nvSpPr>
            <p:spPr bwMode="auto">
              <a:xfrm>
                <a:off x="4154488" y="6172200"/>
                <a:ext cx="474663" cy="936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8" y="0"/>
                  </a:cxn>
                  <a:cxn ang="0">
                    <a:pos x="75" y="0"/>
                  </a:cxn>
                  <a:cxn ang="0">
                    <a:pos x="113" y="0"/>
                  </a:cxn>
                  <a:cxn ang="0">
                    <a:pos x="149" y="0"/>
                  </a:cxn>
                  <a:cxn ang="0">
                    <a:pos x="188" y="0"/>
                  </a:cxn>
                  <a:cxn ang="0">
                    <a:pos x="224" y="0"/>
                  </a:cxn>
                  <a:cxn ang="0">
                    <a:pos x="262" y="0"/>
                  </a:cxn>
                  <a:cxn ang="0">
                    <a:pos x="299" y="0"/>
                  </a:cxn>
                  <a:cxn ang="0">
                    <a:pos x="337" y="0"/>
                  </a:cxn>
                  <a:cxn ang="0">
                    <a:pos x="374" y="0"/>
                  </a:cxn>
                  <a:cxn ang="0">
                    <a:pos x="412" y="0"/>
                  </a:cxn>
                  <a:cxn ang="0">
                    <a:pos x="449" y="0"/>
                  </a:cxn>
                  <a:cxn ang="0">
                    <a:pos x="487" y="0"/>
                  </a:cxn>
                  <a:cxn ang="0">
                    <a:pos x="524" y="0"/>
                  </a:cxn>
                  <a:cxn ang="0">
                    <a:pos x="562" y="0"/>
                  </a:cxn>
                  <a:cxn ang="0">
                    <a:pos x="599" y="0"/>
                  </a:cxn>
                  <a:cxn ang="0">
                    <a:pos x="599" y="294"/>
                  </a:cxn>
                  <a:cxn ang="0">
                    <a:pos x="599" y="589"/>
                  </a:cxn>
                  <a:cxn ang="0">
                    <a:pos x="599" y="885"/>
                  </a:cxn>
                  <a:cxn ang="0">
                    <a:pos x="599" y="1179"/>
                  </a:cxn>
                  <a:cxn ang="0">
                    <a:pos x="562" y="1179"/>
                  </a:cxn>
                  <a:cxn ang="0">
                    <a:pos x="524" y="1179"/>
                  </a:cxn>
                  <a:cxn ang="0">
                    <a:pos x="487" y="1179"/>
                  </a:cxn>
                  <a:cxn ang="0">
                    <a:pos x="449" y="1179"/>
                  </a:cxn>
                  <a:cxn ang="0">
                    <a:pos x="412" y="1179"/>
                  </a:cxn>
                  <a:cxn ang="0">
                    <a:pos x="374" y="1179"/>
                  </a:cxn>
                  <a:cxn ang="0">
                    <a:pos x="337" y="1179"/>
                  </a:cxn>
                  <a:cxn ang="0">
                    <a:pos x="299" y="1179"/>
                  </a:cxn>
                  <a:cxn ang="0">
                    <a:pos x="262" y="1179"/>
                  </a:cxn>
                  <a:cxn ang="0">
                    <a:pos x="224" y="1179"/>
                  </a:cxn>
                  <a:cxn ang="0">
                    <a:pos x="188" y="1179"/>
                  </a:cxn>
                  <a:cxn ang="0">
                    <a:pos x="149" y="1179"/>
                  </a:cxn>
                  <a:cxn ang="0">
                    <a:pos x="113" y="1179"/>
                  </a:cxn>
                  <a:cxn ang="0">
                    <a:pos x="75" y="1179"/>
                  </a:cxn>
                  <a:cxn ang="0">
                    <a:pos x="38" y="1179"/>
                  </a:cxn>
                  <a:cxn ang="0">
                    <a:pos x="0" y="1179"/>
                  </a:cxn>
                  <a:cxn ang="0">
                    <a:pos x="0" y="885"/>
                  </a:cxn>
                  <a:cxn ang="0">
                    <a:pos x="0" y="589"/>
                  </a:cxn>
                  <a:cxn ang="0">
                    <a:pos x="0" y="294"/>
                  </a:cxn>
                  <a:cxn ang="0">
                    <a:pos x="0" y="0"/>
                  </a:cxn>
                </a:cxnLst>
                <a:rect l="0" t="0" r="r" b="b"/>
                <a:pathLst>
                  <a:path w="599" h="1179">
                    <a:moveTo>
                      <a:pt x="0" y="0"/>
                    </a:moveTo>
                    <a:lnTo>
                      <a:pt x="38" y="0"/>
                    </a:lnTo>
                    <a:lnTo>
                      <a:pt x="75" y="0"/>
                    </a:lnTo>
                    <a:lnTo>
                      <a:pt x="113" y="0"/>
                    </a:lnTo>
                    <a:lnTo>
                      <a:pt x="149" y="0"/>
                    </a:lnTo>
                    <a:lnTo>
                      <a:pt x="188" y="0"/>
                    </a:lnTo>
                    <a:lnTo>
                      <a:pt x="224" y="0"/>
                    </a:lnTo>
                    <a:lnTo>
                      <a:pt x="262" y="0"/>
                    </a:lnTo>
                    <a:lnTo>
                      <a:pt x="299" y="0"/>
                    </a:lnTo>
                    <a:lnTo>
                      <a:pt x="337" y="0"/>
                    </a:lnTo>
                    <a:lnTo>
                      <a:pt x="374" y="0"/>
                    </a:lnTo>
                    <a:lnTo>
                      <a:pt x="412" y="0"/>
                    </a:lnTo>
                    <a:lnTo>
                      <a:pt x="449" y="0"/>
                    </a:lnTo>
                    <a:lnTo>
                      <a:pt x="487" y="0"/>
                    </a:lnTo>
                    <a:lnTo>
                      <a:pt x="524" y="0"/>
                    </a:lnTo>
                    <a:lnTo>
                      <a:pt x="562" y="0"/>
                    </a:lnTo>
                    <a:lnTo>
                      <a:pt x="599" y="0"/>
                    </a:lnTo>
                    <a:lnTo>
                      <a:pt x="599" y="294"/>
                    </a:lnTo>
                    <a:lnTo>
                      <a:pt x="599" y="589"/>
                    </a:lnTo>
                    <a:lnTo>
                      <a:pt x="599" y="885"/>
                    </a:lnTo>
                    <a:lnTo>
                      <a:pt x="599" y="1179"/>
                    </a:lnTo>
                    <a:lnTo>
                      <a:pt x="562" y="1179"/>
                    </a:lnTo>
                    <a:lnTo>
                      <a:pt x="524" y="1179"/>
                    </a:lnTo>
                    <a:lnTo>
                      <a:pt x="487" y="1179"/>
                    </a:lnTo>
                    <a:lnTo>
                      <a:pt x="449" y="1179"/>
                    </a:lnTo>
                    <a:lnTo>
                      <a:pt x="412" y="1179"/>
                    </a:lnTo>
                    <a:lnTo>
                      <a:pt x="374" y="1179"/>
                    </a:lnTo>
                    <a:lnTo>
                      <a:pt x="337" y="1179"/>
                    </a:lnTo>
                    <a:lnTo>
                      <a:pt x="299" y="1179"/>
                    </a:lnTo>
                    <a:lnTo>
                      <a:pt x="262" y="1179"/>
                    </a:lnTo>
                    <a:lnTo>
                      <a:pt x="224" y="1179"/>
                    </a:lnTo>
                    <a:lnTo>
                      <a:pt x="188" y="1179"/>
                    </a:lnTo>
                    <a:lnTo>
                      <a:pt x="149" y="1179"/>
                    </a:lnTo>
                    <a:lnTo>
                      <a:pt x="113" y="1179"/>
                    </a:lnTo>
                    <a:lnTo>
                      <a:pt x="75" y="1179"/>
                    </a:lnTo>
                    <a:lnTo>
                      <a:pt x="38" y="1179"/>
                    </a:lnTo>
                    <a:lnTo>
                      <a:pt x="0" y="1179"/>
                    </a:lnTo>
                    <a:lnTo>
                      <a:pt x="0" y="885"/>
                    </a:lnTo>
                    <a:lnTo>
                      <a:pt x="0" y="589"/>
                    </a:lnTo>
                    <a:lnTo>
                      <a:pt x="0" y="2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14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57" name="Freeform 44"/>
              <p:cNvSpPr>
                <a:spLocks/>
              </p:cNvSpPr>
              <p:nvPr/>
            </p:nvSpPr>
            <p:spPr bwMode="auto">
              <a:xfrm>
                <a:off x="4175126" y="6172200"/>
                <a:ext cx="436563" cy="936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" y="0"/>
                  </a:cxn>
                  <a:cxn ang="0">
                    <a:pos x="69" y="0"/>
                  </a:cxn>
                  <a:cxn ang="0">
                    <a:pos x="104" y="0"/>
                  </a:cxn>
                  <a:cxn ang="0">
                    <a:pos x="137" y="0"/>
                  </a:cxn>
                  <a:cxn ang="0">
                    <a:pos x="172" y="0"/>
                  </a:cxn>
                  <a:cxn ang="0">
                    <a:pos x="206" y="0"/>
                  </a:cxn>
                  <a:cxn ang="0">
                    <a:pos x="241" y="0"/>
                  </a:cxn>
                  <a:cxn ang="0">
                    <a:pos x="275" y="0"/>
                  </a:cxn>
                  <a:cxn ang="0">
                    <a:pos x="310" y="0"/>
                  </a:cxn>
                  <a:cxn ang="0">
                    <a:pos x="345" y="0"/>
                  </a:cxn>
                  <a:cxn ang="0">
                    <a:pos x="379" y="0"/>
                  </a:cxn>
                  <a:cxn ang="0">
                    <a:pos x="414" y="0"/>
                  </a:cxn>
                  <a:cxn ang="0">
                    <a:pos x="448" y="0"/>
                  </a:cxn>
                  <a:cxn ang="0">
                    <a:pos x="483" y="0"/>
                  </a:cxn>
                  <a:cxn ang="0">
                    <a:pos x="517" y="0"/>
                  </a:cxn>
                  <a:cxn ang="0">
                    <a:pos x="552" y="0"/>
                  </a:cxn>
                  <a:cxn ang="0">
                    <a:pos x="552" y="294"/>
                  </a:cxn>
                  <a:cxn ang="0">
                    <a:pos x="552" y="589"/>
                  </a:cxn>
                  <a:cxn ang="0">
                    <a:pos x="552" y="885"/>
                  </a:cxn>
                  <a:cxn ang="0">
                    <a:pos x="552" y="1179"/>
                  </a:cxn>
                  <a:cxn ang="0">
                    <a:pos x="517" y="1179"/>
                  </a:cxn>
                  <a:cxn ang="0">
                    <a:pos x="483" y="1179"/>
                  </a:cxn>
                  <a:cxn ang="0">
                    <a:pos x="448" y="1179"/>
                  </a:cxn>
                  <a:cxn ang="0">
                    <a:pos x="414" y="1179"/>
                  </a:cxn>
                  <a:cxn ang="0">
                    <a:pos x="379" y="1179"/>
                  </a:cxn>
                  <a:cxn ang="0">
                    <a:pos x="345" y="1179"/>
                  </a:cxn>
                  <a:cxn ang="0">
                    <a:pos x="310" y="1179"/>
                  </a:cxn>
                  <a:cxn ang="0">
                    <a:pos x="275" y="1179"/>
                  </a:cxn>
                  <a:cxn ang="0">
                    <a:pos x="241" y="1179"/>
                  </a:cxn>
                  <a:cxn ang="0">
                    <a:pos x="206" y="1179"/>
                  </a:cxn>
                  <a:cxn ang="0">
                    <a:pos x="172" y="1179"/>
                  </a:cxn>
                  <a:cxn ang="0">
                    <a:pos x="137" y="1179"/>
                  </a:cxn>
                  <a:cxn ang="0">
                    <a:pos x="104" y="1179"/>
                  </a:cxn>
                  <a:cxn ang="0">
                    <a:pos x="69" y="1179"/>
                  </a:cxn>
                  <a:cxn ang="0">
                    <a:pos x="35" y="1179"/>
                  </a:cxn>
                  <a:cxn ang="0">
                    <a:pos x="0" y="1179"/>
                  </a:cxn>
                  <a:cxn ang="0">
                    <a:pos x="0" y="885"/>
                  </a:cxn>
                  <a:cxn ang="0">
                    <a:pos x="0" y="589"/>
                  </a:cxn>
                  <a:cxn ang="0">
                    <a:pos x="0" y="294"/>
                  </a:cxn>
                  <a:cxn ang="0">
                    <a:pos x="0" y="0"/>
                  </a:cxn>
                </a:cxnLst>
                <a:rect l="0" t="0" r="r" b="b"/>
                <a:pathLst>
                  <a:path w="552" h="1179">
                    <a:moveTo>
                      <a:pt x="0" y="0"/>
                    </a:moveTo>
                    <a:lnTo>
                      <a:pt x="35" y="0"/>
                    </a:lnTo>
                    <a:lnTo>
                      <a:pt x="69" y="0"/>
                    </a:lnTo>
                    <a:lnTo>
                      <a:pt x="104" y="0"/>
                    </a:lnTo>
                    <a:lnTo>
                      <a:pt x="137" y="0"/>
                    </a:lnTo>
                    <a:lnTo>
                      <a:pt x="172" y="0"/>
                    </a:lnTo>
                    <a:lnTo>
                      <a:pt x="206" y="0"/>
                    </a:lnTo>
                    <a:lnTo>
                      <a:pt x="241" y="0"/>
                    </a:lnTo>
                    <a:lnTo>
                      <a:pt x="275" y="0"/>
                    </a:lnTo>
                    <a:lnTo>
                      <a:pt x="310" y="0"/>
                    </a:lnTo>
                    <a:lnTo>
                      <a:pt x="345" y="0"/>
                    </a:lnTo>
                    <a:lnTo>
                      <a:pt x="379" y="0"/>
                    </a:lnTo>
                    <a:lnTo>
                      <a:pt x="414" y="0"/>
                    </a:lnTo>
                    <a:lnTo>
                      <a:pt x="448" y="0"/>
                    </a:lnTo>
                    <a:lnTo>
                      <a:pt x="483" y="0"/>
                    </a:lnTo>
                    <a:lnTo>
                      <a:pt x="517" y="0"/>
                    </a:lnTo>
                    <a:lnTo>
                      <a:pt x="552" y="0"/>
                    </a:lnTo>
                    <a:lnTo>
                      <a:pt x="552" y="294"/>
                    </a:lnTo>
                    <a:lnTo>
                      <a:pt x="552" y="589"/>
                    </a:lnTo>
                    <a:lnTo>
                      <a:pt x="552" y="885"/>
                    </a:lnTo>
                    <a:lnTo>
                      <a:pt x="552" y="1179"/>
                    </a:lnTo>
                    <a:lnTo>
                      <a:pt x="517" y="1179"/>
                    </a:lnTo>
                    <a:lnTo>
                      <a:pt x="483" y="1179"/>
                    </a:lnTo>
                    <a:lnTo>
                      <a:pt x="448" y="1179"/>
                    </a:lnTo>
                    <a:lnTo>
                      <a:pt x="414" y="1179"/>
                    </a:lnTo>
                    <a:lnTo>
                      <a:pt x="379" y="1179"/>
                    </a:lnTo>
                    <a:lnTo>
                      <a:pt x="345" y="1179"/>
                    </a:lnTo>
                    <a:lnTo>
                      <a:pt x="310" y="1179"/>
                    </a:lnTo>
                    <a:lnTo>
                      <a:pt x="275" y="1179"/>
                    </a:lnTo>
                    <a:lnTo>
                      <a:pt x="241" y="1179"/>
                    </a:lnTo>
                    <a:lnTo>
                      <a:pt x="206" y="1179"/>
                    </a:lnTo>
                    <a:lnTo>
                      <a:pt x="172" y="1179"/>
                    </a:lnTo>
                    <a:lnTo>
                      <a:pt x="137" y="1179"/>
                    </a:lnTo>
                    <a:lnTo>
                      <a:pt x="104" y="1179"/>
                    </a:lnTo>
                    <a:lnTo>
                      <a:pt x="69" y="1179"/>
                    </a:lnTo>
                    <a:lnTo>
                      <a:pt x="35" y="1179"/>
                    </a:lnTo>
                    <a:lnTo>
                      <a:pt x="0" y="1179"/>
                    </a:lnTo>
                    <a:lnTo>
                      <a:pt x="0" y="885"/>
                    </a:lnTo>
                    <a:lnTo>
                      <a:pt x="0" y="589"/>
                    </a:lnTo>
                    <a:lnTo>
                      <a:pt x="0" y="2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5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58" name="Freeform 45"/>
              <p:cNvSpPr>
                <a:spLocks/>
              </p:cNvSpPr>
              <p:nvPr/>
            </p:nvSpPr>
            <p:spPr bwMode="auto">
              <a:xfrm>
                <a:off x="4194176" y="6172200"/>
                <a:ext cx="400050" cy="936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" y="0"/>
                  </a:cxn>
                  <a:cxn ang="0">
                    <a:pos x="64" y="0"/>
                  </a:cxn>
                  <a:cxn ang="0">
                    <a:pos x="95" y="0"/>
                  </a:cxn>
                  <a:cxn ang="0">
                    <a:pos x="127" y="0"/>
                  </a:cxn>
                  <a:cxn ang="0">
                    <a:pos x="158" y="0"/>
                  </a:cxn>
                  <a:cxn ang="0">
                    <a:pos x="189" y="0"/>
                  </a:cxn>
                  <a:cxn ang="0">
                    <a:pos x="221" y="0"/>
                  </a:cxn>
                  <a:cxn ang="0">
                    <a:pos x="253" y="0"/>
                  </a:cxn>
                  <a:cxn ang="0">
                    <a:pos x="284" y="0"/>
                  </a:cxn>
                  <a:cxn ang="0">
                    <a:pos x="316" y="0"/>
                  </a:cxn>
                  <a:cxn ang="0">
                    <a:pos x="347" y="0"/>
                  </a:cxn>
                  <a:cxn ang="0">
                    <a:pos x="379" y="0"/>
                  </a:cxn>
                  <a:cxn ang="0">
                    <a:pos x="410" y="0"/>
                  </a:cxn>
                  <a:cxn ang="0">
                    <a:pos x="441" y="0"/>
                  </a:cxn>
                  <a:cxn ang="0">
                    <a:pos x="474" y="0"/>
                  </a:cxn>
                  <a:cxn ang="0">
                    <a:pos x="505" y="0"/>
                  </a:cxn>
                  <a:cxn ang="0">
                    <a:pos x="505" y="294"/>
                  </a:cxn>
                  <a:cxn ang="0">
                    <a:pos x="505" y="589"/>
                  </a:cxn>
                  <a:cxn ang="0">
                    <a:pos x="505" y="885"/>
                  </a:cxn>
                  <a:cxn ang="0">
                    <a:pos x="505" y="1179"/>
                  </a:cxn>
                  <a:cxn ang="0">
                    <a:pos x="474" y="1179"/>
                  </a:cxn>
                  <a:cxn ang="0">
                    <a:pos x="441" y="1179"/>
                  </a:cxn>
                  <a:cxn ang="0">
                    <a:pos x="410" y="1179"/>
                  </a:cxn>
                  <a:cxn ang="0">
                    <a:pos x="379" y="1179"/>
                  </a:cxn>
                  <a:cxn ang="0">
                    <a:pos x="347" y="1179"/>
                  </a:cxn>
                  <a:cxn ang="0">
                    <a:pos x="316" y="1179"/>
                  </a:cxn>
                  <a:cxn ang="0">
                    <a:pos x="284" y="1179"/>
                  </a:cxn>
                  <a:cxn ang="0">
                    <a:pos x="253" y="1179"/>
                  </a:cxn>
                  <a:cxn ang="0">
                    <a:pos x="221" y="1179"/>
                  </a:cxn>
                  <a:cxn ang="0">
                    <a:pos x="189" y="1179"/>
                  </a:cxn>
                  <a:cxn ang="0">
                    <a:pos x="158" y="1179"/>
                  </a:cxn>
                  <a:cxn ang="0">
                    <a:pos x="127" y="1179"/>
                  </a:cxn>
                  <a:cxn ang="0">
                    <a:pos x="95" y="1179"/>
                  </a:cxn>
                  <a:cxn ang="0">
                    <a:pos x="64" y="1179"/>
                  </a:cxn>
                  <a:cxn ang="0">
                    <a:pos x="31" y="1179"/>
                  </a:cxn>
                  <a:cxn ang="0">
                    <a:pos x="0" y="1179"/>
                  </a:cxn>
                  <a:cxn ang="0">
                    <a:pos x="0" y="885"/>
                  </a:cxn>
                  <a:cxn ang="0">
                    <a:pos x="0" y="589"/>
                  </a:cxn>
                  <a:cxn ang="0">
                    <a:pos x="0" y="294"/>
                  </a:cxn>
                  <a:cxn ang="0">
                    <a:pos x="0" y="0"/>
                  </a:cxn>
                </a:cxnLst>
                <a:rect l="0" t="0" r="r" b="b"/>
                <a:pathLst>
                  <a:path w="505" h="1179">
                    <a:moveTo>
                      <a:pt x="0" y="0"/>
                    </a:moveTo>
                    <a:lnTo>
                      <a:pt x="31" y="0"/>
                    </a:lnTo>
                    <a:lnTo>
                      <a:pt x="64" y="0"/>
                    </a:lnTo>
                    <a:lnTo>
                      <a:pt x="95" y="0"/>
                    </a:lnTo>
                    <a:lnTo>
                      <a:pt x="127" y="0"/>
                    </a:lnTo>
                    <a:lnTo>
                      <a:pt x="158" y="0"/>
                    </a:lnTo>
                    <a:lnTo>
                      <a:pt x="189" y="0"/>
                    </a:lnTo>
                    <a:lnTo>
                      <a:pt x="221" y="0"/>
                    </a:lnTo>
                    <a:lnTo>
                      <a:pt x="253" y="0"/>
                    </a:lnTo>
                    <a:lnTo>
                      <a:pt x="284" y="0"/>
                    </a:lnTo>
                    <a:lnTo>
                      <a:pt x="316" y="0"/>
                    </a:lnTo>
                    <a:lnTo>
                      <a:pt x="347" y="0"/>
                    </a:lnTo>
                    <a:lnTo>
                      <a:pt x="379" y="0"/>
                    </a:lnTo>
                    <a:lnTo>
                      <a:pt x="410" y="0"/>
                    </a:lnTo>
                    <a:lnTo>
                      <a:pt x="441" y="0"/>
                    </a:lnTo>
                    <a:lnTo>
                      <a:pt x="474" y="0"/>
                    </a:lnTo>
                    <a:lnTo>
                      <a:pt x="505" y="0"/>
                    </a:lnTo>
                    <a:lnTo>
                      <a:pt x="505" y="294"/>
                    </a:lnTo>
                    <a:lnTo>
                      <a:pt x="505" y="589"/>
                    </a:lnTo>
                    <a:lnTo>
                      <a:pt x="505" y="885"/>
                    </a:lnTo>
                    <a:lnTo>
                      <a:pt x="505" y="1179"/>
                    </a:lnTo>
                    <a:lnTo>
                      <a:pt x="474" y="1179"/>
                    </a:lnTo>
                    <a:lnTo>
                      <a:pt x="441" y="1179"/>
                    </a:lnTo>
                    <a:lnTo>
                      <a:pt x="410" y="1179"/>
                    </a:lnTo>
                    <a:lnTo>
                      <a:pt x="379" y="1179"/>
                    </a:lnTo>
                    <a:lnTo>
                      <a:pt x="347" y="1179"/>
                    </a:lnTo>
                    <a:lnTo>
                      <a:pt x="316" y="1179"/>
                    </a:lnTo>
                    <a:lnTo>
                      <a:pt x="284" y="1179"/>
                    </a:lnTo>
                    <a:lnTo>
                      <a:pt x="253" y="1179"/>
                    </a:lnTo>
                    <a:lnTo>
                      <a:pt x="221" y="1179"/>
                    </a:lnTo>
                    <a:lnTo>
                      <a:pt x="189" y="1179"/>
                    </a:lnTo>
                    <a:lnTo>
                      <a:pt x="158" y="1179"/>
                    </a:lnTo>
                    <a:lnTo>
                      <a:pt x="127" y="1179"/>
                    </a:lnTo>
                    <a:lnTo>
                      <a:pt x="95" y="1179"/>
                    </a:lnTo>
                    <a:lnTo>
                      <a:pt x="64" y="1179"/>
                    </a:lnTo>
                    <a:lnTo>
                      <a:pt x="31" y="1179"/>
                    </a:lnTo>
                    <a:lnTo>
                      <a:pt x="0" y="1179"/>
                    </a:lnTo>
                    <a:lnTo>
                      <a:pt x="0" y="885"/>
                    </a:lnTo>
                    <a:lnTo>
                      <a:pt x="0" y="589"/>
                    </a:lnTo>
                    <a:lnTo>
                      <a:pt x="0" y="2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E5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59" name="Freeform 46"/>
              <p:cNvSpPr>
                <a:spLocks/>
              </p:cNvSpPr>
              <p:nvPr/>
            </p:nvSpPr>
            <p:spPr bwMode="auto">
              <a:xfrm>
                <a:off x="4213226" y="6172200"/>
                <a:ext cx="361950" cy="936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" y="0"/>
                  </a:cxn>
                  <a:cxn ang="0">
                    <a:pos x="57" y="0"/>
                  </a:cxn>
                  <a:cxn ang="0">
                    <a:pos x="85" y="0"/>
                  </a:cxn>
                  <a:cxn ang="0">
                    <a:pos x="114" y="0"/>
                  </a:cxn>
                  <a:cxn ang="0">
                    <a:pos x="142" y="0"/>
                  </a:cxn>
                  <a:cxn ang="0">
                    <a:pos x="171" y="0"/>
                  </a:cxn>
                  <a:cxn ang="0">
                    <a:pos x="199" y="0"/>
                  </a:cxn>
                  <a:cxn ang="0">
                    <a:pos x="228" y="0"/>
                  </a:cxn>
                  <a:cxn ang="0">
                    <a:pos x="257" y="0"/>
                  </a:cxn>
                  <a:cxn ang="0">
                    <a:pos x="285" y="0"/>
                  </a:cxn>
                  <a:cxn ang="0">
                    <a:pos x="313" y="0"/>
                  </a:cxn>
                  <a:cxn ang="0">
                    <a:pos x="342" y="0"/>
                  </a:cxn>
                  <a:cxn ang="0">
                    <a:pos x="371" y="0"/>
                  </a:cxn>
                  <a:cxn ang="0">
                    <a:pos x="399" y="0"/>
                  </a:cxn>
                  <a:cxn ang="0">
                    <a:pos x="427" y="0"/>
                  </a:cxn>
                  <a:cxn ang="0">
                    <a:pos x="456" y="0"/>
                  </a:cxn>
                  <a:cxn ang="0">
                    <a:pos x="456" y="294"/>
                  </a:cxn>
                  <a:cxn ang="0">
                    <a:pos x="456" y="589"/>
                  </a:cxn>
                  <a:cxn ang="0">
                    <a:pos x="456" y="885"/>
                  </a:cxn>
                  <a:cxn ang="0">
                    <a:pos x="456" y="1179"/>
                  </a:cxn>
                  <a:cxn ang="0">
                    <a:pos x="427" y="1179"/>
                  </a:cxn>
                  <a:cxn ang="0">
                    <a:pos x="399" y="1179"/>
                  </a:cxn>
                  <a:cxn ang="0">
                    <a:pos x="371" y="1179"/>
                  </a:cxn>
                  <a:cxn ang="0">
                    <a:pos x="342" y="1179"/>
                  </a:cxn>
                  <a:cxn ang="0">
                    <a:pos x="313" y="1179"/>
                  </a:cxn>
                  <a:cxn ang="0">
                    <a:pos x="285" y="1179"/>
                  </a:cxn>
                  <a:cxn ang="0">
                    <a:pos x="257" y="1179"/>
                  </a:cxn>
                  <a:cxn ang="0">
                    <a:pos x="228" y="1179"/>
                  </a:cxn>
                  <a:cxn ang="0">
                    <a:pos x="199" y="1179"/>
                  </a:cxn>
                  <a:cxn ang="0">
                    <a:pos x="171" y="1179"/>
                  </a:cxn>
                  <a:cxn ang="0">
                    <a:pos x="142" y="1179"/>
                  </a:cxn>
                  <a:cxn ang="0">
                    <a:pos x="114" y="1179"/>
                  </a:cxn>
                  <a:cxn ang="0">
                    <a:pos x="85" y="1179"/>
                  </a:cxn>
                  <a:cxn ang="0">
                    <a:pos x="57" y="1179"/>
                  </a:cxn>
                  <a:cxn ang="0">
                    <a:pos x="28" y="1179"/>
                  </a:cxn>
                  <a:cxn ang="0">
                    <a:pos x="0" y="1179"/>
                  </a:cxn>
                  <a:cxn ang="0">
                    <a:pos x="0" y="885"/>
                  </a:cxn>
                  <a:cxn ang="0">
                    <a:pos x="0" y="589"/>
                  </a:cxn>
                  <a:cxn ang="0">
                    <a:pos x="0" y="294"/>
                  </a:cxn>
                  <a:cxn ang="0">
                    <a:pos x="0" y="0"/>
                  </a:cxn>
                </a:cxnLst>
                <a:rect l="0" t="0" r="r" b="b"/>
                <a:pathLst>
                  <a:path w="456" h="1179">
                    <a:moveTo>
                      <a:pt x="0" y="0"/>
                    </a:moveTo>
                    <a:lnTo>
                      <a:pt x="28" y="0"/>
                    </a:lnTo>
                    <a:lnTo>
                      <a:pt x="57" y="0"/>
                    </a:lnTo>
                    <a:lnTo>
                      <a:pt x="85" y="0"/>
                    </a:lnTo>
                    <a:lnTo>
                      <a:pt x="114" y="0"/>
                    </a:lnTo>
                    <a:lnTo>
                      <a:pt x="142" y="0"/>
                    </a:lnTo>
                    <a:lnTo>
                      <a:pt x="171" y="0"/>
                    </a:lnTo>
                    <a:lnTo>
                      <a:pt x="199" y="0"/>
                    </a:lnTo>
                    <a:lnTo>
                      <a:pt x="228" y="0"/>
                    </a:lnTo>
                    <a:lnTo>
                      <a:pt x="257" y="0"/>
                    </a:lnTo>
                    <a:lnTo>
                      <a:pt x="285" y="0"/>
                    </a:lnTo>
                    <a:lnTo>
                      <a:pt x="313" y="0"/>
                    </a:lnTo>
                    <a:lnTo>
                      <a:pt x="342" y="0"/>
                    </a:lnTo>
                    <a:lnTo>
                      <a:pt x="371" y="0"/>
                    </a:lnTo>
                    <a:lnTo>
                      <a:pt x="399" y="0"/>
                    </a:lnTo>
                    <a:lnTo>
                      <a:pt x="427" y="0"/>
                    </a:lnTo>
                    <a:lnTo>
                      <a:pt x="456" y="0"/>
                    </a:lnTo>
                    <a:lnTo>
                      <a:pt x="456" y="294"/>
                    </a:lnTo>
                    <a:lnTo>
                      <a:pt x="456" y="589"/>
                    </a:lnTo>
                    <a:lnTo>
                      <a:pt x="456" y="885"/>
                    </a:lnTo>
                    <a:lnTo>
                      <a:pt x="456" y="1179"/>
                    </a:lnTo>
                    <a:lnTo>
                      <a:pt x="427" y="1179"/>
                    </a:lnTo>
                    <a:lnTo>
                      <a:pt x="399" y="1179"/>
                    </a:lnTo>
                    <a:lnTo>
                      <a:pt x="371" y="1179"/>
                    </a:lnTo>
                    <a:lnTo>
                      <a:pt x="342" y="1179"/>
                    </a:lnTo>
                    <a:lnTo>
                      <a:pt x="313" y="1179"/>
                    </a:lnTo>
                    <a:lnTo>
                      <a:pt x="285" y="1179"/>
                    </a:lnTo>
                    <a:lnTo>
                      <a:pt x="257" y="1179"/>
                    </a:lnTo>
                    <a:lnTo>
                      <a:pt x="228" y="1179"/>
                    </a:lnTo>
                    <a:lnTo>
                      <a:pt x="199" y="1179"/>
                    </a:lnTo>
                    <a:lnTo>
                      <a:pt x="171" y="1179"/>
                    </a:lnTo>
                    <a:lnTo>
                      <a:pt x="142" y="1179"/>
                    </a:lnTo>
                    <a:lnTo>
                      <a:pt x="114" y="1179"/>
                    </a:lnTo>
                    <a:lnTo>
                      <a:pt x="85" y="1179"/>
                    </a:lnTo>
                    <a:lnTo>
                      <a:pt x="57" y="1179"/>
                    </a:lnTo>
                    <a:lnTo>
                      <a:pt x="28" y="1179"/>
                    </a:lnTo>
                    <a:lnTo>
                      <a:pt x="0" y="1179"/>
                    </a:lnTo>
                    <a:lnTo>
                      <a:pt x="0" y="885"/>
                    </a:lnTo>
                    <a:lnTo>
                      <a:pt x="0" y="589"/>
                    </a:lnTo>
                    <a:lnTo>
                      <a:pt x="0" y="2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6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60" name="Freeform 47"/>
              <p:cNvSpPr>
                <a:spLocks/>
              </p:cNvSpPr>
              <p:nvPr/>
            </p:nvSpPr>
            <p:spPr bwMode="auto">
              <a:xfrm>
                <a:off x="4232276" y="6172200"/>
                <a:ext cx="325438" cy="936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0"/>
                  </a:cxn>
                  <a:cxn ang="0">
                    <a:pos x="52" y="0"/>
                  </a:cxn>
                  <a:cxn ang="0">
                    <a:pos x="77" y="0"/>
                  </a:cxn>
                  <a:cxn ang="0">
                    <a:pos x="102" y="0"/>
                  </a:cxn>
                  <a:cxn ang="0">
                    <a:pos x="128" y="0"/>
                  </a:cxn>
                  <a:cxn ang="0">
                    <a:pos x="154" y="0"/>
                  </a:cxn>
                  <a:cxn ang="0">
                    <a:pos x="180" y="0"/>
                  </a:cxn>
                  <a:cxn ang="0">
                    <a:pos x="205" y="0"/>
                  </a:cxn>
                  <a:cxn ang="0">
                    <a:pos x="230" y="0"/>
                  </a:cxn>
                  <a:cxn ang="0">
                    <a:pos x="256" y="0"/>
                  </a:cxn>
                  <a:cxn ang="0">
                    <a:pos x="281" y="0"/>
                  </a:cxn>
                  <a:cxn ang="0">
                    <a:pos x="306" y="0"/>
                  </a:cxn>
                  <a:cxn ang="0">
                    <a:pos x="333" y="0"/>
                  </a:cxn>
                  <a:cxn ang="0">
                    <a:pos x="358" y="0"/>
                  </a:cxn>
                  <a:cxn ang="0">
                    <a:pos x="383" y="0"/>
                  </a:cxn>
                  <a:cxn ang="0">
                    <a:pos x="409" y="0"/>
                  </a:cxn>
                  <a:cxn ang="0">
                    <a:pos x="409" y="294"/>
                  </a:cxn>
                  <a:cxn ang="0">
                    <a:pos x="409" y="589"/>
                  </a:cxn>
                  <a:cxn ang="0">
                    <a:pos x="409" y="885"/>
                  </a:cxn>
                  <a:cxn ang="0">
                    <a:pos x="409" y="1179"/>
                  </a:cxn>
                  <a:cxn ang="0">
                    <a:pos x="383" y="1179"/>
                  </a:cxn>
                  <a:cxn ang="0">
                    <a:pos x="358" y="1179"/>
                  </a:cxn>
                  <a:cxn ang="0">
                    <a:pos x="333" y="1179"/>
                  </a:cxn>
                  <a:cxn ang="0">
                    <a:pos x="306" y="1179"/>
                  </a:cxn>
                  <a:cxn ang="0">
                    <a:pos x="281" y="1179"/>
                  </a:cxn>
                  <a:cxn ang="0">
                    <a:pos x="256" y="1179"/>
                  </a:cxn>
                  <a:cxn ang="0">
                    <a:pos x="230" y="1179"/>
                  </a:cxn>
                  <a:cxn ang="0">
                    <a:pos x="205" y="1179"/>
                  </a:cxn>
                  <a:cxn ang="0">
                    <a:pos x="180" y="1179"/>
                  </a:cxn>
                  <a:cxn ang="0">
                    <a:pos x="154" y="1179"/>
                  </a:cxn>
                  <a:cxn ang="0">
                    <a:pos x="128" y="1179"/>
                  </a:cxn>
                  <a:cxn ang="0">
                    <a:pos x="102" y="1179"/>
                  </a:cxn>
                  <a:cxn ang="0">
                    <a:pos x="77" y="1179"/>
                  </a:cxn>
                  <a:cxn ang="0">
                    <a:pos x="52" y="1179"/>
                  </a:cxn>
                  <a:cxn ang="0">
                    <a:pos x="25" y="1179"/>
                  </a:cxn>
                  <a:cxn ang="0">
                    <a:pos x="0" y="1179"/>
                  </a:cxn>
                  <a:cxn ang="0">
                    <a:pos x="0" y="885"/>
                  </a:cxn>
                  <a:cxn ang="0">
                    <a:pos x="0" y="589"/>
                  </a:cxn>
                  <a:cxn ang="0">
                    <a:pos x="0" y="294"/>
                  </a:cxn>
                  <a:cxn ang="0">
                    <a:pos x="0" y="0"/>
                  </a:cxn>
                </a:cxnLst>
                <a:rect l="0" t="0" r="r" b="b"/>
                <a:pathLst>
                  <a:path w="409" h="1179">
                    <a:moveTo>
                      <a:pt x="0" y="0"/>
                    </a:moveTo>
                    <a:lnTo>
                      <a:pt x="25" y="0"/>
                    </a:lnTo>
                    <a:lnTo>
                      <a:pt x="52" y="0"/>
                    </a:lnTo>
                    <a:lnTo>
                      <a:pt x="77" y="0"/>
                    </a:lnTo>
                    <a:lnTo>
                      <a:pt x="102" y="0"/>
                    </a:lnTo>
                    <a:lnTo>
                      <a:pt x="128" y="0"/>
                    </a:lnTo>
                    <a:lnTo>
                      <a:pt x="154" y="0"/>
                    </a:lnTo>
                    <a:lnTo>
                      <a:pt x="180" y="0"/>
                    </a:lnTo>
                    <a:lnTo>
                      <a:pt x="205" y="0"/>
                    </a:lnTo>
                    <a:lnTo>
                      <a:pt x="230" y="0"/>
                    </a:lnTo>
                    <a:lnTo>
                      <a:pt x="256" y="0"/>
                    </a:lnTo>
                    <a:lnTo>
                      <a:pt x="281" y="0"/>
                    </a:lnTo>
                    <a:lnTo>
                      <a:pt x="306" y="0"/>
                    </a:lnTo>
                    <a:lnTo>
                      <a:pt x="333" y="0"/>
                    </a:lnTo>
                    <a:lnTo>
                      <a:pt x="358" y="0"/>
                    </a:lnTo>
                    <a:lnTo>
                      <a:pt x="383" y="0"/>
                    </a:lnTo>
                    <a:lnTo>
                      <a:pt x="409" y="0"/>
                    </a:lnTo>
                    <a:lnTo>
                      <a:pt x="409" y="294"/>
                    </a:lnTo>
                    <a:lnTo>
                      <a:pt x="409" y="589"/>
                    </a:lnTo>
                    <a:lnTo>
                      <a:pt x="409" y="885"/>
                    </a:lnTo>
                    <a:lnTo>
                      <a:pt x="409" y="1179"/>
                    </a:lnTo>
                    <a:lnTo>
                      <a:pt x="383" y="1179"/>
                    </a:lnTo>
                    <a:lnTo>
                      <a:pt x="358" y="1179"/>
                    </a:lnTo>
                    <a:lnTo>
                      <a:pt x="333" y="1179"/>
                    </a:lnTo>
                    <a:lnTo>
                      <a:pt x="306" y="1179"/>
                    </a:lnTo>
                    <a:lnTo>
                      <a:pt x="281" y="1179"/>
                    </a:lnTo>
                    <a:lnTo>
                      <a:pt x="256" y="1179"/>
                    </a:lnTo>
                    <a:lnTo>
                      <a:pt x="230" y="1179"/>
                    </a:lnTo>
                    <a:lnTo>
                      <a:pt x="205" y="1179"/>
                    </a:lnTo>
                    <a:lnTo>
                      <a:pt x="180" y="1179"/>
                    </a:lnTo>
                    <a:lnTo>
                      <a:pt x="154" y="1179"/>
                    </a:lnTo>
                    <a:lnTo>
                      <a:pt x="128" y="1179"/>
                    </a:lnTo>
                    <a:lnTo>
                      <a:pt x="102" y="1179"/>
                    </a:lnTo>
                    <a:lnTo>
                      <a:pt x="77" y="1179"/>
                    </a:lnTo>
                    <a:lnTo>
                      <a:pt x="52" y="1179"/>
                    </a:lnTo>
                    <a:lnTo>
                      <a:pt x="25" y="1179"/>
                    </a:lnTo>
                    <a:lnTo>
                      <a:pt x="0" y="1179"/>
                    </a:lnTo>
                    <a:lnTo>
                      <a:pt x="0" y="885"/>
                    </a:lnTo>
                    <a:lnTo>
                      <a:pt x="0" y="589"/>
                    </a:lnTo>
                    <a:lnTo>
                      <a:pt x="0" y="2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6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61" name="Freeform 48"/>
              <p:cNvSpPr>
                <a:spLocks/>
              </p:cNvSpPr>
              <p:nvPr/>
            </p:nvSpPr>
            <p:spPr bwMode="auto">
              <a:xfrm>
                <a:off x="4252913" y="6172200"/>
                <a:ext cx="287338" cy="936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0"/>
                  </a:cxn>
                  <a:cxn ang="0">
                    <a:pos x="45" y="0"/>
                  </a:cxn>
                  <a:cxn ang="0">
                    <a:pos x="68" y="0"/>
                  </a:cxn>
                  <a:cxn ang="0">
                    <a:pos x="91" y="0"/>
                  </a:cxn>
                  <a:cxn ang="0">
                    <a:pos x="113" y="0"/>
                  </a:cxn>
                  <a:cxn ang="0">
                    <a:pos x="136" y="0"/>
                  </a:cxn>
                  <a:cxn ang="0">
                    <a:pos x="159" y="0"/>
                  </a:cxn>
                  <a:cxn ang="0">
                    <a:pos x="182" y="0"/>
                  </a:cxn>
                  <a:cxn ang="0">
                    <a:pos x="204" y="0"/>
                  </a:cxn>
                  <a:cxn ang="0">
                    <a:pos x="227" y="0"/>
                  </a:cxn>
                  <a:cxn ang="0">
                    <a:pos x="250" y="0"/>
                  </a:cxn>
                  <a:cxn ang="0">
                    <a:pos x="272" y="0"/>
                  </a:cxn>
                  <a:cxn ang="0">
                    <a:pos x="295" y="0"/>
                  </a:cxn>
                  <a:cxn ang="0">
                    <a:pos x="318" y="0"/>
                  </a:cxn>
                  <a:cxn ang="0">
                    <a:pos x="340" y="0"/>
                  </a:cxn>
                  <a:cxn ang="0">
                    <a:pos x="363" y="0"/>
                  </a:cxn>
                  <a:cxn ang="0">
                    <a:pos x="363" y="294"/>
                  </a:cxn>
                  <a:cxn ang="0">
                    <a:pos x="363" y="589"/>
                  </a:cxn>
                  <a:cxn ang="0">
                    <a:pos x="363" y="885"/>
                  </a:cxn>
                  <a:cxn ang="0">
                    <a:pos x="363" y="1179"/>
                  </a:cxn>
                  <a:cxn ang="0">
                    <a:pos x="340" y="1179"/>
                  </a:cxn>
                  <a:cxn ang="0">
                    <a:pos x="318" y="1179"/>
                  </a:cxn>
                  <a:cxn ang="0">
                    <a:pos x="295" y="1179"/>
                  </a:cxn>
                  <a:cxn ang="0">
                    <a:pos x="272" y="1179"/>
                  </a:cxn>
                  <a:cxn ang="0">
                    <a:pos x="250" y="1179"/>
                  </a:cxn>
                  <a:cxn ang="0">
                    <a:pos x="227" y="1179"/>
                  </a:cxn>
                  <a:cxn ang="0">
                    <a:pos x="204" y="1179"/>
                  </a:cxn>
                  <a:cxn ang="0">
                    <a:pos x="182" y="1179"/>
                  </a:cxn>
                  <a:cxn ang="0">
                    <a:pos x="159" y="1179"/>
                  </a:cxn>
                  <a:cxn ang="0">
                    <a:pos x="136" y="1179"/>
                  </a:cxn>
                  <a:cxn ang="0">
                    <a:pos x="113" y="1179"/>
                  </a:cxn>
                  <a:cxn ang="0">
                    <a:pos x="91" y="1179"/>
                  </a:cxn>
                  <a:cxn ang="0">
                    <a:pos x="68" y="1179"/>
                  </a:cxn>
                  <a:cxn ang="0">
                    <a:pos x="45" y="1179"/>
                  </a:cxn>
                  <a:cxn ang="0">
                    <a:pos x="23" y="1179"/>
                  </a:cxn>
                  <a:cxn ang="0">
                    <a:pos x="0" y="1179"/>
                  </a:cxn>
                  <a:cxn ang="0">
                    <a:pos x="0" y="885"/>
                  </a:cxn>
                  <a:cxn ang="0">
                    <a:pos x="0" y="589"/>
                  </a:cxn>
                  <a:cxn ang="0">
                    <a:pos x="0" y="294"/>
                  </a:cxn>
                  <a:cxn ang="0">
                    <a:pos x="0" y="0"/>
                  </a:cxn>
                </a:cxnLst>
                <a:rect l="0" t="0" r="r" b="b"/>
                <a:pathLst>
                  <a:path w="363" h="1179">
                    <a:moveTo>
                      <a:pt x="0" y="0"/>
                    </a:moveTo>
                    <a:lnTo>
                      <a:pt x="23" y="0"/>
                    </a:lnTo>
                    <a:lnTo>
                      <a:pt x="45" y="0"/>
                    </a:lnTo>
                    <a:lnTo>
                      <a:pt x="68" y="0"/>
                    </a:lnTo>
                    <a:lnTo>
                      <a:pt x="91" y="0"/>
                    </a:lnTo>
                    <a:lnTo>
                      <a:pt x="113" y="0"/>
                    </a:lnTo>
                    <a:lnTo>
                      <a:pt x="136" y="0"/>
                    </a:lnTo>
                    <a:lnTo>
                      <a:pt x="159" y="0"/>
                    </a:lnTo>
                    <a:lnTo>
                      <a:pt x="182" y="0"/>
                    </a:lnTo>
                    <a:lnTo>
                      <a:pt x="204" y="0"/>
                    </a:lnTo>
                    <a:lnTo>
                      <a:pt x="227" y="0"/>
                    </a:lnTo>
                    <a:lnTo>
                      <a:pt x="250" y="0"/>
                    </a:lnTo>
                    <a:lnTo>
                      <a:pt x="272" y="0"/>
                    </a:lnTo>
                    <a:lnTo>
                      <a:pt x="295" y="0"/>
                    </a:lnTo>
                    <a:lnTo>
                      <a:pt x="318" y="0"/>
                    </a:lnTo>
                    <a:lnTo>
                      <a:pt x="340" y="0"/>
                    </a:lnTo>
                    <a:lnTo>
                      <a:pt x="363" y="0"/>
                    </a:lnTo>
                    <a:lnTo>
                      <a:pt x="363" y="294"/>
                    </a:lnTo>
                    <a:lnTo>
                      <a:pt x="363" y="589"/>
                    </a:lnTo>
                    <a:lnTo>
                      <a:pt x="363" y="885"/>
                    </a:lnTo>
                    <a:lnTo>
                      <a:pt x="363" y="1179"/>
                    </a:lnTo>
                    <a:lnTo>
                      <a:pt x="340" y="1179"/>
                    </a:lnTo>
                    <a:lnTo>
                      <a:pt x="318" y="1179"/>
                    </a:lnTo>
                    <a:lnTo>
                      <a:pt x="295" y="1179"/>
                    </a:lnTo>
                    <a:lnTo>
                      <a:pt x="272" y="1179"/>
                    </a:lnTo>
                    <a:lnTo>
                      <a:pt x="250" y="1179"/>
                    </a:lnTo>
                    <a:lnTo>
                      <a:pt x="227" y="1179"/>
                    </a:lnTo>
                    <a:lnTo>
                      <a:pt x="204" y="1179"/>
                    </a:lnTo>
                    <a:lnTo>
                      <a:pt x="182" y="1179"/>
                    </a:lnTo>
                    <a:lnTo>
                      <a:pt x="159" y="1179"/>
                    </a:lnTo>
                    <a:lnTo>
                      <a:pt x="136" y="1179"/>
                    </a:lnTo>
                    <a:lnTo>
                      <a:pt x="113" y="1179"/>
                    </a:lnTo>
                    <a:lnTo>
                      <a:pt x="91" y="1179"/>
                    </a:lnTo>
                    <a:lnTo>
                      <a:pt x="68" y="1179"/>
                    </a:lnTo>
                    <a:lnTo>
                      <a:pt x="45" y="1179"/>
                    </a:lnTo>
                    <a:lnTo>
                      <a:pt x="23" y="1179"/>
                    </a:lnTo>
                    <a:lnTo>
                      <a:pt x="0" y="1179"/>
                    </a:lnTo>
                    <a:lnTo>
                      <a:pt x="0" y="885"/>
                    </a:lnTo>
                    <a:lnTo>
                      <a:pt x="0" y="589"/>
                    </a:lnTo>
                    <a:lnTo>
                      <a:pt x="0" y="2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26D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62" name="Freeform 49"/>
              <p:cNvSpPr>
                <a:spLocks/>
              </p:cNvSpPr>
              <p:nvPr/>
            </p:nvSpPr>
            <p:spPr bwMode="auto">
              <a:xfrm>
                <a:off x="4271963" y="6172200"/>
                <a:ext cx="249238" cy="936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" y="0"/>
                  </a:cxn>
                  <a:cxn ang="0">
                    <a:pos x="40" y="0"/>
                  </a:cxn>
                  <a:cxn ang="0">
                    <a:pos x="59" y="0"/>
                  </a:cxn>
                  <a:cxn ang="0">
                    <a:pos x="79" y="0"/>
                  </a:cxn>
                  <a:cxn ang="0">
                    <a:pos x="98" y="0"/>
                  </a:cxn>
                  <a:cxn ang="0">
                    <a:pos x="118" y="0"/>
                  </a:cxn>
                  <a:cxn ang="0">
                    <a:pos x="137" y="0"/>
                  </a:cxn>
                  <a:cxn ang="0">
                    <a:pos x="158" y="0"/>
                  </a:cxn>
                  <a:cxn ang="0">
                    <a:pos x="178" y="0"/>
                  </a:cxn>
                  <a:cxn ang="0">
                    <a:pos x="197" y="0"/>
                  </a:cxn>
                  <a:cxn ang="0">
                    <a:pos x="217" y="0"/>
                  </a:cxn>
                  <a:cxn ang="0">
                    <a:pos x="236" y="0"/>
                  </a:cxn>
                  <a:cxn ang="0">
                    <a:pos x="256" y="0"/>
                  </a:cxn>
                  <a:cxn ang="0">
                    <a:pos x="276" y="0"/>
                  </a:cxn>
                  <a:cxn ang="0">
                    <a:pos x="295" y="0"/>
                  </a:cxn>
                  <a:cxn ang="0">
                    <a:pos x="315" y="0"/>
                  </a:cxn>
                  <a:cxn ang="0">
                    <a:pos x="315" y="294"/>
                  </a:cxn>
                  <a:cxn ang="0">
                    <a:pos x="315" y="589"/>
                  </a:cxn>
                  <a:cxn ang="0">
                    <a:pos x="315" y="885"/>
                  </a:cxn>
                  <a:cxn ang="0">
                    <a:pos x="315" y="1179"/>
                  </a:cxn>
                  <a:cxn ang="0">
                    <a:pos x="295" y="1179"/>
                  </a:cxn>
                  <a:cxn ang="0">
                    <a:pos x="276" y="1179"/>
                  </a:cxn>
                  <a:cxn ang="0">
                    <a:pos x="256" y="1179"/>
                  </a:cxn>
                  <a:cxn ang="0">
                    <a:pos x="236" y="1179"/>
                  </a:cxn>
                  <a:cxn ang="0">
                    <a:pos x="217" y="1179"/>
                  </a:cxn>
                  <a:cxn ang="0">
                    <a:pos x="197" y="1179"/>
                  </a:cxn>
                  <a:cxn ang="0">
                    <a:pos x="178" y="1179"/>
                  </a:cxn>
                  <a:cxn ang="0">
                    <a:pos x="158" y="1179"/>
                  </a:cxn>
                  <a:cxn ang="0">
                    <a:pos x="137" y="1179"/>
                  </a:cxn>
                  <a:cxn ang="0">
                    <a:pos x="118" y="1179"/>
                  </a:cxn>
                  <a:cxn ang="0">
                    <a:pos x="98" y="1179"/>
                  </a:cxn>
                  <a:cxn ang="0">
                    <a:pos x="79" y="1179"/>
                  </a:cxn>
                  <a:cxn ang="0">
                    <a:pos x="59" y="1179"/>
                  </a:cxn>
                  <a:cxn ang="0">
                    <a:pos x="40" y="1179"/>
                  </a:cxn>
                  <a:cxn ang="0">
                    <a:pos x="20" y="1179"/>
                  </a:cxn>
                  <a:cxn ang="0">
                    <a:pos x="0" y="1179"/>
                  </a:cxn>
                  <a:cxn ang="0">
                    <a:pos x="0" y="885"/>
                  </a:cxn>
                  <a:cxn ang="0">
                    <a:pos x="0" y="589"/>
                  </a:cxn>
                  <a:cxn ang="0">
                    <a:pos x="0" y="294"/>
                  </a:cxn>
                  <a:cxn ang="0">
                    <a:pos x="0" y="0"/>
                  </a:cxn>
                </a:cxnLst>
                <a:rect l="0" t="0" r="r" b="b"/>
                <a:pathLst>
                  <a:path w="315" h="1179">
                    <a:moveTo>
                      <a:pt x="0" y="0"/>
                    </a:moveTo>
                    <a:lnTo>
                      <a:pt x="20" y="0"/>
                    </a:lnTo>
                    <a:lnTo>
                      <a:pt x="40" y="0"/>
                    </a:lnTo>
                    <a:lnTo>
                      <a:pt x="59" y="0"/>
                    </a:lnTo>
                    <a:lnTo>
                      <a:pt x="79" y="0"/>
                    </a:lnTo>
                    <a:lnTo>
                      <a:pt x="98" y="0"/>
                    </a:lnTo>
                    <a:lnTo>
                      <a:pt x="118" y="0"/>
                    </a:lnTo>
                    <a:lnTo>
                      <a:pt x="137" y="0"/>
                    </a:lnTo>
                    <a:lnTo>
                      <a:pt x="158" y="0"/>
                    </a:lnTo>
                    <a:lnTo>
                      <a:pt x="178" y="0"/>
                    </a:lnTo>
                    <a:lnTo>
                      <a:pt x="197" y="0"/>
                    </a:lnTo>
                    <a:lnTo>
                      <a:pt x="217" y="0"/>
                    </a:lnTo>
                    <a:lnTo>
                      <a:pt x="236" y="0"/>
                    </a:lnTo>
                    <a:lnTo>
                      <a:pt x="256" y="0"/>
                    </a:lnTo>
                    <a:lnTo>
                      <a:pt x="276" y="0"/>
                    </a:lnTo>
                    <a:lnTo>
                      <a:pt x="295" y="0"/>
                    </a:lnTo>
                    <a:lnTo>
                      <a:pt x="315" y="0"/>
                    </a:lnTo>
                    <a:lnTo>
                      <a:pt x="315" y="294"/>
                    </a:lnTo>
                    <a:lnTo>
                      <a:pt x="315" y="589"/>
                    </a:lnTo>
                    <a:lnTo>
                      <a:pt x="315" y="885"/>
                    </a:lnTo>
                    <a:lnTo>
                      <a:pt x="315" y="1179"/>
                    </a:lnTo>
                    <a:lnTo>
                      <a:pt x="295" y="1179"/>
                    </a:lnTo>
                    <a:lnTo>
                      <a:pt x="276" y="1179"/>
                    </a:lnTo>
                    <a:lnTo>
                      <a:pt x="256" y="1179"/>
                    </a:lnTo>
                    <a:lnTo>
                      <a:pt x="236" y="1179"/>
                    </a:lnTo>
                    <a:lnTo>
                      <a:pt x="217" y="1179"/>
                    </a:lnTo>
                    <a:lnTo>
                      <a:pt x="197" y="1179"/>
                    </a:lnTo>
                    <a:lnTo>
                      <a:pt x="178" y="1179"/>
                    </a:lnTo>
                    <a:lnTo>
                      <a:pt x="158" y="1179"/>
                    </a:lnTo>
                    <a:lnTo>
                      <a:pt x="137" y="1179"/>
                    </a:lnTo>
                    <a:lnTo>
                      <a:pt x="118" y="1179"/>
                    </a:lnTo>
                    <a:lnTo>
                      <a:pt x="98" y="1179"/>
                    </a:lnTo>
                    <a:lnTo>
                      <a:pt x="79" y="1179"/>
                    </a:lnTo>
                    <a:lnTo>
                      <a:pt x="59" y="1179"/>
                    </a:lnTo>
                    <a:lnTo>
                      <a:pt x="40" y="1179"/>
                    </a:lnTo>
                    <a:lnTo>
                      <a:pt x="20" y="1179"/>
                    </a:lnTo>
                    <a:lnTo>
                      <a:pt x="0" y="1179"/>
                    </a:lnTo>
                    <a:lnTo>
                      <a:pt x="0" y="885"/>
                    </a:lnTo>
                    <a:lnTo>
                      <a:pt x="0" y="589"/>
                    </a:lnTo>
                    <a:lnTo>
                      <a:pt x="0" y="2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77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63" name="Freeform 50"/>
              <p:cNvSpPr>
                <a:spLocks/>
              </p:cNvSpPr>
              <p:nvPr/>
            </p:nvSpPr>
            <p:spPr bwMode="auto">
              <a:xfrm>
                <a:off x="4291013" y="6172200"/>
                <a:ext cx="212725" cy="936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33" y="0"/>
                  </a:cxn>
                  <a:cxn ang="0">
                    <a:pos x="50" y="0"/>
                  </a:cxn>
                  <a:cxn ang="0">
                    <a:pos x="66" y="0"/>
                  </a:cxn>
                  <a:cxn ang="0">
                    <a:pos x="84" y="0"/>
                  </a:cxn>
                  <a:cxn ang="0">
                    <a:pos x="100" y="0"/>
                  </a:cxn>
                  <a:cxn ang="0">
                    <a:pos x="117" y="0"/>
                  </a:cxn>
                  <a:cxn ang="0">
                    <a:pos x="134" y="0"/>
                  </a:cxn>
                  <a:cxn ang="0">
                    <a:pos x="150" y="0"/>
                  </a:cxn>
                  <a:cxn ang="0">
                    <a:pos x="168" y="0"/>
                  </a:cxn>
                  <a:cxn ang="0">
                    <a:pos x="184" y="0"/>
                  </a:cxn>
                  <a:cxn ang="0">
                    <a:pos x="201" y="0"/>
                  </a:cxn>
                  <a:cxn ang="0">
                    <a:pos x="217" y="0"/>
                  </a:cxn>
                  <a:cxn ang="0">
                    <a:pos x="235" y="0"/>
                  </a:cxn>
                  <a:cxn ang="0">
                    <a:pos x="251" y="0"/>
                  </a:cxn>
                  <a:cxn ang="0">
                    <a:pos x="268" y="0"/>
                  </a:cxn>
                  <a:cxn ang="0">
                    <a:pos x="268" y="294"/>
                  </a:cxn>
                  <a:cxn ang="0">
                    <a:pos x="268" y="589"/>
                  </a:cxn>
                  <a:cxn ang="0">
                    <a:pos x="268" y="885"/>
                  </a:cxn>
                  <a:cxn ang="0">
                    <a:pos x="268" y="1179"/>
                  </a:cxn>
                  <a:cxn ang="0">
                    <a:pos x="251" y="1179"/>
                  </a:cxn>
                  <a:cxn ang="0">
                    <a:pos x="235" y="1179"/>
                  </a:cxn>
                  <a:cxn ang="0">
                    <a:pos x="217" y="1179"/>
                  </a:cxn>
                  <a:cxn ang="0">
                    <a:pos x="201" y="1179"/>
                  </a:cxn>
                  <a:cxn ang="0">
                    <a:pos x="184" y="1179"/>
                  </a:cxn>
                  <a:cxn ang="0">
                    <a:pos x="168" y="1179"/>
                  </a:cxn>
                  <a:cxn ang="0">
                    <a:pos x="150" y="1179"/>
                  </a:cxn>
                  <a:cxn ang="0">
                    <a:pos x="134" y="1179"/>
                  </a:cxn>
                  <a:cxn ang="0">
                    <a:pos x="117" y="1179"/>
                  </a:cxn>
                  <a:cxn ang="0">
                    <a:pos x="100" y="1179"/>
                  </a:cxn>
                  <a:cxn ang="0">
                    <a:pos x="84" y="1179"/>
                  </a:cxn>
                  <a:cxn ang="0">
                    <a:pos x="66" y="1179"/>
                  </a:cxn>
                  <a:cxn ang="0">
                    <a:pos x="50" y="1179"/>
                  </a:cxn>
                  <a:cxn ang="0">
                    <a:pos x="33" y="1179"/>
                  </a:cxn>
                  <a:cxn ang="0">
                    <a:pos x="17" y="1179"/>
                  </a:cxn>
                  <a:cxn ang="0">
                    <a:pos x="0" y="1179"/>
                  </a:cxn>
                  <a:cxn ang="0">
                    <a:pos x="0" y="885"/>
                  </a:cxn>
                  <a:cxn ang="0">
                    <a:pos x="0" y="589"/>
                  </a:cxn>
                  <a:cxn ang="0">
                    <a:pos x="0" y="294"/>
                  </a:cxn>
                  <a:cxn ang="0">
                    <a:pos x="0" y="0"/>
                  </a:cxn>
                </a:cxnLst>
                <a:rect l="0" t="0" r="r" b="b"/>
                <a:pathLst>
                  <a:path w="268" h="1179">
                    <a:moveTo>
                      <a:pt x="0" y="0"/>
                    </a:moveTo>
                    <a:lnTo>
                      <a:pt x="17" y="0"/>
                    </a:lnTo>
                    <a:lnTo>
                      <a:pt x="33" y="0"/>
                    </a:lnTo>
                    <a:lnTo>
                      <a:pt x="50" y="0"/>
                    </a:lnTo>
                    <a:lnTo>
                      <a:pt x="66" y="0"/>
                    </a:lnTo>
                    <a:lnTo>
                      <a:pt x="84" y="0"/>
                    </a:lnTo>
                    <a:lnTo>
                      <a:pt x="100" y="0"/>
                    </a:lnTo>
                    <a:lnTo>
                      <a:pt x="117" y="0"/>
                    </a:lnTo>
                    <a:lnTo>
                      <a:pt x="134" y="0"/>
                    </a:lnTo>
                    <a:lnTo>
                      <a:pt x="150" y="0"/>
                    </a:lnTo>
                    <a:lnTo>
                      <a:pt x="168" y="0"/>
                    </a:lnTo>
                    <a:lnTo>
                      <a:pt x="184" y="0"/>
                    </a:lnTo>
                    <a:lnTo>
                      <a:pt x="201" y="0"/>
                    </a:lnTo>
                    <a:lnTo>
                      <a:pt x="217" y="0"/>
                    </a:lnTo>
                    <a:lnTo>
                      <a:pt x="235" y="0"/>
                    </a:lnTo>
                    <a:lnTo>
                      <a:pt x="251" y="0"/>
                    </a:lnTo>
                    <a:lnTo>
                      <a:pt x="268" y="0"/>
                    </a:lnTo>
                    <a:lnTo>
                      <a:pt x="268" y="294"/>
                    </a:lnTo>
                    <a:lnTo>
                      <a:pt x="268" y="589"/>
                    </a:lnTo>
                    <a:lnTo>
                      <a:pt x="268" y="885"/>
                    </a:lnTo>
                    <a:lnTo>
                      <a:pt x="268" y="1179"/>
                    </a:lnTo>
                    <a:lnTo>
                      <a:pt x="251" y="1179"/>
                    </a:lnTo>
                    <a:lnTo>
                      <a:pt x="235" y="1179"/>
                    </a:lnTo>
                    <a:lnTo>
                      <a:pt x="217" y="1179"/>
                    </a:lnTo>
                    <a:lnTo>
                      <a:pt x="201" y="1179"/>
                    </a:lnTo>
                    <a:lnTo>
                      <a:pt x="184" y="1179"/>
                    </a:lnTo>
                    <a:lnTo>
                      <a:pt x="168" y="1179"/>
                    </a:lnTo>
                    <a:lnTo>
                      <a:pt x="150" y="1179"/>
                    </a:lnTo>
                    <a:lnTo>
                      <a:pt x="134" y="1179"/>
                    </a:lnTo>
                    <a:lnTo>
                      <a:pt x="117" y="1179"/>
                    </a:lnTo>
                    <a:lnTo>
                      <a:pt x="100" y="1179"/>
                    </a:lnTo>
                    <a:lnTo>
                      <a:pt x="84" y="1179"/>
                    </a:lnTo>
                    <a:lnTo>
                      <a:pt x="66" y="1179"/>
                    </a:lnTo>
                    <a:lnTo>
                      <a:pt x="50" y="1179"/>
                    </a:lnTo>
                    <a:lnTo>
                      <a:pt x="33" y="1179"/>
                    </a:lnTo>
                    <a:lnTo>
                      <a:pt x="17" y="1179"/>
                    </a:lnTo>
                    <a:lnTo>
                      <a:pt x="0" y="1179"/>
                    </a:lnTo>
                    <a:lnTo>
                      <a:pt x="0" y="885"/>
                    </a:lnTo>
                    <a:lnTo>
                      <a:pt x="0" y="589"/>
                    </a:lnTo>
                    <a:lnTo>
                      <a:pt x="0" y="2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7A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64" name="Freeform 51"/>
              <p:cNvSpPr>
                <a:spLocks/>
              </p:cNvSpPr>
              <p:nvPr/>
            </p:nvSpPr>
            <p:spPr bwMode="auto">
              <a:xfrm>
                <a:off x="4311651" y="6172200"/>
                <a:ext cx="174625" cy="936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28" y="0"/>
                  </a:cxn>
                  <a:cxn ang="0">
                    <a:pos x="41" y="0"/>
                  </a:cxn>
                  <a:cxn ang="0">
                    <a:pos x="54" y="0"/>
                  </a:cxn>
                  <a:cxn ang="0">
                    <a:pos x="68" y="0"/>
                  </a:cxn>
                  <a:cxn ang="0">
                    <a:pos x="82" y="0"/>
                  </a:cxn>
                  <a:cxn ang="0">
                    <a:pos x="95" y="0"/>
                  </a:cxn>
                  <a:cxn ang="0">
                    <a:pos x="109" y="0"/>
                  </a:cxn>
                  <a:cxn ang="0">
                    <a:pos x="123" y="0"/>
                  </a:cxn>
                  <a:cxn ang="0">
                    <a:pos x="137" y="0"/>
                  </a:cxn>
                  <a:cxn ang="0">
                    <a:pos x="151" y="0"/>
                  </a:cxn>
                  <a:cxn ang="0">
                    <a:pos x="165" y="0"/>
                  </a:cxn>
                  <a:cxn ang="0">
                    <a:pos x="178" y="0"/>
                  </a:cxn>
                  <a:cxn ang="0">
                    <a:pos x="192" y="0"/>
                  </a:cxn>
                  <a:cxn ang="0">
                    <a:pos x="206" y="0"/>
                  </a:cxn>
                  <a:cxn ang="0">
                    <a:pos x="220" y="0"/>
                  </a:cxn>
                  <a:cxn ang="0">
                    <a:pos x="220" y="294"/>
                  </a:cxn>
                  <a:cxn ang="0">
                    <a:pos x="220" y="589"/>
                  </a:cxn>
                  <a:cxn ang="0">
                    <a:pos x="220" y="885"/>
                  </a:cxn>
                  <a:cxn ang="0">
                    <a:pos x="220" y="1179"/>
                  </a:cxn>
                  <a:cxn ang="0">
                    <a:pos x="206" y="1179"/>
                  </a:cxn>
                  <a:cxn ang="0">
                    <a:pos x="192" y="1179"/>
                  </a:cxn>
                  <a:cxn ang="0">
                    <a:pos x="178" y="1179"/>
                  </a:cxn>
                  <a:cxn ang="0">
                    <a:pos x="165" y="1179"/>
                  </a:cxn>
                  <a:cxn ang="0">
                    <a:pos x="151" y="1179"/>
                  </a:cxn>
                  <a:cxn ang="0">
                    <a:pos x="137" y="1179"/>
                  </a:cxn>
                  <a:cxn ang="0">
                    <a:pos x="123" y="1179"/>
                  </a:cxn>
                  <a:cxn ang="0">
                    <a:pos x="109" y="1179"/>
                  </a:cxn>
                  <a:cxn ang="0">
                    <a:pos x="95" y="1179"/>
                  </a:cxn>
                  <a:cxn ang="0">
                    <a:pos x="82" y="1179"/>
                  </a:cxn>
                  <a:cxn ang="0">
                    <a:pos x="68" y="1179"/>
                  </a:cxn>
                  <a:cxn ang="0">
                    <a:pos x="54" y="1179"/>
                  </a:cxn>
                  <a:cxn ang="0">
                    <a:pos x="41" y="1179"/>
                  </a:cxn>
                  <a:cxn ang="0">
                    <a:pos x="28" y="1179"/>
                  </a:cxn>
                  <a:cxn ang="0">
                    <a:pos x="14" y="1179"/>
                  </a:cxn>
                  <a:cxn ang="0">
                    <a:pos x="0" y="1179"/>
                  </a:cxn>
                  <a:cxn ang="0">
                    <a:pos x="0" y="885"/>
                  </a:cxn>
                  <a:cxn ang="0">
                    <a:pos x="0" y="589"/>
                  </a:cxn>
                  <a:cxn ang="0">
                    <a:pos x="0" y="294"/>
                  </a:cxn>
                  <a:cxn ang="0">
                    <a:pos x="0" y="0"/>
                  </a:cxn>
                </a:cxnLst>
                <a:rect l="0" t="0" r="r" b="b"/>
                <a:pathLst>
                  <a:path w="220" h="1179">
                    <a:moveTo>
                      <a:pt x="0" y="0"/>
                    </a:moveTo>
                    <a:lnTo>
                      <a:pt x="14" y="0"/>
                    </a:lnTo>
                    <a:lnTo>
                      <a:pt x="28" y="0"/>
                    </a:lnTo>
                    <a:lnTo>
                      <a:pt x="41" y="0"/>
                    </a:lnTo>
                    <a:lnTo>
                      <a:pt x="54" y="0"/>
                    </a:lnTo>
                    <a:lnTo>
                      <a:pt x="68" y="0"/>
                    </a:lnTo>
                    <a:lnTo>
                      <a:pt x="82" y="0"/>
                    </a:lnTo>
                    <a:lnTo>
                      <a:pt x="95" y="0"/>
                    </a:lnTo>
                    <a:lnTo>
                      <a:pt x="109" y="0"/>
                    </a:lnTo>
                    <a:lnTo>
                      <a:pt x="123" y="0"/>
                    </a:lnTo>
                    <a:lnTo>
                      <a:pt x="137" y="0"/>
                    </a:lnTo>
                    <a:lnTo>
                      <a:pt x="151" y="0"/>
                    </a:lnTo>
                    <a:lnTo>
                      <a:pt x="165" y="0"/>
                    </a:lnTo>
                    <a:lnTo>
                      <a:pt x="178" y="0"/>
                    </a:lnTo>
                    <a:lnTo>
                      <a:pt x="192" y="0"/>
                    </a:lnTo>
                    <a:lnTo>
                      <a:pt x="206" y="0"/>
                    </a:lnTo>
                    <a:lnTo>
                      <a:pt x="220" y="0"/>
                    </a:lnTo>
                    <a:lnTo>
                      <a:pt x="220" y="294"/>
                    </a:lnTo>
                    <a:lnTo>
                      <a:pt x="220" y="589"/>
                    </a:lnTo>
                    <a:lnTo>
                      <a:pt x="220" y="885"/>
                    </a:lnTo>
                    <a:lnTo>
                      <a:pt x="220" y="1179"/>
                    </a:lnTo>
                    <a:lnTo>
                      <a:pt x="206" y="1179"/>
                    </a:lnTo>
                    <a:lnTo>
                      <a:pt x="192" y="1179"/>
                    </a:lnTo>
                    <a:lnTo>
                      <a:pt x="178" y="1179"/>
                    </a:lnTo>
                    <a:lnTo>
                      <a:pt x="165" y="1179"/>
                    </a:lnTo>
                    <a:lnTo>
                      <a:pt x="151" y="1179"/>
                    </a:lnTo>
                    <a:lnTo>
                      <a:pt x="137" y="1179"/>
                    </a:lnTo>
                    <a:lnTo>
                      <a:pt x="123" y="1179"/>
                    </a:lnTo>
                    <a:lnTo>
                      <a:pt x="109" y="1179"/>
                    </a:lnTo>
                    <a:lnTo>
                      <a:pt x="95" y="1179"/>
                    </a:lnTo>
                    <a:lnTo>
                      <a:pt x="82" y="1179"/>
                    </a:lnTo>
                    <a:lnTo>
                      <a:pt x="68" y="1179"/>
                    </a:lnTo>
                    <a:lnTo>
                      <a:pt x="54" y="1179"/>
                    </a:lnTo>
                    <a:lnTo>
                      <a:pt x="41" y="1179"/>
                    </a:lnTo>
                    <a:lnTo>
                      <a:pt x="28" y="1179"/>
                    </a:lnTo>
                    <a:lnTo>
                      <a:pt x="14" y="1179"/>
                    </a:lnTo>
                    <a:lnTo>
                      <a:pt x="0" y="1179"/>
                    </a:lnTo>
                    <a:lnTo>
                      <a:pt x="0" y="885"/>
                    </a:lnTo>
                    <a:lnTo>
                      <a:pt x="0" y="589"/>
                    </a:lnTo>
                    <a:lnTo>
                      <a:pt x="0" y="2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8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65" name="Freeform 52"/>
              <p:cNvSpPr>
                <a:spLocks/>
              </p:cNvSpPr>
              <p:nvPr/>
            </p:nvSpPr>
            <p:spPr bwMode="auto">
              <a:xfrm>
                <a:off x="4330701" y="6172200"/>
                <a:ext cx="136525" cy="936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" y="0"/>
                  </a:cxn>
                  <a:cxn ang="0">
                    <a:pos x="44" y="0"/>
                  </a:cxn>
                  <a:cxn ang="0">
                    <a:pos x="65" y="0"/>
                  </a:cxn>
                  <a:cxn ang="0">
                    <a:pos x="86" y="0"/>
                  </a:cxn>
                  <a:cxn ang="0">
                    <a:pos x="108" y="0"/>
                  </a:cxn>
                  <a:cxn ang="0">
                    <a:pos x="130" y="0"/>
                  </a:cxn>
                  <a:cxn ang="0">
                    <a:pos x="151" y="0"/>
                  </a:cxn>
                  <a:cxn ang="0">
                    <a:pos x="173" y="0"/>
                  </a:cxn>
                  <a:cxn ang="0">
                    <a:pos x="173" y="294"/>
                  </a:cxn>
                  <a:cxn ang="0">
                    <a:pos x="173" y="589"/>
                  </a:cxn>
                  <a:cxn ang="0">
                    <a:pos x="173" y="885"/>
                  </a:cxn>
                  <a:cxn ang="0">
                    <a:pos x="173" y="1179"/>
                  </a:cxn>
                  <a:cxn ang="0">
                    <a:pos x="151" y="1179"/>
                  </a:cxn>
                  <a:cxn ang="0">
                    <a:pos x="130" y="1179"/>
                  </a:cxn>
                  <a:cxn ang="0">
                    <a:pos x="108" y="1179"/>
                  </a:cxn>
                  <a:cxn ang="0">
                    <a:pos x="86" y="1179"/>
                  </a:cxn>
                  <a:cxn ang="0">
                    <a:pos x="65" y="1179"/>
                  </a:cxn>
                  <a:cxn ang="0">
                    <a:pos x="44" y="1179"/>
                  </a:cxn>
                  <a:cxn ang="0">
                    <a:pos x="22" y="1179"/>
                  </a:cxn>
                  <a:cxn ang="0">
                    <a:pos x="0" y="1179"/>
                  </a:cxn>
                  <a:cxn ang="0">
                    <a:pos x="0" y="885"/>
                  </a:cxn>
                  <a:cxn ang="0">
                    <a:pos x="0" y="589"/>
                  </a:cxn>
                  <a:cxn ang="0">
                    <a:pos x="0" y="294"/>
                  </a:cxn>
                  <a:cxn ang="0">
                    <a:pos x="0" y="0"/>
                  </a:cxn>
                </a:cxnLst>
                <a:rect l="0" t="0" r="r" b="b"/>
                <a:pathLst>
                  <a:path w="173" h="117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65" y="0"/>
                    </a:lnTo>
                    <a:lnTo>
                      <a:pt x="86" y="0"/>
                    </a:lnTo>
                    <a:lnTo>
                      <a:pt x="108" y="0"/>
                    </a:lnTo>
                    <a:lnTo>
                      <a:pt x="130" y="0"/>
                    </a:lnTo>
                    <a:lnTo>
                      <a:pt x="151" y="0"/>
                    </a:lnTo>
                    <a:lnTo>
                      <a:pt x="173" y="0"/>
                    </a:lnTo>
                    <a:lnTo>
                      <a:pt x="173" y="294"/>
                    </a:lnTo>
                    <a:lnTo>
                      <a:pt x="173" y="589"/>
                    </a:lnTo>
                    <a:lnTo>
                      <a:pt x="173" y="885"/>
                    </a:lnTo>
                    <a:lnTo>
                      <a:pt x="173" y="1179"/>
                    </a:lnTo>
                    <a:lnTo>
                      <a:pt x="151" y="1179"/>
                    </a:lnTo>
                    <a:lnTo>
                      <a:pt x="130" y="1179"/>
                    </a:lnTo>
                    <a:lnTo>
                      <a:pt x="108" y="1179"/>
                    </a:lnTo>
                    <a:lnTo>
                      <a:pt x="86" y="1179"/>
                    </a:lnTo>
                    <a:lnTo>
                      <a:pt x="65" y="1179"/>
                    </a:lnTo>
                    <a:lnTo>
                      <a:pt x="44" y="1179"/>
                    </a:lnTo>
                    <a:lnTo>
                      <a:pt x="22" y="1179"/>
                    </a:lnTo>
                    <a:lnTo>
                      <a:pt x="0" y="1179"/>
                    </a:lnTo>
                    <a:lnTo>
                      <a:pt x="0" y="885"/>
                    </a:lnTo>
                    <a:lnTo>
                      <a:pt x="0" y="589"/>
                    </a:lnTo>
                    <a:lnTo>
                      <a:pt x="0" y="2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8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66" name="Rectangle 53"/>
              <p:cNvSpPr>
                <a:spLocks noChangeArrowheads="1"/>
              </p:cNvSpPr>
              <p:nvPr/>
            </p:nvSpPr>
            <p:spPr bwMode="auto">
              <a:xfrm>
                <a:off x="4349751" y="6172200"/>
                <a:ext cx="100013" cy="936625"/>
              </a:xfrm>
              <a:prstGeom prst="rect">
                <a:avLst/>
              </a:prstGeom>
              <a:solidFill>
                <a:srgbClr val="D18E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67" name="Rectangle 54"/>
              <p:cNvSpPr>
                <a:spLocks noChangeArrowheads="1"/>
              </p:cNvSpPr>
              <p:nvPr/>
            </p:nvSpPr>
            <p:spPr bwMode="auto">
              <a:xfrm>
                <a:off x="4075113" y="6103938"/>
                <a:ext cx="622300" cy="61913"/>
              </a:xfrm>
              <a:prstGeom prst="rect">
                <a:avLst/>
              </a:prstGeom>
              <a:solidFill>
                <a:srgbClr val="00335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68" name="Freeform 55"/>
              <p:cNvSpPr>
                <a:spLocks/>
              </p:cNvSpPr>
              <p:nvPr/>
            </p:nvSpPr>
            <p:spPr bwMode="auto">
              <a:xfrm>
                <a:off x="4097338" y="6103938"/>
                <a:ext cx="576263" cy="61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6" y="0"/>
                  </a:cxn>
                  <a:cxn ang="0">
                    <a:pos x="91" y="0"/>
                  </a:cxn>
                  <a:cxn ang="0">
                    <a:pos x="137" y="0"/>
                  </a:cxn>
                  <a:cxn ang="0">
                    <a:pos x="182" y="0"/>
                  </a:cxn>
                  <a:cxn ang="0">
                    <a:pos x="228" y="0"/>
                  </a:cxn>
                  <a:cxn ang="0">
                    <a:pos x="273" y="0"/>
                  </a:cxn>
                  <a:cxn ang="0">
                    <a:pos x="318" y="0"/>
                  </a:cxn>
                  <a:cxn ang="0">
                    <a:pos x="364" y="0"/>
                  </a:cxn>
                  <a:cxn ang="0">
                    <a:pos x="409" y="0"/>
                  </a:cxn>
                  <a:cxn ang="0">
                    <a:pos x="455" y="0"/>
                  </a:cxn>
                  <a:cxn ang="0">
                    <a:pos x="500" y="0"/>
                  </a:cxn>
                  <a:cxn ang="0">
                    <a:pos x="545" y="0"/>
                  </a:cxn>
                  <a:cxn ang="0">
                    <a:pos x="591" y="0"/>
                  </a:cxn>
                  <a:cxn ang="0">
                    <a:pos x="636" y="0"/>
                  </a:cxn>
                  <a:cxn ang="0">
                    <a:pos x="682" y="0"/>
                  </a:cxn>
                  <a:cxn ang="0">
                    <a:pos x="727" y="0"/>
                  </a:cxn>
                  <a:cxn ang="0">
                    <a:pos x="727" y="20"/>
                  </a:cxn>
                  <a:cxn ang="0">
                    <a:pos x="727" y="39"/>
                  </a:cxn>
                  <a:cxn ang="0">
                    <a:pos x="727" y="60"/>
                  </a:cxn>
                  <a:cxn ang="0">
                    <a:pos x="727" y="80"/>
                  </a:cxn>
                  <a:cxn ang="0">
                    <a:pos x="682" y="80"/>
                  </a:cxn>
                  <a:cxn ang="0">
                    <a:pos x="636" y="80"/>
                  </a:cxn>
                  <a:cxn ang="0">
                    <a:pos x="591" y="80"/>
                  </a:cxn>
                  <a:cxn ang="0">
                    <a:pos x="545" y="80"/>
                  </a:cxn>
                  <a:cxn ang="0">
                    <a:pos x="500" y="80"/>
                  </a:cxn>
                  <a:cxn ang="0">
                    <a:pos x="455" y="80"/>
                  </a:cxn>
                  <a:cxn ang="0">
                    <a:pos x="409" y="80"/>
                  </a:cxn>
                  <a:cxn ang="0">
                    <a:pos x="364" y="80"/>
                  </a:cxn>
                  <a:cxn ang="0">
                    <a:pos x="318" y="80"/>
                  </a:cxn>
                  <a:cxn ang="0">
                    <a:pos x="273" y="80"/>
                  </a:cxn>
                  <a:cxn ang="0">
                    <a:pos x="228" y="80"/>
                  </a:cxn>
                  <a:cxn ang="0">
                    <a:pos x="182" y="80"/>
                  </a:cxn>
                  <a:cxn ang="0">
                    <a:pos x="137" y="80"/>
                  </a:cxn>
                  <a:cxn ang="0">
                    <a:pos x="91" y="80"/>
                  </a:cxn>
                  <a:cxn ang="0">
                    <a:pos x="46" y="80"/>
                  </a:cxn>
                  <a:cxn ang="0">
                    <a:pos x="0" y="80"/>
                  </a:cxn>
                  <a:cxn ang="0">
                    <a:pos x="0" y="60"/>
                  </a:cxn>
                  <a:cxn ang="0">
                    <a:pos x="0" y="39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727" h="80">
                    <a:moveTo>
                      <a:pt x="0" y="0"/>
                    </a:moveTo>
                    <a:lnTo>
                      <a:pt x="46" y="0"/>
                    </a:lnTo>
                    <a:lnTo>
                      <a:pt x="91" y="0"/>
                    </a:lnTo>
                    <a:lnTo>
                      <a:pt x="137" y="0"/>
                    </a:lnTo>
                    <a:lnTo>
                      <a:pt x="182" y="0"/>
                    </a:lnTo>
                    <a:lnTo>
                      <a:pt x="228" y="0"/>
                    </a:lnTo>
                    <a:lnTo>
                      <a:pt x="273" y="0"/>
                    </a:lnTo>
                    <a:lnTo>
                      <a:pt x="318" y="0"/>
                    </a:lnTo>
                    <a:lnTo>
                      <a:pt x="364" y="0"/>
                    </a:lnTo>
                    <a:lnTo>
                      <a:pt x="409" y="0"/>
                    </a:lnTo>
                    <a:lnTo>
                      <a:pt x="455" y="0"/>
                    </a:lnTo>
                    <a:lnTo>
                      <a:pt x="500" y="0"/>
                    </a:lnTo>
                    <a:lnTo>
                      <a:pt x="545" y="0"/>
                    </a:lnTo>
                    <a:lnTo>
                      <a:pt x="591" y="0"/>
                    </a:lnTo>
                    <a:lnTo>
                      <a:pt x="636" y="0"/>
                    </a:lnTo>
                    <a:lnTo>
                      <a:pt x="682" y="0"/>
                    </a:lnTo>
                    <a:lnTo>
                      <a:pt x="727" y="0"/>
                    </a:lnTo>
                    <a:lnTo>
                      <a:pt x="727" y="20"/>
                    </a:lnTo>
                    <a:lnTo>
                      <a:pt x="727" y="39"/>
                    </a:lnTo>
                    <a:lnTo>
                      <a:pt x="727" y="60"/>
                    </a:lnTo>
                    <a:lnTo>
                      <a:pt x="727" y="80"/>
                    </a:lnTo>
                    <a:lnTo>
                      <a:pt x="682" y="80"/>
                    </a:lnTo>
                    <a:lnTo>
                      <a:pt x="636" y="80"/>
                    </a:lnTo>
                    <a:lnTo>
                      <a:pt x="591" y="80"/>
                    </a:lnTo>
                    <a:lnTo>
                      <a:pt x="545" y="80"/>
                    </a:lnTo>
                    <a:lnTo>
                      <a:pt x="500" y="80"/>
                    </a:lnTo>
                    <a:lnTo>
                      <a:pt x="455" y="80"/>
                    </a:lnTo>
                    <a:lnTo>
                      <a:pt x="409" y="80"/>
                    </a:lnTo>
                    <a:lnTo>
                      <a:pt x="364" y="80"/>
                    </a:lnTo>
                    <a:lnTo>
                      <a:pt x="318" y="80"/>
                    </a:lnTo>
                    <a:lnTo>
                      <a:pt x="273" y="80"/>
                    </a:lnTo>
                    <a:lnTo>
                      <a:pt x="228" y="80"/>
                    </a:lnTo>
                    <a:lnTo>
                      <a:pt x="182" y="80"/>
                    </a:lnTo>
                    <a:lnTo>
                      <a:pt x="137" y="80"/>
                    </a:lnTo>
                    <a:lnTo>
                      <a:pt x="91" y="80"/>
                    </a:lnTo>
                    <a:lnTo>
                      <a:pt x="46" y="80"/>
                    </a:lnTo>
                    <a:lnTo>
                      <a:pt x="0" y="80"/>
                    </a:lnTo>
                    <a:lnTo>
                      <a:pt x="0" y="60"/>
                    </a:lnTo>
                    <a:lnTo>
                      <a:pt x="0" y="39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4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69" name="Freeform 56"/>
              <p:cNvSpPr>
                <a:spLocks/>
              </p:cNvSpPr>
              <p:nvPr/>
            </p:nvSpPr>
            <p:spPr bwMode="auto">
              <a:xfrm>
                <a:off x="4119563" y="6103938"/>
                <a:ext cx="530225" cy="61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1" y="0"/>
                  </a:cxn>
                  <a:cxn ang="0">
                    <a:pos x="83" y="0"/>
                  </a:cxn>
                  <a:cxn ang="0">
                    <a:pos x="126" y="0"/>
                  </a:cxn>
                  <a:cxn ang="0">
                    <a:pos x="167" y="0"/>
                  </a:cxn>
                  <a:cxn ang="0">
                    <a:pos x="208" y="0"/>
                  </a:cxn>
                  <a:cxn ang="0">
                    <a:pos x="250" y="0"/>
                  </a:cxn>
                  <a:cxn ang="0">
                    <a:pos x="293" y="0"/>
                  </a:cxn>
                  <a:cxn ang="0">
                    <a:pos x="334" y="0"/>
                  </a:cxn>
                  <a:cxn ang="0">
                    <a:pos x="376" y="0"/>
                  </a:cxn>
                  <a:cxn ang="0">
                    <a:pos x="418" y="0"/>
                  </a:cxn>
                  <a:cxn ang="0">
                    <a:pos x="460" y="0"/>
                  </a:cxn>
                  <a:cxn ang="0">
                    <a:pos x="501" y="0"/>
                  </a:cxn>
                  <a:cxn ang="0">
                    <a:pos x="543" y="0"/>
                  </a:cxn>
                  <a:cxn ang="0">
                    <a:pos x="585" y="0"/>
                  </a:cxn>
                  <a:cxn ang="0">
                    <a:pos x="627" y="0"/>
                  </a:cxn>
                  <a:cxn ang="0">
                    <a:pos x="668" y="0"/>
                  </a:cxn>
                  <a:cxn ang="0">
                    <a:pos x="668" y="20"/>
                  </a:cxn>
                  <a:cxn ang="0">
                    <a:pos x="668" y="39"/>
                  </a:cxn>
                  <a:cxn ang="0">
                    <a:pos x="668" y="60"/>
                  </a:cxn>
                  <a:cxn ang="0">
                    <a:pos x="668" y="80"/>
                  </a:cxn>
                  <a:cxn ang="0">
                    <a:pos x="627" y="80"/>
                  </a:cxn>
                  <a:cxn ang="0">
                    <a:pos x="585" y="80"/>
                  </a:cxn>
                  <a:cxn ang="0">
                    <a:pos x="543" y="80"/>
                  </a:cxn>
                  <a:cxn ang="0">
                    <a:pos x="501" y="80"/>
                  </a:cxn>
                  <a:cxn ang="0">
                    <a:pos x="460" y="80"/>
                  </a:cxn>
                  <a:cxn ang="0">
                    <a:pos x="418" y="80"/>
                  </a:cxn>
                  <a:cxn ang="0">
                    <a:pos x="376" y="80"/>
                  </a:cxn>
                  <a:cxn ang="0">
                    <a:pos x="334" y="80"/>
                  </a:cxn>
                  <a:cxn ang="0">
                    <a:pos x="293" y="80"/>
                  </a:cxn>
                  <a:cxn ang="0">
                    <a:pos x="250" y="80"/>
                  </a:cxn>
                  <a:cxn ang="0">
                    <a:pos x="208" y="80"/>
                  </a:cxn>
                  <a:cxn ang="0">
                    <a:pos x="167" y="80"/>
                  </a:cxn>
                  <a:cxn ang="0">
                    <a:pos x="126" y="80"/>
                  </a:cxn>
                  <a:cxn ang="0">
                    <a:pos x="83" y="80"/>
                  </a:cxn>
                  <a:cxn ang="0">
                    <a:pos x="41" y="80"/>
                  </a:cxn>
                  <a:cxn ang="0">
                    <a:pos x="0" y="80"/>
                  </a:cxn>
                  <a:cxn ang="0">
                    <a:pos x="0" y="60"/>
                  </a:cxn>
                  <a:cxn ang="0">
                    <a:pos x="0" y="39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668" h="80">
                    <a:moveTo>
                      <a:pt x="0" y="0"/>
                    </a:moveTo>
                    <a:lnTo>
                      <a:pt x="41" y="0"/>
                    </a:lnTo>
                    <a:lnTo>
                      <a:pt x="83" y="0"/>
                    </a:lnTo>
                    <a:lnTo>
                      <a:pt x="126" y="0"/>
                    </a:lnTo>
                    <a:lnTo>
                      <a:pt x="167" y="0"/>
                    </a:lnTo>
                    <a:lnTo>
                      <a:pt x="208" y="0"/>
                    </a:lnTo>
                    <a:lnTo>
                      <a:pt x="250" y="0"/>
                    </a:lnTo>
                    <a:lnTo>
                      <a:pt x="293" y="0"/>
                    </a:lnTo>
                    <a:lnTo>
                      <a:pt x="334" y="0"/>
                    </a:lnTo>
                    <a:lnTo>
                      <a:pt x="376" y="0"/>
                    </a:lnTo>
                    <a:lnTo>
                      <a:pt x="418" y="0"/>
                    </a:lnTo>
                    <a:lnTo>
                      <a:pt x="460" y="0"/>
                    </a:lnTo>
                    <a:lnTo>
                      <a:pt x="501" y="0"/>
                    </a:lnTo>
                    <a:lnTo>
                      <a:pt x="543" y="0"/>
                    </a:lnTo>
                    <a:lnTo>
                      <a:pt x="585" y="0"/>
                    </a:lnTo>
                    <a:lnTo>
                      <a:pt x="627" y="0"/>
                    </a:lnTo>
                    <a:lnTo>
                      <a:pt x="668" y="0"/>
                    </a:lnTo>
                    <a:lnTo>
                      <a:pt x="668" y="20"/>
                    </a:lnTo>
                    <a:lnTo>
                      <a:pt x="668" y="39"/>
                    </a:lnTo>
                    <a:lnTo>
                      <a:pt x="668" y="60"/>
                    </a:lnTo>
                    <a:lnTo>
                      <a:pt x="668" y="80"/>
                    </a:lnTo>
                    <a:lnTo>
                      <a:pt x="627" y="80"/>
                    </a:lnTo>
                    <a:lnTo>
                      <a:pt x="585" y="80"/>
                    </a:lnTo>
                    <a:lnTo>
                      <a:pt x="543" y="80"/>
                    </a:lnTo>
                    <a:lnTo>
                      <a:pt x="501" y="80"/>
                    </a:lnTo>
                    <a:lnTo>
                      <a:pt x="460" y="80"/>
                    </a:lnTo>
                    <a:lnTo>
                      <a:pt x="418" y="80"/>
                    </a:lnTo>
                    <a:lnTo>
                      <a:pt x="376" y="80"/>
                    </a:lnTo>
                    <a:lnTo>
                      <a:pt x="334" y="80"/>
                    </a:lnTo>
                    <a:lnTo>
                      <a:pt x="293" y="80"/>
                    </a:lnTo>
                    <a:lnTo>
                      <a:pt x="250" y="80"/>
                    </a:lnTo>
                    <a:lnTo>
                      <a:pt x="208" y="80"/>
                    </a:lnTo>
                    <a:lnTo>
                      <a:pt x="167" y="80"/>
                    </a:lnTo>
                    <a:lnTo>
                      <a:pt x="126" y="80"/>
                    </a:lnTo>
                    <a:lnTo>
                      <a:pt x="83" y="80"/>
                    </a:lnTo>
                    <a:lnTo>
                      <a:pt x="41" y="80"/>
                    </a:lnTo>
                    <a:lnTo>
                      <a:pt x="0" y="80"/>
                    </a:lnTo>
                    <a:lnTo>
                      <a:pt x="0" y="60"/>
                    </a:lnTo>
                    <a:lnTo>
                      <a:pt x="0" y="39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5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70" name="Freeform 57"/>
              <p:cNvSpPr>
                <a:spLocks/>
              </p:cNvSpPr>
              <p:nvPr/>
            </p:nvSpPr>
            <p:spPr bwMode="auto">
              <a:xfrm>
                <a:off x="4141788" y="6103938"/>
                <a:ext cx="482600" cy="61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8" y="0"/>
                  </a:cxn>
                  <a:cxn ang="0">
                    <a:pos x="76" y="0"/>
                  </a:cxn>
                  <a:cxn ang="0">
                    <a:pos x="114" y="0"/>
                  </a:cxn>
                  <a:cxn ang="0">
                    <a:pos x="152" y="0"/>
                  </a:cxn>
                  <a:cxn ang="0">
                    <a:pos x="190" y="0"/>
                  </a:cxn>
                  <a:cxn ang="0">
                    <a:pos x="228" y="0"/>
                  </a:cxn>
                  <a:cxn ang="0">
                    <a:pos x="266" y="0"/>
                  </a:cxn>
                  <a:cxn ang="0">
                    <a:pos x="304" y="0"/>
                  </a:cxn>
                  <a:cxn ang="0">
                    <a:pos x="342" y="0"/>
                  </a:cxn>
                  <a:cxn ang="0">
                    <a:pos x="380" y="0"/>
                  </a:cxn>
                  <a:cxn ang="0">
                    <a:pos x="418" y="0"/>
                  </a:cxn>
                  <a:cxn ang="0">
                    <a:pos x="456" y="0"/>
                  </a:cxn>
                  <a:cxn ang="0">
                    <a:pos x="494" y="0"/>
                  </a:cxn>
                  <a:cxn ang="0">
                    <a:pos x="532" y="0"/>
                  </a:cxn>
                  <a:cxn ang="0">
                    <a:pos x="570" y="0"/>
                  </a:cxn>
                  <a:cxn ang="0">
                    <a:pos x="608" y="0"/>
                  </a:cxn>
                  <a:cxn ang="0">
                    <a:pos x="608" y="20"/>
                  </a:cxn>
                  <a:cxn ang="0">
                    <a:pos x="608" y="39"/>
                  </a:cxn>
                  <a:cxn ang="0">
                    <a:pos x="608" y="60"/>
                  </a:cxn>
                  <a:cxn ang="0">
                    <a:pos x="608" y="80"/>
                  </a:cxn>
                  <a:cxn ang="0">
                    <a:pos x="570" y="80"/>
                  </a:cxn>
                  <a:cxn ang="0">
                    <a:pos x="532" y="80"/>
                  </a:cxn>
                  <a:cxn ang="0">
                    <a:pos x="494" y="80"/>
                  </a:cxn>
                  <a:cxn ang="0">
                    <a:pos x="456" y="80"/>
                  </a:cxn>
                  <a:cxn ang="0">
                    <a:pos x="418" y="80"/>
                  </a:cxn>
                  <a:cxn ang="0">
                    <a:pos x="380" y="80"/>
                  </a:cxn>
                  <a:cxn ang="0">
                    <a:pos x="342" y="80"/>
                  </a:cxn>
                  <a:cxn ang="0">
                    <a:pos x="304" y="80"/>
                  </a:cxn>
                  <a:cxn ang="0">
                    <a:pos x="266" y="80"/>
                  </a:cxn>
                  <a:cxn ang="0">
                    <a:pos x="228" y="80"/>
                  </a:cxn>
                  <a:cxn ang="0">
                    <a:pos x="190" y="80"/>
                  </a:cxn>
                  <a:cxn ang="0">
                    <a:pos x="152" y="80"/>
                  </a:cxn>
                  <a:cxn ang="0">
                    <a:pos x="114" y="80"/>
                  </a:cxn>
                  <a:cxn ang="0">
                    <a:pos x="76" y="80"/>
                  </a:cxn>
                  <a:cxn ang="0">
                    <a:pos x="38" y="80"/>
                  </a:cxn>
                  <a:cxn ang="0">
                    <a:pos x="0" y="80"/>
                  </a:cxn>
                  <a:cxn ang="0">
                    <a:pos x="0" y="60"/>
                  </a:cxn>
                  <a:cxn ang="0">
                    <a:pos x="0" y="39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608" h="80">
                    <a:moveTo>
                      <a:pt x="0" y="0"/>
                    </a:moveTo>
                    <a:lnTo>
                      <a:pt x="38" y="0"/>
                    </a:lnTo>
                    <a:lnTo>
                      <a:pt x="76" y="0"/>
                    </a:lnTo>
                    <a:lnTo>
                      <a:pt x="114" y="0"/>
                    </a:lnTo>
                    <a:lnTo>
                      <a:pt x="152" y="0"/>
                    </a:lnTo>
                    <a:lnTo>
                      <a:pt x="190" y="0"/>
                    </a:lnTo>
                    <a:lnTo>
                      <a:pt x="228" y="0"/>
                    </a:lnTo>
                    <a:lnTo>
                      <a:pt x="266" y="0"/>
                    </a:lnTo>
                    <a:lnTo>
                      <a:pt x="304" y="0"/>
                    </a:lnTo>
                    <a:lnTo>
                      <a:pt x="342" y="0"/>
                    </a:lnTo>
                    <a:lnTo>
                      <a:pt x="380" y="0"/>
                    </a:lnTo>
                    <a:lnTo>
                      <a:pt x="418" y="0"/>
                    </a:lnTo>
                    <a:lnTo>
                      <a:pt x="456" y="0"/>
                    </a:lnTo>
                    <a:lnTo>
                      <a:pt x="494" y="0"/>
                    </a:lnTo>
                    <a:lnTo>
                      <a:pt x="532" y="0"/>
                    </a:lnTo>
                    <a:lnTo>
                      <a:pt x="570" y="0"/>
                    </a:lnTo>
                    <a:lnTo>
                      <a:pt x="608" y="0"/>
                    </a:lnTo>
                    <a:lnTo>
                      <a:pt x="608" y="20"/>
                    </a:lnTo>
                    <a:lnTo>
                      <a:pt x="608" y="39"/>
                    </a:lnTo>
                    <a:lnTo>
                      <a:pt x="608" y="60"/>
                    </a:lnTo>
                    <a:lnTo>
                      <a:pt x="608" y="80"/>
                    </a:lnTo>
                    <a:lnTo>
                      <a:pt x="570" y="80"/>
                    </a:lnTo>
                    <a:lnTo>
                      <a:pt x="532" y="80"/>
                    </a:lnTo>
                    <a:lnTo>
                      <a:pt x="494" y="80"/>
                    </a:lnTo>
                    <a:lnTo>
                      <a:pt x="456" y="80"/>
                    </a:lnTo>
                    <a:lnTo>
                      <a:pt x="418" y="80"/>
                    </a:lnTo>
                    <a:lnTo>
                      <a:pt x="380" y="80"/>
                    </a:lnTo>
                    <a:lnTo>
                      <a:pt x="342" y="80"/>
                    </a:lnTo>
                    <a:lnTo>
                      <a:pt x="304" y="80"/>
                    </a:lnTo>
                    <a:lnTo>
                      <a:pt x="266" y="80"/>
                    </a:lnTo>
                    <a:lnTo>
                      <a:pt x="228" y="80"/>
                    </a:lnTo>
                    <a:lnTo>
                      <a:pt x="190" y="80"/>
                    </a:lnTo>
                    <a:lnTo>
                      <a:pt x="152" y="80"/>
                    </a:lnTo>
                    <a:lnTo>
                      <a:pt x="114" y="80"/>
                    </a:lnTo>
                    <a:lnTo>
                      <a:pt x="76" y="80"/>
                    </a:lnTo>
                    <a:lnTo>
                      <a:pt x="38" y="80"/>
                    </a:lnTo>
                    <a:lnTo>
                      <a:pt x="0" y="80"/>
                    </a:lnTo>
                    <a:lnTo>
                      <a:pt x="0" y="60"/>
                    </a:lnTo>
                    <a:lnTo>
                      <a:pt x="0" y="39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83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71" name="Freeform 58"/>
              <p:cNvSpPr>
                <a:spLocks/>
              </p:cNvSpPr>
              <p:nvPr/>
            </p:nvSpPr>
            <p:spPr bwMode="auto">
              <a:xfrm>
                <a:off x="4164013" y="6103938"/>
                <a:ext cx="438150" cy="61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" y="0"/>
                  </a:cxn>
                  <a:cxn ang="0">
                    <a:pos x="70" y="0"/>
                  </a:cxn>
                  <a:cxn ang="0">
                    <a:pos x="104" y="0"/>
                  </a:cxn>
                  <a:cxn ang="0">
                    <a:pos x="139" y="0"/>
                  </a:cxn>
                  <a:cxn ang="0">
                    <a:pos x="173" y="0"/>
                  </a:cxn>
                  <a:cxn ang="0">
                    <a:pos x="208" y="0"/>
                  </a:cxn>
                  <a:cxn ang="0">
                    <a:pos x="242" y="0"/>
                  </a:cxn>
                  <a:cxn ang="0">
                    <a:pos x="276" y="0"/>
                  </a:cxn>
                  <a:cxn ang="0">
                    <a:pos x="310" y="0"/>
                  </a:cxn>
                  <a:cxn ang="0">
                    <a:pos x="345" y="0"/>
                  </a:cxn>
                  <a:cxn ang="0">
                    <a:pos x="379" y="0"/>
                  </a:cxn>
                  <a:cxn ang="0">
                    <a:pos x="414" y="0"/>
                  </a:cxn>
                  <a:cxn ang="0">
                    <a:pos x="449" y="0"/>
                  </a:cxn>
                  <a:cxn ang="0">
                    <a:pos x="482" y="0"/>
                  </a:cxn>
                  <a:cxn ang="0">
                    <a:pos x="516" y="0"/>
                  </a:cxn>
                  <a:cxn ang="0">
                    <a:pos x="551" y="0"/>
                  </a:cxn>
                  <a:cxn ang="0">
                    <a:pos x="551" y="20"/>
                  </a:cxn>
                  <a:cxn ang="0">
                    <a:pos x="551" y="39"/>
                  </a:cxn>
                  <a:cxn ang="0">
                    <a:pos x="551" y="60"/>
                  </a:cxn>
                  <a:cxn ang="0">
                    <a:pos x="551" y="80"/>
                  </a:cxn>
                  <a:cxn ang="0">
                    <a:pos x="516" y="80"/>
                  </a:cxn>
                  <a:cxn ang="0">
                    <a:pos x="482" y="80"/>
                  </a:cxn>
                  <a:cxn ang="0">
                    <a:pos x="449" y="80"/>
                  </a:cxn>
                  <a:cxn ang="0">
                    <a:pos x="414" y="80"/>
                  </a:cxn>
                  <a:cxn ang="0">
                    <a:pos x="379" y="80"/>
                  </a:cxn>
                  <a:cxn ang="0">
                    <a:pos x="345" y="80"/>
                  </a:cxn>
                  <a:cxn ang="0">
                    <a:pos x="310" y="80"/>
                  </a:cxn>
                  <a:cxn ang="0">
                    <a:pos x="276" y="80"/>
                  </a:cxn>
                  <a:cxn ang="0">
                    <a:pos x="242" y="80"/>
                  </a:cxn>
                  <a:cxn ang="0">
                    <a:pos x="208" y="80"/>
                  </a:cxn>
                  <a:cxn ang="0">
                    <a:pos x="173" y="80"/>
                  </a:cxn>
                  <a:cxn ang="0">
                    <a:pos x="139" y="80"/>
                  </a:cxn>
                  <a:cxn ang="0">
                    <a:pos x="104" y="80"/>
                  </a:cxn>
                  <a:cxn ang="0">
                    <a:pos x="70" y="80"/>
                  </a:cxn>
                  <a:cxn ang="0">
                    <a:pos x="35" y="80"/>
                  </a:cxn>
                  <a:cxn ang="0">
                    <a:pos x="0" y="80"/>
                  </a:cxn>
                  <a:cxn ang="0">
                    <a:pos x="0" y="60"/>
                  </a:cxn>
                  <a:cxn ang="0">
                    <a:pos x="0" y="39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551" h="80">
                    <a:moveTo>
                      <a:pt x="0" y="0"/>
                    </a:moveTo>
                    <a:lnTo>
                      <a:pt x="35" y="0"/>
                    </a:lnTo>
                    <a:lnTo>
                      <a:pt x="70" y="0"/>
                    </a:lnTo>
                    <a:lnTo>
                      <a:pt x="104" y="0"/>
                    </a:lnTo>
                    <a:lnTo>
                      <a:pt x="139" y="0"/>
                    </a:lnTo>
                    <a:lnTo>
                      <a:pt x="173" y="0"/>
                    </a:lnTo>
                    <a:lnTo>
                      <a:pt x="208" y="0"/>
                    </a:lnTo>
                    <a:lnTo>
                      <a:pt x="242" y="0"/>
                    </a:lnTo>
                    <a:lnTo>
                      <a:pt x="276" y="0"/>
                    </a:lnTo>
                    <a:lnTo>
                      <a:pt x="310" y="0"/>
                    </a:lnTo>
                    <a:lnTo>
                      <a:pt x="345" y="0"/>
                    </a:lnTo>
                    <a:lnTo>
                      <a:pt x="379" y="0"/>
                    </a:lnTo>
                    <a:lnTo>
                      <a:pt x="414" y="0"/>
                    </a:lnTo>
                    <a:lnTo>
                      <a:pt x="449" y="0"/>
                    </a:lnTo>
                    <a:lnTo>
                      <a:pt x="482" y="0"/>
                    </a:lnTo>
                    <a:lnTo>
                      <a:pt x="516" y="0"/>
                    </a:lnTo>
                    <a:lnTo>
                      <a:pt x="551" y="0"/>
                    </a:lnTo>
                    <a:lnTo>
                      <a:pt x="551" y="20"/>
                    </a:lnTo>
                    <a:lnTo>
                      <a:pt x="551" y="39"/>
                    </a:lnTo>
                    <a:lnTo>
                      <a:pt x="551" y="60"/>
                    </a:lnTo>
                    <a:lnTo>
                      <a:pt x="551" y="80"/>
                    </a:lnTo>
                    <a:lnTo>
                      <a:pt x="516" y="80"/>
                    </a:lnTo>
                    <a:lnTo>
                      <a:pt x="482" y="80"/>
                    </a:lnTo>
                    <a:lnTo>
                      <a:pt x="449" y="80"/>
                    </a:lnTo>
                    <a:lnTo>
                      <a:pt x="414" y="80"/>
                    </a:lnTo>
                    <a:lnTo>
                      <a:pt x="379" y="80"/>
                    </a:lnTo>
                    <a:lnTo>
                      <a:pt x="345" y="80"/>
                    </a:lnTo>
                    <a:lnTo>
                      <a:pt x="310" y="80"/>
                    </a:lnTo>
                    <a:lnTo>
                      <a:pt x="276" y="80"/>
                    </a:lnTo>
                    <a:lnTo>
                      <a:pt x="242" y="80"/>
                    </a:lnTo>
                    <a:lnTo>
                      <a:pt x="208" y="80"/>
                    </a:lnTo>
                    <a:lnTo>
                      <a:pt x="173" y="80"/>
                    </a:lnTo>
                    <a:lnTo>
                      <a:pt x="139" y="80"/>
                    </a:lnTo>
                    <a:lnTo>
                      <a:pt x="104" y="80"/>
                    </a:lnTo>
                    <a:lnTo>
                      <a:pt x="70" y="80"/>
                    </a:lnTo>
                    <a:lnTo>
                      <a:pt x="35" y="80"/>
                    </a:lnTo>
                    <a:lnTo>
                      <a:pt x="0" y="80"/>
                    </a:lnTo>
                    <a:lnTo>
                      <a:pt x="0" y="60"/>
                    </a:lnTo>
                    <a:lnTo>
                      <a:pt x="0" y="39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13A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72" name="Freeform 59"/>
              <p:cNvSpPr>
                <a:spLocks/>
              </p:cNvSpPr>
              <p:nvPr/>
            </p:nvSpPr>
            <p:spPr bwMode="auto">
              <a:xfrm>
                <a:off x="4187826" y="6103938"/>
                <a:ext cx="390525" cy="61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" y="0"/>
                  </a:cxn>
                  <a:cxn ang="0">
                    <a:pos x="61" y="0"/>
                  </a:cxn>
                  <a:cxn ang="0">
                    <a:pos x="92" y="0"/>
                  </a:cxn>
                  <a:cxn ang="0">
                    <a:pos x="123" y="0"/>
                  </a:cxn>
                  <a:cxn ang="0">
                    <a:pos x="153" y="0"/>
                  </a:cxn>
                  <a:cxn ang="0">
                    <a:pos x="185" y="0"/>
                  </a:cxn>
                  <a:cxn ang="0">
                    <a:pos x="216" y="0"/>
                  </a:cxn>
                  <a:cxn ang="0">
                    <a:pos x="247" y="0"/>
                  </a:cxn>
                  <a:cxn ang="0">
                    <a:pos x="277" y="0"/>
                  </a:cxn>
                  <a:cxn ang="0">
                    <a:pos x="308" y="0"/>
                  </a:cxn>
                  <a:cxn ang="0">
                    <a:pos x="339" y="0"/>
                  </a:cxn>
                  <a:cxn ang="0">
                    <a:pos x="369" y="0"/>
                  </a:cxn>
                  <a:cxn ang="0">
                    <a:pos x="400" y="0"/>
                  </a:cxn>
                  <a:cxn ang="0">
                    <a:pos x="431" y="0"/>
                  </a:cxn>
                  <a:cxn ang="0">
                    <a:pos x="461" y="0"/>
                  </a:cxn>
                  <a:cxn ang="0">
                    <a:pos x="492" y="0"/>
                  </a:cxn>
                  <a:cxn ang="0">
                    <a:pos x="492" y="20"/>
                  </a:cxn>
                  <a:cxn ang="0">
                    <a:pos x="492" y="39"/>
                  </a:cxn>
                  <a:cxn ang="0">
                    <a:pos x="492" y="60"/>
                  </a:cxn>
                  <a:cxn ang="0">
                    <a:pos x="492" y="80"/>
                  </a:cxn>
                  <a:cxn ang="0">
                    <a:pos x="461" y="80"/>
                  </a:cxn>
                  <a:cxn ang="0">
                    <a:pos x="431" y="80"/>
                  </a:cxn>
                  <a:cxn ang="0">
                    <a:pos x="400" y="80"/>
                  </a:cxn>
                  <a:cxn ang="0">
                    <a:pos x="369" y="80"/>
                  </a:cxn>
                  <a:cxn ang="0">
                    <a:pos x="339" y="80"/>
                  </a:cxn>
                  <a:cxn ang="0">
                    <a:pos x="308" y="80"/>
                  </a:cxn>
                  <a:cxn ang="0">
                    <a:pos x="277" y="80"/>
                  </a:cxn>
                  <a:cxn ang="0">
                    <a:pos x="247" y="80"/>
                  </a:cxn>
                  <a:cxn ang="0">
                    <a:pos x="216" y="80"/>
                  </a:cxn>
                  <a:cxn ang="0">
                    <a:pos x="185" y="80"/>
                  </a:cxn>
                  <a:cxn ang="0">
                    <a:pos x="153" y="80"/>
                  </a:cxn>
                  <a:cxn ang="0">
                    <a:pos x="123" y="80"/>
                  </a:cxn>
                  <a:cxn ang="0">
                    <a:pos x="92" y="80"/>
                  </a:cxn>
                  <a:cxn ang="0">
                    <a:pos x="61" y="80"/>
                  </a:cxn>
                  <a:cxn ang="0">
                    <a:pos x="31" y="80"/>
                  </a:cxn>
                  <a:cxn ang="0">
                    <a:pos x="0" y="80"/>
                  </a:cxn>
                  <a:cxn ang="0">
                    <a:pos x="0" y="60"/>
                  </a:cxn>
                  <a:cxn ang="0">
                    <a:pos x="0" y="39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492" h="80">
                    <a:moveTo>
                      <a:pt x="0" y="0"/>
                    </a:moveTo>
                    <a:lnTo>
                      <a:pt x="31" y="0"/>
                    </a:lnTo>
                    <a:lnTo>
                      <a:pt x="61" y="0"/>
                    </a:lnTo>
                    <a:lnTo>
                      <a:pt x="92" y="0"/>
                    </a:lnTo>
                    <a:lnTo>
                      <a:pt x="123" y="0"/>
                    </a:lnTo>
                    <a:lnTo>
                      <a:pt x="153" y="0"/>
                    </a:lnTo>
                    <a:lnTo>
                      <a:pt x="185" y="0"/>
                    </a:lnTo>
                    <a:lnTo>
                      <a:pt x="216" y="0"/>
                    </a:lnTo>
                    <a:lnTo>
                      <a:pt x="247" y="0"/>
                    </a:lnTo>
                    <a:lnTo>
                      <a:pt x="277" y="0"/>
                    </a:lnTo>
                    <a:lnTo>
                      <a:pt x="308" y="0"/>
                    </a:lnTo>
                    <a:lnTo>
                      <a:pt x="339" y="0"/>
                    </a:lnTo>
                    <a:lnTo>
                      <a:pt x="369" y="0"/>
                    </a:lnTo>
                    <a:lnTo>
                      <a:pt x="400" y="0"/>
                    </a:lnTo>
                    <a:lnTo>
                      <a:pt x="431" y="0"/>
                    </a:lnTo>
                    <a:lnTo>
                      <a:pt x="461" y="0"/>
                    </a:lnTo>
                    <a:lnTo>
                      <a:pt x="492" y="0"/>
                    </a:lnTo>
                    <a:lnTo>
                      <a:pt x="492" y="20"/>
                    </a:lnTo>
                    <a:lnTo>
                      <a:pt x="492" y="39"/>
                    </a:lnTo>
                    <a:lnTo>
                      <a:pt x="492" y="60"/>
                    </a:lnTo>
                    <a:lnTo>
                      <a:pt x="492" y="80"/>
                    </a:lnTo>
                    <a:lnTo>
                      <a:pt x="461" y="80"/>
                    </a:lnTo>
                    <a:lnTo>
                      <a:pt x="431" y="80"/>
                    </a:lnTo>
                    <a:lnTo>
                      <a:pt x="400" y="80"/>
                    </a:lnTo>
                    <a:lnTo>
                      <a:pt x="369" y="80"/>
                    </a:lnTo>
                    <a:lnTo>
                      <a:pt x="339" y="80"/>
                    </a:lnTo>
                    <a:lnTo>
                      <a:pt x="308" y="80"/>
                    </a:lnTo>
                    <a:lnTo>
                      <a:pt x="277" y="80"/>
                    </a:lnTo>
                    <a:lnTo>
                      <a:pt x="247" y="80"/>
                    </a:lnTo>
                    <a:lnTo>
                      <a:pt x="216" y="80"/>
                    </a:lnTo>
                    <a:lnTo>
                      <a:pt x="185" y="80"/>
                    </a:lnTo>
                    <a:lnTo>
                      <a:pt x="153" y="80"/>
                    </a:lnTo>
                    <a:lnTo>
                      <a:pt x="123" y="80"/>
                    </a:lnTo>
                    <a:lnTo>
                      <a:pt x="92" y="80"/>
                    </a:lnTo>
                    <a:lnTo>
                      <a:pt x="61" y="80"/>
                    </a:lnTo>
                    <a:lnTo>
                      <a:pt x="31" y="80"/>
                    </a:lnTo>
                    <a:lnTo>
                      <a:pt x="0" y="80"/>
                    </a:lnTo>
                    <a:lnTo>
                      <a:pt x="0" y="60"/>
                    </a:lnTo>
                    <a:lnTo>
                      <a:pt x="0" y="39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3A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73" name="Freeform 60"/>
              <p:cNvSpPr>
                <a:spLocks/>
              </p:cNvSpPr>
              <p:nvPr/>
            </p:nvSpPr>
            <p:spPr bwMode="auto">
              <a:xfrm>
                <a:off x="4210051" y="6103938"/>
                <a:ext cx="344488" cy="61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" y="0"/>
                  </a:cxn>
                  <a:cxn ang="0">
                    <a:pos x="54" y="0"/>
                  </a:cxn>
                  <a:cxn ang="0">
                    <a:pos x="81" y="0"/>
                  </a:cxn>
                  <a:cxn ang="0">
                    <a:pos x="108" y="0"/>
                  </a:cxn>
                  <a:cxn ang="0">
                    <a:pos x="135" y="0"/>
                  </a:cxn>
                  <a:cxn ang="0">
                    <a:pos x="162" y="0"/>
                  </a:cxn>
                  <a:cxn ang="0">
                    <a:pos x="189" y="0"/>
                  </a:cxn>
                  <a:cxn ang="0">
                    <a:pos x="217" y="0"/>
                  </a:cxn>
                  <a:cxn ang="0">
                    <a:pos x="243" y="0"/>
                  </a:cxn>
                  <a:cxn ang="0">
                    <a:pos x="271" y="0"/>
                  </a:cxn>
                  <a:cxn ang="0">
                    <a:pos x="297" y="0"/>
                  </a:cxn>
                  <a:cxn ang="0">
                    <a:pos x="325" y="0"/>
                  </a:cxn>
                  <a:cxn ang="0">
                    <a:pos x="351" y="0"/>
                  </a:cxn>
                  <a:cxn ang="0">
                    <a:pos x="379" y="0"/>
                  </a:cxn>
                  <a:cxn ang="0">
                    <a:pos x="405" y="0"/>
                  </a:cxn>
                  <a:cxn ang="0">
                    <a:pos x="433" y="0"/>
                  </a:cxn>
                  <a:cxn ang="0">
                    <a:pos x="433" y="20"/>
                  </a:cxn>
                  <a:cxn ang="0">
                    <a:pos x="433" y="39"/>
                  </a:cxn>
                  <a:cxn ang="0">
                    <a:pos x="433" y="60"/>
                  </a:cxn>
                  <a:cxn ang="0">
                    <a:pos x="433" y="80"/>
                  </a:cxn>
                  <a:cxn ang="0">
                    <a:pos x="405" y="80"/>
                  </a:cxn>
                  <a:cxn ang="0">
                    <a:pos x="379" y="80"/>
                  </a:cxn>
                  <a:cxn ang="0">
                    <a:pos x="351" y="80"/>
                  </a:cxn>
                  <a:cxn ang="0">
                    <a:pos x="325" y="80"/>
                  </a:cxn>
                  <a:cxn ang="0">
                    <a:pos x="297" y="80"/>
                  </a:cxn>
                  <a:cxn ang="0">
                    <a:pos x="271" y="80"/>
                  </a:cxn>
                  <a:cxn ang="0">
                    <a:pos x="243" y="80"/>
                  </a:cxn>
                  <a:cxn ang="0">
                    <a:pos x="217" y="80"/>
                  </a:cxn>
                  <a:cxn ang="0">
                    <a:pos x="189" y="80"/>
                  </a:cxn>
                  <a:cxn ang="0">
                    <a:pos x="162" y="80"/>
                  </a:cxn>
                  <a:cxn ang="0">
                    <a:pos x="135" y="80"/>
                  </a:cxn>
                  <a:cxn ang="0">
                    <a:pos x="108" y="80"/>
                  </a:cxn>
                  <a:cxn ang="0">
                    <a:pos x="81" y="80"/>
                  </a:cxn>
                  <a:cxn ang="0">
                    <a:pos x="54" y="80"/>
                  </a:cxn>
                  <a:cxn ang="0">
                    <a:pos x="27" y="80"/>
                  </a:cxn>
                  <a:cxn ang="0">
                    <a:pos x="0" y="80"/>
                  </a:cxn>
                  <a:cxn ang="0">
                    <a:pos x="0" y="60"/>
                  </a:cxn>
                  <a:cxn ang="0">
                    <a:pos x="0" y="39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433" h="80">
                    <a:moveTo>
                      <a:pt x="0" y="0"/>
                    </a:moveTo>
                    <a:lnTo>
                      <a:pt x="27" y="0"/>
                    </a:lnTo>
                    <a:lnTo>
                      <a:pt x="54" y="0"/>
                    </a:lnTo>
                    <a:lnTo>
                      <a:pt x="81" y="0"/>
                    </a:lnTo>
                    <a:lnTo>
                      <a:pt x="108" y="0"/>
                    </a:lnTo>
                    <a:lnTo>
                      <a:pt x="135" y="0"/>
                    </a:lnTo>
                    <a:lnTo>
                      <a:pt x="162" y="0"/>
                    </a:lnTo>
                    <a:lnTo>
                      <a:pt x="189" y="0"/>
                    </a:lnTo>
                    <a:lnTo>
                      <a:pt x="217" y="0"/>
                    </a:lnTo>
                    <a:lnTo>
                      <a:pt x="243" y="0"/>
                    </a:lnTo>
                    <a:lnTo>
                      <a:pt x="271" y="0"/>
                    </a:lnTo>
                    <a:lnTo>
                      <a:pt x="297" y="0"/>
                    </a:lnTo>
                    <a:lnTo>
                      <a:pt x="325" y="0"/>
                    </a:lnTo>
                    <a:lnTo>
                      <a:pt x="351" y="0"/>
                    </a:lnTo>
                    <a:lnTo>
                      <a:pt x="379" y="0"/>
                    </a:lnTo>
                    <a:lnTo>
                      <a:pt x="405" y="0"/>
                    </a:lnTo>
                    <a:lnTo>
                      <a:pt x="433" y="0"/>
                    </a:lnTo>
                    <a:lnTo>
                      <a:pt x="433" y="20"/>
                    </a:lnTo>
                    <a:lnTo>
                      <a:pt x="433" y="39"/>
                    </a:lnTo>
                    <a:lnTo>
                      <a:pt x="433" y="60"/>
                    </a:lnTo>
                    <a:lnTo>
                      <a:pt x="433" y="80"/>
                    </a:lnTo>
                    <a:lnTo>
                      <a:pt x="405" y="80"/>
                    </a:lnTo>
                    <a:lnTo>
                      <a:pt x="379" y="80"/>
                    </a:lnTo>
                    <a:lnTo>
                      <a:pt x="351" y="80"/>
                    </a:lnTo>
                    <a:lnTo>
                      <a:pt x="325" y="80"/>
                    </a:lnTo>
                    <a:lnTo>
                      <a:pt x="297" y="80"/>
                    </a:lnTo>
                    <a:lnTo>
                      <a:pt x="271" y="80"/>
                    </a:lnTo>
                    <a:lnTo>
                      <a:pt x="243" y="80"/>
                    </a:lnTo>
                    <a:lnTo>
                      <a:pt x="217" y="80"/>
                    </a:lnTo>
                    <a:lnTo>
                      <a:pt x="189" y="80"/>
                    </a:lnTo>
                    <a:lnTo>
                      <a:pt x="162" y="80"/>
                    </a:lnTo>
                    <a:lnTo>
                      <a:pt x="135" y="80"/>
                    </a:lnTo>
                    <a:lnTo>
                      <a:pt x="108" y="80"/>
                    </a:lnTo>
                    <a:lnTo>
                      <a:pt x="81" y="80"/>
                    </a:lnTo>
                    <a:lnTo>
                      <a:pt x="54" y="80"/>
                    </a:lnTo>
                    <a:lnTo>
                      <a:pt x="27" y="80"/>
                    </a:lnTo>
                    <a:lnTo>
                      <a:pt x="0" y="80"/>
                    </a:lnTo>
                    <a:lnTo>
                      <a:pt x="0" y="60"/>
                    </a:lnTo>
                    <a:lnTo>
                      <a:pt x="0" y="39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3D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74" name="Freeform 61"/>
              <p:cNvSpPr>
                <a:spLocks/>
              </p:cNvSpPr>
              <p:nvPr/>
            </p:nvSpPr>
            <p:spPr bwMode="auto">
              <a:xfrm>
                <a:off x="4232276" y="6103938"/>
                <a:ext cx="296863" cy="61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0"/>
                  </a:cxn>
                  <a:cxn ang="0">
                    <a:pos x="47" y="0"/>
                  </a:cxn>
                  <a:cxn ang="0">
                    <a:pos x="70" y="0"/>
                  </a:cxn>
                  <a:cxn ang="0">
                    <a:pos x="94" y="0"/>
                  </a:cxn>
                  <a:cxn ang="0">
                    <a:pos x="117" y="0"/>
                  </a:cxn>
                  <a:cxn ang="0">
                    <a:pos x="140" y="0"/>
                  </a:cxn>
                  <a:cxn ang="0">
                    <a:pos x="164" y="0"/>
                  </a:cxn>
                  <a:cxn ang="0">
                    <a:pos x="187" y="0"/>
                  </a:cxn>
                  <a:cxn ang="0">
                    <a:pos x="210" y="0"/>
                  </a:cxn>
                  <a:cxn ang="0">
                    <a:pos x="234" y="0"/>
                  </a:cxn>
                  <a:cxn ang="0">
                    <a:pos x="258" y="0"/>
                  </a:cxn>
                  <a:cxn ang="0">
                    <a:pos x="281" y="0"/>
                  </a:cxn>
                  <a:cxn ang="0">
                    <a:pos x="304" y="0"/>
                  </a:cxn>
                  <a:cxn ang="0">
                    <a:pos x="327" y="0"/>
                  </a:cxn>
                  <a:cxn ang="0">
                    <a:pos x="351" y="0"/>
                  </a:cxn>
                  <a:cxn ang="0">
                    <a:pos x="374" y="0"/>
                  </a:cxn>
                  <a:cxn ang="0">
                    <a:pos x="374" y="20"/>
                  </a:cxn>
                  <a:cxn ang="0">
                    <a:pos x="374" y="39"/>
                  </a:cxn>
                  <a:cxn ang="0">
                    <a:pos x="374" y="60"/>
                  </a:cxn>
                  <a:cxn ang="0">
                    <a:pos x="374" y="80"/>
                  </a:cxn>
                  <a:cxn ang="0">
                    <a:pos x="351" y="80"/>
                  </a:cxn>
                  <a:cxn ang="0">
                    <a:pos x="327" y="80"/>
                  </a:cxn>
                  <a:cxn ang="0">
                    <a:pos x="304" y="80"/>
                  </a:cxn>
                  <a:cxn ang="0">
                    <a:pos x="281" y="80"/>
                  </a:cxn>
                  <a:cxn ang="0">
                    <a:pos x="258" y="80"/>
                  </a:cxn>
                  <a:cxn ang="0">
                    <a:pos x="234" y="80"/>
                  </a:cxn>
                  <a:cxn ang="0">
                    <a:pos x="210" y="80"/>
                  </a:cxn>
                  <a:cxn ang="0">
                    <a:pos x="187" y="80"/>
                  </a:cxn>
                  <a:cxn ang="0">
                    <a:pos x="164" y="80"/>
                  </a:cxn>
                  <a:cxn ang="0">
                    <a:pos x="140" y="80"/>
                  </a:cxn>
                  <a:cxn ang="0">
                    <a:pos x="117" y="80"/>
                  </a:cxn>
                  <a:cxn ang="0">
                    <a:pos x="94" y="80"/>
                  </a:cxn>
                  <a:cxn ang="0">
                    <a:pos x="70" y="80"/>
                  </a:cxn>
                  <a:cxn ang="0">
                    <a:pos x="47" y="80"/>
                  </a:cxn>
                  <a:cxn ang="0">
                    <a:pos x="23" y="80"/>
                  </a:cxn>
                  <a:cxn ang="0">
                    <a:pos x="0" y="80"/>
                  </a:cxn>
                  <a:cxn ang="0">
                    <a:pos x="0" y="60"/>
                  </a:cxn>
                  <a:cxn ang="0">
                    <a:pos x="0" y="39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374" h="80">
                    <a:moveTo>
                      <a:pt x="0" y="0"/>
                    </a:moveTo>
                    <a:lnTo>
                      <a:pt x="23" y="0"/>
                    </a:lnTo>
                    <a:lnTo>
                      <a:pt x="47" y="0"/>
                    </a:lnTo>
                    <a:lnTo>
                      <a:pt x="70" y="0"/>
                    </a:lnTo>
                    <a:lnTo>
                      <a:pt x="94" y="0"/>
                    </a:lnTo>
                    <a:lnTo>
                      <a:pt x="117" y="0"/>
                    </a:lnTo>
                    <a:lnTo>
                      <a:pt x="140" y="0"/>
                    </a:lnTo>
                    <a:lnTo>
                      <a:pt x="164" y="0"/>
                    </a:lnTo>
                    <a:lnTo>
                      <a:pt x="187" y="0"/>
                    </a:lnTo>
                    <a:lnTo>
                      <a:pt x="210" y="0"/>
                    </a:lnTo>
                    <a:lnTo>
                      <a:pt x="234" y="0"/>
                    </a:lnTo>
                    <a:lnTo>
                      <a:pt x="258" y="0"/>
                    </a:lnTo>
                    <a:lnTo>
                      <a:pt x="281" y="0"/>
                    </a:lnTo>
                    <a:lnTo>
                      <a:pt x="304" y="0"/>
                    </a:lnTo>
                    <a:lnTo>
                      <a:pt x="327" y="0"/>
                    </a:lnTo>
                    <a:lnTo>
                      <a:pt x="351" y="0"/>
                    </a:lnTo>
                    <a:lnTo>
                      <a:pt x="374" y="0"/>
                    </a:lnTo>
                    <a:lnTo>
                      <a:pt x="374" y="20"/>
                    </a:lnTo>
                    <a:lnTo>
                      <a:pt x="374" y="39"/>
                    </a:lnTo>
                    <a:lnTo>
                      <a:pt x="374" y="60"/>
                    </a:lnTo>
                    <a:lnTo>
                      <a:pt x="374" y="80"/>
                    </a:lnTo>
                    <a:lnTo>
                      <a:pt x="351" y="80"/>
                    </a:lnTo>
                    <a:lnTo>
                      <a:pt x="327" y="80"/>
                    </a:lnTo>
                    <a:lnTo>
                      <a:pt x="304" y="80"/>
                    </a:lnTo>
                    <a:lnTo>
                      <a:pt x="281" y="80"/>
                    </a:lnTo>
                    <a:lnTo>
                      <a:pt x="258" y="80"/>
                    </a:lnTo>
                    <a:lnTo>
                      <a:pt x="234" y="80"/>
                    </a:lnTo>
                    <a:lnTo>
                      <a:pt x="210" y="80"/>
                    </a:lnTo>
                    <a:lnTo>
                      <a:pt x="187" y="80"/>
                    </a:lnTo>
                    <a:lnTo>
                      <a:pt x="164" y="80"/>
                    </a:lnTo>
                    <a:lnTo>
                      <a:pt x="140" y="80"/>
                    </a:lnTo>
                    <a:lnTo>
                      <a:pt x="117" y="80"/>
                    </a:lnTo>
                    <a:lnTo>
                      <a:pt x="94" y="80"/>
                    </a:lnTo>
                    <a:lnTo>
                      <a:pt x="70" y="80"/>
                    </a:lnTo>
                    <a:lnTo>
                      <a:pt x="47" y="80"/>
                    </a:lnTo>
                    <a:lnTo>
                      <a:pt x="23" y="80"/>
                    </a:lnTo>
                    <a:lnTo>
                      <a:pt x="0" y="80"/>
                    </a:lnTo>
                    <a:lnTo>
                      <a:pt x="0" y="60"/>
                    </a:lnTo>
                    <a:lnTo>
                      <a:pt x="0" y="39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73D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75" name="Freeform 62"/>
              <p:cNvSpPr>
                <a:spLocks/>
              </p:cNvSpPr>
              <p:nvPr/>
            </p:nvSpPr>
            <p:spPr bwMode="auto">
              <a:xfrm>
                <a:off x="4254501" y="6103938"/>
                <a:ext cx="250825" cy="61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" y="0"/>
                  </a:cxn>
                  <a:cxn ang="0">
                    <a:pos x="40" y="0"/>
                  </a:cxn>
                  <a:cxn ang="0">
                    <a:pos x="59" y="0"/>
                  </a:cxn>
                  <a:cxn ang="0">
                    <a:pos x="79" y="0"/>
                  </a:cxn>
                  <a:cxn ang="0">
                    <a:pos x="100" y="0"/>
                  </a:cxn>
                  <a:cxn ang="0">
                    <a:pos x="119" y="0"/>
                  </a:cxn>
                  <a:cxn ang="0">
                    <a:pos x="139" y="0"/>
                  </a:cxn>
                  <a:cxn ang="0">
                    <a:pos x="158" y="0"/>
                  </a:cxn>
                  <a:cxn ang="0">
                    <a:pos x="178" y="0"/>
                  </a:cxn>
                  <a:cxn ang="0">
                    <a:pos x="197" y="0"/>
                  </a:cxn>
                  <a:cxn ang="0">
                    <a:pos x="217" y="0"/>
                  </a:cxn>
                  <a:cxn ang="0">
                    <a:pos x="238" y="0"/>
                  </a:cxn>
                  <a:cxn ang="0">
                    <a:pos x="257" y="0"/>
                  </a:cxn>
                  <a:cxn ang="0">
                    <a:pos x="277" y="0"/>
                  </a:cxn>
                  <a:cxn ang="0">
                    <a:pos x="297" y="0"/>
                  </a:cxn>
                  <a:cxn ang="0">
                    <a:pos x="316" y="0"/>
                  </a:cxn>
                  <a:cxn ang="0">
                    <a:pos x="316" y="20"/>
                  </a:cxn>
                  <a:cxn ang="0">
                    <a:pos x="316" y="39"/>
                  </a:cxn>
                  <a:cxn ang="0">
                    <a:pos x="316" y="60"/>
                  </a:cxn>
                  <a:cxn ang="0">
                    <a:pos x="316" y="80"/>
                  </a:cxn>
                  <a:cxn ang="0">
                    <a:pos x="297" y="80"/>
                  </a:cxn>
                  <a:cxn ang="0">
                    <a:pos x="277" y="80"/>
                  </a:cxn>
                  <a:cxn ang="0">
                    <a:pos x="257" y="80"/>
                  </a:cxn>
                  <a:cxn ang="0">
                    <a:pos x="238" y="80"/>
                  </a:cxn>
                  <a:cxn ang="0">
                    <a:pos x="217" y="80"/>
                  </a:cxn>
                  <a:cxn ang="0">
                    <a:pos x="197" y="80"/>
                  </a:cxn>
                  <a:cxn ang="0">
                    <a:pos x="178" y="80"/>
                  </a:cxn>
                  <a:cxn ang="0">
                    <a:pos x="158" y="80"/>
                  </a:cxn>
                  <a:cxn ang="0">
                    <a:pos x="139" y="80"/>
                  </a:cxn>
                  <a:cxn ang="0">
                    <a:pos x="119" y="80"/>
                  </a:cxn>
                  <a:cxn ang="0">
                    <a:pos x="100" y="80"/>
                  </a:cxn>
                  <a:cxn ang="0">
                    <a:pos x="79" y="80"/>
                  </a:cxn>
                  <a:cxn ang="0">
                    <a:pos x="59" y="80"/>
                  </a:cxn>
                  <a:cxn ang="0">
                    <a:pos x="40" y="80"/>
                  </a:cxn>
                  <a:cxn ang="0">
                    <a:pos x="20" y="80"/>
                  </a:cxn>
                  <a:cxn ang="0">
                    <a:pos x="0" y="80"/>
                  </a:cxn>
                  <a:cxn ang="0">
                    <a:pos x="0" y="60"/>
                  </a:cxn>
                  <a:cxn ang="0">
                    <a:pos x="0" y="39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316" h="80">
                    <a:moveTo>
                      <a:pt x="0" y="0"/>
                    </a:moveTo>
                    <a:lnTo>
                      <a:pt x="20" y="0"/>
                    </a:lnTo>
                    <a:lnTo>
                      <a:pt x="40" y="0"/>
                    </a:lnTo>
                    <a:lnTo>
                      <a:pt x="59" y="0"/>
                    </a:lnTo>
                    <a:lnTo>
                      <a:pt x="79" y="0"/>
                    </a:lnTo>
                    <a:lnTo>
                      <a:pt x="100" y="0"/>
                    </a:lnTo>
                    <a:lnTo>
                      <a:pt x="119" y="0"/>
                    </a:lnTo>
                    <a:lnTo>
                      <a:pt x="139" y="0"/>
                    </a:lnTo>
                    <a:lnTo>
                      <a:pt x="158" y="0"/>
                    </a:lnTo>
                    <a:lnTo>
                      <a:pt x="178" y="0"/>
                    </a:lnTo>
                    <a:lnTo>
                      <a:pt x="197" y="0"/>
                    </a:lnTo>
                    <a:lnTo>
                      <a:pt x="217" y="0"/>
                    </a:lnTo>
                    <a:lnTo>
                      <a:pt x="238" y="0"/>
                    </a:lnTo>
                    <a:lnTo>
                      <a:pt x="257" y="0"/>
                    </a:lnTo>
                    <a:lnTo>
                      <a:pt x="277" y="0"/>
                    </a:lnTo>
                    <a:lnTo>
                      <a:pt x="297" y="0"/>
                    </a:lnTo>
                    <a:lnTo>
                      <a:pt x="316" y="0"/>
                    </a:lnTo>
                    <a:lnTo>
                      <a:pt x="316" y="20"/>
                    </a:lnTo>
                    <a:lnTo>
                      <a:pt x="316" y="39"/>
                    </a:lnTo>
                    <a:lnTo>
                      <a:pt x="316" y="60"/>
                    </a:lnTo>
                    <a:lnTo>
                      <a:pt x="316" y="80"/>
                    </a:lnTo>
                    <a:lnTo>
                      <a:pt x="297" y="80"/>
                    </a:lnTo>
                    <a:lnTo>
                      <a:pt x="277" y="80"/>
                    </a:lnTo>
                    <a:lnTo>
                      <a:pt x="257" y="80"/>
                    </a:lnTo>
                    <a:lnTo>
                      <a:pt x="238" y="80"/>
                    </a:lnTo>
                    <a:lnTo>
                      <a:pt x="217" y="80"/>
                    </a:lnTo>
                    <a:lnTo>
                      <a:pt x="197" y="80"/>
                    </a:lnTo>
                    <a:lnTo>
                      <a:pt x="178" y="80"/>
                    </a:lnTo>
                    <a:lnTo>
                      <a:pt x="158" y="80"/>
                    </a:lnTo>
                    <a:lnTo>
                      <a:pt x="139" y="80"/>
                    </a:lnTo>
                    <a:lnTo>
                      <a:pt x="119" y="80"/>
                    </a:lnTo>
                    <a:lnTo>
                      <a:pt x="100" y="80"/>
                    </a:lnTo>
                    <a:lnTo>
                      <a:pt x="79" y="80"/>
                    </a:lnTo>
                    <a:lnTo>
                      <a:pt x="59" y="80"/>
                    </a:lnTo>
                    <a:lnTo>
                      <a:pt x="40" y="80"/>
                    </a:lnTo>
                    <a:lnTo>
                      <a:pt x="20" y="80"/>
                    </a:lnTo>
                    <a:lnTo>
                      <a:pt x="0" y="80"/>
                    </a:lnTo>
                    <a:lnTo>
                      <a:pt x="0" y="60"/>
                    </a:lnTo>
                    <a:lnTo>
                      <a:pt x="0" y="39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3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76" name="Freeform 63"/>
              <p:cNvSpPr>
                <a:spLocks/>
              </p:cNvSpPr>
              <p:nvPr/>
            </p:nvSpPr>
            <p:spPr bwMode="auto">
              <a:xfrm>
                <a:off x="4278313" y="6103938"/>
                <a:ext cx="203200" cy="61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33" y="0"/>
                  </a:cxn>
                  <a:cxn ang="0">
                    <a:pos x="49" y="0"/>
                  </a:cxn>
                  <a:cxn ang="0">
                    <a:pos x="65" y="0"/>
                  </a:cxn>
                  <a:cxn ang="0">
                    <a:pos x="80" y="0"/>
                  </a:cxn>
                  <a:cxn ang="0">
                    <a:pos x="96" y="0"/>
                  </a:cxn>
                  <a:cxn ang="0">
                    <a:pos x="112" y="0"/>
                  </a:cxn>
                  <a:cxn ang="0">
                    <a:pos x="128" y="0"/>
                  </a:cxn>
                  <a:cxn ang="0">
                    <a:pos x="144" y="0"/>
                  </a:cxn>
                  <a:cxn ang="0">
                    <a:pos x="160" y="0"/>
                  </a:cxn>
                  <a:cxn ang="0">
                    <a:pos x="177" y="0"/>
                  </a:cxn>
                  <a:cxn ang="0">
                    <a:pos x="193" y="0"/>
                  </a:cxn>
                  <a:cxn ang="0">
                    <a:pos x="209" y="0"/>
                  </a:cxn>
                  <a:cxn ang="0">
                    <a:pos x="225" y="0"/>
                  </a:cxn>
                  <a:cxn ang="0">
                    <a:pos x="241" y="0"/>
                  </a:cxn>
                  <a:cxn ang="0">
                    <a:pos x="257" y="0"/>
                  </a:cxn>
                  <a:cxn ang="0">
                    <a:pos x="257" y="20"/>
                  </a:cxn>
                  <a:cxn ang="0">
                    <a:pos x="257" y="39"/>
                  </a:cxn>
                  <a:cxn ang="0">
                    <a:pos x="257" y="60"/>
                  </a:cxn>
                  <a:cxn ang="0">
                    <a:pos x="257" y="80"/>
                  </a:cxn>
                  <a:cxn ang="0">
                    <a:pos x="241" y="80"/>
                  </a:cxn>
                  <a:cxn ang="0">
                    <a:pos x="225" y="80"/>
                  </a:cxn>
                  <a:cxn ang="0">
                    <a:pos x="209" y="80"/>
                  </a:cxn>
                  <a:cxn ang="0">
                    <a:pos x="193" y="80"/>
                  </a:cxn>
                  <a:cxn ang="0">
                    <a:pos x="177" y="80"/>
                  </a:cxn>
                  <a:cxn ang="0">
                    <a:pos x="160" y="80"/>
                  </a:cxn>
                  <a:cxn ang="0">
                    <a:pos x="144" y="80"/>
                  </a:cxn>
                  <a:cxn ang="0">
                    <a:pos x="128" y="80"/>
                  </a:cxn>
                  <a:cxn ang="0">
                    <a:pos x="112" y="80"/>
                  </a:cxn>
                  <a:cxn ang="0">
                    <a:pos x="96" y="80"/>
                  </a:cxn>
                  <a:cxn ang="0">
                    <a:pos x="80" y="80"/>
                  </a:cxn>
                  <a:cxn ang="0">
                    <a:pos x="65" y="80"/>
                  </a:cxn>
                  <a:cxn ang="0">
                    <a:pos x="49" y="80"/>
                  </a:cxn>
                  <a:cxn ang="0">
                    <a:pos x="33" y="80"/>
                  </a:cxn>
                  <a:cxn ang="0">
                    <a:pos x="16" y="80"/>
                  </a:cxn>
                  <a:cxn ang="0">
                    <a:pos x="0" y="80"/>
                  </a:cxn>
                  <a:cxn ang="0">
                    <a:pos x="0" y="60"/>
                  </a:cxn>
                  <a:cxn ang="0">
                    <a:pos x="0" y="39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257" h="80">
                    <a:moveTo>
                      <a:pt x="0" y="0"/>
                    </a:moveTo>
                    <a:lnTo>
                      <a:pt x="16" y="0"/>
                    </a:lnTo>
                    <a:lnTo>
                      <a:pt x="33" y="0"/>
                    </a:lnTo>
                    <a:lnTo>
                      <a:pt x="49" y="0"/>
                    </a:lnTo>
                    <a:lnTo>
                      <a:pt x="65" y="0"/>
                    </a:lnTo>
                    <a:lnTo>
                      <a:pt x="80" y="0"/>
                    </a:lnTo>
                    <a:lnTo>
                      <a:pt x="96" y="0"/>
                    </a:lnTo>
                    <a:lnTo>
                      <a:pt x="112" y="0"/>
                    </a:lnTo>
                    <a:lnTo>
                      <a:pt x="128" y="0"/>
                    </a:lnTo>
                    <a:lnTo>
                      <a:pt x="144" y="0"/>
                    </a:lnTo>
                    <a:lnTo>
                      <a:pt x="160" y="0"/>
                    </a:lnTo>
                    <a:lnTo>
                      <a:pt x="177" y="0"/>
                    </a:lnTo>
                    <a:lnTo>
                      <a:pt x="193" y="0"/>
                    </a:lnTo>
                    <a:lnTo>
                      <a:pt x="209" y="0"/>
                    </a:lnTo>
                    <a:lnTo>
                      <a:pt x="225" y="0"/>
                    </a:lnTo>
                    <a:lnTo>
                      <a:pt x="241" y="0"/>
                    </a:lnTo>
                    <a:lnTo>
                      <a:pt x="257" y="0"/>
                    </a:lnTo>
                    <a:lnTo>
                      <a:pt x="257" y="20"/>
                    </a:lnTo>
                    <a:lnTo>
                      <a:pt x="257" y="39"/>
                    </a:lnTo>
                    <a:lnTo>
                      <a:pt x="257" y="60"/>
                    </a:lnTo>
                    <a:lnTo>
                      <a:pt x="257" y="80"/>
                    </a:lnTo>
                    <a:lnTo>
                      <a:pt x="241" y="80"/>
                    </a:lnTo>
                    <a:lnTo>
                      <a:pt x="225" y="80"/>
                    </a:lnTo>
                    <a:lnTo>
                      <a:pt x="209" y="80"/>
                    </a:lnTo>
                    <a:lnTo>
                      <a:pt x="193" y="80"/>
                    </a:lnTo>
                    <a:lnTo>
                      <a:pt x="177" y="80"/>
                    </a:lnTo>
                    <a:lnTo>
                      <a:pt x="160" y="80"/>
                    </a:lnTo>
                    <a:lnTo>
                      <a:pt x="144" y="80"/>
                    </a:lnTo>
                    <a:lnTo>
                      <a:pt x="128" y="80"/>
                    </a:lnTo>
                    <a:lnTo>
                      <a:pt x="112" y="80"/>
                    </a:lnTo>
                    <a:lnTo>
                      <a:pt x="96" y="80"/>
                    </a:lnTo>
                    <a:lnTo>
                      <a:pt x="80" y="80"/>
                    </a:lnTo>
                    <a:lnTo>
                      <a:pt x="65" y="80"/>
                    </a:lnTo>
                    <a:lnTo>
                      <a:pt x="49" y="80"/>
                    </a:lnTo>
                    <a:lnTo>
                      <a:pt x="33" y="80"/>
                    </a:lnTo>
                    <a:lnTo>
                      <a:pt x="16" y="80"/>
                    </a:lnTo>
                    <a:lnTo>
                      <a:pt x="0" y="80"/>
                    </a:lnTo>
                    <a:lnTo>
                      <a:pt x="0" y="60"/>
                    </a:lnTo>
                    <a:lnTo>
                      <a:pt x="0" y="39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77" name="Freeform 64"/>
              <p:cNvSpPr>
                <a:spLocks/>
              </p:cNvSpPr>
              <p:nvPr/>
            </p:nvSpPr>
            <p:spPr bwMode="auto">
              <a:xfrm>
                <a:off x="4300538" y="6103938"/>
                <a:ext cx="157163" cy="61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0"/>
                  </a:cxn>
                  <a:cxn ang="0">
                    <a:pos x="24" y="0"/>
                  </a:cxn>
                  <a:cxn ang="0">
                    <a:pos x="37" y="0"/>
                  </a:cxn>
                  <a:cxn ang="0">
                    <a:pos x="50" y="0"/>
                  </a:cxn>
                  <a:cxn ang="0">
                    <a:pos x="61" y="0"/>
                  </a:cxn>
                  <a:cxn ang="0">
                    <a:pos x="74" y="0"/>
                  </a:cxn>
                  <a:cxn ang="0">
                    <a:pos x="86" y="0"/>
                  </a:cxn>
                  <a:cxn ang="0">
                    <a:pos x="99" y="0"/>
                  </a:cxn>
                  <a:cxn ang="0">
                    <a:pos x="111" y="0"/>
                  </a:cxn>
                  <a:cxn ang="0">
                    <a:pos x="123" y="0"/>
                  </a:cxn>
                  <a:cxn ang="0">
                    <a:pos x="136" y="0"/>
                  </a:cxn>
                  <a:cxn ang="0">
                    <a:pos x="148" y="0"/>
                  </a:cxn>
                  <a:cxn ang="0">
                    <a:pos x="160" y="0"/>
                  </a:cxn>
                  <a:cxn ang="0">
                    <a:pos x="173" y="0"/>
                  </a:cxn>
                  <a:cxn ang="0">
                    <a:pos x="184" y="0"/>
                  </a:cxn>
                  <a:cxn ang="0">
                    <a:pos x="197" y="0"/>
                  </a:cxn>
                  <a:cxn ang="0">
                    <a:pos x="197" y="20"/>
                  </a:cxn>
                  <a:cxn ang="0">
                    <a:pos x="197" y="39"/>
                  </a:cxn>
                  <a:cxn ang="0">
                    <a:pos x="197" y="60"/>
                  </a:cxn>
                  <a:cxn ang="0">
                    <a:pos x="197" y="80"/>
                  </a:cxn>
                  <a:cxn ang="0">
                    <a:pos x="184" y="80"/>
                  </a:cxn>
                  <a:cxn ang="0">
                    <a:pos x="173" y="80"/>
                  </a:cxn>
                  <a:cxn ang="0">
                    <a:pos x="160" y="80"/>
                  </a:cxn>
                  <a:cxn ang="0">
                    <a:pos x="148" y="80"/>
                  </a:cxn>
                  <a:cxn ang="0">
                    <a:pos x="136" y="80"/>
                  </a:cxn>
                  <a:cxn ang="0">
                    <a:pos x="123" y="80"/>
                  </a:cxn>
                  <a:cxn ang="0">
                    <a:pos x="111" y="80"/>
                  </a:cxn>
                  <a:cxn ang="0">
                    <a:pos x="99" y="80"/>
                  </a:cxn>
                  <a:cxn ang="0">
                    <a:pos x="86" y="80"/>
                  </a:cxn>
                  <a:cxn ang="0">
                    <a:pos x="74" y="80"/>
                  </a:cxn>
                  <a:cxn ang="0">
                    <a:pos x="61" y="80"/>
                  </a:cxn>
                  <a:cxn ang="0">
                    <a:pos x="50" y="80"/>
                  </a:cxn>
                  <a:cxn ang="0">
                    <a:pos x="37" y="80"/>
                  </a:cxn>
                  <a:cxn ang="0">
                    <a:pos x="24" y="80"/>
                  </a:cxn>
                  <a:cxn ang="0">
                    <a:pos x="13" y="80"/>
                  </a:cxn>
                  <a:cxn ang="0">
                    <a:pos x="0" y="80"/>
                  </a:cxn>
                  <a:cxn ang="0">
                    <a:pos x="0" y="60"/>
                  </a:cxn>
                  <a:cxn ang="0">
                    <a:pos x="0" y="39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197" h="80">
                    <a:moveTo>
                      <a:pt x="0" y="0"/>
                    </a:moveTo>
                    <a:lnTo>
                      <a:pt x="13" y="0"/>
                    </a:lnTo>
                    <a:lnTo>
                      <a:pt x="24" y="0"/>
                    </a:lnTo>
                    <a:lnTo>
                      <a:pt x="37" y="0"/>
                    </a:lnTo>
                    <a:lnTo>
                      <a:pt x="50" y="0"/>
                    </a:lnTo>
                    <a:lnTo>
                      <a:pt x="61" y="0"/>
                    </a:lnTo>
                    <a:lnTo>
                      <a:pt x="74" y="0"/>
                    </a:lnTo>
                    <a:lnTo>
                      <a:pt x="86" y="0"/>
                    </a:lnTo>
                    <a:lnTo>
                      <a:pt x="99" y="0"/>
                    </a:lnTo>
                    <a:lnTo>
                      <a:pt x="111" y="0"/>
                    </a:lnTo>
                    <a:lnTo>
                      <a:pt x="123" y="0"/>
                    </a:lnTo>
                    <a:lnTo>
                      <a:pt x="136" y="0"/>
                    </a:lnTo>
                    <a:lnTo>
                      <a:pt x="148" y="0"/>
                    </a:lnTo>
                    <a:lnTo>
                      <a:pt x="160" y="0"/>
                    </a:lnTo>
                    <a:lnTo>
                      <a:pt x="173" y="0"/>
                    </a:lnTo>
                    <a:lnTo>
                      <a:pt x="184" y="0"/>
                    </a:lnTo>
                    <a:lnTo>
                      <a:pt x="197" y="0"/>
                    </a:lnTo>
                    <a:lnTo>
                      <a:pt x="197" y="20"/>
                    </a:lnTo>
                    <a:lnTo>
                      <a:pt x="197" y="39"/>
                    </a:lnTo>
                    <a:lnTo>
                      <a:pt x="197" y="60"/>
                    </a:lnTo>
                    <a:lnTo>
                      <a:pt x="197" y="80"/>
                    </a:lnTo>
                    <a:lnTo>
                      <a:pt x="184" y="80"/>
                    </a:lnTo>
                    <a:lnTo>
                      <a:pt x="173" y="80"/>
                    </a:lnTo>
                    <a:lnTo>
                      <a:pt x="160" y="80"/>
                    </a:lnTo>
                    <a:lnTo>
                      <a:pt x="148" y="80"/>
                    </a:lnTo>
                    <a:lnTo>
                      <a:pt x="136" y="80"/>
                    </a:lnTo>
                    <a:lnTo>
                      <a:pt x="123" y="80"/>
                    </a:lnTo>
                    <a:lnTo>
                      <a:pt x="111" y="80"/>
                    </a:lnTo>
                    <a:lnTo>
                      <a:pt x="99" y="80"/>
                    </a:lnTo>
                    <a:lnTo>
                      <a:pt x="86" y="80"/>
                    </a:lnTo>
                    <a:lnTo>
                      <a:pt x="74" y="80"/>
                    </a:lnTo>
                    <a:lnTo>
                      <a:pt x="61" y="80"/>
                    </a:lnTo>
                    <a:lnTo>
                      <a:pt x="50" y="80"/>
                    </a:lnTo>
                    <a:lnTo>
                      <a:pt x="37" y="80"/>
                    </a:lnTo>
                    <a:lnTo>
                      <a:pt x="24" y="80"/>
                    </a:lnTo>
                    <a:lnTo>
                      <a:pt x="13" y="80"/>
                    </a:lnTo>
                    <a:lnTo>
                      <a:pt x="0" y="80"/>
                    </a:lnTo>
                    <a:lnTo>
                      <a:pt x="0" y="60"/>
                    </a:lnTo>
                    <a:lnTo>
                      <a:pt x="0" y="39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4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78" name="Rectangle 65"/>
              <p:cNvSpPr>
                <a:spLocks noChangeArrowheads="1"/>
              </p:cNvSpPr>
              <p:nvPr/>
            </p:nvSpPr>
            <p:spPr bwMode="auto">
              <a:xfrm>
                <a:off x="4322763" y="6103938"/>
                <a:ext cx="111125" cy="61913"/>
              </a:xfrm>
              <a:prstGeom prst="rect">
                <a:avLst/>
              </a:prstGeom>
              <a:solidFill>
                <a:srgbClr val="8C44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79" name="Rectangle 66"/>
              <p:cNvSpPr>
                <a:spLocks noChangeArrowheads="1"/>
              </p:cNvSpPr>
              <p:nvPr/>
            </p:nvSpPr>
            <p:spPr bwMode="auto">
              <a:xfrm>
                <a:off x="4075113" y="7121525"/>
                <a:ext cx="622300" cy="63500"/>
              </a:xfrm>
              <a:prstGeom prst="rect">
                <a:avLst/>
              </a:prstGeom>
              <a:solidFill>
                <a:srgbClr val="00335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80" name="Freeform 67"/>
              <p:cNvSpPr>
                <a:spLocks/>
              </p:cNvSpPr>
              <p:nvPr/>
            </p:nvSpPr>
            <p:spPr bwMode="auto">
              <a:xfrm>
                <a:off x="4102101" y="7121525"/>
                <a:ext cx="574675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5" y="0"/>
                  </a:cxn>
                  <a:cxn ang="0">
                    <a:pos x="91" y="0"/>
                  </a:cxn>
                  <a:cxn ang="0">
                    <a:pos x="136" y="0"/>
                  </a:cxn>
                  <a:cxn ang="0">
                    <a:pos x="181" y="0"/>
                  </a:cxn>
                  <a:cxn ang="0">
                    <a:pos x="227" y="0"/>
                  </a:cxn>
                  <a:cxn ang="0">
                    <a:pos x="272" y="0"/>
                  </a:cxn>
                  <a:cxn ang="0">
                    <a:pos x="318" y="0"/>
                  </a:cxn>
                  <a:cxn ang="0">
                    <a:pos x="363" y="0"/>
                  </a:cxn>
                  <a:cxn ang="0">
                    <a:pos x="408" y="0"/>
                  </a:cxn>
                  <a:cxn ang="0">
                    <a:pos x="454" y="0"/>
                  </a:cxn>
                  <a:cxn ang="0">
                    <a:pos x="499" y="0"/>
                  </a:cxn>
                  <a:cxn ang="0">
                    <a:pos x="544" y="0"/>
                  </a:cxn>
                  <a:cxn ang="0">
                    <a:pos x="589" y="0"/>
                  </a:cxn>
                  <a:cxn ang="0">
                    <a:pos x="635" y="0"/>
                  </a:cxn>
                  <a:cxn ang="0">
                    <a:pos x="680" y="0"/>
                  </a:cxn>
                  <a:cxn ang="0">
                    <a:pos x="725" y="0"/>
                  </a:cxn>
                  <a:cxn ang="0">
                    <a:pos x="725" y="19"/>
                  </a:cxn>
                  <a:cxn ang="0">
                    <a:pos x="725" y="39"/>
                  </a:cxn>
                  <a:cxn ang="0">
                    <a:pos x="725" y="59"/>
                  </a:cxn>
                  <a:cxn ang="0">
                    <a:pos x="725" y="79"/>
                  </a:cxn>
                  <a:cxn ang="0">
                    <a:pos x="680" y="79"/>
                  </a:cxn>
                  <a:cxn ang="0">
                    <a:pos x="635" y="79"/>
                  </a:cxn>
                  <a:cxn ang="0">
                    <a:pos x="589" y="79"/>
                  </a:cxn>
                  <a:cxn ang="0">
                    <a:pos x="544" y="79"/>
                  </a:cxn>
                  <a:cxn ang="0">
                    <a:pos x="499" y="79"/>
                  </a:cxn>
                  <a:cxn ang="0">
                    <a:pos x="454" y="79"/>
                  </a:cxn>
                  <a:cxn ang="0">
                    <a:pos x="408" y="79"/>
                  </a:cxn>
                  <a:cxn ang="0">
                    <a:pos x="363" y="79"/>
                  </a:cxn>
                  <a:cxn ang="0">
                    <a:pos x="318" y="79"/>
                  </a:cxn>
                  <a:cxn ang="0">
                    <a:pos x="272" y="79"/>
                  </a:cxn>
                  <a:cxn ang="0">
                    <a:pos x="227" y="79"/>
                  </a:cxn>
                  <a:cxn ang="0">
                    <a:pos x="181" y="79"/>
                  </a:cxn>
                  <a:cxn ang="0">
                    <a:pos x="136" y="79"/>
                  </a:cxn>
                  <a:cxn ang="0">
                    <a:pos x="91" y="79"/>
                  </a:cxn>
                  <a:cxn ang="0">
                    <a:pos x="45" y="79"/>
                  </a:cxn>
                  <a:cxn ang="0">
                    <a:pos x="0" y="79"/>
                  </a:cxn>
                  <a:cxn ang="0">
                    <a:pos x="0" y="59"/>
                  </a:cxn>
                  <a:cxn ang="0">
                    <a:pos x="0" y="39"/>
                  </a:cxn>
                  <a:cxn ang="0">
                    <a:pos x="0" y="19"/>
                  </a:cxn>
                  <a:cxn ang="0">
                    <a:pos x="0" y="0"/>
                  </a:cxn>
                </a:cxnLst>
                <a:rect l="0" t="0" r="r" b="b"/>
                <a:pathLst>
                  <a:path w="725" h="79">
                    <a:moveTo>
                      <a:pt x="0" y="0"/>
                    </a:moveTo>
                    <a:lnTo>
                      <a:pt x="45" y="0"/>
                    </a:lnTo>
                    <a:lnTo>
                      <a:pt x="91" y="0"/>
                    </a:lnTo>
                    <a:lnTo>
                      <a:pt x="136" y="0"/>
                    </a:lnTo>
                    <a:lnTo>
                      <a:pt x="181" y="0"/>
                    </a:lnTo>
                    <a:lnTo>
                      <a:pt x="227" y="0"/>
                    </a:lnTo>
                    <a:lnTo>
                      <a:pt x="272" y="0"/>
                    </a:lnTo>
                    <a:lnTo>
                      <a:pt x="318" y="0"/>
                    </a:lnTo>
                    <a:lnTo>
                      <a:pt x="363" y="0"/>
                    </a:lnTo>
                    <a:lnTo>
                      <a:pt x="408" y="0"/>
                    </a:lnTo>
                    <a:lnTo>
                      <a:pt x="454" y="0"/>
                    </a:lnTo>
                    <a:lnTo>
                      <a:pt x="499" y="0"/>
                    </a:lnTo>
                    <a:lnTo>
                      <a:pt x="544" y="0"/>
                    </a:lnTo>
                    <a:lnTo>
                      <a:pt x="589" y="0"/>
                    </a:lnTo>
                    <a:lnTo>
                      <a:pt x="635" y="0"/>
                    </a:lnTo>
                    <a:lnTo>
                      <a:pt x="680" y="0"/>
                    </a:lnTo>
                    <a:lnTo>
                      <a:pt x="725" y="0"/>
                    </a:lnTo>
                    <a:lnTo>
                      <a:pt x="725" y="19"/>
                    </a:lnTo>
                    <a:lnTo>
                      <a:pt x="725" y="39"/>
                    </a:lnTo>
                    <a:lnTo>
                      <a:pt x="725" y="59"/>
                    </a:lnTo>
                    <a:lnTo>
                      <a:pt x="725" y="79"/>
                    </a:lnTo>
                    <a:lnTo>
                      <a:pt x="680" y="79"/>
                    </a:lnTo>
                    <a:lnTo>
                      <a:pt x="635" y="79"/>
                    </a:lnTo>
                    <a:lnTo>
                      <a:pt x="589" y="79"/>
                    </a:lnTo>
                    <a:lnTo>
                      <a:pt x="544" y="79"/>
                    </a:lnTo>
                    <a:lnTo>
                      <a:pt x="499" y="79"/>
                    </a:lnTo>
                    <a:lnTo>
                      <a:pt x="454" y="79"/>
                    </a:lnTo>
                    <a:lnTo>
                      <a:pt x="408" y="79"/>
                    </a:lnTo>
                    <a:lnTo>
                      <a:pt x="363" y="79"/>
                    </a:lnTo>
                    <a:lnTo>
                      <a:pt x="318" y="79"/>
                    </a:lnTo>
                    <a:lnTo>
                      <a:pt x="272" y="79"/>
                    </a:lnTo>
                    <a:lnTo>
                      <a:pt x="227" y="79"/>
                    </a:lnTo>
                    <a:lnTo>
                      <a:pt x="181" y="79"/>
                    </a:lnTo>
                    <a:lnTo>
                      <a:pt x="136" y="79"/>
                    </a:lnTo>
                    <a:lnTo>
                      <a:pt x="91" y="79"/>
                    </a:lnTo>
                    <a:lnTo>
                      <a:pt x="45" y="79"/>
                    </a:lnTo>
                    <a:lnTo>
                      <a:pt x="0" y="79"/>
                    </a:lnTo>
                    <a:lnTo>
                      <a:pt x="0" y="59"/>
                    </a:lnTo>
                    <a:lnTo>
                      <a:pt x="0" y="39"/>
                    </a:lnTo>
                    <a:lnTo>
                      <a:pt x="0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4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81" name="Freeform 68"/>
              <p:cNvSpPr>
                <a:spLocks/>
              </p:cNvSpPr>
              <p:nvPr/>
            </p:nvSpPr>
            <p:spPr bwMode="auto">
              <a:xfrm>
                <a:off x="4129088" y="7121525"/>
                <a:ext cx="527050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1" y="0"/>
                  </a:cxn>
                  <a:cxn ang="0">
                    <a:pos x="83" y="0"/>
                  </a:cxn>
                  <a:cxn ang="0">
                    <a:pos x="124" y="0"/>
                  </a:cxn>
                  <a:cxn ang="0">
                    <a:pos x="166" y="0"/>
                  </a:cxn>
                  <a:cxn ang="0">
                    <a:pos x="207" y="0"/>
                  </a:cxn>
                  <a:cxn ang="0">
                    <a:pos x="248" y="0"/>
                  </a:cxn>
                  <a:cxn ang="0">
                    <a:pos x="290" y="0"/>
                  </a:cxn>
                  <a:cxn ang="0">
                    <a:pos x="331" y="0"/>
                  </a:cxn>
                  <a:cxn ang="0">
                    <a:pos x="373" y="0"/>
                  </a:cxn>
                  <a:cxn ang="0">
                    <a:pos x="414" y="0"/>
                  </a:cxn>
                  <a:cxn ang="0">
                    <a:pos x="456" y="0"/>
                  </a:cxn>
                  <a:cxn ang="0">
                    <a:pos x="497" y="0"/>
                  </a:cxn>
                  <a:cxn ang="0">
                    <a:pos x="539" y="0"/>
                  </a:cxn>
                  <a:cxn ang="0">
                    <a:pos x="580" y="0"/>
                  </a:cxn>
                  <a:cxn ang="0">
                    <a:pos x="622" y="0"/>
                  </a:cxn>
                  <a:cxn ang="0">
                    <a:pos x="663" y="0"/>
                  </a:cxn>
                  <a:cxn ang="0">
                    <a:pos x="663" y="19"/>
                  </a:cxn>
                  <a:cxn ang="0">
                    <a:pos x="663" y="39"/>
                  </a:cxn>
                  <a:cxn ang="0">
                    <a:pos x="663" y="59"/>
                  </a:cxn>
                  <a:cxn ang="0">
                    <a:pos x="663" y="79"/>
                  </a:cxn>
                  <a:cxn ang="0">
                    <a:pos x="622" y="79"/>
                  </a:cxn>
                  <a:cxn ang="0">
                    <a:pos x="580" y="79"/>
                  </a:cxn>
                  <a:cxn ang="0">
                    <a:pos x="539" y="79"/>
                  </a:cxn>
                  <a:cxn ang="0">
                    <a:pos x="497" y="79"/>
                  </a:cxn>
                  <a:cxn ang="0">
                    <a:pos x="456" y="79"/>
                  </a:cxn>
                  <a:cxn ang="0">
                    <a:pos x="414" y="79"/>
                  </a:cxn>
                  <a:cxn ang="0">
                    <a:pos x="373" y="79"/>
                  </a:cxn>
                  <a:cxn ang="0">
                    <a:pos x="331" y="79"/>
                  </a:cxn>
                  <a:cxn ang="0">
                    <a:pos x="290" y="79"/>
                  </a:cxn>
                  <a:cxn ang="0">
                    <a:pos x="248" y="79"/>
                  </a:cxn>
                  <a:cxn ang="0">
                    <a:pos x="207" y="79"/>
                  </a:cxn>
                  <a:cxn ang="0">
                    <a:pos x="166" y="79"/>
                  </a:cxn>
                  <a:cxn ang="0">
                    <a:pos x="124" y="79"/>
                  </a:cxn>
                  <a:cxn ang="0">
                    <a:pos x="83" y="79"/>
                  </a:cxn>
                  <a:cxn ang="0">
                    <a:pos x="41" y="79"/>
                  </a:cxn>
                  <a:cxn ang="0">
                    <a:pos x="0" y="79"/>
                  </a:cxn>
                  <a:cxn ang="0">
                    <a:pos x="0" y="59"/>
                  </a:cxn>
                  <a:cxn ang="0">
                    <a:pos x="0" y="39"/>
                  </a:cxn>
                  <a:cxn ang="0">
                    <a:pos x="0" y="19"/>
                  </a:cxn>
                  <a:cxn ang="0">
                    <a:pos x="0" y="0"/>
                  </a:cxn>
                </a:cxnLst>
                <a:rect l="0" t="0" r="r" b="b"/>
                <a:pathLst>
                  <a:path w="663" h="79">
                    <a:moveTo>
                      <a:pt x="0" y="0"/>
                    </a:moveTo>
                    <a:lnTo>
                      <a:pt x="41" y="0"/>
                    </a:lnTo>
                    <a:lnTo>
                      <a:pt x="83" y="0"/>
                    </a:lnTo>
                    <a:lnTo>
                      <a:pt x="124" y="0"/>
                    </a:lnTo>
                    <a:lnTo>
                      <a:pt x="166" y="0"/>
                    </a:lnTo>
                    <a:lnTo>
                      <a:pt x="207" y="0"/>
                    </a:lnTo>
                    <a:lnTo>
                      <a:pt x="248" y="0"/>
                    </a:lnTo>
                    <a:lnTo>
                      <a:pt x="290" y="0"/>
                    </a:lnTo>
                    <a:lnTo>
                      <a:pt x="331" y="0"/>
                    </a:lnTo>
                    <a:lnTo>
                      <a:pt x="373" y="0"/>
                    </a:lnTo>
                    <a:lnTo>
                      <a:pt x="414" y="0"/>
                    </a:lnTo>
                    <a:lnTo>
                      <a:pt x="456" y="0"/>
                    </a:lnTo>
                    <a:lnTo>
                      <a:pt x="497" y="0"/>
                    </a:lnTo>
                    <a:lnTo>
                      <a:pt x="539" y="0"/>
                    </a:lnTo>
                    <a:lnTo>
                      <a:pt x="580" y="0"/>
                    </a:lnTo>
                    <a:lnTo>
                      <a:pt x="622" y="0"/>
                    </a:lnTo>
                    <a:lnTo>
                      <a:pt x="663" y="0"/>
                    </a:lnTo>
                    <a:lnTo>
                      <a:pt x="663" y="19"/>
                    </a:lnTo>
                    <a:lnTo>
                      <a:pt x="663" y="39"/>
                    </a:lnTo>
                    <a:lnTo>
                      <a:pt x="663" y="59"/>
                    </a:lnTo>
                    <a:lnTo>
                      <a:pt x="663" y="79"/>
                    </a:lnTo>
                    <a:lnTo>
                      <a:pt x="622" y="79"/>
                    </a:lnTo>
                    <a:lnTo>
                      <a:pt x="580" y="79"/>
                    </a:lnTo>
                    <a:lnTo>
                      <a:pt x="539" y="79"/>
                    </a:lnTo>
                    <a:lnTo>
                      <a:pt x="497" y="79"/>
                    </a:lnTo>
                    <a:lnTo>
                      <a:pt x="456" y="79"/>
                    </a:lnTo>
                    <a:lnTo>
                      <a:pt x="414" y="79"/>
                    </a:lnTo>
                    <a:lnTo>
                      <a:pt x="373" y="79"/>
                    </a:lnTo>
                    <a:lnTo>
                      <a:pt x="331" y="79"/>
                    </a:lnTo>
                    <a:lnTo>
                      <a:pt x="290" y="79"/>
                    </a:lnTo>
                    <a:lnTo>
                      <a:pt x="248" y="79"/>
                    </a:lnTo>
                    <a:lnTo>
                      <a:pt x="207" y="79"/>
                    </a:lnTo>
                    <a:lnTo>
                      <a:pt x="166" y="79"/>
                    </a:lnTo>
                    <a:lnTo>
                      <a:pt x="124" y="79"/>
                    </a:lnTo>
                    <a:lnTo>
                      <a:pt x="83" y="79"/>
                    </a:lnTo>
                    <a:lnTo>
                      <a:pt x="41" y="79"/>
                    </a:lnTo>
                    <a:lnTo>
                      <a:pt x="0" y="79"/>
                    </a:lnTo>
                    <a:lnTo>
                      <a:pt x="0" y="59"/>
                    </a:lnTo>
                    <a:lnTo>
                      <a:pt x="0" y="39"/>
                    </a:lnTo>
                    <a:lnTo>
                      <a:pt x="0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5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82" name="Freeform 69"/>
              <p:cNvSpPr>
                <a:spLocks/>
              </p:cNvSpPr>
              <p:nvPr/>
            </p:nvSpPr>
            <p:spPr bwMode="auto">
              <a:xfrm>
                <a:off x="4157663" y="7121525"/>
                <a:ext cx="47783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8" y="0"/>
                  </a:cxn>
                  <a:cxn ang="0">
                    <a:pos x="76" y="0"/>
                  </a:cxn>
                  <a:cxn ang="0">
                    <a:pos x="113" y="0"/>
                  </a:cxn>
                  <a:cxn ang="0">
                    <a:pos x="151" y="0"/>
                  </a:cxn>
                  <a:cxn ang="0">
                    <a:pos x="189" y="0"/>
                  </a:cxn>
                  <a:cxn ang="0">
                    <a:pos x="227" y="0"/>
                  </a:cxn>
                  <a:cxn ang="0">
                    <a:pos x="264" y="0"/>
                  </a:cxn>
                  <a:cxn ang="0">
                    <a:pos x="302" y="0"/>
                  </a:cxn>
                  <a:cxn ang="0">
                    <a:pos x="340" y="0"/>
                  </a:cxn>
                  <a:cxn ang="0">
                    <a:pos x="377" y="0"/>
                  </a:cxn>
                  <a:cxn ang="0">
                    <a:pos x="415" y="0"/>
                  </a:cxn>
                  <a:cxn ang="0">
                    <a:pos x="453" y="0"/>
                  </a:cxn>
                  <a:cxn ang="0">
                    <a:pos x="491" y="0"/>
                  </a:cxn>
                  <a:cxn ang="0">
                    <a:pos x="528" y="0"/>
                  </a:cxn>
                  <a:cxn ang="0">
                    <a:pos x="566" y="0"/>
                  </a:cxn>
                  <a:cxn ang="0">
                    <a:pos x="604" y="0"/>
                  </a:cxn>
                  <a:cxn ang="0">
                    <a:pos x="604" y="19"/>
                  </a:cxn>
                  <a:cxn ang="0">
                    <a:pos x="604" y="39"/>
                  </a:cxn>
                  <a:cxn ang="0">
                    <a:pos x="604" y="59"/>
                  </a:cxn>
                  <a:cxn ang="0">
                    <a:pos x="604" y="79"/>
                  </a:cxn>
                  <a:cxn ang="0">
                    <a:pos x="566" y="79"/>
                  </a:cxn>
                  <a:cxn ang="0">
                    <a:pos x="528" y="79"/>
                  </a:cxn>
                  <a:cxn ang="0">
                    <a:pos x="491" y="79"/>
                  </a:cxn>
                  <a:cxn ang="0">
                    <a:pos x="453" y="79"/>
                  </a:cxn>
                  <a:cxn ang="0">
                    <a:pos x="415" y="79"/>
                  </a:cxn>
                  <a:cxn ang="0">
                    <a:pos x="377" y="79"/>
                  </a:cxn>
                  <a:cxn ang="0">
                    <a:pos x="340" y="79"/>
                  </a:cxn>
                  <a:cxn ang="0">
                    <a:pos x="302" y="79"/>
                  </a:cxn>
                  <a:cxn ang="0">
                    <a:pos x="264" y="79"/>
                  </a:cxn>
                  <a:cxn ang="0">
                    <a:pos x="227" y="79"/>
                  </a:cxn>
                  <a:cxn ang="0">
                    <a:pos x="189" y="79"/>
                  </a:cxn>
                  <a:cxn ang="0">
                    <a:pos x="151" y="79"/>
                  </a:cxn>
                  <a:cxn ang="0">
                    <a:pos x="113" y="79"/>
                  </a:cxn>
                  <a:cxn ang="0">
                    <a:pos x="76" y="79"/>
                  </a:cxn>
                  <a:cxn ang="0">
                    <a:pos x="38" y="79"/>
                  </a:cxn>
                  <a:cxn ang="0">
                    <a:pos x="0" y="79"/>
                  </a:cxn>
                  <a:cxn ang="0">
                    <a:pos x="0" y="59"/>
                  </a:cxn>
                  <a:cxn ang="0">
                    <a:pos x="0" y="39"/>
                  </a:cxn>
                  <a:cxn ang="0">
                    <a:pos x="0" y="19"/>
                  </a:cxn>
                  <a:cxn ang="0">
                    <a:pos x="0" y="0"/>
                  </a:cxn>
                </a:cxnLst>
                <a:rect l="0" t="0" r="r" b="b"/>
                <a:pathLst>
                  <a:path w="604" h="79">
                    <a:moveTo>
                      <a:pt x="0" y="0"/>
                    </a:moveTo>
                    <a:lnTo>
                      <a:pt x="38" y="0"/>
                    </a:lnTo>
                    <a:lnTo>
                      <a:pt x="76" y="0"/>
                    </a:lnTo>
                    <a:lnTo>
                      <a:pt x="113" y="0"/>
                    </a:lnTo>
                    <a:lnTo>
                      <a:pt x="151" y="0"/>
                    </a:lnTo>
                    <a:lnTo>
                      <a:pt x="189" y="0"/>
                    </a:lnTo>
                    <a:lnTo>
                      <a:pt x="227" y="0"/>
                    </a:lnTo>
                    <a:lnTo>
                      <a:pt x="264" y="0"/>
                    </a:lnTo>
                    <a:lnTo>
                      <a:pt x="302" y="0"/>
                    </a:lnTo>
                    <a:lnTo>
                      <a:pt x="340" y="0"/>
                    </a:lnTo>
                    <a:lnTo>
                      <a:pt x="377" y="0"/>
                    </a:lnTo>
                    <a:lnTo>
                      <a:pt x="415" y="0"/>
                    </a:lnTo>
                    <a:lnTo>
                      <a:pt x="453" y="0"/>
                    </a:lnTo>
                    <a:lnTo>
                      <a:pt x="491" y="0"/>
                    </a:lnTo>
                    <a:lnTo>
                      <a:pt x="528" y="0"/>
                    </a:lnTo>
                    <a:lnTo>
                      <a:pt x="566" y="0"/>
                    </a:lnTo>
                    <a:lnTo>
                      <a:pt x="604" y="0"/>
                    </a:lnTo>
                    <a:lnTo>
                      <a:pt x="604" y="19"/>
                    </a:lnTo>
                    <a:lnTo>
                      <a:pt x="604" y="39"/>
                    </a:lnTo>
                    <a:lnTo>
                      <a:pt x="604" y="59"/>
                    </a:lnTo>
                    <a:lnTo>
                      <a:pt x="604" y="79"/>
                    </a:lnTo>
                    <a:lnTo>
                      <a:pt x="566" y="79"/>
                    </a:lnTo>
                    <a:lnTo>
                      <a:pt x="528" y="79"/>
                    </a:lnTo>
                    <a:lnTo>
                      <a:pt x="491" y="79"/>
                    </a:lnTo>
                    <a:lnTo>
                      <a:pt x="453" y="79"/>
                    </a:lnTo>
                    <a:lnTo>
                      <a:pt x="415" y="79"/>
                    </a:lnTo>
                    <a:lnTo>
                      <a:pt x="377" y="79"/>
                    </a:lnTo>
                    <a:lnTo>
                      <a:pt x="340" y="79"/>
                    </a:lnTo>
                    <a:lnTo>
                      <a:pt x="302" y="79"/>
                    </a:lnTo>
                    <a:lnTo>
                      <a:pt x="264" y="79"/>
                    </a:lnTo>
                    <a:lnTo>
                      <a:pt x="227" y="79"/>
                    </a:lnTo>
                    <a:lnTo>
                      <a:pt x="189" y="79"/>
                    </a:lnTo>
                    <a:lnTo>
                      <a:pt x="151" y="79"/>
                    </a:lnTo>
                    <a:lnTo>
                      <a:pt x="113" y="79"/>
                    </a:lnTo>
                    <a:lnTo>
                      <a:pt x="76" y="79"/>
                    </a:lnTo>
                    <a:lnTo>
                      <a:pt x="38" y="79"/>
                    </a:lnTo>
                    <a:lnTo>
                      <a:pt x="0" y="79"/>
                    </a:lnTo>
                    <a:lnTo>
                      <a:pt x="0" y="59"/>
                    </a:lnTo>
                    <a:lnTo>
                      <a:pt x="0" y="39"/>
                    </a:lnTo>
                    <a:lnTo>
                      <a:pt x="0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83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83" name="Freeform 70"/>
              <p:cNvSpPr>
                <a:spLocks/>
              </p:cNvSpPr>
              <p:nvPr/>
            </p:nvSpPr>
            <p:spPr bwMode="auto">
              <a:xfrm>
                <a:off x="4184651" y="7121525"/>
                <a:ext cx="431800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0"/>
                  </a:cxn>
                  <a:cxn ang="0">
                    <a:pos x="68" y="0"/>
                  </a:cxn>
                  <a:cxn ang="0">
                    <a:pos x="101" y="0"/>
                  </a:cxn>
                  <a:cxn ang="0">
                    <a:pos x="136" y="0"/>
                  </a:cxn>
                  <a:cxn ang="0">
                    <a:pos x="169" y="0"/>
                  </a:cxn>
                  <a:cxn ang="0">
                    <a:pos x="204" y="0"/>
                  </a:cxn>
                  <a:cxn ang="0">
                    <a:pos x="237" y="0"/>
                  </a:cxn>
                  <a:cxn ang="0">
                    <a:pos x="272" y="0"/>
                  </a:cxn>
                  <a:cxn ang="0">
                    <a:pos x="305" y="0"/>
                  </a:cxn>
                  <a:cxn ang="0">
                    <a:pos x="340" y="0"/>
                  </a:cxn>
                  <a:cxn ang="0">
                    <a:pos x="373" y="0"/>
                  </a:cxn>
                  <a:cxn ang="0">
                    <a:pos x="408" y="0"/>
                  </a:cxn>
                  <a:cxn ang="0">
                    <a:pos x="441" y="0"/>
                  </a:cxn>
                  <a:cxn ang="0">
                    <a:pos x="476" y="0"/>
                  </a:cxn>
                  <a:cxn ang="0">
                    <a:pos x="509" y="0"/>
                  </a:cxn>
                  <a:cxn ang="0">
                    <a:pos x="543" y="0"/>
                  </a:cxn>
                  <a:cxn ang="0">
                    <a:pos x="543" y="19"/>
                  </a:cxn>
                  <a:cxn ang="0">
                    <a:pos x="543" y="39"/>
                  </a:cxn>
                  <a:cxn ang="0">
                    <a:pos x="543" y="59"/>
                  </a:cxn>
                  <a:cxn ang="0">
                    <a:pos x="543" y="79"/>
                  </a:cxn>
                  <a:cxn ang="0">
                    <a:pos x="509" y="79"/>
                  </a:cxn>
                  <a:cxn ang="0">
                    <a:pos x="476" y="79"/>
                  </a:cxn>
                  <a:cxn ang="0">
                    <a:pos x="441" y="79"/>
                  </a:cxn>
                  <a:cxn ang="0">
                    <a:pos x="408" y="79"/>
                  </a:cxn>
                  <a:cxn ang="0">
                    <a:pos x="373" y="79"/>
                  </a:cxn>
                  <a:cxn ang="0">
                    <a:pos x="340" y="79"/>
                  </a:cxn>
                  <a:cxn ang="0">
                    <a:pos x="305" y="79"/>
                  </a:cxn>
                  <a:cxn ang="0">
                    <a:pos x="272" y="79"/>
                  </a:cxn>
                  <a:cxn ang="0">
                    <a:pos x="237" y="79"/>
                  </a:cxn>
                  <a:cxn ang="0">
                    <a:pos x="204" y="79"/>
                  </a:cxn>
                  <a:cxn ang="0">
                    <a:pos x="169" y="79"/>
                  </a:cxn>
                  <a:cxn ang="0">
                    <a:pos x="136" y="79"/>
                  </a:cxn>
                  <a:cxn ang="0">
                    <a:pos x="101" y="79"/>
                  </a:cxn>
                  <a:cxn ang="0">
                    <a:pos x="68" y="79"/>
                  </a:cxn>
                  <a:cxn ang="0">
                    <a:pos x="33" y="79"/>
                  </a:cxn>
                  <a:cxn ang="0">
                    <a:pos x="0" y="79"/>
                  </a:cxn>
                  <a:cxn ang="0">
                    <a:pos x="0" y="59"/>
                  </a:cxn>
                  <a:cxn ang="0">
                    <a:pos x="0" y="39"/>
                  </a:cxn>
                  <a:cxn ang="0">
                    <a:pos x="0" y="19"/>
                  </a:cxn>
                  <a:cxn ang="0">
                    <a:pos x="0" y="0"/>
                  </a:cxn>
                </a:cxnLst>
                <a:rect l="0" t="0" r="r" b="b"/>
                <a:pathLst>
                  <a:path w="543" h="79">
                    <a:moveTo>
                      <a:pt x="0" y="0"/>
                    </a:moveTo>
                    <a:lnTo>
                      <a:pt x="33" y="0"/>
                    </a:lnTo>
                    <a:lnTo>
                      <a:pt x="68" y="0"/>
                    </a:lnTo>
                    <a:lnTo>
                      <a:pt x="101" y="0"/>
                    </a:lnTo>
                    <a:lnTo>
                      <a:pt x="136" y="0"/>
                    </a:lnTo>
                    <a:lnTo>
                      <a:pt x="169" y="0"/>
                    </a:lnTo>
                    <a:lnTo>
                      <a:pt x="204" y="0"/>
                    </a:lnTo>
                    <a:lnTo>
                      <a:pt x="237" y="0"/>
                    </a:lnTo>
                    <a:lnTo>
                      <a:pt x="272" y="0"/>
                    </a:lnTo>
                    <a:lnTo>
                      <a:pt x="305" y="0"/>
                    </a:lnTo>
                    <a:lnTo>
                      <a:pt x="340" y="0"/>
                    </a:lnTo>
                    <a:lnTo>
                      <a:pt x="373" y="0"/>
                    </a:lnTo>
                    <a:lnTo>
                      <a:pt x="408" y="0"/>
                    </a:lnTo>
                    <a:lnTo>
                      <a:pt x="441" y="0"/>
                    </a:lnTo>
                    <a:lnTo>
                      <a:pt x="476" y="0"/>
                    </a:lnTo>
                    <a:lnTo>
                      <a:pt x="509" y="0"/>
                    </a:lnTo>
                    <a:lnTo>
                      <a:pt x="543" y="0"/>
                    </a:lnTo>
                    <a:lnTo>
                      <a:pt x="543" y="19"/>
                    </a:lnTo>
                    <a:lnTo>
                      <a:pt x="543" y="39"/>
                    </a:lnTo>
                    <a:lnTo>
                      <a:pt x="543" y="59"/>
                    </a:lnTo>
                    <a:lnTo>
                      <a:pt x="543" y="79"/>
                    </a:lnTo>
                    <a:lnTo>
                      <a:pt x="509" y="79"/>
                    </a:lnTo>
                    <a:lnTo>
                      <a:pt x="476" y="79"/>
                    </a:lnTo>
                    <a:lnTo>
                      <a:pt x="441" y="79"/>
                    </a:lnTo>
                    <a:lnTo>
                      <a:pt x="408" y="79"/>
                    </a:lnTo>
                    <a:lnTo>
                      <a:pt x="373" y="79"/>
                    </a:lnTo>
                    <a:lnTo>
                      <a:pt x="340" y="79"/>
                    </a:lnTo>
                    <a:lnTo>
                      <a:pt x="305" y="79"/>
                    </a:lnTo>
                    <a:lnTo>
                      <a:pt x="272" y="79"/>
                    </a:lnTo>
                    <a:lnTo>
                      <a:pt x="237" y="79"/>
                    </a:lnTo>
                    <a:lnTo>
                      <a:pt x="204" y="79"/>
                    </a:lnTo>
                    <a:lnTo>
                      <a:pt x="169" y="79"/>
                    </a:lnTo>
                    <a:lnTo>
                      <a:pt x="136" y="79"/>
                    </a:lnTo>
                    <a:lnTo>
                      <a:pt x="101" y="79"/>
                    </a:lnTo>
                    <a:lnTo>
                      <a:pt x="68" y="79"/>
                    </a:lnTo>
                    <a:lnTo>
                      <a:pt x="33" y="79"/>
                    </a:lnTo>
                    <a:lnTo>
                      <a:pt x="0" y="79"/>
                    </a:lnTo>
                    <a:lnTo>
                      <a:pt x="0" y="59"/>
                    </a:lnTo>
                    <a:lnTo>
                      <a:pt x="0" y="39"/>
                    </a:lnTo>
                    <a:lnTo>
                      <a:pt x="0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13A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84" name="Freeform 71"/>
              <p:cNvSpPr>
                <a:spLocks/>
              </p:cNvSpPr>
              <p:nvPr/>
            </p:nvSpPr>
            <p:spPr bwMode="auto">
              <a:xfrm>
                <a:off x="4213226" y="7121525"/>
                <a:ext cx="381000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0" y="0"/>
                  </a:cxn>
                  <a:cxn ang="0">
                    <a:pos x="60" y="0"/>
                  </a:cxn>
                  <a:cxn ang="0">
                    <a:pos x="90" y="0"/>
                  </a:cxn>
                  <a:cxn ang="0">
                    <a:pos x="120" y="0"/>
                  </a:cxn>
                  <a:cxn ang="0">
                    <a:pos x="151" y="0"/>
                  </a:cxn>
                  <a:cxn ang="0">
                    <a:pos x="181" y="0"/>
                  </a:cxn>
                  <a:cxn ang="0">
                    <a:pos x="211" y="0"/>
                  </a:cxn>
                  <a:cxn ang="0">
                    <a:pos x="241" y="0"/>
                  </a:cxn>
                  <a:cxn ang="0">
                    <a:pos x="271" y="0"/>
                  </a:cxn>
                  <a:cxn ang="0">
                    <a:pos x="301" y="0"/>
                  </a:cxn>
                  <a:cxn ang="0">
                    <a:pos x="331" y="0"/>
                  </a:cxn>
                  <a:cxn ang="0">
                    <a:pos x="362" y="0"/>
                  </a:cxn>
                  <a:cxn ang="0">
                    <a:pos x="392" y="0"/>
                  </a:cxn>
                  <a:cxn ang="0">
                    <a:pos x="422" y="0"/>
                  </a:cxn>
                  <a:cxn ang="0">
                    <a:pos x="452" y="0"/>
                  </a:cxn>
                  <a:cxn ang="0">
                    <a:pos x="482" y="0"/>
                  </a:cxn>
                  <a:cxn ang="0">
                    <a:pos x="482" y="19"/>
                  </a:cxn>
                  <a:cxn ang="0">
                    <a:pos x="482" y="39"/>
                  </a:cxn>
                  <a:cxn ang="0">
                    <a:pos x="482" y="59"/>
                  </a:cxn>
                  <a:cxn ang="0">
                    <a:pos x="482" y="79"/>
                  </a:cxn>
                  <a:cxn ang="0">
                    <a:pos x="452" y="79"/>
                  </a:cxn>
                  <a:cxn ang="0">
                    <a:pos x="422" y="79"/>
                  </a:cxn>
                  <a:cxn ang="0">
                    <a:pos x="392" y="79"/>
                  </a:cxn>
                  <a:cxn ang="0">
                    <a:pos x="362" y="79"/>
                  </a:cxn>
                  <a:cxn ang="0">
                    <a:pos x="331" y="79"/>
                  </a:cxn>
                  <a:cxn ang="0">
                    <a:pos x="301" y="79"/>
                  </a:cxn>
                  <a:cxn ang="0">
                    <a:pos x="271" y="79"/>
                  </a:cxn>
                  <a:cxn ang="0">
                    <a:pos x="241" y="79"/>
                  </a:cxn>
                  <a:cxn ang="0">
                    <a:pos x="211" y="79"/>
                  </a:cxn>
                  <a:cxn ang="0">
                    <a:pos x="181" y="79"/>
                  </a:cxn>
                  <a:cxn ang="0">
                    <a:pos x="151" y="79"/>
                  </a:cxn>
                  <a:cxn ang="0">
                    <a:pos x="120" y="79"/>
                  </a:cxn>
                  <a:cxn ang="0">
                    <a:pos x="90" y="79"/>
                  </a:cxn>
                  <a:cxn ang="0">
                    <a:pos x="60" y="79"/>
                  </a:cxn>
                  <a:cxn ang="0">
                    <a:pos x="30" y="79"/>
                  </a:cxn>
                  <a:cxn ang="0">
                    <a:pos x="0" y="79"/>
                  </a:cxn>
                  <a:cxn ang="0">
                    <a:pos x="0" y="59"/>
                  </a:cxn>
                  <a:cxn ang="0">
                    <a:pos x="0" y="39"/>
                  </a:cxn>
                  <a:cxn ang="0">
                    <a:pos x="0" y="19"/>
                  </a:cxn>
                  <a:cxn ang="0">
                    <a:pos x="0" y="0"/>
                  </a:cxn>
                </a:cxnLst>
                <a:rect l="0" t="0" r="r" b="b"/>
                <a:pathLst>
                  <a:path w="482" h="79">
                    <a:moveTo>
                      <a:pt x="0" y="0"/>
                    </a:moveTo>
                    <a:lnTo>
                      <a:pt x="30" y="0"/>
                    </a:lnTo>
                    <a:lnTo>
                      <a:pt x="60" y="0"/>
                    </a:lnTo>
                    <a:lnTo>
                      <a:pt x="90" y="0"/>
                    </a:lnTo>
                    <a:lnTo>
                      <a:pt x="120" y="0"/>
                    </a:lnTo>
                    <a:lnTo>
                      <a:pt x="151" y="0"/>
                    </a:lnTo>
                    <a:lnTo>
                      <a:pt x="181" y="0"/>
                    </a:lnTo>
                    <a:lnTo>
                      <a:pt x="211" y="0"/>
                    </a:lnTo>
                    <a:lnTo>
                      <a:pt x="241" y="0"/>
                    </a:lnTo>
                    <a:lnTo>
                      <a:pt x="271" y="0"/>
                    </a:lnTo>
                    <a:lnTo>
                      <a:pt x="301" y="0"/>
                    </a:lnTo>
                    <a:lnTo>
                      <a:pt x="331" y="0"/>
                    </a:lnTo>
                    <a:lnTo>
                      <a:pt x="362" y="0"/>
                    </a:lnTo>
                    <a:lnTo>
                      <a:pt x="392" y="0"/>
                    </a:lnTo>
                    <a:lnTo>
                      <a:pt x="422" y="0"/>
                    </a:lnTo>
                    <a:lnTo>
                      <a:pt x="452" y="0"/>
                    </a:lnTo>
                    <a:lnTo>
                      <a:pt x="482" y="0"/>
                    </a:lnTo>
                    <a:lnTo>
                      <a:pt x="482" y="19"/>
                    </a:lnTo>
                    <a:lnTo>
                      <a:pt x="482" y="39"/>
                    </a:lnTo>
                    <a:lnTo>
                      <a:pt x="482" y="59"/>
                    </a:lnTo>
                    <a:lnTo>
                      <a:pt x="482" y="79"/>
                    </a:lnTo>
                    <a:lnTo>
                      <a:pt x="452" y="79"/>
                    </a:lnTo>
                    <a:lnTo>
                      <a:pt x="422" y="79"/>
                    </a:lnTo>
                    <a:lnTo>
                      <a:pt x="392" y="79"/>
                    </a:lnTo>
                    <a:lnTo>
                      <a:pt x="362" y="79"/>
                    </a:lnTo>
                    <a:lnTo>
                      <a:pt x="331" y="79"/>
                    </a:lnTo>
                    <a:lnTo>
                      <a:pt x="301" y="79"/>
                    </a:lnTo>
                    <a:lnTo>
                      <a:pt x="271" y="79"/>
                    </a:lnTo>
                    <a:lnTo>
                      <a:pt x="241" y="79"/>
                    </a:lnTo>
                    <a:lnTo>
                      <a:pt x="211" y="79"/>
                    </a:lnTo>
                    <a:lnTo>
                      <a:pt x="181" y="79"/>
                    </a:lnTo>
                    <a:lnTo>
                      <a:pt x="151" y="79"/>
                    </a:lnTo>
                    <a:lnTo>
                      <a:pt x="120" y="79"/>
                    </a:lnTo>
                    <a:lnTo>
                      <a:pt x="90" y="79"/>
                    </a:lnTo>
                    <a:lnTo>
                      <a:pt x="60" y="79"/>
                    </a:lnTo>
                    <a:lnTo>
                      <a:pt x="30" y="79"/>
                    </a:lnTo>
                    <a:lnTo>
                      <a:pt x="0" y="79"/>
                    </a:lnTo>
                    <a:lnTo>
                      <a:pt x="0" y="59"/>
                    </a:lnTo>
                    <a:lnTo>
                      <a:pt x="0" y="39"/>
                    </a:lnTo>
                    <a:lnTo>
                      <a:pt x="0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3A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85" name="Freeform 72"/>
              <p:cNvSpPr>
                <a:spLocks/>
              </p:cNvSpPr>
              <p:nvPr/>
            </p:nvSpPr>
            <p:spPr bwMode="auto">
              <a:xfrm>
                <a:off x="4240213" y="7121525"/>
                <a:ext cx="334963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" y="0"/>
                  </a:cxn>
                  <a:cxn ang="0">
                    <a:pos x="53" y="0"/>
                  </a:cxn>
                  <a:cxn ang="0">
                    <a:pos x="80" y="0"/>
                  </a:cxn>
                  <a:cxn ang="0">
                    <a:pos x="106" y="0"/>
                  </a:cxn>
                  <a:cxn ang="0">
                    <a:pos x="131" y="0"/>
                  </a:cxn>
                  <a:cxn ang="0">
                    <a:pos x="158" y="0"/>
                  </a:cxn>
                  <a:cxn ang="0">
                    <a:pos x="184" y="0"/>
                  </a:cxn>
                  <a:cxn ang="0">
                    <a:pos x="211" y="0"/>
                  </a:cxn>
                  <a:cxn ang="0">
                    <a:pos x="237" y="0"/>
                  </a:cxn>
                  <a:cxn ang="0">
                    <a:pos x="264" y="0"/>
                  </a:cxn>
                  <a:cxn ang="0">
                    <a:pos x="290" y="0"/>
                  </a:cxn>
                  <a:cxn ang="0">
                    <a:pos x="317" y="0"/>
                  </a:cxn>
                  <a:cxn ang="0">
                    <a:pos x="342" y="0"/>
                  </a:cxn>
                  <a:cxn ang="0">
                    <a:pos x="369" y="0"/>
                  </a:cxn>
                  <a:cxn ang="0">
                    <a:pos x="395" y="0"/>
                  </a:cxn>
                  <a:cxn ang="0">
                    <a:pos x="422" y="0"/>
                  </a:cxn>
                  <a:cxn ang="0">
                    <a:pos x="422" y="19"/>
                  </a:cxn>
                  <a:cxn ang="0">
                    <a:pos x="422" y="39"/>
                  </a:cxn>
                  <a:cxn ang="0">
                    <a:pos x="422" y="59"/>
                  </a:cxn>
                  <a:cxn ang="0">
                    <a:pos x="422" y="79"/>
                  </a:cxn>
                  <a:cxn ang="0">
                    <a:pos x="395" y="79"/>
                  </a:cxn>
                  <a:cxn ang="0">
                    <a:pos x="369" y="79"/>
                  </a:cxn>
                  <a:cxn ang="0">
                    <a:pos x="342" y="79"/>
                  </a:cxn>
                  <a:cxn ang="0">
                    <a:pos x="317" y="79"/>
                  </a:cxn>
                  <a:cxn ang="0">
                    <a:pos x="290" y="79"/>
                  </a:cxn>
                  <a:cxn ang="0">
                    <a:pos x="264" y="79"/>
                  </a:cxn>
                  <a:cxn ang="0">
                    <a:pos x="237" y="79"/>
                  </a:cxn>
                  <a:cxn ang="0">
                    <a:pos x="211" y="79"/>
                  </a:cxn>
                  <a:cxn ang="0">
                    <a:pos x="184" y="79"/>
                  </a:cxn>
                  <a:cxn ang="0">
                    <a:pos x="158" y="79"/>
                  </a:cxn>
                  <a:cxn ang="0">
                    <a:pos x="131" y="79"/>
                  </a:cxn>
                  <a:cxn ang="0">
                    <a:pos x="106" y="79"/>
                  </a:cxn>
                  <a:cxn ang="0">
                    <a:pos x="80" y="79"/>
                  </a:cxn>
                  <a:cxn ang="0">
                    <a:pos x="53" y="79"/>
                  </a:cxn>
                  <a:cxn ang="0">
                    <a:pos x="27" y="79"/>
                  </a:cxn>
                  <a:cxn ang="0">
                    <a:pos x="0" y="79"/>
                  </a:cxn>
                  <a:cxn ang="0">
                    <a:pos x="0" y="59"/>
                  </a:cxn>
                  <a:cxn ang="0">
                    <a:pos x="0" y="39"/>
                  </a:cxn>
                  <a:cxn ang="0">
                    <a:pos x="0" y="19"/>
                  </a:cxn>
                  <a:cxn ang="0">
                    <a:pos x="0" y="0"/>
                  </a:cxn>
                </a:cxnLst>
                <a:rect l="0" t="0" r="r" b="b"/>
                <a:pathLst>
                  <a:path w="422" h="79">
                    <a:moveTo>
                      <a:pt x="0" y="0"/>
                    </a:moveTo>
                    <a:lnTo>
                      <a:pt x="27" y="0"/>
                    </a:lnTo>
                    <a:lnTo>
                      <a:pt x="53" y="0"/>
                    </a:lnTo>
                    <a:lnTo>
                      <a:pt x="80" y="0"/>
                    </a:lnTo>
                    <a:lnTo>
                      <a:pt x="106" y="0"/>
                    </a:lnTo>
                    <a:lnTo>
                      <a:pt x="131" y="0"/>
                    </a:lnTo>
                    <a:lnTo>
                      <a:pt x="158" y="0"/>
                    </a:lnTo>
                    <a:lnTo>
                      <a:pt x="184" y="0"/>
                    </a:lnTo>
                    <a:lnTo>
                      <a:pt x="211" y="0"/>
                    </a:lnTo>
                    <a:lnTo>
                      <a:pt x="237" y="0"/>
                    </a:lnTo>
                    <a:lnTo>
                      <a:pt x="264" y="0"/>
                    </a:lnTo>
                    <a:lnTo>
                      <a:pt x="290" y="0"/>
                    </a:lnTo>
                    <a:lnTo>
                      <a:pt x="317" y="0"/>
                    </a:lnTo>
                    <a:lnTo>
                      <a:pt x="342" y="0"/>
                    </a:lnTo>
                    <a:lnTo>
                      <a:pt x="369" y="0"/>
                    </a:lnTo>
                    <a:lnTo>
                      <a:pt x="395" y="0"/>
                    </a:lnTo>
                    <a:lnTo>
                      <a:pt x="422" y="0"/>
                    </a:lnTo>
                    <a:lnTo>
                      <a:pt x="422" y="19"/>
                    </a:lnTo>
                    <a:lnTo>
                      <a:pt x="422" y="39"/>
                    </a:lnTo>
                    <a:lnTo>
                      <a:pt x="422" y="59"/>
                    </a:lnTo>
                    <a:lnTo>
                      <a:pt x="422" y="79"/>
                    </a:lnTo>
                    <a:lnTo>
                      <a:pt x="395" y="79"/>
                    </a:lnTo>
                    <a:lnTo>
                      <a:pt x="369" y="79"/>
                    </a:lnTo>
                    <a:lnTo>
                      <a:pt x="342" y="79"/>
                    </a:lnTo>
                    <a:lnTo>
                      <a:pt x="317" y="79"/>
                    </a:lnTo>
                    <a:lnTo>
                      <a:pt x="290" y="79"/>
                    </a:lnTo>
                    <a:lnTo>
                      <a:pt x="264" y="79"/>
                    </a:lnTo>
                    <a:lnTo>
                      <a:pt x="237" y="79"/>
                    </a:lnTo>
                    <a:lnTo>
                      <a:pt x="211" y="79"/>
                    </a:lnTo>
                    <a:lnTo>
                      <a:pt x="184" y="79"/>
                    </a:lnTo>
                    <a:lnTo>
                      <a:pt x="158" y="79"/>
                    </a:lnTo>
                    <a:lnTo>
                      <a:pt x="131" y="79"/>
                    </a:lnTo>
                    <a:lnTo>
                      <a:pt x="106" y="79"/>
                    </a:lnTo>
                    <a:lnTo>
                      <a:pt x="80" y="79"/>
                    </a:lnTo>
                    <a:lnTo>
                      <a:pt x="53" y="79"/>
                    </a:lnTo>
                    <a:lnTo>
                      <a:pt x="27" y="79"/>
                    </a:lnTo>
                    <a:lnTo>
                      <a:pt x="0" y="79"/>
                    </a:lnTo>
                    <a:lnTo>
                      <a:pt x="0" y="59"/>
                    </a:lnTo>
                    <a:lnTo>
                      <a:pt x="0" y="39"/>
                    </a:lnTo>
                    <a:lnTo>
                      <a:pt x="0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3D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86" name="Freeform 73"/>
              <p:cNvSpPr>
                <a:spLocks/>
              </p:cNvSpPr>
              <p:nvPr/>
            </p:nvSpPr>
            <p:spPr bwMode="auto">
              <a:xfrm>
                <a:off x="4267201" y="7121525"/>
                <a:ext cx="28733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0"/>
                  </a:cxn>
                  <a:cxn ang="0">
                    <a:pos x="45" y="0"/>
                  </a:cxn>
                  <a:cxn ang="0">
                    <a:pos x="68" y="0"/>
                  </a:cxn>
                  <a:cxn ang="0">
                    <a:pos x="89" y="0"/>
                  </a:cxn>
                  <a:cxn ang="0">
                    <a:pos x="112" y="0"/>
                  </a:cxn>
                  <a:cxn ang="0">
                    <a:pos x="134" y="0"/>
                  </a:cxn>
                  <a:cxn ang="0">
                    <a:pos x="157" y="0"/>
                  </a:cxn>
                  <a:cxn ang="0">
                    <a:pos x="180" y="0"/>
                  </a:cxn>
                  <a:cxn ang="0">
                    <a:pos x="202" y="0"/>
                  </a:cxn>
                  <a:cxn ang="0">
                    <a:pos x="225" y="0"/>
                  </a:cxn>
                  <a:cxn ang="0">
                    <a:pos x="247" y="0"/>
                  </a:cxn>
                  <a:cxn ang="0">
                    <a:pos x="270" y="0"/>
                  </a:cxn>
                  <a:cxn ang="0">
                    <a:pos x="292" y="0"/>
                  </a:cxn>
                  <a:cxn ang="0">
                    <a:pos x="315" y="0"/>
                  </a:cxn>
                  <a:cxn ang="0">
                    <a:pos x="337" y="0"/>
                  </a:cxn>
                  <a:cxn ang="0">
                    <a:pos x="360" y="0"/>
                  </a:cxn>
                  <a:cxn ang="0">
                    <a:pos x="360" y="19"/>
                  </a:cxn>
                  <a:cxn ang="0">
                    <a:pos x="360" y="39"/>
                  </a:cxn>
                  <a:cxn ang="0">
                    <a:pos x="360" y="59"/>
                  </a:cxn>
                  <a:cxn ang="0">
                    <a:pos x="360" y="79"/>
                  </a:cxn>
                  <a:cxn ang="0">
                    <a:pos x="337" y="79"/>
                  </a:cxn>
                  <a:cxn ang="0">
                    <a:pos x="315" y="79"/>
                  </a:cxn>
                  <a:cxn ang="0">
                    <a:pos x="292" y="79"/>
                  </a:cxn>
                  <a:cxn ang="0">
                    <a:pos x="270" y="79"/>
                  </a:cxn>
                  <a:cxn ang="0">
                    <a:pos x="247" y="79"/>
                  </a:cxn>
                  <a:cxn ang="0">
                    <a:pos x="225" y="79"/>
                  </a:cxn>
                  <a:cxn ang="0">
                    <a:pos x="202" y="79"/>
                  </a:cxn>
                  <a:cxn ang="0">
                    <a:pos x="180" y="79"/>
                  </a:cxn>
                  <a:cxn ang="0">
                    <a:pos x="157" y="79"/>
                  </a:cxn>
                  <a:cxn ang="0">
                    <a:pos x="134" y="79"/>
                  </a:cxn>
                  <a:cxn ang="0">
                    <a:pos x="112" y="79"/>
                  </a:cxn>
                  <a:cxn ang="0">
                    <a:pos x="89" y="79"/>
                  </a:cxn>
                  <a:cxn ang="0">
                    <a:pos x="68" y="79"/>
                  </a:cxn>
                  <a:cxn ang="0">
                    <a:pos x="45" y="79"/>
                  </a:cxn>
                  <a:cxn ang="0">
                    <a:pos x="23" y="79"/>
                  </a:cxn>
                  <a:cxn ang="0">
                    <a:pos x="0" y="79"/>
                  </a:cxn>
                  <a:cxn ang="0">
                    <a:pos x="0" y="59"/>
                  </a:cxn>
                  <a:cxn ang="0">
                    <a:pos x="0" y="39"/>
                  </a:cxn>
                  <a:cxn ang="0">
                    <a:pos x="0" y="19"/>
                  </a:cxn>
                  <a:cxn ang="0">
                    <a:pos x="0" y="0"/>
                  </a:cxn>
                </a:cxnLst>
                <a:rect l="0" t="0" r="r" b="b"/>
                <a:pathLst>
                  <a:path w="360" h="79">
                    <a:moveTo>
                      <a:pt x="0" y="0"/>
                    </a:moveTo>
                    <a:lnTo>
                      <a:pt x="23" y="0"/>
                    </a:lnTo>
                    <a:lnTo>
                      <a:pt x="45" y="0"/>
                    </a:lnTo>
                    <a:lnTo>
                      <a:pt x="68" y="0"/>
                    </a:lnTo>
                    <a:lnTo>
                      <a:pt x="89" y="0"/>
                    </a:lnTo>
                    <a:lnTo>
                      <a:pt x="112" y="0"/>
                    </a:lnTo>
                    <a:lnTo>
                      <a:pt x="134" y="0"/>
                    </a:lnTo>
                    <a:lnTo>
                      <a:pt x="157" y="0"/>
                    </a:lnTo>
                    <a:lnTo>
                      <a:pt x="180" y="0"/>
                    </a:lnTo>
                    <a:lnTo>
                      <a:pt x="202" y="0"/>
                    </a:lnTo>
                    <a:lnTo>
                      <a:pt x="225" y="0"/>
                    </a:lnTo>
                    <a:lnTo>
                      <a:pt x="247" y="0"/>
                    </a:lnTo>
                    <a:lnTo>
                      <a:pt x="270" y="0"/>
                    </a:lnTo>
                    <a:lnTo>
                      <a:pt x="292" y="0"/>
                    </a:lnTo>
                    <a:lnTo>
                      <a:pt x="315" y="0"/>
                    </a:lnTo>
                    <a:lnTo>
                      <a:pt x="337" y="0"/>
                    </a:lnTo>
                    <a:lnTo>
                      <a:pt x="360" y="0"/>
                    </a:lnTo>
                    <a:lnTo>
                      <a:pt x="360" y="19"/>
                    </a:lnTo>
                    <a:lnTo>
                      <a:pt x="360" y="39"/>
                    </a:lnTo>
                    <a:lnTo>
                      <a:pt x="360" y="59"/>
                    </a:lnTo>
                    <a:lnTo>
                      <a:pt x="360" y="79"/>
                    </a:lnTo>
                    <a:lnTo>
                      <a:pt x="337" y="79"/>
                    </a:lnTo>
                    <a:lnTo>
                      <a:pt x="315" y="79"/>
                    </a:lnTo>
                    <a:lnTo>
                      <a:pt x="292" y="79"/>
                    </a:lnTo>
                    <a:lnTo>
                      <a:pt x="270" y="79"/>
                    </a:lnTo>
                    <a:lnTo>
                      <a:pt x="247" y="79"/>
                    </a:lnTo>
                    <a:lnTo>
                      <a:pt x="225" y="79"/>
                    </a:lnTo>
                    <a:lnTo>
                      <a:pt x="202" y="79"/>
                    </a:lnTo>
                    <a:lnTo>
                      <a:pt x="180" y="79"/>
                    </a:lnTo>
                    <a:lnTo>
                      <a:pt x="157" y="79"/>
                    </a:lnTo>
                    <a:lnTo>
                      <a:pt x="134" y="79"/>
                    </a:lnTo>
                    <a:lnTo>
                      <a:pt x="112" y="79"/>
                    </a:lnTo>
                    <a:lnTo>
                      <a:pt x="89" y="79"/>
                    </a:lnTo>
                    <a:lnTo>
                      <a:pt x="68" y="79"/>
                    </a:lnTo>
                    <a:lnTo>
                      <a:pt x="45" y="79"/>
                    </a:lnTo>
                    <a:lnTo>
                      <a:pt x="23" y="79"/>
                    </a:lnTo>
                    <a:lnTo>
                      <a:pt x="0" y="79"/>
                    </a:lnTo>
                    <a:lnTo>
                      <a:pt x="0" y="59"/>
                    </a:lnTo>
                    <a:lnTo>
                      <a:pt x="0" y="39"/>
                    </a:lnTo>
                    <a:lnTo>
                      <a:pt x="0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73D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87" name="Freeform 74"/>
              <p:cNvSpPr>
                <a:spLocks/>
              </p:cNvSpPr>
              <p:nvPr/>
            </p:nvSpPr>
            <p:spPr bwMode="auto">
              <a:xfrm>
                <a:off x="4295776" y="7121525"/>
                <a:ext cx="238125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0"/>
                  </a:cxn>
                  <a:cxn ang="0">
                    <a:pos x="38" y="0"/>
                  </a:cxn>
                  <a:cxn ang="0">
                    <a:pos x="57" y="0"/>
                  </a:cxn>
                  <a:cxn ang="0">
                    <a:pos x="75" y="0"/>
                  </a:cxn>
                  <a:cxn ang="0">
                    <a:pos x="95" y="0"/>
                  </a:cxn>
                  <a:cxn ang="0">
                    <a:pos x="113" y="0"/>
                  </a:cxn>
                  <a:cxn ang="0">
                    <a:pos x="131" y="0"/>
                  </a:cxn>
                  <a:cxn ang="0">
                    <a:pos x="151" y="0"/>
                  </a:cxn>
                  <a:cxn ang="0">
                    <a:pos x="169" y="0"/>
                  </a:cxn>
                  <a:cxn ang="0">
                    <a:pos x="188" y="0"/>
                  </a:cxn>
                  <a:cxn ang="0">
                    <a:pos x="206" y="0"/>
                  </a:cxn>
                  <a:cxn ang="0">
                    <a:pos x="226" y="0"/>
                  </a:cxn>
                  <a:cxn ang="0">
                    <a:pos x="244" y="0"/>
                  </a:cxn>
                  <a:cxn ang="0">
                    <a:pos x="263" y="0"/>
                  </a:cxn>
                  <a:cxn ang="0">
                    <a:pos x="282" y="0"/>
                  </a:cxn>
                  <a:cxn ang="0">
                    <a:pos x="301" y="0"/>
                  </a:cxn>
                  <a:cxn ang="0">
                    <a:pos x="301" y="19"/>
                  </a:cxn>
                  <a:cxn ang="0">
                    <a:pos x="301" y="39"/>
                  </a:cxn>
                  <a:cxn ang="0">
                    <a:pos x="301" y="59"/>
                  </a:cxn>
                  <a:cxn ang="0">
                    <a:pos x="301" y="79"/>
                  </a:cxn>
                  <a:cxn ang="0">
                    <a:pos x="282" y="79"/>
                  </a:cxn>
                  <a:cxn ang="0">
                    <a:pos x="263" y="79"/>
                  </a:cxn>
                  <a:cxn ang="0">
                    <a:pos x="244" y="79"/>
                  </a:cxn>
                  <a:cxn ang="0">
                    <a:pos x="226" y="79"/>
                  </a:cxn>
                  <a:cxn ang="0">
                    <a:pos x="206" y="79"/>
                  </a:cxn>
                  <a:cxn ang="0">
                    <a:pos x="188" y="79"/>
                  </a:cxn>
                  <a:cxn ang="0">
                    <a:pos x="169" y="79"/>
                  </a:cxn>
                  <a:cxn ang="0">
                    <a:pos x="151" y="79"/>
                  </a:cxn>
                  <a:cxn ang="0">
                    <a:pos x="131" y="79"/>
                  </a:cxn>
                  <a:cxn ang="0">
                    <a:pos x="113" y="79"/>
                  </a:cxn>
                  <a:cxn ang="0">
                    <a:pos x="95" y="79"/>
                  </a:cxn>
                  <a:cxn ang="0">
                    <a:pos x="75" y="79"/>
                  </a:cxn>
                  <a:cxn ang="0">
                    <a:pos x="57" y="79"/>
                  </a:cxn>
                  <a:cxn ang="0">
                    <a:pos x="38" y="79"/>
                  </a:cxn>
                  <a:cxn ang="0">
                    <a:pos x="19" y="79"/>
                  </a:cxn>
                  <a:cxn ang="0">
                    <a:pos x="0" y="79"/>
                  </a:cxn>
                  <a:cxn ang="0">
                    <a:pos x="0" y="59"/>
                  </a:cxn>
                  <a:cxn ang="0">
                    <a:pos x="0" y="39"/>
                  </a:cxn>
                  <a:cxn ang="0">
                    <a:pos x="0" y="19"/>
                  </a:cxn>
                  <a:cxn ang="0">
                    <a:pos x="0" y="0"/>
                  </a:cxn>
                </a:cxnLst>
                <a:rect l="0" t="0" r="r" b="b"/>
                <a:pathLst>
                  <a:path w="301" h="79">
                    <a:moveTo>
                      <a:pt x="0" y="0"/>
                    </a:moveTo>
                    <a:lnTo>
                      <a:pt x="19" y="0"/>
                    </a:lnTo>
                    <a:lnTo>
                      <a:pt x="38" y="0"/>
                    </a:lnTo>
                    <a:lnTo>
                      <a:pt x="57" y="0"/>
                    </a:lnTo>
                    <a:lnTo>
                      <a:pt x="75" y="0"/>
                    </a:lnTo>
                    <a:lnTo>
                      <a:pt x="95" y="0"/>
                    </a:lnTo>
                    <a:lnTo>
                      <a:pt x="113" y="0"/>
                    </a:lnTo>
                    <a:lnTo>
                      <a:pt x="131" y="0"/>
                    </a:lnTo>
                    <a:lnTo>
                      <a:pt x="151" y="0"/>
                    </a:lnTo>
                    <a:lnTo>
                      <a:pt x="169" y="0"/>
                    </a:lnTo>
                    <a:lnTo>
                      <a:pt x="188" y="0"/>
                    </a:lnTo>
                    <a:lnTo>
                      <a:pt x="206" y="0"/>
                    </a:lnTo>
                    <a:lnTo>
                      <a:pt x="226" y="0"/>
                    </a:lnTo>
                    <a:lnTo>
                      <a:pt x="244" y="0"/>
                    </a:lnTo>
                    <a:lnTo>
                      <a:pt x="263" y="0"/>
                    </a:lnTo>
                    <a:lnTo>
                      <a:pt x="282" y="0"/>
                    </a:lnTo>
                    <a:lnTo>
                      <a:pt x="301" y="0"/>
                    </a:lnTo>
                    <a:lnTo>
                      <a:pt x="301" y="19"/>
                    </a:lnTo>
                    <a:lnTo>
                      <a:pt x="301" y="39"/>
                    </a:lnTo>
                    <a:lnTo>
                      <a:pt x="301" y="59"/>
                    </a:lnTo>
                    <a:lnTo>
                      <a:pt x="301" y="79"/>
                    </a:lnTo>
                    <a:lnTo>
                      <a:pt x="282" y="79"/>
                    </a:lnTo>
                    <a:lnTo>
                      <a:pt x="263" y="79"/>
                    </a:lnTo>
                    <a:lnTo>
                      <a:pt x="244" y="79"/>
                    </a:lnTo>
                    <a:lnTo>
                      <a:pt x="226" y="79"/>
                    </a:lnTo>
                    <a:lnTo>
                      <a:pt x="206" y="79"/>
                    </a:lnTo>
                    <a:lnTo>
                      <a:pt x="188" y="79"/>
                    </a:lnTo>
                    <a:lnTo>
                      <a:pt x="169" y="79"/>
                    </a:lnTo>
                    <a:lnTo>
                      <a:pt x="151" y="79"/>
                    </a:lnTo>
                    <a:lnTo>
                      <a:pt x="131" y="79"/>
                    </a:lnTo>
                    <a:lnTo>
                      <a:pt x="113" y="79"/>
                    </a:lnTo>
                    <a:lnTo>
                      <a:pt x="95" y="79"/>
                    </a:lnTo>
                    <a:lnTo>
                      <a:pt x="75" y="79"/>
                    </a:lnTo>
                    <a:lnTo>
                      <a:pt x="57" y="79"/>
                    </a:lnTo>
                    <a:lnTo>
                      <a:pt x="38" y="79"/>
                    </a:lnTo>
                    <a:lnTo>
                      <a:pt x="19" y="79"/>
                    </a:lnTo>
                    <a:lnTo>
                      <a:pt x="0" y="79"/>
                    </a:lnTo>
                    <a:lnTo>
                      <a:pt x="0" y="59"/>
                    </a:lnTo>
                    <a:lnTo>
                      <a:pt x="0" y="39"/>
                    </a:lnTo>
                    <a:lnTo>
                      <a:pt x="0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3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88" name="Freeform 75"/>
              <p:cNvSpPr>
                <a:spLocks/>
              </p:cNvSpPr>
              <p:nvPr/>
            </p:nvSpPr>
            <p:spPr bwMode="auto">
              <a:xfrm>
                <a:off x="4322763" y="7121525"/>
                <a:ext cx="190500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30" y="0"/>
                  </a:cxn>
                  <a:cxn ang="0">
                    <a:pos x="45" y="0"/>
                  </a:cxn>
                  <a:cxn ang="0">
                    <a:pos x="60" y="0"/>
                  </a:cxn>
                  <a:cxn ang="0">
                    <a:pos x="75" y="0"/>
                  </a:cxn>
                  <a:cxn ang="0">
                    <a:pos x="90" y="0"/>
                  </a:cxn>
                  <a:cxn ang="0">
                    <a:pos x="105" y="0"/>
                  </a:cxn>
                  <a:cxn ang="0">
                    <a:pos x="120" y="0"/>
                  </a:cxn>
                  <a:cxn ang="0">
                    <a:pos x="134" y="0"/>
                  </a:cxn>
                  <a:cxn ang="0">
                    <a:pos x="149" y="0"/>
                  </a:cxn>
                  <a:cxn ang="0">
                    <a:pos x="164" y="0"/>
                  </a:cxn>
                  <a:cxn ang="0">
                    <a:pos x="179" y="0"/>
                  </a:cxn>
                  <a:cxn ang="0">
                    <a:pos x="194" y="0"/>
                  </a:cxn>
                  <a:cxn ang="0">
                    <a:pos x="209" y="0"/>
                  </a:cxn>
                  <a:cxn ang="0">
                    <a:pos x="224" y="0"/>
                  </a:cxn>
                  <a:cxn ang="0">
                    <a:pos x="239" y="0"/>
                  </a:cxn>
                  <a:cxn ang="0">
                    <a:pos x="239" y="19"/>
                  </a:cxn>
                  <a:cxn ang="0">
                    <a:pos x="239" y="39"/>
                  </a:cxn>
                  <a:cxn ang="0">
                    <a:pos x="239" y="59"/>
                  </a:cxn>
                  <a:cxn ang="0">
                    <a:pos x="239" y="79"/>
                  </a:cxn>
                  <a:cxn ang="0">
                    <a:pos x="224" y="79"/>
                  </a:cxn>
                  <a:cxn ang="0">
                    <a:pos x="209" y="79"/>
                  </a:cxn>
                  <a:cxn ang="0">
                    <a:pos x="194" y="79"/>
                  </a:cxn>
                  <a:cxn ang="0">
                    <a:pos x="179" y="79"/>
                  </a:cxn>
                  <a:cxn ang="0">
                    <a:pos x="164" y="79"/>
                  </a:cxn>
                  <a:cxn ang="0">
                    <a:pos x="149" y="79"/>
                  </a:cxn>
                  <a:cxn ang="0">
                    <a:pos x="134" y="79"/>
                  </a:cxn>
                  <a:cxn ang="0">
                    <a:pos x="120" y="79"/>
                  </a:cxn>
                  <a:cxn ang="0">
                    <a:pos x="105" y="79"/>
                  </a:cxn>
                  <a:cxn ang="0">
                    <a:pos x="90" y="79"/>
                  </a:cxn>
                  <a:cxn ang="0">
                    <a:pos x="75" y="79"/>
                  </a:cxn>
                  <a:cxn ang="0">
                    <a:pos x="60" y="79"/>
                  </a:cxn>
                  <a:cxn ang="0">
                    <a:pos x="45" y="79"/>
                  </a:cxn>
                  <a:cxn ang="0">
                    <a:pos x="30" y="79"/>
                  </a:cxn>
                  <a:cxn ang="0">
                    <a:pos x="15" y="79"/>
                  </a:cxn>
                  <a:cxn ang="0">
                    <a:pos x="0" y="79"/>
                  </a:cxn>
                  <a:cxn ang="0">
                    <a:pos x="0" y="59"/>
                  </a:cxn>
                  <a:cxn ang="0">
                    <a:pos x="0" y="39"/>
                  </a:cxn>
                  <a:cxn ang="0">
                    <a:pos x="0" y="19"/>
                  </a:cxn>
                  <a:cxn ang="0">
                    <a:pos x="0" y="0"/>
                  </a:cxn>
                </a:cxnLst>
                <a:rect l="0" t="0" r="r" b="b"/>
                <a:pathLst>
                  <a:path w="239" h="79">
                    <a:moveTo>
                      <a:pt x="0" y="0"/>
                    </a:moveTo>
                    <a:lnTo>
                      <a:pt x="15" y="0"/>
                    </a:lnTo>
                    <a:lnTo>
                      <a:pt x="30" y="0"/>
                    </a:lnTo>
                    <a:lnTo>
                      <a:pt x="45" y="0"/>
                    </a:lnTo>
                    <a:lnTo>
                      <a:pt x="60" y="0"/>
                    </a:lnTo>
                    <a:lnTo>
                      <a:pt x="75" y="0"/>
                    </a:lnTo>
                    <a:lnTo>
                      <a:pt x="90" y="0"/>
                    </a:lnTo>
                    <a:lnTo>
                      <a:pt x="105" y="0"/>
                    </a:lnTo>
                    <a:lnTo>
                      <a:pt x="120" y="0"/>
                    </a:lnTo>
                    <a:lnTo>
                      <a:pt x="134" y="0"/>
                    </a:lnTo>
                    <a:lnTo>
                      <a:pt x="149" y="0"/>
                    </a:lnTo>
                    <a:lnTo>
                      <a:pt x="164" y="0"/>
                    </a:lnTo>
                    <a:lnTo>
                      <a:pt x="179" y="0"/>
                    </a:lnTo>
                    <a:lnTo>
                      <a:pt x="194" y="0"/>
                    </a:lnTo>
                    <a:lnTo>
                      <a:pt x="209" y="0"/>
                    </a:lnTo>
                    <a:lnTo>
                      <a:pt x="224" y="0"/>
                    </a:lnTo>
                    <a:lnTo>
                      <a:pt x="239" y="0"/>
                    </a:lnTo>
                    <a:lnTo>
                      <a:pt x="239" y="19"/>
                    </a:lnTo>
                    <a:lnTo>
                      <a:pt x="239" y="39"/>
                    </a:lnTo>
                    <a:lnTo>
                      <a:pt x="239" y="59"/>
                    </a:lnTo>
                    <a:lnTo>
                      <a:pt x="239" y="79"/>
                    </a:lnTo>
                    <a:lnTo>
                      <a:pt x="224" y="79"/>
                    </a:lnTo>
                    <a:lnTo>
                      <a:pt x="209" y="79"/>
                    </a:lnTo>
                    <a:lnTo>
                      <a:pt x="194" y="79"/>
                    </a:lnTo>
                    <a:lnTo>
                      <a:pt x="179" y="79"/>
                    </a:lnTo>
                    <a:lnTo>
                      <a:pt x="164" y="79"/>
                    </a:lnTo>
                    <a:lnTo>
                      <a:pt x="149" y="79"/>
                    </a:lnTo>
                    <a:lnTo>
                      <a:pt x="134" y="79"/>
                    </a:lnTo>
                    <a:lnTo>
                      <a:pt x="120" y="79"/>
                    </a:lnTo>
                    <a:lnTo>
                      <a:pt x="105" y="79"/>
                    </a:lnTo>
                    <a:lnTo>
                      <a:pt x="90" y="79"/>
                    </a:lnTo>
                    <a:lnTo>
                      <a:pt x="75" y="79"/>
                    </a:lnTo>
                    <a:lnTo>
                      <a:pt x="60" y="79"/>
                    </a:lnTo>
                    <a:lnTo>
                      <a:pt x="45" y="79"/>
                    </a:lnTo>
                    <a:lnTo>
                      <a:pt x="30" y="79"/>
                    </a:lnTo>
                    <a:lnTo>
                      <a:pt x="15" y="79"/>
                    </a:lnTo>
                    <a:lnTo>
                      <a:pt x="0" y="79"/>
                    </a:lnTo>
                    <a:lnTo>
                      <a:pt x="0" y="59"/>
                    </a:lnTo>
                    <a:lnTo>
                      <a:pt x="0" y="39"/>
                    </a:lnTo>
                    <a:lnTo>
                      <a:pt x="0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89" name="Freeform 76"/>
              <p:cNvSpPr>
                <a:spLocks/>
              </p:cNvSpPr>
              <p:nvPr/>
            </p:nvSpPr>
            <p:spPr bwMode="auto">
              <a:xfrm>
                <a:off x="4349751" y="7121525"/>
                <a:ext cx="142875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0"/>
                  </a:cxn>
                  <a:cxn ang="0">
                    <a:pos x="45" y="0"/>
                  </a:cxn>
                  <a:cxn ang="0">
                    <a:pos x="68" y="0"/>
                  </a:cxn>
                  <a:cxn ang="0">
                    <a:pos x="90" y="0"/>
                  </a:cxn>
                  <a:cxn ang="0">
                    <a:pos x="113" y="0"/>
                  </a:cxn>
                  <a:cxn ang="0">
                    <a:pos x="135" y="0"/>
                  </a:cxn>
                  <a:cxn ang="0">
                    <a:pos x="158" y="0"/>
                  </a:cxn>
                  <a:cxn ang="0">
                    <a:pos x="180" y="0"/>
                  </a:cxn>
                  <a:cxn ang="0">
                    <a:pos x="180" y="19"/>
                  </a:cxn>
                  <a:cxn ang="0">
                    <a:pos x="180" y="39"/>
                  </a:cxn>
                  <a:cxn ang="0">
                    <a:pos x="180" y="59"/>
                  </a:cxn>
                  <a:cxn ang="0">
                    <a:pos x="180" y="79"/>
                  </a:cxn>
                  <a:cxn ang="0">
                    <a:pos x="158" y="79"/>
                  </a:cxn>
                  <a:cxn ang="0">
                    <a:pos x="135" y="79"/>
                  </a:cxn>
                  <a:cxn ang="0">
                    <a:pos x="113" y="79"/>
                  </a:cxn>
                  <a:cxn ang="0">
                    <a:pos x="90" y="79"/>
                  </a:cxn>
                  <a:cxn ang="0">
                    <a:pos x="68" y="79"/>
                  </a:cxn>
                  <a:cxn ang="0">
                    <a:pos x="45" y="79"/>
                  </a:cxn>
                  <a:cxn ang="0">
                    <a:pos x="23" y="79"/>
                  </a:cxn>
                  <a:cxn ang="0">
                    <a:pos x="0" y="79"/>
                  </a:cxn>
                  <a:cxn ang="0">
                    <a:pos x="0" y="59"/>
                  </a:cxn>
                  <a:cxn ang="0">
                    <a:pos x="0" y="39"/>
                  </a:cxn>
                  <a:cxn ang="0">
                    <a:pos x="0" y="19"/>
                  </a:cxn>
                  <a:cxn ang="0">
                    <a:pos x="0" y="0"/>
                  </a:cxn>
                </a:cxnLst>
                <a:rect l="0" t="0" r="r" b="b"/>
                <a:pathLst>
                  <a:path w="180" h="79">
                    <a:moveTo>
                      <a:pt x="0" y="0"/>
                    </a:moveTo>
                    <a:lnTo>
                      <a:pt x="23" y="0"/>
                    </a:lnTo>
                    <a:lnTo>
                      <a:pt x="45" y="0"/>
                    </a:lnTo>
                    <a:lnTo>
                      <a:pt x="68" y="0"/>
                    </a:lnTo>
                    <a:lnTo>
                      <a:pt x="90" y="0"/>
                    </a:lnTo>
                    <a:lnTo>
                      <a:pt x="113" y="0"/>
                    </a:lnTo>
                    <a:lnTo>
                      <a:pt x="135" y="0"/>
                    </a:lnTo>
                    <a:lnTo>
                      <a:pt x="158" y="0"/>
                    </a:lnTo>
                    <a:lnTo>
                      <a:pt x="180" y="0"/>
                    </a:lnTo>
                    <a:lnTo>
                      <a:pt x="180" y="19"/>
                    </a:lnTo>
                    <a:lnTo>
                      <a:pt x="180" y="39"/>
                    </a:lnTo>
                    <a:lnTo>
                      <a:pt x="180" y="59"/>
                    </a:lnTo>
                    <a:lnTo>
                      <a:pt x="180" y="79"/>
                    </a:lnTo>
                    <a:lnTo>
                      <a:pt x="158" y="79"/>
                    </a:lnTo>
                    <a:lnTo>
                      <a:pt x="135" y="79"/>
                    </a:lnTo>
                    <a:lnTo>
                      <a:pt x="113" y="79"/>
                    </a:lnTo>
                    <a:lnTo>
                      <a:pt x="90" y="79"/>
                    </a:lnTo>
                    <a:lnTo>
                      <a:pt x="68" y="79"/>
                    </a:lnTo>
                    <a:lnTo>
                      <a:pt x="45" y="79"/>
                    </a:lnTo>
                    <a:lnTo>
                      <a:pt x="23" y="79"/>
                    </a:lnTo>
                    <a:lnTo>
                      <a:pt x="0" y="79"/>
                    </a:lnTo>
                    <a:lnTo>
                      <a:pt x="0" y="59"/>
                    </a:lnTo>
                    <a:lnTo>
                      <a:pt x="0" y="39"/>
                    </a:lnTo>
                    <a:lnTo>
                      <a:pt x="0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4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90" name="Rectangle 77"/>
              <p:cNvSpPr>
                <a:spLocks noChangeArrowheads="1"/>
              </p:cNvSpPr>
              <p:nvPr/>
            </p:nvSpPr>
            <p:spPr bwMode="auto">
              <a:xfrm>
                <a:off x="4378326" y="7121525"/>
                <a:ext cx="93663" cy="63500"/>
              </a:xfrm>
              <a:prstGeom prst="rect">
                <a:avLst/>
              </a:prstGeom>
              <a:solidFill>
                <a:srgbClr val="8C44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91" name="Freeform 78"/>
              <p:cNvSpPr>
                <a:spLocks/>
              </p:cNvSpPr>
              <p:nvPr/>
            </p:nvSpPr>
            <p:spPr bwMode="auto">
              <a:xfrm>
                <a:off x="3956051" y="6122988"/>
                <a:ext cx="182563" cy="1042988"/>
              </a:xfrm>
              <a:custGeom>
                <a:avLst/>
                <a:gdLst/>
                <a:ahLst/>
                <a:cxnLst>
                  <a:cxn ang="0">
                    <a:pos x="181" y="63"/>
                  </a:cxn>
                  <a:cxn ang="0">
                    <a:pos x="109" y="63"/>
                  </a:cxn>
                  <a:cxn ang="0">
                    <a:pos x="109" y="8"/>
                  </a:cxn>
                  <a:cxn ang="0">
                    <a:pos x="23" y="0"/>
                  </a:cxn>
                  <a:cxn ang="0">
                    <a:pos x="10" y="107"/>
                  </a:cxn>
                  <a:cxn ang="0">
                    <a:pos x="3" y="238"/>
                  </a:cxn>
                  <a:cxn ang="0">
                    <a:pos x="0" y="391"/>
                  </a:cxn>
                  <a:cxn ang="0">
                    <a:pos x="0" y="559"/>
                  </a:cxn>
                  <a:cxn ang="0">
                    <a:pos x="2" y="736"/>
                  </a:cxn>
                  <a:cxn ang="0">
                    <a:pos x="6" y="918"/>
                  </a:cxn>
                  <a:cxn ang="0">
                    <a:pos x="10" y="1099"/>
                  </a:cxn>
                  <a:cxn ang="0">
                    <a:pos x="15" y="1274"/>
                  </a:cxn>
                  <a:cxn ang="0">
                    <a:pos x="54" y="1314"/>
                  </a:cxn>
                  <a:cxn ang="0">
                    <a:pos x="117" y="1298"/>
                  </a:cxn>
                  <a:cxn ang="0">
                    <a:pos x="117" y="1233"/>
                  </a:cxn>
                  <a:cxn ang="0">
                    <a:pos x="197" y="1242"/>
                  </a:cxn>
                  <a:cxn ang="0">
                    <a:pos x="229" y="63"/>
                  </a:cxn>
                  <a:cxn ang="0">
                    <a:pos x="181" y="63"/>
                  </a:cxn>
                </a:cxnLst>
                <a:rect l="0" t="0" r="r" b="b"/>
                <a:pathLst>
                  <a:path w="229" h="1314">
                    <a:moveTo>
                      <a:pt x="181" y="63"/>
                    </a:moveTo>
                    <a:lnTo>
                      <a:pt x="109" y="63"/>
                    </a:lnTo>
                    <a:lnTo>
                      <a:pt x="109" y="8"/>
                    </a:lnTo>
                    <a:lnTo>
                      <a:pt x="23" y="0"/>
                    </a:lnTo>
                    <a:lnTo>
                      <a:pt x="10" y="107"/>
                    </a:lnTo>
                    <a:lnTo>
                      <a:pt x="3" y="238"/>
                    </a:lnTo>
                    <a:lnTo>
                      <a:pt x="0" y="391"/>
                    </a:lnTo>
                    <a:lnTo>
                      <a:pt x="0" y="559"/>
                    </a:lnTo>
                    <a:lnTo>
                      <a:pt x="2" y="736"/>
                    </a:lnTo>
                    <a:lnTo>
                      <a:pt x="6" y="918"/>
                    </a:lnTo>
                    <a:lnTo>
                      <a:pt x="10" y="1099"/>
                    </a:lnTo>
                    <a:lnTo>
                      <a:pt x="15" y="1274"/>
                    </a:lnTo>
                    <a:lnTo>
                      <a:pt x="54" y="1314"/>
                    </a:lnTo>
                    <a:lnTo>
                      <a:pt x="117" y="1298"/>
                    </a:lnTo>
                    <a:lnTo>
                      <a:pt x="117" y="1233"/>
                    </a:lnTo>
                    <a:lnTo>
                      <a:pt x="197" y="1242"/>
                    </a:lnTo>
                    <a:lnTo>
                      <a:pt x="229" y="63"/>
                    </a:lnTo>
                    <a:lnTo>
                      <a:pt x="181" y="6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92" name="Freeform 79"/>
              <p:cNvSpPr>
                <a:spLocks/>
              </p:cNvSpPr>
              <p:nvPr/>
            </p:nvSpPr>
            <p:spPr bwMode="auto">
              <a:xfrm>
                <a:off x="3986213" y="6178550"/>
                <a:ext cx="163513" cy="923925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142" y="0"/>
                  </a:cxn>
                  <a:cxn ang="0">
                    <a:pos x="102" y="8"/>
                  </a:cxn>
                  <a:cxn ang="0">
                    <a:pos x="7" y="8"/>
                  </a:cxn>
                  <a:cxn ang="0">
                    <a:pos x="0" y="1163"/>
                  </a:cxn>
                  <a:cxn ang="0">
                    <a:pos x="205" y="1155"/>
                  </a:cxn>
                  <a:cxn ang="0">
                    <a:pos x="190" y="0"/>
                  </a:cxn>
                </a:cxnLst>
                <a:rect l="0" t="0" r="r" b="b"/>
                <a:pathLst>
                  <a:path w="205" h="1163">
                    <a:moveTo>
                      <a:pt x="190" y="0"/>
                    </a:moveTo>
                    <a:lnTo>
                      <a:pt x="142" y="0"/>
                    </a:lnTo>
                    <a:lnTo>
                      <a:pt x="102" y="8"/>
                    </a:lnTo>
                    <a:lnTo>
                      <a:pt x="7" y="8"/>
                    </a:lnTo>
                    <a:lnTo>
                      <a:pt x="0" y="1163"/>
                    </a:lnTo>
                    <a:lnTo>
                      <a:pt x="205" y="1155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8C4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93" name="Freeform 80"/>
              <p:cNvSpPr>
                <a:spLocks/>
              </p:cNvSpPr>
              <p:nvPr/>
            </p:nvSpPr>
            <p:spPr bwMode="auto">
              <a:xfrm>
                <a:off x="3881438" y="6216650"/>
                <a:ext cx="93663" cy="820738"/>
              </a:xfrm>
              <a:custGeom>
                <a:avLst/>
                <a:gdLst/>
                <a:ahLst/>
                <a:cxnLst>
                  <a:cxn ang="0">
                    <a:pos x="0" y="983"/>
                  </a:cxn>
                  <a:cxn ang="0">
                    <a:pos x="0" y="1035"/>
                  </a:cxn>
                  <a:cxn ang="0">
                    <a:pos x="105" y="1035"/>
                  </a:cxn>
                  <a:cxn ang="0">
                    <a:pos x="110" y="874"/>
                  </a:cxn>
                  <a:cxn ang="0">
                    <a:pos x="116" y="517"/>
                  </a:cxn>
                  <a:cxn ang="0">
                    <a:pos x="118" y="161"/>
                  </a:cxn>
                  <a:cxn ang="0">
                    <a:pos x="105" y="0"/>
                  </a:cxn>
                  <a:cxn ang="0">
                    <a:pos x="0" y="0"/>
                  </a:cxn>
                  <a:cxn ang="0">
                    <a:pos x="0" y="48"/>
                  </a:cxn>
                  <a:cxn ang="0">
                    <a:pos x="20" y="48"/>
                  </a:cxn>
                  <a:cxn ang="0">
                    <a:pos x="25" y="50"/>
                  </a:cxn>
                  <a:cxn ang="0">
                    <a:pos x="27" y="52"/>
                  </a:cxn>
                  <a:cxn ang="0">
                    <a:pos x="29" y="54"/>
                  </a:cxn>
                  <a:cxn ang="0">
                    <a:pos x="30" y="59"/>
                  </a:cxn>
                  <a:cxn ang="0">
                    <a:pos x="30" y="142"/>
                  </a:cxn>
                  <a:cxn ang="0">
                    <a:pos x="29" y="146"/>
                  </a:cxn>
                  <a:cxn ang="0">
                    <a:pos x="27" y="150"/>
                  </a:cxn>
                  <a:cxn ang="0">
                    <a:pos x="25" y="152"/>
                  </a:cxn>
                  <a:cxn ang="0">
                    <a:pos x="20" y="153"/>
                  </a:cxn>
                  <a:cxn ang="0">
                    <a:pos x="0" y="153"/>
                  </a:cxn>
                  <a:cxn ang="0">
                    <a:pos x="0" y="878"/>
                  </a:cxn>
                  <a:cxn ang="0">
                    <a:pos x="28" y="878"/>
                  </a:cxn>
                  <a:cxn ang="0">
                    <a:pos x="33" y="879"/>
                  </a:cxn>
                  <a:cxn ang="0">
                    <a:pos x="36" y="882"/>
                  </a:cxn>
                  <a:cxn ang="0">
                    <a:pos x="38" y="884"/>
                  </a:cxn>
                  <a:cxn ang="0">
                    <a:pos x="40" y="889"/>
                  </a:cxn>
                  <a:cxn ang="0">
                    <a:pos x="40" y="971"/>
                  </a:cxn>
                  <a:cxn ang="0">
                    <a:pos x="38" y="976"/>
                  </a:cxn>
                  <a:cxn ang="0">
                    <a:pos x="36" y="979"/>
                  </a:cxn>
                  <a:cxn ang="0">
                    <a:pos x="33" y="982"/>
                  </a:cxn>
                  <a:cxn ang="0">
                    <a:pos x="28" y="983"/>
                  </a:cxn>
                  <a:cxn ang="0">
                    <a:pos x="0" y="983"/>
                  </a:cxn>
                </a:cxnLst>
                <a:rect l="0" t="0" r="r" b="b"/>
                <a:pathLst>
                  <a:path w="118" h="1035">
                    <a:moveTo>
                      <a:pt x="0" y="983"/>
                    </a:moveTo>
                    <a:lnTo>
                      <a:pt x="0" y="1035"/>
                    </a:lnTo>
                    <a:lnTo>
                      <a:pt x="105" y="1035"/>
                    </a:lnTo>
                    <a:lnTo>
                      <a:pt x="110" y="874"/>
                    </a:lnTo>
                    <a:lnTo>
                      <a:pt x="116" y="517"/>
                    </a:lnTo>
                    <a:lnTo>
                      <a:pt x="118" y="161"/>
                    </a:lnTo>
                    <a:lnTo>
                      <a:pt x="105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20" y="48"/>
                    </a:lnTo>
                    <a:lnTo>
                      <a:pt x="25" y="50"/>
                    </a:lnTo>
                    <a:lnTo>
                      <a:pt x="27" y="52"/>
                    </a:lnTo>
                    <a:lnTo>
                      <a:pt x="29" y="54"/>
                    </a:lnTo>
                    <a:lnTo>
                      <a:pt x="30" y="59"/>
                    </a:lnTo>
                    <a:lnTo>
                      <a:pt x="30" y="142"/>
                    </a:lnTo>
                    <a:lnTo>
                      <a:pt x="29" y="146"/>
                    </a:lnTo>
                    <a:lnTo>
                      <a:pt x="27" y="150"/>
                    </a:lnTo>
                    <a:lnTo>
                      <a:pt x="25" y="152"/>
                    </a:lnTo>
                    <a:lnTo>
                      <a:pt x="20" y="153"/>
                    </a:lnTo>
                    <a:lnTo>
                      <a:pt x="0" y="153"/>
                    </a:lnTo>
                    <a:lnTo>
                      <a:pt x="0" y="878"/>
                    </a:lnTo>
                    <a:lnTo>
                      <a:pt x="28" y="878"/>
                    </a:lnTo>
                    <a:lnTo>
                      <a:pt x="33" y="879"/>
                    </a:lnTo>
                    <a:lnTo>
                      <a:pt x="36" y="882"/>
                    </a:lnTo>
                    <a:lnTo>
                      <a:pt x="38" y="884"/>
                    </a:lnTo>
                    <a:lnTo>
                      <a:pt x="40" y="889"/>
                    </a:lnTo>
                    <a:lnTo>
                      <a:pt x="40" y="971"/>
                    </a:lnTo>
                    <a:lnTo>
                      <a:pt x="38" y="976"/>
                    </a:lnTo>
                    <a:lnTo>
                      <a:pt x="36" y="979"/>
                    </a:lnTo>
                    <a:lnTo>
                      <a:pt x="33" y="982"/>
                    </a:lnTo>
                    <a:lnTo>
                      <a:pt x="28" y="983"/>
                    </a:lnTo>
                    <a:lnTo>
                      <a:pt x="0" y="98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94" name="Freeform 81"/>
              <p:cNvSpPr>
                <a:spLocks/>
              </p:cNvSpPr>
              <p:nvPr/>
            </p:nvSpPr>
            <p:spPr bwMode="auto">
              <a:xfrm>
                <a:off x="3749676" y="6216650"/>
                <a:ext cx="131763" cy="820738"/>
              </a:xfrm>
              <a:custGeom>
                <a:avLst/>
                <a:gdLst/>
                <a:ahLst/>
                <a:cxnLst>
                  <a:cxn ang="0">
                    <a:pos x="165" y="48"/>
                  </a:cxn>
                  <a:cxn ang="0">
                    <a:pos x="165" y="0"/>
                  </a:cxn>
                  <a:cxn ang="0">
                    <a:pos x="0" y="0"/>
                  </a:cxn>
                  <a:cxn ang="0">
                    <a:pos x="0" y="48"/>
                  </a:cxn>
                  <a:cxn ang="0">
                    <a:pos x="19" y="48"/>
                  </a:cxn>
                  <a:cxn ang="0">
                    <a:pos x="24" y="50"/>
                  </a:cxn>
                  <a:cxn ang="0">
                    <a:pos x="26" y="52"/>
                  </a:cxn>
                  <a:cxn ang="0">
                    <a:pos x="28" y="54"/>
                  </a:cxn>
                  <a:cxn ang="0">
                    <a:pos x="30" y="59"/>
                  </a:cxn>
                  <a:cxn ang="0">
                    <a:pos x="30" y="142"/>
                  </a:cxn>
                  <a:cxn ang="0">
                    <a:pos x="28" y="146"/>
                  </a:cxn>
                  <a:cxn ang="0">
                    <a:pos x="26" y="150"/>
                  </a:cxn>
                  <a:cxn ang="0">
                    <a:pos x="24" y="152"/>
                  </a:cxn>
                  <a:cxn ang="0">
                    <a:pos x="19" y="153"/>
                  </a:cxn>
                  <a:cxn ang="0">
                    <a:pos x="0" y="153"/>
                  </a:cxn>
                  <a:cxn ang="0">
                    <a:pos x="0" y="878"/>
                  </a:cxn>
                  <a:cxn ang="0">
                    <a:pos x="28" y="878"/>
                  </a:cxn>
                  <a:cxn ang="0">
                    <a:pos x="33" y="879"/>
                  </a:cxn>
                  <a:cxn ang="0">
                    <a:pos x="35" y="882"/>
                  </a:cxn>
                  <a:cxn ang="0">
                    <a:pos x="38" y="884"/>
                  </a:cxn>
                  <a:cxn ang="0">
                    <a:pos x="39" y="889"/>
                  </a:cxn>
                  <a:cxn ang="0">
                    <a:pos x="39" y="971"/>
                  </a:cxn>
                  <a:cxn ang="0">
                    <a:pos x="38" y="976"/>
                  </a:cxn>
                  <a:cxn ang="0">
                    <a:pos x="35" y="979"/>
                  </a:cxn>
                  <a:cxn ang="0">
                    <a:pos x="33" y="982"/>
                  </a:cxn>
                  <a:cxn ang="0">
                    <a:pos x="28" y="983"/>
                  </a:cxn>
                  <a:cxn ang="0">
                    <a:pos x="0" y="983"/>
                  </a:cxn>
                  <a:cxn ang="0">
                    <a:pos x="0" y="1035"/>
                  </a:cxn>
                  <a:cxn ang="0">
                    <a:pos x="165" y="1035"/>
                  </a:cxn>
                  <a:cxn ang="0">
                    <a:pos x="165" y="983"/>
                  </a:cxn>
                  <a:cxn ang="0">
                    <a:pos x="137" y="983"/>
                  </a:cxn>
                  <a:cxn ang="0">
                    <a:pos x="132" y="982"/>
                  </a:cxn>
                  <a:cxn ang="0">
                    <a:pos x="130" y="979"/>
                  </a:cxn>
                  <a:cxn ang="0">
                    <a:pos x="127" y="976"/>
                  </a:cxn>
                  <a:cxn ang="0">
                    <a:pos x="126" y="971"/>
                  </a:cxn>
                  <a:cxn ang="0">
                    <a:pos x="126" y="889"/>
                  </a:cxn>
                  <a:cxn ang="0">
                    <a:pos x="127" y="884"/>
                  </a:cxn>
                  <a:cxn ang="0">
                    <a:pos x="130" y="882"/>
                  </a:cxn>
                  <a:cxn ang="0">
                    <a:pos x="132" y="879"/>
                  </a:cxn>
                  <a:cxn ang="0">
                    <a:pos x="137" y="878"/>
                  </a:cxn>
                  <a:cxn ang="0">
                    <a:pos x="165" y="878"/>
                  </a:cxn>
                  <a:cxn ang="0">
                    <a:pos x="165" y="153"/>
                  </a:cxn>
                  <a:cxn ang="0">
                    <a:pos x="127" y="153"/>
                  </a:cxn>
                  <a:cxn ang="0">
                    <a:pos x="123" y="152"/>
                  </a:cxn>
                  <a:cxn ang="0">
                    <a:pos x="121" y="150"/>
                  </a:cxn>
                  <a:cxn ang="0">
                    <a:pos x="118" y="146"/>
                  </a:cxn>
                  <a:cxn ang="0">
                    <a:pos x="117" y="142"/>
                  </a:cxn>
                  <a:cxn ang="0">
                    <a:pos x="117" y="59"/>
                  </a:cxn>
                  <a:cxn ang="0">
                    <a:pos x="118" y="54"/>
                  </a:cxn>
                  <a:cxn ang="0">
                    <a:pos x="121" y="52"/>
                  </a:cxn>
                  <a:cxn ang="0">
                    <a:pos x="123" y="50"/>
                  </a:cxn>
                  <a:cxn ang="0">
                    <a:pos x="127" y="48"/>
                  </a:cxn>
                  <a:cxn ang="0">
                    <a:pos x="165" y="48"/>
                  </a:cxn>
                </a:cxnLst>
                <a:rect l="0" t="0" r="r" b="b"/>
                <a:pathLst>
                  <a:path w="165" h="1035">
                    <a:moveTo>
                      <a:pt x="165" y="48"/>
                    </a:moveTo>
                    <a:lnTo>
                      <a:pt x="165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9" y="48"/>
                    </a:lnTo>
                    <a:lnTo>
                      <a:pt x="24" y="50"/>
                    </a:lnTo>
                    <a:lnTo>
                      <a:pt x="26" y="52"/>
                    </a:lnTo>
                    <a:lnTo>
                      <a:pt x="28" y="54"/>
                    </a:lnTo>
                    <a:lnTo>
                      <a:pt x="30" y="59"/>
                    </a:lnTo>
                    <a:lnTo>
                      <a:pt x="30" y="142"/>
                    </a:lnTo>
                    <a:lnTo>
                      <a:pt x="28" y="146"/>
                    </a:lnTo>
                    <a:lnTo>
                      <a:pt x="26" y="150"/>
                    </a:lnTo>
                    <a:lnTo>
                      <a:pt x="24" y="152"/>
                    </a:lnTo>
                    <a:lnTo>
                      <a:pt x="19" y="153"/>
                    </a:lnTo>
                    <a:lnTo>
                      <a:pt x="0" y="153"/>
                    </a:lnTo>
                    <a:lnTo>
                      <a:pt x="0" y="878"/>
                    </a:lnTo>
                    <a:lnTo>
                      <a:pt x="28" y="878"/>
                    </a:lnTo>
                    <a:lnTo>
                      <a:pt x="33" y="879"/>
                    </a:lnTo>
                    <a:lnTo>
                      <a:pt x="35" y="882"/>
                    </a:lnTo>
                    <a:lnTo>
                      <a:pt x="38" y="884"/>
                    </a:lnTo>
                    <a:lnTo>
                      <a:pt x="39" y="889"/>
                    </a:lnTo>
                    <a:lnTo>
                      <a:pt x="39" y="971"/>
                    </a:lnTo>
                    <a:lnTo>
                      <a:pt x="38" y="976"/>
                    </a:lnTo>
                    <a:lnTo>
                      <a:pt x="35" y="979"/>
                    </a:lnTo>
                    <a:lnTo>
                      <a:pt x="33" y="982"/>
                    </a:lnTo>
                    <a:lnTo>
                      <a:pt x="28" y="983"/>
                    </a:lnTo>
                    <a:lnTo>
                      <a:pt x="0" y="983"/>
                    </a:lnTo>
                    <a:lnTo>
                      <a:pt x="0" y="1035"/>
                    </a:lnTo>
                    <a:lnTo>
                      <a:pt x="165" y="1035"/>
                    </a:lnTo>
                    <a:lnTo>
                      <a:pt x="165" y="983"/>
                    </a:lnTo>
                    <a:lnTo>
                      <a:pt x="137" y="983"/>
                    </a:lnTo>
                    <a:lnTo>
                      <a:pt x="132" y="982"/>
                    </a:lnTo>
                    <a:lnTo>
                      <a:pt x="130" y="979"/>
                    </a:lnTo>
                    <a:lnTo>
                      <a:pt x="127" y="976"/>
                    </a:lnTo>
                    <a:lnTo>
                      <a:pt x="126" y="971"/>
                    </a:lnTo>
                    <a:lnTo>
                      <a:pt x="126" y="889"/>
                    </a:lnTo>
                    <a:lnTo>
                      <a:pt x="127" y="884"/>
                    </a:lnTo>
                    <a:lnTo>
                      <a:pt x="130" y="882"/>
                    </a:lnTo>
                    <a:lnTo>
                      <a:pt x="132" y="879"/>
                    </a:lnTo>
                    <a:lnTo>
                      <a:pt x="137" y="878"/>
                    </a:lnTo>
                    <a:lnTo>
                      <a:pt x="165" y="878"/>
                    </a:lnTo>
                    <a:lnTo>
                      <a:pt x="165" y="153"/>
                    </a:lnTo>
                    <a:lnTo>
                      <a:pt x="127" y="153"/>
                    </a:lnTo>
                    <a:lnTo>
                      <a:pt x="123" y="152"/>
                    </a:lnTo>
                    <a:lnTo>
                      <a:pt x="121" y="150"/>
                    </a:lnTo>
                    <a:lnTo>
                      <a:pt x="118" y="146"/>
                    </a:lnTo>
                    <a:lnTo>
                      <a:pt x="117" y="142"/>
                    </a:lnTo>
                    <a:lnTo>
                      <a:pt x="117" y="59"/>
                    </a:lnTo>
                    <a:lnTo>
                      <a:pt x="118" y="54"/>
                    </a:lnTo>
                    <a:lnTo>
                      <a:pt x="121" y="52"/>
                    </a:lnTo>
                    <a:lnTo>
                      <a:pt x="123" y="50"/>
                    </a:lnTo>
                    <a:lnTo>
                      <a:pt x="127" y="48"/>
                    </a:lnTo>
                    <a:lnTo>
                      <a:pt x="165" y="4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95" name="Freeform 82"/>
              <p:cNvSpPr>
                <a:spLocks/>
              </p:cNvSpPr>
              <p:nvPr/>
            </p:nvSpPr>
            <p:spPr bwMode="auto">
              <a:xfrm>
                <a:off x="3622676" y="6216650"/>
                <a:ext cx="127000" cy="820738"/>
              </a:xfrm>
              <a:custGeom>
                <a:avLst/>
                <a:gdLst/>
                <a:ahLst/>
                <a:cxnLst>
                  <a:cxn ang="0">
                    <a:pos x="162" y="48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48"/>
                  </a:cxn>
                  <a:cxn ang="0">
                    <a:pos x="20" y="48"/>
                  </a:cxn>
                  <a:cxn ang="0">
                    <a:pos x="24" y="50"/>
                  </a:cxn>
                  <a:cxn ang="0">
                    <a:pos x="27" y="52"/>
                  </a:cxn>
                  <a:cxn ang="0">
                    <a:pos x="29" y="54"/>
                  </a:cxn>
                  <a:cxn ang="0">
                    <a:pos x="30" y="59"/>
                  </a:cxn>
                  <a:cxn ang="0">
                    <a:pos x="30" y="142"/>
                  </a:cxn>
                  <a:cxn ang="0">
                    <a:pos x="29" y="146"/>
                  </a:cxn>
                  <a:cxn ang="0">
                    <a:pos x="27" y="150"/>
                  </a:cxn>
                  <a:cxn ang="0">
                    <a:pos x="24" y="152"/>
                  </a:cxn>
                  <a:cxn ang="0">
                    <a:pos x="20" y="153"/>
                  </a:cxn>
                  <a:cxn ang="0">
                    <a:pos x="0" y="153"/>
                  </a:cxn>
                  <a:cxn ang="0">
                    <a:pos x="0" y="878"/>
                  </a:cxn>
                  <a:cxn ang="0">
                    <a:pos x="28" y="878"/>
                  </a:cxn>
                  <a:cxn ang="0">
                    <a:pos x="33" y="879"/>
                  </a:cxn>
                  <a:cxn ang="0">
                    <a:pos x="36" y="882"/>
                  </a:cxn>
                  <a:cxn ang="0">
                    <a:pos x="38" y="884"/>
                  </a:cxn>
                  <a:cxn ang="0">
                    <a:pos x="39" y="889"/>
                  </a:cxn>
                  <a:cxn ang="0">
                    <a:pos x="39" y="971"/>
                  </a:cxn>
                  <a:cxn ang="0">
                    <a:pos x="38" y="976"/>
                  </a:cxn>
                  <a:cxn ang="0">
                    <a:pos x="36" y="979"/>
                  </a:cxn>
                  <a:cxn ang="0">
                    <a:pos x="33" y="982"/>
                  </a:cxn>
                  <a:cxn ang="0">
                    <a:pos x="28" y="983"/>
                  </a:cxn>
                  <a:cxn ang="0">
                    <a:pos x="0" y="983"/>
                  </a:cxn>
                  <a:cxn ang="0">
                    <a:pos x="0" y="1035"/>
                  </a:cxn>
                  <a:cxn ang="0">
                    <a:pos x="162" y="1035"/>
                  </a:cxn>
                  <a:cxn ang="0">
                    <a:pos x="162" y="983"/>
                  </a:cxn>
                  <a:cxn ang="0">
                    <a:pos x="133" y="983"/>
                  </a:cxn>
                  <a:cxn ang="0">
                    <a:pos x="128" y="982"/>
                  </a:cxn>
                  <a:cxn ang="0">
                    <a:pos x="126" y="979"/>
                  </a:cxn>
                  <a:cxn ang="0">
                    <a:pos x="124" y="976"/>
                  </a:cxn>
                  <a:cxn ang="0">
                    <a:pos x="122" y="971"/>
                  </a:cxn>
                  <a:cxn ang="0">
                    <a:pos x="122" y="889"/>
                  </a:cxn>
                  <a:cxn ang="0">
                    <a:pos x="124" y="884"/>
                  </a:cxn>
                  <a:cxn ang="0">
                    <a:pos x="126" y="882"/>
                  </a:cxn>
                  <a:cxn ang="0">
                    <a:pos x="128" y="879"/>
                  </a:cxn>
                  <a:cxn ang="0">
                    <a:pos x="133" y="878"/>
                  </a:cxn>
                  <a:cxn ang="0">
                    <a:pos x="162" y="878"/>
                  </a:cxn>
                  <a:cxn ang="0">
                    <a:pos x="162" y="153"/>
                  </a:cxn>
                  <a:cxn ang="0">
                    <a:pos x="125" y="153"/>
                  </a:cxn>
                  <a:cxn ang="0">
                    <a:pos x="120" y="152"/>
                  </a:cxn>
                  <a:cxn ang="0">
                    <a:pos x="117" y="150"/>
                  </a:cxn>
                  <a:cxn ang="0">
                    <a:pos x="114" y="146"/>
                  </a:cxn>
                  <a:cxn ang="0">
                    <a:pos x="113" y="142"/>
                  </a:cxn>
                  <a:cxn ang="0">
                    <a:pos x="113" y="59"/>
                  </a:cxn>
                  <a:cxn ang="0">
                    <a:pos x="114" y="54"/>
                  </a:cxn>
                  <a:cxn ang="0">
                    <a:pos x="117" y="52"/>
                  </a:cxn>
                  <a:cxn ang="0">
                    <a:pos x="120" y="50"/>
                  </a:cxn>
                  <a:cxn ang="0">
                    <a:pos x="125" y="48"/>
                  </a:cxn>
                  <a:cxn ang="0">
                    <a:pos x="162" y="48"/>
                  </a:cxn>
                </a:cxnLst>
                <a:rect l="0" t="0" r="r" b="b"/>
                <a:pathLst>
                  <a:path w="162" h="1035">
                    <a:moveTo>
                      <a:pt x="162" y="48"/>
                    </a:moveTo>
                    <a:lnTo>
                      <a:pt x="162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20" y="48"/>
                    </a:lnTo>
                    <a:lnTo>
                      <a:pt x="24" y="50"/>
                    </a:lnTo>
                    <a:lnTo>
                      <a:pt x="27" y="52"/>
                    </a:lnTo>
                    <a:lnTo>
                      <a:pt x="29" y="54"/>
                    </a:lnTo>
                    <a:lnTo>
                      <a:pt x="30" y="59"/>
                    </a:lnTo>
                    <a:lnTo>
                      <a:pt x="30" y="142"/>
                    </a:lnTo>
                    <a:lnTo>
                      <a:pt x="29" y="146"/>
                    </a:lnTo>
                    <a:lnTo>
                      <a:pt x="27" y="150"/>
                    </a:lnTo>
                    <a:lnTo>
                      <a:pt x="24" y="152"/>
                    </a:lnTo>
                    <a:lnTo>
                      <a:pt x="20" y="153"/>
                    </a:lnTo>
                    <a:lnTo>
                      <a:pt x="0" y="153"/>
                    </a:lnTo>
                    <a:lnTo>
                      <a:pt x="0" y="878"/>
                    </a:lnTo>
                    <a:lnTo>
                      <a:pt x="28" y="878"/>
                    </a:lnTo>
                    <a:lnTo>
                      <a:pt x="33" y="879"/>
                    </a:lnTo>
                    <a:lnTo>
                      <a:pt x="36" y="882"/>
                    </a:lnTo>
                    <a:lnTo>
                      <a:pt x="38" y="884"/>
                    </a:lnTo>
                    <a:lnTo>
                      <a:pt x="39" y="889"/>
                    </a:lnTo>
                    <a:lnTo>
                      <a:pt x="39" y="971"/>
                    </a:lnTo>
                    <a:lnTo>
                      <a:pt x="38" y="976"/>
                    </a:lnTo>
                    <a:lnTo>
                      <a:pt x="36" y="979"/>
                    </a:lnTo>
                    <a:lnTo>
                      <a:pt x="33" y="982"/>
                    </a:lnTo>
                    <a:lnTo>
                      <a:pt x="28" y="983"/>
                    </a:lnTo>
                    <a:lnTo>
                      <a:pt x="0" y="983"/>
                    </a:lnTo>
                    <a:lnTo>
                      <a:pt x="0" y="1035"/>
                    </a:lnTo>
                    <a:lnTo>
                      <a:pt x="162" y="1035"/>
                    </a:lnTo>
                    <a:lnTo>
                      <a:pt x="162" y="983"/>
                    </a:lnTo>
                    <a:lnTo>
                      <a:pt x="133" y="983"/>
                    </a:lnTo>
                    <a:lnTo>
                      <a:pt x="128" y="982"/>
                    </a:lnTo>
                    <a:lnTo>
                      <a:pt x="126" y="979"/>
                    </a:lnTo>
                    <a:lnTo>
                      <a:pt x="124" y="976"/>
                    </a:lnTo>
                    <a:lnTo>
                      <a:pt x="122" y="971"/>
                    </a:lnTo>
                    <a:lnTo>
                      <a:pt x="122" y="889"/>
                    </a:lnTo>
                    <a:lnTo>
                      <a:pt x="124" y="884"/>
                    </a:lnTo>
                    <a:lnTo>
                      <a:pt x="126" y="882"/>
                    </a:lnTo>
                    <a:lnTo>
                      <a:pt x="128" y="879"/>
                    </a:lnTo>
                    <a:lnTo>
                      <a:pt x="133" y="878"/>
                    </a:lnTo>
                    <a:lnTo>
                      <a:pt x="162" y="878"/>
                    </a:lnTo>
                    <a:lnTo>
                      <a:pt x="162" y="153"/>
                    </a:lnTo>
                    <a:lnTo>
                      <a:pt x="125" y="153"/>
                    </a:lnTo>
                    <a:lnTo>
                      <a:pt x="120" y="152"/>
                    </a:lnTo>
                    <a:lnTo>
                      <a:pt x="117" y="150"/>
                    </a:lnTo>
                    <a:lnTo>
                      <a:pt x="114" y="146"/>
                    </a:lnTo>
                    <a:lnTo>
                      <a:pt x="113" y="142"/>
                    </a:lnTo>
                    <a:lnTo>
                      <a:pt x="113" y="59"/>
                    </a:lnTo>
                    <a:lnTo>
                      <a:pt x="114" y="54"/>
                    </a:lnTo>
                    <a:lnTo>
                      <a:pt x="117" y="52"/>
                    </a:lnTo>
                    <a:lnTo>
                      <a:pt x="120" y="50"/>
                    </a:lnTo>
                    <a:lnTo>
                      <a:pt x="125" y="48"/>
                    </a:lnTo>
                    <a:lnTo>
                      <a:pt x="162" y="4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96" name="Freeform 83"/>
              <p:cNvSpPr>
                <a:spLocks/>
              </p:cNvSpPr>
              <p:nvPr/>
            </p:nvSpPr>
            <p:spPr bwMode="auto">
              <a:xfrm>
                <a:off x="3490913" y="6216650"/>
                <a:ext cx="131763" cy="820738"/>
              </a:xfrm>
              <a:custGeom>
                <a:avLst/>
                <a:gdLst/>
                <a:ahLst/>
                <a:cxnLst>
                  <a:cxn ang="0">
                    <a:pos x="166" y="48"/>
                  </a:cxn>
                  <a:cxn ang="0">
                    <a:pos x="166" y="0"/>
                  </a:cxn>
                  <a:cxn ang="0">
                    <a:pos x="0" y="0"/>
                  </a:cxn>
                  <a:cxn ang="0">
                    <a:pos x="0" y="48"/>
                  </a:cxn>
                  <a:cxn ang="0">
                    <a:pos x="20" y="48"/>
                  </a:cxn>
                  <a:cxn ang="0">
                    <a:pos x="25" y="50"/>
                  </a:cxn>
                  <a:cxn ang="0">
                    <a:pos x="27" y="52"/>
                  </a:cxn>
                  <a:cxn ang="0">
                    <a:pos x="29" y="54"/>
                  </a:cxn>
                  <a:cxn ang="0">
                    <a:pos x="30" y="59"/>
                  </a:cxn>
                  <a:cxn ang="0">
                    <a:pos x="30" y="142"/>
                  </a:cxn>
                  <a:cxn ang="0">
                    <a:pos x="29" y="146"/>
                  </a:cxn>
                  <a:cxn ang="0">
                    <a:pos x="27" y="150"/>
                  </a:cxn>
                  <a:cxn ang="0">
                    <a:pos x="25" y="152"/>
                  </a:cxn>
                  <a:cxn ang="0">
                    <a:pos x="20" y="153"/>
                  </a:cxn>
                  <a:cxn ang="0">
                    <a:pos x="0" y="153"/>
                  </a:cxn>
                  <a:cxn ang="0">
                    <a:pos x="0" y="878"/>
                  </a:cxn>
                  <a:cxn ang="0">
                    <a:pos x="29" y="878"/>
                  </a:cxn>
                  <a:cxn ang="0">
                    <a:pos x="34" y="879"/>
                  </a:cxn>
                  <a:cxn ang="0">
                    <a:pos x="36" y="882"/>
                  </a:cxn>
                  <a:cxn ang="0">
                    <a:pos x="38" y="884"/>
                  </a:cxn>
                  <a:cxn ang="0">
                    <a:pos x="40" y="889"/>
                  </a:cxn>
                  <a:cxn ang="0">
                    <a:pos x="40" y="971"/>
                  </a:cxn>
                  <a:cxn ang="0">
                    <a:pos x="38" y="976"/>
                  </a:cxn>
                  <a:cxn ang="0">
                    <a:pos x="36" y="979"/>
                  </a:cxn>
                  <a:cxn ang="0">
                    <a:pos x="34" y="982"/>
                  </a:cxn>
                  <a:cxn ang="0">
                    <a:pos x="29" y="983"/>
                  </a:cxn>
                  <a:cxn ang="0">
                    <a:pos x="0" y="983"/>
                  </a:cxn>
                  <a:cxn ang="0">
                    <a:pos x="0" y="1035"/>
                  </a:cxn>
                  <a:cxn ang="0">
                    <a:pos x="166" y="1035"/>
                  </a:cxn>
                  <a:cxn ang="0">
                    <a:pos x="166" y="983"/>
                  </a:cxn>
                  <a:cxn ang="0">
                    <a:pos x="138" y="983"/>
                  </a:cxn>
                  <a:cxn ang="0">
                    <a:pos x="133" y="982"/>
                  </a:cxn>
                  <a:cxn ang="0">
                    <a:pos x="131" y="979"/>
                  </a:cxn>
                  <a:cxn ang="0">
                    <a:pos x="128" y="976"/>
                  </a:cxn>
                  <a:cxn ang="0">
                    <a:pos x="127" y="971"/>
                  </a:cxn>
                  <a:cxn ang="0">
                    <a:pos x="127" y="889"/>
                  </a:cxn>
                  <a:cxn ang="0">
                    <a:pos x="128" y="884"/>
                  </a:cxn>
                  <a:cxn ang="0">
                    <a:pos x="131" y="882"/>
                  </a:cxn>
                  <a:cxn ang="0">
                    <a:pos x="133" y="879"/>
                  </a:cxn>
                  <a:cxn ang="0">
                    <a:pos x="138" y="878"/>
                  </a:cxn>
                  <a:cxn ang="0">
                    <a:pos x="166" y="878"/>
                  </a:cxn>
                  <a:cxn ang="0">
                    <a:pos x="166" y="153"/>
                  </a:cxn>
                  <a:cxn ang="0">
                    <a:pos x="128" y="153"/>
                  </a:cxn>
                  <a:cxn ang="0">
                    <a:pos x="124" y="152"/>
                  </a:cxn>
                  <a:cxn ang="0">
                    <a:pos x="121" y="150"/>
                  </a:cxn>
                  <a:cxn ang="0">
                    <a:pos x="119" y="146"/>
                  </a:cxn>
                  <a:cxn ang="0">
                    <a:pos x="118" y="142"/>
                  </a:cxn>
                  <a:cxn ang="0">
                    <a:pos x="118" y="59"/>
                  </a:cxn>
                  <a:cxn ang="0">
                    <a:pos x="119" y="54"/>
                  </a:cxn>
                  <a:cxn ang="0">
                    <a:pos x="121" y="52"/>
                  </a:cxn>
                  <a:cxn ang="0">
                    <a:pos x="124" y="50"/>
                  </a:cxn>
                  <a:cxn ang="0">
                    <a:pos x="128" y="48"/>
                  </a:cxn>
                  <a:cxn ang="0">
                    <a:pos x="166" y="48"/>
                  </a:cxn>
                </a:cxnLst>
                <a:rect l="0" t="0" r="r" b="b"/>
                <a:pathLst>
                  <a:path w="166" h="1035">
                    <a:moveTo>
                      <a:pt x="166" y="48"/>
                    </a:moveTo>
                    <a:lnTo>
                      <a:pt x="166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20" y="48"/>
                    </a:lnTo>
                    <a:lnTo>
                      <a:pt x="25" y="50"/>
                    </a:lnTo>
                    <a:lnTo>
                      <a:pt x="27" y="52"/>
                    </a:lnTo>
                    <a:lnTo>
                      <a:pt x="29" y="54"/>
                    </a:lnTo>
                    <a:lnTo>
                      <a:pt x="30" y="59"/>
                    </a:lnTo>
                    <a:lnTo>
                      <a:pt x="30" y="142"/>
                    </a:lnTo>
                    <a:lnTo>
                      <a:pt x="29" y="146"/>
                    </a:lnTo>
                    <a:lnTo>
                      <a:pt x="27" y="150"/>
                    </a:lnTo>
                    <a:lnTo>
                      <a:pt x="25" y="152"/>
                    </a:lnTo>
                    <a:lnTo>
                      <a:pt x="20" y="153"/>
                    </a:lnTo>
                    <a:lnTo>
                      <a:pt x="0" y="153"/>
                    </a:lnTo>
                    <a:lnTo>
                      <a:pt x="0" y="878"/>
                    </a:lnTo>
                    <a:lnTo>
                      <a:pt x="29" y="878"/>
                    </a:lnTo>
                    <a:lnTo>
                      <a:pt x="34" y="879"/>
                    </a:lnTo>
                    <a:lnTo>
                      <a:pt x="36" y="882"/>
                    </a:lnTo>
                    <a:lnTo>
                      <a:pt x="38" y="884"/>
                    </a:lnTo>
                    <a:lnTo>
                      <a:pt x="40" y="889"/>
                    </a:lnTo>
                    <a:lnTo>
                      <a:pt x="40" y="971"/>
                    </a:lnTo>
                    <a:lnTo>
                      <a:pt x="38" y="976"/>
                    </a:lnTo>
                    <a:lnTo>
                      <a:pt x="36" y="979"/>
                    </a:lnTo>
                    <a:lnTo>
                      <a:pt x="34" y="982"/>
                    </a:lnTo>
                    <a:lnTo>
                      <a:pt x="29" y="983"/>
                    </a:lnTo>
                    <a:lnTo>
                      <a:pt x="0" y="983"/>
                    </a:lnTo>
                    <a:lnTo>
                      <a:pt x="0" y="1035"/>
                    </a:lnTo>
                    <a:lnTo>
                      <a:pt x="166" y="1035"/>
                    </a:lnTo>
                    <a:lnTo>
                      <a:pt x="166" y="983"/>
                    </a:lnTo>
                    <a:lnTo>
                      <a:pt x="138" y="983"/>
                    </a:lnTo>
                    <a:lnTo>
                      <a:pt x="133" y="982"/>
                    </a:lnTo>
                    <a:lnTo>
                      <a:pt x="131" y="979"/>
                    </a:lnTo>
                    <a:lnTo>
                      <a:pt x="128" y="976"/>
                    </a:lnTo>
                    <a:lnTo>
                      <a:pt x="127" y="971"/>
                    </a:lnTo>
                    <a:lnTo>
                      <a:pt x="127" y="889"/>
                    </a:lnTo>
                    <a:lnTo>
                      <a:pt x="128" y="884"/>
                    </a:lnTo>
                    <a:lnTo>
                      <a:pt x="131" y="882"/>
                    </a:lnTo>
                    <a:lnTo>
                      <a:pt x="133" y="879"/>
                    </a:lnTo>
                    <a:lnTo>
                      <a:pt x="138" y="878"/>
                    </a:lnTo>
                    <a:lnTo>
                      <a:pt x="166" y="878"/>
                    </a:lnTo>
                    <a:lnTo>
                      <a:pt x="166" y="153"/>
                    </a:lnTo>
                    <a:lnTo>
                      <a:pt x="128" y="153"/>
                    </a:lnTo>
                    <a:lnTo>
                      <a:pt x="124" y="152"/>
                    </a:lnTo>
                    <a:lnTo>
                      <a:pt x="121" y="150"/>
                    </a:lnTo>
                    <a:lnTo>
                      <a:pt x="119" y="146"/>
                    </a:lnTo>
                    <a:lnTo>
                      <a:pt x="118" y="142"/>
                    </a:lnTo>
                    <a:lnTo>
                      <a:pt x="118" y="59"/>
                    </a:lnTo>
                    <a:lnTo>
                      <a:pt x="119" y="54"/>
                    </a:lnTo>
                    <a:lnTo>
                      <a:pt x="121" y="52"/>
                    </a:lnTo>
                    <a:lnTo>
                      <a:pt x="124" y="50"/>
                    </a:lnTo>
                    <a:lnTo>
                      <a:pt x="128" y="48"/>
                    </a:lnTo>
                    <a:lnTo>
                      <a:pt x="166" y="4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97" name="Freeform 84"/>
              <p:cNvSpPr>
                <a:spLocks/>
              </p:cNvSpPr>
              <p:nvPr/>
            </p:nvSpPr>
            <p:spPr bwMode="auto">
              <a:xfrm>
                <a:off x="3359151" y="6216650"/>
                <a:ext cx="131763" cy="820738"/>
              </a:xfrm>
              <a:custGeom>
                <a:avLst/>
                <a:gdLst/>
                <a:ahLst/>
                <a:cxnLst>
                  <a:cxn ang="0">
                    <a:pos x="164" y="48"/>
                  </a:cxn>
                  <a:cxn ang="0">
                    <a:pos x="164" y="0"/>
                  </a:cxn>
                  <a:cxn ang="0">
                    <a:pos x="23" y="0"/>
                  </a:cxn>
                  <a:cxn ang="0">
                    <a:pos x="17" y="0"/>
                  </a:cxn>
                  <a:cxn ang="0">
                    <a:pos x="11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19" y="46"/>
                  </a:cxn>
                  <a:cxn ang="0">
                    <a:pos x="24" y="47"/>
                  </a:cxn>
                  <a:cxn ang="0">
                    <a:pos x="27" y="50"/>
                  </a:cxn>
                  <a:cxn ang="0">
                    <a:pos x="30" y="52"/>
                  </a:cxn>
                  <a:cxn ang="0">
                    <a:pos x="31" y="56"/>
                  </a:cxn>
                  <a:cxn ang="0">
                    <a:pos x="31" y="139"/>
                  </a:cxn>
                  <a:cxn ang="0">
                    <a:pos x="30" y="144"/>
                  </a:cxn>
                  <a:cxn ang="0">
                    <a:pos x="27" y="147"/>
                  </a:cxn>
                  <a:cxn ang="0">
                    <a:pos x="24" y="150"/>
                  </a:cxn>
                  <a:cxn ang="0">
                    <a:pos x="19" y="151"/>
                  </a:cxn>
                  <a:cxn ang="0">
                    <a:pos x="0" y="151"/>
                  </a:cxn>
                  <a:cxn ang="0">
                    <a:pos x="0" y="876"/>
                  </a:cxn>
                  <a:cxn ang="0">
                    <a:pos x="28" y="876"/>
                  </a:cxn>
                  <a:cxn ang="0">
                    <a:pos x="33" y="877"/>
                  </a:cxn>
                  <a:cxn ang="0">
                    <a:pos x="35" y="879"/>
                  </a:cxn>
                  <a:cxn ang="0">
                    <a:pos x="38" y="882"/>
                  </a:cxn>
                  <a:cxn ang="0">
                    <a:pos x="39" y="886"/>
                  </a:cxn>
                  <a:cxn ang="0">
                    <a:pos x="39" y="969"/>
                  </a:cxn>
                  <a:cxn ang="0">
                    <a:pos x="38" y="974"/>
                  </a:cxn>
                  <a:cxn ang="0">
                    <a:pos x="35" y="977"/>
                  </a:cxn>
                  <a:cxn ang="0">
                    <a:pos x="33" y="979"/>
                  </a:cxn>
                  <a:cxn ang="0">
                    <a:pos x="28" y="981"/>
                  </a:cxn>
                  <a:cxn ang="0">
                    <a:pos x="0" y="981"/>
                  </a:cxn>
                  <a:cxn ang="0">
                    <a:pos x="0" y="1035"/>
                  </a:cxn>
                  <a:cxn ang="0">
                    <a:pos x="5" y="1035"/>
                  </a:cxn>
                  <a:cxn ang="0">
                    <a:pos x="11" y="1035"/>
                  </a:cxn>
                  <a:cxn ang="0">
                    <a:pos x="17" y="1035"/>
                  </a:cxn>
                  <a:cxn ang="0">
                    <a:pos x="23" y="1035"/>
                  </a:cxn>
                  <a:cxn ang="0">
                    <a:pos x="164" y="1035"/>
                  </a:cxn>
                  <a:cxn ang="0">
                    <a:pos x="164" y="983"/>
                  </a:cxn>
                  <a:cxn ang="0">
                    <a:pos x="136" y="983"/>
                  </a:cxn>
                  <a:cxn ang="0">
                    <a:pos x="131" y="982"/>
                  </a:cxn>
                  <a:cxn ang="0">
                    <a:pos x="129" y="979"/>
                  </a:cxn>
                  <a:cxn ang="0">
                    <a:pos x="126" y="976"/>
                  </a:cxn>
                  <a:cxn ang="0">
                    <a:pos x="125" y="971"/>
                  </a:cxn>
                  <a:cxn ang="0">
                    <a:pos x="125" y="889"/>
                  </a:cxn>
                  <a:cxn ang="0">
                    <a:pos x="126" y="884"/>
                  </a:cxn>
                  <a:cxn ang="0">
                    <a:pos x="129" y="882"/>
                  </a:cxn>
                  <a:cxn ang="0">
                    <a:pos x="131" y="879"/>
                  </a:cxn>
                  <a:cxn ang="0">
                    <a:pos x="136" y="878"/>
                  </a:cxn>
                  <a:cxn ang="0">
                    <a:pos x="164" y="878"/>
                  </a:cxn>
                  <a:cxn ang="0">
                    <a:pos x="164" y="153"/>
                  </a:cxn>
                  <a:cxn ang="0">
                    <a:pos x="128" y="153"/>
                  </a:cxn>
                  <a:cxn ang="0">
                    <a:pos x="123" y="152"/>
                  </a:cxn>
                  <a:cxn ang="0">
                    <a:pos x="119" y="150"/>
                  </a:cxn>
                  <a:cxn ang="0">
                    <a:pos x="117" y="146"/>
                  </a:cxn>
                  <a:cxn ang="0">
                    <a:pos x="116" y="142"/>
                  </a:cxn>
                  <a:cxn ang="0">
                    <a:pos x="116" y="59"/>
                  </a:cxn>
                  <a:cxn ang="0">
                    <a:pos x="117" y="54"/>
                  </a:cxn>
                  <a:cxn ang="0">
                    <a:pos x="119" y="52"/>
                  </a:cxn>
                  <a:cxn ang="0">
                    <a:pos x="123" y="50"/>
                  </a:cxn>
                  <a:cxn ang="0">
                    <a:pos x="128" y="48"/>
                  </a:cxn>
                  <a:cxn ang="0">
                    <a:pos x="164" y="48"/>
                  </a:cxn>
                </a:cxnLst>
                <a:rect l="0" t="0" r="r" b="b"/>
                <a:pathLst>
                  <a:path w="164" h="1035">
                    <a:moveTo>
                      <a:pt x="164" y="48"/>
                    </a:moveTo>
                    <a:lnTo>
                      <a:pt x="164" y="0"/>
                    </a:lnTo>
                    <a:lnTo>
                      <a:pt x="23" y="0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19" y="46"/>
                    </a:lnTo>
                    <a:lnTo>
                      <a:pt x="24" y="47"/>
                    </a:lnTo>
                    <a:lnTo>
                      <a:pt x="27" y="50"/>
                    </a:lnTo>
                    <a:lnTo>
                      <a:pt x="30" y="52"/>
                    </a:lnTo>
                    <a:lnTo>
                      <a:pt x="31" y="56"/>
                    </a:lnTo>
                    <a:lnTo>
                      <a:pt x="31" y="139"/>
                    </a:lnTo>
                    <a:lnTo>
                      <a:pt x="30" y="144"/>
                    </a:lnTo>
                    <a:lnTo>
                      <a:pt x="27" y="147"/>
                    </a:lnTo>
                    <a:lnTo>
                      <a:pt x="24" y="150"/>
                    </a:lnTo>
                    <a:lnTo>
                      <a:pt x="19" y="151"/>
                    </a:lnTo>
                    <a:lnTo>
                      <a:pt x="0" y="151"/>
                    </a:lnTo>
                    <a:lnTo>
                      <a:pt x="0" y="876"/>
                    </a:lnTo>
                    <a:lnTo>
                      <a:pt x="28" y="876"/>
                    </a:lnTo>
                    <a:lnTo>
                      <a:pt x="33" y="877"/>
                    </a:lnTo>
                    <a:lnTo>
                      <a:pt x="35" y="879"/>
                    </a:lnTo>
                    <a:lnTo>
                      <a:pt x="38" y="882"/>
                    </a:lnTo>
                    <a:lnTo>
                      <a:pt x="39" y="886"/>
                    </a:lnTo>
                    <a:lnTo>
                      <a:pt x="39" y="969"/>
                    </a:lnTo>
                    <a:lnTo>
                      <a:pt x="38" y="974"/>
                    </a:lnTo>
                    <a:lnTo>
                      <a:pt x="35" y="977"/>
                    </a:lnTo>
                    <a:lnTo>
                      <a:pt x="33" y="979"/>
                    </a:lnTo>
                    <a:lnTo>
                      <a:pt x="28" y="981"/>
                    </a:lnTo>
                    <a:lnTo>
                      <a:pt x="0" y="981"/>
                    </a:lnTo>
                    <a:lnTo>
                      <a:pt x="0" y="1035"/>
                    </a:lnTo>
                    <a:lnTo>
                      <a:pt x="5" y="1035"/>
                    </a:lnTo>
                    <a:lnTo>
                      <a:pt x="11" y="1035"/>
                    </a:lnTo>
                    <a:lnTo>
                      <a:pt x="17" y="1035"/>
                    </a:lnTo>
                    <a:lnTo>
                      <a:pt x="23" y="1035"/>
                    </a:lnTo>
                    <a:lnTo>
                      <a:pt x="164" y="1035"/>
                    </a:lnTo>
                    <a:lnTo>
                      <a:pt x="164" y="983"/>
                    </a:lnTo>
                    <a:lnTo>
                      <a:pt x="136" y="983"/>
                    </a:lnTo>
                    <a:lnTo>
                      <a:pt x="131" y="982"/>
                    </a:lnTo>
                    <a:lnTo>
                      <a:pt x="129" y="979"/>
                    </a:lnTo>
                    <a:lnTo>
                      <a:pt x="126" y="976"/>
                    </a:lnTo>
                    <a:lnTo>
                      <a:pt x="125" y="971"/>
                    </a:lnTo>
                    <a:lnTo>
                      <a:pt x="125" y="889"/>
                    </a:lnTo>
                    <a:lnTo>
                      <a:pt x="126" y="884"/>
                    </a:lnTo>
                    <a:lnTo>
                      <a:pt x="129" y="882"/>
                    </a:lnTo>
                    <a:lnTo>
                      <a:pt x="131" y="879"/>
                    </a:lnTo>
                    <a:lnTo>
                      <a:pt x="136" y="878"/>
                    </a:lnTo>
                    <a:lnTo>
                      <a:pt x="164" y="878"/>
                    </a:lnTo>
                    <a:lnTo>
                      <a:pt x="164" y="153"/>
                    </a:lnTo>
                    <a:lnTo>
                      <a:pt x="128" y="153"/>
                    </a:lnTo>
                    <a:lnTo>
                      <a:pt x="123" y="152"/>
                    </a:lnTo>
                    <a:lnTo>
                      <a:pt x="119" y="150"/>
                    </a:lnTo>
                    <a:lnTo>
                      <a:pt x="117" y="146"/>
                    </a:lnTo>
                    <a:lnTo>
                      <a:pt x="116" y="142"/>
                    </a:lnTo>
                    <a:lnTo>
                      <a:pt x="116" y="59"/>
                    </a:lnTo>
                    <a:lnTo>
                      <a:pt x="117" y="54"/>
                    </a:lnTo>
                    <a:lnTo>
                      <a:pt x="119" y="52"/>
                    </a:lnTo>
                    <a:lnTo>
                      <a:pt x="123" y="50"/>
                    </a:lnTo>
                    <a:lnTo>
                      <a:pt x="128" y="48"/>
                    </a:lnTo>
                    <a:lnTo>
                      <a:pt x="164" y="4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98" name="Freeform 85"/>
              <p:cNvSpPr>
                <a:spLocks/>
              </p:cNvSpPr>
              <p:nvPr/>
            </p:nvSpPr>
            <p:spPr bwMode="auto">
              <a:xfrm>
                <a:off x="3235326" y="6215063"/>
                <a:ext cx="123825" cy="822325"/>
              </a:xfrm>
              <a:custGeom>
                <a:avLst/>
                <a:gdLst/>
                <a:ahLst/>
                <a:cxnLst>
                  <a:cxn ang="0">
                    <a:pos x="157" y="2"/>
                  </a:cxn>
                  <a:cxn ang="0">
                    <a:pos x="121" y="2"/>
                  </a:cxn>
                  <a:cxn ang="0">
                    <a:pos x="82" y="2"/>
                  </a:cxn>
                  <a:cxn ang="0">
                    <a:pos x="42" y="1"/>
                  </a:cxn>
                  <a:cxn ang="0">
                    <a:pos x="0" y="0"/>
                  </a:cxn>
                  <a:cxn ang="0">
                    <a:pos x="15" y="48"/>
                  </a:cxn>
                  <a:cxn ang="0">
                    <a:pos x="20" y="52"/>
                  </a:cxn>
                  <a:cxn ang="0">
                    <a:pos x="22" y="58"/>
                  </a:cxn>
                  <a:cxn ang="0">
                    <a:pos x="21" y="146"/>
                  </a:cxn>
                  <a:cxn ang="0">
                    <a:pos x="17" y="152"/>
                  </a:cxn>
                  <a:cxn ang="0">
                    <a:pos x="0" y="153"/>
                  </a:cxn>
                  <a:cxn ang="0">
                    <a:pos x="22" y="878"/>
                  </a:cxn>
                  <a:cxn ang="0">
                    <a:pos x="28" y="881"/>
                  </a:cxn>
                  <a:cxn ang="0">
                    <a:pos x="30" y="888"/>
                  </a:cxn>
                  <a:cxn ang="0">
                    <a:pos x="29" y="976"/>
                  </a:cxn>
                  <a:cxn ang="0">
                    <a:pos x="25" y="981"/>
                  </a:cxn>
                  <a:cxn ang="0">
                    <a:pos x="0" y="983"/>
                  </a:cxn>
                  <a:cxn ang="0">
                    <a:pos x="20" y="1032"/>
                  </a:cxn>
                  <a:cxn ang="0">
                    <a:pos x="60" y="1034"/>
                  </a:cxn>
                  <a:cxn ang="0">
                    <a:pos x="99" y="1036"/>
                  </a:cxn>
                  <a:cxn ang="0">
                    <a:pos x="138" y="1037"/>
                  </a:cxn>
                  <a:cxn ang="0">
                    <a:pos x="157" y="983"/>
                  </a:cxn>
                  <a:cxn ang="0">
                    <a:pos x="123" y="981"/>
                  </a:cxn>
                  <a:cxn ang="0">
                    <a:pos x="119" y="976"/>
                  </a:cxn>
                  <a:cxn ang="0">
                    <a:pos x="118" y="888"/>
                  </a:cxn>
                  <a:cxn ang="0">
                    <a:pos x="121" y="881"/>
                  </a:cxn>
                  <a:cxn ang="0">
                    <a:pos x="128" y="878"/>
                  </a:cxn>
                  <a:cxn ang="0">
                    <a:pos x="157" y="153"/>
                  </a:cxn>
                  <a:cxn ang="0">
                    <a:pos x="116" y="152"/>
                  </a:cxn>
                  <a:cxn ang="0">
                    <a:pos x="112" y="146"/>
                  </a:cxn>
                  <a:cxn ang="0">
                    <a:pos x="111" y="58"/>
                  </a:cxn>
                  <a:cxn ang="0">
                    <a:pos x="113" y="52"/>
                  </a:cxn>
                  <a:cxn ang="0">
                    <a:pos x="120" y="48"/>
                  </a:cxn>
                </a:cxnLst>
                <a:rect l="0" t="0" r="r" b="b"/>
                <a:pathLst>
                  <a:path w="157" h="1037">
                    <a:moveTo>
                      <a:pt x="157" y="48"/>
                    </a:moveTo>
                    <a:lnTo>
                      <a:pt x="157" y="2"/>
                    </a:lnTo>
                    <a:lnTo>
                      <a:pt x="139" y="2"/>
                    </a:lnTo>
                    <a:lnTo>
                      <a:pt x="121" y="2"/>
                    </a:lnTo>
                    <a:lnTo>
                      <a:pt x="101" y="2"/>
                    </a:lnTo>
                    <a:lnTo>
                      <a:pt x="82" y="2"/>
                    </a:lnTo>
                    <a:lnTo>
                      <a:pt x="62" y="2"/>
                    </a:lnTo>
                    <a:lnTo>
                      <a:pt x="42" y="1"/>
                    </a:lnTo>
                    <a:lnTo>
                      <a:pt x="21" y="1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5" y="48"/>
                    </a:lnTo>
                    <a:lnTo>
                      <a:pt x="17" y="49"/>
                    </a:lnTo>
                    <a:lnTo>
                      <a:pt x="20" y="52"/>
                    </a:lnTo>
                    <a:lnTo>
                      <a:pt x="21" y="54"/>
                    </a:lnTo>
                    <a:lnTo>
                      <a:pt x="22" y="58"/>
                    </a:lnTo>
                    <a:lnTo>
                      <a:pt x="22" y="141"/>
                    </a:lnTo>
                    <a:lnTo>
                      <a:pt x="21" y="146"/>
                    </a:lnTo>
                    <a:lnTo>
                      <a:pt x="20" y="149"/>
                    </a:lnTo>
                    <a:lnTo>
                      <a:pt x="17" y="152"/>
                    </a:lnTo>
                    <a:lnTo>
                      <a:pt x="15" y="153"/>
                    </a:lnTo>
                    <a:lnTo>
                      <a:pt x="0" y="153"/>
                    </a:lnTo>
                    <a:lnTo>
                      <a:pt x="0" y="878"/>
                    </a:lnTo>
                    <a:lnTo>
                      <a:pt x="22" y="878"/>
                    </a:lnTo>
                    <a:lnTo>
                      <a:pt x="25" y="879"/>
                    </a:lnTo>
                    <a:lnTo>
                      <a:pt x="28" y="881"/>
                    </a:lnTo>
                    <a:lnTo>
                      <a:pt x="29" y="884"/>
                    </a:lnTo>
                    <a:lnTo>
                      <a:pt x="30" y="888"/>
                    </a:lnTo>
                    <a:lnTo>
                      <a:pt x="30" y="971"/>
                    </a:lnTo>
                    <a:lnTo>
                      <a:pt x="29" y="976"/>
                    </a:lnTo>
                    <a:lnTo>
                      <a:pt x="28" y="979"/>
                    </a:lnTo>
                    <a:lnTo>
                      <a:pt x="25" y="981"/>
                    </a:lnTo>
                    <a:lnTo>
                      <a:pt x="22" y="983"/>
                    </a:lnTo>
                    <a:lnTo>
                      <a:pt x="0" y="983"/>
                    </a:lnTo>
                    <a:lnTo>
                      <a:pt x="0" y="1031"/>
                    </a:lnTo>
                    <a:lnTo>
                      <a:pt x="20" y="1032"/>
                    </a:lnTo>
                    <a:lnTo>
                      <a:pt x="40" y="1033"/>
                    </a:lnTo>
                    <a:lnTo>
                      <a:pt x="60" y="1034"/>
                    </a:lnTo>
                    <a:lnTo>
                      <a:pt x="80" y="1036"/>
                    </a:lnTo>
                    <a:lnTo>
                      <a:pt x="99" y="1036"/>
                    </a:lnTo>
                    <a:lnTo>
                      <a:pt x="119" y="1037"/>
                    </a:lnTo>
                    <a:lnTo>
                      <a:pt x="138" y="1037"/>
                    </a:lnTo>
                    <a:lnTo>
                      <a:pt x="157" y="1037"/>
                    </a:lnTo>
                    <a:lnTo>
                      <a:pt x="157" y="983"/>
                    </a:lnTo>
                    <a:lnTo>
                      <a:pt x="128" y="983"/>
                    </a:lnTo>
                    <a:lnTo>
                      <a:pt x="123" y="981"/>
                    </a:lnTo>
                    <a:lnTo>
                      <a:pt x="121" y="979"/>
                    </a:lnTo>
                    <a:lnTo>
                      <a:pt x="119" y="976"/>
                    </a:lnTo>
                    <a:lnTo>
                      <a:pt x="118" y="971"/>
                    </a:lnTo>
                    <a:lnTo>
                      <a:pt x="118" y="888"/>
                    </a:lnTo>
                    <a:lnTo>
                      <a:pt x="119" y="884"/>
                    </a:lnTo>
                    <a:lnTo>
                      <a:pt x="121" y="881"/>
                    </a:lnTo>
                    <a:lnTo>
                      <a:pt x="123" y="879"/>
                    </a:lnTo>
                    <a:lnTo>
                      <a:pt x="128" y="878"/>
                    </a:lnTo>
                    <a:lnTo>
                      <a:pt x="157" y="878"/>
                    </a:lnTo>
                    <a:lnTo>
                      <a:pt x="157" y="153"/>
                    </a:lnTo>
                    <a:lnTo>
                      <a:pt x="120" y="153"/>
                    </a:lnTo>
                    <a:lnTo>
                      <a:pt x="116" y="152"/>
                    </a:lnTo>
                    <a:lnTo>
                      <a:pt x="113" y="149"/>
                    </a:lnTo>
                    <a:lnTo>
                      <a:pt x="112" y="146"/>
                    </a:lnTo>
                    <a:lnTo>
                      <a:pt x="111" y="141"/>
                    </a:lnTo>
                    <a:lnTo>
                      <a:pt x="111" y="58"/>
                    </a:lnTo>
                    <a:lnTo>
                      <a:pt x="112" y="54"/>
                    </a:lnTo>
                    <a:lnTo>
                      <a:pt x="113" y="52"/>
                    </a:lnTo>
                    <a:lnTo>
                      <a:pt x="116" y="49"/>
                    </a:lnTo>
                    <a:lnTo>
                      <a:pt x="120" y="48"/>
                    </a:lnTo>
                    <a:lnTo>
                      <a:pt x="157" y="4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199" name="Freeform 86"/>
              <p:cNvSpPr>
                <a:spLocks/>
              </p:cNvSpPr>
              <p:nvPr/>
            </p:nvSpPr>
            <p:spPr bwMode="auto">
              <a:xfrm>
                <a:off x="3144838" y="6208713"/>
                <a:ext cx="90488" cy="823913"/>
              </a:xfrm>
              <a:custGeom>
                <a:avLst/>
                <a:gdLst/>
                <a:ahLst/>
                <a:cxnLst>
                  <a:cxn ang="0">
                    <a:pos x="114" y="7"/>
                  </a:cxn>
                  <a:cxn ang="0">
                    <a:pos x="85" y="6"/>
                  </a:cxn>
                  <a:cxn ang="0">
                    <a:pos x="56" y="4"/>
                  </a:cxn>
                  <a:cxn ang="0">
                    <a:pos x="28" y="2"/>
                  </a:cxn>
                  <a:cxn ang="0">
                    <a:pos x="0" y="0"/>
                  </a:cxn>
                  <a:cxn ang="0">
                    <a:pos x="12" y="47"/>
                  </a:cxn>
                  <a:cxn ang="0">
                    <a:pos x="17" y="50"/>
                  </a:cxn>
                  <a:cxn ang="0">
                    <a:pos x="20" y="59"/>
                  </a:cxn>
                  <a:cxn ang="0">
                    <a:pos x="18" y="146"/>
                  </a:cxn>
                  <a:cxn ang="0">
                    <a:pos x="15" y="152"/>
                  </a:cxn>
                  <a:cxn ang="0">
                    <a:pos x="0" y="153"/>
                  </a:cxn>
                  <a:cxn ang="0">
                    <a:pos x="21" y="877"/>
                  </a:cxn>
                  <a:cxn ang="0">
                    <a:pos x="25" y="880"/>
                  </a:cxn>
                  <a:cxn ang="0">
                    <a:pos x="28" y="888"/>
                  </a:cxn>
                  <a:cxn ang="0">
                    <a:pos x="26" y="976"/>
                  </a:cxn>
                  <a:cxn ang="0">
                    <a:pos x="23" y="982"/>
                  </a:cxn>
                  <a:cxn ang="0">
                    <a:pos x="0" y="983"/>
                  </a:cxn>
                  <a:cxn ang="0">
                    <a:pos x="14" y="1028"/>
                  </a:cxn>
                  <a:cxn ang="0">
                    <a:pos x="41" y="1031"/>
                  </a:cxn>
                  <a:cxn ang="0">
                    <a:pos x="70" y="1035"/>
                  </a:cxn>
                  <a:cxn ang="0">
                    <a:pos x="99" y="1037"/>
                  </a:cxn>
                  <a:cxn ang="0">
                    <a:pos x="114" y="990"/>
                  </a:cxn>
                  <a:cxn ang="0">
                    <a:pos x="89" y="988"/>
                  </a:cxn>
                  <a:cxn ang="0">
                    <a:pos x="84" y="983"/>
                  </a:cxn>
                  <a:cxn ang="0">
                    <a:pos x="83" y="895"/>
                  </a:cxn>
                  <a:cxn ang="0">
                    <a:pos x="86" y="888"/>
                  </a:cxn>
                  <a:cxn ang="0">
                    <a:pos x="92" y="885"/>
                  </a:cxn>
                  <a:cxn ang="0">
                    <a:pos x="114" y="160"/>
                  </a:cxn>
                  <a:cxn ang="0">
                    <a:pos x="79" y="159"/>
                  </a:cxn>
                  <a:cxn ang="0">
                    <a:pos x="76" y="153"/>
                  </a:cxn>
                  <a:cxn ang="0">
                    <a:pos x="75" y="65"/>
                  </a:cxn>
                  <a:cxn ang="0">
                    <a:pos x="77" y="59"/>
                  </a:cxn>
                  <a:cxn ang="0">
                    <a:pos x="83" y="55"/>
                  </a:cxn>
                </a:cxnLst>
                <a:rect l="0" t="0" r="r" b="b"/>
                <a:pathLst>
                  <a:path w="114" h="1038">
                    <a:moveTo>
                      <a:pt x="114" y="55"/>
                    </a:moveTo>
                    <a:lnTo>
                      <a:pt x="114" y="7"/>
                    </a:lnTo>
                    <a:lnTo>
                      <a:pt x="99" y="7"/>
                    </a:lnTo>
                    <a:lnTo>
                      <a:pt x="85" y="6"/>
                    </a:lnTo>
                    <a:lnTo>
                      <a:pt x="70" y="4"/>
                    </a:lnTo>
                    <a:lnTo>
                      <a:pt x="56" y="4"/>
                    </a:lnTo>
                    <a:lnTo>
                      <a:pt x="41" y="3"/>
                    </a:lnTo>
                    <a:lnTo>
                      <a:pt x="28" y="2"/>
                    </a:lnTo>
                    <a:lnTo>
                      <a:pt x="14" y="1"/>
                    </a:lnTo>
                    <a:lnTo>
                      <a:pt x="0" y="0"/>
                    </a:lnTo>
                    <a:lnTo>
                      <a:pt x="0" y="47"/>
                    </a:lnTo>
                    <a:lnTo>
                      <a:pt x="12" y="47"/>
                    </a:lnTo>
                    <a:lnTo>
                      <a:pt x="15" y="48"/>
                    </a:lnTo>
                    <a:lnTo>
                      <a:pt x="17" y="50"/>
                    </a:lnTo>
                    <a:lnTo>
                      <a:pt x="18" y="54"/>
                    </a:lnTo>
                    <a:lnTo>
                      <a:pt x="20" y="59"/>
                    </a:lnTo>
                    <a:lnTo>
                      <a:pt x="20" y="141"/>
                    </a:lnTo>
                    <a:lnTo>
                      <a:pt x="18" y="146"/>
                    </a:lnTo>
                    <a:lnTo>
                      <a:pt x="17" y="149"/>
                    </a:lnTo>
                    <a:lnTo>
                      <a:pt x="15" y="152"/>
                    </a:lnTo>
                    <a:lnTo>
                      <a:pt x="12" y="153"/>
                    </a:lnTo>
                    <a:lnTo>
                      <a:pt x="0" y="153"/>
                    </a:lnTo>
                    <a:lnTo>
                      <a:pt x="0" y="877"/>
                    </a:lnTo>
                    <a:lnTo>
                      <a:pt x="21" y="877"/>
                    </a:lnTo>
                    <a:lnTo>
                      <a:pt x="23" y="878"/>
                    </a:lnTo>
                    <a:lnTo>
                      <a:pt x="25" y="880"/>
                    </a:lnTo>
                    <a:lnTo>
                      <a:pt x="26" y="884"/>
                    </a:lnTo>
                    <a:lnTo>
                      <a:pt x="28" y="888"/>
                    </a:lnTo>
                    <a:lnTo>
                      <a:pt x="28" y="971"/>
                    </a:lnTo>
                    <a:lnTo>
                      <a:pt x="26" y="976"/>
                    </a:lnTo>
                    <a:lnTo>
                      <a:pt x="25" y="979"/>
                    </a:lnTo>
                    <a:lnTo>
                      <a:pt x="23" y="982"/>
                    </a:lnTo>
                    <a:lnTo>
                      <a:pt x="21" y="983"/>
                    </a:lnTo>
                    <a:lnTo>
                      <a:pt x="0" y="983"/>
                    </a:lnTo>
                    <a:lnTo>
                      <a:pt x="0" y="1026"/>
                    </a:lnTo>
                    <a:lnTo>
                      <a:pt x="14" y="1028"/>
                    </a:lnTo>
                    <a:lnTo>
                      <a:pt x="28" y="1030"/>
                    </a:lnTo>
                    <a:lnTo>
                      <a:pt x="41" y="1031"/>
                    </a:lnTo>
                    <a:lnTo>
                      <a:pt x="55" y="1032"/>
                    </a:lnTo>
                    <a:lnTo>
                      <a:pt x="70" y="1035"/>
                    </a:lnTo>
                    <a:lnTo>
                      <a:pt x="85" y="1036"/>
                    </a:lnTo>
                    <a:lnTo>
                      <a:pt x="99" y="1037"/>
                    </a:lnTo>
                    <a:lnTo>
                      <a:pt x="114" y="1038"/>
                    </a:lnTo>
                    <a:lnTo>
                      <a:pt x="114" y="990"/>
                    </a:lnTo>
                    <a:lnTo>
                      <a:pt x="92" y="990"/>
                    </a:lnTo>
                    <a:lnTo>
                      <a:pt x="89" y="988"/>
                    </a:lnTo>
                    <a:lnTo>
                      <a:pt x="86" y="986"/>
                    </a:lnTo>
                    <a:lnTo>
                      <a:pt x="84" y="983"/>
                    </a:lnTo>
                    <a:lnTo>
                      <a:pt x="83" y="978"/>
                    </a:lnTo>
                    <a:lnTo>
                      <a:pt x="83" y="895"/>
                    </a:lnTo>
                    <a:lnTo>
                      <a:pt x="84" y="891"/>
                    </a:lnTo>
                    <a:lnTo>
                      <a:pt x="86" y="888"/>
                    </a:lnTo>
                    <a:lnTo>
                      <a:pt x="89" y="886"/>
                    </a:lnTo>
                    <a:lnTo>
                      <a:pt x="92" y="885"/>
                    </a:lnTo>
                    <a:lnTo>
                      <a:pt x="114" y="885"/>
                    </a:lnTo>
                    <a:lnTo>
                      <a:pt x="114" y="160"/>
                    </a:lnTo>
                    <a:lnTo>
                      <a:pt x="83" y="160"/>
                    </a:lnTo>
                    <a:lnTo>
                      <a:pt x="79" y="159"/>
                    </a:lnTo>
                    <a:lnTo>
                      <a:pt x="77" y="156"/>
                    </a:lnTo>
                    <a:lnTo>
                      <a:pt x="76" y="153"/>
                    </a:lnTo>
                    <a:lnTo>
                      <a:pt x="75" y="148"/>
                    </a:lnTo>
                    <a:lnTo>
                      <a:pt x="75" y="65"/>
                    </a:lnTo>
                    <a:lnTo>
                      <a:pt x="76" y="61"/>
                    </a:lnTo>
                    <a:lnTo>
                      <a:pt x="77" y="59"/>
                    </a:lnTo>
                    <a:lnTo>
                      <a:pt x="79" y="56"/>
                    </a:lnTo>
                    <a:lnTo>
                      <a:pt x="83" y="55"/>
                    </a:lnTo>
                    <a:lnTo>
                      <a:pt x="114" y="5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200" name="Freeform 87"/>
              <p:cNvSpPr>
                <a:spLocks/>
              </p:cNvSpPr>
              <p:nvPr/>
            </p:nvSpPr>
            <p:spPr bwMode="auto">
              <a:xfrm>
                <a:off x="3071813" y="6199188"/>
                <a:ext cx="73025" cy="825500"/>
              </a:xfrm>
              <a:custGeom>
                <a:avLst/>
                <a:gdLst/>
                <a:ahLst/>
                <a:cxnLst>
                  <a:cxn ang="0">
                    <a:pos x="92" y="13"/>
                  </a:cxn>
                  <a:cxn ang="0">
                    <a:pos x="68" y="11"/>
                  </a:cxn>
                  <a:cxn ang="0">
                    <a:pos x="45" y="7"/>
                  </a:cxn>
                  <a:cxn ang="0">
                    <a:pos x="22" y="4"/>
                  </a:cxn>
                  <a:cxn ang="0">
                    <a:pos x="0" y="0"/>
                  </a:cxn>
                  <a:cxn ang="0">
                    <a:pos x="8" y="44"/>
                  </a:cxn>
                  <a:cxn ang="0">
                    <a:pos x="13" y="47"/>
                  </a:cxn>
                  <a:cxn ang="0">
                    <a:pos x="14" y="54"/>
                  </a:cxn>
                  <a:cxn ang="0">
                    <a:pos x="14" y="143"/>
                  </a:cxn>
                  <a:cxn ang="0">
                    <a:pos x="10" y="148"/>
                  </a:cxn>
                  <a:cxn ang="0">
                    <a:pos x="0" y="149"/>
                  </a:cxn>
                  <a:cxn ang="0">
                    <a:pos x="17" y="874"/>
                  </a:cxn>
                  <a:cxn ang="0">
                    <a:pos x="22" y="877"/>
                  </a:cxn>
                  <a:cxn ang="0">
                    <a:pos x="23" y="884"/>
                  </a:cxn>
                  <a:cxn ang="0">
                    <a:pos x="23" y="973"/>
                  </a:cxn>
                  <a:cxn ang="0">
                    <a:pos x="19" y="977"/>
                  </a:cxn>
                  <a:cxn ang="0">
                    <a:pos x="0" y="978"/>
                  </a:cxn>
                  <a:cxn ang="0">
                    <a:pos x="10" y="1024"/>
                  </a:cxn>
                  <a:cxn ang="0">
                    <a:pos x="32" y="1029"/>
                  </a:cxn>
                  <a:cxn ang="0">
                    <a:pos x="55" y="1034"/>
                  </a:cxn>
                  <a:cxn ang="0">
                    <a:pos x="79" y="1037"/>
                  </a:cxn>
                  <a:cxn ang="0">
                    <a:pos x="92" y="996"/>
                  </a:cxn>
                  <a:cxn ang="0">
                    <a:pos x="69" y="995"/>
                  </a:cxn>
                  <a:cxn ang="0">
                    <a:pos x="65" y="989"/>
                  </a:cxn>
                  <a:cxn ang="0">
                    <a:pos x="64" y="901"/>
                  </a:cxn>
                  <a:cxn ang="0">
                    <a:pos x="67" y="893"/>
                  </a:cxn>
                  <a:cxn ang="0">
                    <a:pos x="71" y="890"/>
                  </a:cxn>
                  <a:cxn ang="0">
                    <a:pos x="92" y="166"/>
                  </a:cxn>
                  <a:cxn ang="0">
                    <a:pos x="60" y="165"/>
                  </a:cxn>
                  <a:cxn ang="0">
                    <a:pos x="56" y="159"/>
                  </a:cxn>
                  <a:cxn ang="0">
                    <a:pos x="55" y="72"/>
                  </a:cxn>
                  <a:cxn ang="0">
                    <a:pos x="57" y="63"/>
                  </a:cxn>
                  <a:cxn ang="0">
                    <a:pos x="63" y="60"/>
                  </a:cxn>
                </a:cxnLst>
                <a:rect l="0" t="0" r="r" b="b"/>
                <a:pathLst>
                  <a:path w="92" h="1039">
                    <a:moveTo>
                      <a:pt x="92" y="60"/>
                    </a:moveTo>
                    <a:lnTo>
                      <a:pt x="92" y="13"/>
                    </a:lnTo>
                    <a:lnTo>
                      <a:pt x="79" y="12"/>
                    </a:lnTo>
                    <a:lnTo>
                      <a:pt x="68" y="11"/>
                    </a:lnTo>
                    <a:lnTo>
                      <a:pt x="56" y="9"/>
                    </a:lnTo>
                    <a:lnTo>
                      <a:pt x="45" y="7"/>
                    </a:lnTo>
                    <a:lnTo>
                      <a:pt x="33" y="6"/>
                    </a:lnTo>
                    <a:lnTo>
                      <a:pt x="22" y="4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8" y="44"/>
                    </a:lnTo>
                    <a:lnTo>
                      <a:pt x="10" y="45"/>
                    </a:lnTo>
                    <a:lnTo>
                      <a:pt x="13" y="47"/>
                    </a:lnTo>
                    <a:lnTo>
                      <a:pt x="14" y="50"/>
                    </a:lnTo>
                    <a:lnTo>
                      <a:pt x="14" y="54"/>
                    </a:lnTo>
                    <a:lnTo>
                      <a:pt x="14" y="138"/>
                    </a:lnTo>
                    <a:lnTo>
                      <a:pt x="14" y="143"/>
                    </a:lnTo>
                    <a:lnTo>
                      <a:pt x="13" y="145"/>
                    </a:lnTo>
                    <a:lnTo>
                      <a:pt x="10" y="148"/>
                    </a:lnTo>
                    <a:lnTo>
                      <a:pt x="8" y="149"/>
                    </a:lnTo>
                    <a:lnTo>
                      <a:pt x="0" y="149"/>
                    </a:lnTo>
                    <a:lnTo>
                      <a:pt x="0" y="874"/>
                    </a:lnTo>
                    <a:lnTo>
                      <a:pt x="17" y="874"/>
                    </a:lnTo>
                    <a:lnTo>
                      <a:pt x="19" y="875"/>
                    </a:lnTo>
                    <a:lnTo>
                      <a:pt x="22" y="877"/>
                    </a:lnTo>
                    <a:lnTo>
                      <a:pt x="23" y="879"/>
                    </a:lnTo>
                    <a:lnTo>
                      <a:pt x="23" y="884"/>
                    </a:lnTo>
                    <a:lnTo>
                      <a:pt x="23" y="968"/>
                    </a:lnTo>
                    <a:lnTo>
                      <a:pt x="23" y="973"/>
                    </a:lnTo>
                    <a:lnTo>
                      <a:pt x="22" y="975"/>
                    </a:lnTo>
                    <a:lnTo>
                      <a:pt x="19" y="977"/>
                    </a:lnTo>
                    <a:lnTo>
                      <a:pt x="17" y="978"/>
                    </a:lnTo>
                    <a:lnTo>
                      <a:pt x="0" y="978"/>
                    </a:lnTo>
                    <a:lnTo>
                      <a:pt x="0" y="1022"/>
                    </a:lnTo>
                    <a:lnTo>
                      <a:pt x="10" y="1024"/>
                    </a:lnTo>
                    <a:lnTo>
                      <a:pt x="21" y="1027"/>
                    </a:lnTo>
                    <a:lnTo>
                      <a:pt x="32" y="1029"/>
                    </a:lnTo>
                    <a:lnTo>
                      <a:pt x="42" y="1031"/>
                    </a:lnTo>
                    <a:lnTo>
                      <a:pt x="55" y="1034"/>
                    </a:lnTo>
                    <a:lnTo>
                      <a:pt x="67" y="1036"/>
                    </a:lnTo>
                    <a:lnTo>
                      <a:pt x="79" y="1037"/>
                    </a:lnTo>
                    <a:lnTo>
                      <a:pt x="92" y="1039"/>
                    </a:lnTo>
                    <a:lnTo>
                      <a:pt x="92" y="996"/>
                    </a:lnTo>
                    <a:lnTo>
                      <a:pt x="71" y="996"/>
                    </a:lnTo>
                    <a:lnTo>
                      <a:pt x="69" y="995"/>
                    </a:lnTo>
                    <a:lnTo>
                      <a:pt x="67" y="992"/>
                    </a:lnTo>
                    <a:lnTo>
                      <a:pt x="65" y="989"/>
                    </a:lnTo>
                    <a:lnTo>
                      <a:pt x="64" y="984"/>
                    </a:lnTo>
                    <a:lnTo>
                      <a:pt x="64" y="901"/>
                    </a:lnTo>
                    <a:lnTo>
                      <a:pt x="65" y="897"/>
                    </a:lnTo>
                    <a:lnTo>
                      <a:pt x="67" y="893"/>
                    </a:lnTo>
                    <a:lnTo>
                      <a:pt x="69" y="891"/>
                    </a:lnTo>
                    <a:lnTo>
                      <a:pt x="71" y="890"/>
                    </a:lnTo>
                    <a:lnTo>
                      <a:pt x="92" y="890"/>
                    </a:lnTo>
                    <a:lnTo>
                      <a:pt x="92" y="166"/>
                    </a:lnTo>
                    <a:lnTo>
                      <a:pt x="63" y="166"/>
                    </a:lnTo>
                    <a:lnTo>
                      <a:pt x="60" y="165"/>
                    </a:lnTo>
                    <a:lnTo>
                      <a:pt x="57" y="162"/>
                    </a:lnTo>
                    <a:lnTo>
                      <a:pt x="56" y="159"/>
                    </a:lnTo>
                    <a:lnTo>
                      <a:pt x="55" y="154"/>
                    </a:lnTo>
                    <a:lnTo>
                      <a:pt x="55" y="72"/>
                    </a:lnTo>
                    <a:lnTo>
                      <a:pt x="56" y="67"/>
                    </a:lnTo>
                    <a:lnTo>
                      <a:pt x="57" y="63"/>
                    </a:lnTo>
                    <a:lnTo>
                      <a:pt x="60" y="61"/>
                    </a:lnTo>
                    <a:lnTo>
                      <a:pt x="63" y="60"/>
                    </a:lnTo>
                    <a:lnTo>
                      <a:pt x="92" y="6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201" name="Freeform 88"/>
              <p:cNvSpPr>
                <a:spLocks/>
              </p:cNvSpPr>
              <p:nvPr/>
            </p:nvSpPr>
            <p:spPr bwMode="auto">
              <a:xfrm>
                <a:off x="3009901" y="6181725"/>
                <a:ext cx="61913" cy="828675"/>
              </a:xfrm>
              <a:custGeom>
                <a:avLst/>
                <a:gdLst/>
                <a:ahLst/>
                <a:cxnLst>
                  <a:cxn ang="0">
                    <a:pos x="79" y="66"/>
                  </a:cxn>
                  <a:cxn ang="0">
                    <a:pos x="79" y="22"/>
                  </a:cxn>
                  <a:cxn ang="0">
                    <a:pos x="66" y="20"/>
                  </a:cxn>
                  <a:cxn ang="0">
                    <a:pos x="55" y="18"/>
                  </a:cxn>
                  <a:cxn ang="0">
                    <a:pos x="44" y="15"/>
                  </a:cxn>
                  <a:cxn ang="0">
                    <a:pos x="34" y="13"/>
                  </a:cxn>
                  <a:cxn ang="0">
                    <a:pos x="24" y="10"/>
                  </a:cxn>
                  <a:cxn ang="0">
                    <a:pos x="15" y="7"/>
                  </a:cxn>
                  <a:cxn ang="0">
                    <a:pos x="7" y="4"/>
                  </a:cxn>
                  <a:cxn ang="0">
                    <a:pos x="0" y="0"/>
                  </a:cxn>
                  <a:cxn ang="0">
                    <a:pos x="0" y="998"/>
                  </a:cxn>
                  <a:cxn ang="0">
                    <a:pos x="2" y="1005"/>
                  </a:cxn>
                  <a:cxn ang="0">
                    <a:pos x="6" y="1011"/>
                  </a:cxn>
                  <a:cxn ang="0">
                    <a:pos x="12" y="1018"/>
                  </a:cxn>
                  <a:cxn ang="0">
                    <a:pos x="21" y="1023"/>
                  </a:cxn>
                  <a:cxn ang="0">
                    <a:pos x="33" y="1029"/>
                  </a:cxn>
                  <a:cxn ang="0">
                    <a:pos x="47" y="1034"/>
                  </a:cxn>
                  <a:cxn ang="0">
                    <a:pos x="62" y="1040"/>
                  </a:cxn>
                  <a:cxn ang="0">
                    <a:pos x="79" y="1044"/>
                  </a:cxn>
                  <a:cxn ang="0">
                    <a:pos x="79" y="1000"/>
                  </a:cxn>
                  <a:cxn ang="0">
                    <a:pos x="62" y="1000"/>
                  </a:cxn>
                  <a:cxn ang="0">
                    <a:pos x="59" y="999"/>
                  </a:cxn>
                  <a:cxn ang="0">
                    <a:pos x="57" y="997"/>
                  </a:cxn>
                  <a:cxn ang="0">
                    <a:pos x="56" y="995"/>
                  </a:cxn>
                  <a:cxn ang="0">
                    <a:pos x="56" y="990"/>
                  </a:cxn>
                  <a:cxn ang="0">
                    <a:pos x="56" y="906"/>
                  </a:cxn>
                  <a:cxn ang="0">
                    <a:pos x="56" y="901"/>
                  </a:cxn>
                  <a:cxn ang="0">
                    <a:pos x="57" y="899"/>
                  </a:cxn>
                  <a:cxn ang="0">
                    <a:pos x="59" y="897"/>
                  </a:cxn>
                  <a:cxn ang="0">
                    <a:pos x="62" y="896"/>
                  </a:cxn>
                  <a:cxn ang="0">
                    <a:pos x="79" y="896"/>
                  </a:cxn>
                  <a:cxn ang="0">
                    <a:pos x="79" y="171"/>
                  </a:cxn>
                  <a:cxn ang="0">
                    <a:pos x="53" y="171"/>
                  </a:cxn>
                  <a:cxn ang="0">
                    <a:pos x="51" y="170"/>
                  </a:cxn>
                  <a:cxn ang="0">
                    <a:pos x="49" y="167"/>
                  </a:cxn>
                  <a:cxn ang="0">
                    <a:pos x="48" y="165"/>
                  </a:cxn>
                  <a:cxn ang="0">
                    <a:pos x="47" y="160"/>
                  </a:cxn>
                  <a:cxn ang="0">
                    <a:pos x="47" y="76"/>
                  </a:cxn>
                  <a:cxn ang="0">
                    <a:pos x="48" y="72"/>
                  </a:cxn>
                  <a:cxn ang="0">
                    <a:pos x="49" y="69"/>
                  </a:cxn>
                  <a:cxn ang="0">
                    <a:pos x="51" y="67"/>
                  </a:cxn>
                  <a:cxn ang="0">
                    <a:pos x="53" y="66"/>
                  </a:cxn>
                  <a:cxn ang="0">
                    <a:pos x="79" y="66"/>
                  </a:cxn>
                </a:cxnLst>
                <a:rect l="0" t="0" r="r" b="b"/>
                <a:pathLst>
                  <a:path w="79" h="1044">
                    <a:moveTo>
                      <a:pt x="79" y="66"/>
                    </a:moveTo>
                    <a:lnTo>
                      <a:pt x="79" y="22"/>
                    </a:lnTo>
                    <a:lnTo>
                      <a:pt x="66" y="20"/>
                    </a:lnTo>
                    <a:lnTo>
                      <a:pt x="55" y="18"/>
                    </a:lnTo>
                    <a:lnTo>
                      <a:pt x="44" y="15"/>
                    </a:lnTo>
                    <a:lnTo>
                      <a:pt x="34" y="13"/>
                    </a:lnTo>
                    <a:lnTo>
                      <a:pt x="24" y="10"/>
                    </a:lnTo>
                    <a:lnTo>
                      <a:pt x="15" y="7"/>
                    </a:lnTo>
                    <a:lnTo>
                      <a:pt x="7" y="4"/>
                    </a:lnTo>
                    <a:lnTo>
                      <a:pt x="0" y="0"/>
                    </a:lnTo>
                    <a:lnTo>
                      <a:pt x="0" y="998"/>
                    </a:lnTo>
                    <a:lnTo>
                      <a:pt x="2" y="1005"/>
                    </a:lnTo>
                    <a:lnTo>
                      <a:pt x="6" y="1011"/>
                    </a:lnTo>
                    <a:lnTo>
                      <a:pt x="12" y="1018"/>
                    </a:lnTo>
                    <a:lnTo>
                      <a:pt x="21" y="1023"/>
                    </a:lnTo>
                    <a:lnTo>
                      <a:pt x="33" y="1029"/>
                    </a:lnTo>
                    <a:lnTo>
                      <a:pt x="47" y="1034"/>
                    </a:lnTo>
                    <a:lnTo>
                      <a:pt x="62" y="1040"/>
                    </a:lnTo>
                    <a:lnTo>
                      <a:pt x="79" y="1044"/>
                    </a:lnTo>
                    <a:lnTo>
                      <a:pt x="79" y="1000"/>
                    </a:lnTo>
                    <a:lnTo>
                      <a:pt x="62" y="1000"/>
                    </a:lnTo>
                    <a:lnTo>
                      <a:pt x="59" y="999"/>
                    </a:lnTo>
                    <a:lnTo>
                      <a:pt x="57" y="997"/>
                    </a:lnTo>
                    <a:lnTo>
                      <a:pt x="56" y="995"/>
                    </a:lnTo>
                    <a:lnTo>
                      <a:pt x="56" y="990"/>
                    </a:lnTo>
                    <a:lnTo>
                      <a:pt x="56" y="906"/>
                    </a:lnTo>
                    <a:lnTo>
                      <a:pt x="56" y="901"/>
                    </a:lnTo>
                    <a:lnTo>
                      <a:pt x="57" y="899"/>
                    </a:lnTo>
                    <a:lnTo>
                      <a:pt x="59" y="897"/>
                    </a:lnTo>
                    <a:lnTo>
                      <a:pt x="62" y="896"/>
                    </a:lnTo>
                    <a:lnTo>
                      <a:pt x="79" y="896"/>
                    </a:lnTo>
                    <a:lnTo>
                      <a:pt x="79" y="171"/>
                    </a:lnTo>
                    <a:lnTo>
                      <a:pt x="53" y="171"/>
                    </a:lnTo>
                    <a:lnTo>
                      <a:pt x="51" y="170"/>
                    </a:lnTo>
                    <a:lnTo>
                      <a:pt x="49" y="167"/>
                    </a:lnTo>
                    <a:lnTo>
                      <a:pt x="48" y="165"/>
                    </a:lnTo>
                    <a:lnTo>
                      <a:pt x="47" y="160"/>
                    </a:lnTo>
                    <a:lnTo>
                      <a:pt x="47" y="76"/>
                    </a:lnTo>
                    <a:lnTo>
                      <a:pt x="48" y="72"/>
                    </a:lnTo>
                    <a:lnTo>
                      <a:pt x="49" y="69"/>
                    </a:lnTo>
                    <a:lnTo>
                      <a:pt x="51" y="67"/>
                    </a:lnTo>
                    <a:lnTo>
                      <a:pt x="53" y="66"/>
                    </a:lnTo>
                    <a:lnTo>
                      <a:pt x="79" y="6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202" name="Freeform 89"/>
              <p:cNvSpPr>
                <a:spLocks/>
              </p:cNvSpPr>
              <p:nvPr/>
            </p:nvSpPr>
            <p:spPr bwMode="auto">
              <a:xfrm>
                <a:off x="3049588" y="6343650"/>
                <a:ext cx="76200" cy="5143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7"/>
                  </a:cxn>
                  <a:cxn ang="0">
                    <a:pos x="96" y="648"/>
                  </a:cxn>
                  <a:cxn ang="0">
                    <a:pos x="0" y="639"/>
                  </a:cxn>
                  <a:cxn ang="0">
                    <a:pos x="1" y="537"/>
                  </a:cxn>
                  <a:cxn ang="0">
                    <a:pos x="4" y="317"/>
                  </a:cxn>
                  <a:cxn ang="0">
                    <a:pos x="4" y="97"/>
                  </a:cxn>
                  <a:cxn ang="0">
                    <a:pos x="0" y="0"/>
                  </a:cxn>
                </a:cxnLst>
                <a:rect l="0" t="0" r="r" b="b"/>
                <a:pathLst>
                  <a:path w="96" h="648">
                    <a:moveTo>
                      <a:pt x="0" y="0"/>
                    </a:moveTo>
                    <a:lnTo>
                      <a:pt x="96" y="37"/>
                    </a:lnTo>
                    <a:lnTo>
                      <a:pt x="96" y="648"/>
                    </a:lnTo>
                    <a:lnTo>
                      <a:pt x="0" y="639"/>
                    </a:lnTo>
                    <a:lnTo>
                      <a:pt x="1" y="537"/>
                    </a:lnTo>
                    <a:lnTo>
                      <a:pt x="4" y="317"/>
                    </a:lnTo>
                    <a:lnTo>
                      <a:pt x="4" y="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203" name="Freeform 90"/>
              <p:cNvSpPr>
                <a:spLocks/>
              </p:cNvSpPr>
              <p:nvPr/>
            </p:nvSpPr>
            <p:spPr bwMode="auto">
              <a:xfrm>
                <a:off x="3052763" y="6346825"/>
                <a:ext cx="71438" cy="511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5"/>
                  </a:cxn>
                  <a:cxn ang="0">
                    <a:pos x="23" y="10"/>
                  </a:cxn>
                  <a:cxn ang="0">
                    <a:pos x="33" y="14"/>
                  </a:cxn>
                  <a:cxn ang="0">
                    <a:pos x="45" y="18"/>
                  </a:cxn>
                  <a:cxn ang="0">
                    <a:pos x="56" y="22"/>
                  </a:cxn>
                  <a:cxn ang="0">
                    <a:pos x="68" y="26"/>
                  </a:cxn>
                  <a:cxn ang="0">
                    <a:pos x="78" y="30"/>
                  </a:cxn>
                  <a:cxn ang="0">
                    <a:pos x="89" y="34"/>
                  </a:cxn>
                  <a:cxn ang="0">
                    <a:pos x="89" y="187"/>
                  </a:cxn>
                  <a:cxn ang="0">
                    <a:pos x="89" y="339"/>
                  </a:cxn>
                  <a:cxn ang="0">
                    <a:pos x="89" y="492"/>
                  </a:cxn>
                  <a:cxn ang="0">
                    <a:pos x="89" y="645"/>
                  </a:cxn>
                  <a:cxn ang="0">
                    <a:pos x="78" y="644"/>
                  </a:cxn>
                  <a:cxn ang="0">
                    <a:pos x="68" y="643"/>
                  </a:cxn>
                  <a:cxn ang="0">
                    <a:pos x="56" y="642"/>
                  </a:cxn>
                  <a:cxn ang="0">
                    <a:pos x="45" y="640"/>
                  </a:cxn>
                  <a:cxn ang="0">
                    <a:pos x="33" y="639"/>
                  </a:cxn>
                  <a:cxn ang="0">
                    <a:pos x="23" y="638"/>
                  </a:cxn>
                  <a:cxn ang="0">
                    <a:pos x="11" y="637"/>
                  </a:cxn>
                  <a:cxn ang="0">
                    <a:pos x="0" y="636"/>
                  </a:cxn>
                  <a:cxn ang="0">
                    <a:pos x="1" y="536"/>
                  </a:cxn>
                  <a:cxn ang="0">
                    <a:pos x="3" y="316"/>
                  </a:cxn>
                  <a:cxn ang="0">
                    <a:pos x="3" y="97"/>
                  </a:cxn>
                  <a:cxn ang="0">
                    <a:pos x="0" y="0"/>
                  </a:cxn>
                </a:cxnLst>
                <a:rect l="0" t="0" r="r" b="b"/>
                <a:pathLst>
                  <a:path w="89" h="645">
                    <a:moveTo>
                      <a:pt x="0" y="0"/>
                    </a:moveTo>
                    <a:lnTo>
                      <a:pt x="11" y="5"/>
                    </a:lnTo>
                    <a:lnTo>
                      <a:pt x="23" y="10"/>
                    </a:lnTo>
                    <a:lnTo>
                      <a:pt x="33" y="14"/>
                    </a:lnTo>
                    <a:lnTo>
                      <a:pt x="45" y="18"/>
                    </a:lnTo>
                    <a:lnTo>
                      <a:pt x="56" y="22"/>
                    </a:lnTo>
                    <a:lnTo>
                      <a:pt x="68" y="26"/>
                    </a:lnTo>
                    <a:lnTo>
                      <a:pt x="78" y="30"/>
                    </a:lnTo>
                    <a:lnTo>
                      <a:pt x="89" y="34"/>
                    </a:lnTo>
                    <a:lnTo>
                      <a:pt x="89" y="187"/>
                    </a:lnTo>
                    <a:lnTo>
                      <a:pt x="89" y="339"/>
                    </a:lnTo>
                    <a:lnTo>
                      <a:pt x="89" y="492"/>
                    </a:lnTo>
                    <a:lnTo>
                      <a:pt x="89" y="645"/>
                    </a:lnTo>
                    <a:lnTo>
                      <a:pt x="78" y="644"/>
                    </a:lnTo>
                    <a:lnTo>
                      <a:pt x="68" y="643"/>
                    </a:lnTo>
                    <a:lnTo>
                      <a:pt x="56" y="642"/>
                    </a:lnTo>
                    <a:lnTo>
                      <a:pt x="45" y="640"/>
                    </a:lnTo>
                    <a:lnTo>
                      <a:pt x="33" y="639"/>
                    </a:lnTo>
                    <a:lnTo>
                      <a:pt x="23" y="638"/>
                    </a:lnTo>
                    <a:lnTo>
                      <a:pt x="11" y="637"/>
                    </a:lnTo>
                    <a:lnTo>
                      <a:pt x="0" y="636"/>
                    </a:lnTo>
                    <a:lnTo>
                      <a:pt x="1" y="536"/>
                    </a:lnTo>
                    <a:lnTo>
                      <a:pt x="3" y="316"/>
                    </a:lnTo>
                    <a:lnTo>
                      <a:pt x="3" y="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204" name="Freeform 91"/>
              <p:cNvSpPr>
                <a:spLocks/>
              </p:cNvSpPr>
              <p:nvPr/>
            </p:nvSpPr>
            <p:spPr bwMode="auto">
              <a:xfrm>
                <a:off x="3054351" y="6350000"/>
                <a:ext cx="68263" cy="5080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4"/>
                  </a:cxn>
                  <a:cxn ang="0">
                    <a:pos x="22" y="8"/>
                  </a:cxn>
                  <a:cxn ang="0">
                    <a:pos x="32" y="12"/>
                  </a:cxn>
                  <a:cxn ang="0">
                    <a:pos x="43" y="15"/>
                  </a:cxn>
                  <a:cxn ang="0">
                    <a:pos x="53" y="19"/>
                  </a:cxn>
                  <a:cxn ang="0">
                    <a:pos x="63" y="22"/>
                  </a:cxn>
                  <a:cxn ang="0">
                    <a:pos x="75" y="27"/>
                  </a:cxn>
                  <a:cxn ang="0">
                    <a:pos x="85" y="30"/>
                  </a:cxn>
                  <a:cxn ang="0">
                    <a:pos x="85" y="182"/>
                  </a:cxn>
                  <a:cxn ang="0">
                    <a:pos x="85" y="335"/>
                  </a:cxn>
                  <a:cxn ang="0">
                    <a:pos x="85" y="487"/>
                  </a:cxn>
                  <a:cxn ang="0">
                    <a:pos x="85" y="640"/>
                  </a:cxn>
                  <a:cxn ang="0">
                    <a:pos x="75" y="639"/>
                  </a:cxn>
                  <a:cxn ang="0">
                    <a:pos x="64" y="638"/>
                  </a:cxn>
                  <a:cxn ang="0">
                    <a:pos x="54" y="637"/>
                  </a:cxn>
                  <a:cxn ang="0">
                    <a:pos x="44" y="635"/>
                  </a:cxn>
                  <a:cxn ang="0">
                    <a:pos x="33" y="634"/>
                  </a:cxn>
                  <a:cxn ang="0">
                    <a:pos x="23" y="633"/>
                  </a:cxn>
                  <a:cxn ang="0">
                    <a:pos x="14" y="632"/>
                  </a:cxn>
                  <a:cxn ang="0">
                    <a:pos x="3" y="631"/>
                  </a:cxn>
                  <a:cxn ang="0">
                    <a:pos x="5" y="531"/>
                  </a:cxn>
                  <a:cxn ang="0">
                    <a:pos x="6" y="312"/>
                  </a:cxn>
                  <a:cxn ang="0">
                    <a:pos x="5" y="94"/>
                  </a:cxn>
                  <a:cxn ang="0">
                    <a:pos x="0" y="0"/>
                  </a:cxn>
                </a:cxnLst>
                <a:rect l="0" t="0" r="r" b="b"/>
                <a:pathLst>
                  <a:path w="85" h="640">
                    <a:moveTo>
                      <a:pt x="0" y="0"/>
                    </a:moveTo>
                    <a:lnTo>
                      <a:pt x="10" y="4"/>
                    </a:lnTo>
                    <a:lnTo>
                      <a:pt x="22" y="8"/>
                    </a:lnTo>
                    <a:lnTo>
                      <a:pt x="32" y="12"/>
                    </a:lnTo>
                    <a:lnTo>
                      <a:pt x="43" y="15"/>
                    </a:lnTo>
                    <a:lnTo>
                      <a:pt x="53" y="19"/>
                    </a:lnTo>
                    <a:lnTo>
                      <a:pt x="63" y="22"/>
                    </a:lnTo>
                    <a:lnTo>
                      <a:pt x="75" y="27"/>
                    </a:lnTo>
                    <a:lnTo>
                      <a:pt x="85" y="30"/>
                    </a:lnTo>
                    <a:lnTo>
                      <a:pt x="85" y="182"/>
                    </a:lnTo>
                    <a:lnTo>
                      <a:pt x="85" y="335"/>
                    </a:lnTo>
                    <a:lnTo>
                      <a:pt x="85" y="487"/>
                    </a:lnTo>
                    <a:lnTo>
                      <a:pt x="85" y="640"/>
                    </a:lnTo>
                    <a:lnTo>
                      <a:pt x="75" y="639"/>
                    </a:lnTo>
                    <a:lnTo>
                      <a:pt x="64" y="638"/>
                    </a:lnTo>
                    <a:lnTo>
                      <a:pt x="54" y="637"/>
                    </a:lnTo>
                    <a:lnTo>
                      <a:pt x="44" y="635"/>
                    </a:lnTo>
                    <a:lnTo>
                      <a:pt x="33" y="634"/>
                    </a:lnTo>
                    <a:lnTo>
                      <a:pt x="23" y="633"/>
                    </a:lnTo>
                    <a:lnTo>
                      <a:pt x="14" y="632"/>
                    </a:lnTo>
                    <a:lnTo>
                      <a:pt x="3" y="631"/>
                    </a:lnTo>
                    <a:lnTo>
                      <a:pt x="5" y="531"/>
                    </a:lnTo>
                    <a:lnTo>
                      <a:pt x="6" y="312"/>
                    </a:lnTo>
                    <a:lnTo>
                      <a:pt x="5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205" name="Freeform 92"/>
              <p:cNvSpPr>
                <a:spLocks/>
              </p:cNvSpPr>
              <p:nvPr/>
            </p:nvSpPr>
            <p:spPr bwMode="auto">
              <a:xfrm>
                <a:off x="3057526" y="6353175"/>
                <a:ext cx="61913" cy="5048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3"/>
                  </a:cxn>
                  <a:cxn ang="0">
                    <a:pos x="20" y="6"/>
                  </a:cxn>
                  <a:cxn ang="0">
                    <a:pos x="30" y="10"/>
                  </a:cxn>
                  <a:cxn ang="0">
                    <a:pos x="41" y="13"/>
                  </a:cxn>
                  <a:cxn ang="0">
                    <a:pos x="50" y="17"/>
                  </a:cxn>
                  <a:cxn ang="0">
                    <a:pos x="60" y="20"/>
                  </a:cxn>
                  <a:cxn ang="0">
                    <a:pos x="70" y="24"/>
                  </a:cxn>
                  <a:cxn ang="0">
                    <a:pos x="80" y="27"/>
                  </a:cxn>
                  <a:cxn ang="0">
                    <a:pos x="80" y="179"/>
                  </a:cxn>
                  <a:cxn ang="0">
                    <a:pos x="80" y="331"/>
                  </a:cxn>
                  <a:cxn ang="0">
                    <a:pos x="80" y="484"/>
                  </a:cxn>
                  <a:cxn ang="0">
                    <a:pos x="80" y="636"/>
                  </a:cxn>
                  <a:cxn ang="0">
                    <a:pos x="71" y="635"/>
                  </a:cxn>
                  <a:cxn ang="0">
                    <a:pos x="60" y="634"/>
                  </a:cxn>
                  <a:cxn ang="0">
                    <a:pos x="51" y="633"/>
                  </a:cxn>
                  <a:cxn ang="0">
                    <a:pos x="42" y="631"/>
                  </a:cxn>
                  <a:cxn ang="0">
                    <a:pos x="32" y="630"/>
                  </a:cxn>
                  <a:cxn ang="0">
                    <a:pos x="22" y="629"/>
                  </a:cxn>
                  <a:cxn ang="0">
                    <a:pos x="12" y="628"/>
                  </a:cxn>
                  <a:cxn ang="0">
                    <a:pos x="3" y="627"/>
                  </a:cxn>
                  <a:cxn ang="0">
                    <a:pos x="4" y="528"/>
                  </a:cxn>
                  <a:cxn ang="0">
                    <a:pos x="5" y="309"/>
                  </a:cxn>
                  <a:cxn ang="0">
                    <a:pos x="5" y="94"/>
                  </a:cxn>
                  <a:cxn ang="0">
                    <a:pos x="0" y="0"/>
                  </a:cxn>
                </a:cxnLst>
                <a:rect l="0" t="0" r="r" b="b"/>
                <a:pathLst>
                  <a:path w="80" h="636">
                    <a:moveTo>
                      <a:pt x="0" y="0"/>
                    </a:moveTo>
                    <a:lnTo>
                      <a:pt x="11" y="3"/>
                    </a:lnTo>
                    <a:lnTo>
                      <a:pt x="20" y="6"/>
                    </a:lnTo>
                    <a:lnTo>
                      <a:pt x="30" y="10"/>
                    </a:lnTo>
                    <a:lnTo>
                      <a:pt x="41" y="13"/>
                    </a:lnTo>
                    <a:lnTo>
                      <a:pt x="50" y="17"/>
                    </a:lnTo>
                    <a:lnTo>
                      <a:pt x="60" y="20"/>
                    </a:lnTo>
                    <a:lnTo>
                      <a:pt x="70" y="24"/>
                    </a:lnTo>
                    <a:lnTo>
                      <a:pt x="80" y="27"/>
                    </a:lnTo>
                    <a:lnTo>
                      <a:pt x="80" y="179"/>
                    </a:lnTo>
                    <a:lnTo>
                      <a:pt x="80" y="331"/>
                    </a:lnTo>
                    <a:lnTo>
                      <a:pt x="80" y="484"/>
                    </a:lnTo>
                    <a:lnTo>
                      <a:pt x="80" y="636"/>
                    </a:lnTo>
                    <a:lnTo>
                      <a:pt x="71" y="635"/>
                    </a:lnTo>
                    <a:lnTo>
                      <a:pt x="60" y="634"/>
                    </a:lnTo>
                    <a:lnTo>
                      <a:pt x="51" y="633"/>
                    </a:lnTo>
                    <a:lnTo>
                      <a:pt x="42" y="631"/>
                    </a:lnTo>
                    <a:lnTo>
                      <a:pt x="32" y="630"/>
                    </a:lnTo>
                    <a:lnTo>
                      <a:pt x="22" y="629"/>
                    </a:lnTo>
                    <a:lnTo>
                      <a:pt x="12" y="628"/>
                    </a:lnTo>
                    <a:lnTo>
                      <a:pt x="3" y="627"/>
                    </a:lnTo>
                    <a:lnTo>
                      <a:pt x="4" y="528"/>
                    </a:lnTo>
                    <a:lnTo>
                      <a:pt x="5" y="309"/>
                    </a:lnTo>
                    <a:lnTo>
                      <a:pt x="5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206" name="Freeform 93"/>
              <p:cNvSpPr>
                <a:spLocks/>
              </p:cNvSpPr>
              <p:nvPr/>
            </p:nvSpPr>
            <p:spPr bwMode="auto">
              <a:xfrm>
                <a:off x="3059113" y="6354763"/>
                <a:ext cx="58738" cy="5032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3"/>
                  </a:cxn>
                  <a:cxn ang="0">
                    <a:pos x="18" y="7"/>
                  </a:cxn>
                  <a:cxn ang="0">
                    <a:pos x="28" y="10"/>
                  </a:cxn>
                  <a:cxn ang="0">
                    <a:pos x="37" y="13"/>
                  </a:cxn>
                  <a:cxn ang="0">
                    <a:pos x="46" y="16"/>
                  </a:cxn>
                  <a:cxn ang="0">
                    <a:pos x="55" y="19"/>
                  </a:cxn>
                  <a:cxn ang="0">
                    <a:pos x="64" y="22"/>
                  </a:cxn>
                  <a:cxn ang="0">
                    <a:pos x="74" y="25"/>
                  </a:cxn>
                  <a:cxn ang="0">
                    <a:pos x="74" y="177"/>
                  </a:cxn>
                  <a:cxn ang="0">
                    <a:pos x="74" y="329"/>
                  </a:cxn>
                  <a:cxn ang="0">
                    <a:pos x="74" y="482"/>
                  </a:cxn>
                  <a:cxn ang="0">
                    <a:pos x="74" y="634"/>
                  </a:cxn>
                  <a:cxn ang="0">
                    <a:pos x="64" y="633"/>
                  </a:cxn>
                  <a:cxn ang="0">
                    <a:pos x="55" y="632"/>
                  </a:cxn>
                  <a:cxn ang="0">
                    <a:pos x="47" y="631"/>
                  </a:cxn>
                  <a:cxn ang="0">
                    <a:pos x="38" y="629"/>
                  </a:cxn>
                  <a:cxn ang="0">
                    <a:pos x="30" y="628"/>
                  </a:cxn>
                  <a:cxn ang="0">
                    <a:pos x="21" y="627"/>
                  </a:cxn>
                  <a:cxn ang="0">
                    <a:pos x="13" y="626"/>
                  </a:cxn>
                  <a:cxn ang="0">
                    <a:pos x="3" y="625"/>
                  </a:cxn>
                  <a:cxn ang="0">
                    <a:pos x="4" y="526"/>
                  </a:cxn>
                  <a:cxn ang="0">
                    <a:pos x="6" y="309"/>
                  </a:cxn>
                  <a:cxn ang="0">
                    <a:pos x="4" y="94"/>
                  </a:cxn>
                  <a:cxn ang="0">
                    <a:pos x="0" y="0"/>
                  </a:cxn>
                </a:cxnLst>
                <a:rect l="0" t="0" r="r" b="b"/>
                <a:pathLst>
                  <a:path w="74" h="634">
                    <a:moveTo>
                      <a:pt x="0" y="0"/>
                    </a:moveTo>
                    <a:lnTo>
                      <a:pt x="9" y="3"/>
                    </a:lnTo>
                    <a:lnTo>
                      <a:pt x="18" y="7"/>
                    </a:lnTo>
                    <a:lnTo>
                      <a:pt x="28" y="10"/>
                    </a:lnTo>
                    <a:lnTo>
                      <a:pt x="37" y="13"/>
                    </a:lnTo>
                    <a:lnTo>
                      <a:pt x="46" y="16"/>
                    </a:lnTo>
                    <a:lnTo>
                      <a:pt x="55" y="19"/>
                    </a:lnTo>
                    <a:lnTo>
                      <a:pt x="64" y="22"/>
                    </a:lnTo>
                    <a:lnTo>
                      <a:pt x="74" y="25"/>
                    </a:lnTo>
                    <a:lnTo>
                      <a:pt x="74" y="177"/>
                    </a:lnTo>
                    <a:lnTo>
                      <a:pt x="74" y="329"/>
                    </a:lnTo>
                    <a:lnTo>
                      <a:pt x="74" y="482"/>
                    </a:lnTo>
                    <a:lnTo>
                      <a:pt x="74" y="634"/>
                    </a:lnTo>
                    <a:lnTo>
                      <a:pt x="64" y="633"/>
                    </a:lnTo>
                    <a:lnTo>
                      <a:pt x="55" y="632"/>
                    </a:lnTo>
                    <a:lnTo>
                      <a:pt x="47" y="631"/>
                    </a:lnTo>
                    <a:lnTo>
                      <a:pt x="38" y="629"/>
                    </a:lnTo>
                    <a:lnTo>
                      <a:pt x="30" y="628"/>
                    </a:lnTo>
                    <a:lnTo>
                      <a:pt x="21" y="627"/>
                    </a:lnTo>
                    <a:lnTo>
                      <a:pt x="13" y="626"/>
                    </a:lnTo>
                    <a:lnTo>
                      <a:pt x="3" y="625"/>
                    </a:lnTo>
                    <a:lnTo>
                      <a:pt x="4" y="526"/>
                    </a:lnTo>
                    <a:lnTo>
                      <a:pt x="6" y="309"/>
                    </a:lnTo>
                    <a:lnTo>
                      <a:pt x="4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207" name="Freeform 94"/>
              <p:cNvSpPr>
                <a:spLocks/>
              </p:cNvSpPr>
              <p:nvPr/>
            </p:nvSpPr>
            <p:spPr bwMode="auto">
              <a:xfrm>
                <a:off x="3062288" y="6357938"/>
                <a:ext cx="53975" cy="5000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4"/>
                  </a:cxn>
                  <a:cxn ang="0">
                    <a:pos x="16" y="6"/>
                  </a:cxn>
                  <a:cxn ang="0">
                    <a:pos x="26" y="10"/>
                  </a:cxn>
                  <a:cxn ang="0">
                    <a:pos x="34" y="12"/>
                  </a:cxn>
                  <a:cxn ang="0">
                    <a:pos x="43" y="14"/>
                  </a:cxn>
                  <a:cxn ang="0">
                    <a:pos x="51" y="18"/>
                  </a:cxn>
                  <a:cxn ang="0">
                    <a:pos x="60" y="20"/>
                  </a:cxn>
                  <a:cxn ang="0">
                    <a:pos x="68" y="23"/>
                  </a:cxn>
                  <a:cxn ang="0">
                    <a:pos x="68" y="175"/>
                  </a:cxn>
                  <a:cxn ang="0">
                    <a:pos x="68" y="327"/>
                  </a:cxn>
                  <a:cxn ang="0">
                    <a:pos x="68" y="479"/>
                  </a:cxn>
                  <a:cxn ang="0">
                    <a:pos x="68" y="631"/>
                  </a:cxn>
                  <a:cxn ang="0">
                    <a:pos x="60" y="630"/>
                  </a:cxn>
                  <a:cxn ang="0">
                    <a:pos x="52" y="629"/>
                  </a:cxn>
                  <a:cxn ang="0">
                    <a:pos x="44" y="628"/>
                  </a:cxn>
                  <a:cxn ang="0">
                    <a:pos x="36" y="626"/>
                  </a:cxn>
                  <a:cxn ang="0">
                    <a:pos x="28" y="625"/>
                  </a:cxn>
                  <a:cxn ang="0">
                    <a:pos x="21" y="624"/>
                  </a:cxn>
                  <a:cxn ang="0">
                    <a:pos x="13" y="623"/>
                  </a:cxn>
                  <a:cxn ang="0">
                    <a:pos x="5" y="622"/>
                  </a:cxn>
                  <a:cxn ang="0">
                    <a:pos x="6" y="524"/>
                  </a:cxn>
                  <a:cxn ang="0">
                    <a:pos x="6" y="308"/>
                  </a:cxn>
                  <a:cxn ang="0">
                    <a:pos x="5" y="94"/>
                  </a:cxn>
                  <a:cxn ang="0">
                    <a:pos x="0" y="0"/>
                  </a:cxn>
                </a:cxnLst>
                <a:rect l="0" t="0" r="r" b="b"/>
                <a:pathLst>
                  <a:path w="68" h="631">
                    <a:moveTo>
                      <a:pt x="0" y="0"/>
                    </a:moveTo>
                    <a:lnTo>
                      <a:pt x="8" y="4"/>
                    </a:lnTo>
                    <a:lnTo>
                      <a:pt x="16" y="6"/>
                    </a:lnTo>
                    <a:lnTo>
                      <a:pt x="26" y="10"/>
                    </a:lnTo>
                    <a:lnTo>
                      <a:pt x="34" y="12"/>
                    </a:lnTo>
                    <a:lnTo>
                      <a:pt x="43" y="14"/>
                    </a:lnTo>
                    <a:lnTo>
                      <a:pt x="51" y="18"/>
                    </a:lnTo>
                    <a:lnTo>
                      <a:pt x="60" y="20"/>
                    </a:lnTo>
                    <a:lnTo>
                      <a:pt x="68" y="23"/>
                    </a:lnTo>
                    <a:lnTo>
                      <a:pt x="68" y="175"/>
                    </a:lnTo>
                    <a:lnTo>
                      <a:pt x="68" y="327"/>
                    </a:lnTo>
                    <a:lnTo>
                      <a:pt x="68" y="479"/>
                    </a:lnTo>
                    <a:lnTo>
                      <a:pt x="68" y="631"/>
                    </a:lnTo>
                    <a:lnTo>
                      <a:pt x="60" y="630"/>
                    </a:lnTo>
                    <a:lnTo>
                      <a:pt x="52" y="629"/>
                    </a:lnTo>
                    <a:lnTo>
                      <a:pt x="44" y="628"/>
                    </a:lnTo>
                    <a:lnTo>
                      <a:pt x="36" y="626"/>
                    </a:lnTo>
                    <a:lnTo>
                      <a:pt x="28" y="625"/>
                    </a:lnTo>
                    <a:lnTo>
                      <a:pt x="21" y="624"/>
                    </a:lnTo>
                    <a:lnTo>
                      <a:pt x="13" y="623"/>
                    </a:lnTo>
                    <a:lnTo>
                      <a:pt x="5" y="622"/>
                    </a:lnTo>
                    <a:lnTo>
                      <a:pt x="6" y="524"/>
                    </a:lnTo>
                    <a:lnTo>
                      <a:pt x="6" y="308"/>
                    </a:lnTo>
                    <a:lnTo>
                      <a:pt x="5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208" name="Freeform 95"/>
              <p:cNvSpPr>
                <a:spLocks/>
              </p:cNvSpPr>
              <p:nvPr/>
            </p:nvSpPr>
            <p:spPr bwMode="auto">
              <a:xfrm>
                <a:off x="3063876" y="6359525"/>
                <a:ext cx="50800" cy="4984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"/>
                  </a:cxn>
                  <a:cxn ang="0">
                    <a:pos x="16" y="4"/>
                  </a:cxn>
                  <a:cxn ang="0">
                    <a:pos x="24" y="8"/>
                  </a:cxn>
                  <a:cxn ang="0">
                    <a:pos x="32" y="10"/>
                  </a:cxn>
                  <a:cxn ang="0">
                    <a:pos x="40" y="12"/>
                  </a:cxn>
                  <a:cxn ang="0">
                    <a:pos x="47" y="15"/>
                  </a:cxn>
                  <a:cxn ang="0">
                    <a:pos x="55" y="18"/>
                  </a:cxn>
                  <a:cxn ang="0">
                    <a:pos x="63" y="20"/>
                  </a:cxn>
                  <a:cxn ang="0">
                    <a:pos x="63" y="172"/>
                  </a:cxn>
                  <a:cxn ang="0">
                    <a:pos x="63" y="323"/>
                  </a:cxn>
                  <a:cxn ang="0">
                    <a:pos x="63" y="475"/>
                  </a:cxn>
                  <a:cxn ang="0">
                    <a:pos x="63" y="627"/>
                  </a:cxn>
                  <a:cxn ang="0">
                    <a:pos x="56" y="626"/>
                  </a:cxn>
                  <a:cxn ang="0">
                    <a:pos x="48" y="625"/>
                  </a:cxn>
                  <a:cxn ang="0">
                    <a:pos x="41" y="624"/>
                  </a:cxn>
                  <a:cxn ang="0">
                    <a:pos x="34" y="622"/>
                  </a:cxn>
                  <a:cxn ang="0">
                    <a:pos x="26" y="621"/>
                  </a:cxn>
                  <a:cxn ang="0">
                    <a:pos x="19" y="620"/>
                  </a:cxn>
                  <a:cxn ang="0">
                    <a:pos x="12" y="619"/>
                  </a:cxn>
                  <a:cxn ang="0">
                    <a:pos x="5" y="618"/>
                  </a:cxn>
                  <a:cxn ang="0">
                    <a:pos x="5" y="520"/>
                  </a:cxn>
                  <a:cxn ang="0">
                    <a:pos x="7" y="305"/>
                  </a:cxn>
                  <a:cxn ang="0">
                    <a:pos x="4" y="93"/>
                  </a:cxn>
                  <a:cxn ang="0">
                    <a:pos x="0" y="0"/>
                  </a:cxn>
                </a:cxnLst>
                <a:rect l="0" t="0" r="r" b="b"/>
                <a:pathLst>
                  <a:path w="63" h="627">
                    <a:moveTo>
                      <a:pt x="0" y="0"/>
                    </a:moveTo>
                    <a:lnTo>
                      <a:pt x="8" y="2"/>
                    </a:lnTo>
                    <a:lnTo>
                      <a:pt x="16" y="4"/>
                    </a:lnTo>
                    <a:lnTo>
                      <a:pt x="24" y="8"/>
                    </a:lnTo>
                    <a:lnTo>
                      <a:pt x="32" y="10"/>
                    </a:lnTo>
                    <a:lnTo>
                      <a:pt x="40" y="12"/>
                    </a:lnTo>
                    <a:lnTo>
                      <a:pt x="47" y="15"/>
                    </a:lnTo>
                    <a:lnTo>
                      <a:pt x="55" y="18"/>
                    </a:lnTo>
                    <a:lnTo>
                      <a:pt x="63" y="20"/>
                    </a:lnTo>
                    <a:lnTo>
                      <a:pt x="63" y="172"/>
                    </a:lnTo>
                    <a:lnTo>
                      <a:pt x="63" y="323"/>
                    </a:lnTo>
                    <a:lnTo>
                      <a:pt x="63" y="475"/>
                    </a:lnTo>
                    <a:lnTo>
                      <a:pt x="63" y="627"/>
                    </a:lnTo>
                    <a:lnTo>
                      <a:pt x="56" y="626"/>
                    </a:lnTo>
                    <a:lnTo>
                      <a:pt x="48" y="625"/>
                    </a:lnTo>
                    <a:lnTo>
                      <a:pt x="41" y="624"/>
                    </a:lnTo>
                    <a:lnTo>
                      <a:pt x="34" y="622"/>
                    </a:lnTo>
                    <a:lnTo>
                      <a:pt x="26" y="621"/>
                    </a:lnTo>
                    <a:lnTo>
                      <a:pt x="19" y="620"/>
                    </a:lnTo>
                    <a:lnTo>
                      <a:pt x="12" y="619"/>
                    </a:lnTo>
                    <a:lnTo>
                      <a:pt x="5" y="618"/>
                    </a:lnTo>
                    <a:lnTo>
                      <a:pt x="5" y="520"/>
                    </a:lnTo>
                    <a:lnTo>
                      <a:pt x="7" y="305"/>
                    </a:lnTo>
                    <a:lnTo>
                      <a:pt x="4" y="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209" name="Freeform 96"/>
              <p:cNvSpPr>
                <a:spLocks/>
              </p:cNvSpPr>
              <p:nvPr/>
            </p:nvSpPr>
            <p:spPr bwMode="auto">
              <a:xfrm>
                <a:off x="3067051" y="6362700"/>
                <a:ext cx="46038" cy="4953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3"/>
                  </a:cxn>
                  <a:cxn ang="0">
                    <a:pos x="15" y="5"/>
                  </a:cxn>
                  <a:cxn ang="0">
                    <a:pos x="22" y="7"/>
                  </a:cxn>
                  <a:cxn ang="0">
                    <a:pos x="29" y="9"/>
                  </a:cxn>
                  <a:cxn ang="0">
                    <a:pos x="36" y="12"/>
                  </a:cxn>
                  <a:cxn ang="0">
                    <a:pos x="43" y="14"/>
                  </a:cxn>
                  <a:cxn ang="0">
                    <a:pos x="51" y="16"/>
                  </a:cxn>
                  <a:cxn ang="0">
                    <a:pos x="58" y="19"/>
                  </a:cxn>
                  <a:cxn ang="0">
                    <a:pos x="58" y="169"/>
                  </a:cxn>
                  <a:cxn ang="0">
                    <a:pos x="58" y="321"/>
                  </a:cxn>
                  <a:cxn ang="0">
                    <a:pos x="58" y="472"/>
                  </a:cxn>
                  <a:cxn ang="0">
                    <a:pos x="58" y="624"/>
                  </a:cxn>
                  <a:cxn ang="0">
                    <a:pos x="51" y="623"/>
                  </a:cxn>
                  <a:cxn ang="0">
                    <a:pos x="45" y="622"/>
                  </a:cxn>
                  <a:cxn ang="0">
                    <a:pos x="38" y="621"/>
                  </a:cxn>
                  <a:cxn ang="0">
                    <a:pos x="32" y="619"/>
                  </a:cxn>
                  <a:cxn ang="0">
                    <a:pos x="25" y="618"/>
                  </a:cxn>
                  <a:cxn ang="0">
                    <a:pos x="19" y="617"/>
                  </a:cxn>
                  <a:cxn ang="0">
                    <a:pos x="13" y="616"/>
                  </a:cxn>
                  <a:cxn ang="0">
                    <a:pos x="6" y="615"/>
                  </a:cxn>
                  <a:cxn ang="0">
                    <a:pos x="6" y="517"/>
                  </a:cxn>
                  <a:cxn ang="0">
                    <a:pos x="7" y="304"/>
                  </a:cxn>
                  <a:cxn ang="0">
                    <a:pos x="5" y="92"/>
                  </a:cxn>
                  <a:cxn ang="0">
                    <a:pos x="0" y="0"/>
                  </a:cxn>
                </a:cxnLst>
                <a:rect l="0" t="0" r="r" b="b"/>
                <a:pathLst>
                  <a:path w="58" h="624">
                    <a:moveTo>
                      <a:pt x="0" y="0"/>
                    </a:moveTo>
                    <a:lnTo>
                      <a:pt x="7" y="3"/>
                    </a:lnTo>
                    <a:lnTo>
                      <a:pt x="15" y="5"/>
                    </a:lnTo>
                    <a:lnTo>
                      <a:pt x="22" y="7"/>
                    </a:lnTo>
                    <a:lnTo>
                      <a:pt x="29" y="9"/>
                    </a:lnTo>
                    <a:lnTo>
                      <a:pt x="36" y="12"/>
                    </a:lnTo>
                    <a:lnTo>
                      <a:pt x="43" y="14"/>
                    </a:lnTo>
                    <a:lnTo>
                      <a:pt x="51" y="16"/>
                    </a:lnTo>
                    <a:lnTo>
                      <a:pt x="58" y="19"/>
                    </a:lnTo>
                    <a:lnTo>
                      <a:pt x="58" y="169"/>
                    </a:lnTo>
                    <a:lnTo>
                      <a:pt x="58" y="321"/>
                    </a:lnTo>
                    <a:lnTo>
                      <a:pt x="58" y="472"/>
                    </a:lnTo>
                    <a:lnTo>
                      <a:pt x="58" y="624"/>
                    </a:lnTo>
                    <a:lnTo>
                      <a:pt x="51" y="623"/>
                    </a:lnTo>
                    <a:lnTo>
                      <a:pt x="45" y="622"/>
                    </a:lnTo>
                    <a:lnTo>
                      <a:pt x="38" y="621"/>
                    </a:lnTo>
                    <a:lnTo>
                      <a:pt x="32" y="619"/>
                    </a:lnTo>
                    <a:lnTo>
                      <a:pt x="25" y="618"/>
                    </a:lnTo>
                    <a:lnTo>
                      <a:pt x="19" y="617"/>
                    </a:lnTo>
                    <a:lnTo>
                      <a:pt x="13" y="616"/>
                    </a:lnTo>
                    <a:lnTo>
                      <a:pt x="6" y="615"/>
                    </a:lnTo>
                    <a:lnTo>
                      <a:pt x="6" y="517"/>
                    </a:lnTo>
                    <a:lnTo>
                      <a:pt x="7" y="304"/>
                    </a:lnTo>
                    <a:lnTo>
                      <a:pt x="5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210" name="Freeform 97"/>
              <p:cNvSpPr>
                <a:spLocks/>
              </p:cNvSpPr>
              <p:nvPr/>
            </p:nvSpPr>
            <p:spPr bwMode="auto">
              <a:xfrm>
                <a:off x="3070226" y="6364288"/>
                <a:ext cx="41275" cy="4937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2"/>
                  </a:cxn>
                  <a:cxn ang="0">
                    <a:pos x="12" y="4"/>
                  </a:cxn>
                  <a:cxn ang="0">
                    <a:pos x="19" y="6"/>
                  </a:cxn>
                  <a:cxn ang="0">
                    <a:pos x="26" y="8"/>
                  </a:cxn>
                  <a:cxn ang="0">
                    <a:pos x="32" y="10"/>
                  </a:cxn>
                  <a:cxn ang="0">
                    <a:pos x="39" y="12"/>
                  </a:cxn>
                  <a:cxn ang="0">
                    <a:pos x="44" y="13"/>
                  </a:cxn>
                  <a:cxn ang="0">
                    <a:pos x="51" y="16"/>
                  </a:cxn>
                  <a:cxn ang="0">
                    <a:pos x="51" y="166"/>
                  </a:cxn>
                  <a:cxn ang="0">
                    <a:pos x="51" y="318"/>
                  </a:cxn>
                  <a:cxn ang="0">
                    <a:pos x="51" y="470"/>
                  </a:cxn>
                  <a:cxn ang="0">
                    <a:pos x="51" y="621"/>
                  </a:cxn>
                  <a:cxn ang="0">
                    <a:pos x="46" y="620"/>
                  </a:cxn>
                  <a:cxn ang="0">
                    <a:pos x="40" y="619"/>
                  </a:cxn>
                  <a:cxn ang="0">
                    <a:pos x="34" y="618"/>
                  </a:cxn>
                  <a:cxn ang="0">
                    <a:pos x="28" y="616"/>
                  </a:cxn>
                  <a:cxn ang="0">
                    <a:pos x="23" y="615"/>
                  </a:cxn>
                  <a:cxn ang="0">
                    <a:pos x="17" y="614"/>
                  </a:cxn>
                  <a:cxn ang="0">
                    <a:pos x="11" y="613"/>
                  </a:cxn>
                  <a:cxn ang="0">
                    <a:pos x="5" y="612"/>
                  </a:cxn>
                  <a:cxn ang="0">
                    <a:pos x="5" y="515"/>
                  </a:cxn>
                  <a:cxn ang="0">
                    <a:pos x="6" y="302"/>
                  </a:cxn>
                  <a:cxn ang="0">
                    <a:pos x="4" y="92"/>
                  </a:cxn>
                  <a:cxn ang="0">
                    <a:pos x="0" y="0"/>
                  </a:cxn>
                </a:cxnLst>
                <a:rect l="0" t="0" r="r" b="b"/>
                <a:pathLst>
                  <a:path w="51" h="621">
                    <a:moveTo>
                      <a:pt x="0" y="0"/>
                    </a:moveTo>
                    <a:lnTo>
                      <a:pt x="6" y="2"/>
                    </a:lnTo>
                    <a:lnTo>
                      <a:pt x="12" y="4"/>
                    </a:lnTo>
                    <a:lnTo>
                      <a:pt x="19" y="6"/>
                    </a:lnTo>
                    <a:lnTo>
                      <a:pt x="26" y="8"/>
                    </a:lnTo>
                    <a:lnTo>
                      <a:pt x="32" y="10"/>
                    </a:lnTo>
                    <a:lnTo>
                      <a:pt x="39" y="12"/>
                    </a:lnTo>
                    <a:lnTo>
                      <a:pt x="44" y="13"/>
                    </a:lnTo>
                    <a:lnTo>
                      <a:pt x="51" y="16"/>
                    </a:lnTo>
                    <a:lnTo>
                      <a:pt x="51" y="166"/>
                    </a:lnTo>
                    <a:lnTo>
                      <a:pt x="51" y="318"/>
                    </a:lnTo>
                    <a:lnTo>
                      <a:pt x="51" y="470"/>
                    </a:lnTo>
                    <a:lnTo>
                      <a:pt x="51" y="621"/>
                    </a:lnTo>
                    <a:lnTo>
                      <a:pt x="46" y="620"/>
                    </a:lnTo>
                    <a:lnTo>
                      <a:pt x="40" y="619"/>
                    </a:lnTo>
                    <a:lnTo>
                      <a:pt x="34" y="618"/>
                    </a:lnTo>
                    <a:lnTo>
                      <a:pt x="28" y="616"/>
                    </a:lnTo>
                    <a:lnTo>
                      <a:pt x="23" y="615"/>
                    </a:lnTo>
                    <a:lnTo>
                      <a:pt x="17" y="614"/>
                    </a:lnTo>
                    <a:lnTo>
                      <a:pt x="11" y="613"/>
                    </a:lnTo>
                    <a:lnTo>
                      <a:pt x="5" y="612"/>
                    </a:lnTo>
                    <a:lnTo>
                      <a:pt x="5" y="515"/>
                    </a:lnTo>
                    <a:lnTo>
                      <a:pt x="6" y="302"/>
                    </a:lnTo>
                    <a:lnTo>
                      <a:pt x="4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211" name="Freeform 98"/>
              <p:cNvSpPr>
                <a:spLocks/>
              </p:cNvSpPr>
              <p:nvPr/>
            </p:nvSpPr>
            <p:spPr bwMode="auto">
              <a:xfrm>
                <a:off x="3071813" y="6367463"/>
                <a:ext cx="36513" cy="4905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1"/>
                  </a:cxn>
                  <a:cxn ang="0">
                    <a:pos x="12" y="3"/>
                  </a:cxn>
                  <a:cxn ang="0">
                    <a:pos x="17" y="5"/>
                  </a:cxn>
                  <a:cxn ang="0">
                    <a:pos x="23" y="7"/>
                  </a:cxn>
                  <a:cxn ang="0">
                    <a:pos x="29" y="8"/>
                  </a:cxn>
                  <a:cxn ang="0">
                    <a:pos x="33" y="10"/>
                  </a:cxn>
                  <a:cxn ang="0">
                    <a:pos x="39" y="11"/>
                  </a:cxn>
                  <a:cxn ang="0">
                    <a:pos x="45" y="14"/>
                  </a:cxn>
                  <a:cxn ang="0">
                    <a:pos x="45" y="165"/>
                  </a:cxn>
                  <a:cxn ang="0">
                    <a:pos x="45" y="315"/>
                  </a:cxn>
                  <a:cxn ang="0">
                    <a:pos x="45" y="467"/>
                  </a:cxn>
                  <a:cxn ang="0">
                    <a:pos x="45" y="618"/>
                  </a:cxn>
                  <a:cxn ang="0">
                    <a:pos x="40" y="617"/>
                  </a:cxn>
                  <a:cxn ang="0">
                    <a:pos x="36" y="616"/>
                  </a:cxn>
                  <a:cxn ang="0">
                    <a:pos x="31" y="615"/>
                  </a:cxn>
                  <a:cxn ang="0">
                    <a:pos x="26" y="613"/>
                  </a:cxn>
                  <a:cxn ang="0">
                    <a:pos x="21" y="612"/>
                  </a:cxn>
                  <a:cxn ang="0">
                    <a:pos x="16" y="611"/>
                  </a:cxn>
                  <a:cxn ang="0">
                    <a:pos x="12" y="610"/>
                  </a:cxn>
                  <a:cxn ang="0">
                    <a:pos x="7" y="609"/>
                  </a:cxn>
                  <a:cxn ang="0">
                    <a:pos x="7" y="512"/>
                  </a:cxn>
                  <a:cxn ang="0">
                    <a:pos x="7" y="300"/>
                  </a:cxn>
                  <a:cxn ang="0">
                    <a:pos x="5" y="91"/>
                  </a:cxn>
                  <a:cxn ang="0">
                    <a:pos x="0" y="0"/>
                  </a:cxn>
                </a:cxnLst>
                <a:rect l="0" t="0" r="r" b="b"/>
                <a:pathLst>
                  <a:path w="45" h="618">
                    <a:moveTo>
                      <a:pt x="0" y="0"/>
                    </a:moveTo>
                    <a:lnTo>
                      <a:pt x="6" y="1"/>
                    </a:lnTo>
                    <a:lnTo>
                      <a:pt x="12" y="3"/>
                    </a:lnTo>
                    <a:lnTo>
                      <a:pt x="17" y="5"/>
                    </a:lnTo>
                    <a:lnTo>
                      <a:pt x="23" y="7"/>
                    </a:lnTo>
                    <a:lnTo>
                      <a:pt x="29" y="8"/>
                    </a:lnTo>
                    <a:lnTo>
                      <a:pt x="33" y="10"/>
                    </a:lnTo>
                    <a:lnTo>
                      <a:pt x="39" y="11"/>
                    </a:lnTo>
                    <a:lnTo>
                      <a:pt x="45" y="14"/>
                    </a:lnTo>
                    <a:lnTo>
                      <a:pt x="45" y="165"/>
                    </a:lnTo>
                    <a:lnTo>
                      <a:pt x="45" y="315"/>
                    </a:lnTo>
                    <a:lnTo>
                      <a:pt x="45" y="467"/>
                    </a:lnTo>
                    <a:lnTo>
                      <a:pt x="45" y="618"/>
                    </a:lnTo>
                    <a:lnTo>
                      <a:pt x="40" y="617"/>
                    </a:lnTo>
                    <a:lnTo>
                      <a:pt x="36" y="616"/>
                    </a:lnTo>
                    <a:lnTo>
                      <a:pt x="31" y="615"/>
                    </a:lnTo>
                    <a:lnTo>
                      <a:pt x="26" y="613"/>
                    </a:lnTo>
                    <a:lnTo>
                      <a:pt x="21" y="612"/>
                    </a:lnTo>
                    <a:lnTo>
                      <a:pt x="16" y="611"/>
                    </a:lnTo>
                    <a:lnTo>
                      <a:pt x="12" y="610"/>
                    </a:lnTo>
                    <a:lnTo>
                      <a:pt x="7" y="609"/>
                    </a:lnTo>
                    <a:lnTo>
                      <a:pt x="7" y="512"/>
                    </a:lnTo>
                    <a:lnTo>
                      <a:pt x="7" y="300"/>
                    </a:lnTo>
                    <a:lnTo>
                      <a:pt x="5" y="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212" name="Freeform 99"/>
              <p:cNvSpPr>
                <a:spLocks/>
              </p:cNvSpPr>
              <p:nvPr/>
            </p:nvSpPr>
            <p:spPr bwMode="auto">
              <a:xfrm>
                <a:off x="3074988" y="6370638"/>
                <a:ext cx="31750" cy="4873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2"/>
                  </a:cxn>
                  <a:cxn ang="0">
                    <a:pos x="11" y="3"/>
                  </a:cxn>
                  <a:cxn ang="0">
                    <a:pos x="15" y="4"/>
                  </a:cxn>
                  <a:cxn ang="0">
                    <a:pos x="21" y="6"/>
                  </a:cxn>
                  <a:cxn ang="0">
                    <a:pos x="26" y="7"/>
                  </a:cxn>
                  <a:cxn ang="0">
                    <a:pos x="31" y="8"/>
                  </a:cxn>
                  <a:cxn ang="0">
                    <a:pos x="36" y="11"/>
                  </a:cxn>
                  <a:cxn ang="0">
                    <a:pos x="41" y="12"/>
                  </a:cxn>
                  <a:cxn ang="0">
                    <a:pos x="41" y="163"/>
                  </a:cxn>
                  <a:cxn ang="0">
                    <a:pos x="41" y="313"/>
                  </a:cxn>
                  <a:cxn ang="0">
                    <a:pos x="41" y="464"/>
                  </a:cxn>
                  <a:cxn ang="0">
                    <a:pos x="41" y="615"/>
                  </a:cxn>
                  <a:cxn ang="0">
                    <a:pos x="33" y="613"/>
                  </a:cxn>
                  <a:cxn ang="0">
                    <a:pos x="24" y="610"/>
                  </a:cxn>
                  <a:cxn ang="0">
                    <a:pos x="16" y="608"/>
                  </a:cxn>
                  <a:cxn ang="0">
                    <a:pos x="8" y="606"/>
                  </a:cxn>
                  <a:cxn ang="0">
                    <a:pos x="8" y="510"/>
                  </a:cxn>
                  <a:cxn ang="0">
                    <a:pos x="8" y="300"/>
                  </a:cxn>
                  <a:cxn ang="0">
                    <a:pos x="6" y="91"/>
                  </a:cxn>
                  <a:cxn ang="0">
                    <a:pos x="0" y="0"/>
                  </a:cxn>
                </a:cxnLst>
                <a:rect l="0" t="0" r="r" b="b"/>
                <a:pathLst>
                  <a:path w="41" h="615">
                    <a:moveTo>
                      <a:pt x="0" y="0"/>
                    </a:moveTo>
                    <a:lnTo>
                      <a:pt x="5" y="2"/>
                    </a:lnTo>
                    <a:lnTo>
                      <a:pt x="11" y="3"/>
                    </a:lnTo>
                    <a:lnTo>
                      <a:pt x="15" y="4"/>
                    </a:lnTo>
                    <a:lnTo>
                      <a:pt x="21" y="6"/>
                    </a:lnTo>
                    <a:lnTo>
                      <a:pt x="26" y="7"/>
                    </a:lnTo>
                    <a:lnTo>
                      <a:pt x="31" y="8"/>
                    </a:lnTo>
                    <a:lnTo>
                      <a:pt x="36" y="11"/>
                    </a:lnTo>
                    <a:lnTo>
                      <a:pt x="41" y="12"/>
                    </a:lnTo>
                    <a:lnTo>
                      <a:pt x="41" y="163"/>
                    </a:lnTo>
                    <a:lnTo>
                      <a:pt x="41" y="313"/>
                    </a:lnTo>
                    <a:lnTo>
                      <a:pt x="41" y="464"/>
                    </a:lnTo>
                    <a:lnTo>
                      <a:pt x="41" y="615"/>
                    </a:lnTo>
                    <a:lnTo>
                      <a:pt x="33" y="613"/>
                    </a:lnTo>
                    <a:lnTo>
                      <a:pt x="24" y="610"/>
                    </a:lnTo>
                    <a:lnTo>
                      <a:pt x="16" y="608"/>
                    </a:lnTo>
                    <a:lnTo>
                      <a:pt x="8" y="606"/>
                    </a:lnTo>
                    <a:lnTo>
                      <a:pt x="8" y="510"/>
                    </a:lnTo>
                    <a:lnTo>
                      <a:pt x="8" y="300"/>
                    </a:lnTo>
                    <a:lnTo>
                      <a:pt x="6" y="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213" name="Freeform 100"/>
              <p:cNvSpPr>
                <a:spLocks/>
              </p:cNvSpPr>
              <p:nvPr/>
            </p:nvSpPr>
            <p:spPr bwMode="auto">
              <a:xfrm>
                <a:off x="3076576" y="6372225"/>
                <a:ext cx="28575" cy="4857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4" y="8"/>
                  </a:cxn>
                  <a:cxn ang="0">
                    <a:pos x="34" y="611"/>
                  </a:cxn>
                  <a:cxn ang="0">
                    <a:pos x="10" y="602"/>
                  </a:cxn>
                  <a:cxn ang="0">
                    <a:pos x="10" y="506"/>
                  </a:cxn>
                  <a:cxn ang="0">
                    <a:pos x="9" y="297"/>
                  </a:cxn>
                  <a:cxn ang="0">
                    <a:pos x="6" y="90"/>
                  </a:cxn>
                  <a:cxn ang="0">
                    <a:pos x="0" y="0"/>
                  </a:cxn>
                </a:cxnLst>
                <a:rect l="0" t="0" r="r" b="b"/>
                <a:pathLst>
                  <a:path w="34" h="611">
                    <a:moveTo>
                      <a:pt x="0" y="0"/>
                    </a:moveTo>
                    <a:lnTo>
                      <a:pt x="34" y="8"/>
                    </a:lnTo>
                    <a:lnTo>
                      <a:pt x="34" y="611"/>
                    </a:lnTo>
                    <a:lnTo>
                      <a:pt x="10" y="602"/>
                    </a:lnTo>
                    <a:lnTo>
                      <a:pt x="10" y="506"/>
                    </a:lnTo>
                    <a:lnTo>
                      <a:pt x="9" y="297"/>
                    </a:lnTo>
                    <a:lnTo>
                      <a:pt x="6" y="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214" name="Rectangle 101"/>
              <p:cNvSpPr>
                <a:spLocks noChangeArrowheads="1"/>
              </p:cNvSpPr>
              <p:nvPr/>
            </p:nvSpPr>
            <p:spPr bwMode="auto">
              <a:xfrm>
                <a:off x="4103688" y="6216650"/>
                <a:ext cx="22225" cy="85566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  <p:sp>
            <p:nvSpPr>
              <p:cNvPr id="215" name="Freeform 102"/>
              <p:cNvSpPr>
                <a:spLocks/>
              </p:cNvSpPr>
              <p:nvPr/>
            </p:nvSpPr>
            <p:spPr bwMode="auto">
              <a:xfrm>
                <a:off x="4033838" y="6772275"/>
                <a:ext cx="80963" cy="312738"/>
              </a:xfrm>
              <a:custGeom>
                <a:avLst/>
                <a:gdLst/>
                <a:ahLst/>
                <a:cxnLst>
                  <a:cxn ang="0">
                    <a:pos x="92" y="0"/>
                  </a:cxn>
                  <a:cxn ang="0">
                    <a:pos x="0" y="0"/>
                  </a:cxn>
                  <a:cxn ang="0">
                    <a:pos x="0" y="393"/>
                  </a:cxn>
                  <a:cxn ang="0">
                    <a:pos x="101" y="393"/>
                  </a:cxn>
                  <a:cxn ang="0">
                    <a:pos x="92" y="0"/>
                  </a:cxn>
                </a:cxnLst>
                <a:rect l="0" t="0" r="r" b="b"/>
                <a:pathLst>
                  <a:path w="101" h="393">
                    <a:moveTo>
                      <a:pt x="92" y="0"/>
                    </a:moveTo>
                    <a:lnTo>
                      <a:pt x="0" y="0"/>
                    </a:lnTo>
                    <a:lnTo>
                      <a:pt x="0" y="393"/>
                    </a:lnTo>
                    <a:lnTo>
                      <a:pt x="101" y="393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sz="1600"/>
              </a:p>
            </p:txBody>
          </p:sp>
        </p:grpSp>
      </p:grpSp>
      <p:cxnSp>
        <p:nvCxnSpPr>
          <p:cNvPr id="216" name="Lige pilforbindelse 215"/>
          <p:cNvCxnSpPr/>
          <p:nvPr/>
        </p:nvCxnSpPr>
        <p:spPr>
          <a:xfrm>
            <a:off x="6732240" y="2024799"/>
            <a:ext cx="557720" cy="46809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ktangel 129"/>
          <p:cNvSpPr/>
          <p:nvPr/>
        </p:nvSpPr>
        <p:spPr>
          <a:xfrm>
            <a:off x="7560000" y="2493000"/>
            <a:ext cx="792000" cy="936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 sz="1400" b="1" i="1" dirty="0">
                <a:solidFill>
                  <a:schemeClr val="tx1"/>
                </a:solidFill>
              </a:rPr>
              <a:t>Pillar </a:t>
            </a:r>
            <a:r>
              <a:rPr lang="en-GB" sz="1400" b="1" i="1" dirty="0" smtClean="0">
                <a:solidFill>
                  <a:schemeClr val="tx1"/>
                </a:solidFill>
              </a:rPr>
              <a:t>9</a:t>
            </a:r>
            <a:endParaRPr lang="en-GB" sz="1400" b="1" i="1" dirty="0">
              <a:solidFill>
                <a:schemeClr val="tx1"/>
              </a:solidFill>
            </a:endParaRPr>
          </a:p>
        </p:txBody>
      </p:sp>
      <p:pic>
        <p:nvPicPr>
          <p:cNvPr id="217" name="Picture 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673705">
            <a:off x="7713711" y="2761428"/>
            <a:ext cx="427890" cy="697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9" name="Lige pilforbindelse 218"/>
          <p:cNvCxnSpPr/>
          <p:nvPr/>
        </p:nvCxnSpPr>
        <p:spPr>
          <a:xfrm>
            <a:off x="7470664" y="2024798"/>
            <a:ext cx="557720" cy="46809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565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5" presetID="5" presetClass="emph" presetSubtype="1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6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17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18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5" presetClass="emph" presetSubtype="1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20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21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22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5" presetClass="emph" presetSubtype="1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24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25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26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4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9" presetID="4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1" presetID="4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1" grpId="0"/>
      <p:bldP spid="41" grpId="1"/>
      <p:bldP spid="41" grpId="2"/>
      <p:bldP spid="41" grpId="3"/>
      <p:bldP spid="43" grpId="0"/>
      <p:bldP spid="43" grpId="1"/>
      <p:bldP spid="43" grpId="2"/>
      <p:bldP spid="43" grpId="3"/>
      <p:bldP spid="49" grpId="0"/>
      <p:bldP spid="49" grpId="1"/>
      <p:bldP spid="49" grpId="2"/>
      <p:bldP spid="49" grpId="3"/>
      <p:bldP spid="130" grpId="0" animBg="1"/>
      <p:bldP spid="130" grpId="1" animBg="1"/>
      <p:bldP spid="130" grpId="2" animBg="1"/>
      <p:bldP spid="130" grpId="3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Bit Safety</a:t>
            </a:r>
            <a:endParaRPr lang="en-US" dirty="0"/>
          </a:p>
        </p:txBody>
      </p:sp>
      <p:graphicFrame>
        <p:nvGraphicFramePr>
          <p:cNvPr id="9" name="Pladsholder til indhold 8"/>
          <p:cNvGraphicFramePr>
            <a:graphicFrameLocks noGrp="1"/>
          </p:cNvGraphicFramePr>
          <p:nvPr>
            <p:ph idx="1"/>
          </p:nvPr>
        </p:nvGraphicFramePr>
        <p:xfrm>
          <a:off x="746248" y="1124744"/>
          <a:ext cx="7858200" cy="2808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5512"/>
                <a:gridCol w="6192688"/>
              </a:tblGrid>
              <a:tr h="6377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 smtClean="0"/>
                        <a:t>Value</a:t>
                      </a:r>
                      <a:endParaRPr lang="en-US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 smtClean="0"/>
                        <a:t>Comment for </a:t>
                      </a:r>
                      <a:r>
                        <a:rPr kumimoji="0" lang="en-US" sz="1800" b="1" kern="1200" noProof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preservationLevelType</a:t>
                      </a:r>
                      <a:r>
                        <a:rPr kumimoji="0" lang="en-US" sz="18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kumimoji="0" lang="en-US" sz="1800" b="1" kern="1200" noProof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BitSafety</a:t>
                      </a:r>
                      <a:endParaRPr kumimoji="0" lang="en-US" sz="1800" b="1" kern="1200" noProof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Maximum</a:t>
                      </a:r>
                      <a:r>
                        <a:rPr lang="en-US" sz="1600" b="0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bit safety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dirty="0" err="1" smtClean="0"/>
                        <a:t>VeryHigh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Very high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noProof="0" dirty="0" smtClean="0"/>
                        <a:t>bit safety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High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High bit safety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Medium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Medium bit safety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Low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Low bit safety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VeryLow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Very low bit safety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Min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Minimum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noProof="0" dirty="0" smtClean="0"/>
                        <a:t>bit safety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</a:tbl>
          </a:graphicData>
        </a:graphic>
      </p:graphicFrame>
      <p:sp>
        <p:nvSpPr>
          <p:cNvPr id="12" name="Rektangel 11"/>
          <p:cNvSpPr/>
          <p:nvPr/>
        </p:nvSpPr>
        <p:spPr>
          <a:xfrm>
            <a:off x="539552" y="6093296"/>
            <a:ext cx="3377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b="1" dirty="0" smtClean="0"/>
              <a:t>from </a:t>
            </a:r>
            <a:r>
              <a:rPr lang="da-DK" dirty="0" smtClean="0">
                <a:hlinkClick r:id="rId2"/>
              </a:rPr>
              <a:t>http://id.kb.dk/vocabulary/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Bit Safety</a:t>
            </a:r>
            <a:endParaRPr lang="en-US" dirty="0"/>
          </a:p>
        </p:txBody>
      </p:sp>
      <p:graphicFrame>
        <p:nvGraphicFramePr>
          <p:cNvPr id="9" name="Pladsholder til indhold 8"/>
          <p:cNvGraphicFramePr>
            <a:graphicFrameLocks noGrp="1"/>
          </p:cNvGraphicFramePr>
          <p:nvPr>
            <p:ph idx="1"/>
          </p:nvPr>
        </p:nvGraphicFramePr>
        <p:xfrm>
          <a:off x="746248" y="1124744"/>
          <a:ext cx="7858200" cy="2808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5512"/>
                <a:gridCol w="6192688"/>
              </a:tblGrid>
              <a:tr h="6377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 smtClean="0"/>
                        <a:t>Value</a:t>
                      </a:r>
                      <a:endParaRPr lang="en-US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 smtClean="0"/>
                        <a:t>Comment for </a:t>
                      </a:r>
                      <a:r>
                        <a:rPr kumimoji="0" lang="en-US" sz="1800" b="1" kern="1200" noProof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preservationLevelType</a:t>
                      </a:r>
                      <a:r>
                        <a:rPr kumimoji="0" lang="en-US" sz="18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kumimoji="0" lang="en-US" sz="1800" b="1" kern="1200" noProof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BitSafety</a:t>
                      </a:r>
                      <a:endParaRPr kumimoji="0" lang="en-US" sz="1800" b="1" kern="1200" noProof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b="1" noProof="0" dirty="0" smtClean="0">
                          <a:solidFill>
                            <a:srgbClr val="C00000"/>
                          </a:solidFill>
                        </a:rPr>
                        <a:t>Max</a:t>
                      </a:r>
                      <a:endParaRPr lang="en-US" sz="1600" b="1" noProof="0" dirty="0">
                        <a:solidFill>
                          <a:srgbClr val="C00000"/>
                        </a:solidFill>
                      </a:endParaRPr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r>
                        <a:rPr lang="en-US" sz="1600" b="1" noProof="0" dirty="0" smtClean="0">
                          <a:solidFill>
                            <a:srgbClr val="C00000"/>
                          </a:solidFill>
                        </a:rPr>
                        <a:t>Maximum</a:t>
                      </a:r>
                      <a:r>
                        <a:rPr lang="en-US" sz="1600" b="1" baseline="0" noProof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600" b="1" noProof="0" dirty="0" smtClean="0">
                          <a:solidFill>
                            <a:srgbClr val="C00000"/>
                          </a:solidFill>
                        </a:rPr>
                        <a:t>bit safety</a:t>
                      </a:r>
                      <a:endParaRPr lang="en-US" sz="1600" b="1" noProof="0" dirty="0">
                        <a:solidFill>
                          <a:srgbClr val="C00000"/>
                        </a:solidFill>
                      </a:endParaRP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dirty="0" err="1" smtClean="0"/>
                        <a:t>VeryHigh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Very high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noProof="0" dirty="0" smtClean="0"/>
                        <a:t>bit safety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High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High bit safety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Medium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Medium bit safety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Low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Low bit safety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VeryLow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Very low bit safety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Min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Minimum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noProof="0" dirty="0" smtClean="0"/>
                        <a:t>bit safety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</a:tbl>
          </a:graphicData>
        </a:graphic>
      </p:graphicFrame>
      <p:sp>
        <p:nvSpPr>
          <p:cNvPr id="8" name="Tekstboks 7"/>
          <p:cNvSpPr txBox="1"/>
          <p:nvPr/>
        </p:nvSpPr>
        <p:spPr>
          <a:xfrm>
            <a:off x="683568" y="5661248"/>
            <a:ext cx="79303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Strategy 2050</a:t>
            </a:r>
            <a:r>
              <a:rPr lang="en-US" dirty="0" smtClean="0"/>
              <a:t>: </a:t>
            </a:r>
          </a:p>
          <a:p>
            <a:r>
              <a:rPr lang="en-US" dirty="0" smtClean="0"/>
              <a:t>8 copies ; at lest 2 on Mars, at least two written to DNA, checked every …</a:t>
            </a:r>
          </a:p>
          <a:p>
            <a:endParaRPr lang="en-US" dirty="0"/>
          </a:p>
        </p:txBody>
      </p:sp>
      <p:sp>
        <p:nvSpPr>
          <p:cNvPr id="10" name="Tekstboks 9"/>
          <p:cNvSpPr txBox="1"/>
          <p:nvPr/>
        </p:nvSpPr>
        <p:spPr>
          <a:xfrm>
            <a:off x="683568" y="4676943"/>
            <a:ext cx="74558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Strategy 2013</a:t>
            </a:r>
            <a:r>
              <a:rPr lang="en-US" dirty="0" smtClean="0"/>
              <a:t>: </a:t>
            </a:r>
          </a:p>
          <a:p>
            <a:r>
              <a:rPr lang="en-US" dirty="0" smtClean="0"/>
              <a:t>10 copies spread over 3 continents, both optical and magnetic medias, </a:t>
            </a:r>
            <a:br>
              <a:rPr lang="en-US" dirty="0" smtClean="0"/>
            </a:br>
            <a:r>
              <a:rPr lang="en-US" dirty="0" smtClean="0"/>
              <a:t>checked every …</a:t>
            </a:r>
          </a:p>
          <a:p>
            <a:endParaRPr lang="en-US" dirty="0"/>
          </a:p>
        </p:txBody>
      </p:sp>
      <p:sp>
        <p:nvSpPr>
          <p:cNvPr id="11" name="Tekstboks 10"/>
          <p:cNvSpPr txBox="1"/>
          <p:nvPr/>
        </p:nvSpPr>
        <p:spPr>
          <a:xfrm>
            <a:off x="713760" y="4005064"/>
            <a:ext cx="3570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Policy</a:t>
            </a:r>
            <a:r>
              <a:rPr lang="en-US" dirty="0" smtClean="0"/>
              <a:t>: </a:t>
            </a:r>
          </a:p>
          <a:p>
            <a:r>
              <a:rPr lang="en-US" dirty="0" smtClean="0"/>
              <a:t>As high bit safety that we can get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Confidentiality</a:t>
            </a:r>
            <a:endParaRPr lang="en-US" dirty="0"/>
          </a:p>
        </p:txBody>
      </p:sp>
      <p:graphicFrame>
        <p:nvGraphicFramePr>
          <p:cNvPr id="9" name="Pladsholder til indhold 8"/>
          <p:cNvGraphicFramePr>
            <a:graphicFrameLocks noGrp="1"/>
          </p:cNvGraphicFramePr>
          <p:nvPr>
            <p:ph idx="1"/>
          </p:nvPr>
        </p:nvGraphicFramePr>
        <p:xfrm>
          <a:off x="746248" y="1124744"/>
          <a:ext cx="7858200" cy="2808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5512"/>
                <a:gridCol w="6192688"/>
              </a:tblGrid>
              <a:tr h="6377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 smtClean="0"/>
                        <a:t>Value</a:t>
                      </a:r>
                      <a:endParaRPr lang="en-US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 smtClean="0"/>
                        <a:t>Comment for </a:t>
                      </a:r>
                      <a:r>
                        <a:rPr kumimoji="0" lang="en-US" sz="1800" b="1" kern="1200" noProof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preservationLevelType</a:t>
                      </a:r>
                      <a:r>
                        <a:rPr kumimoji="0" lang="en-US" sz="18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b="1" dirty="0" smtClean="0"/>
                        <a:t>Confidentiality</a:t>
                      </a:r>
                      <a:endParaRPr kumimoji="0" lang="en-US" sz="1800" b="1" kern="1200" noProof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Maximum</a:t>
                      </a:r>
                      <a:r>
                        <a:rPr lang="en-US" sz="1600" b="0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confidentiality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dirty="0" err="1" smtClean="0"/>
                        <a:t>VeryHigh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Very high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noProof="0" dirty="0" smtClean="0"/>
                        <a:t>confidentiality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High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High confidentiality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Medium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Medium confidentiality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Low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Low confidentiality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VeryLow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Very low confidentiality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Min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Minimum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noProof="0" dirty="0" smtClean="0"/>
                        <a:t>confidentiality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</a:tbl>
          </a:graphicData>
        </a:graphic>
      </p:graphicFrame>
      <p:sp>
        <p:nvSpPr>
          <p:cNvPr id="12" name="Rektangel 11"/>
          <p:cNvSpPr/>
          <p:nvPr/>
        </p:nvSpPr>
        <p:spPr>
          <a:xfrm>
            <a:off x="539552" y="6093296"/>
            <a:ext cx="3377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b="1" dirty="0" smtClean="0"/>
              <a:t>from </a:t>
            </a:r>
            <a:r>
              <a:rPr lang="da-DK" dirty="0" smtClean="0">
                <a:hlinkClick r:id="rId2"/>
              </a:rPr>
              <a:t>http://id.kb.dk/vocabulary/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Confidentiality</a:t>
            </a:r>
            <a:endParaRPr lang="en-US" dirty="0"/>
          </a:p>
        </p:txBody>
      </p:sp>
      <p:graphicFrame>
        <p:nvGraphicFramePr>
          <p:cNvPr id="9" name="Pladsholder til indhold 8"/>
          <p:cNvGraphicFramePr>
            <a:graphicFrameLocks noGrp="1"/>
          </p:cNvGraphicFramePr>
          <p:nvPr>
            <p:ph idx="1"/>
          </p:nvPr>
        </p:nvGraphicFramePr>
        <p:xfrm>
          <a:off x="746248" y="1124744"/>
          <a:ext cx="7858200" cy="2808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5512"/>
                <a:gridCol w="6192688"/>
              </a:tblGrid>
              <a:tr h="6377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 smtClean="0"/>
                        <a:t>Value</a:t>
                      </a:r>
                      <a:endParaRPr lang="en-US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 smtClean="0"/>
                        <a:t>Comment for </a:t>
                      </a:r>
                      <a:r>
                        <a:rPr kumimoji="0" lang="en-US" sz="1800" b="1" kern="1200" noProof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preservationLevelType</a:t>
                      </a:r>
                      <a:r>
                        <a:rPr kumimoji="0" lang="en-US" sz="18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b="1" dirty="0" smtClean="0"/>
                        <a:t>Confidentiality</a:t>
                      </a:r>
                      <a:endParaRPr kumimoji="0" lang="en-US" sz="1800" b="1" kern="1200" noProof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Maximum</a:t>
                      </a:r>
                      <a:r>
                        <a:rPr lang="en-US" sz="1600" b="0" baseline="0" noProof="0" dirty="0" smtClean="0">
                          <a:solidFill>
                            <a:schemeClr val="tx1"/>
                          </a:solidFill>
                        </a:rPr>
                        <a:t> c</a:t>
                      </a: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onfidentiality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dirty="0" err="1" smtClean="0"/>
                        <a:t>VeryHigh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Very high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noProof="0" dirty="0" smtClean="0"/>
                        <a:t>confidentiality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b="1" noProof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sz="1600" b="1" noProof="0">
                        <a:solidFill>
                          <a:srgbClr val="C00000"/>
                        </a:solidFill>
                      </a:endParaRPr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r>
                        <a:rPr lang="en-US" sz="1600" b="1" noProof="0" dirty="0" smtClean="0">
                          <a:solidFill>
                            <a:srgbClr val="C00000"/>
                          </a:solidFill>
                        </a:rPr>
                        <a:t>High confidentiality</a:t>
                      </a:r>
                      <a:endParaRPr lang="en-US" sz="1600" b="1" noProof="0" dirty="0">
                        <a:solidFill>
                          <a:srgbClr val="C00000"/>
                        </a:solidFill>
                      </a:endParaRP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b="0" noProof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sz="1600" b="0" noProof="0">
                        <a:solidFill>
                          <a:schemeClr val="tx1"/>
                        </a:solidFill>
                      </a:endParaRPr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Medium confidentiality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Low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Low confidentiality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VeryLow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Very low confidentiality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Min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Minimum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noProof="0" dirty="0" smtClean="0"/>
                        <a:t>confidentiality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</a:tr>
            </a:tbl>
          </a:graphicData>
        </a:graphic>
      </p:graphicFrame>
      <p:sp>
        <p:nvSpPr>
          <p:cNvPr id="8" name="Tekstboks 7"/>
          <p:cNvSpPr txBox="1"/>
          <p:nvPr/>
        </p:nvSpPr>
        <p:spPr>
          <a:xfrm>
            <a:off x="683568" y="5661248"/>
            <a:ext cx="18133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Strategy 2050</a:t>
            </a:r>
            <a:r>
              <a:rPr lang="en-US" dirty="0" smtClean="0"/>
              <a:t>: </a:t>
            </a:r>
          </a:p>
          <a:p>
            <a:r>
              <a:rPr lang="en-US" dirty="0" smtClean="0"/>
              <a:t>??? …</a:t>
            </a:r>
          </a:p>
          <a:p>
            <a:endParaRPr lang="en-US" dirty="0"/>
          </a:p>
        </p:txBody>
      </p:sp>
      <p:sp>
        <p:nvSpPr>
          <p:cNvPr id="10" name="Tekstboks 9"/>
          <p:cNvSpPr txBox="1"/>
          <p:nvPr/>
        </p:nvSpPr>
        <p:spPr>
          <a:xfrm>
            <a:off x="683568" y="4953942"/>
            <a:ext cx="64770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Strategy 2013</a:t>
            </a:r>
            <a:r>
              <a:rPr lang="en-US" dirty="0" smtClean="0"/>
              <a:t>: </a:t>
            </a:r>
          </a:p>
          <a:p>
            <a:r>
              <a:rPr lang="en-US" dirty="0" smtClean="0"/>
              <a:t>No more than 2 copies, that are secured on off-line medias …</a:t>
            </a:r>
          </a:p>
          <a:p>
            <a:endParaRPr lang="en-US" dirty="0"/>
          </a:p>
        </p:txBody>
      </p:sp>
      <p:sp>
        <p:nvSpPr>
          <p:cNvPr id="11" name="Tekstboks 10"/>
          <p:cNvSpPr txBox="1"/>
          <p:nvPr/>
        </p:nvSpPr>
        <p:spPr>
          <a:xfrm>
            <a:off x="713760" y="4005064"/>
            <a:ext cx="69301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Policy</a:t>
            </a:r>
            <a:r>
              <a:rPr lang="en-US" dirty="0" smtClean="0"/>
              <a:t>: </a:t>
            </a:r>
          </a:p>
          <a:p>
            <a:r>
              <a:rPr lang="en-US" dirty="0" smtClean="0"/>
              <a:t>Only restricted access, where it is as hard  as it can get for others </a:t>
            </a:r>
            <a:br>
              <a:rPr lang="en-US" dirty="0" smtClean="0"/>
            </a:br>
            <a:r>
              <a:rPr lang="en-US" dirty="0" smtClean="0"/>
              <a:t>when skipping encryption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Availability</a:t>
            </a:r>
            <a:endParaRPr lang="en-US" dirty="0"/>
          </a:p>
        </p:txBody>
      </p:sp>
      <p:graphicFrame>
        <p:nvGraphicFramePr>
          <p:cNvPr id="9" name="Pladsholder til indhold 8"/>
          <p:cNvGraphicFramePr>
            <a:graphicFrameLocks noGrp="1"/>
          </p:cNvGraphicFramePr>
          <p:nvPr>
            <p:ph idx="1"/>
          </p:nvPr>
        </p:nvGraphicFramePr>
        <p:xfrm>
          <a:off x="746248" y="1124744"/>
          <a:ext cx="7858200" cy="2808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5512"/>
                <a:gridCol w="6192688"/>
              </a:tblGrid>
              <a:tr h="6377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 smtClean="0"/>
                        <a:t>Value</a:t>
                      </a:r>
                      <a:endParaRPr lang="en-US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 smtClean="0"/>
                        <a:t>Comment for </a:t>
                      </a:r>
                      <a:r>
                        <a:rPr kumimoji="0" lang="en-US" sz="1800" b="1" kern="1200" noProof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preservationLevelType</a:t>
                      </a:r>
                      <a:r>
                        <a:rPr kumimoji="0" lang="en-US" sz="18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b="1" dirty="0" smtClean="0"/>
                        <a:t>Availability</a:t>
                      </a:r>
                      <a:endParaRPr kumimoji="0" lang="en-US" sz="1800" b="1" kern="1200" noProof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Maximum</a:t>
                      </a:r>
                      <a:r>
                        <a:rPr lang="en-US" sz="1600" b="0" baseline="0" noProof="0" dirty="0" smtClean="0">
                          <a:solidFill>
                            <a:schemeClr val="tx1"/>
                          </a:solidFill>
                        </a:rPr>
                        <a:t> a</a:t>
                      </a: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vailability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dirty="0" err="1" smtClean="0"/>
                        <a:t>VeryHigh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Very high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b="0" baseline="0" noProof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vailability</a:t>
                      </a: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High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High </a:t>
                      </a:r>
                      <a:r>
                        <a:rPr lang="en-US" sz="1600" b="0" baseline="0" noProof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vailability</a:t>
                      </a: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Medium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Medium </a:t>
                      </a:r>
                      <a:r>
                        <a:rPr lang="en-US" sz="1600" b="0" baseline="0" noProof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vailability</a:t>
                      </a: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Low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Low </a:t>
                      </a:r>
                      <a:r>
                        <a:rPr lang="en-US" sz="1600" b="0" baseline="0" noProof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vailability</a:t>
                      </a: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VeryLow</a:t>
                      </a:r>
                      <a:endParaRPr lang="en-US" sz="1600" noProof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Very low </a:t>
                      </a:r>
                      <a:r>
                        <a:rPr lang="en-US" sz="1600" b="0" baseline="0" noProof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vailability</a:t>
                      </a: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Min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Minimum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b="0" baseline="0" noProof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vailability</a:t>
                      </a:r>
                    </a:p>
                  </a:txBody>
                  <a:tcPr marL="51099" marR="51099" marT="25549" marB="25549" anchor="ctr"/>
                </a:tc>
              </a:tr>
            </a:tbl>
          </a:graphicData>
        </a:graphic>
      </p:graphicFrame>
      <p:sp>
        <p:nvSpPr>
          <p:cNvPr id="5" name="Tekstboks 4"/>
          <p:cNvSpPr txBox="1"/>
          <p:nvPr/>
        </p:nvSpPr>
        <p:spPr>
          <a:xfrm>
            <a:off x="713760" y="429483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…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Logical Preservation</a:t>
            </a:r>
            <a:endParaRPr lang="en-US" dirty="0"/>
          </a:p>
        </p:txBody>
      </p:sp>
      <p:graphicFrame>
        <p:nvGraphicFramePr>
          <p:cNvPr id="9" name="Pladsholder til indhold 8"/>
          <p:cNvGraphicFramePr>
            <a:graphicFrameLocks noGrp="1"/>
          </p:cNvGraphicFramePr>
          <p:nvPr>
            <p:ph idx="1"/>
          </p:nvPr>
        </p:nvGraphicFramePr>
        <p:xfrm>
          <a:off x="746248" y="1124744"/>
          <a:ext cx="7858200" cy="1567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5512"/>
                <a:gridCol w="6192688"/>
              </a:tblGrid>
              <a:tr h="6377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 smtClean="0"/>
                        <a:t>Value</a:t>
                      </a:r>
                      <a:endParaRPr lang="en-US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 smtClean="0"/>
                        <a:t>Comment for </a:t>
                      </a:r>
                      <a:r>
                        <a:rPr kumimoji="0" lang="en-US" sz="1800" b="1" kern="1200" noProof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preservationLevelType</a:t>
                      </a:r>
                      <a:r>
                        <a:rPr kumimoji="0" lang="en-US" sz="18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kumimoji="0" lang="da-DK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logicalStrategy</a:t>
                      </a:r>
                      <a:endParaRPr kumimoji="0" lang="en-US" sz="1800" b="1" kern="1200" noProof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da-DK" sz="1600" dirty="0" smtClean="0"/>
                        <a:t>Migration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Migration of digital material to keep data interpretable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da-DK" sz="1600" dirty="0" err="1" smtClean="0"/>
                        <a:t>Emulation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err="1" smtClean="0"/>
                        <a:t>Emulation</a:t>
                      </a:r>
                      <a:r>
                        <a:rPr lang="da-DK" sz="1600" dirty="0" smtClean="0"/>
                        <a:t> </a:t>
                      </a: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of digital material to keep data interpretable</a:t>
                      </a: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da-DK" sz="1600" dirty="0" err="1" smtClean="0"/>
                        <a:t>Technical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err="1" smtClean="0"/>
                        <a:t>Technology</a:t>
                      </a:r>
                      <a:r>
                        <a:rPr lang="da-DK" sz="1600" baseline="0" dirty="0" smtClean="0"/>
                        <a:t> </a:t>
                      </a:r>
                      <a:r>
                        <a:rPr lang="da-DK" sz="1600" baseline="0" dirty="0" err="1" smtClean="0"/>
                        <a:t>preservation</a:t>
                      </a:r>
                      <a:r>
                        <a:rPr lang="da-DK" sz="1600" baseline="0" dirty="0" smtClean="0"/>
                        <a:t> </a:t>
                      </a: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to keep data interpretable</a:t>
                      </a:r>
                    </a:p>
                  </a:txBody>
                  <a:tcPr marL="51099" marR="51099" marT="25549" marB="25549" anchor="ctr"/>
                </a:tc>
              </a:tr>
            </a:tbl>
          </a:graphicData>
        </a:graphic>
      </p:graphicFrame>
      <p:sp>
        <p:nvSpPr>
          <p:cNvPr id="5" name="Tekstboks 4"/>
          <p:cNvSpPr txBox="1"/>
          <p:nvPr/>
        </p:nvSpPr>
        <p:spPr>
          <a:xfrm>
            <a:off x="713760" y="429483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…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04" y="274638"/>
            <a:ext cx="7498080" cy="706090"/>
          </a:xfrm>
        </p:spPr>
        <p:txBody>
          <a:bodyPr>
            <a:normAutofit/>
          </a:bodyPr>
          <a:lstStyle/>
          <a:p>
            <a:r>
              <a:rPr lang="en-AU" dirty="0" smtClean="0"/>
              <a:t>Contents of this presentation</a:t>
            </a:r>
            <a:endParaRPr lang="en-AU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611560" y="1052736"/>
            <a:ext cx="8856984" cy="554461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tabLst>
                <a:tab pos="538163" algn="l"/>
              </a:tabLst>
            </a:pPr>
            <a:r>
              <a:rPr lang="en-AU" dirty="0" smtClean="0"/>
              <a:t>Practices at The Royal Library</a:t>
            </a:r>
          </a:p>
          <a:p>
            <a:pPr lvl="1">
              <a:tabLst>
                <a:tab pos="538163" algn="l"/>
              </a:tabLst>
            </a:pPr>
            <a:r>
              <a:rPr lang="en-AU" dirty="0" smtClean="0"/>
              <a:t>Strategies and policies </a:t>
            </a:r>
          </a:p>
          <a:p>
            <a:pPr lvl="1">
              <a:tabLst>
                <a:tab pos="538163" algn="l"/>
              </a:tabLst>
            </a:pPr>
            <a:r>
              <a:rPr lang="en-AU" dirty="0" smtClean="0"/>
              <a:t>Putting it into practice</a:t>
            </a:r>
          </a:p>
          <a:p>
            <a:pPr>
              <a:lnSpc>
                <a:spcPct val="120000"/>
              </a:lnSpc>
              <a:tabLst>
                <a:tab pos="538163" algn="l"/>
              </a:tabLst>
            </a:pPr>
            <a:r>
              <a:rPr lang="en-AU" dirty="0" smtClean="0"/>
              <a:t>Challenges</a:t>
            </a:r>
          </a:p>
          <a:p>
            <a:pPr lvl="1">
              <a:tabLst>
                <a:tab pos="538163" algn="l"/>
              </a:tabLst>
            </a:pPr>
            <a:r>
              <a:rPr lang="en-AU" dirty="0" smtClean="0"/>
              <a:t>Expressing </a:t>
            </a:r>
            <a:r>
              <a:rPr lang="en-AU" b="1" dirty="0" smtClean="0">
                <a:solidFill>
                  <a:schemeClr val="accent3">
                    <a:lumMod val="50000"/>
                  </a:schemeClr>
                </a:solidFill>
              </a:rPr>
              <a:t>preservation levels </a:t>
            </a:r>
            <a:r>
              <a:rPr lang="en-AU" dirty="0" smtClean="0"/>
              <a:t>and </a:t>
            </a:r>
            <a:r>
              <a:rPr lang="en-AU" b="1" dirty="0" smtClean="0">
                <a:solidFill>
                  <a:schemeClr val="accent3">
                    <a:lumMod val="50000"/>
                  </a:schemeClr>
                </a:solidFill>
              </a:rPr>
              <a:t>intellectual entities</a:t>
            </a:r>
          </a:p>
          <a:p>
            <a:pPr lvl="1">
              <a:tabLst>
                <a:tab pos="538163" algn="l"/>
              </a:tabLst>
            </a:pPr>
            <a:r>
              <a:rPr lang="en-AU" dirty="0" smtClean="0"/>
              <a:t>Preserving preservation metadata</a:t>
            </a:r>
          </a:p>
          <a:p>
            <a:pPr lvl="1">
              <a:tabLst>
                <a:tab pos="538163" algn="l"/>
              </a:tabLst>
            </a:pPr>
            <a:r>
              <a:rPr lang="en-AU" dirty="0" smtClean="0"/>
              <a:t>Expressing </a:t>
            </a:r>
            <a:r>
              <a:rPr lang="en-AU" b="1" dirty="0" smtClean="0">
                <a:solidFill>
                  <a:schemeClr val="accent3">
                    <a:lumMod val="50000"/>
                  </a:schemeClr>
                </a:solidFill>
              </a:rPr>
              <a:t>preservation levels </a:t>
            </a:r>
            <a:r>
              <a:rPr lang="en-AU" dirty="0" smtClean="0"/>
              <a:t>and </a:t>
            </a:r>
            <a:r>
              <a:rPr lang="en-AU" b="1" dirty="0" smtClean="0">
                <a:solidFill>
                  <a:schemeClr val="accent3">
                    <a:lumMod val="50000"/>
                  </a:schemeClr>
                </a:solidFill>
              </a:rPr>
              <a:t>intellectual entities </a:t>
            </a:r>
            <a:r>
              <a:rPr lang="en-AU" dirty="0" smtClean="0"/>
              <a:t>over time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An example on the bit level</a:t>
            </a:r>
          </a:p>
          <a:p>
            <a:pPr lvl="1">
              <a:tabLst>
                <a:tab pos="538163" algn="l"/>
              </a:tabLst>
            </a:pPr>
            <a:r>
              <a:rPr lang="en-AU" dirty="0" smtClean="0"/>
              <a:t>Risks mitigated in bit preservation</a:t>
            </a:r>
          </a:p>
          <a:p>
            <a:pPr lvl="1">
              <a:tabLst>
                <a:tab pos="538163" algn="l"/>
              </a:tabLst>
            </a:pPr>
            <a:r>
              <a:rPr lang="en-AU" dirty="0" smtClean="0"/>
              <a:t>Bit integrity/safety, confidentiality and availability</a:t>
            </a:r>
          </a:p>
          <a:p>
            <a:pPr>
              <a:spcBef>
                <a:spcPts val="1200"/>
              </a:spcBef>
              <a:tabLst>
                <a:tab pos="538163" algn="l"/>
              </a:tabLst>
            </a:pPr>
            <a:r>
              <a:rPr lang="en-AU" dirty="0" smtClean="0"/>
              <a:t>Types of preservation Levels </a:t>
            </a:r>
          </a:p>
          <a:p>
            <a:pPr lvl="1">
              <a:tabLst>
                <a:tab pos="538163" algn="l"/>
              </a:tabLst>
            </a:pPr>
            <a:r>
              <a:rPr lang="en-AU" dirty="0" smtClean="0"/>
              <a:t>How to  express them – also over time</a:t>
            </a:r>
          </a:p>
          <a:p>
            <a:pPr>
              <a:spcBef>
                <a:spcPts val="1200"/>
              </a:spcBef>
              <a:tabLst>
                <a:tab pos="538163" algn="l"/>
              </a:tabLst>
            </a:pPr>
            <a:r>
              <a:rPr lang="en-AU" dirty="0" smtClean="0">
                <a:solidFill>
                  <a:srgbClr val="000000"/>
                </a:solidFill>
              </a:rPr>
              <a:t>Identification of intellectual entities</a:t>
            </a:r>
          </a:p>
          <a:p>
            <a:pPr lvl="1">
              <a:tabLst>
                <a:tab pos="538163" algn="l"/>
              </a:tabLst>
            </a:pPr>
            <a:r>
              <a:rPr lang="en-AU" dirty="0" smtClean="0"/>
              <a:t>How to express them – also over time</a:t>
            </a:r>
          </a:p>
          <a:p>
            <a:pPr>
              <a:tabLst>
                <a:tab pos="538163" algn="l"/>
              </a:tabLst>
            </a:pPr>
            <a:r>
              <a:rPr lang="en-AU" dirty="0" smtClean="0">
                <a:solidFill>
                  <a:srgbClr val="000000"/>
                </a:solidFill>
              </a:rPr>
              <a:t>Summary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xmlns="" val="268513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9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0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1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62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63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Preservation Level information</a:t>
            </a:r>
            <a:endParaRPr lang="en-US" dirty="0"/>
          </a:p>
        </p:txBody>
      </p:sp>
      <p:graphicFrame>
        <p:nvGraphicFramePr>
          <p:cNvPr id="9" name="Pladsholder til indhold 8"/>
          <p:cNvGraphicFramePr>
            <a:graphicFrameLocks noGrp="1"/>
          </p:cNvGraphicFramePr>
          <p:nvPr>
            <p:ph idx="1"/>
          </p:nvPr>
        </p:nvGraphicFramePr>
        <p:xfrm>
          <a:off x="746248" y="1124744"/>
          <a:ext cx="7858200" cy="2188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7840"/>
                <a:gridCol w="3240360"/>
              </a:tblGrid>
              <a:tr h="6377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noProof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preservationLevelType</a:t>
                      </a:r>
                      <a:r>
                        <a:rPr kumimoji="0" lang="en-US" sz="18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</a:t>
                      </a:r>
                    </a:p>
                  </a:txBody>
                  <a:tcPr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da-DK" sz="1600" dirty="0" smtClean="0"/>
                        <a:t>Bit </a:t>
                      </a:r>
                      <a:r>
                        <a:rPr lang="da-DK" sz="1600" dirty="0" err="1" smtClean="0"/>
                        <a:t>safety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Bit preservation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da-DK" sz="1600" dirty="0" err="1" smtClean="0"/>
                        <a:t>Confidetiality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Bit preservation</a:t>
                      </a: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da-DK" sz="1600" dirty="0" err="1" smtClean="0"/>
                        <a:t>Availabilityl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Bit preservation</a:t>
                      </a: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Logical</a:t>
                      </a:r>
                      <a:r>
                        <a:rPr lang="en-US" sz="1600" baseline="0" noProof="0" dirty="0" smtClean="0"/>
                        <a:t> Preservation Strategy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Logical</a:t>
                      </a:r>
                      <a:r>
                        <a:rPr lang="en-US" sz="1600" baseline="0" noProof="0" dirty="0" smtClean="0"/>
                        <a:t> Preservation</a:t>
                      </a:r>
                      <a:endParaRPr lang="en-US" sz="1600" b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51099" marR="51099" marT="25549" marB="25549" anchor="ctr"/>
                </a:tc>
              </a:tr>
              <a:tr h="31008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…</a:t>
                      </a:r>
                      <a:endParaRPr lang="en-US" sz="1600" noProof="0" dirty="0"/>
                    </a:p>
                  </a:txBody>
                  <a:tcPr marL="51099" marR="51099" marT="25549" marB="255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51099" marR="51099" marT="25549" marB="25549" anchor="ctr"/>
                </a:tc>
              </a:tr>
            </a:tbl>
          </a:graphicData>
        </a:graphic>
      </p:graphicFrame>
      <p:sp>
        <p:nvSpPr>
          <p:cNvPr id="6" name="Tekstboks 5"/>
          <p:cNvSpPr txBox="1"/>
          <p:nvPr/>
        </p:nvSpPr>
        <p:spPr>
          <a:xfrm>
            <a:off x="1763688" y="41490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a-DK" dirty="0"/>
          </a:p>
        </p:txBody>
      </p:sp>
      <p:sp>
        <p:nvSpPr>
          <p:cNvPr id="8" name="Pladsholder til indhold 2"/>
          <p:cNvSpPr txBox="1">
            <a:spLocks/>
          </p:cNvSpPr>
          <p:nvPr/>
        </p:nvSpPr>
        <p:spPr>
          <a:xfrm>
            <a:off x="755576" y="3501008"/>
            <a:ext cx="7498080" cy="288032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538163" algn="l"/>
              </a:tabLst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Policy</a:t>
            </a:r>
          </a:p>
          <a:p>
            <a:pPr marL="822960" lvl="1" indent="-283464">
              <a:spcBef>
                <a:spcPts val="600"/>
              </a:spcBef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538163" algn="l"/>
              </a:tabLst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</a:t>
            </a:r>
            <a:r>
              <a:rPr kumimoji="0" lang="en-A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institution </a:t>
            </a:r>
            <a:r>
              <a:rPr lang="en-AU" sz="2400" dirty="0" smtClean="0"/>
              <a:t>p</a:t>
            </a:r>
            <a:r>
              <a:rPr kumimoji="0" lang="en-A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reservation policies</a:t>
            </a:r>
          </a:p>
          <a:p>
            <a:pPr marL="822960" lvl="1" indent="-283464">
              <a:spcBef>
                <a:spcPts val="600"/>
              </a:spcBef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538163" algn="l"/>
              </a:tabLst>
            </a:pPr>
            <a:r>
              <a:rPr lang="en-AU" sz="2400" dirty="0" smtClean="0"/>
              <a:t>Same over time</a:t>
            </a:r>
          </a:p>
          <a:p>
            <a:pPr marL="822960" lvl="1" indent="-283464">
              <a:spcBef>
                <a:spcPts val="600"/>
              </a:spcBef>
              <a:spcAft>
                <a:spcPts val="18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538163" algn="l"/>
              </a:tabLst>
            </a:pPr>
            <a:r>
              <a:rPr lang="en-AU" sz="2400" dirty="0" smtClean="0"/>
              <a:t>Express values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538163" algn="l"/>
              </a:tabLst>
              <a:defRPr/>
            </a:pPr>
            <a:r>
              <a:rPr lang="en-AU" sz="2400" dirty="0" smtClean="0"/>
              <a:t>Strategy</a:t>
            </a: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22960" lvl="1" indent="-283464">
              <a:spcBef>
                <a:spcPts val="600"/>
              </a:spcBef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538163" algn="l"/>
              </a:tabLst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Requirements for fulfilment</a:t>
            </a:r>
            <a:r>
              <a:rPr kumimoji="0" lang="en-A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current technologies …</a:t>
            </a: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SzPct val="80000"/>
              <a:tabLst>
                <a:tab pos="538163" algn="l"/>
              </a:tabLst>
              <a:defRPr/>
            </a:pP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Preservation Level in metadata</a:t>
            </a:r>
            <a:endParaRPr lang="da-DK" dirty="0"/>
          </a:p>
        </p:txBody>
      </p:sp>
      <p:sp>
        <p:nvSpPr>
          <p:cNvPr id="4" name="Udfyldt blanket 3"/>
          <p:cNvSpPr/>
          <p:nvPr/>
        </p:nvSpPr>
        <p:spPr>
          <a:xfrm>
            <a:off x="683568" y="1052736"/>
            <a:ext cx="7776864" cy="5805264"/>
          </a:xfrm>
          <a:prstGeom prst="flowChartDocumen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0" rtlCol="0" anchor="ctr"/>
          <a:lstStyle/>
          <a:p>
            <a:endParaRPr lang="da-DK" sz="1600" b="1" dirty="0" smtClean="0">
              <a:solidFill>
                <a:srgbClr val="006600"/>
              </a:solidFill>
              <a:latin typeface="Courier New"/>
            </a:endParaRPr>
          </a:p>
        </p:txBody>
      </p:sp>
      <p:sp>
        <p:nvSpPr>
          <p:cNvPr id="6" name="Tekstboks 5"/>
          <p:cNvSpPr txBox="1"/>
          <p:nvPr/>
        </p:nvSpPr>
        <p:spPr>
          <a:xfrm>
            <a:off x="683568" y="1052736"/>
            <a:ext cx="7468648" cy="557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 </a:t>
            </a: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lang="da-DK" sz="16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digiprovMD</a:t>
            </a: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CREATED="2013-01-18T19:28:01.456+01:00" ID="Premis1"&gt;</a:t>
            </a:r>
            <a:b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&lt;</a:t>
            </a:r>
            <a:r>
              <a:rPr lang="da-DK" sz="16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mdWrap</a:t>
            </a: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MDTYPE="PREMIS"&gt;</a:t>
            </a:r>
            <a:b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&lt;</a:t>
            </a:r>
            <a:r>
              <a:rPr lang="da-DK" sz="16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xmlData</a:t>
            </a: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r>
              <a:rPr lang="da-DK" sz="1600" dirty="0" smtClean="0"/>
              <a:t/>
            </a:r>
            <a:br>
              <a:rPr lang="da-DK" sz="1600" dirty="0" smtClean="0"/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&lt;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preservationLevel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xmlns:xlink="http://www.w3.org.1999/xlink" 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xsi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:…”&gt;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&lt;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preservationLevelValue&gt;</a:t>
            </a:r>
            <a:r>
              <a:rPr lang="da-DK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bitSafetyHigh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&lt;/preservationLevelValue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&lt;preservationLevelDateAssigned&gt;2013-01-18T19:28:01.458+01:00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&lt;/preservationLevelDateAssigned&gt;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&lt;/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preservationLevel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&lt;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preservationLevel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xmlns:xlink="http://www.w3.org.1999/xlink" 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xsi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:…”&gt;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&lt;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premis:preservationLevelValue&gt;</a:t>
            </a:r>
            <a:r>
              <a:rPr lang="da-DK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logicalStrategyMigration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&lt;/premis:preservationLevelValue&gt;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&lt;preservationLevelDateAssigned&gt;2013-01-18T19:28:01.459+01:00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&lt;/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preservationLevelDateAssigned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&lt;/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preservationLevel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&lt;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preservationLevel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xmlns:xlink="http://www.w3.org.1999/xlink" 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xsi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:…”&gt;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&lt;preservationLevelValue&gt;</a:t>
            </a:r>
            <a:r>
              <a:rPr lang="da-DK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confidentialityLow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&lt;/preservationLevelValue&gt;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&lt;preservationLevelDateAssigned&gt;2013-01-18T19:28:01.460+01:00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&lt;/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preservationLevelDateAssigned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&lt;/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preservationLevel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r>
              <a:rPr lang="da-DK" sz="1600" dirty="0" smtClean="0"/>
              <a:t/>
            </a:r>
            <a:br>
              <a:rPr lang="da-DK" sz="1600" dirty="0" smtClean="0"/>
            </a:br>
            <a:r>
              <a:rPr lang="da-DK" sz="1600" dirty="0" smtClean="0"/>
              <a:t>      </a:t>
            </a: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&lt;/</a:t>
            </a:r>
            <a:r>
              <a:rPr lang="da-DK" sz="16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xmlData</a:t>
            </a: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b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&lt;/</a:t>
            </a:r>
            <a:r>
              <a:rPr lang="da-DK" sz="16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mdWrap</a:t>
            </a: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b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&lt;/</a:t>
            </a:r>
            <a:r>
              <a:rPr lang="da-DK" sz="16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digiprovMD</a:t>
            </a: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endParaRPr lang="da-DK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Lige forbindelse 8"/>
          <p:cNvCxnSpPr/>
          <p:nvPr/>
        </p:nvCxnSpPr>
        <p:spPr>
          <a:xfrm flipV="1">
            <a:off x="8460432" y="1052736"/>
            <a:ext cx="0" cy="46805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/>
          <p:cNvCxnSpPr/>
          <p:nvPr/>
        </p:nvCxnSpPr>
        <p:spPr>
          <a:xfrm flipV="1">
            <a:off x="683568" y="1052736"/>
            <a:ext cx="0" cy="540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6168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67744" y="2106276"/>
            <a:ext cx="1584176" cy="818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724128" y="3762460"/>
            <a:ext cx="1584176" cy="818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Pladsholder til indhold 2"/>
          <p:cNvSpPr txBox="1">
            <a:spLocks/>
          </p:cNvSpPr>
          <p:nvPr/>
        </p:nvSpPr>
        <p:spPr>
          <a:xfrm>
            <a:off x="530304" y="1076672"/>
            <a:ext cx="7498080" cy="52326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49263" lvl="0" indent="-366713">
              <a:spcBef>
                <a:spcPts val="1200"/>
              </a:spcBef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</a:pPr>
            <a:endParaRPr kumimoji="0" lang="en-A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Identification in the future</a:t>
            </a:r>
            <a:endParaRPr lang="da-DK" dirty="0" smtClean="0"/>
          </a:p>
        </p:txBody>
      </p:sp>
      <p:sp>
        <p:nvSpPr>
          <p:cNvPr id="22" name="Tekstboks 21"/>
          <p:cNvSpPr txBox="1"/>
          <p:nvPr/>
        </p:nvSpPr>
        <p:spPr>
          <a:xfrm>
            <a:off x="2676853" y="3904289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15AE9513</a:t>
            </a:r>
            <a:endParaRPr lang="da-DK" sz="1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kstboks 22"/>
          <p:cNvSpPr txBox="1"/>
          <p:nvPr/>
        </p:nvSpPr>
        <p:spPr>
          <a:xfrm>
            <a:off x="5701189" y="2483874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15AE9513</a:t>
            </a:r>
            <a:endParaRPr lang="da-DK" sz="1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llipse 3"/>
          <p:cNvSpPr/>
          <p:nvPr/>
        </p:nvSpPr>
        <p:spPr>
          <a:xfrm>
            <a:off x="3748595" y="2804081"/>
            <a:ext cx="1829298" cy="101108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A1C0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solidFill>
                  <a:schemeClr val="tx1"/>
                </a:solidFill>
              </a:rPr>
              <a:t>Service Provider</a:t>
            </a:r>
          </a:p>
        </p:txBody>
      </p:sp>
      <p:sp>
        <p:nvSpPr>
          <p:cNvPr id="5" name="Alternativ proces 4"/>
          <p:cNvSpPr/>
          <p:nvPr/>
        </p:nvSpPr>
        <p:spPr>
          <a:xfrm rot="16200000">
            <a:off x="1192825" y="2964869"/>
            <a:ext cx="1219817" cy="698514"/>
          </a:xfrm>
          <a:prstGeom prst="flowChartAlternateProcess">
            <a:avLst/>
          </a:prstGeom>
          <a:solidFill>
            <a:srgbClr val="EAF1FA"/>
          </a:solidFill>
          <a:ln>
            <a:solidFill>
              <a:srgbClr val="A1C0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>
                <a:solidFill>
                  <a:schemeClr val="tx1"/>
                </a:solidFill>
              </a:rPr>
              <a:t>Producer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6" name="Alternativ proces 5"/>
          <p:cNvSpPr/>
          <p:nvPr/>
        </p:nvSpPr>
        <p:spPr>
          <a:xfrm rot="16200000">
            <a:off x="7047039" y="2960549"/>
            <a:ext cx="1219817" cy="698514"/>
          </a:xfrm>
          <a:prstGeom prst="flowChartAlternateProcess">
            <a:avLst/>
          </a:prstGeom>
          <a:solidFill>
            <a:srgbClr val="EAF1FA"/>
          </a:solidFill>
          <a:ln>
            <a:solidFill>
              <a:srgbClr val="A1C0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err="1" smtClean="0">
                <a:solidFill>
                  <a:schemeClr val="tx1"/>
                </a:solidFill>
              </a:rPr>
              <a:t>Con-sumer</a:t>
            </a:r>
            <a:endParaRPr lang="da-DK" dirty="0">
              <a:solidFill>
                <a:schemeClr val="tx1"/>
              </a:solidFill>
            </a:endParaRPr>
          </a:p>
        </p:txBody>
      </p:sp>
      <p:cxnSp>
        <p:nvCxnSpPr>
          <p:cNvPr id="7" name="Lige pilforbindelse 6"/>
          <p:cNvCxnSpPr>
            <a:endCxn id="4" idx="1"/>
          </p:cNvCxnSpPr>
          <p:nvPr/>
        </p:nvCxnSpPr>
        <p:spPr>
          <a:xfrm>
            <a:off x="2151991" y="2948925"/>
            <a:ext cx="1864498" cy="3226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pilforbindelse 7"/>
          <p:cNvCxnSpPr>
            <a:stCxn id="4" idx="3"/>
          </p:cNvCxnSpPr>
          <p:nvPr/>
        </p:nvCxnSpPr>
        <p:spPr>
          <a:xfrm flipH="1" flipV="1">
            <a:off x="2151991" y="3660655"/>
            <a:ext cx="1864498" cy="6444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boks 8"/>
          <p:cNvSpPr txBox="1"/>
          <p:nvPr/>
        </p:nvSpPr>
        <p:spPr>
          <a:xfrm>
            <a:off x="2695815" y="2830694"/>
            <a:ext cx="786679" cy="18612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dirty="0" smtClean="0"/>
              <a:t>Object</a:t>
            </a:r>
            <a:endParaRPr lang="da-DK" dirty="0"/>
          </a:p>
        </p:txBody>
      </p:sp>
      <p:sp>
        <p:nvSpPr>
          <p:cNvPr id="10" name="Tekstboks 9"/>
          <p:cNvSpPr txBox="1"/>
          <p:nvPr/>
        </p:nvSpPr>
        <p:spPr>
          <a:xfrm>
            <a:off x="2677574" y="3556466"/>
            <a:ext cx="1071021" cy="18612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dirty="0" smtClean="0"/>
              <a:t>Object id.</a:t>
            </a:r>
            <a:endParaRPr lang="da-DK" dirty="0"/>
          </a:p>
        </p:txBody>
      </p:sp>
      <p:cxnSp>
        <p:nvCxnSpPr>
          <p:cNvPr id="11" name="Lige pilforbindelse 10"/>
          <p:cNvCxnSpPr>
            <a:endCxn id="4" idx="7"/>
          </p:cNvCxnSpPr>
          <p:nvPr/>
        </p:nvCxnSpPr>
        <p:spPr>
          <a:xfrm flipH="1">
            <a:off x="5309998" y="2948925"/>
            <a:ext cx="1997692" cy="3226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pilforbindelse 11"/>
          <p:cNvCxnSpPr>
            <a:stCxn id="4" idx="5"/>
          </p:cNvCxnSpPr>
          <p:nvPr/>
        </p:nvCxnSpPr>
        <p:spPr>
          <a:xfrm flipV="1">
            <a:off x="5309998" y="3654211"/>
            <a:ext cx="1997692" cy="12887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boks 12"/>
          <p:cNvSpPr txBox="1"/>
          <p:nvPr/>
        </p:nvSpPr>
        <p:spPr>
          <a:xfrm>
            <a:off x="5691913" y="2799088"/>
            <a:ext cx="1377301" cy="52027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da-DK" dirty="0" smtClean="0"/>
              <a:t>Object id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da-DK" dirty="0" smtClean="0">
                <a:solidFill>
                  <a:schemeClr val="bg1">
                    <a:lumMod val="65000"/>
                  </a:schemeClr>
                </a:solidFill>
              </a:rPr>
              <a:t>&amp;</a:t>
            </a:r>
            <a:br>
              <a:rPr lang="da-DK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da-DK" dirty="0" smtClean="0">
                <a:solidFill>
                  <a:schemeClr val="bg1">
                    <a:lumMod val="65000"/>
                  </a:schemeClr>
                </a:solidFill>
              </a:rPr>
              <a:t>Service</a:t>
            </a:r>
            <a:endParaRPr lang="da-DK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Tekstboks 13"/>
          <p:cNvSpPr txBox="1"/>
          <p:nvPr/>
        </p:nvSpPr>
        <p:spPr>
          <a:xfrm>
            <a:off x="5955547" y="3561148"/>
            <a:ext cx="786679" cy="18612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dirty="0" smtClean="0"/>
              <a:t>Object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4" grpId="0" animBg="1"/>
      <p:bldP spid="5" grpId="0" animBg="1"/>
      <p:bldP spid="6" grpId="0" animBg="1"/>
      <p:bldP spid="9" grpId="0" animBg="1"/>
      <p:bldP spid="10" grpId="0" animBg="1"/>
      <p:bldP spid="13" grpId="0" animBg="1"/>
      <p:bldP spid="1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Preservation Level in metadata</a:t>
            </a:r>
            <a:endParaRPr lang="da-DK" dirty="0"/>
          </a:p>
        </p:txBody>
      </p:sp>
      <p:sp>
        <p:nvSpPr>
          <p:cNvPr id="4" name="Udfyldt blanket 3"/>
          <p:cNvSpPr/>
          <p:nvPr/>
        </p:nvSpPr>
        <p:spPr>
          <a:xfrm>
            <a:off x="683568" y="1052736"/>
            <a:ext cx="7776864" cy="5805264"/>
          </a:xfrm>
          <a:prstGeom prst="flowChartDocumen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0" rtlCol="0" anchor="ctr"/>
          <a:lstStyle/>
          <a:p>
            <a:endParaRPr lang="da-DK" sz="1600" b="1" dirty="0" smtClean="0">
              <a:solidFill>
                <a:srgbClr val="006600"/>
              </a:solidFill>
              <a:latin typeface="Courier New"/>
            </a:endParaRPr>
          </a:p>
        </p:txBody>
      </p:sp>
      <p:sp>
        <p:nvSpPr>
          <p:cNvPr id="6" name="Tekstboks 5"/>
          <p:cNvSpPr txBox="1"/>
          <p:nvPr/>
        </p:nvSpPr>
        <p:spPr>
          <a:xfrm>
            <a:off x="683568" y="1052736"/>
            <a:ext cx="7522380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&lt;</a:t>
            </a:r>
            <a:r>
              <a:rPr lang="da-DK" sz="16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techMD</a:t>
            </a: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CREATED="2013-01-18T19:28:01.426+01:00" ID="PremisObject1"&gt;</a:t>
            </a:r>
            <a:b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&lt;</a:t>
            </a:r>
            <a:r>
              <a:rPr lang="da-DK" sz="16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mdWrap</a:t>
            </a: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MDTYPE="PREMIS:OBJECT"&gt;</a:t>
            </a:r>
            <a:b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&lt;</a:t>
            </a:r>
            <a:r>
              <a:rPr lang="da-DK" sz="16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xmlData</a:t>
            </a: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r>
              <a:rPr lang="da-DK" sz="1600" dirty="0" smtClean="0"/>
              <a:t/>
            </a:r>
            <a:br>
              <a:rPr lang="da-DK" sz="1600" dirty="0" smtClean="0"/>
            </a:br>
            <a:r>
              <a:rPr lang="da-DK" sz="1600" dirty="0" smtClean="0"/>
              <a:t>          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xmlns:xlink="http://www.w3.org.1999/xlink" 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xsi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:…”…&gt;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&lt;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objectIdentifier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&lt;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objectIdentifierType&gt;UUID&lt;/premis:objectIdentifierType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    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&lt;objectIdentifierValue&gt;41d153d0-0099-11e2-9397-005056887b67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&lt;/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objectIdentifierValue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&lt;/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objectIdentifier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</a:t>
            </a:r>
            <a:r>
              <a:rPr lang="da-DK" sz="1600" dirty="0" smtClean="0"/>
              <a:t/>
            </a:r>
            <a:br>
              <a:rPr lang="da-DK" sz="1600" dirty="0" smtClean="0"/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…</a:t>
            </a:r>
          </a:p>
          <a:p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&lt;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linkingIntellectualEntityIdentifier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&lt;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linkingIntellectualEntityIdentifierType&gt;</a:t>
            </a:r>
            <a:r>
              <a:rPr lang="da-DK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UUID</a:t>
            </a:r>
            <a:endParaRPr lang="da-DK" sz="1600" b="1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&lt;/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linkingIntellectualEntityIdentifierType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&lt;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linkingIntellectualEntityIdentifierValue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</a:p>
          <a:p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r>
              <a:rPr lang="da-DK" sz="16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41d153d1-0099-11e2-9397-005056887b67</a:t>
            </a:r>
          </a:p>
          <a:p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&lt;/linkingIntellectualEntityIdentifierValue&gt;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&lt;/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linkingIntellectualEntityIdentifier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b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&lt;/</a:t>
            </a:r>
            <a:r>
              <a:rPr lang="da-DK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r>
              <a:rPr lang="da-DK" sz="1600" dirty="0" smtClean="0"/>
              <a:t/>
            </a:r>
            <a:br>
              <a:rPr lang="da-DK" sz="1600" dirty="0" smtClean="0"/>
            </a:br>
            <a:r>
              <a:rPr lang="da-DK" sz="1600" dirty="0" smtClean="0"/>
              <a:t>        </a:t>
            </a: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&lt;/</a:t>
            </a:r>
            <a:r>
              <a:rPr lang="da-DK" sz="16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xmlData</a:t>
            </a: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b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&lt;/</a:t>
            </a:r>
            <a:r>
              <a:rPr lang="da-DK" sz="16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mdWrap</a:t>
            </a: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b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&lt;/</a:t>
            </a:r>
            <a:r>
              <a:rPr lang="da-DK" sz="16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techMD</a:t>
            </a:r>
            <a:r>
              <a:rPr lang="da-DK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</a:p>
          <a:p>
            <a:endParaRPr lang="da-DK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Lige forbindelse 8"/>
          <p:cNvCxnSpPr/>
          <p:nvPr/>
        </p:nvCxnSpPr>
        <p:spPr>
          <a:xfrm flipV="1">
            <a:off x="8460432" y="1052736"/>
            <a:ext cx="0" cy="46805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/>
          <p:cNvCxnSpPr/>
          <p:nvPr/>
        </p:nvCxnSpPr>
        <p:spPr>
          <a:xfrm flipV="1">
            <a:off x="683568" y="1052736"/>
            <a:ext cx="0" cy="540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6168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da-DK" dirty="0" smtClean="0"/>
          </a:p>
        </p:txBody>
      </p:sp>
      <p:sp>
        <p:nvSpPr>
          <p:cNvPr id="7" name="Pladsholder til indhold 2"/>
          <p:cNvSpPr>
            <a:spLocks noGrp="1"/>
          </p:cNvSpPr>
          <p:nvPr>
            <p:ph idx="1"/>
          </p:nvPr>
        </p:nvSpPr>
        <p:spPr>
          <a:xfrm>
            <a:off x="467544" y="1052736"/>
            <a:ext cx="8676456" cy="5544616"/>
          </a:xfrm>
        </p:spPr>
        <p:txBody>
          <a:bodyPr>
            <a:normAutofit/>
          </a:bodyPr>
          <a:lstStyle/>
          <a:p>
            <a:pPr marL="92075" indent="-9525">
              <a:lnSpc>
                <a:spcPct val="120000"/>
              </a:lnSpc>
              <a:buNone/>
              <a:tabLst>
                <a:tab pos="538163" algn="l"/>
              </a:tabLst>
            </a:pPr>
            <a:r>
              <a:rPr lang="en-GB" b="1" i="1" dirty="0" smtClean="0">
                <a:solidFill>
                  <a:schemeClr val="accent3">
                    <a:lumMod val="50000"/>
                  </a:schemeClr>
                </a:solidFill>
              </a:rPr>
              <a:t>PREMIS, METS and preservation metadata: </a:t>
            </a:r>
            <a:br>
              <a:rPr lang="en-GB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1900" b="1" i="1" dirty="0" smtClean="0">
                <a:solidFill>
                  <a:schemeClr val="accent3">
                    <a:lumMod val="50000"/>
                  </a:schemeClr>
                </a:solidFill>
              </a:rPr>
              <a:t>emerging trends and future directions </a:t>
            </a:r>
          </a:p>
          <a:p>
            <a:pPr marL="92075" indent="-9525">
              <a:lnSpc>
                <a:spcPct val="120000"/>
              </a:lnSpc>
              <a:buNone/>
              <a:tabLst>
                <a:tab pos="538163" algn="l"/>
              </a:tabLst>
            </a:pPr>
            <a:endParaRPr lang="en-AU" sz="19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tabLst>
                <a:tab pos="538163" algn="l"/>
              </a:tabLst>
            </a:pPr>
            <a:r>
              <a:rPr lang="en-AU" dirty="0" smtClean="0"/>
              <a:t>Preserving preservation metadata</a:t>
            </a:r>
          </a:p>
          <a:p>
            <a:pPr lvl="1">
              <a:lnSpc>
                <a:spcPct val="120000"/>
              </a:lnSpc>
              <a:tabLst>
                <a:tab pos="538163" algn="l"/>
              </a:tabLst>
            </a:pPr>
            <a:r>
              <a:rPr lang="en-AU" dirty="0" smtClean="0"/>
              <a:t>Which and how</a:t>
            </a:r>
          </a:p>
          <a:p>
            <a:pPr>
              <a:lnSpc>
                <a:spcPct val="120000"/>
              </a:lnSpc>
              <a:tabLst>
                <a:tab pos="538163" algn="l"/>
              </a:tabLst>
            </a:pPr>
            <a:r>
              <a:rPr lang="en-AU" dirty="0" smtClean="0"/>
              <a:t>Some challenges for the future</a:t>
            </a:r>
          </a:p>
          <a:p>
            <a:pPr lvl="1">
              <a:tabLst>
                <a:tab pos="538163" algn="l"/>
              </a:tabLst>
            </a:pPr>
            <a:r>
              <a:rPr lang="en-AU" dirty="0" smtClean="0"/>
              <a:t>Definition of </a:t>
            </a:r>
            <a:r>
              <a:rPr lang="en-AU" b="1" dirty="0" smtClean="0">
                <a:solidFill>
                  <a:schemeClr val="accent3">
                    <a:lumMod val="50000"/>
                  </a:schemeClr>
                </a:solidFill>
              </a:rPr>
              <a:t>preservation levels </a:t>
            </a:r>
            <a:r>
              <a:rPr lang="en-AU" dirty="0" smtClean="0"/>
              <a:t>and </a:t>
            </a:r>
            <a:r>
              <a:rPr lang="en-AU" b="1" dirty="0" smtClean="0">
                <a:solidFill>
                  <a:schemeClr val="accent3">
                    <a:lumMod val="50000"/>
                  </a:schemeClr>
                </a:solidFill>
              </a:rPr>
              <a:t>intellectual entities</a:t>
            </a:r>
            <a:endParaRPr lang="en-AU" dirty="0" smtClean="0"/>
          </a:p>
          <a:p>
            <a:pPr lvl="1">
              <a:tabLst>
                <a:tab pos="538163" algn="l"/>
              </a:tabLst>
            </a:pPr>
            <a:r>
              <a:rPr lang="en-AU" dirty="0" smtClean="0"/>
              <a:t>Expressing </a:t>
            </a:r>
            <a:r>
              <a:rPr lang="en-AU" b="1" dirty="0" smtClean="0">
                <a:solidFill>
                  <a:schemeClr val="accent3">
                    <a:lumMod val="50000"/>
                  </a:schemeClr>
                </a:solidFill>
              </a:rPr>
              <a:t>preservation levels </a:t>
            </a:r>
            <a:r>
              <a:rPr lang="en-AU" dirty="0" smtClean="0"/>
              <a:t>and </a:t>
            </a:r>
            <a:r>
              <a:rPr lang="en-AU" b="1" dirty="0" smtClean="0">
                <a:solidFill>
                  <a:schemeClr val="accent3">
                    <a:lumMod val="50000"/>
                  </a:schemeClr>
                </a:solidFill>
              </a:rPr>
              <a:t>intellectual entities</a:t>
            </a:r>
          </a:p>
          <a:p>
            <a:pPr lvl="1">
              <a:tabLst>
                <a:tab pos="538163" algn="l"/>
              </a:tabLst>
            </a:pPr>
            <a:r>
              <a:rPr lang="en-AU" dirty="0" smtClean="0"/>
              <a:t>Expressing </a:t>
            </a:r>
            <a:r>
              <a:rPr lang="en-AU" b="1" dirty="0" smtClean="0">
                <a:solidFill>
                  <a:schemeClr val="accent3">
                    <a:lumMod val="50000"/>
                  </a:schemeClr>
                </a:solidFill>
              </a:rPr>
              <a:t>preservation levels </a:t>
            </a:r>
            <a:r>
              <a:rPr lang="en-AU" dirty="0" smtClean="0"/>
              <a:t>and </a:t>
            </a:r>
            <a:r>
              <a:rPr lang="en-AU" b="1" dirty="0" smtClean="0">
                <a:solidFill>
                  <a:schemeClr val="accent3">
                    <a:lumMod val="50000"/>
                  </a:schemeClr>
                </a:solidFill>
              </a:rPr>
              <a:t>intellectual entities </a:t>
            </a:r>
            <a:r>
              <a:rPr lang="en-AU" dirty="0" smtClean="0"/>
              <a:t>over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Questions and Comments</a:t>
            </a:r>
            <a:endParaRPr lang="da-DK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8223" y="2428875"/>
            <a:ext cx="1582362" cy="171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Extra Slides</a:t>
            </a:r>
            <a:endParaRPr lang="da-DK" dirty="0"/>
          </a:p>
        </p:txBody>
      </p:sp>
      <p:pic>
        <p:nvPicPr>
          <p:cNvPr id="1026" name="Picture 2" descr="C:\Users\elzi\AppData\Local\Microsoft\Windows\Temporary Internet Files\Content.IE5\EX6GSBTJ\MC90043253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143" y="2286143"/>
            <a:ext cx="2285714" cy="2285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Rektangel 476"/>
          <p:cNvSpPr/>
          <p:nvPr/>
        </p:nvSpPr>
        <p:spPr>
          <a:xfrm>
            <a:off x="5220072" y="1556792"/>
            <a:ext cx="3456384" cy="4798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pic>
        <p:nvPicPr>
          <p:cNvPr id="4098" name="Objekt 1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3294" t="-1288" r="-6978" b="-4922"/>
          <a:stretch>
            <a:fillRect/>
          </a:stretch>
        </p:blipFill>
        <p:spPr bwMode="auto">
          <a:xfrm>
            <a:off x="755576" y="1196752"/>
            <a:ext cx="6043675" cy="5256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5" name="Rektangel 474"/>
          <p:cNvSpPr/>
          <p:nvPr/>
        </p:nvSpPr>
        <p:spPr>
          <a:xfrm>
            <a:off x="6084168" y="1010847"/>
            <a:ext cx="2808312" cy="1440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0">
                <a:schemeClr val="accent1">
                  <a:tint val="23500"/>
                  <a:satMod val="160000"/>
                  <a:alpha val="72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476" name="Rektangel 475"/>
          <p:cNvSpPr/>
          <p:nvPr/>
        </p:nvSpPr>
        <p:spPr>
          <a:xfrm>
            <a:off x="6084168" y="4326703"/>
            <a:ext cx="2808312" cy="201251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0">
                <a:schemeClr val="accent1">
                  <a:tint val="23500"/>
                  <a:satMod val="160000"/>
                  <a:alpha val="72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6" name="Rektangel 5"/>
          <p:cNvSpPr/>
          <p:nvPr/>
        </p:nvSpPr>
        <p:spPr>
          <a:xfrm>
            <a:off x="6084168" y="2520000"/>
            <a:ext cx="2808312" cy="172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0">
                <a:schemeClr val="accent1">
                  <a:tint val="23500"/>
                  <a:satMod val="160000"/>
                  <a:alpha val="72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23" name="Rektangel 122"/>
          <p:cNvSpPr/>
          <p:nvPr/>
        </p:nvSpPr>
        <p:spPr>
          <a:xfrm>
            <a:off x="2257218" y="1268760"/>
            <a:ext cx="3394902" cy="4794986"/>
          </a:xfrm>
          <a:prstGeom prst="rect">
            <a:avLst/>
          </a:prstGeom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t" anchorCtr="0"/>
          <a:lstStyle/>
          <a:p>
            <a:pPr algn="ctr"/>
            <a:r>
              <a:rPr lang="da-DK" sz="2400" b="1" dirty="0" smtClean="0"/>
              <a:t>Institution Repository (IR)</a:t>
            </a:r>
            <a:endParaRPr lang="da-DK" sz="2400" b="1" dirty="0"/>
          </a:p>
        </p:txBody>
      </p:sp>
      <p:sp>
        <p:nvSpPr>
          <p:cNvPr id="122" name="Rektangel 121"/>
          <p:cNvSpPr/>
          <p:nvPr/>
        </p:nvSpPr>
        <p:spPr>
          <a:xfrm>
            <a:off x="2190473" y="1349488"/>
            <a:ext cx="3394902" cy="4794986"/>
          </a:xfrm>
          <a:prstGeom prst="rect">
            <a:avLst/>
          </a:prstGeom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t" anchorCtr="0"/>
          <a:lstStyle/>
          <a:p>
            <a:pPr algn="ctr"/>
            <a:r>
              <a:rPr lang="da-DK" sz="2400" b="1" dirty="0" smtClean="0"/>
              <a:t>Institution Repository (IR)</a:t>
            </a:r>
            <a:endParaRPr lang="da-DK" sz="2400" b="1" dirty="0"/>
          </a:p>
        </p:txBody>
      </p:sp>
      <p:sp>
        <p:nvSpPr>
          <p:cNvPr id="109" name="Rektangel 108"/>
          <p:cNvSpPr/>
          <p:nvPr/>
        </p:nvSpPr>
        <p:spPr>
          <a:xfrm>
            <a:off x="2118465" y="1442326"/>
            <a:ext cx="3394902" cy="4794986"/>
          </a:xfrm>
          <a:prstGeom prst="rect">
            <a:avLst/>
          </a:prstGeom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t" anchorCtr="0"/>
          <a:lstStyle/>
          <a:p>
            <a:pPr algn="ctr"/>
            <a:r>
              <a:rPr lang="da-DK" sz="2000" b="1" dirty="0" smtClean="0"/>
              <a:t>Institution Repository (IR)</a:t>
            </a:r>
            <a:endParaRPr lang="da-DK" sz="2000" b="1" dirty="0"/>
          </a:p>
        </p:txBody>
      </p:sp>
      <p:cxnSp>
        <p:nvCxnSpPr>
          <p:cNvPr id="110" name="Lige pilforbindelse 109"/>
          <p:cNvCxnSpPr>
            <a:endCxn id="72" idx="2"/>
          </p:cNvCxnSpPr>
          <p:nvPr/>
        </p:nvCxnSpPr>
        <p:spPr>
          <a:xfrm flipV="1">
            <a:off x="2823809" y="2793487"/>
            <a:ext cx="127427" cy="707521"/>
          </a:xfrm>
          <a:prstGeom prst="straightConnector1">
            <a:avLst/>
          </a:prstGeom>
          <a:ln w="38100">
            <a:solidFill>
              <a:schemeClr val="tx2">
                <a:lumMod val="20000"/>
                <a:lumOff val="80000"/>
              </a:schemeClr>
            </a:solidFill>
            <a:headEnd type="stealth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498080" cy="706090"/>
          </a:xfrm>
        </p:spPr>
        <p:txBody>
          <a:bodyPr>
            <a:normAutofit/>
          </a:bodyPr>
          <a:lstStyle/>
          <a:p>
            <a:r>
              <a:rPr lang="en-AU" dirty="0" smtClean="0"/>
              <a:t>A Holistic Approach: Three Main Results</a:t>
            </a:r>
            <a:endParaRPr lang="en-AU" dirty="0"/>
          </a:p>
        </p:txBody>
      </p:sp>
      <p:sp>
        <p:nvSpPr>
          <p:cNvPr id="34" name="Terning 33"/>
          <p:cNvSpPr/>
          <p:nvPr/>
        </p:nvSpPr>
        <p:spPr>
          <a:xfrm>
            <a:off x="2209643" y="3501008"/>
            <a:ext cx="3205082" cy="2592288"/>
          </a:xfrm>
          <a:prstGeom prst="cube">
            <a:avLst>
              <a:gd name="adj" fmla="val 5113"/>
            </a:avLst>
          </a:prstGeom>
          <a:solidFill>
            <a:srgbClr val="92B1D6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>
              <a:defRPr/>
            </a:pPr>
            <a:r>
              <a:rPr lang="en-AU" sz="2000" b="1" dirty="0" smtClean="0">
                <a:solidFill>
                  <a:schemeClr val="tx1"/>
                </a:solidFill>
              </a:rPr>
              <a:t>Bit Repository (BR)</a:t>
            </a:r>
            <a:endParaRPr lang="en-AU" sz="2000" b="1" dirty="0">
              <a:solidFill>
                <a:schemeClr val="tx1"/>
              </a:solidFill>
            </a:endParaRPr>
          </a:p>
        </p:txBody>
      </p:sp>
      <p:sp>
        <p:nvSpPr>
          <p:cNvPr id="36" name="Afrundet rektangel 35"/>
          <p:cNvSpPr/>
          <p:nvPr/>
        </p:nvSpPr>
        <p:spPr>
          <a:xfrm>
            <a:off x="2268008" y="4638370"/>
            <a:ext cx="2952000" cy="1368090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200" anchor="t" anchorCtr="0"/>
          <a:lstStyle/>
          <a:p>
            <a:pPr algn="ctr">
              <a:defRPr/>
            </a:pPr>
            <a:r>
              <a:rPr lang="en-AU" b="1" i="1" dirty="0">
                <a:solidFill>
                  <a:schemeClr val="tx1"/>
                </a:solidFill>
              </a:rPr>
              <a:t>Pillar  </a:t>
            </a:r>
            <a:r>
              <a:rPr lang="en-AU" b="1" i="1" dirty="0" smtClean="0">
                <a:solidFill>
                  <a:schemeClr val="tx1"/>
                </a:solidFill>
              </a:rPr>
              <a:t>Layer</a:t>
            </a:r>
            <a:endParaRPr lang="en-AU" i="1" dirty="0">
              <a:solidFill>
                <a:schemeClr val="tx1"/>
              </a:solidFill>
            </a:endParaRPr>
          </a:p>
        </p:txBody>
      </p:sp>
      <p:sp>
        <p:nvSpPr>
          <p:cNvPr id="40" name="Tekstboks 39"/>
          <p:cNvSpPr txBox="1">
            <a:spLocks noChangeArrowheads="1"/>
          </p:cNvSpPr>
          <p:nvPr/>
        </p:nvSpPr>
        <p:spPr bwMode="auto">
          <a:xfrm>
            <a:off x="4827730" y="5258009"/>
            <a:ext cx="392342" cy="37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a-DK" sz="2000" b="1" dirty="0"/>
              <a:t>…</a:t>
            </a:r>
          </a:p>
        </p:txBody>
      </p:sp>
      <p:sp>
        <p:nvSpPr>
          <p:cNvPr id="42" name="Rektangel 41"/>
          <p:cNvSpPr/>
          <p:nvPr/>
        </p:nvSpPr>
        <p:spPr>
          <a:xfrm>
            <a:off x="2404664" y="5039969"/>
            <a:ext cx="775379" cy="86521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 sz="1500" i="1" dirty="0">
                <a:solidFill>
                  <a:schemeClr val="tx1"/>
                </a:solidFill>
              </a:rPr>
              <a:t>Pillar </a:t>
            </a:r>
            <a:r>
              <a:rPr lang="en-GB" sz="1500" i="1" dirty="0" smtClean="0">
                <a:solidFill>
                  <a:schemeClr val="tx1"/>
                </a:solidFill>
              </a:rPr>
              <a:t>1</a:t>
            </a:r>
            <a:endParaRPr lang="en-GB" sz="1500" i="1" dirty="0">
              <a:solidFill>
                <a:schemeClr val="tx1"/>
              </a:solidFill>
            </a:endParaRPr>
          </a:p>
        </p:txBody>
      </p:sp>
      <p:sp>
        <p:nvSpPr>
          <p:cNvPr id="43" name="Rektangel 42"/>
          <p:cNvSpPr/>
          <p:nvPr/>
        </p:nvSpPr>
        <p:spPr>
          <a:xfrm>
            <a:off x="3244658" y="5044890"/>
            <a:ext cx="775379" cy="86521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 sz="1500" i="1" dirty="0">
                <a:solidFill>
                  <a:schemeClr val="tx1"/>
                </a:solidFill>
              </a:rPr>
              <a:t>Pillar </a:t>
            </a:r>
            <a:r>
              <a:rPr lang="en-GB" sz="1500" i="1" dirty="0" smtClean="0">
                <a:solidFill>
                  <a:schemeClr val="tx1"/>
                </a:solidFill>
              </a:rPr>
              <a:t>2</a:t>
            </a:r>
            <a:endParaRPr lang="en-GB" sz="1500" i="1" dirty="0">
              <a:solidFill>
                <a:schemeClr val="tx1"/>
              </a:solidFill>
            </a:endParaRPr>
          </a:p>
        </p:txBody>
      </p:sp>
      <p:sp>
        <p:nvSpPr>
          <p:cNvPr id="44" name="Rektangel 43"/>
          <p:cNvSpPr/>
          <p:nvPr/>
        </p:nvSpPr>
        <p:spPr>
          <a:xfrm>
            <a:off x="4084653" y="5039969"/>
            <a:ext cx="775379" cy="86521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 sz="1500" i="1" dirty="0">
                <a:solidFill>
                  <a:schemeClr val="tx1"/>
                </a:solidFill>
              </a:rPr>
              <a:t>Pillar </a:t>
            </a:r>
            <a:r>
              <a:rPr lang="en-GB" sz="1500" i="1" dirty="0" smtClean="0">
                <a:solidFill>
                  <a:schemeClr val="tx1"/>
                </a:solidFill>
              </a:rPr>
              <a:t>3</a:t>
            </a:r>
            <a:endParaRPr lang="en-GB" sz="1500" i="1" dirty="0">
              <a:solidFill>
                <a:schemeClr val="tx1"/>
              </a:solidFill>
            </a:endParaRPr>
          </a:p>
        </p:txBody>
      </p:sp>
      <p:pic>
        <p:nvPicPr>
          <p:cNvPr id="47" name="Billede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888" y="5378646"/>
            <a:ext cx="581534" cy="400564"/>
          </a:xfrm>
          <a:prstGeom prst="rect">
            <a:avLst/>
          </a:prstGeom>
        </p:spPr>
      </p:pic>
      <p:pic>
        <p:nvPicPr>
          <p:cNvPr id="49" name="Billede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267" y="5448558"/>
            <a:ext cx="624499" cy="260743"/>
          </a:xfrm>
          <a:prstGeom prst="rect">
            <a:avLst/>
          </a:prstGeom>
        </p:spPr>
      </p:pic>
      <p:sp>
        <p:nvSpPr>
          <p:cNvPr id="66" name="Afrundet rektangel 65"/>
          <p:cNvSpPr/>
          <p:nvPr/>
        </p:nvSpPr>
        <p:spPr>
          <a:xfrm>
            <a:off x="2268008" y="4079180"/>
            <a:ext cx="2952000" cy="483017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b="1" i="1" dirty="0">
                <a:solidFill>
                  <a:schemeClr val="tx1"/>
                </a:solidFill>
              </a:rPr>
              <a:t>General System </a:t>
            </a:r>
            <a:r>
              <a:rPr lang="en-AU" b="1" i="1" dirty="0" smtClean="0">
                <a:solidFill>
                  <a:schemeClr val="tx1"/>
                </a:solidFill>
              </a:rPr>
              <a:t>Layer</a:t>
            </a:r>
            <a:endParaRPr lang="en-AU" b="1" i="1" dirty="0">
              <a:solidFill>
                <a:schemeClr val="tx1"/>
              </a:solidFill>
            </a:endParaRPr>
          </a:p>
        </p:txBody>
      </p:sp>
      <p:grpSp>
        <p:nvGrpSpPr>
          <p:cNvPr id="3" name="Gruppe 2"/>
          <p:cNvGrpSpPr/>
          <p:nvPr/>
        </p:nvGrpSpPr>
        <p:grpSpPr>
          <a:xfrm>
            <a:off x="2951236" y="2132856"/>
            <a:ext cx="1836788" cy="1172038"/>
            <a:chOff x="2695213" y="1859052"/>
            <a:chExt cx="1938496" cy="1281916"/>
          </a:xfrm>
        </p:grpSpPr>
        <p:sp>
          <p:nvSpPr>
            <p:cNvPr id="72" name="Ellipse 71"/>
            <p:cNvSpPr/>
            <p:nvPr/>
          </p:nvSpPr>
          <p:spPr>
            <a:xfrm>
              <a:off x="2695213" y="2022265"/>
              <a:ext cx="722337" cy="1118703"/>
            </a:xfrm>
            <a:prstGeom prst="ellipse">
              <a:avLst/>
            </a:prstGeom>
            <a:solidFill>
              <a:srgbClr val="92B1D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  <p:sp>
          <p:nvSpPr>
            <p:cNvPr id="73" name="Rektangel 72"/>
            <p:cNvSpPr/>
            <p:nvPr/>
          </p:nvSpPr>
          <p:spPr bwMode="auto">
            <a:xfrm>
              <a:off x="2830999" y="2205332"/>
              <a:ext cx="470599" cy="172088"/>
            </a:xfrm>
            <a:prstGeom prst="rect">
              <a:avLst/>
            </a:prstGeom>
            <a:solidFill>
              <a:srgbClr val="E6EDF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74" name="Rektangel 76"/>
            <p:cNvSpPr>
              <a:spLocks noChangeArrowheads="1"/>
            </p:cNvSpPr>
            <p:nvPr/>
          </p:nvSpPr>
          <p:spPr bwMode="auto">
            <a:xfrm>
              <a:off x="2931540" y="2502724"/>
              <a:ext cx="370057" cy="36289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5" name="Rektangel 78"/>
            <p:cNvSpPr>
              <a:spLocks noChangeArrowheads="1"/>
            </p:cNvSpPr>
            <p:nvPr/>
          </p:nvSpPr>
          <p:spPr bwMode="auto">
            <a:xfrm>
              <a:off x="2880760" y="2565343"/>
              <a:ext cx="370057" cy="36289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cxnSp>
          <p:nvCxnSpPr>
            <p:cNvPr id="76" name="Lige forbindelse 87"/>
            <p:cNvCxnSpPr>
              <a:cxnSpLocks noChangeShapeType="1"/>
              <a:stCxn id="73" idx="2"/>
              <a:endCxn id="74" idx="0"/>
            </p:cNvCxnSpPr>
            <p:nvPr/>
          </p:nvCxnSpPr>
          <p:spPr bwMode="auto">
            <a:xfrm>
              <a:off x="3066298" y="2377420"/>
              <a:ext cx="50271" cy="125305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cxnSp>
          <p:nvCxnSpPr>
            <p:cNvPr id="77" name="Lige forbindelse 88"/>
            <p:cNvCxnSpPr>
              <a:cxnSpLocks noChangeShapeType="1"/>
              <a:stCxn id="73" idx="2"/>
              <a:endCxn id="75" idx="0"/>
            </p:cNvCxnSpPr>
            <p:nvPr/>
          </p:nvCxnSpPr>
          <p:spPr bwMode="auto">
            <a:xfrm flipH="1">
              <a:off x="3065789" y="2377420"/>
              <a:ext cx="510" cy="187923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cxnSp>
          <p:nvCxnSpPr>
            <p:cNvPr id="78" name="Lige forbindelse 91"/>
            <p:cNvCxnSpPr>
              <a:cxnSpLocks noChangeShapeType="1"/>
              <a:stCxn id="73" idx="2"/>
            </p:cNvCxnSpPr>
            <p:nvPr/>
          </p:nvCxnSpPr>
          <p:spPr bwMode="auto">
            <a:xfrm flipH="1">
              <a:off x="3016181" y="2377420"/>
              <a:ext cx="50117" cy="227862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sp>
          <p:nvSpPr>
            <p:cNvPr id="79" name="Rektangel 78"/>
            <p:cNvSpPr/>
            <p:nvPr/>
          </p:nvSpPr>
          <p:spPr bwMode="auto">
            <a:xfrm>
              <a:off x="3566506" y="1859052"/>
              <a:ext cx="489378" cy="163213"/>
            </a:xfrm>
            <a:prstGeom prst="rect">
              <a:avLst/>
            </a:prstGeom>
            <a:solidFill>
              <a:srgbClr val="E6EDF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cxnSp>
          <p:nvCxnSpPr>
            <p:cNvPr id="80" name="Lige forbindelse 128"/>
            <p:cNvCxnSpPr>
              <a:cxnSpLocks noChangeShapeType="1"/>
              <a:stCxn id="79" idx="2"/>
              <a:endCxn id="73" idx="0"/>
            </p:cNvCxnSpPr>
            <p:nvPr/>
          </p:nvCxnSpPr>
          <p:spPr bwMode="auto">
            <a:xfrm flipH="1">
              <a:off x="3066298" y="2022265"/>
              <a:ext cx="744897" cy="18306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" name="Lige forbindelse 131"/>
            <p:cNvCxnSpPr>
              <a:cxnSpLocks noChangeShapeType="1"/>
              <a:stCxn id="79" idx="2"/>
              <a:endCxn id="84" idx="0"/>
            </p:cNvCxnSpPr>
            <p:nvPr/>
          </p:nvCxnSpPr>
          <p:spPr bwMode="auto">
            <a:xfrm flipH="1">
              <a:off x="3766206" y="2022265"/>
              <a:ext cx="44989" cy="46908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" name="Lige forbindelse 134"/>
            <p:cNvCxnSpPr>
              <a:cxnSpLocks noChangeShapeType="1"/>
              <a:stCxn id="79" idx="2"/>
              <a:endCxn id="96" idx="0"/>
            </p:cNvCxnSpPr>
            <p:nvPr/>
          </p:nvCxnSpPr>
          <p:spPr bwMode="auto">
            <a:xfrm>
              <a:off x="3811196" y="2022265"/>
              <a:ext cx="587214" cy="18306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4" name="Gruppe 82"/>
            <p:cNvGrpSpPr/>
            <p:nvPr/>
          </p:nvGrpSpPr>
          <p:grpSpPr>
            <a:xfrm>
              <a:off x="3581178" y="2491351"/>
              <a:ext cx="370057" cy="362892"/>
              <a:chOff x="1259632" y="5079206"/>
              <a:chExt cx="784972" cy="713454"/>
            </a:xfrm>
          </p:grpSpPr>
          <p:sp>
            <p:nvSpPr>
              <p:cNvPr id="84" name="Rektangel 76"/>
              <p:cNvSpPr>
                <a:spLocks noChangeArrowheads="1"/>
              </p:cNvSpPr>
              <p:nvPr/>
            </p:nvSpPr>
            <p:spPr bwMode="auto">
              <a:xfrm>
                <a:off x="1259632" y="5079206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85" name="Rektangel 76"/>
              <p:cNvSpPr>
                <a:spLocks noChangeArrowheads="1"/>
              </p:cNvSpPr>
              <p:nvPr/>
            </p:nvSpPr>
            <p:spPr bwMode="auto">
              <a:xfrm>
                <a:off x="1321200" y="5133600"/>
                <a:ext cx="676800" cy="604800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86" name="Proces 85"/>
              <p:cNvSpPr/>
              <p:nvPr/>
            </p:nvSpPr>
            <p:spPr>
              <a:xfrm>
                <a:off x="1404000" y="5212800"/>
                <a:ext cx="324000" cy="324000"/>
              </a:xfrm>
              <a:prstGeom prst="flowChartProcess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dirty="0"/>
              </a:p>
            </p:txBody>
          </p:sp>
          <p:sp>
            <p:nvSpPr>
              <p:cNvPr id="87" name="Forbindelse 86"/>
              <p:cNvSpPr/>
              <p:nvPr/>
            </p:nvSpPr>
            <p:spPr>
              <a:xfrm>
                <a:off x="1547664" y="5265240"/>
                <a:ext cx="360000" cy="360000"/>
              </a:xfrm>
              <a:prstGeom prst="flowChartConnector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dirty="0"/>
              </a:p>
            </p:txBody>
          </p:sp>
          <p:sp>
            <p:nvSpPr>
              <p:cNvPr id="88" name="Ligebenet trekant 87"/>
              <p:cNvSpPr/>
              <p:nvPr/>
            </p:nvSpPr>
            <p:spPr>
              <a:xfrm>
                <a:off x="1469488" y="5388083"/>
                <a:ext cx="365260" cy="298087"/>
              </a:xfrm>
              <a:prstGeom prst="triangl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dirty="0"/>
              </a:p>
            </p:txBody>
          </p:sp>
        </p:grpSp>
        <p:grpSp>
          <p:nvGrpSpPr>
            <p:cNvPr id="5" name="Gruppe 88"/>
            <p:cNvGrpSpPr/>
            <p:nvPr/>
          </p:nvGrpSpPr>
          <p:grpSpPr>
            <a:xfrm>
              <a:off x="2829832" y="2619380"/>
              <a:ext cx="370057" cy="362892"/>
              <a:chOff x="4363092" y="5452928"/>
              <a:chExt cx="784972" cy="713454"/>
            </a:xfrm>
          </p:grpSpPr>
          <p:sp>
            <p:nvSpPr>
              <p:cNvPr id="90" name="Rektangel 78"/>
              <p:cNvSpPr>
                <a:spLocks noChangeArrowheads="1"/>
              </p:cNvSpPr>
              <p:nvPr/>
            </p:nvSpPr>
            <p:spPr bwMode="auto">
              <a:xfrm>
                <a:off x="4363092" y="5452928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91" name="Proces 90"/>
              <p:cNvSpPr/>
              <p:nvPr/>
            </p:nvSpPr>
            <p:spPr>
              <a:xfrm>
                <a:off x="4499992" y="5589240"/>
                <a:ext cx="324000" cy="324000"/>
              </a:xfrm>
              <a:prstGeom prst="flowChartProcess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dirty="0"/>
              </a:p>
            </p:txBody>
          </p:sp>
          <p:sp>
            <p:nvSpPr>
              <p:cNvPr id="92" name="Forbindelse 91"/>
              <p:cNvSpPr/>
              <p:nvPr/>
            </p:nvSpPr>
            <p:spPr>
              <a:xfrm>
                <a:off x="4643656" y="5641680"/>
                <a:ext cx="360000" cy="360000"/>
              </a:xfrm>
              <a:prstGeom prst="flowChartConnector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dirty="0"/>
              </a:p>
            </p:txBody>
          </p:sp>
          <p:sp>
            <p:nvSpPr>
              <p:cNvPr id="93" name="Ligebenet trekant 92"/>
              <p:cNvSpPr/>
              <p:nvPr/>
            </p:nvSpPr>
            <p:spPr>
              <a:xfrm>
                <a:off x="4565480" y="5764523"/>
                <a:ext cx="365260" cy="298087"/>
              </a:xfrm>
              <a:prstGeom prst="triangl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dirty="0"/>
              </a:p>
            </p:txBody>
          </p:sp>
        </p:grpSp>
        <p:sp>
          <p:nvSpPr>
            <p:cNvPr id="94" name="Udfyldt blanket 75"/>
            <p:cNvSpPr>
              <a:spLocks noChangeArrowheads="1"/>
            </p:cNvSpPr>
            <p:nvPr/>
          </p:nvSpPr>
          <p:spPr bwMode="auto">
            <a:xfrm>
              <a:off x="2966785" y="2843233"/>
              <a:ext cx="319277" cy="187857"/>
            </a:xfrm>
            <a:prstGeom prst="flowChartDocumen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cxnSp>
          <p:nvCxnSpPr>
            <p:cNvPr id="95" name="Lige forbindelse 94"/>
            <p:cNvCxnSpPr>
              <a:cxnSpLocks noChangeShapeType="1"/>
              <a:stCxn id="73" idx="2"/>
              <a:endCxn id="94" idx="0"/>
            </p:cNvCxnSpPr>
            <p:nvPr/>
          </p:nvCxnSpPr>
          <p:spPr bwMode="auto">
            <a:xfrm>
              <a:off x="3066298" y="2377420"/>
              <a:ext cx="60126" cy="465813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sp>
          <p:nvSpPr>
            <p:cNvPr id="96" name="Rektangel 95"/>
            <p:cNvSpPr/>
            <p:nvPr/>
          </p:nvSpPr>
          <p:spPr bwMode="auto">
            <a:xfrm>
              <a:off x="4163110" y="2205332"/>
              <a:ext cx="470599" cy="172088"/>
            </a:xfrm>
            <a:prstGeom prst="rect">
              <a:avLst/>
            </a:prstGeom>
            <a:solidFill>
              <a:srgbClr val="E6EDF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97" name="Rektangel 76"/>
            <p:cNvSpPr>
              <a:spLocks noChangeArrowheads="1"/>
            </p:cNvSpPr>
            <p:nvPr/>
          </p:nvSpPr>
          <p:spPr bwMode="auto">
            <a:xfrm>
              <a:off x="4263652" y="2502724"/>
              <a:ext cx="370057" cy="36289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8" name="Rektangel 78"/>
            <p:cNvSpPr>
              <a:spLocks noChangeArrowheads="1"/>
            </p:cNvSpPr>
            <p:nvPr/>
          </p:nvSpPr>
          <p:spPr bwMode="auto">
            <a:xfrm>
              <a:off x="4212871" y="2565343"/>
              <a:ext cx="370057" cy="36289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cxnSp>
          <p:nvCxnSpPr>
            <p:cNvPr id="99" name="Lige forbindelse 87"/>
            <p:cNvCxnSpPr>
              <a:cxnSpLocks noChangeShapeType="1"/>
              <a:stCxn id="96" idx="2"/>
              <a:endCxn id="97" idx="0"/>
            </p:cNvCxnSpPr>
            <p:nvPr/>
          </p:nvCxnSpPr>
          <p:spPr bwMode="auto">
            <a:xfrm>
              <a:off x="4398410" y="2377420"/>
              <a:ext cx="50271" cy="125305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cxnSp>
          <p:nvCxnSpPr>
            <p:cNvPr id="100" name="Lige forbindelse 88"/>
            <p:cNvCxnSpPr>
              <a:cxnSpLocks noChangeShapeType="1"/>
              <a:stCxn id="96" idx="2"/>
              <a:endCxn id="98" idx="0"/>
            </p:cNvCxnSpPr>
            <p:nvPr/>
          </p:nvCxnSpPr>
          <p:spPr bwMode="auto">
            <a:xfrm flipH="1">
              <a:off x="4397900" y="2377420"/>
              <a:ext cx="510" cy="187923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cxnSp>
          <p:nvCxnSpPr>
            <p:cNvPr id="101" name="Lige forbindelse 91"/>
            <p:cNvCxnSpPr>
              <a:cxnSpLocks noChangeShapeType="1"/>
              <a:stCxn id="96" idx="2"/>
            </p:cNvCxnSpPr>
            <p:nvPr/>
          </p:nvCxnSpPr>
          <p:spPr bwMode="auto">
            <a:xfrm flipH="1">
              <a:off x="4348293" y="2377420"/>
              <a:ext cx="50117" cy="227862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grpSp>
          <p:nvGrpSpPr>
            <p:cNvPr id="7" name="Gruppe 101"/>
            <p:cNvGrpSpPr/>
            <p:nvPr/>
          </p:nvGrpSpPr>
          <p:grpSpPr>
            <a:xfrm>
              <a:off x="4161944" y="2619380"/>
              <a:ext cx="370057" cy="362892"/>
              <a:chOff x="4363092" y="5452928"/>
              <a:chExt cx="784972" cy="713454"/>
            </a:xfrm>
          </p:grpSpPr>
          <p:sp>
            <p:nvSpPr>
              <p:cNvPr id="103" name="Rektangel 78"/>
              <p:cNvSpPr>
                <a:spLocks noChangeArrowheads="1"/>
              </p:cNvSpPr>
              <p:nvPr/>
            </p:nvSpPr>
            <p:spPr bwMode="auto">
              <a:xfrm>
                <a:off x="4363092" y="5452928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04" name="Proces 103"/>
              <p:cNvSpPr/>
              <p:nvPr/>
            </p:nvSpPr>
            <p:spPr>
              <a:xfrm>
                <a:off x="4499992" y="5589240"/>
                <a:ext cx="324000" cy="324000"/>
              </a:xfrm>
              <a:prstGeom prst="flowChartProcess">
                <a:avLst/>
              </a:prstGeom>
              <a:gradFill flip="none" rotWithShape="1">
                <a:gsLst>
                  <a:gs pos="0">
                    <a:srgbClr val="11488B">
                      <a:tint val="66000"/>
                      <a:satMod val="160000"/>
                    </a:srgbClr>
                  </a:gs>
                  <a:gs pos="50000">
                    <a:srgbClr val="11488B">
                      <a:tint val="44500"/>
                      <a:satMod val="160000"/>
                    </a:srgbClr>
                  </a:gs>
                  <a:gs pos="100000">
                    <a:srgbClr val="11488B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>
                <a:solidFill>
                  <a:srgbClr val="7C9FC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dirty="0"/>
              </a:p>
            </p:txBody>
          </p:sp>
          <p:sp>
            <p:nvSpPr>
              <p:cNvPr id="105" name="Forbindelse 104"/>
              <p:cNvSpPr/>
              <p:nvPr/>
            </p:nvSpPr>
            <p:spPr>
              <a:xfrm>
                <a:off x="4643656" y="5641680"/>
                <a:ext cx="360000" cy="360000"/>
              </a:xfrm>
              <a:prstGeom prst="flowChartConnector">
                <a:avLst/>
              </a:prstGeom>
              <a:gradFill flip="none" rotWithShape="1">
                <a:gsLst>
                  <a:gs pos="0">
                    <a:srgbClr val="FFC000">
                      <a:tint val="66000"/>
                      <a:satMod val="160000"/>
                    </a:srgbClr>
                  </a:gs>
                  <a:gs pos="50000">
                    <a:srgbClr val="FFC000">
                      <a:tint val="44500"/>
                      <a:satMod val="160000"/>
                    </a:srgbClr>
                  </a:gs>
                  <a:gs pos="100000">
                    <a:srgbClr val="FFC00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>
                <a:solidFill>
                  <a:srgbClr val="7C9FC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dirty="0"/>
              </a:p>
            </p:txBody>
          </p:sp>
          <p:sp>
            <p:nvSpPr>
              <p:cNvPr id="106" name="Ligebenet trekant 105"/>
              <p:cNvSpPr/>
              <p:nvPr/>
            </p:nvSpPr>
            <p:spPr>
              <a:xfrm>
                <a:off x="4565480" y="5764523"/>
                <a:ext cx="365260" cy="298087"/>
              </a:xfrm>
              <a:prstGeom prst="triangle">
                <a:avLst/>
              </a:prstGeom>
              <a:gradFill flip="none" rotWithShape="1">
                <a:gsLst>
                  <a:gs pos="0">
                    <a:srgbClr val="C00000">
                      <a:tint val="66000"/>
                      <a:satMod val="160000"/>
                    </a:srgbClr>
                  </a:gs>
                  <a:gs pos="50000">
                    <a:srgbClr val="C00000">
                      <a:tint val="44500"/>
                      <a:satMod val="160000"/>
                    </a:srgbClr>
                  </a:gs>
                  <a:gs pos="100000">
                    <a:srgbClr val="C00000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>
                <a:solidFill>
                  <a:srgbClr val="7C9FC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dirty="0"/>
              </a:p>
            </p:txBody>
          </p:sp>
        </p:grpSp>
        <p:sp>
          <p:nvSpPr>
            <p:cNvPr id="107" name="Udfyldt blanket 75"/>
            <p:cNvSpPr>
              <a:spLocks noChangeArrowheads="1"/>
            </p:cNvSpPr>
            <p:nvPr/>
          </p:nvSpPr>
          <p:spPr bwMode="auto">
            <a:xfrm>
              <a:off x="4298897" y="2843233"/>
              <a:ext cx="319277" cy="187857"/>
            </a:xfrm>
            <a:prstGeom prst="flowChartDocumen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cxnSp>
          <p:nvCxnSpPr>
            <p:cNvPr id="108" name="Lige forbindelse 94"/>
            <p:cNvCxnSpPr>
              <a:cxnSpLocks noChangeShapeType="1"/>
              <a:stCxn id="96" idx="2"/>
              <a:endCxn id="107" idx="0"/>
            </p:cNvCxnSpPr>
            <p:nvPr/>
          </p:nvCxnSpPr>
          <p:spPr bwMode="auto">
            <a:xfrm>
              <a:off x="4398410" y="2377420"/>
              <a:ext cx="60126" cy="465813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</p:grpSp>
      <p:sp>
        <p:nvSpPr>
          <p:cNvPr id="121" name="Tekstboks 32"/>
          <p:cNvSpPr txBox="1">
            <a:spLocks noChangeArrowheads="1"/>
          </p:cNvSpPr>
          <p:nvPr/>
        </p:nvSpPr>
        <p:spPr bwMode="auto">
          <a:xfrm>
            <a:off x="2231394" y="4242574"/>
            <a:ext cx="4683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a-DK" sz="1600" b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√…</a:t>
            </a:r>
            <a:endParaRPr lang="da-DK" sz="1600" b="1" dirty="0">
              <a:solidFill>
                <a:srgbClr val="C00000"/>
              </a:solidFill>
              <a:latin typeface="Symbol" pitchFamily="18" charset="2"/>
            </a:endParaRPr>
          </a:p>
        </p:txBody>
      </p:sp>
      <p:sp>
        <p:nvSpPr>
          <p:cNvPr id="125" name="Pladsholder til indhold 2"/>
          <p:cNvSpPr>
            <a:spLocks noGrp="1"/>
          </p:cNvSpPr>
          <p:nvPr>
            <p:ph idx="1"/>
          </p:nvPr>
        </p:nvSpPr>
        <p:spPr>
          <a:xfrm>
            <a:off x="6012160" y="980728"/>
            <a:ext cx="2880320" cy="5328592"/>
          </a:xfrm>
        </p:spPr>
        <p:txBody>
          <a:bodyPr>
            <a:noAutofit/>
          </a:bodyPr>
          <a:lstStyle/>
          <a:p>
            <a:pPr marL="173038" indent="-173038">
              <a:spcBef>
                <a:spcPts val="800"/>
              </a:spcBef>
            </a:pPr>
            <a:r>
              <a:rPr lang="en-AU" sz="2000" b="1" i="1" dirty="0" smtClean="0"/>
              <a:t>IR-BR Model</a:t>
            </a:r>
            <a:br>
              <a:rPr lang="en-AU" sz="2000" b="1" i="1" dirty="0" smtClean="0"/>
            </a:br>
            <a:r>
              <a:rPr lang="en-AU" sz="1800" dirty="0" smtClean="0"/>
              <a:t>to </a:t>
            </a:r>
            <a:r>
              <a:rPr lang="en-AU" sz="1800" dirty="0"/>
              <a:t>define and delimit BR</a:t>
            </a:r>
            <a:r>
              <a:rPr lang="en-GB" sz="1800" dirty="0"/>
              <a:t> on a conceptual level </a:t>
            </a:r>
            <a:r>
              <a:rPr lang="en-AU" sz="1800" dirty="0" smtClean="0"/>
              <a:t>from other </a:t>
            </a:r>
            <a:r>
              <a:rPr lang="en-AU" sz="1800" dirty="0"/>
              <a:t>a</a:t>
            </a:r>
            <a:r>
              <a:rPr lang="en-AU" sz="1800" dirty="0" smtClean="0"/>
              <a:t>spects </a:t>
            </a:r>
            <a:r>
              <a:rPr lang="en-AU" sz="1800" dirty="0"/>
              <a:t>of digital preservation</a:t>
            </a:r>
          </a:p>
          <a:p>
            <a:pPr marL="173038" indent="-173038">
              <a:spcBef>
                <a:spcPts val="800"/>
              </a:spcBef>
            </a:pPr>
            <a:r>
              <a:rPr lang="en-AU" sz="2000" b="1" i="1" dirty="0" smtClean="0"/>
              <a:t>Representation Concept</a:t>
            </a:r>
            <a:r>
              <a:rPr lang="en-AU" sz="2000" b="1" u="sng" dirty="0" smtClean="0"/>
              <a:t/>
            </a:r>
            <a:br>
              <a:rPr lang="en-AU" sz="2000" b="1" u="sng" dirty="0" smtClean="0"/>
            </a:br>
            <a:r>
              <a:rPr lang="en-AU" sz="1800" dirty="0" smtClean="0"/>
              <a:t>to define repr. </a:t>
            </a:r>
            <a:r>
              <a:rPr lang="en-AU" sz="1800" dirty="0"/>
              <a:t>that are bit </a:t>
            </a:r>
            <a:r>
              <a:rPr lang="en-AU" sz="1800" dirty="0" smtClean="0"/>
              <a:t>preserved and to find requirements </a:t>
            </a:r>
            <a:r>
              <a:rPr lang="en-AU" sz="1800" dirty="0"/>
              <a:t>to </a:t>
            </a:r>
            <a:r>
              <a:rPr lang="en-AU" sz="1800" dirty="0" smtClean="0"/>
              <a:t>bit preservation</a:t>
            </a:r>
          </a:p>
          <a:p>
            <a:pPr marL="173038" indent="-173038">
              <a:spcBef>
                <a:spcPts val="800"/>
              </a:spcBef>
            </a:pPr>
            <a:r>
              <a:rPr lang="en-AU" sz="2000" b="1" i="1" dirty="0" smtClean="0"/>
              <a:t>Evaluation Methodology</a:t>
            </a:r>
            <a:r>
              <a:rPr lang="en-AU" sz="1800" b="1" i="1" dirty="0"/>
              <a:t/>
            </a:r>
            <a:br>
              <a:rPr lang="en-AU" sz="1800" b="1" i="1" dirty="0"/>
            </a:br>
            <a:r>
              <a:rPr lang="en-AU" sz="1800" dirty="0" smtClean="0"/>
              <a:t>to choose between </a:t>
            </a:r>
            <a:r>
              <a:rPr lang="en-AU" sz="1800" dirty="0"/>
              <a:t>different </a:t>
            </a:r>
            <a:r>
              <a:rPr lang="en-AU" sz="1800" dirty="0" smtClean="0"/>
              <a:t>bit preservation solutions, as part of finding the optimal  solution</a:t>
            </a:r>
            <a:endParaRPr lang="en-AU" sz="2000" dirty="0" smtClean="0"/>
          </a:p>
        </p:txBody>
      </p:sp>
      <p:sp>
        <p:nvSpPr>
          <p:cNvPr id="124" name="Tekstboks 123"/>
          <p:cNvSpPr txBox="1">
            <a:spLocks noChangeArrowheads="1"/>
          </p:cNvSpPr>
          <p:nvPr/>
        </p:nvSpPr>
        <p:spPr bwMode="auto">
          <a:xfrm>
            <a:off x="5292080" y="908720"/>
            <a:ext cx="4372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a-DK" sz="2000" b="1" dirty="0">
                <a:solidFill>
                  <a:srgbClr val="4F81BD"/>
                </a:solidFill>
              </a:rPr>
              <a:t>…</a:t>
            </a:r>
          </a:p>
        </p:txBody>
      </p:sp>
      <p:grpSp>
        <p:nvGrpSpPr>
          <p:cNvPr id="8" name="Gruppe 62"/>
          <p:cNvGrpSpPr/>
          <p:nvPr/>
        </p:nvGrpSpPr>
        <p:grpSpPr>
          <a:xfrm>
            <a:off x="412720" y="3928949"/>
            <a:ext cx="1638999" cy="2308363"/>
            <a:chOff x="673100" y="2969133"/>
            <a:chExt cx="2141909" cy="3046017"/>
          </a:xfrm>
        </p:grpSpPr>
        <p:grpSp>
          <p:nvGrpSpPr>
            <p:cNvPr id="9" name="Gruppe 229"/>
            <p:cNvGrpSpPr>
              <a:grpSpLocks/>
            </p:cNvGrpSpPr>
            <p:nvPr/>
          </p:nvGrpSpPr>
          <p:grpSpPr bwMode="auto">
            <a:xfrm>
              <a:off x="1125885" y="2969133"/>
              <a:ext cx="1285875" cy="2768886"/>
              <a:chOff x="500063" y="1588809"/>
              <a:chExt cx="1285875" cy="2768885"/>
            </a:xfrm>
          </p:grpSpPr>
          <p:grpSp>
            <p:nvGrpSpPr>
              <p:cNvPr id="10" name="Group 88"/>
              <p:cNvGrpSpPr>
                <a:grpSpLocks/>
              </p:cNvGrpSpPr>
              <p:nvPr/>
            </p:nvGrpSpPr>
            <p:grpSpPr bwMode="auto">
              <a:xfrm flipH="1">
                <a:off x="500063" y="2071694"/>
                <a:ext cx="1285875" cy="2286000"/>
                <a:chOff x="3937" y="2566"/>
                <a:chExt cx="911" cy="1731"/>
              </a:xfrm>
            </p:grpSpPr>
            <p:sp>
              <p:nvSpPr>
                <p:cNvPr id="286" name="Freeform 82"/>
                <p:cNvSpPr>
                  <a:spLocks/>
                </p:cNvSpPr>
                <p:nvPr/>
              </p:nvSpPr>
              <p:spPr bwMode="auto">
                <a:xfrm>
                  <a:off x="3937" y="3096"/>
                  <a:ext cx="356" cy="589"/>
                </a:xfrm>
                <a:custGeom>
                  <a:avLst/>
                  <a:gdLst>
                    <a:gd name="T0" fmla="*/ 47 w 713"/>
                    <a:gd name="T1" fmla="*/ 22 h 1179"/>
                    <a:gd name="T2" fmla="*/ 56 w 713"/>
                    <a:gd name="T3" fmla="*/ 12 h 1179"/>
                    <a:gd name="T4" fmla="*/ 69 w 713"/>
                    <a:gd name="T5" fmla="*/ 3 h 1179"/>
                    <a:gd name="T6" fmla="*/ 78 w 713"/>
                    <a:gd name="T7" fmla="*/ 0 h 1179"/>
                    <a:gd name="T8" fmla="*/ 89 w 713"/>
                    <a:gd name="T9" fmla="*/ 0 h 1179"/>
                    <a:gd name="T10" fmla="*/ 89 w 713"/>
                    <a:gd name="T11" fmla="*/ 9 h 1179"/>
                    <a:gd name="T12" fmla="*/ 83 w 713"/>
                    <a:gd name="T13" fmla="*/ 16 h 1179"/>
                    <a:gd name="T14" fmla="*/ 73 w 713"/>
                    <a:gd name="T15" fmla="*/ 22 h 1179"/>
                    <a:gd name="T16" fmla="*/ 47 w 713"/>
                    <a:gd name="T17" fmla="*/ 33 h 1179"/>
                    <a:gd name="T18" fmla="*/ 23 w 713"/>
                    <a:gd name="T19" fmla="*/ 47 h 1179"/>
                    <a:gd name="T20" fmla="*/ 13 w 713"/>
                    <a:gd name="T21" fmla="*/ 51 h 1179"/>
                    <a:gd name="T22" fmla="*/ 9 w 713"/>
                    <a:gd name="T23" fmla="*/ 56 h 1179"/>
                    <a:gd name="T24" fmla="*/ 13 w 713"/>
                    <a:gd name="T25" fmla="*/ 62 h 1179"/>
                    <a:gd name="T26" fmla="*/ 34 w 713"/>
                    <a:gd name="T27" fmla="*/ 82 h 1179"/>
                    <a:gd name="T28" fmla="*/ 44 w 713"/>
                    <a:gd name="T29" fmla="*/ 89 h 1179"/>
                    <a:gd name="T30" fmla="*/ 58 w 713"/>
                    <a:gd name="T31" fmla="*/ 100 h 1179"/>
                    <a:gd name="T32" fmla="*/ 73 w 713"/>
                    <a:gd name="T33" fmla="*/ 111 h 1179"/>
                    <a:gd name="T34" fmla="*/ 72 w 713"/>
                    <a:gd name="T35" fmla="*/ 117 h 1179"/>
                    <a:gd name="T36" fmla="*/ 61 w 713"/>
                    <a:gd name="T37" fmla="*/ 118 h 1179"/>
                    <a:gd name="T38" fmla="*/ 45 w 713"/>
                    <a:gd name="T39" fmla="*/ 118 h 1179"/>
                    <a:gd name="T40" fmla="*/ 35 w 713"/>
                    <a:gd name="T41" fmla="*/ 124 h 1179"/>
                    <a:gd name="T42" fmla="*/ 31 w 713"/>
                    <a:gd name="T43" fmla="*/ 138 h 1179"/>
                    <a:gd name="T44" fmla="*/ 31 w 713"/>
                    <a:gd name="T45" fmla="*/ 145 h 1179"/>
                    <a:gd name="T46" fmla="*/ 27 w 713"/>
                    <a:gd name="T47" fmla="*/ 147 h 1179"/>
                    <a:gd name="T48" fmla="*/ 20 w 713"/>
                    <a:gd name="T49" fmla="*/ 140 h 1179"/>
                    <a:gd name="T50" fmla="*/ 21 w 713"/>
                    <a:gd name="T51" fmla="*/ 129 h 1179"/>
                    <a:gd name="T52" fmla="*/ 27 w 713"/>
                    <a:gd name="T53" fmla="*/ 120 h 1179"/>
                    <a:gd name="T54" fmla="*/ 40 w 713"/>
                    <a:gd name="T55" fmla="*/ 113 h 1179"/>
                    <a:gd name="T56" fmla="*/ 53 w 713"/>
                    <a:gd name="T57" fmla="*/ 109 h 1179"/>
                    <a:gd name="T58" fmla="*/ 54 w 713"/>
                    <a:gd name="T59" fmla="*/ 106 h 1179"/>
                    <a:gd name="T60" fmla="*/ 47 w 713"/>
                    <a:gd name="T61" fmla="*/ 98 h 1179"/>
                    <a:gd name="T62" fmla="*/ 20 w 713"/>
                    <a:gd name="T63" fmla="*/ 80 h 1179"/>
                    <a:gd name="T64" fmla="*/ 11 w 713"/>
                    <a:gd name="T65" fmla="*/ 73 h 1179"/>
                    <a:gd name="T66" fmla="*/ 3 w 713"/>
                    <a:gd name="T67" fmla="*/ 63 h 1179"/>
                    <a:gd name="T68" fmla="*/ 0 w 713"/>
                    <a:gd name="T69" fmla="*/ 52 h 1179"/>
                    <a:gd name="T70" fmla="*/ 2 w 713"/>
                    <a:gd name="T71" fmla="*/ 46 h 1179"/>
                    <a:gd name="T72" fmla="*/ 16 w 713"/>
                    <a:gd name="T73" fmla="*/ 42 h 1179"/>
                    <a:gd name="T74" fmla="*/ 33 w 713"/>
                    <a:gd name="T75" fmla="*/ 34 h 1179"/>
                    <a:gd name="T76" fmla="*/ 44 w 713"/>
                    <a:gd name="T77" fmla="*/ 27 h 1179"/>
                    <a:gd name="T78" fmla="*/ 47 w 713"/>
                    <a:gd name="T79" fmla="*/ 22 h 1179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713"/>
                    <a:gd name="T121" fmla="*/ 0 h 1179"/>
                    <a:gd name="T122" fmla="*/ 713 w 713"/>
                    <a:gd name="T123" fmla="*/ 1179 h 1179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713" h="1179">
                      <a:moveTo>
                        <a:pt x="378" y="176"/>
                      </a:moveTo>
                      <a:lnTo>
                        <a:pt x="451" y="102"/>
                      </a:lnTo>
                      <a:lnTo>
                        <a:pt x="553" y="30"/>
                      </a:lnTo>
                      <a:lnTo>
                        <a:pt x="625" y="0"/>
                      </a:lnTo>
                      <a:lnTo>
                        <a:pt x="713" y="6"/>
                      </a:lnTo>
                      <a:lnTo>
                        <a:pt x="713" y="74"/>
                      </a:lnTo>
                      <a:lnTo>
                        <a:pt x="669" y="132"/>
                      </a:lnTo>
                      <a:lnTo>
                        <a:pt x="587" y="176"/>
                      </a:lnTo>
                      <a:lnTo>
                        <a:pt x="383" y="268"/>
                      </a:lnTo>
                      <a:lnTo>
                        <a:pt x="188" y="380"/>
                      </a:lnTo>
                      <a:lnTo>
                        <a:pt x="106" y="408"/>
                      </a:lnTo>
                      <a:lnTo>
                        <a:pt x="78" y="452"/>
                      </a:lnTo>
                      <a:lnTo>
                        <a:pt x="106" y="496"/>
                      </a:lnTo>
                      <a:lnTo>
                        <a:pt x="276" y="660"/>
                      </a:lnTo>
                      <a:lnTo>
                        <a:pt x="354" y="714"/>
                      </a:lnTo>
                      <a:lnTo>
                        <a:pt x="470" y="805"/>
                      </a:lnTo>
                      <a:lnTo>
                        <a:pt x="587" y="893"/>
                      </a:lnTo>
                      <a:lnTo>
                        <a:pt x="582" y="937"/>
                      </a:lnTo>
                      <a:lnTo>
                        <a:pt x="494" y="951"/>
                      </a:lnTo>
                      <a:lnTo>
                        <a:pt x="364" y="951"/>
                      </a:lnTo>
                      <a:lnTo>
                        <a:pt x="282" y="995"/>
                      </a:lnTo>
                      <a:lnTo>
                        <a:pt x="252" y="1107"/>
                      </a:lnTo>
                      <a:lnTo>
                        <a:pt x="252" y="1165"/>
                      </a:lnTo>
                      <a:lnTo>
                        <a:pt x="218" y="1179"/>
                      </a:lnTo>
                      <a:lnTo>
                        <a:pt x="164" y="1127"/>
                      </a:lnTo>
                      <a:lnTo>
                        <a:pt x="174" y="1033"/>
                      </a:lnTo>
                      <a:lnTo>
                        <a:pt x="222" y="965"/>
                      </a:lnTo>
                      <a:lnTo>
                        <a:pt x="320" y="907"/>
                      </a:lnTo>
                      <a:lnTo>
                        <a:pt x="426" y="879"/>
                      </a:lnTo>
                      <a:lnTo>
                        <a:pt x="436" y="849"/>
                      </a:lnTo>
                      <a:lnTo>
                        <a:pt x="383" y="791"/>
                      </a:lnTo>
                      <a:lnTo>
                        <a:pt x="160" y="646"/>
                      </a:lnTo>
                      <a:lnTo>
                        <a:pt x="92" y="588"/>
                      </a:lnTo>
                      <a:lnTo>
                        <a:pt x="28" y="510"/>
                      </a:lnTo>
                      <a:lnTo>
                        <a:pt x="0" y="422"/>
                      </a:lnTo>
                      <a:lnTo>
                        <a:pt x="18" y="370"/>
                      </a:lnTo>
                      <a:lnTo>
                        <a:pt x="130" y="336"/>
                      </a:lnTo>
                      <a:lnTo>
                        <a:pt x="266" y="278"/>
                      </a:lnTo>
                      <a:lnTo>
                        <a:pt x="354" y="218"/>
                      </a:lnTo>
                      <a:lnTo>
                        <a:pt x="378" y="1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a-DK" dirty="0">
                    <a:latin typeface="Calibri" pitchFamily="34" charset="0"/>
                  </a:endParaRPr>
                </a:p>
              </p:txBody>
            </p:sp>
            <p:sp>
              <p:nvSpPr>
                <p:cNvPr id="287" name="Freeform 83"/>
                <p:cNvSpPr>
                  <a:spLocks/>
                </p:cNvSpPr>
                <p:nvPr/>
              </p:nvSpPr>
              <p:spPr bwMode="auto">
                <a:xfrm>
                  <a:off x="4254" y="3070"/>
                  <a:ext cx="248" cy="565"/>
                </a:xfrm>
                <a:custGeom>
                  <a:avLst/>
                  <a:gdLst>
                    <a:gd name="T0" fmla="*/ 13 w 497"/>
                    <a:gd name="T1" fmla="*/ 11 h 1129"/>
                    <a:gd name="T2" fmla="*/ 18 w 497"/>
                    <a:gd name="T3" fmla="*/ 2 h 1129"/>
                    <a:gd name="T4" fmla="*/ 25 w 497"/>
                    <a:gd name="T5" fmla="*/ 0 h 1129"/>
                    <a:gd name="T6" fmla="*/ 34 w 497"/>
                    <a:gd name="T7" fmla="*/ 0 h 1129"/>
                    <a:gd name="T8" fmla="*/ 46 w 497"/>
                    <a:gd name="T9" fmla="*/ 7 h 1129"/>
                    <a:gd name="T10" fmla="*/ 53 w 497"/>
                    <a:gd name="T11" fmla="*/ 22 h 1129"/>
                    <a:gd name="T12" fmla="*/ 58 w 497"/>
                    <a:gd name="T13" fmla="*/ 40 h 1129"/>
                    <a:gd name="T14" fmla="*/ 62 w 497"/>
                    <a:gd name="T15" fmla="*/ 60 h 1129"/>
                    <a:gd name="T16" fmla="*/ 62 w 497"/>
                    <a:gd name="T17" fmla="*/ 86 h 1129"/>
                    <a:gd name="T18" fmla="*/ 55 w 497"/>
                    <a:gd name="T19" fmla="*/ 114 h 1129"/>
                    <a:gd name="T20" fmla="*/ 45 w 497"/>
                    <a:gd name="T21" fmla="*/ 131 h 1129"/>
                    <a:gd name="T22" fmla="*/ 32 w 497"/>
                    <a:gd name="T23" fmla="*/ 140 h 1129"/>
                    <a:gd name="T24" fmla="*/ 20 w 497"/>
                    <a:gd name="T25" fmla="*/ 142 h 1129"/>
                    <a:gd name="T26" fmla="*/ 11 w 497"/>
                    <a:gd name="T27" fmla="*/ 136 h 1129"/>
                    <a:gd name="T28" fmla="*/ 4 w 497"/>
                    <a:gd name="T29" fmla="*/ 129 h 1129"/>
                    <a:gd name="T30" fmla="*/ 2 w 497"/>
                    <a:gd name="T31" fmla="*/ 119 h 1129"/>
                    <a:gd name="T32" fmla="*/ 0 w 497"/>
                    <a:gd name="T33" fmla="*/ 98 h 1129"/>
                    <a:gd name="T34" fmla="*/ 1 w 497"/>
                    <a:gd name="T35" fmla="*/ 72 h 1129"/>
                    <a:gd name="T36" fmla="*/ 7 w 497"/>
                    <a:gd name="T37" fmla="*/ 46 h 1129"/>
                    <a:gd name="T38" fmla="*/ 10 w 497"/>
                    <a:gd name="T39" fmla="*/ 27 h 1129"/>
                    <a:gd name="T40" fmla="*/ 13 w 497"/>
                    <a:gd name="T41" fmla="*/ 11 h 1129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497"/>
                    <a:gd name="T64" fmla="*/ 0 h 1129"/>
                    <a:gd name="T65" fmla="*/ 497 w 497"/>
                    <a:gd name="T66" fmla="*/ 1129 h 1129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497" h="1129">
                      <a:moveTo>
                        <a:pt x="106" y="86"/>
                      </a:moveTo>
                      <a:lnTo>
                        <a:pt x="150" y="14"/>
                      </a:lnTo>
                      <a:lnTo>
                        <a:pt x="204" y="0"/>
                      </a:lnTo>
                      <a:lnTo>
                        <a:pt x="278" y="0"/>
                      </a:lnTo>
                      <a:lnTo>
                        <a:pt x="370" y="52"/>
                      </a:lnTo>
                      <a:lnTo>
                        <a:pt x="428" y="170"/>
                      </a:lnTo>
                      <a:lnTo>
                        <a:pt x="471" y="320"/>
                      </a:lnTo>
                      <a:lnTo>
                        <a:pt x="497" y="474"/>
                      </a:lnTo>
                      <a:lnTo>
                        <a:pt x="497" y="683"/>
                      </a:lnTo>
                      <a:lnTo>
                        <a:pt x="443" y="911"/>
                      </a:lnTo>
                      <a:lnTo>
                        <a:pt x="365" y="1046"/>
                      </a:lnTo>
                      <a:lnTo>
                        <a:pt x="262" y="1114"/>
                      </a:lnTo>
                      <a:lnTo>
                        <a:pt x="166" y="1129"/>
                      </a:lnTo>
                      <a:lnTo>
                        <a:pt x="92" y="1085"/>
                      </a:lnTo>
                      <a:lnTo>
                        <a:pt x="34" y="1031"/>
                      </a:lnTo>
                      <a:lnTo>
                        <a:pt x="19" y="945"/>
                      </a:lnTo>
                      <a:lnTo>
                        <a:pt x="0" y="780"/>
                      </a:lnTo>
                      <a:lnTo>
                        <a:pt x="14" y="576"/>
                      </a:lnTo>
                      <a:lnTo>
                        <a:pt x="58" y="364"/>
                      </a:lnTo>
                      <a:lnTo>
                        <a:pt x="87" y="212"/>
                      </a:lnTo>
                      <a:lnTo>
                        <a:pt x="106" y="8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a-DK" dirty="0">
                    <a:latin typeface="Calibri" pitchFamily="34" charset="0"/>
                  </a:endParaRPr>
                </a:p>
              </p:txBody>
            </p:sp>
            <p:sp>
              <p:nvSpPr>
                <p:cNvPr id="288" name="Freeform 84"/>
                <p:cNvSpPr>
                  <a:spLocks/>
                </p:cNvSpPr>
                <p:nvPr/>
              </p:nvSpPr>
              <p:spPr bwMode="auto">
                <a:xfrm>
                  <a:off x="4323" y="3561"/>
                  <a:ext cx="145" cy="736"/>
                </a:xfrm>
                <a:custGeom>
                  <a:avLst/>
                  <a:gdLst>
                    <a:gd name="T0" fmla="*/ 18 w 290"/>
                    <a:gd name="T1" fmla="*/ 32 h 1473"/>
                    <a:gd name="T2" fmla="*/ 12 w 290"/>
                    <a:gd name="T3" fmla="*/ 20 h 1473"/>
                    <a:gd name="T4" fmla="*/ 12 w 290"/>
                    <a:gd name="T5" fmla="*/ 7 h 1473"/>
                    <a:gd name="T6" fmla="*/ 19 w 290"/>
                    <a:gd name="T7" fmla="*/ 0 h 1473"/>
                    <a:gd name="T8" fmla="*/ 27 w 290"/>
                    <a:gd name="T9" fmla="*/ 3 h 1473"/>
                    <a:gd name="T10" fmla="*/ 33 w 290"/>
                    <a:gd name="T11" fmla="*/ 16 h 1473"/>
                    <a:gd name="T12" fmla="*/ 36 w 290"/>
                    <a:gd name="T13" fmla="*/ 38 h 1473"/>
                    <a:gd name="T14" fmla="*/ 36 w 290"/>
                    <a:gd name="T15" fmla="*/ 65 h 1473"/>
                    <a:gd name="T16" fmla="*/ 35 w 290"/>
                    <a:gd name="T17" fmla="*/ 89 h 1473"/>
                    <a:gd name="T18" fmla="*/ 30 w 290"/>
                    <a:gd name="T19" fmla="*/ 114 h 1473"/>
                    <a:gd name="T20" fmla="*/ 30 w 290"/>
                    <a:gd name="T21" fmla="*/ 145 h 1473"/>
                    <a:gd name="T22" fmla="*/ 36 w 290"/>
                    <a:gd name="T23" fmla="*/ 157 h 1473"/>
                    <a:gd name="T24" fmla="*/ 34 w 290"/>
                    <a:gd name="T25" fmla="*/ 163 h 1473"/>
                    <a:gd name="T26" fmla="*/ 25 w 290"/>
                    <a:gd name="T27" fmla="*/ 165 h 1473"/>
                    <a:gd name="T28" fmla="*/ 17 w 290"/>
                    <a:gd name="T29" fmla="*/ 174 h 1473"/>
                    <a:gd name="T30" fmla="*/ 12 w 290"/>
                    <a:gd name="T31" fmla="*/ 181 h 1473"/>
                    <a:gd name="T32" fmla="*/ 1 w 290"/>
                    <a:gd name="T33" fmla="*/ 184 h 1473"/>
                    <a:gd name="T34" fmla="*/ 0 w 290"/>
                    <a:gd name="T35" fmla="*/ 176 h 1473"/>
                    <a:gd name="T36" fmla="*/ 3 w 290"/>
                    <a:gd name="T37" fmla="*/ 169 h 1473"/>
                    <a:gd name="T38" fmla="*/ 17 w 290"/>
                    <a:gd name="T39" fmla="*/ 163 h 1473"/>
                    <a:gd name="T40" fmla="*/ 25 w 290"/>
                    <a:gd name="T41" fmla="*/ 159 h 1473"/>
                    <a:gd name="T42" fmla="*/ 28 w 290"/>
                    <a:gd name="T43" fmla="*/ 156 h 1473"/>
                    <a:gd name="T44" fmla="*/ 24 w 290"/>
                    <a:gd name="T45" fmla="*/ 145 h 1473"/>
                    <a:gd name="T46" fmla="*/ 21 w 290"/>
                    <a:gd name="T47" fmla="*/ 125 h 1473"/>
                    <a:gd name="T48" fmla="*/ 21 w 290"/>
                    <a:gd name="T49" fmla="*/ 100 h 1473"/>
                    <a:gd name="T50" fmla="*/ 21 w 290"/>
                    <a:gd name="T51" fmla="*/ 84 h 1473"/>
                    <a:gd name="T52" fmla="*/ 22 w 290"/>
                    <a:gd name="T53" fmla="*/ 61 h 1473"/>
                    <a:gd name="T54" fmla="*/ 21 w 290"/>
                    <a:gd name="T55" fmla="*/ 41 h 1473"/>
                    <a:gd name="T56" fmla="*/ 18 w 290"/>
                    <a:gd name="T57" fmla="*/ 32 h 1473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290"/>
                    <a:gd name="T88" fmla="*/ 0 h 1473"/>
                    <a:gd name="T89" fmla="*/ 290 w 290"/>
                    <a:gd name="T90" fmla="*/ 1473 h 1473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290" h="1473">
                      <a:moveTo>
                        <a:pt x="140" y="260"/>
                      </a:moveTo>
                      <a:lnTo>
                        <a:pt x="100" y="164"/>
                      </a:lnTo>
                      <a:lnTo>
                        <a:pt x="100" y="58"/>
                      </a:lnTo>
                      <a:lnTo>
                        <a:pt x="154" y="0"/>
                      </a:lnTo>
                      <a:lnTo>
                        <a:pt x="216" y="28"/>
                      </a:lnTo>
                      <a:lnTo>
                        <a:pt x="260" y="130"/>
                      </a:lnTo>
                      <a:lnTo>
                        <a:pt x="284" y="304"/>
                      </a:lnTo>
                      <a:lnTo>
                        <a:pt x="290" y="522"/>
                      </a:lnTo>
                      <a:lnTo>
                        <a:pt x="274" y="712"/>
                      </a:lnTo>
                      <a:lnTo>
                        <a:pt x="246" y="915"/>
                      </a:lnTo>
                      <a:lnTo>
                        <a:pt x="246" y="1161"/>
                      </a:lnTo>
                      <a:lnTo>
                        <a:pt x="284" y="1263"/>
                      </a:lnTo>
                      <a:lnTo>
                        <a:pt x="270" y="1311"/>
                      </a:lnTo>
                      <a:lnTo>
                        <a:pt x="202" y="1327"/>
                      </a:lnTo>
                      <a:lnTo>
                        <a:pt x="130" y="1395"/>
                      </a:lnTo>
                      <a:lnTo>
                        <a:pt x="96" y="1453"/>
                      </a:lnTo>
                      <a:lnTo>
                        <a:pt x="14" y="1473"/>
                      </a:lnTo>
                      <a:lnTo>
                        <a:pt x="0" y="1409"/>
                      </a:lnTo>
                      <a:lnTo>
                        <a:pt x="28" y="1355"/>
                      </a:lnTo>
                      <a:lnTo>
                        <a:pt x="130" y="1311"/>
                      </a:lnTo>
                      <a:lnTo>
                        <a:pt x="202" y="1279"/>
                      </a:lnTo>
                      <a:lnTo>
                        <a:pt x="226" y="1249"/>
                      </a:lnTo>
                      <a:lnTo>
                        <a:pt x="198" y="1167"/>
                      </a:lnTo>
                      <a:lnTo>
                        <a:pt x="174" y="1002"/>
                      </a:lnTo>
                      <a:lnTo>
                        <a:pt x="168" y="804"/>
                      </a:lnTo>
                      <a:lnTo>
                        <a:pt x="174" y="672"/>
                      </a:lnTo>
                      <a:lnTo>
                        <a:pt x="182" y="494"/>
                      </a:lnTo>
                      <a:lnTo>
                        <a:pt x="168" y="334"/>
                      </a:lnTo>
                      <a:lnTo>
                        <a:pt x="140" y="26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a-DK" dirty="0">
                    <a:latin typeface="Calibri" pitchFamily="34" charset="0"/>
                  </a:endParaRPr>
                </a:p>
              </p:txBody>
            </p:sp>
            <p:sp>
              <p:nvSpPr>
                <p:cNvPr id="289" name="Freeform 85"/>
                <p:cNvSpPr>
                  <a:spLocks/>
                </p:cNvSpPr>
                <p:nvPr/>
              </p:nvSpPr>
              <p:spPr bwMode="auto">
                <a:xfrm>
                  <a:off x="4120" y="3562"/>
                  <a:ext cx="225" cy="735"/>
                </a:xfrm>
                <a:custGeom>
                  <a:avLst/>
                  <a:gdLst>
                    <a:gd name="T0" fmla="*/ 34 w 452"/>
                    <a:gd name="T1" fmla="*/ 17 h 1468"/>
                    <a:gd name="T2" fmla="*/ 40 w 452"/>
                    <a:gd name="T3" fmla="*/ 6 h 1468"/>
                    <a:gd name="T4" fmla="*/ 47 w 452"/>
                    <a:gd name="T5" fmla="*/ 0 h 1468"/>
                    <a:gd name="T6" fmla="*/ 56 w 452"/>
                    <a:gd name="T7" fmla="*/ 4 h 1468"/>
                    <a:gd name="T8" fmla="*/ 55 w 452"/>
                    <a:gd name="T9" fmla="*/ 15 h 1468"/>
                    <a:gd name="T10" fmla="*/ 49 w 452"/>
                    <a:gd name="T11" fmla="*/ 23 h 1468"/>
                    <a:gd name="T12" fmla="*/ 38 w 452"/>
                    <a:gd name="T13" fmla="*/ 42 h 1468"/>
                    <a:gd name="T14" fmla="*/ 31 w 452"/>
                    <a:gd name="T15" fmla="*/ 61 h 1468"/>
                    <a:gd name="T16" fmla="*/ 27 w 452"/>
                    <a:gd name="T17" fmla="*/ 81 h 1468"/>
                    <a:gd name="T18" fmla="*/ 28 w 452"/>
                    <a:gd name="T19" fmla="*/ 100 h 1468"/>
                    <a:gd name="T20" fmla="*/ 34 w 452"/>
                    <a:gd name="T21" fmla="*/ 126 h 1468"/>
                    <a:gd name="T22" fmla="*/ 40 w 452"/>
                    <a:gd name="T23" fmla="*/ 151 h 1468"/>
                    <a:gd name="T24" fmla="*/ 47 w 452"/>
                    <a:gd name="T25" fmla="*/ 162 h 1468"/>
                    <a:gd name="T26" fmla="*/ 47 w 452"/>
                    <a:gd name="T27" fmla="*/ 168 h 1468"/>
                    <a:gd name="T28" fmla="*/ 40 w 452"/>
                    <a:gd name="T29" fmla="*/ 171 h 1468"/>
                    <a:gd name="T30" fmla="*/ 25 w 452"/>
                    <a:gd name="T31" fmla="*/ 174 h 1468"/>
                    <a:gd name="T32" fmla="*/ 14 w 452"/>
                    <a:gd name="T33" fmla="*/ 180 h 1468"/>
                    <a:gd name="T34" fmla="*/ 9 w 452"/>
                    <a:gd name="T35" fmla="*/ 184 h 1468"/>
                    <a:gd name="T36" fmla="*/ 0 w 452"/>
                    <a:gd name="T37" fmla="*/ 176 h 1468"/>
                    <a:gd name="T38" fmla="*/ 2 w 452"/>
                    <a:gd name="T39" fmla="*/ 170 h 1468"/>
                    <a:gd name="T40" fmla="*/ 11 w 452"/>
                    <a:gd name="T41" fmla="*/ 166 h 1468"/>
                    <a:gd name="T42" fmla="*/ 22 w 452"/>
                    <a:gd name="T43" fmla="*/ 165 h 1468"/>
                    <a:gd name="T44" fmla="*/ 33 w 452"/>
                    <a:gd name="T45" fmla="*/ 165 h 1468"/>
                    <a:gd name="T46" fmla="*/ 35 w 452"/>
                    <a:gd name="T47" fmla="*/ 161 h 1468"/>
                    <a:gd name="T48" fmla="*/ 33 w 452"/>
                    <a:gd name="T49" fmla="*/ 155 h 1468"/>
                    <a:gd name="T50" fmla="*/ 24 w 452"/>
                    <a:gd name="T51" fmla="*/ 131 h 1468"/>
                    <a:gd name="T52" fmla="*/ 18 w 452"/>
                    <a:gd name="T53" fmla="*/ 108 h 1468"/>
                    <a:gd name="T54" fmla="*/ 15 w 452"/>
                    <a:gd name="T55" fmla="*/ 91 h 1468"/>
                    <a:gd name="T56" fmla="*/ 14 w 452"/>
                    <a:gd name="T57" fmla="*/ 76 h 1468"/>
                    <a:gd name="T58" fmla="*/ 17 w 452"/>
                    <a:gd name="T59" fmla="*/ 60 h 1468"/>
                    <a:gd name="T60" fmla="*/ 22 w 452"/>
                    <a:gd name="T61" fmla="*/ 45 h 1468"/>
                    <a:gd name="T62" fmla="*/ 30 w 452"/>
                    <a:gd name="T63" fmla="*/ 24 h 1468"/>
                    <a:gd name="T64" fmla="*/ 34 w 452"/>
                    <a:gd name="T65" fmla="*/ 17 h 1468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52"/>
                    <a:gd name="T100" fmla="*/ 0 h 1468"/>
                    <a:gd name="T101" fmla="*/ 452 w 452"/>
                    <a:gd name="T102" fmla="*/ 1468 h 1468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52" h="1468">
                      <a:moveTo>
                        <a:pt x="278" y="136"/>
                      </a:moveTo>
                      <a:lnTo>
                        <a:pt x="326" y="44"/>
                      </a:lnTo>
                      <a:lnTo>
                        <a:pt x="384" y="0"/>
                      </a:lnTo>
                      <a:lnTo>
                        <a:pt x="452" y="28"/>
                      </a:lnTo>
                      <a:lnTo>
                        <a:pt x="442" y="116"/>
                      </a:lnTo>
                      <a:lnTo>
                        <a:pt x="398" y="178"/>
                      </a:lnTo>
                      <a:lnTo>
                        <a:pt x="312" y="334"/>
                      </a:lnTo>
                      <a:lnTo>
                        <a:pt x="254" y="484"/>
                      </a:lnTo>
                      <a:lnTo>
                        <a:pt x="220" y="644"/>
                      </a:lnTo>
                      <a:lnTo>
                        <a:pt x="224" y="799"/>
                      </a:lnTo>
                      <a:lnTo>
                        <a:pt x="278" y="1007"/>
                      </a:lnTo>
                      <a:lnTo>
                        <a:pt x="322" y="1207"/>
                      </a:lnTo>
                      <a:lnTo>
                        <a:pt x="384" y="1293"/>
                      </a:lnTo>
                      <a:lnTo>
                        <a:pt x="380" y="1342"/>
                      </a:lnTo>
                      <a:lnTo>
                        <a:pt x="326" y="1366"/>
                      </a:lnTo>
                      <a:lnTo>
                        <a:pt x="204" y="1385"/>
                      </a:lnTo>
                      <a:lnTo>
                        <a:pt x="118" y="1439"/>
                      </a:lnTo>
                      <a:lnTo>
                        <a:pt x="74" y="1468"/>
                      </a:lnTo>
                      <a:lnTo>
                        <a:pt x="0" y="1400"/>
                      </a:lnTo>
                      <a:lnTo>
                        <a:pt x="16" y="1357"/>
                      </a:lnTo>
                      <a:lnTo>
                        <a:pt x="88" y="1327"/>
                      </a:lnTo>
                      <a:lnTo>
                        <a:pt x="180" y="1313"/>
                      </a:lnTo>
                      <a:lnTo>
                        <a:pt x="268" y="1313"/>
                      </a:lnTo>
                      <a:lnTo>
                        <a:pt x="282" y="1284"/>
                      </a:lnTo>
                      <a:lnTo>
                        <a:pt x="268" y="1235"/>
                      </a:lnTo>
                      <a:lnTo>
                        <a:pt x="194" y="1047"/>
                      </a:lnTo>
                      <a:lnTo>
                        <a:pt x="146" y="861"/>
                      </a:lnTo>
                      <a:lnTo>
                        <a:pt x="122" y="727"/>
                      </a:lnTo>
                      <a:lnTo>
                        <a:pt x="118" y="601"/>
                      </a:lnTo>
                      <a:lnTo>
                        <a:pt x="136" y="479"/>
                      </a:lnTo>
                      <a:lnTo>
                        <a:pt x="180" y="353"/>
                      </a:lnTo>
                      <a:lnTo>
                        <a:pt x="248" y="188"/>
                      </a:lnTo>
                      <a:lnTo>
                        <a:pt x="278" y="1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a-DK" dirty="0">
                    <a:latin typeface="Calibri" pitchFamily="34" charset="0"/>
                  </a:endParaRPr>
                </a:p>
              </p:txBody>
            </p:sp>
            <p:sp>
              <p:nvSpPr>
                <p:cNvPr id="290" name="Freeform 86"/>
                <p:cNvSpPr>
                  <a:spLocks/>
                </p:cNvSpPr>
                <p:nvPr/>
              </p:nvSpPr>
              <p:spPr bwMode="auto">
                <a:xfrm>
                  <a:off x="4163" y="2647"/>
                  <a:ext cx="291" cy="383"/>
                </a:xfrm>
                <a:custGeom>
                  <a:avLst/>
                  <a:gdLst>
                    <a:gd name="T0" fmla="*/ 27 w 581"/>
                    <a:gd name="T1" fmla="*/ 80 h 767"/>
                    <a:gd name="T2" fmla="*/ 32 w 581"/>
                    <a:gd name="T3" fmla="*/ 92 h 767"/>
                    <a:gd name="T4" fmla="*/ 45 w 581"/>
                    <a:gd name="T5" fmla="*/ 95 h 767"/>
                    <a:gd name="T6" fmla="*/ 56 w 581"/>
                    <a:gd name="T7" fmla="*/ 94 h 767"/>
                    <a:gd name="T8" fmla="*/ 65 w 581"/>
                    <a:gd name="T9" fmla="*/ 86 h 767"/>
                    <a:gd name="T10" fmla="*/ 72 w 581"/>
                    <a:gd name="T11" fmla="*/ 70 h 767"/>
                    <a:gd name="T12" fmla="*/ 73 w 581"/>
                    <a:gd name="T13" fmla="*/ 52 h 767"/>
                    <a:gd name="T14" fmla="*/ 71 w 581"/>
                    <a:gd name="T15" fmla="*/ 35 h 767"/>
                    <a:gd name="T16" fmla="*/ 60 w 581"/>
                    <a:gd name="T17" fmla="*/ 17 h 767"/>
                    <a:gd name="T18" fmla="*/ 53 w 581"/>
                    <a:gd name="T19" fmla="*/ 9 h 767"/>
                    <a:gd name="T20" fmla="*/ 45 w 581"/>
                    <a:gd name="T21" fmla="*/ 3 h 767"/>
                    <a:gd name="T22" fmla="*/ 38 w 581"/>
                    <a:gd name="T23" fmla="*/ 0 h 767"/>
                    <a:gd name="T24" fmla="*/ 25 w 581"/>
                    <a:gd name="T25" fmla="*/ 1 h 767"/>
                    <a:gd name="T26" fmla="*/ 18 w 581"/>
                    <a:gd name="T27" fmla="*/ 12 h 767"/>
                    <a:gd name="T28" fmla="*/ 15 w 581"/>
                    <a:gd name="T29" fmla="*/ 23 h 767"/>
                    <a:gd name="T30" fmla="*/ 15 w 581"/>
                    <a:gd name="T31" fmla="*/ 41 h 767"/>
                    <a:gd name="T32" fmla="*/ 18 w 581"/>
                    <a:gd name="T33" fmla="*/ 59 h 767"/>
                    <a:gd name="T34" fmla="*/ 21 w 581"/>
                    <a:gd name="T35" fmla="*/ 69 h 767"/>
                    <a:gd name="T36" fmla="*/ 1 w 581"/>
                    <a:gd name="T37" fmla="*/ 83 h 767"/>
                    <a:gd name="T38" fmla="*/ 0 w 581"/>
                    <a:gd name="T39" fmla="*/ 89 h 767"/>
                    <a:gd name="T40" fmla="*/ 3 w 581"/>
                    <a:gd name="T41" fmla="*/ 92 h 767"/>
                    <a:gd name="T42" fmla="*/ 25 w 581"/>
                    <a:gd name="T43" fmla="*/ 75 h 767"/>
                    <a:gd name="T44" fmla="*/ 27 w 581"/>
                    <a:gd name="T45" fmla="*/ 80 h 767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581"/>
                    <a:gd name="T70" fmla="*/ 0 h 767"/>
                    <a:gd name="T71" fmla="*/ 581 w 581"/>
                    <a:gd name="T72" fmla="*/ 767 h 767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581" h="767">
                      <a:moveTo>
                        <a:pt x="212" y="641"/>
                      </a:moveTo>
                      <a:lnTo>
                        <a:pt x="256" y="737"/>
                      </a:lnTo>
                      <a:lnTo>
                        <a:pt x="358" y="767"/>
                      </a:lnTo>
                      <a:lnTo>
                        <a:pt x="445" y="757"/>
                      </a:lnTo>
                      <a:lnTo>
                        <a:pt x="518" y="695"/>
                      </a:lnTo>
                      <a:lnTo>
                        <a:pt x="576" y="567"/>
                      </a:lnTo>
                      <a:lnTo>
                        <a:pt x="581" y="417"/>
                      </a:lnTo>
                      <a:lnTo>
                        <a:pt x="562" y="286"/>
                      </a:lnTo>
                      <a:lnTo>
                        <a:pt x="479" y="140"/>
                      </a:lnTo>
                      <a:lnTo>
                        <a:pt x="420" y="72"/>
                      </a:lnTo>
                      <a:lnTo>
                        <a:pt x="358" y="30"/>
                      </a:lnTo>
                      <a:lnTo>
                        <a:pt x="300" y="0"/>
                      </a:lnTo>
                      <a:lnTo>
                        <a:pt x="198" y="10"/>
                      </a:lnTo>
                      <a:lnTo>
                        <a:pt x="144" y="98"/>
                      </a:lnTo>
                      <a:lnTo>
                        <a:pt x="116" y="190"/>
                      </a:lnTo>
                      <a:lnTo>
                        <a:pt x="116" y="335"/>
                      </a:lnTo>
                      <a:lnTo>
                        <a:pt x="140" y="475"/>
                      </a:lnTo>
                      <a:lnTo>
                        <a:pt x="168" y="553"/>
                      </a:lnTo>
                      <a:lnTo>
                        <a:pt x="8" y="669"/>
                      </a:lnTo>
                      <a:lnTo>
                        <a:pt x="0" y="713"/>
                      </a:lnTo>
                      <a:lnTo>
                        <a:pt x="24" y="737"/>
                      </a:lnTo>
                      <a:lnTo>
                        <a:pt x="198" y="607"/>
                      </a:lnTo>
                      <a:lnTo>
                        <a:pt x="212" y="64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a-DK" dirty="0">
                    <a:latin typeface="Calibri" pitchFamily="34" charset="0"/>
                  </a:endParaRPr>
                </a:p>
              </p:txBody>
            </p:sp>
            <p:sp>
              <p:nvSpPr>
                <p:cNvPr id="291" name="Freeform 87"/>
                <p:cNvSpPr>
                  <a:spLocks/>
                </p:cNvSpPr>
                <p:nvPr/>
              </p:nvSpPr>
              <p:spPr bwMode="auto">
                <a:xfrm>
                  <a:off x="4269" y="2566"/>
                  <a:ext cx="579" cy="641"/>
                </a:xfrm>
                <a:custGeom>
                  <a:avLst/>
                  <a:gdLst>
                    <a:gd name="T0" fmla="*/ 97 w 1157"/>
                    <a:gd name="T1" fmla="*/ 110 h 1284"/>
                    <a:gd name="T2" fmla="*/ 89 w 1157"/>
                    <a:gd name="T3" fmla="*/ 118 h 1284"/>
                    <a:gd name="T4" fmla="*/ 74 w 1157"/>
                    <a:gd name="T5" fmla="*/ 127 h 1284"/>
                    <a:gd name="T6" fmla="*/ 60 w 1157"/>
                    <a:gd name="T7" fmla="*/ 132 h 1284"/>
                    <a:gd name="T8" fmla="*/ 51 w 1157"/>
                    <a:gd name="T9" fmla="*/ 138 h 1284"/>
                    <a:gd name="T10" fmla="*/ 41 w 1157"/>
                    <a:gd name="T11" fmla="*/ 145 h 1284"/>
                    <a:gd name="T12" fmla="*/ 40 w 1157"/>
                    <a:gd name="T13" fmla="*/ 158 h 1284"/>
                    <a:gd name="T14" fmla="*/ 49 w 1157"/>
                    <a:gd name="T15" fmla="*/ 160 h 1284"/>
                    <a:gd name="T16" fmla="*/ 72 w 1157"/>
                    <a:gd name="T17" fmla="*/ 147 h 1284"/>
                    <a:gd name="T18" fmla="*/ 89 w 1157"/>
                    <a:gd name="T19" fmla="*/ 131 h 1284"/>
                    <a:gd name="T20" fmla="*/ 109 w 1157"/>
                    <a:gd name="T21" fmla="*/ 111 h 1284"/>
                    <a:gd name="T22" fmla="*/ 126 w 1157"/>
                    <a:gd name="T23" fmla="*/ 98 h 1284"/>
                    <a:gd name="T24" fmla="*/ 140 w 1157"/>
                    <a:gd name="T25" fmla="*/ 88 h 1284"/>
                    <a:gd name="T26" fmla="*/ 145 w 1157"/>
                    <a:gd name="T27" fmla="*/ 84 h 1284"/>
                    <a:gd name="T28" fmla="*/ 143 w 1157"/>
                    <a:gd name="T29" fmla="*/ 78 h 1284"/>
                    <a:gd name="T30" fmla="*/ 137 w 1157"/>
                    <a:gd name="T31" fmla="*/ 69 h 1284"/>
                    <a:gd name="T32" fmla="*/ 112 w 1157"/>
                    <a:gd name="T33" fmla="*/ 56 h 1284"/>
                    <a:gd name="T34" fmla="*/ 89 w 1157"/>
                    <a:gd name="T35" fmla="*/ 44 h 1284"/>
                    <a:gd name="T36" fmla="*/ 61 w 1157"/>
                    <a:gd name="T37" fmla="*/ 31 h 1284"/>
                    <a:gd name="T38" fmla="*/ 51 w 1157"/>
                    <a:gd name="T39" fmla="*/ 24 h 1284"/>
                    <a:gd name="T40" fmla="*/ 40 w 1157"/>
                    <a:gd name="T41" fmla="*/ 14 h 1284"/>
                    <a:gd name="T42" fmla="*/ 29 w 1157"/>
                    <a:gd name="T43" fmla="*/ 3 h 1284"/>
                    <a:gd name="T44" fmla="*/ 20 w 1157"/>
                    <a:gd name="T45" fmla="*/ 0 h 1284"/>
                    <a:gd name="T46" fmla="*/ 0 w 1157"/>
                    <a:gd name="T47" fmla="*/ 13 h 1284"/>
                    <a:gd name="T48" fmla="*/ 2 w 1157"/>
                    <a:gd name="T49" fmla="*/ 26 h 1284"/>
                    <a:gd name="T50" fmla="*/ 5 w 1157"/>
                    <a:gd name="T51" fmla="*/ 31 h 1284"/>
                    <a:gd name="T52" fmla="*/ 15 w 1157"/>
                    <a:gd name="T53" fmla="*/ 29 h 1284"/>
                    <a:gd name="T54" fmla="*/ 13 w 1157"/>
                    <a:gd name="T55" fmla="*/ 23 h 1284"/>
                    <a:gd name="T56" fmla="*/ 9 w 1157"/>
                    <a:gd name="T57" fmla="*/ 21 h 1284"/>
                    <a:gd name="T58" fmla="*/ 8 w 1157"/>
                    <a:gd name="T59" fmla="*/ 15 h 1284"/>
                    <a:gd name="T60" fmla="*/ 18 w 1157"/>
                    <a:gd name="T61" fmla="*/ 8 h 1284"/>
                    <a:gd name="T62" fmla="*/ 28 w 1157"/>
                    <a:gd name="T63" fmla="*/ 15 h 1284"/>
                    <a:gd name="T64" fmla="*/ 28 w 1157"/>
                    <a:gd name="T65" fmla="*/ 21 h 1284"/>
                    <a:gd name="T66" fmla="*/ 24 w 1157"/>
                    <a:gd name="T67" fmla="*/ 29 h 1284"/>
                    <a:gd name="T68" fmla="*/ 27 w 1157"/>
                    <a:gd name="T69" fmla="*/ 35 h 1284"/>
                    <a:gd name="T70" fmla="*/ 45 w 1157"/>
                    <a:gd name="T71" fmla="*/ 40 h 1284"/>
                    <a:gd name="T72" fmla="*/ 52 w 1157"/>
                    <a:gd name="T73" fmla="*/ 33 h 1284"/>
                    <a:gd name="T74" fmla="*/ 77 w 1157"/>
                    <a:gd name="T75" fmla="*/ 48 h 1284"/>
                    <a:gd name="T76" fmla="*/ 97 w 1157"/>
                    <a:gd name="T77" fmla="*/ 57 h 1284"/>
                    <a:gd name="T78" fmla="*/ 108 w 1157"/>
                    <a:gd name="T79" fmla="*/ 62 h 1284"/>
                    <a:gd name="T80" fmla="*/ 118 w 1157"/>
                    <a:gd name="T81" fmla="*/ 68 h 1284"/>
                    <a:gd name="T82" fmla="*/ 127 w 1157"/>
                    <a:gd name="T83" fmla="*/ 75 h 1284"/>
                    <a:gd name="T84" fmla="*/ 132 w 1157"/>
                    <a:gd name="T85" fmla="*/ 82 h 1284"/>
                    <a:gd name="T86" fmla="*/ 127 w 1157"/>
                    <a:gd name="T87" fmla="*/ 87 h 1284"/>
                    <a:gd name="T88" fmla="*/ 116 w 1157"/>
                    <a:gd name="T89" fmla="*/ 95 h 1284"/>
                    <a:gd name="T90" fmla="*/ 104 w 1157"/>
                    <a:gd name="T91" fmla="*/ 103 h 1284"/>
                    <a:gd name="T92" fmla="*/ 97 w 1157"/>
                    <a:gd name="T93" fmla="*/ 110 h 1284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157"/>
                    <a:gd name="T142" fmla="*/ 0 h 1284"/>
                    <a:gd name="T143" fmla="*/ 1157 w 1157"/>
                    <a:gd name="T144" fmla="*/ 1284 h 1284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157" h="1284">
                      <a:moveTo>
                        <a:pt x="770" y="887"/>
                      </a:moveTo>
                      <a:lnTo>
                        <a:pt x="712" y="945"/>
                      </a:lnTo>
                      <a:lnTo>
                        <a:pt x="590" y="1018"/>
                      </a:lnTo>
                      <a:lnTo>
                        <a:pt x="480" y="1061"/>
                      </a:lnTo>
                      <a:lnTo>
                        <a:pt x="402" y="1105"/>
                      </a:lnTo>
                      <a:lnTo>
                        <a:pt x="328" y="1163"/>
                      </a:lnTo>
                      <a:lnTo>
                        <a:pt x="320" y="1265"/>
                      </a:lnTo>
                      <a:lnTo>
                        <a:pt x="392" y="1284"/>
                      </a:lnTo>
                      <a:lnTo>
                        <a:pt x="576" y="1177"/>
                      </a:lnTo>
                      <a:lnTo>
                        <a:pt x="712" y="1052"/>
                      </a:lnTo>
                      <a:lnTo>
                        <a:pt x="872" y="892"/>
                      </a:lnTo>
                      <a:lnTo>
                        <a:pt x="1002" y="790"/>
                      </a:lnTo>
                      <a:lnTo>
                        <a:pt x="1114" y="712"/>
                      </a:lnTo>
                      <a:lnTo>
                        <a:pt x="1157" y="674"/>
                      </a:lnTo>
                      <a:lnTo>
                        <a:pt x="1142" y="626"/>
                      </a:lnTo>
                      <a:lnTo>
                        <a:pt x="1090" y="558"/>
                      </a:lnTo>
                      <a:lnTo>
                        <a:pt x="896" y="452"/>
                      </a:lnTo>
                      <a:lnTo>
                        <a:pt x="712" y="354"/>
                      </a:lnTo>
                      <a:lnTo>
                        <a:pt x="488" y="252"/>
                      </a:lnTo>
                      <a:lnTo>
                        <a:pt x="406" y="194"/>
                      </a:lnTo>
                      <a:lnTo>
                        <a:pt x="320" y="116"/>
                      </a:lnTo>
                      <a:lnTo>
                        <a:pt x="232" y="30"/>
                      </a:lnTo>
                      <a:lnTo>
                        <a:pt x="154" y="0"/>
                      </a:lnTo>
                      <a:lnTo>
                        <a:pt x="0" y="108"/>
                      </a:lnTo>
                      <a:lnTo>
                        <a:pt x="10" y="208"/>
                      </a:lnTo>
                      <a:lnTo>
                        <a:pt x="38" y="248"/>
                      </a:lnTo>
                      <a:lnTo>
                        <a:pt x="116" y="232"/>
                      </a:lnTo>
                      <a:lnTo>
                        <a:pt x="102" y="190"/>
                      </a:lnTo>
                      <a:lnTo>
                        <a:pt x="72" y="174"/>
                      </a:lnTo>
                      <a:lnTo>
                        <a:pt x="58" y="122"/>
                      </a:lnTo>
                      <a:lnTo>
                        <a:pt x="144" y="64"/>
                      </a:lnTo>
                      <a:lnTo>
                        <a:pt x="218" y="122"/>
                      </a:lnTo>
                      <a:lnTo>
                        <a:pt x="218" y="174"/>
                      </a:lnTo>
                      <a:lnTo>
                        <a:pt x="188" y="238"/>
                      </a:lnTo>
                      <a:lnTo>
                        <a:pt x="212" y="282"/>
                      </a:lnTo>
                      <a:lnTo>
                        <a:pt x="358" y="320"/>
                      </a:lnTo>
                      <a:lnTo>
                        <a:pt x="416" y="266"/>
                      </a:lnTo>
                      <a:lnTo>
                        <a:pt x="610" y="384"/>
                      </a:lnTo>
                      <a:lnTo>
                        <a:pt x="770" y="456"/>
                      </a:lnTo>
                      <a:lnTo>
                        <a:pt x="857" y="500"/>
                      </a:lnTo>
                      <a:lnTo>
                        <a:pt x="944" y="544"/>
                      </a:lnTo>
                      <a:lnTo>
                        <a:pt x="1012" y="602"/>
                      </a:lnTo>
                      <a:lnTo>
                        <a:pt x="1056" y="660"/>
                      </a:lnTo>
                      <a:lnTo>
                        <a:pt x="1016" y="702"/>
                      </a:lnTo>
                      <a:lnTo>
                        <a:pt x="924" y="762"/>
                      </a:lnTo>
                      <a:lnTo>
                        <a:pt x="828" y="828"/>
                      </a:lnTo>
                      <a:lnTo>
                        <a:pt x="770" y="88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a-DK" dirty="0">
                    <a:latin typeface="Calibri" pitchFamily="34" charset="0"/>
                  </a:endParaRPr>
                </a:p>
              </p:txBody>
            </p:sp>
          </p:grpSp>
          <p:sp>
            <p:nvSpPr>
              <p:cNvPr id="283" name="Tekstboks 321"/>
              <p:cNvSpPr txBox="1">
                <a:spLocks noChangeArrowheads="1"/>
              </p:cNvSpPr>
              <p:nvPr/>
            </p:nvSpPr>
            <p:spPr bwMode="auto">
              <a:xfrm rot="20505413">
                <a:off x="763638" y="1662302"/>
                <a:ext cx="327025" cy="46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da-DK" sz="2400" b="1" dirty="0">
                    <a:latin typeface="Calibri" pitchFamily="34" charset="0"/>
                  </a:rPr>
                  <a:t>?</a:t>
                </a:r>
              </a:p>
            </p:txBody>
          </p:sp>
          <p:sp>
            <p:nvSpPr>
              <p:cNvPr id="284" name="Tekstboks 322"/>
              <p:cNvSpPr txBox="1">
                <a:spLocks noChangeArrowheads="1"/>
              </p:cNvSpPr>
              <p:nvPr/>
            </p:nvSpPr>
            <p:spPr bwMode="auto">
              <a:xfrm rot="464336">
                <a:off x="1080131" y="1588809"/>
                <a:ext cx="327025" cy="460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da-DK" sz="2400" b="1" dirty="0">
                    <a:latin typeface="Calibri" pitchFamily="34" charset="0"/>
                  </a:rPr>
                  <a:t>?</a:t>
                </a:r>
              </a:p>
            </p:txBody>
          </p:sp>
          <p:sp>
            <p:nvSpPr>
              <p:cNvPr id="285" name="Tekstboks 323"/>
              <p:cNvSpPr txBox="1">
                <a:spLocks noChangeArrowheads="1"/>
              </p:cNvSpPr>
              <p:nvPr/>
            </p:nvSpPr>
            <p:spPr bwMode="auto">
              <a:xfrm rot="2285544">
                <a:off x="1353975" y="1746153"/>
                <a:ext cx="327025" cy="460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da-DK" sz="2400" b="1" dirty="0">
                    <a:latin typeface="Calibri" pitchFamily="34" charset="0"/>
                  </a:rPr>
                  <a:t>?</a:t>
                </a:r>
              </a:p>
            </p:txBody>
          </p:sp>
        </p:grpSp>
        <p:grpSp>
          <p:nvGrpSpPr>
            <p:cNvPr id="11" name="Gruppe 64"/>
            <p:cNvGrpSpPr/>
            <p:nvPr/>
          </p:nvGrpSpPr>
          <p:grpSpPr>
            <a:xfrm>
              <a:off x="1915361" y="5060653"/>
              <a:ext cx="869359" cy="331587"/>
              <a:chOff x="1849197" y="5044979"/>
              <a:chExt cx="738286" cy="275493"/>
            </a:xfrm>
          </p:grpSpPr>
          <p:sp>
            <p:nvSpPr>
              <p:cNvPr id="276" name="Freeform 103"/>
              <p:cNvSpPr>
                <a:spLocks/>
              </p:cNvSpPr>
              <p:nvPr/>
            </p:nvSpPr>
            <p:spPr bwMode="auto">
              <a:xfrm>
                <a:off x="2176874" y="5126322"/>
                <a:ext cx="403529" cy="133526"/>
              </a:xfrm>
              <a:custGeom>
                <a:avLst/>
                <a:gdLst>
                  <a:gd name="T0" fmla="*/ 0 w 797"/>
                  <a:gd name="T1" fmla="*/ 2147483647 h 350"/>
                  <a:gd name="T2" fmla="*/ 2147483647 w 797"/>
                  <a:gd name="T3" fmla="*/ 2147483647 h 350"/>
                  <a:gd name="T4" fmla="*/ 2147483647 w 797"/>
                  <a:gd name="T5" fmla="*/ 2147483647 h 350"/>
                  <a:gd name="T6" fmla="*/ 2147483647 w 797"/>
                  <a:gd name="T7" fmla="*/ 2147483647 h 350"/>
                  <a:gd name="T8" fmla="*/ 2147483647 w 797"/>
                  <a:gd name="T9" fmla="*/ 2147483647 h 350"/>
                  <a:gd name="T10" fmla="*/ 2147483647 w 797"/>
                  <a:gd name="T11" fmla="*/ 2147483647 h 350"/>
                  <a:gd name="T12" fmla="*/ 2147483647 w 797"/>
                  <a:gd name="T13" fmla="*/ 2147483647 h 350"/>
                  <a:gd name="T14" fmla="*/ 2147483647 w 797"/>
                  <a:gd name="T15" fmla="*/ 2147483647 h 350"/>
                  <a:gd name="T16" fmla="*/ 2147483647 w 797"/>
                  <a:gd name="T17" fmla="*/ 2147483647 h 350"/>
                  <a:gd name="T18" fmla="*/ 2147483647 w 797"/>
                  <a:gd name="T19" fmla="*/ 2147483647 h 350"/>
                  <a:gd name="T20" fmla="*/ 2147483647 w 797"/>
                  <a:gd name="T21" fmla="*/ 2147483647 h 350"/>
                  <a:gd name="T22" fmla="*/ 2147483647 w 797"/>
                  <a:gd name="T23" fmla="*/ 2147483647 h 350"/>
                  <a:gd name="T24" fmla="*/ 2147483647 w 797"/>
                  <a:gd name="T25" fmla="*/ 2147483647 h 350"/>
                  <a:gd name="T26" fmla="*/ 2147483647 w 797"/>
                  <a:gd name="T27" fmla="*/ 2147483647 h 350"/>
                  <a:gd name="T28" fmla="*/ 2147483647 w 797"/>
                  <a:gd name="T29" fmla="*/ 2147483647 h 350"/>
                  <a:gd name="T30" fmla="*/ 2147483647 w 797"/>
                  <a:gd name="T31" fmla="*/ 2147483647 h 350"/>
                  <a:gd name="T32" fmla="*/ 2147483647 w 797"/>
                  <a:gd name="T33" fmla="*/ 2147483647 h 350"/>
                  <a:gd name="T34" fmla="*/ 2147483647 w 797"/>
                  <a:gd name="T35" fmla="*/ 2147483647 h 350"/>
                  <a:gd name="T36" fmla="*/ 2147483647 w 797"/>
                  <a:gd name="T37" fmla="*/ 2147483647 h 350"/>
                  <a:gd name="T38" fmla="*/ 2147483647 w 797"/>
                  <a:gd name="T39" fmla="*/ 2147483647 h 350"/>
                  <a:gd name="T40" fmla="*/ 2147483647 w 797"/>
                  <a:gd name="T41" fmla="*/ 2147483647 h 350"/>
                  <a:gd name="T42" fmla="*/ 2147483647 w 797"/>
                  <a:gd name="T43" fmla="*/ 2147483647 h 350"/>
                  <a:gd name="T44" fmla="*/ 2147483647 w 797"/>
                  <a:gd name="T45" fmla="*/ 2147483647 h 350"/>
                  <a:gd name="T46" fmla="*/ 2147483647 w 797"/>
                  <a:gd name="T47" fmla="*/ 2147483647 h 350"/>
                  <a:gd name="T48" fmla="*/ 2147483647 w 797"/>
                  <a:gd name="T49" fmla="*/ 2147483647 h 350"/>
                  <a:gd name="T50" fmla="*/ 2147483647 w 797"/>
                  <a:gd name="T51" fmla="*/ 2147483647 h 350"/>
                  <a:gd name="T52" fmla="*/ 2147483647 w 797"/>
                  <a:gd name="T53" fmla="*/ 2147483647 h 350"/>
                  <a:gd name="T54" fmla="*/ 2147483647 w 797"/>
                  <a:gd name="T55" fmla="*/ 2147483647 h 350"/>
                  <a:gd name="T56" fmla="*/ 2147483647 w 797"/>
                  <a:gd name="T57" fmla="*/ 2147483647 h 350"/>
                  <a:gd name="T58" fmla="*/ 2147483647 w 797"/>
                  <a:gd name="T59" fmla="*/ 2147483647 h 350"/>
                  <a:gd name="T60" fmla="*/ 2147483647 w 797"/>
                  <a:gd name="T61" fmla="*/ 2147483647 h 350"/>
                  <a:gd name="T62" fmla="*/ 2147483647 w 797"/>
                  <a:gd name="T63" fmla="*/ 2147483647 h 350"/>
                  <a:gd name="T64" fmla="*/ 2147483647 w 797"/>
                  <a:gd name="T65" fmla="*/ 2147483647 h 350"/>
                  <a:gd name="T66" fmla="*/ 2147483647 w 797"/>
                  <a:gd name="T67" fmla="*/ 2147483647 h 350"/>
                  <a:gd name="T68" fmla="*/ 2147483647 w 797"/>
                  <a:gd name="T69" fmla="*/ 0 h 350"/>
                  <a:gd name="T70" fmla="*/ 2147483647 w 797"/>
                  <a:gd name="T71" fmla="*/ 0 h 350"/>
                  <a:gd name="T72" fmla="*/ 2147483647 w 797"/>
                  <a:gd name="T73" fmla="*/ 2147483647 h 350"/>
                  <a:gd name="T74" fmla="*/ 2147483647 w 797"/>
                  <a:gd name="T75" fmla="*/ 2147483647 h 350"/>
                  <a:gd name="T76" fmla="*/ 2147483647 w 797"/>
                  <a:gd name="T77" fmla="*/ 2147483647 h 350"/>
                  <a:gd name="T78" fmla="*/ 2147483647 w 797"/>
                  <a:gd name="T79" fmla="*/ 2147483647 h 350"/>
                  <a:gd name="T80" fmla="*/ 2147483647 w 797"/>
                  <a:gd name="T81" fmla="*/ 2147483647 h 350"/>
                  <a:gd name="T82" fmla="*/ 2147483647 w 797"/>
                  <a:gd name="T83" fmla="*/ 2147483647 h 350"/>
                  <a:gd name="T84" fmla="*/ 2147483647 w 797"/>
                  <a:gd name="T85" fmla="*/ 2147483647 h 350"/>
                  <a:gd name="T86" fmla="*/ 2147483647 w 797"/>
                  <a:gd name="T87" fmla="*/ 2147483647 h 350"/>
                  <a:gd name="T88" fmla="*/ 2147483647 w 797"/>
                  <a:gd name="T89" fmla="*/ 2147483647 h 350"/>
                  <a:gd name="T90" fmla="*/ 2147483647 w 797"/>
                  <a:gd name="T91" fmla="*/ 2147483647 h 350"/>
                  <a:gd name="T92" fmla="*/ 2147483647 w 797"/>
                  <a:gd name="T93" fmla="*/ 2147483647 h 350"/>
                  <a:gd name="T94" fmla="*/ 2147483647 w 797"/>
                  <a:gd name="T95" fmla="*/ 2147483647 h 350"/>
                  <a:gd name="T96" fmla="*/ 2147483647 w 797"/>
                  <a:gd name="T97" fmla="*/ 2147483647 h 350"/>
                  <a:gd name="T98" fmla="*/ 2147483647 w 797"/>
                  <a:gd name="T99" fmla="*/ 2147483647 h 350"/>
                  <a:gd name="T100" fmla="*/ 2147483647 w 797"/>
                  <a:gd name="T101" fmla="*/ 2147483647 h 350"/>
                  <a:gd name="T102" fmla="*/ 2147483647 w 797"/>
                  <a:gd name="T103" fmla="*/ 2147483647 h 350"/>
                  <a:gd name="T104" fmla="*/ 2147483647 w 797"/>
                  <a:gd name="T105" fmla="*/ 2147483647 h 350"/>
                  <a:gd name="T106" fmla="*/ 2147483647 w 797"/>
                  <a:gd name="T107" fmla="*/ 2147483647 h 350"/>
                  <a:gd name="T108" fmla="*/ 0 w 797"/>
                  <a:gd name="T109" fmla="*/ 2147483647 h 35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797"/>
                  <a:gd name="T166" fmla="*/ 0 h 350"/>
                  <a:gd name="T167" fmla="*/ 797 w 797"/>
                  <a:gd name="T168" fmla="*/ 350 h 350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797" h="350">
                    <a:moveTo>
                      <a:pt x="0" y="21"/>
                    </a:moveTo>
                    <a:lnTo>
                      <a:pt x="0" y="21"/>
                    </a:lnTo>
                    <a:lnTo>
                      <a:pt x="4" y="21"/>
                    </a:lnTo>
                    <a:lnTo>
                      <a:pt x="9" y="19"/>
                    </a:lnTo>
                    <a:lnTo>
                      <a:pt x="17" y="19"/>
                    </a:lnTo>
                    <a:lnTo>
                      <a:pt x="25" y="17"/>
                    </a:lnTo>
                    <a:lnTo>
                      <a:pt x="36" y="17"/>
                    </a:lnTo>
                    <a:lnTo>
                      <a:pt x="42" y="17"/>
                    </a:lnTo>
                    <a:lnTo>
                      <a:pt x="49" y="17"/>
                    </a:lnTo>
                    <a:lnTo>
                      <a:pt x="55" y="17"/>
                    </a:lnTo>
                    <a:lnTo>
                      <a:pt x="65" y="17"/>
                    </a:lnTo>
                    <a:lnTo>
                      <a:pt x="70" y="15"/>
                    </a:lnTo>
                    <a:lnTo>
                      <a:pt x="78" y="15"/>
                    </a:lnTo>
                    <a:lnTo>
                      <a:pt x="87" y="15"/>
                    </a:lnTo>
                    <a:lnTo>
                      <a:pt x="95" y="15"/>
                    </a:lnTo>
                    <a:lnTo>
                      <a:pt x="104" y="13"/>
                    </a:lnTo>
                    <a:lnTo>
                      <a:pt x="114" y="13"/>
                    </a:lnTo>
                    <a:lnTo>
                      <a:pt x="124" y="13"/>
                    </a:lnTo>
                    <a:lnTo>
                      <a:pt x="133" y="13"/>
                    </a:lnTo>
                    <a:lnTo>
                      <a:pt x="143" y="13"/>
                    </a:lnTo>
                    <a:lnTo>
                      <a:pt x="154" y="13"/>
                    </a:lnTo>
                    <a:lnTo>
                      <a:pt x="163" y="13"/>
                    </a:lnTo>
                    <a:lnTo>
                      <a:pt x="175" y="13"/>
                    </a:lnTo>
                    <a:lnTo>
                      <a:pt x="186" y="13"/>
                    </a:lnTo>
                    <a:lnTo>
                      <a:pt x="198" y="13"/>
                    </a:lnTo>
                    <a:lnTo>
                      <a:pt x="209" y="13"/>
                    </a:lnTo>
                    <a:lnTo>
                      <a:pt x="222" y="13"/>
                    </a:lnTo>
                    <a:lnTo>
                      <a:pt x="234" y="13"/>
                    </a:lnTo>
                    <a:lnTo>
                      <a:pt x="243" y="13"/>
                    </a:lnTo>
                    <a:lnTo>
                      <a:pt x="257" y="13"/>
                    </a:lnTo>
                    <a:lnTo>
                      <a:pt x="268" y="13"/>
                    </a:lnTo>
                    <a:lnTo>
                      <a:pt x="281" y="13"/>
                    </a:lnTo>
                    <a:lnTo>
                      <a:pt x="293" y="13"/>
                    </a:lnTo>
                    <a:lnTo>
                      <a:pt x="306" y="15"/>
                    </a:lnTo>
                    <a:lnTo>
                      <a:pt x="319" y="15"/>
                    </a:lnTo>
                    <a:lnTo>
                      <a:pt x="331" y="15"/>
                    </a:lnTo>
                    <a:lnTo>
                      <a:pt x="344" y="17"/>
                    </a:lnTo>
                    <a:lnTo>
                      <a:pt x="355" y="17"/>
                    </a:lnTo>
                    <a:lnTo>
                      <a:pt x="367" y="19"/>
                    </a:lnTo>
                    <a:lnTo>
                      <a:pt x="380" y="19"/>
                    </a:lnTo>
                    <a:lnTo>
                      <a:pt x="394" y="21"/>
                    </a:lnTo>
                    <a:lnTo>
                      <a:pt x="405" y="23"/>
                    </a:lnTo>
                    <a:lnTo>
                      <a:pt x="418" y="25"/>
                    </a:lnTo>
                    <a:lnTo>
                      <a:pt x="432" y="25"/>
                    </a:lnTo>
                    <a:lnTo>
                      <a:pt x="443" y="27"/>
                    </a:lnTo>
                    <a:lnTo>
                      <a:pt x="456" y="27"/>
                    </a:lnTo>
                    <a:lnTo>
                      <a:pt x="468" y="29"/>
                    </a:lnTo>
                    <a:lnTo>
                      <a:pt x="479" y="30"/>
                    </a:lnTo>
                    <a:lnTo>
                      <a:pt x="490" y="32"/>
                    </a:lnTo>
                    <a:lnTo>
                      <a:pt x="504" y="34"/>
                    </a:lnTo>
                    <a:lnTo>
                      <a:pt x="515" y="36"/>
                    </a:lnTo>
                    <a:lnTo>
                      <a:pt x="527" y="38"/>
                    </a:lnTo>
                    <a:lnTo>
                      <a:pt x="538" y="40"/>
                    </a:lnTo>
                    <a:lnTo>
                      <a:pt x="549" y="42"/>
                    </a:lnTo>
                    <a:lnTo>
                      <a:pt x="563" y="46"/>
                    </a:lnTo>
                    <a:lnTo>
                      <a:pt x="572" y="49"/>
                    </a:lnTo>
                    <a:lnTo>
                      <a:pt x="584" y="51"/>
                    </a:lnTo>
                    <a:lnTo>
                      <a:pt x="593" y="55"/>
                    </a:lnTo>
                    <a:lnTo>
                      <a:pt x="605" y="59"/>
                    </a:lnTo>
                    <a:lnTo>
                      <a:pt x="605" y="57"/>
                    </a:lnTo>
                    <a:lnTo>
                      <a:pt x="608" y="53"/>
                    </a:lnTo>
                    <a:lnTo>
                      <a:pt x="614" y="48"/>
                    </a:lnTo>
                    <a:lnTo>
                      <a:pt x="620" y="42"/>
                    </a:lnTo>
                    <a:lnTo>
                      <a:pt x="627" y="34"/>
                    </a:lnTo>
                    <a:lnTo>
                      <a:pt x="637" y="25"/>
                    </a:lnTo>
                    <a:lnTo>
                      <a:pt x="646" y="17"/>
                    </a:lnTo>
                    <a:lnTo>
                      <a:pt x="658" y="11"/>
                    </a:lnTo>
                    <a:lnTo>
                      <a:pt x="665" y="6"/>
                    </a:lnTo>
                    <a:lnTo>
                      <a:pt x="677" y="2"/>
                    </a:lnTo>
                    <a:lnTo>
                      <a:pt x="683" y="0"/>
                    </a:lnTo>
                    <a:lnTo>
                      <a:pt x="688" y="0"/>
                    </a:lnTo>
                    <a:lnTo>
                      <a:pt x="694" y="0"/>
                    </a:lnTo>
                    <a:lnTo>
                      <a:pt x="700" y="4"/>
                    </a:lnTo>
                    <a:lnTo>
                      <a:pt x="703" y="6"/>
                    </a:lnTo>
                    <a:lnTo>
                      <a:pt x="709" y="10"/>
                    </a:lnTo>
                    <a:lnTo>
                      <a:pt x="715" y="13"/>
                    </a:lnTo>
                    <a:lnTo>
                      <a:pt x="719" y="19"/>
                    </a:lnTo>
                    <a:lnTo>
                      <a:pt x="724" y="25"/>
                    </a:lnTo>
                    <a:lnTo>
                      <a:pt x="728" y="32"/>
                    </a:lnTo>
                    <a:lnTo>
                      <a:pt x="730" y="36"/>
                    </a:lnTo>
                    <a:lnTo>
                      <a:pt x="732" y="42"/>
                    </a:lnTo>
                    <a:lnTo>
                      <a:pt x="734" y="48"/>
                    </a:lnTo>
                    <a:lnTo>
                      <a:pt x="738" y="53"/>
                    </a:lnTo>
                    <a:lnTo>
                      <a:pt x="743" y="129"/>
                    </a:lnTo>
                    <a:lnTo>
                      <a:pt x="745" y="129"/>
                    </a:lnTo>
                    <a:lnTo>
                      <a:pt x="751" y="131"/>
                    </a:lnTo>
                    <a:lnTo>
                      <a:pt x="757" y="133"/>
                    </a:lnTo>
                    <a:lnTo>
                      <a:pt x="762" y="137"/>
                    </a:lnTo>
                    <a:lnTo>
                      <a:pt x="768" y="141"/>
                    </a:lnTo>
                    <a:lnTo>
                      <a:pt x="774" y="146"/>
                    </a:lnTo>
                    <a:lnTo>
                      <a:pt x="781" y="156"/>
                    </a:lnTo>
                    <a:lnTo>
                      <a:pt x="787" y="164"/>
                    </a:lnTo>
                    <a:lnTo>
                      <a:pt x="793" y="173"/>
                    </a:lnTo>
                    <a:lnTo>
                      <a:pt x="793" y="179"/>
                    </a:lnTo>
                    <a:lnTo>
                      <a:pt x="795" y="184"/>
                    </a:lnTo>
                    <a:lnTo>
                      <a:pt x="795" y="190"/>
                    </a:lnTo>
                    <a:lnTo>
                      <a:pt x="797" y="198"/>
                    </a:lnTo>
                    <a:lnTo>
                      <a:pt x="795" y="203"/>
                    </a:lnTo>
                    <a:lnTo>
                      <a:pt x="795" y="213"/>
                    </a:lnTo>
                    <a:lnTo>
                      <a:pt x="793" y="223"/>
                    </a:lnTo>
                    <a:lnTo>
                      <a:pt x="791" y="230"/>
                    </a:lnTo>
                    <a:lnTo>
                      <a:pt x="787" y="240"/>
                    </a:lnTo>
                    <a:lnTo>
                      <a:pt x="783" y="251"/>
                    </a:lnTo>
                    <a:lnTo>
                      <a:pt x="781" y="255"/>
                    </a:lnTo>
                    <a:lnTo>
                      <a:pt x="780" y="261"/>
                    </a:lnTo>
                    <a:lnTo>
                      <a:pt x="778" y="266"/>
                    </a:lnTo>
                    <a:lnTo>
                      <a:pt x="774" y="272"/>
                    </a:lnTo>
                    <a:lnTo>
                      <a:pt x="686" y="35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277" name="Freeform 104"/>
              <p:cNvSpPr>
                <a:spLocks/>
              </p:cNvSpPr>
              <p:nvPr/>
            </p:nvSpPr>
            <p:spPr bwMode="auto">
              <a:xfrm>
                <a:off x="1940218" y="5140903"/>
                <a:ext cx="607822" cy="179569"/>
              </a:xfrm>
              <a:custGeom>
                <a:avLst/>
                <a:gdLst>
                  <a:gd name="T0" fmla="*/ 2147483647 w 1204"/>
                  <a:gd name="T1" fmla="*/ 2147483647 h 470"/>
                  <a:gd name="T2" fmla="*/ 2147483647 w 1204"/>
                  <a:gd name="T3" fmla="*/ 2147483647 h 470"/>
                  <a:gd name="T4" fmla="*/ 2147483647 w 1204"/>
                  <a:gd name="T5" fmla="*/ 2147483647 h 470"/>
                  <a:gd name="T6" fmla="*/ 2147483647 w 1204"/>
                  <a:gd name="T7" fmla="*/ 2147483647 h 470"/>
                  <a:gd name="T8" fmla="*/ 2147483647 w 1204"/>
                  <a:gd name="T9" fmla="*/ 2147483647 h 470"/>
                  <a:gd name="T10" fmla="*/ 2147483647 w 1204"/>
                  <a:gd name="T11" fmla="*/ 2147483647 h 470"/>
                  <a:gd name="T12" fmla="*/ 2147483647 w 1204"/>
                  <a:gd name="T13" fmla="*/ 2147483647 h 470"/>
                  <a:gd name="T14" fmla="*/ 2147483647 w 1204"/>
                  <a:gd name="T15" fmla="*/ 2147483647 h 470"/>
                  <a:gd name="T16" fmla="*/ 2147483647 w 1204"/>
                  <a:gd name="T17" fmla="*/ 2147483647 h 470"/>
                  <a:gd name="T18" fmla="*/ 2147483647 w 1204"/>
                  <a:gd name="T19" fmla="*/ 0 h 470"/>
                  <a:gd name="T20" fmla="*/ 2147483647 w 1204"/>
                  <a:gd name="T21" fmla="*/ 0 h 470"/>
                  <a:gd name="T22" fmla="*/ 2147483647 w 1204"/>
                  <a:gd name="T23" fmla="*/ 2147483647 h 470"/>
                  <a:gd name="T24" fmla="*/ 2147483647 w 1204"/>
                  <a:gd name="T25" fmla="*/ 2147483647 h 470"/>
                  <a:gd name="T26" fmla="*/ 2147483647 w 1204"/>
                  <a:gd name="T27" fmla="*/ 2147483647 h 470"/>
                  <a:gd name="T28" fmla="*/ 2147483647 w 1204"/>
                  <a:gd name="T29" fmla="*/ 2147483647 h 470"/>
                  <a:gd name="T30" fmla="*/ 2147483647 w 1204"/>
                  <a:gd name="T31" fmla="*/ 2147483647 h 470"/>
                  <a:gd name="T32" fmla="*/ 2147483647 w 1204"/>
                  <a:gd name="T33" fmla="*/ 2147483647 h 470"/>
                  <a:gd name="T34" fmla="*/ 2147483647 w 1204"/>
                  <a:gd name="T35" fmla="*/ 2147483647 h 470"/>
                  <a:gd name="T36" fmla="*/ 2147483647 w 1204"/>
                  <a:gd name="T37" fmla="*/ 2147483647 h 470"/>
                  <a:gd name="T38" fmla="*/ 2147483647 w 1204"/>
                  <a:gd name="T39" fmla="*/ 2147483647 h 470"/>
                  <a:gd name="T40" fmla="*/ 2147483647 w 1204"/>
                  <a:gd name="T41" fmla="*/ 2147483647 h 470"/>
                  <a:gd name="T42" fmla="*/ 2147483647 w 1204"/>
                  <a:gd name="T43" fmla="*/ 2147483647 h 470"/>
                  <a:gd name="T44" fmla="*/ 2147483647 w 1204"/>
                  <a:gd name="T45" fmla="*/ 2147483647 h 470"/>
                  <a:gd name="T46" fmla="*/ 2147483647 w 1204"/>
                  <a:gd name="T47" fmla="*/ 2147483647 h 470"/>
                  <a:gd name="T48" fmla="*/ 2147483647 w 1204"/>
                  <a:gd name="T49" fmla="*/ 2147483647 h 470"/>
                  <a:gd name="T50" fmla="*/ 2147483647 w 1204"/>
                  <a:gd name="T51" fmla="*/ 2147483647 h 470"/>
                  <a:gd name="T52" fmla="*/ 2147483647 w 1204"/>
                  <a:gd name="T53" fmla="*/ 2147483647 h 470"/>
                  <a:gd name="T54" fmla="*/ 2147483647 w 1204"/>
                  <a:gd name="T55" fmla="*/ 2147483647 h 470"/>
                  <a:gd name="T56" fmla="*/ 2147483647 w 1204"/>
                  <a:gd name="T57" fmla="*/ 2147483647 h 470"/>
                  <a:gd name="T58" fmla="*/ 2147483647 w 1204"/>
                  <a:gd name="T59" fmla="*/ 2147483647 h 470"/>
                  <a:gd name="T60" fmla="*/ 2147483647 w 1204"/>
                  <a:gd name="T61" fmla="*/ 2147483647 h 470"/>
                  <a:gd name="T62" fmla="*/ 2147483647 w 1204"/>
                  <a:gd name="T63" fmla="*/ 2147483647 h 470"/>
                  <a:gd name="T64" fmla="*/ 2147483647 w 1204"/>
                  <a:gd name="T65" fmla="*/ 2147483647 h 470"/>
                  <a:gd name="T66" fmla="*/ 2147483647 w 1204"/>
                  <a:gd name="T67" fmla="*/ 2147483647 h 470"/>
                  <a:gd name="T68" fmla="*/ 2147483647 w 1204"/>
                  <a:gd name="T69" fmla="*/ 2147483647 h 470"/>
                  <a:gd name="T70" fmla="*/ 2147483647 w 1204"/>
                  <a:gd name="T71" fmla="*/ 2147483647 h 470"/>
                  <a:gd name="T72" fmla="*/ 2147483647 w 1204"/>
                  <a:gd name="T73" fmla="*/ 2147483647 h 470"/>
                  <a:gd name="T74" fmla="*/ 2147483647 w 1204"/>
                  <a:gd name="T75" fmla="*/ 2147483647 h 470"/>
                  <a:gd name="T76" fmla="*/ 2147483647 w 1204"/>
                  <a:gd name="T77" fmla="*/ 2147483647 h 470"/>
                  <a:gd name="T78" fmla="*/ 2147483647 w 1204"/>
                  <a:gd name="T79" fmla="*/ 2147483647 h 470"/>
                  <a:gd name="T80" fmla="*/ 2147483647 w 1204"/>
                  <a:gd name="T81" fmla="*/ 2147483647 h 470"/>
                  <a:gd name="T82" fmla="*/ 2147483647 w 1204"/>
                  <a:gd name="T83" fmla="*/ 2147483647 h 470"/>
                  <a:gd name="T84" fmla="*/ 2147483647 w 1204"/>
                  <a:gd name="T85" fmla="*/ 2147483647 h 470"/>
                  <a:gd name="T86" fmla="*/ 2147483647 w 1204"/>
                  <a:gd name="T87" fmla="*/ 2147483647 h 470"/>
                  <a:gd name="T88" fmla="*/ 2147483647 w 1204"/>
                  <a:gd name="T89" fmla="*/ 2147483647 h 470"/>
                  <a:gd name="T90" fmla="*/ 2147483647 w 1204"/>
                  <a:gd name="T91" fmla="*/ 2147483647 h 470"/>
                  <a:gd name="T92" fmla="*/ 2147483647 w 1204"/>
                  <a:gd name="T93" fmla="*/ 2147483647 h 470"/>
                  <a:gd name="T94" fmla="*/ 2147483647 w 1204"/>
                  <a:gd name="T95" fmla="*/ 2147483647 h 47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204"/>
                  <a:gd name="T145" fmla="*/ 0 h 470"/>
                  <a:gd name="T146" fmla="*/ 1204 w 1204"/>
                  <a:gd name="T147" fmla="*/ 470 h 47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204" h="470">
                    <a:moveTo>
                      <a:pt x="0" y="183"/>
                    </a:moveTo>
                    <a:lnTo>
                      <a:pt x="2" y="179"/>
                    </a:lnTo>
                    <a:lnTo>
                      <a:pt x="6" y="177"/>
                    </a:lnTo>
                    <a:lnTo>
                      <a:pt x="12" y="171"/>
                    </a:lnTo>
                    <a:lnTo>
                      <a:pt x="21" y="165"/>
                    </a:lnTo>
                    <a:lnTo>
                      <a:pt x="27" y="162"/>
                    </a:lnTo>
                    <a:lnTo>
                      <a:pt x="34" y="158"/>
                    </a:lnTo>
                    <a:lnTo>
                      <a:pt x="40" y="152"/>
                    </a:lnTo>
                    <a:lnTo>
                      <a:pt x="50" y="148"/>
                    </a:lnTo>
                    <a:lnTo>
                      <a:pt x="57" y="145"/>
                    </a:lnTo>
                    <a:lnTo>
                      <a:pt x="67" y="139"/>
                    </a:lnTo>
                    <a:lnTo>
                      <a:pt x="76" y="133"/>
                    </a:lnTo>
                    <a:lnTo>
                      <a:pt x="88" y="129"/>
                    </a:lnTo>
                    <a:lnTo>
                      <a:pt x="97" y="124"/>
                    </a:lnTo>
                    <a:lnTo>
                      <a:pt x="109" y="118"/>
                    </a:lnTo>
                    <a:lnTo>
                      <a:pt x="122" y="110"/>
                    </a:lnTo>
                    <a:lnTo>
                      <a:pt x="135" y="105"/>
                    </a:lnTo>
                    <a:lnTo>
                      <a:pt x="147" y="99"/>
                    </a:lnTo>
                    <a:lnTo>
                      <a:pt x="162" y="93"/>
                    </a:lnTo>
                    <a:lnTo>
                      <a:pt x="175" y="88"/>
                    </a:lnTo>
                    <a:lnTo>
                      <a:pt x="190" y="82"/>
                    </a:lnTo>
                    <a:lnTo>
                      <a:pt x="206" y="76"/>
                    </a:lnTo>
                    <a:lnTo>
                      <a:pt x="221" y="69"/>
                    </a:lnTo>
                    <a:lnTo>
                      <a:pt x="238" y="63"/>
                    </a:lnTo>
                    <a:lnTo>
                      <a:pt x="255" y="57"/>
                    </a:lnTo>
                    <a:lnTo>
                      <a:pt x="272" y="51"/>
                    </a:lnTo>
                    <a:lnTo>
                      <a:pt x="291" y="46"/>
                    </a:lnTo>
                    <a:lnTo>
                      <a:pt x="310" y="42"/>
                    </a:lnTo>
                    <a:lnTo>
                      <a:pt x="329" y="38"/>
                    </a:lnTo>
                    <a:lnTo>
                      <a:pt x="346" y="31"/>
                    </a:lnTo>
                    <a:lnTo>
                      <a:pt x="367" y="27"/>
                    </a:lnTo>
                    <a:lnTo>
                      <a:pt x="386" y="23"/>
                    </a:lnTo>
                    <a:lnTo>
                      <a:pt x="407" y="19"/>
                    </a:lnTo>
                    <a:lnTo>
                      <a:pt x="428" y="15"/>
                    </a:lnTo>
                    <a:lnTo>
                      <a:pt x="449" y="11"/>
                    </a:lnTo>
                    <a:lnTo>
                      <a:pt x="472" y="10"/>
                    </a:lnTo>
                    <a:lnTo>
                      <a:pt x="495" y="6"/>
                    </a:lnTo>
                    <a:lnTo>
                      <a:pt x="516" y="4"/>
                    </a:lnTo>
                    <a:lnTo>
                      <a:pt x="538" y="2"/>
                    </a:lnTo>
                    <a:lnTo>
                      <a:pt x="563" y="0"/>
                    </a:lnTo>
                    <a:lnTo>
                      <a:pt x="588" y="0"/>
                    </a:lnTo>
                    <a:lnTo>
                      <a:pt x="613" y="0"/>
                    </a:lnTo>
                    <a:lnTo>
                      <a:pt x="637" y="0"/>
                    </a:lnTo>
                    <a:lnTo>
                      <a:pt x="660" y="0"/>
                    </a:lnTo>
                    <a:lnTo>
                      <a:pt x="687" y="2"/>
                    </a:lnTo>
                    <a:lnTo>
                      <a:pt x="711" y="4"/>
                    </a:lnTo>
                    <a:lnTo>
                      <a:pt x="738" y="6"/>
                    </a:lnTo>
                    <a:lnTo>
                      <a:pt x="763" y="10"/>
                    </a:lnTo>
                    <a:lnTo>
                      <a:pt x="791" y="13"/>
                    </a:lnTo>
                    <a:lnTo>
                      <a:pt x="818" y="17"/>
                    </a:lnTo>
                    <a:lnTo>
                      <a:pt x="845" y="23"/>
                    </a:lnTo>
                    <a:lnTo>
                      <a:pt x="871" y="29"/>
                    </a:lnTo>
                    <a:lnTo>
                      <a:pt x="900" y="36"/>
                    </a:lnTo>
                    <a:lnTo>
                      <a:pt x="928" y="42"/>
                    </a:lnTo>
                    <a:lnTo>
                      <a:pt x="955" y="51"/>
                    </a:lnTo>
                    <a:lnTo>
                      <a:pt x="983" y="61"/>
                    </a:lnTo>
                    <a:lnTo>
                      <a:pt x="1012" y="70"/>
                    </a:lnTo>
                    <a:lnTo>
                      <a:pt x="1040" y="82"/>
                    </a:lnTo>
                    <a:lnTo>
                      <a:pt x="1071" y="95"/>
                    </a:lnTo>
                    <a:lnTo>
                      <a:pt x="1099" y="107"/>
                    </a:lnTo>
                    <a:lnTo>
                      <a:pt x="1130" y="122"/>
                    </a:lnTo>
                    <a:lnTo>
                      <a:pt x="1132" y="122"/>
                    </a:lnTo>
                    <a:lnTo>
                      <a:pt x="1135" y="126"/>
                    </a:lnTo>
                    <a:lnTo>
                      <a:pt x="1141" y="129"/>
                    </a:lnTo>
                    <a:lnTo>
                      <a:pt x="1151" y="135"/>
                    </a:lnTo>
                    <a:lnTo>
                      <a:pt x="1160" y="141"/>
                    </a:lnTo>
                    <a:lnTo>
                      <a:pt x="1170" y="150"/>
                    </a:lnTo>
                    <a:lnTo>
                      <a:pt x="1173" y="154"/>
                    </a:lnTo>
                    <a:lnTo>
                      <a:pt x="1179" y="160"/>
                    </a:lnTo>
                    <a:lnTo>
                      <a:pt x="1185" y="165"/>
                    </a:lnTo>
                    <a:lnTo>
                      <a:pt x="1189" y="173"/>
                    </a:lnTo>
                    <a:lnTo>
                      <a:pt x="1192" y="179"/>
                    </a:lnTo>
                    <a:lnTo>
                      <a:pt x="1196" y="185"/>
                    </a:lnTo>
                    <a:lnTo>
                      <a:pt x="1198" y="190"/>
                    </a:lnTo>
                    <a:lnTo>
                      <a:pt x="1200" y="200"/>
                    </a:lnTo>
                    <a:lnTo>
                      <a:pt x="1202" y="205"/>
                    </a:lnTo>
                    <a:lnTo>
                      <a:pt x="1204" y="215"/>
                    </a:lnTo>
                    <a:lnTo>
                      <a:pt x="1204" y="223"/>
                    </a:lnTo>
                    <a:lnTo>
                      <a:pt x="1204" y="232"/>
                    </a:lnTo>
                    <a:lnTo>
                      <a:pt x="1200" y="240"/>
                    </a:lnTo>
                    <a:lnTo>
                      <a:pt x="1198" y="249"/>
                    </a:lnTo>
                    <a:lnTo>
                      <a:pt x="1194" y="259"/>
                    </a:lnTo>
                    <a:lnTo>
                      <a:pt x="1189" y="270"/>
                    </a:lnTo>
                    <a:lnTo>
                      <a:pt x="1183" y="280"/>
                    </a:lnTo>
                    <a:lnTo>
                      <a:pt x="1175" y="291"/>
                    </a:lnTo>
                    <a:lnTo>
                      <a:pt x="1170" y="295"/>
                    </a:lnTo>
                    <a:lnTo>
                      <a:pt x="1166" y="300"/>
                    </a:lnTo>
                    <a:lnTo>
                      <a:pt x="1160" y="306"/>
                    </a:lnTo>
                    <a:lnTo>
                      <a:pt x="1156" y="312"/>
                    </a:lnTo>
                    <a:lnTo>
                      <a:pt x="1154" y="312"/>
                    </a:lnTo>
                    <a:lnTo>
                      <a:pt x="1153" y="314"/>
                    </a:lnTo>
                    <a:lnTo>
                      <a:pt x="1147" y="316"/>
                    </a:lnTo>
                    <a:lnTo>
                      <a:pt x="1141" y="319"/>
                    </a:lnTo>
                    <a:lnTo>
                      <a:pt x="1132" y="323"/>
                    </a:lnTo>
                    <a:lnTo>
                      <a:pt x="1122" y="329"/>
                    </a:lnTo>
                    <a:lnTo>
                      <a:pt x="1116" y="331"/>
                    </a:lnTo>
                    <a:lnTo>
                      <a:pt x="1113" y="335"/>
                    </a:lnTo>
                    <a:lnTo>
                      <a:pt x="1105" y="337"/>
                    </a:lnTo>
                    <a:lnTo>
                      <a:pt x="1101" y="342"/>
                    </a:lnTo>
                    <a:lnTo>
                      <a:pt x="1092" y="344"/>
                    </a:lnTo>
                    <a:lnTo>
                      <a:pt x="1086" y="348"/>
                    </a:lnTo>
                    <a:lnTo>
                      <a:pt x="1076" y="350"/>
                    </a:lnTo>
                    <a:lnTo>
                      <a:pt x="1069" y="356"/>
                    </a:lnTo>
                    <a:lnTo>
                      <a:pt x="1061" y="358"/>
                    </a:lnTo>
                    <a:lnTo>
                      <a:pt x="1054" y="361"/>
                    </a:lnTo>
                    <a:lnTo>
                      <a:pt x="1044" y="365"/>
                    </a:lnTo>
                    <a:lnTo>
                      <a:pt x="1037" y="371"/>
                    </a:lnTo>
                    <a:lnTo>
                      <a:pt x="1025" y="375"/>
                    </a:lnTo>
                    <a:lnTo>
                      <a:pt x="1018" y="378"/>
                    </a:lnTo>
                    <a:lnTo>
                      <a:pt x="1006" y="382"/>
                    </a:lnTo>
                    <a:lnTo>
                      <a:pt x="997" y="386"/>
                    </a:lnTo>
                    <a:lnTo>
                      <a:pt x="985" y="390"/>
                    </a:lnTo>
                    <a:lnTo>
                      <a:pt x="974" y="396"/>
                    </a:lnTo>
                    <a:lnTo>
                      <a:pt x="962" y="399"/>
                    </a:lnTo>
                    <a:lnTo>
                      <a:pt x="953" y="403"/>
                    </a:lnTo>
                    <a:lnTo>
                      <a:pt x="940" y="407"/>
                    </a:lnTo>
                    <a:lnTo>
                      <a:pt x="926" y="411"/>
                    </a:lnTo>
                    <a:lnTo>
                      <a:pt x="915" y="415"/>
                    </a:lnTo>
                    <a:lnTo>
                      <a:pt x="902" y="418"/>
                    </a:lnTo>
                    <a:lnTo>
                      <a:pt x="888" y="422"/>
                    </a:lnTo>
                    <a:lnTo>
                      <a:pt x="877" y="426"/>
                    </a:lnTo>
                    <a:lnTo>
                      <a:pt x="864" y="430"/>
                    </a:lnTo>
                    <a:lnTo>
                      <a:pt x="850" y="434"/>
                    </a:lnTo>
                    <a:lnTo>
                      <a:pt x="835" y="437"/>
                    </a:lnTo>
                    <a:lnTo>
                      <a:pt x="822" y="439"/>
                    </a:lnTo>
                    <a:lnTo>
                      <a:pt x="808" y="443"/>
                    </a:lnTo>
                    <a:lnTo>
                      <a:pt x="795" y="447"/>
                    </a:lnTo>
                    <a:lnTo>
                      <a:pt x="780" y="449"/>
                    </a:lnTo>
                    <a:lnTo>
                      <a:pt x="765" y="453"/>
                    </a:lnTo>
                    <a:lnTo>
                      <a:pt x="751" y="454"/>
                    </a:lnTo>
                    <a:lnTo>
                      <a:pt x="736" y="458"/>
                    </a:lnTo>
                    <a:lnTo>
                      <a:pt x="721" y="458"/>
                    </a:lnTo>
                    <a:lnTo>
                      <a:pt x="706" y="460"/>
                    </a:lnTo>
                    <a:lnTo>
                      <a:pt x="689" y="464"/>
                    </a:lnTo>
                    <a:lnTo>
                      <a:pt x="673" y="466"/>
                    </a:lnTo>
                    <a:lnTo>
                      <a:pt x="658" y="466"/>
                    </a:lnTo>
                    <a:lnTo>
                      <a:pt x="641" y="468"/>
                    </a:lnTo>
                    <a:lnTo>
                      <a:pt x="626" y="468"/>
                    </a:lnTo>
                    <a:lnTo>
                      <a:pt x="611" y="470"/>
                    </a:lnTo>
                    <a:lnTo>
                      <a:pt x="592" y="470"/>
                    </a:lnTo>
                    <a:lnTo>
                      <a:pt x="576" y="470"/>
                    </a:lnTo>
                    <a:lnTo>
                      <a:pt x="559" y="470"/>
                    </a:lnTo>
                    <a:lnTo>
                      <a:pt x="544" y="470"/>
                    </a:lnTo>
                    <a:lnTo>
                      <a:pt x="527" y="468"/>
                    </a:lnTo>
                    <a:lnTo>
                      <a:pt x="510" y="468"/>
                    </a:lnTo>
                    <a:lnTo>
                      <a:pt x="495" y="466"/>
                    </a:lnTo>
                    <a:lnTo>
                      <a:pt x="478" y="466"/>
                    </a:lnTo>
                    <a:lnTo>
                      <a:pt x="460" y="462"/>
                    </a:lnTo>
                    <a:lnTo>
                      <a:pt x="443" y="460"/>
                    </a:lnTo>
                    <a:lnTo>
                      <a:pt x="428" y="458"/>
                    </a:lnTo>
                    <a:lnTo>
                      <a:pt x="413" y="456"/>
                    </a:lnTo>
                    <a:lnTo>
                      <a:pt x="398" y="453"/>
                    </a:lnTo>
                    <a:lnTo>
                      <a:pt x="382" y="451"/>
                    </a:lnTo>
                    <a:lnTo>
                      <a:pt x="367" y="449"/>
                    </a:lnTo>
                    <a:lnTo>
                      <a:pt x="354" y="447"/>
                    </a:lnTo>
                    <a:lnTo>
                      <a:pt x="339" y="443"/>
                    </a:lnTo>
                    <a:lnTo>
                      <a:pt x="325" y="441"/>
                    </a:lnTo>
                    <a:lnTo>
                      <a:pt x="314" y="439"/>
                    </a:lnTo>
                    <a:lnTo>
                      <a:pt x="301" y="437"/>
                    </a:lnTo>
                    <a:lnTo>
                      <a:pt x="289" y="435"/>
                    </a:lnTo>
                    <a:lnTo>
                      <a:pt x="276" y="434"/>
                    </a:lnTo>
                    <a:lnTo>
                      <a:pt x="265" y="432"/>
                    </a:lnTo>
                    <a:lnTo>
                      <a:pt x="255" y="430"/>
                    </a:lnTo>
                    <a:lnTo>
                      <a:pt x="244" y="426"/>
                    </a:lnTo>
                    <a:lnTo>
                      <a:pt x="232" y="424"/>
                    </a:lnTo>
                    <a:lnTo>
                      <a:pt x="223" y="422"/>
                    </a:lnTo>
                    <a:lnTo>
                      <a:pt x="213" y="420"/>
                    </a:lnTo>
                    <a:lnTo>
                      <a:pt x="204" y="416"/>
                    </a:lnTo>
                    <a:lnTo>
                      <a:pt x="194" y="415"/>
                    </a:lnTo>
                    <a:lnTo>
                      <a:pt x="185" y="413"/>
                    </a:lnTo>
                    <a:lnTo>
                      <a:pt x="177" y="413"/>
                    </a:lnTo>
                    <a:lnTo>
                      <a:pt x="168" y="409"/>
                    </a:lnTo>
                    <a:lnTo>
                      <a:pt x="162" y="407"/>
                    </a:lnTo>
                    <a:lnTo>
                      <a:pt x="152" y="405"/>
                    </a:lnTo>
                    <a:lnTo>
                      <a:pt x="145" y="403"/>
                    </a:lnTo>
                    <a:lnTo>
                      <a:pt x="139" y="399"/>
                    </a:lnTo>
                    <a:lnTo>
                      <a:pt x="133" y="397"/>
                    </a:lnTo>
                    <a:lnTo>
                      <a:pt x="126" y="396"/>
                    </a:lnTo>
                    <a:lnTo>
                      <a:pt x="120" y="396"/>
                    </a:lnTo>
                    <a:lnTo>
                      <a:pt x="114" y="392"/>
                    </a:lnTo>
                    <a:lnTo>
                      <a:pt x="109" y="390"/>
                    </a:lnTo>
                    <a:lnTo>
                      <a:pt x="101" y="388"/>
                    </a:lnTo>
                    <a:lnTo>
                      <a:pt x="97" y="386"/>
                    </a:lnTo>
                    <a:lnTo>
                      <a:pt x="88" y="382"/>
                    </a:lnTo>
                    <a:lnTo>
                      <a:pt x="80" y="378"/>
                    </a:lnTo>
                    <a:lnTo>
                      <a:pt x="71" y="375"/>
                    </a:lnTo>
                    <a:lnTo>
                      <a:pt x="63" y="373"/>
                    </a:lnTo>
                    <a:lnTo>
                      <a:pt x="57" y="369"/>
                    </a:lnTo>
                    <a:lnTo>
                      <a:pt x="53" y="367"/>
                    </a:lnTo>
                    <a:lnTo>
                      <a:pt x="44" y="361"/>
                    </a:lnTo>
                    <a:lnTo>
                      <a:pt x="40" y="359"/>
                    </a:lnTo>
                    <a:lnTo>
                      <a:pt x="36" y="358"/>
                    </a:lnTo>
                    <a:lnTo>
                      <a:pt x="0" y="183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278" name="Freeform 106"/>
              <p:cNvSpPr>
                <a:spLocks/>
              </p:cNvSpPr>
              <p:nvPr/>
            </p:nvSpPr>
            <p:spPr bwMode="auto">
              <a:xfrm>
                <a:off x="1849197" y="5044979"/>
                <a:ext cx="676594" cy="179569"/>
              </a:xfrm>
              <a:custGeom>
                <a:avLst/>
                <a:gdLst>
                  <a:gd name="T0" fmla="*/ 2147483647 w 1336"/>
                  <a:gd name="T1" fmla="*/ 2147483647 h 468"/>
                  <a:gd name="T2" fmla="*/ 2147483647 w 1336"/>
                  <a:gd name="T3" fmla="*/ 2147483647 h 468"/>
                  <a:gd name="T4" fmla="*/ 2147483647 w 1336"/>
                  <a:gd name="T5" fmla="*/ 2147483647 h 468"/>
                  <a:gd name="T6" fmla="*/ 0 w 1336"/>
                  <a:gd name="T7" fmla="*/ 2147483647 h 468"/>
                  <a:gd name="T8" fmla="*/ 502382146 w 1336"/>
                  <a:gd name="T9" fmla="*/ 2147483647 h 468"/>
                  <a:gd name="T10" fmla="*/ 2147483647 w 1336"/>
                  <a:gd name="T11" fmla="*/ 2147483647 h 468"/>
                  <a:gd name="T12" fmla="*/ 2147483647 w 1336"/>
                  <a:gd name="T13" fmla="*/ 2147483647 h 468"/>
                  <a:gd name="T14" fmla="*/ 2147483647 w 1336"/>
                  <a:gd name="T15" fmla="*/ 2147483647 h 468"/>
                  <a:gd name="T16" fmla="*/ 2147483647 w 1336"/>
                  <a:gd name="T17" fmla="*/ 2147483647 h 468"/>
                  <a:gd name="T18" fmla="*/ 2147483647 w 1336"/>
                  <a:gd name="T19" fmla="*/ 2147483647 h 468"/>
                  <a:gd name="T20" fmla="*/ 2147483647 w 1336"/>
                  <a:gd name="T21" fmla="*/ 2147483647 h 468"/>
                  <a:gd name="T22" fmla="*/ 2147483647 w 1336"/>
                  <a:gd name="T23" fmla="*/ 2147483647 h 468"/>
                  <a:gd name="T24" fmla="*/ 2147483647 w 1336"/>
                  <a:gd name="T25" fmla="*/ 1000502167 h 468"/>
                  <a:gd name="T26" fmla="*/ 2147483647 w 1336"/>
                  <a:gd name="T27" fmla="*/ 0 h 468"/>
                  <a:gd name="T28" fmla="*/ 2147483647 w 1336"/>
                  <a:gd name="T29" fmla="*/ 2000374097 h 468"/>
                  <a:gd name="T30" fmla="*/ 2147483647 w 1336"/>
                  <a:gd name="T31" fmla="*/ 2147483647 h 468"/>
                  <a:gd name="T32" fmla="*/ 2147483647 w 1336"/>
                  <a:gd name="T33" fmla="*/ 2147483647 h 468"/>
                  <a:gd name="T34" fmla="*/ 2147483647 w 1336"/>
                  <a:gd name="T35" fmla="*/ 2147483647 h 468"/>
                  <a:gd name="T36" fmla="*/ 2147483647 w 1336"/>
                  <a:gd name="T37" fmla="*/ 2147483647 h 468"/>
                  <a:gd name="T38" fmla="*/ 2147483647 w 1336"/>
                  <a:gd name="T39" fmla="*/ 2147483647 h 468"/>
                  <a:gd name="T40" fmla="*/ 2147483647 w 1336"/>
                  <a:gd name="T41" fmla="*/ 2147483647 h 468"/>
                  <a:gd name="T42" fmla="*/ 2147483647 w 1336"/>
                  <a:gd name="T43" fmla="*/ 2147483647 h 468"/>
                  <a:gd name="T44" fmla="*/ 2147483647 w 1336"/>
                  <a:gd name="T45" fmla="*/ 2147483647 h 468"/>
                  <a:gd name="T46" fmla="*/ 2147483647 w 1336"/>
                  <a:gd name="T47" fmla="*/ 2147483647 h 468"/>
                  <a:gd name="T48" fmla="*/ 2147483647 w 1336"/>
                  <a:gd name="T49" fmla="*/ 2147483647 h 468"/>
                  <a:gd name="T50" fmla="*/ 2147483647 w 1336"/>
                  <a:gd name="T51" fmla="*/ 2147483647 h 468"/>
                  <a:gd name="T52" fmla="*/ 2147483647 w 1336"/>
                  <a:gd name="T53" fmla="*/ 2147483647 h 468"/>
                  <a:gd name="T54" fmla="*/ 2147483647 w 1336"/>
                  <a:gd name="T55" fmla="*/ 2147483647 h 468"/>
                  <a:gd name="T56" fmla="*/ 2147483647 w 1336"/>
                  <a:gd name="T57" fmla="*/ 2147483647 h 468"/>
                  <a:gd name="T58" fmla="*/ 2147483647 w 1336"/>
                  <a:gd name="T59" fmla="*/ 2147483647 h 468"/>
                  <a:gd name="T60" fmla="*/ 2147483647 w 1336"/>
                  <a:gd name="T61" fmla="*/ 2147483647 h 468"/>
                  <a:gd name="T62" fmla="*/ 2147483647 w 1336"/>
                  <a:gd name="T63" fmla="*/ 2147483647 h 468"/>
                  <a:gd name="T64" fmla="*/ 2147483647 w 1336"/>
                  <a:gd name="T65" fmla="*/ 2147483647 h 468"/>
                  <a:gd name="T66" fmla="*/ 2147483647 w 1336"/>
                  <a:gd name="T67" fmla="*/ 2147483647 h 468"/>
                  <a:gd name="T68" fmla="*/ 2147483647 w 1336"/>
                  <a:gd name="T69" fmla="*/ 2147483647 h 468"/>
                  <a:gd name="T70" fmla="*/ 2147483647 w 1336"/>
                  <a:gd name="T71" fmla="*/ 2147483647 h 468"/>
                  <a:gd name="T72" fmla="*/ 2147483647 w 1336"/>
                  <a:gd name="T73" fmla="*/ 2147483647 h 468"/>
                  <a:gd name="T74" fmla="*/ 2147483647 w 1336"/>
                  <a:gd name="T75" fmla="*/ 2147483647 h 468"/>
                  <a:gd name="T76" fmla="*/ 2147483647 w 1336"/>
                  <a:gd name="T77" fmla="*/ 2147483647 h 468"/>
                  <a:gd name="T78" fmla="*/ 2147483647 w 1336"/>
                  <a:gd name="T79" fmla="*/ 2147483647 h 468"/>
                  <a:gd name="T80" fmla="*/ 2147483647 w 1336"/>
                  <a:gd name="T81" fmla="*/ 2147483647 h 468"/>
                  <a:gd name="T82" fmla="*/ 2147483647 w 1336"/>
                  <a:gd name="T83" fmla="*/ 2147483647 h 468"/>
                  <a:gd name="T84" fmla="*/ 2147483647 w 1336"/>
                  <a:gd name="T85" fmla="*/ 2147483647 h 468"/>
                  <a:gd name="T86" fmla="*/ 2147483647 w 1336"/>
                  <a:gd name="T87" fmla="*/ 2147483647 h 468"/>
                  <a:gd name="T88" fmla="*/ 2147483647 w 1336"/>
                  <a:gd name="T89" fmla="*/ 2147483647 h 468"/>
                  <a:gd name="T90" fmla="*/ 2147483647 w 1336"/>
                  <a:gd name="T91" fmla="*/ 2147483647 h 468"/>
                  <a:gd name="T92" fmla="*/ 2147483647 w 1336"/>
                  <a:gd name="T93" fmla="*/ 2147483647 h 468"/>
                  <a:gd name="T94" fmla="*/ 2147483647 w 1336"/>
                  <a:gd name="T95" fmla="*/ 2147483647 h 468"/>
                  <a:gd name="T96" fmla="*/ 2147483647 w 1336"/>
                  <a:gd name="T97" fmla="*/ 2147483647 h 468"/>
                  <a:gd name="T98" fmla="*/ 2147483647 w 1336"/>
                  <a:gd name="T99" fmla="*/ 2147483647 h 468"/>
                  <a:gd name="T100" fmla="*/ 2147483647 w 1336"/>
                  <a:gd name="T101" fmla="*/ 2147483647 h 468"/>
                  <a:gd name="T102" fmla="*/ 2147483647 w 1336"/>
                  <a:gd name="T103" fmla="*/ 2147483647 h 468"/>
                  <a:gd name="T104" fmla="*/ 2147483647 w 1336"/>
                  <a:gd name="T105" fmla="*/ 2147483647 h 468"/>
                  <a:gd name="T106" fmla="*/ 2147483647 w 1336"/>
                  <a:gd name="T107" fmla="*/ 2147483647 h 468"/>
                  <a:gd name="T108" fmla="*/ 2147483647 w 1336"/>
                  <a:gd name="T109" fmla="*/ 2147483647 h 468"/>
                  <a:gd name="T110" fmla="*/ 2147483647 w 1336"/>
                  <a:gd name="T111" fmla="*/ 2147483647 h 468"/>
                  <a:gd name="T112" fmla="*/ 2147483647 w 1336"/>
                  <a:gd name="T113" fmla="*/ 2147483647 h 468"/>
                  <a:gd name="T114" fmla="*/ 2147483647 w 1336"/>
                  <a:gd name="T115" fmla="*/ 2147483647 h 46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336"/>
                  <a:gd name="T175" fmla="*/ 0 h 468"/>
                  <a:gd name="T176" fmla="*/ 1336 w 1336"/>
                  <a:gd name="T177" fmla="*/ 468 h 468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336" h="468">
                    <a:moveTo>
                      <a:pt x="68" y="468"/>
                    </a:moveTo>
                    <a:lnTo>
                      <a:pt x="66" y="466"/>
                    </a:lnTo>
                    <a:lnTo>
                      <a:pt x="62" y="462"/>
                    </a:lnTo>
                    <a:lnTo>
                      <a:pt x="55" y="453"/>
                    </a:lnTo>
                    <a:lnTo>
                      <a:pt x="47" y="445"/>
                    </a:lnTo>
                    <a:lnTo>
                      <a:pt x="43" y="437"/>
                    </a:lnTo>
                    <a:lnTo>
                      <a:pt x="39" y="432"/>
                    </a:lnTo>
                    <a:lnTo>
                      <a:pt x="34" y="422"/>
                    </a:lnTo>
                    <a:lnTo>
                      <a:pt x="30" y="414"/>
                    </a:lnTo>
                    <a:lnTo>
                      <a:pt x="24" y="405"/>
                    </a:lnTo>
                    <a:lnTo>
                      <a:pt x="20" y="395"/>
                    </a:lnTo>
                    <a:lnTo>
                      <a:pt x="17" y="386"/>
                    </a:lnTo>
                    <a:lnTo>
                      <a:pt x="15" y="376"/>
                    </a:lnTo>
                    <a:lnTo>
                      <a:pt x="11" y="371"/>
                    </a:lnTo>
                    <a:lnTo>
                      <a:pt x="9" y="365"/>
                    </a:lnTo>
                    <a:lnTo>
                      <a:pt x="7" y="357"/>
                    </a:lnTo>
                    <a:lnTo>
                      <a:pt x="7" y="354"/>
                    </a:lnTo>
                    <a:lnTo>
                      <a:pt x="5" y="346"/>
                    </a:lnTo>
                    <a:lnTo>
                      <a:pt x="3" y="340"/>
                    </a:lnTo>
                    <a:lnTo>
                      <a:pt x="1" y="335"/>
                    </a:lnTo>
                    <a:lnTo>
                      <a:pt x="1" y="329"/>
                    </a:lnTo>
                    <a:lnTo>
                      <a:pt x="1" y="321"/>
                    </a:lnTo>
                    <a:lnTo>
                      <a:pt x="0" y="314"/>
                    </a:lnTo>
                    <a:lnTo>
                      <a:pt x="0" y="306"/>
                    </a:lnTo>
                    <a:lnTo>
                      <a:pt x="0" y="300"/>
                    </a:lnTo>
                    <a:lnTo>
                      <a:pt x="0" y="293"/>
                    </a:lnTo>
                    <a:lnTo>
                      <a:pt x="0" y="287"/>
                    </a:lnTo>
                    <a:lnTo>
                      <a:pt x="1" y="280"/>
                    </a:lnTo>
                    <a:lnTo>
                      <a:pt x="1" y="274"/>
                    </a:lnTo>
                    <a:lnTo>
                      <a:pt x="1" y="264"/>
                    </a:lnTo>
                    <a:lnTo>
                      <a:pt x="3" y="257"/>
                    </a:lnTo>
                    <a:lnTo>
                      <a:pt x="3" y="249"/>
                    </a:lnTo>
                    <a:lnTo>
                      <a:pt x="5" y="241"/>
                    </a:lnTo>
                    <a:lnTo>
                      <a:pt x="7" y="234"/>
                    </a:lnTo>
                    <a:lnTo>
                      <a:pt x="9" y="224"/>
                    </a:lnTo>
                    <a:lnTo>
                      <a:pt x="13" y="217"/>
                    </a:lnTo>
                    <a:lnTo>
                      <a:pt x="17" y="209"/>
                    </a:lnTo>
                    <a:lnTo>
                      <a:pt x="19" y="200"/>
                    </a:lnTo>
                    <a:lnTo>
                      <a:pt x="20" y="192"/>
                    </a:lnTo>
                    <a:lnTo>
                      <a:pt x="24" y="184"/>
                    </a:lnTo>
                    <a:lnTo>
                      <a:pt x="30" y="175"/>
                    </a:lnTo>
                    <a:lnTo>
                      <a:pt x="34" y="167"/>
                    </a:lnTo>
                    <a:lnTo>
                      <a:pt x="39" y="158"/>
                    </a:lnTo>
                    <a:lnTo>
                      <a:pt x="43" y="148"/>
                    </a:lnTo>
                    <a:lnTo>
                      <a:pt x="49" y="141"/>
                    </a:lnTo>
                    <a:lnTo>
                      <a:pt x="55" y="131"/>
                    </a:lnTo>
                    <a:lnTo>
                      <a:pt x="60" y="122"/>
                    </a:lnTo>
                    <a:lnTo>
                      <a:pt x="68" y="114"/>
                    </a:lnTo>
                    <a:lnTo>
                      <a:pt x="74" y="106"/>
                    </a:lnTo>
                    <a:lnTo>
                      <a:pt x="81" y="99"/>
                    </a:lnTo>
                    <a:lnTo>
                      <a:pt x="89" y="91"/>
                    </a:lnTo>
                    <a:lnTo>
                      <a:pt x="96" y="86"/>
                    </a:lnTo>
                    <a:lnTo>
                      <a:pt x="106" y="80"/>
                    </a:lnTo>
                    <a:lnTo>
                      <a:pt x="114" y="72"/>
                    </a:lnTo>
                    <a:lnTo>
                      <a:pt x="123" y="67"/>
                    </a:lnTo>
                    <a:lnTo>
                      <a:pt x="133" y="61"/>
                    </a:lnTo>
                    <a:lnTo>
                      <a:pt x="142" y="57"/>
                    </a:lnTo>
                    <a:lnTo>
                      <a:pt x="152" y="49"/>
                    </a:lnTo>
                    <a:lnTo>
                      <a:pt x="163" y="46"/>
                    </a:lnTo>
                    <a:lnTo>
                      <a:pt x="173" y="40"/>
                    </a:lnTo>
                    <a:lnTo>
                      <a:pt x="184" y="38"/>
                    </a:lnTo>
                    <a:lnTo>
                      <a:pt x="193" y="32"/>
                    </a:lnTo>
                    <a:lnTo>
                      <a:pt x="205" y="29"/>
                    </a:lnTo>
                    <a:lnTo>
                      <a:pt x="216" y="25"/>
                    </a:lnTo>
                    <a:lnTo>
                      <a:pt x="228" y="23"/>
                    </a:lnTo>
                    <a:lnTo>
                      <a:pt x="239" y="19"/>
                    </a:lnTo>
                    <a:lnTo>
                      <a:pt x="251" y="17"/>
                    </a:lnTo>
                    <a:lnTo>
                      <a:pt x="264" y="13"/>
                    </a:lnTo>
                    <a:lnTo>
                      <a:pt x="275" y="13"/>
                    </a:lnTo>
                    <a:lnTo>
                      <a:pt x="289" y="10"/>
                    </a:lnTo>
                    <a:lnTo>
                      <a:pt x="300" y="8"/>
                    </a:lnTo>
                    <a:lnTo>
                      <a:pt x="313" y="6"/>
                    </a:lnTo>
                    <a:lnTo>
                      <a:pt x="325" y="6"/>
                    </a:lnTo>
                    <a:lnTo>
                      <a:pt x="336" y="4"/>
                    </a:lnTo>
                    <a:lnTo>
                      <a:pt x="349" y="4"/>
                    </a:lnTo>
                    <a:lnTo>
                      <a:pt x="363" y="4"/>
                    </a:lnTo>
                    <a:lnTo>
                      <a:pt x="376" y="4"/>
                    </a:lnTo>
                    <a:lnTo>
                      <a:pt x="387" y="2"/>
                    </a:lnTo>
                    <a:lnTo>
                      <a:pt x="401" y="0"/>
                    </a:lnTo>
                    <a:lnTo>
                      <a:pt x="412" y="0"/>
                    </a:lnTo>
                    <a:lnTo>
                      <a:pt x="425" y="0"/>
                    </a:lnTo>
                    <a:lnTo>
                      <a:pt x="439" y="0"/>
                    </a:lnTo>
                    <a:lnTo>
                      <a:pt x="450" y="0"/>
                    </a:lnTo>
                    <a:lnTo>
                      <a:pt x="463" y="0"/>
                    </a:lnTo>
                    <a:lnTo>
                      <a:pt x="477" y="0"/>
                    </a:lnTo>
                    <a:lnTo>
                      <a:pt x="488" y="0"/>
                    </a:lnTo>
                    <a:lnTo>
                      <a:pt x="500" y="0"/>
                    </a:lnTo>
                    <a:lnTo>
                      <a:pt x="511" y="2"/>
                    </a:lnTo>
                    <a:lnTo>
                      <a:pt x="524" y="4"/>
                    </a:lnTo>
                    <a:lnTo>
                      <a:pt x="536" y="4"/>
                    </a:lnTo>
                    <a:lnTo>
                      <a:pt x="547" y="6"/>
                    </a:lnTo>
                    <a:lnTo>
                      <a:pt x="559" y="6"/>
                    </a:lnTo>
                    <a:lnTo>
                      <a:pt x="572" y="8"/>
                    </a:lnTo>
                    <a:lnTo>
                      <a:pt x="581" y="8"/>
                    </a:lnTo>
                    <a:lnTo>
                      <a:pt x="591" y="10"/>
                    </a:lnTo>
                    <a:lnTo>
                      <a:pt x="602" y="10"/>
                    </a:lnTo>
                    <a:lnTo>
                      <a:pt x="614" y="11"/>
                    </a:lnTo>
                    <a:lnTo>
                      <a:pt x="623" y="13"/>
                    </a:lnTo>
                    <a:lnTo>
                      <a:pt x="633" y="15"/>
                    </a:lnTo>
                    <a:lnTo>
                      <a:pt x="642" y="17"/>
                    </a:lnTo>
                    <a:lnTo>
                      <a:pt x="654" y="19"/>
                    </a:lnTo>
                    <a:lnTo>
                      <a:pt x="661" y="19"/>
                    </a:lnTo>
                    <a:lnTo>
                      <a:pt x="671" y="21"/>
                    </a:lnTo>
                    <a:lnTo>
                      <a:pt x="678" y="21"/>
                    </a:lnTo>
                    <a:lnTo>
                      <a:pt x="688" y="23"/>
                    </a:lnTo>
                    <a:lnTo>
                      <a:pt x="695" y="23"/>
                    </a:lnTo>
                    <a:lnTo>
                      <a:pt x="703" y="25"/>
                    </a:lnTo>
                    <a:lnTo>
                      <a:pt x="711" y="27"/>
                    </a:lnTo>
                    <a:lnTo>
                      <a:pt x="716" y="29"/>
                    </a:lnTo>
                    <a:lnTo>
                      <a:pt x="724" y="29"/>
                    </a:lnTo>
                    <a:lnTo>
                      <a:pt x="730" y="30"/>
                    </a:lnTo>
                    <a:lnTo>
                      <a:pt x="737" y="30"/>
                    </a:lnTo>
                    <a:lnTo>
                      <a:pt x="743" y="32"/>
                    </a:lnTo>
                    <a:lnTo>
                      <a:pt x="751" y="34"/>
                    </a:lnTo>
                    <a:lnTo>
                      <a:pt x="760" y="36"/>
                    </a:lnTo>
                    <a:lnTo>
                      <a:pt x="768" y="36"/>
                    </a:lnTo>
                    <a:lnTo>
                      <a:pt x="777" y="40"/>
                    </a:lnTo>
                    <a:lnTo>
                      <a:pt x="785" y="42"/>
                    </a:lnTo>
                    <a:lnTo>
                      <a:pt x="792" y="44"/>
                    </a:lnTo>
                    <a:lnTo>
                      <a:pt x="802" y="46"/>
                    </a:lnTo>
                    <a:lnTo>
                      <a:pt x="811" y="49"/>
                    </a:lnTo>
                    <a:lnTo>
                      <a:pt x="821" y="51"/>
                    </a:lnTo>
                    <a:lnTo>
                      <a:pt x="830" y="55"/>
                    </a:lnTo>
                    <a:lnTo>
                      <a:pt x="840" y="59"/>
                    </a:lnTo>
                    <a:lnTo>
                      <a:pt x="849" y="61"/>
                    </a:lnTo>
                    <a:lnTo>
                      <a:pt x="859" y="65"/>
                    </a:lnTo>
                    <a:lnTo>
                      <a:pt x="870" y="67"/>
                    </a:lnTo>
                    <a:lnTo>
                      <a:pt x="880" y="70"/>
                    </a:lnTo>
                    <a:lnTo>
                      <a:pt x="889" y="74"/>
                    </a:lnTo>
                    <a:lnTo>
                      <a:pt x="901" y="76"/>
                    </a:lnTo>
                    <a:lnTo>
                      <a:pt x="912" y="80"/>
                    </a:lnTo>
                    <a:lnTo>
                      <a:pt x="922" y="86"/>
                    </a:lnTo>
                    <a:lnTo>
                      <a:pt x="933" y="89"/>
                    </a:lnTo>
                    <a:lnTo>
                      <a:pt x="943" y="91"/>
                    </a:lnTo>
                    <a:lnTo>
                      <a:pt x="954" y="95"/>
                    </a:lnTo>
                    <a:lnTo>
                      <a:pt x="964" y="101"/>
                    </a:lnTo>
                    <a:lnTo>
                      <a:pt x="975" y="105"/>
                    </a:lnTo>
                    <a:lnTo>
                      <a:pt x="984" y="108"/>
                    </a:lnTo>
                    <a:lnTo>
                      <a:pt x="996" y="112"/>
                    </a:lnTo>
                    <a:lnTo>
                      <a:pt x="1007" y="116"/>
                    </a:lnTo>
                    <a:lnTo>
                      <a:pt x="1019" y="122"/>
                    </a:lnTo>
                    <a:lnTo>
                      <a:pt x="1028" y="126"/>
                    </a:lnTo>
                    <a:lnTo>
                      <a:pt x="1040" y="129"/>
                    </a:lnTo>
                    <a:lnTo>
                      <a:pt x="1049" y="133"/>
                    </a:lnTo>
                    <a:lnTo>
                      <a:pt x="1061" y="139"/>
                    </a:lnTo>
                    <a:lnTo>
                      <a:pt x="1070" y="143"/>
                    </a:lnTo>
                    <a:lnTo>
                      <a:pt x="1081" y="146"/>
                    </a:lnTo>
                    <a:lnTo>
                      <a:pt x="1091" y="152"/>
                    </a:lnTo>
                    <a:lnTo>
                      <a:pt x="1102" y="156"/>
                    </a:lnTo>
                    <a:lnTo>
                      <a:pt x="1112" y="160"/>
                    </a:lnTo>
                    <a:lnTo>
                      <a:pt x="1121" y="165"/>
                    </a:lnTo>
                    <a:lnTo>
                      <a:pt x="1133" y="169"/>
                    </a:lnTo>
                    <a:lnTo>
                      <a:pt x="1142" y="173"/>
                    </a:lnTo>
                    <a:lnTo>
                      <a:pt x="1152" y="179"/>
                    </a:lnTo>
                    <a:lnTo>
                      <a:pt x="1161" y="183"/>
                    </a:lnTo>
                    <a:lnTo>
                      <a:pt x="1171" y="186"/>
                    </a:lnTo>
                    <a:lnTo>
                      <a:pt x="1182" y="192"/>
                    </a:lnTo>
                    <a:lnTo>
                      <a:pt x="1190" y="196"/>
                    </a:lnTo>
                    <a:lnTo>
                      <a:pt x="1199" y="200"/>
                    </a:lnTo>
                    <a:lnTo>
                      <a:pt x="1207" y="205"/>
                    </a:lnTo>
                    <a:lnTo>
                      <a:pt x="1216" y="209"/>
                    </a:lnTo>
                    <a:lnTo>
                      <a:pt x="1224" y="213"/>
                    </a:lnTo>
                    <a:lnTo>
                      <a:pt x="1232" y="219"/>
                    </a:lnTo>
                    <a:lnTo>
                      <a:pt x="1239" y="222"/>
                    </a:lnTo>
                    <a:lnTo>
                      <a:pt x="1247" y="228"/>
                    </a:lnTo>
                    <a:lnTo>
                      <a:pt x="1254" y="232"/>
                    </a:lnTo>
                    <a:lnTo>
                      <a:pt x="1262" y="236"/>
                    </a:lnTo>
                    <a:lnTo>
                      <a:pt x="1268" y="240"/>
                    </a:lnTo>
                    <a:lnTo>
                      <a:pt x="1274" y="245"/>
                    </a:lnTo>
                    <a:lnTo>
                      <a:pt x="1281" y="249"/>
                    </a:lnTo>
                    <a:lnTo>
                      <a:pt x="1287" y="253"/>
                    </a:lnTo>
                    <a:lnTo>
                      <a:pt x="1293" y="257"/>
                    </a:lnTo>
                    <a:lnTo>
                      <a:pt x="1298" y="262"/>
                    </a:lnTo>
                    <a:lnTo>
                      <a:pt x="1319" y="278"/>
                    </a:lnTo>
                    <a:lnTo>
                      <a:pt x="1321" y="280"/>
                    </a:lnTo>
                    <a:lnTo>
                      <a:pt x="1325" y="283"/>
                    </a:lnTo>
                    <a:lnTo>
                      <a:pt x="1331" y="289"/>
                    </a:lnTo>
                    <a:lnTo>
                      <a:pt x="1334" y="299"/>
                    </a:lnTo>
                    <a:lnTo>
                      <a:pt x="1336" y="304"/>
                    </a:lnTo>
                    <a:lnTo>
                      <a:pt x="1336" y="312"/>
                    </a:lnTo>
                    <a:lnTo>
                      <a:pt x="1334" y="316"/>
                    </a:lnTo>
                    <a:lnTo>
                      <a:pt x="1332" y="318"/>
                    </a:lnTo>
                    <a:lnTo>
                      <a:pt x="1329" y="319"/>
                    </a:lnTo>
                    <a:lnTo>
                      <a:pt x="1323" y="321"/>
                    </a:lnTo>
                    <a:lnTo>
                      <a:pt x="1304" y="314"/>
                    </a:lnTo>
                    <a:lnTo>
                      <a:pt x="1302" y="314"/>
                    </a:lnTo>
                    <a:lnTo>
                      <a:pt x="1300" y="312"/>
                    </a:lnTo>
                    <a:lnTo>
                      <a:pt x="1296" y="306"/>
                    </a:lnTo>
                    <a:lnTo>
                      <a:pt x="1291" y="304"/>
                    </a:lnTo>
                    <a:lnTo>
                      <a:pt x="1283" y="299"/>
                    </a:lnTo>
                    <a:lnTo>
                      <a:pt x="1275" y="293"/>
                    </a:lnTo>
                    <a:lnTo>
                      <a:pt x="1266" y="285"/>
                    </a:lnTo>
                    <a:lnTo>
                      <a:pt x="1254" y="280"/>
                    </a:lnTo>
                    <a:lnTo>
                      <a:pt x="1247" y="274"/>
                    </a:lnTo>
                    <a:lnTo>
                      <a:pt x="1241" y="270"/>
                    </a:lnTo>
                    <a:lnTo>
                      <a:pt x="1235" y="264"/>
                    </a:lnTo>
                    <a:lnTo>
                      <a:pt x="1228" y="260"/>
                    </a:lnTo>
                    <a:lnTo>
                      <a:pt x="1218" y="255"/>
                    </a:lnTo>
                    <a:lnTo>
                      <a:pt x="1213" y="251"/>
                    </a:lnTo>
                    <a:lnTo>
                      <a:pt x="1205" y="247"/>
                    </a:lnTo>
                    <a:lnTo>
                      <a:pt x="1197" y="241"/>
                    </a:lnTo>
                    <a:lnTo>
                      <a:pt x="1188" y="236"/>
                    </a:lnTo>
                    <a:lnTo>
                      <a:pt x="1180" y="232"/>
                    </a:lnTo>
                    <a:lnTo>
                      <a:pt x="1171" y="226"/>
                    </a:lnTo>
                    <a:lnTo>
                      <a:pt x="1161" y="221"/>
                    </a:lnTo>
                    <a:lnTo>
                      <a:pt x="1152" y="215"/>
                    </a:lnTo>
                    <a:lnTo>
                      <a:pt x="1142" y="209"/>
                    </a:lnTo>
                    <a:lnTo>
                      <a:pt x="1133" y="205"/>
                    </a:lnTo>
                    <a:lnTo>
                      <a:pt x="1123" y="200"/>
                    </a:lnTo>
                    <a:lnTo>
                      <a:pt x="1112" y="194"/>
                    </a:lnTo>
                    <a:lnTo>
                      <a:pt x="1100" y="186"/>
                    </a:lnTo>
                    <a:lnTo>
                      <a:pt x="1089" y="181"/>
                    </a:lnTo>
                    <a:lnTo>
                      <a:pt x="1078" y="175"/>
                    </a:lnTo>
                    <a:lnTo>
                      <a:pt x="1066" y="169"/>
                    </a:lnTo>
                    <a:lnTo>
                      <a:pt x="1055" y="164"/>
                    </a:lnTo>
                    <a:lnTo>
                      <a:pt x="1042" y="158"/>
                    </a:lnTo>
                    <a:lnTo>
                      <a:pt x="1032" y="152"/>
                    </a:lnTo>
                    <a:lnTo>
                      <a:pt x="1017" y="146"/>
                    </a:lnTo>
                    <a:lnTo>
                      <a:pt x="1005" y="141"/>
                    </a:lnTo>
                    <a:lnTo>
                      <a:pt x="994" y="135"/>
                    </a:lnTo>
                    <a:lnTo>
                      <a:pt x="981" y="129"/>
                    </a:lnTo>
                    <a:lnTo>
                      <a:pt x="967" y="124"/>
                    </a:lnTo>
                    <a:lnTo>
                      <a:pt x="954" y="118"/>
                    </a:lnTo>
                    <a:lnTo>
                      <a:pt x="941" y="114"/>
                    </a:lnTo>
                    <a:lnTo>
                      <a:pt x="927" y="110"/>
                    </a:lnTo>
                    <a:lnTo>
                      <a:pt x="914" y="103"/>
                    </a:lnTo>
                    <a:lnTo>
                      <a:pt x="899" y="99"/>
                    </a:lnTo>
                    <a:lnTo>
                      <a:pt x="886" y="93"/>
                    </a:lnTo>
                    <a:lnTo>
                      <a:pt x="872" y="89"/>
                    </a:lnTo>
                    <a:lnTo>
                      <a:pt x="857" y="84"/>
                    </a:lnTo>
                    <a:lnTo>
                      <a:pt x="842" y="80"/>
                    </a:lnTo>
                    <a:lnTo>
                      <a:pt x="829" y="74"/>
                    </a:lnTo>
                    <a:lnTo>
                      <a:pt x="813" y="72"/>
                    </a:lnTo>
                    <a:lnTo>
                      <a:pt x="798" y="67"/>
                    </a:lnTo>
                    <a:lnTo>
                      <a:pt x="783" y="63"/>
                    </a:lnTo>
                    <a:lnTo>
                      <a:pt x="768" y="61"/>
                    </a:lnTo>
                    <a:lnTo>
                      <a:pt x="752" y="57"/>
                    </a:lnTo>
                    <a:lnTo>
                      <a:pt x="737" y="53"/>
                    </a:lnTo>
                    <a:lnTo>
                      <a:pt x="722" y="49"/>
                    </a:lnTo>
                    <a:lnTo>
                      <a:pt x="707" y="48"/>
                    </a:lnTo>
                    <a:lnTo>
                      <a:pt x="692" y="46"/>
                    </a:lnTo>
                    <a:lnTo>
                      <a:pt x="675" y="44"/>
                    </a:lnTo>
                    <a:lnTo>
                      <a:pt x="659" y="40"/>
                    </a:lnTo>
                    <a:lnTo>
                      <a:pt x="644" y="38"/>
                    </a:lnTo>
                    <a:lnTo>
                      <a:pt x="631" y="36"/>
                    </a:lnTo>
                    <a:lnTo>
                      <a:pt x="616" y="34"/>
                    </a:lnTo>
                    <a:lnTo>
                      <a:pt x="600" y="34"/>
                    </a:lnTo>
                    <a:lnTo>
                      <a:pt x="587" y="32"/>
                    </a:lnTo>
                    <a:lnTo>
                      <a:pt x="574" y="32"/>
                    </a:lnTo>
                    <a:lnTo>
                      <a:pt x="559" y="30"/>
                    </a:lnTo>
                    <a:lnTo>
                      <a:pt x="545" y="29"/>
                    </a:lnTo>
                    <a:lnTo>
                      <a:pt x="532" y="27"/>
                    </a:lnTo>
                    <a:lnTo>
                      <a:pt x="521" y="27"/>
                    </a:lnTo>
                    <a:lnTo>
                      <a:pt x="507" y="27"/>
                    </a:lnTo>
                    <a:lnTo>
                      <a:pt x="494" y="27"/>
                    </a:lnTo>
                    <a:lnTo>
                      <a:pt x="482" y="27"/>
                    </a:lnTo>
                    <a:lnTo>
                      <a:pt x="471" y="27"/>
                    </a:lnTo>
                    <a:lnTo>
                      <a:pt x="458" y="27"/>
                    </a:lnTo>
                    <a:lnTo>
                      <a:pt x="446" y="27"/>
                    </a:lnTo>
                    <a:lnTo>
                      <a:pt x="435" y="27"/>
                    </a:lnTo>
                    <a:lnTo>
                      <a:pt x="425" y="27"/>
                    </a:lnTo>
                    <a:lnTo>
                      <a:pt x="414" y="27"/>
                    </a:lnTo>
                    <a:lnTo>
                      <a:pt x="403" y="27"/>
                    </a:lnTo>
                    <a:lnTo>
                      <a:pt x="393" y="29"/>
                    </a:lnTo>
                    <a:lnTo>
                      <a:pt x="384" y="30"/>
                    </a:lnTo>
                    <a:lnTo>
                      <a:pt x="374" y="30"/>
                    </a:lnTo>
                    <a:lnTo>
                      <a:pt x="363" y="30"/>
                    </a:lnTo>
                    <a:lnTo>
                      <a:pt x="355" y="32"/>
                    </a:lnTo>
                    <a:lnTo>
                      <a:pt x="346" y="32"/>
                    </a:lnTo>
                    <a:lnTo>
                      <a:pt x="336" y="34"/>
                    </a:lnTo>
                    <a:lnTo>
                      <a:pt x="328" y="34"/>
                    </a:lnTo>
                    <a:lnTo>
                      <a:pt x="319" y="36"/>
                    </a:lnTo>
                    <a:lnTo>
                      <a:pt x="313" y="38"/>
                    </a:lnTo>
                    <a:lnTo>
                      <a:pt x="304" y="38"/>
                    </a:lnTo>
                    <a:lnTo>
                      <a:pt x="296" y="40"/>
                    </a:lnTo>
                    <a:lnTo>
                      <a:pt x="289" y="40"/>
                    </a:lnTo>
                    <a:lnTo>
                      <a:pt x="281" y="42"/>
                    </a:lnTo>
                    <a:lnTo>
                      <a:pt x="273" y="44"/>
                    </a:lnTo>
                    <a:lnTo>
                      <a:pt x="268" y="44"/>
                    </a:lnTo>
                    <a:lnTo>
                      <a:pt x="262" y="46"/>
                    </a:lnTo>
                    <a:lnTo>
                      <a:pt x="254" y="48"/>
                    </a:lnTo>
                    <a:lnTo>
                      <a:pt x="249" y="48"/>
                    </a:lnTo>
                    <a:lnTo>
                      <a:pt x="243" y="49"/>
                    </a:lnTo>
                    <a:lnTo>
                      <a:pt x="237" y="49"/>
                    </a:lnTo>
                    <a:lnTo>
                      <a:pt x="233" y="51"/>
                    </a:lnTo>
                    <a:lnTo>
                      <a:pt x="222" y="55"/>
                    </a:lnTo>
                    <a:lnTo>
                      <a:pt x="216" y="59"/>
                    </a:lnTo>
                    <a:lnTo>
                      <a:pt x="207" y="59"/>
                    </a:lnTo>
                    <a:lnTo>
                      <a:pt x="199" y="61"/>
                    </a:lnTo>
                    <a:lnTo>
                      <a:pt x="193" y="63"/>
                    </a:lnTo>
                    <a:lnTo>
                      <a:pt x="190" y="65"/>
                    </a:lnTo>
                    <a:lnTo>
                      <a:pt x="184" y="67"/>
                    </a:lnTo>
                    <a:lnTo>
                      <a:pt x="182" y="68"/>
                    </a:lnTo>
                    <a:lnTo>
                      <a:pt x="180" y="68"/>
                    </a:lnTo>
                    <a:lnTo>
                      <a:pt x="173" y="72"/>
                    </a:lnTo>
                    <a:lnTo>
                      <a:pt x="169" y="74"/>
                    </a:lnTo>
                    <a:lnTo>
                      <a:pt x="165" y="76"/>
                    </a:lnTo>
                    <a:lnTo>
                      <a:pt x="157" y="80"/>
                    </a:lnTo>
                    <a:lnTo>
                      <a:pt x="152" y="86"/>
                    </a:lnTo>
                    <a:lnTo>
                      <a:pt x="144" y="87"/>
                    </a:lnTo>
                    <a:lnTo>
                      <a:pt x="136" y="93"/>
                    </a:lnTo>
                    <a:lnTo>
                      <a:pt x="129" y="99"/>
                    </a:lnTo>
                    <a:lnTo>
                      <a:pt x="123" y="105"/>
                    </a:lnTo>
                    <a:lnTo>
                      <a:pt x="114" y="112"/>
                    </a:lnTo>
                    <a:lnTo>
                      <a:pt x="106" y="118"/>
                    </a:lnTo>
                    <a:lnTo>
                      <a:pt x="98" y="127"/>
                    </a:lnTo>
                    <a:lnTo>
                      <a:pt x="91" y="137"/>
                    </a:lnTo>
                    <a:lnTo>
                      <a:pt x="83" y="145"/>
                    </a:lnTo>
                    <a:lnTo>
                      <a:pt x="76" y="154"/>
                    </a:lnTo>
                    <a:lnTo>
                      <a:pt x="72" y="158"/>
                    </a:lnTo>
                    <a:lnTo>
                      <a:pt x="68" y="164"/>
                    </a:lnTo>
                    <a:lnTo>
                      <a:pt x="64" y="169"/>
                    </a:lnTo>
                    <a:lnTo>
                      <a:pt x="62" y="175"/>
                    </a:lnTo>
                    <a:lnTo>
                      <a:pt x="58" y="181"/>
                    </a:lnTo>
                    <a:lnTo>
                      <a:pt x="57" y="186"/>
                    </a:lnTo>
                    <a:lnTo>
                      <a:pt x="53" y="194"/>
                    </a:lnTo>
                    <a:lnTo>
                      <a:pt x="51" y="200"/>
                    </a:lnTo>
                    <a:lnTo>
                      <a:pt x="47" y="207"/>
                    </a:lnTo>
                    <a:lnTo>
                      <a:pt x="45" y="213"/>
                    </a:lnTo>
                    <a:lnTo>
                      <a:pt x="43" y="221"/>
                    </a:lnTo>
                    <a:lnTo>
                      <a:pt x="43" y="228"/>
                    </a:lnTo>
                    <a:lnTo>
                      <a:pt x="39" y="234"/>
                    </a:lnTo>
                    <a:lnTo>
                      <a:pt x="39" y="241"/>
                    </a:lnTo>
                    <a:lnTo>
                      <a:pt x="36" y="249"/>
                    </a:lnTo>
                    <a:lnTo>
                      <a:pt x="36" y="259"/>
                    </a:lnTo>
                    <a:lnTo>
                      <a:pt x="36" y="264"/>
                    </a:lnTo>
                    <a:lnTo>
                      <a:pt x="36" y="274"/>
                    </a:lnTo>
                    <a:lnTo>
                      <a:pt x="36" y="283"/>
                    </a:lnTo>
                    <a:lnTo>
                      <a:pt x="36" y="291"/>
                    </a:lnTo>
                    <a:lnTo>
                      <a:pt x="36" y="300"/>
                    </a:lnTo>
                    <a:lnTo>
                      <a:pt x="36" y="310"/>
                    </a:lnTo>
                    <a:lnTo>
                      <a:pt x="36" y="318"/>
                    </a:lnTo>
                    <a:lnTo>
                      <a:pt x="39" y="329"/>
                    </a:lnTo>
                    <a:lnTo>
                      <a:pt x="41" y="338"/>
                    </a:lnTo>
                    <a:lnTo>
                      <a:pt x="43" y="348"/>
                    </a:lnTo>
                    <a:lnTo>
                      <a:pt x="45" y="357"/>
                    </a:lnTo>
                    <a:lnTo>
                      <a:pt x="49" y="369"/>
                    </a:lnTo>
                    <a:lnTo>
                      <a:pt x="49" y="371"/>
                    </a:lnTo>
                    <a:lnTo>
                      <a:pt x="53" y="380"/>
                    </a:lnTo>
                    <a:lnTo>
                      <a:pt x="55" y="384"/>
                    </a:lnTo>
                    <a:lnTo>
                      <a:pt x="58" y="390"/>
                    </a:lnTo>
                    <a:lnTo>
                      <a:pt x="62" y="397"/>
                    </a:lnTo>
                    <a:lnTo>
                      <a:pt x="66" y="405"/>
                    </a:lnTo>
                    <a:lnTo>
                      <a:pt x="70" y="411"/>
                    </a:lnTo>
                    <a:lnTo>
                      <a:pt x="74" y="418"/>
                    </a:lnTo>
                    <a:lnTo>
                      <a:pt x="77" y="424"/>
                    </a:lnTo>
                    <a:lnTo>
                      <a:pt x="81" y="432"/>
                    </a:lnTo>
                    <a:lnTo>
                      <a:pt x="85" y="435"/>
                    </a:lnTo>
                    <a:lnTo>
                      <a:pt x="89" y="441"/>
                    </a:lnTo>
                    <a:lnTo>
                      <a:pt x="93" y="447"/>
                    </a:lnTo>
                    <a:lnTo>
                      <a:pt x="98" y="451"/>
                    </a:lnTo>
                    <a:lnTo>
                      <a:pt x="68" y="468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279" name="Freeform 107"/>
              <p:cNvSpPr>
                <a:spLocks/>
              </p:cNvSpPr>
              <p:nvPr/>
            </p:nvSpPr>
            <p:spPr bwMode="auto">
              <a:xfrm>
                <a:off x="2538938" y="5106370"/>
                <a:ext cx="48545" cy="60624"/>
              </a:xfrm>
              <a:custGeom>
                <a:avLst/>
                <a:gdLst>
                  <a:gd name="T0" fmla="*/ 2147483647 w 97"/>
                  <a:gd name="T1" fmla="*/ 2147483647 h 158"/>
                  <a:gd name="T2" fmla="*/ 2147483647 w 97"/>
                  <a:gd name="T3" fmla="*/ 2147483647 h 158"/>
                  <a:gd name="T4" fmla="*/ 2147483647 w 97"/>
                  <a:gd name="T5" fmla="*/ 2147483647 h 158"/>
                  <a:gd name="T6" fmla="*/ 2147483647 w 97"/>
                  <a:gd name="T7" fmla="*/ 2147483647 h 158"/>
                  <a:gd name="T8" fmla="*/ 2147483647 w 97"/>
                  <a:gd name="T9" fmla="*/ 2147483647 h 158"/>
                  <a:gd name="T10" fmla="*/ 2147483647 w 97"/>
                  <a:gd name="T11" fmla="*/ 2147483647 h 158"/>
                  <a:gd name="T12" fmla="*/ 2147483647 w 97"/>
                  <a:gd name="T13" fmla="*/ 2147483647 h 158"/>
                  <a:gd name="T14" fmla="*/ 2147483647 w 97"/>
                  <a:gd name="T15" fmla="*/ 2147483647 h 158"/>
                  <a:gd name="T16" fmla="*/ 2147483647 w 97"/>
                  <a:gd name="T17" fmla="*/ 2147483647 h 158"/>
                  <a:gd name="T18" fmla="*/ 2147483647 w 97"/>
                  <a:gd name="T19" fmla="*/ 2147483647 h 158"/>
                  <a:gd name="T20" fmla="*/ 2147483647 w 97"/>
                  <a:gd name="T21" fmla="*/ 2147483647 h 158"/>
                  <a:gd name="T22" fmla="*/ 2147483647 w 97"/>
                  <a:gd name="T23" fmla="*/ 2147483647 h 158"/>
                  <a:gd name="T24" fmla="*/ 2147483647 w 97"/>
                  <a:gd name="T25" fmla="*/ 2147483647 h 158"/>
                  <a:gd name="T26" fmla="*/ 2147483647 w 97"/>
                  <a:gd name="T27" fmla="*/ 2147483647 h 158"/>
                  <a:gd name="T28" fmla="*/ 2147483647 w 97"/>
                  <a:gd name="T29" fmla="*/ 2147483647 h 158"/>
                  <a:gd name="T30" fmla="*/ 2147483647 w 97"/>
                  <a:gd name="T31" fmla="*/ 2147483647 h 158"/>
                  <a:gd name="T32" fmla="*/ 2147483647 w 97"/>
                  <a:gd name="T33" fmla="*/ 2147483647 h 158"/>
                  <a:gd name="T34" fmla="*/ 2147483647 w 97"/>
                  <a:gd name="T35" fmla="*/ 2147483647 h 158"/>
                  <a:gd name="T36" fmla="*/ 2147483647 w 97"/>
                  <a:gd name="T37" fmla="*/ 2147483647 h 158"/>
                  <a:gd name="T38" fmla="*/ 2147483647 w 97"/>
                  <a:gd name="T39" fmla="*/ 2147483647 h 158"/>
                  <a:gd name="T40" fmla="*/ 1938977520 w 97"/>
                  <a:gd name="T41" fmla="*/ 2147483647 h 158"/>
                  <a:gd name="T42" fmla="*/ 969488760 w 97"/>
                  <a:gd name="T43" fmla="*/ 2147483647 h 158"/>
                  <a:gd name="T44" fmla="*/ 969488760 w 97"/>
                  <a:gd name="T45" fmla="*/ 2147483647 h 158"/>
                  <a:gd name="T46" fmla="*/ 0 w 97"/>
                  <a:gd name="T47" fmla="*/ 2147483647 h 158"/>
                  <a:gd name="T48" fmla="*/ 0 w 97"/>
                  <a:gd name="T49" fmla="*/ 2147483647 h 158"/>
                  <a:gd name="T50" fmla="*/ 969488760 w 97"/>
                  <a:gd name="T51" fmla="*/ 2000357933 h 158"/>
                  <a:gd name="T52" fmla="*/ 2147483647 w 97"/>
                  <a:gd name="T53" fmla="*/ 999863849 h 158"/>
                  <a:gd name="T54" fmla="*/ 2147483647 w 97"/>
                  <a:gd name="T55" fmla="*/ 0 h 158"/>
                  <a:gd name="T56" fmla="*/ 2147483647 w 97"/>
                  <a:gd name="T57" fmla="*/ 0 h 158"/>
                  <a:gd name="T58" fmla="*/ 2147483647 w 97"/>
                  <a:gd name="T59" fmla="*/ 999863849 h 158"/>
                  <a:gd name="T60" fmla="*/ 2147483647 w 97"/>
                  <a:gd name="T61" fmla="*/ 2147483647 h 158"/>
                  <a:gd name="T62" fmla="*/ 2147483647 w 97"/>
                  <a:gd name="T63" fmla="*/ 2147483647 h 158"/>
                  <a:gd name="T64" fmla="*/ 2147483647 w 97"/>
                  <a:gd name="T65" fmla="*/ 2147483647 h 158"/>
                  <a:gd name="T66" fmla="*/ 2147483647 w 97"/>
                  <a:gd name="T67" fmla="*/ 2147483647 h 158"/>
                  <a:gd name="T68" fmla="*/ 2147483647 w 97"/>
                  <a:gd name="T69" fmla="*/ 2147483647 h 158"/>
                  <a:gd name="T70" fmla="*/ 2147483647 w 97"/>
                  <a:gd name="T71" fmla="*/ 2147483647 h 158"/>
                  <a:gd name="T72" fmla="*/ 2147483647 w 97"/>
                  <a:gd name="T73" fmla="*/ 2147483647 h 158"/>
                  <a:gd name="T74" fmla="*/ 2147483647 w 97"/>
                  <a:gd name="T75" fmla="*/ 2147483647 h 158"/>
                  <a:gd name="T76" fmla="*/ 2147483647 w 97"/>
                  <a:gd name="T77" fmla="*/ 2147483647 h 158"/>
                  <a:gd name="T78" fmla="*/ 2147483647 w 97"/>
                  <a:gd name="T79" fmla="*/ 2147483647 h 158"/>
                  <a:gd name="T80" fmla="*/ 2147483647 w 97"/>
                  <a:gd name="T81" fmla="*/ 2147483647 h 158"/>
                  <a:gd name="T82" fmla="*/ 2147483647 w 97"/>
                  <a:gd name="T83" fmla="*/ 2147483647 h 158"/>
                  <a:gd name="T84" fmla="*/ 2147483647 w 97"/>
                  <a:gd name="T85" fmla="*/ 2147483647 h 158"/>
                  <a:gd name="T86" fmla="*/ 2147483647 w 97"/>
                  <a:gd name="T87" fmla="*/ 2147483647 h 158"/>
                  <a:gd name="T88" fmla="*/ 2147483647 w 97"/>
                  <a:gd name="T89" fmla="*/ 2147483647 h 158"/>
                  <a:gd name="T90" fmla="*/ 2147483647 w 97"/>
                  <a:gd name="T91" fmla="*/ 2147483647 h 158"/>
                  <a:gd name="T92" fmla="*/ 2147483647 w 97"/>
                  <a:gd name="T93" fmla="*/ 2147483647 h 158"/>
                  <a:gd name="T94" fmla="*/ 2147483647 w 97"/>
                  <a:gd name="T95" fmla="*/ 2147483647 h 158"/>
                  <a:gd name="T96" fmla="*/ 2147483647 w 97"/>
                  <a:gd name="T97" fmla="*/ 2147483647 h 158"/>
                  <a:gd name="T98" fmla="*/ 2147483647 w 97"/>
                  <a:gd name="T99" fmla="*/ 2147483647 h 158"/>
                  <a:gd name="T100" fmla="*/ 2147483647 w 97"/>
                  <a:gd name="T101" fmla="*/ 2147483647 h 158"/>
                  <a:gd name="T102" fmla="*/ 2147483647 w 97"/>
                  <a:gd name="T103" fmla="*/ 2147483647 h 158"/>
                  <a:gd name="T104" fmla="*/ 2147483647 w 97"/>
                  <a:gd name="T105" fmla="*/ 2147483647 h 158"/>
                  <a:gd name="T106" fmla="*/ 2147483647 w 97"/>
                  <a:gd name="T107" fmla="*/ 2147483647 h 158"/>
                  <a:gd name="T108" fmla="*/ 2147483647 w 97"/>
                  <a:gd name="T109" fmla="*/ 2147483647 h 158"/>
                  <a:gd name="T110" fmla="*/ 2147483647 w 97"/>
                  <a:gd name="T111" fmla="*/ 2147483647 h 158"/>
                  <a:gd name="T112" fmla="*/ 2147483647 w 97"/>
                  <a:gd name="T113" fmla="*/ 2147483647 h 15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97"/>
                  <a:gd name="T172" fmla="*/ 0 h 158"/>
                  <a:gd name="T173" fmla="*/ 97 w 97"/>
                  <a:gd name="T174" fmla="*/ 158 h 15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97" h="158">
                    <a:moveTo>
                      <a:pt x="38" y="123"/>
                    </a:moveTo>
                    <a:lnTo>
                      <a:pt x="40" y="120"/>
                    </a:lnTo>
                    <a:lnTo>
                      <a:pt x="47" y="116"/>
                    </a:lnTo>
                    <a:lnTo>
                      <a:pt x="51" y="112"/>
                    </a:lnTo>
                    <a:lnTo>
                      <a:pt x="53" y="104"/>
                    </a:lnTo>
                    <a:lnTo>
                      <a:pt x="57" y="99"/>
                    </a:lnTo>
                    <a:lnTo>
                      <a:pt x="59" y="89"/>
                    </a:lnTo>
                    <a:lnTo>
                      <a:pt x="59" y="81"/>
                    </a:lnTo>
                    <a:lnTo>
                      <a:pt x="57" y="76"/>
                    </a:lnTo>
                    <a:lnTo>
                      <a:pt x="55" y="70"/>
                    </a:lnTo>
                    <a:lnTo>
                      <a:pt x="53" y="64"/>
                    </a:lnTo>
                    <a:lnTo>
                      <a:pt x="49" y="59"/>
                    </a:lnTo>
                    <a:lnTo>
                      <a:pt x="44" y="53"/>
                    </a:lnTo>
                    <a:lnTo>
                      <a:pt x="40" y="49"/>
                    </a:lnTo>
                    <a:lnTo>
                      <a:pt x="34" y="45"/>
                    </a:lnTo>
                    <a:lnTo>
                      <a:pt x="28" y="40"/>
                    </a:lnTo>
                    <a:lnTo>
                      <a:pt x="23" y="36"/>
                    </a:lnTo>
                    <a:lnTo>
                      <a:pt x="17" y="32"/>
                    </a:lnTo>
                    <a:lnTo>
                      <a:pt x="13" y="30"/>
                    </a:lnTo>
                    <a:lnTo>
                      <a:pt x="6" y="26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19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21" y="2"/>
                    </a:lnTo>
                    <a:lnTo>
                      <a:pt x="28" y="5"/>
                    </a:lnTo>
                    <a:lnTo>
                      <a:pt x="36" y="7"/>
                    </a:lnTo>
                    <a:lnTo>
                      <a:pt x="42" y="11"/>
                    </a:lnTo>
                    <a:lnTo>
                      <a:pt x="49" y="15"/>
                    </a:lnTo>
                    <a:lnTo>
                      <a:pt x="57" y="23"/>
                    </a:lnTo>
                    <a:lnTo>
                      <a:pt x="65" y="26"/>
                    </a:lnTo>
                    <a:lnTo>
                      <a:pt x="70" y="34"/>
                    </a:lnTo>
                    <a:lnTo>
                      <a:pt x="74" y="40"/>
                    </a:lnTo>
                    <a:lnTo>
                      <a:pt x="82" y="49"/>
                    </a:lnTo>
                    <a:lnTo>
                      <a:pt x="84" y="55"/>
                    </a:lnTo>
                    <a:lnTo>
                      <a:pt x="89" y="62"/>
                    </a:lnTo>
                    <a:lnTo>
                      <a:pt x="91" y="68"/>
                    </a:lnTo>
                    <a:lnTo>
                      <a:pt x="95" y="78"/>
                    </a:lnTo>
                    <a:lnTo>
                      <a:pt x="95" y="85"/>
                    </a:lnTo>
                    <a:lnTo>
                      <a:pt x="97" y="91"/>
                    </a:lnTo>
                    <a:lnTo>
                      <a:pt x="97" y="99"/>
                    </a:lnTo>
                    <a:lnTo>
                      <a:pt x="97" y="104"/>
                    </a:lnTo>
                    <a:lnTo>
                      <a:pt x="93" y="114"/>
                    </a:lnTo>
                    <a:lnTo>
                      <a:pt x="87" y="125"/>
                    </a:lnTo>
                    <a:lnTo>
                      <a:pt x="80" y="133"/>
                    </a:lnTo>
                    <a:lnTo>
                      <a:pt x="74" y="142"/>
                    </a:lnTo>
                    <a:lnTo>
                      <a:pt x="66" y="148"/>
                    </a:lnTo>
                    <a:lnTo>
                      <a:pt x="57" y="154"/>
                    </a:lnTo>
                    <a:lnTo>
                      <a:pt x="49" y="156"/>
                    </a:lnTo>
                    <a:lnTo>
                      <a:pt x="42" y="158"/>
                    </a:lnTo>
                    <a:lnTo>
                      <a:pt x="38" y="123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280" name="Freeform 109"/>
              <p:cNvSpPr>
                <a:spLocks/>
              </p:cNvSpPr>
              <p:nvPr/>
            </p:nvSpPr>
            <p:spPr bwMode="auto">
              <a:xfrm>
                <a:off x="1945275" y="5149344"/>
                <a:ext cx="455108" cy="157315"/>
              </a:xfrm>
              <a:custGeom>
                <a:avLst/>
                <a:gdLst>
                  <a:gd name="T0" fmla="*/ 2147483647 w 899"/>
                  <a:gd name="T1" fmla="*/ 2147483647 h 411"/>
                  <a:gd name="T2" fmla="*/ 1003360870 w 899"/>
                  <a:gd name="T3" fmla="*/ 2147483647 h 411"/>
                  <a:gd name="T4" fmla="*/ 2147483647 w 899"/>
                  <a:gd name="T5" fmla="*/ 2147483647 h 411"/>
                  <a:gd name="T6" fmla="*/ 2147483647 w 899"/>
                  <a:gd name="T7" fmla="*/ 2147483647 h 411"/>
                  <a:gd name="T8" fmla="*/ 2147483647 w 899"/>
                  <a:gd name="T9" fmla="*/ 2147483647 h 411"/>
                  <a:gd name="T10" fmla="*/ 2147483647 w 899"/>
                  <a:gd name="T11" fmla="*/ 2147483647 h 411"/>
                  <a:gd name="T12" fmla="*/ 2147483647 w 899"/>
                  <a:gd name="T13" fmla="*/ 2147483647 h 411"/>
                  <a:gd name="T14" fmla="*/ 2147483647 w 899"/>
                  <a:gd name="T15" fmla="*/ 2147483647 h 411"/>
                  <a:gd name="T16" fmla="*/ 2147483647 w 899"/>
                  <a:gd name="T17" fmla="*/ 2147483647 h 411"/>
                  <a:gd name="T18" fmla="*/ 2147483647 w 899"/>
                  <a:gd name="T19" fmla="*/ 2147483647 h 411"/>
                  <a:gd name="T20" fmla="*/ 2147483647 w 899"/>
                  <a:gd name="T21" fmla="*/ 2147483647 h 411"/>
                  <a:gd name="T22" fmla="*/ 2147483647 w 899"/>
                  <a:gd name="T23" fmla="*/ 2147483647 h 411"/>
                  <a:gd name="T24" fmla="*/ 2147483647 w 899"/>
                  <a:gd name="T25" fmla="*/ 2147483647 h 411"/>
                  <a:gd name="T26" fmla="*/ 2147483647 w 899"/>
                  <a:gd name="T27" fmla="*/ 2147483647 h 411"/>
                  <a:gd name="T28" fmla="*/ 2147483647 w 899"/>
                  <a:gd name="T29" fmla="*/ 2147483647 h 411"/>
                  <a:gd name="T30" fmla="*/ 2147483647 w 899"/>
                  <a:gd name="T31" fmla="*/ 2147483647 h 411"/>
                  <a:gd name="T32" fmla="*/ 2147483647 w 899"/>
                  <a:gd name="T33" fmla="*/ 2147483647 h 411"/>
                  <a:gd name="T34" fmla="*/ 2147483647 w 899"/>
                  <a:gd name="T35" fmla="*/ 2147483647 h 411"/>
                  <a:gd name="T36" fmla="*/ 2147483647 w 899"/>
                  <a:gd name="T37" fmla="*/ 2147483647 h 411"/>
                  <a:gd name="T38" fmla="*/ 2147483647 w 899"/>
                  <a:gd name="T39" fmla="*/ 2147483647 h 411"/>
                  <a:gd name="T40" fmla="*/ 2147483647 w 899"/>
                  <a:gd name="T41" fmla="*/ 2147483647 h 411"/>
                  <a:gd name="T42" fmla="*/ 2147483647 w 899"/>
                  <a:gd name="T43" fmla="*/ 1985629907 h 411"/>
                  <a:gd name="T44" fmla="*/ 2147483647 w 899"/>
                  <a:gd name="T45" fmla="*/ 0 h 411"/>
                  <a:gd name="T46" fmla="*/ 2147483647 w 899"/>
                  <a:gd name="T47" fmla="*/ 0 h 411"/>
                  <a:gd name="T48" fmla="*/ 2147483647 w 899"/>
                  <a:gd name="T49" fmla="*/ 0 h 411"/>
                  <a:gd name="T50" fmla="*/ 2147483647 w 899"/>
                  <a:gd name="T51" fmla="*/ 993128513 h 411"/>
                  <a:gd name="T52" fmla="*/ 2147483647 w 899"/>
                  <a:gd name="T53" fmla="*/ 1985629907 h 411"/>
                  <a:gd name="T54" fmla="*/ 2147483647 w 899"/>
                  <a:gd name="T55" fmla="*/ 2147483647 h 411"/>
                  <a:gd name="T56" fmla="*/ 2147483647 w 899"/>
                  <a:gd name="T57" fmla="*/ 2147483647 h 411"/>
                  <a:gd name="T58" fmla="*/ 2147483647 w 899"/>
                  <a:gd name="T59" fmla="*/ 2147483647 h 411"/>
                  <a:gd name="T60" fmla="*/ 2147483647 w 899"/>
                  <a:gd name="T61" fmla="*/ 2147483647 h 411"/>
                  <a:gd name="T62" fmla="*/ 2147483647 w 899"/>
                  <a:gd name="T63" fmla="*/ 2147483647 h 411"/>
                  <a:gd name="T64" fmla="*/ 2147483647 w 899"/>
                  <a:gd name="T65" fmla="*/ 2147483647 h 411"/>
                  <a:gd name="T66" fmla="*/ 2147483647 w 899"/>
                  <a:gd name="T67" fmla="*/ 2147483647 h 411"/>
                  <a:gd name="T68" fmla="*/ 2147483647 w 899"/>
                  <a:gd name="T69" fmla="*/ 2147483647 h 411"/>
                  <a:gd name="T70" fmla="*/ 2147483647 w 899"/>
                  <a:gd name="T71" fmla="*/ 2147483647 h 411"/>
                  <a:gd name="T72" fmla="*/ 2147483647 w 899"/>
                  <a:gd name="T73" fmla="*/ 2147483647 h 411"/>
                  <a:gd name="T74" fmla="*/ 2147483647 w 899"/>
                  <a:gd name="T75" fmla="*/ 2147483647 h 411"/>
                  <a:gd name="T76" fmla="*/ 2147483647 w 899"/>
                  <a:gd name="T77" fmla="*/ 2147483647 h 411"/>
                  <a:gd name="T78" fmla="*/ 2147483647 w 899"/>
                  <a:gd name="T79" fmla="*/ 2147483647 h 411"/>
                  <a:gd name="T80" fmla="*/ 2147483647 w 899"/>
                  <a:gd name="T81" fmla="*/ 2147483647 h 411"/>
                  <a:gd name="T82" fmla="*/ 2147483647 w 899"/>
                  <a:gd name="T83" fmla="*/ 2147483647 h 411"/>
                  <a:gd name="T84" fmla="*/ 2147483647 w 899"/>
                  <a:gd name="T85" fmla="*/ 2147483647 h 411"/>
                  <a:gd name="T86" fmla="*/ 2147483647 w 899"/>
                  <a:gd name="T87" fmla="*/ 2147483647 h 411"/>
                  <a:gd name="T88" fmla="*/ 2147483647 w 899"/>
                  <a:gd name="T89" fmla="*/ 2147483647 h 411"/>
                  <a:gd name="T90" fmla="*/ 2147483647 w 899"/>
                  <a:gd name="T91" fmla="*/ 2147483647 h 411"/>
                  <a:gd name="T92" fmla="*/ 2147483647 w 899"/>
                  <a:gd name="T93" fmla="*/ 2147483647 h 411"/>
                  <a:gd name="T94" fmla="*/ 2147483647 w 899"/>
                  <a:gd name="T95" fmla="*/ 2147483647 h 411"/>
                  <a:gd name="T96" fmla="*/ 2147483647 w 899"/>
                  <a:gd name="T97" fmla="*/ 2147483647 h 411"/>
                  <a:gd name="T98" fmla="*/ 2147483647 w 899"/>
                  <a:gd name="T99" fmla="*/ 2147483647 h 411"/>
                  <a:gd name="T100" fmla="*/ 2147483647 w 899"/>
                  <a:gd name="T101" fmla="*/ 2147483647 h 411"/>
                  <a:gd name="T102" fmla="*/ 2147483647 w 899"/>
                  <a:gd name="T103" fmla="*/ 2147483647 h 411"/>
                  <a:gd name="T104" fmla="*/ 2147483647 w 899"/>
                  <a:gd name="T105" fmla="*/ 2147483647 h 411"/>
                  <a:gd name="T106" fmla="*/ 2147483647 w 899"/>
                  <a:gd name="T107" fmla="*/ 2147483647 h 411"/>
                  <a:gd name="T108" fmla="*/ 2147483647 w 899"/>
                  <a:gd name="T109" fmla="*/ 2147483647 h 411"/>
                  <a:gd name="T110" fmla="*/ 2147483647 w 899"/>
                  <a:gd name="T111" fmla="*/ 2147483647 h 411"/>
                  <a:gd name="T112" fmla="*/ 2147483647 w 899"/>
                  <a:gd name="T113" fmla="*/ 2147483647 h 411"/>
                  <a:gd name="T114" fmla="*/ 2147483647 w 899"/>
                  <a:gd name="T115" fmla="*/ 2147483647 h 411"/>
                  <a:gd name="T116" fmla="*/ 2147483647 w 899"/>
                  <a:gd name="T117" fmla="*/ 2147483647 h 411"/>
                  <a:gd name="T118" fmla="*/ 2147483647 w 899"/>
                  <a:gd name="T119" fmla="*/ 2147483647 h 411"/>
                  <a:gd name="T120" fmla="*/ 2147483647 w 899"/>
                  <a:gd name="T121" fmla="*/ 2147483647 h 41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899"/>
                  <a:gd name="T184" fmla="*/ 0 h 411"/>
                  <a:gd name="T185" fmla="*/ 899 w 899"/>
                  <a:gd name="T186" fmla="*/ 411 h 41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899" h="411">
                    <a:moveTo>
                      <a:pt x="253" y="411"/>
                    </a:moveTo>
                    <a:lnTo>
                      <a:pt x="9" y="340"/>
                    </a:lnTo>
                    <a:lnTo>
                      <a:pt x="0" y="184"/>
                    </a:lnTo>
                    <a:lnTo>
                      <a:pt x="2" y="181"/>
                    </a:lnTo>
                    <a:lnTo>
                      <a:pt x="9" y="173"/>
                    </a:lnTo>
                    <a:lnTo>
                      <a:pt x="15" y="165"/>
                    </a:lnTo>
                    <a:lnTo>
                      <a:pt x="22" y="160"/>
                    </a:lnTo>
                    <a:lnTo>
                      <a:pt x="28" y="156"/>
                    </a:lnTo>
                    <a:lnTo>
                      <a:pt x="32" y="152"/>
                    </a:lnTo>
                    <a:lnTo>
                      <a:pt x="38" y="148"/>
                    </a:lnTo>
                    <a:lnTo>
                      <a:pt x="45" y="144"/>
                    </a:lnTo>
                    <a:lnTo>
                      <a:pt x="49" y="139"/>
                    </a:lnTo>
                    <a:lnTo>
                      <a:pt x="57" y="135"/>
                    </a:lnTo>
                    <a:lnTo>
                      <a:pt x="62" y="129"/>
                    </a:lnTo>
                    <a:lnTo>
                      <a:pt x="72" y="125"/>
                    </a:lnTo>
                    <a:lnTo>
                      <a:pt x="78" y="122"/>
                    </a:lnTo>
                    <a:lnTo>
                      <a:pt x="85" y="116"/>
                    </a:lnTo>
                    <a:lnTo>
                      <a:pt x="95" y="110"/>
                    </a:lnTo>
                    <a:lnTo>
                      <a:pt x="104" y="106"/>
                    </a:lnTo>
                    <a:lnTo>
                      <a:pt x="114" y="101"/>
                    </a:lnTo>
                    <a:lnTo>
                      <a:pt x="123" y="95"/>
                    </a:lnTo>
                    <a:lnTo>
                      <a:pt x="133" y="91"/>
                    </a:lnTo>
                    <a:lnTo>
                      <a:pt x="144" y="85"/>
                    </a:lnTo>
                    <a:lnTo>
                      <a:pt x="154" y="80"/>
                    </a:lnTo>
                    <a:lnTo>
                      <a:pt x="165" y="76"/>
                    </a:lnTo>
                    <a:lnTo>
                      <a:pt x="178" y="70"/>
                    </a:lnTo>
                    <a:lnTo>
                      <a:pt x="192" y="66"/>
                    </a:lnTo>
                    <a:lnTo>
                      <a:pt x="203" y="61"/>
                    </a:lnTo>
                    <a:lnTo>
                      <a:pt x="215" y="57"/>
                    </a:lnTo>
                    <a:lnTo>
                      <a:pt x="228" y="49"/>
                    </a:lnTo>
                    <a:lnTo>
                      <a:pt x="243" y="46"/>
                    </a:lnTo>
                    <a:lnTo>
                      <a:pt x="256" y="42"/>
                    </a:lnTo>
                    <a:lnTo>
                      <a:pt x="273" y="38"/>
                    </a:lnTo>
                    <a:lnTo>
                      <a:pt x="289" y="32"/>
                    </a:lnTo>
                    <a:lnTo>
                      <a:pt x="304" y="30"/>
                    </a:lnTo>
                    <a:lnTo>
                      <a:pt x="319" y="27"/>
                    </a:lnTo>
                    <a:lnTo>
                      <a:pt x="336" y="21"/>
                    </a:lnTo>
                    <a:lnTo>
                      <a:pt x="353" y="19"/>
                    </a:lnTo>
                    <a:lnTo>
                      <a:pt x="372" y="15"/>
                    </a:lnTo>
                    <a:lnTo>
                      <a:pt x="389" y="13"/>
                    </a:lnTo>
                    <a:lnTo>
                      <a:pt x="408" y="9"/>
                    </a:lnTo>
                    <a:lnTo>
                      <a:pt x="427" y="8"/>
                    </a:lnTo>
                    <a:lnTo>
                      <a:pt x="448" y="6"/>
                    </a:lnTo>
                    <a:lnTo>
                      <a:pt x="467" y="4"/>
                    </a:lnTo>
                    <a:lnTo>
                      <a:pt x="486" y="2"/>
                    </a:lnTo>
                    <a:lnTo>
                      <a:pt x="509" y="0"/>
                    </a:lnTo>
                    <a:lnTo>
                      <a:pt x="530" y="0"/>
                    </a:lnTo>
                    <a:lnTo>
                      <a:pt x="551" y="0"/>
                    </a:lnTo>
                    <a:lnTo>
                      <a:pt x="576" y="0"/>
                    </a:lnTo>
                    <a:lnTo>
                      <a:pt x="599" y="0"/>
                    </a:lnTo>
                    <a:lnTo>
                      <a:pt x="621" y="2"/>
                    </a:lnTo>
                    <a:lnTo>
                      <a:pt x="646" y="2"/>
                    </a:lnTo>
                    <a:lnTo>
                      <a:pt x="671" y="4"/>
                    </a:lnTo>
                    <a:lnTo>
                      <a:pt x="696" y="4"/>
                    </a:lnTo>
                    <a:lnTo>
                      <a:pt x="720" y="8"/>
                    </a:lnTo>
                    <a:lnTo>
                      <a:pt x="747" y="11"/>
                    </a:lnTo>
                    <a:lnTo>
                      <a:pt x="774" y="13"/>
                    </a:lnTo>
                    <a:lnTo>
                      <a:pt x="800" y="17"/>
                    </a:lnTo>
                    <a:lnTo>
                      <a:pt x="829" y="23"/>
                    </a:lnTo>
                    <a:lnTo>
                      <a:pt x="899" y="47"/>
                    </a:lnTo>
                    <a:lnTo>
                      <a:pt x="848" y="82"/>
                    </a:lnTo>
                    <a:lnTo>
                      <a:pt x="846" y="80"/>
                    </a:lnTo>
                    <a:lnTo>
                      <a:pt x="842" y="80"/>
                    </a:lnTo>
                    <a:lnTo>
                      <a:pt x="834" y="80"/>
                    </a:lnTo>
                    <a:lnTo>
                      <a:pt x="827" y="80"/>
                    </a:lnTo>
                    <a:lnTo>
                      <a:pt x="821" y="80"/>
                    </a:lnTo>
                    <a:lnTo>
                      <a:pt x="815" y="80"/>
                    </a:lnTo>
                    <a:lnTo>
                      <a:pt x="808" y="80"/>
                    </a:lnTo>
                    <a:lnTo>
                      <a:pt x="802" y="80"/>
                    </a:lnTo>
                    <a:lnTo>
                      <a:pt x="794" y="80"/>
                    </a:lnTo>
                    <a:lnTo>
                      <a:pt x="787" y="82"/>
                    </a:lnTo>
                    <a:lnTo>
                      <a:pt x="779" y="82"/>
                    </a:lnTo>
                    <a:lnTo>
                      <a:pt x="770" y="82"/>
                    </a:lnTo>
                    <a:lnTo>
                      <a:pt x="760" y="82"/>
                    </a:lnTo>
                    <a:lnTo>
                      <a:pt x="751" y="82"/>
                    </a:lnTo>
                    <a:lnTo>
                      <a:pt x="741" y="82"/>
                    </a:lnTo>
                    <a:lnTo>
                      <a:pt x="732" y="84"/>
                    </a:lnTo>
                    <a:lnTo>
                      <a:pt x="720" y="84"/>
                    </a:lnTo>
                    <a:lnTo>
                      <a:pt x="711" y="84"/>
                    </a:lnTo>
                    <a:lnTo>
                      <a:pt x="699" y="85"/>
                    </a:lnTo>
                    <a:lnTo>
                      <a:pt x="688" y="87"/>
                    </a:lnTo>
                    <a:lnTo>
                      <a:pt x="677" y="87"/>
                    </a:lnTo>
                    <a:lnTo>
                      <a:pt x="665" y="89"/>
                    </a:lnTo>
                    <a:lnTo>
                      <a:pt x="654" y="91"/>
                    </a:lnTo>
                    <a:lnTo>
                      <a:pt x="642" y="93"/>
                    </a:lnTo>
                    <a:lnTo>
                      <a:pt x="631" y="95"/>
                    </a:lnTo>
                    <a:lnTo>
                      <a:pt x="618" y="97"/>
                    </a:lnTo>
                    <a:lnTo>
                      <a:pt x="606" y="99"/>
                    </a:lnTo>
                    <a:lnTo>
                      <a:pt x="595" y="101"/>
                    </a:lnTo>
                    <a:lnTo>
                      <a:pt x="582" y="103"/>
                    </a:lnTo>
                    <a:lnTo>
                      <a:pt x="570" y="104"/>
                    </a:lnTo>
                    <a:lnTo>
                      <a:pt x="555" y="108"/>
                    </a:lnTo>
                    <a:lnTo>
                      <a:pt x="543" y="110"/>
                    </a:lnTo>
                    <a:lnTo>
                      <a:pt x="532" y="112"/>
                    </a:lnTo>
                    <a:lnTo>
                      <a:pt x="519" y="116"/>
                    </a:lnTo>
                    <a:lnTo>
                      <a:pt x="507" y="120"/>
                    </a:lnTo>
                    <a:lnTo>
                      <a:pt x="494" y="123"/>
                    </a:lnTo>
                    <a:lnTo>
                      <a:pt x="481" y="127"/>
                    </a:lnTo>
                    <a:lnTo>
                      <a:pt x="469" y="129"/>
                    </a:lnTo>
                    <a:lnTo>
                      <a:pt x="456" y="135"/>
                    </a:lnTo>
                    <a:lnTo>
                      <a:pt x="445" y="139"/>
                    </a:lnTo>
                    <a:lnTo>
                      <a:pt x="433" y="142"/>
                    </a:lnTo>
                    <a:lnTo>
                      <a:pt x="422" y="148"/>
                    </a:lnTo>
                    <a:lnTo>
                      <a:pt x="410" y="154"/>
                    </a:lnTo>
                    <a:lnTo>
                      <a:pt x="401" y="162"/>
                    </a:lnTo>
                    <a:lnTo>
                      <a:pt x="389" y="165"/>
                    </a:lnTo>
                    <a:lnTo>
                      <a:pt x="378" y="171"/>
                    </a:lnTo>
                    <a:lnTo>
                      <a:pt x="369" y="177"/>
                    </a:lnTo>
                    <a:lnTo>
                      <a:pt x="359" y="184"/>
                    </a:lnTo>
                    <a:lnTo>
                      <a:pt x="350" y="190"/>
                    </a:lnTo>
                    <a:lnTo>
                      <a:pt x="340" y="198"/>
                    </a:lnTo>
                    <a:lnTo>
                      <a:pt x="331" y="205"/>
                    </a:lnTo>
                    <a:lnTo>
                      <a:pt x="323" y="213"/>
                    </a:lnTo>
                    <a:lnTo>
                      <a:pt x="315" y="220"/>
                    </a:lnTo>
                    <a:lnTo>
                      <a:pt x="308" y="228"/>
                    </a:lnTo>
                    <a:lnTo>
                      <a:pt x="300" y="236"/>
                    </a:lnTo>
                    <a:lnTo>
                      <a:pt x="294" y="245"/>
                    </a:lnTo>
                    <a:lnTo>
                      <a:pt x="289" y="255"/>
                    </a:lnTo>
                    <a:lnTo>
                      <a:pt x="281" y="264"/>
                    </a:lnTo>
                    <a:lnTo>
                      <a:pt x="277" y="274"/>
                    </a:lnTo>
                    <a:lnTo>
                      <a:pt x="273" y="285"/>
                    </a:lnTo>
                    <a:lnTo>
                      <a:pt x="253" y="411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281" name="Freeform 110"/>
              <p:cNvSpPr>
                <a:spLocks/>
              </p:cNvSpPr>
              <p:nvPr/>
            </p:nvSpPr>
            <p:spPr bwMode="auto">
              <a:xfrm>
                <a:off x="1877514" y="5120951"/>
                <a:ext cx="601754" cy="122783"/>
              </a:xfrm>
              <a:custGeom>
                <a:avLst/>
                <a:gdLst>
                  <a:gd name="T0" fmla="*/ 2147483647 w 1190"/>
                  <a:gd name="T1" fmla="*/ 2147483647 h 319"/>
                  <a:gd name="T2" fmla="*/ 2147483647 w 1190"/>
                  <a:gd name="T3" fmla="*/ 2147483647 h 319"/>
                  <a:gd name="T4" fmla="*/ 2147483647 w 1190"/>
                  <a:gd name="T5" fmla="*/ 2147483647 h 319"/>
                  <a:gd name="T6" fmla="*/ 2147483647 w 1190"/>
                  <a:gd name="T7" fmla="*/ 2147483647 h 319"/>
                  <a:gd name="T8" fmla="*/ 2147483647 w 1190"/>
                  <a:gd name="T9" fmla="*/ 2147483647 h 319"/>
                  <a:gd name="T10" fmla="*/ 2147483647 w 1190"/>
                  <a:gd name="T11" fmla="*/ 2147483647 h 319"/>
                  <a:gd name="T12" fmla="*/ 2147483647 w 1190"/>
                  <a:gd name="T13" fmla="*/ 2147483647 h 319"/>
                  <a:gd name="T14" fmla="*/ 2147483647 w 1190"/>
                  <a:gd name="T15" fmla="*/ 2147483647 h 319"/>
                  <a:gd name="T16" fmla="*/ 2147483647 w 1190"/>
                  <a:gd name="T17" fmla="*/ 2147483647 h 319"/>
                  <a:gd name="T18" fmla="*/ 2147483647 w 1190"/>
                  <a:gd name="T19" fmla="*/ 2147483647 h 319"/>
                  <a:gd name="T20" fmla="*/ 2147483647 w 1190"/>
                  <a:gd name="T21" fmla="*/ 2147483647 h 319"/>
                  <a:gd name="T22" fmla="*/ 2147483647 w 1190"/>
                  <a:gd name="T23" fmla="*/ 2147483647 h 319"/>
                  <a:gd name="T24" fmla="*/ 2147483647 w 1190"/>
                  <a:gd name="T25" fmla="*/ 2147483647 h 319"/>
                  <a:gd name="T26" fmla="*/ 2147483647 w 1190"/>
                  <a:gd name="T27" fmla="*/ 2147483647 h 319"/>
                  <a:gd name="T28" fmla="*/ 2147483647 w 1190"/>
                  <a:gd name="T29" fmla="*/ 1009320369 h 319"/>
                  <a:gd name="T30" fmla="*/ 2147483647 w 1190"/>
                  <a:gd name="T31" fmla="*/ 0 h 319"/>
                  <a:gd name="T32" fmla="*/ 2147483647 w 1190"/>
                  <a:gd name="T33" fmla="*/ 0 h 319"/>
                  <a:gd name="T34" fmla="*/ 2147483647 w 1190"/>
                  <a:gd name="T35" fmla="*/ 0 h 319"/>
                  <a:gd name="T36" fmla="*/ 2147483647 w 1190"/>
                  <a:gd name="T37" fmla="*/ 2019274544 h 319"/>
                  <a:gd name="T38" fmla="*/ 2147483647 w 1190"/>
                  <a:gd name="T39" fmla="*/ 2147483647 h 319"/>
                  <a:gd name="T40" fmla="*/ 2147483647 w 1190"/>
                  <a:gd name="T41" fmla="*/ 2147483647 h 319"/>
                  <a:gd name="T42" fmla="*/ 2147483647 w 1190"/>
                  <a:gd name="T43" fmla="*/ 2147483647 h 319"/>
                  <a:gd name="T44" fmla="*/ 2147483647 w 1190"/>
                  <a:gd name="T45" fmla="*/ 2147483647 h 319"/>
                  <a:gd name="T46" fmla="*/ 2147483647 w 1190"/>
                  <a:gd name="T47" fmla="*/ 2147483647 h 319"/>
                  <a:gd name="T48" fmla="*/ 2147483647 w 1190"/>
                  <a:gd name="T49" fmla="*/ 2147483647 h 319"/>
                  <a:gd name="T50" fmla="*/ 2147483647 w 1190"/>
                  <a:gd name="T51" fmla="*/ 2147483647 h 319"/>
                  <a:gd name="T52" fmla="*/ 2147483647 w 1190"/>
                  <a:gd name="T53" fmla="*/ 2147483647 h 319"/>
                  <a:gd name="T54" fmla="*/ 2147483647 w 1190"/>
                  <a:gd name="T55" fmla="*/ 2147483647 h 319"/>
                  <a:gd name="T56" fmla="*/ 2147483647 w 1190"/>
                  <a:gd name="T57" fmla="*/ 2147483647 h 319"/>
                  <a:gd name="T58" fmla="*/ 2147483647 w 1190"/>
                  <a:gd name="T59" fmla="*/ 2147483647 h 319"/>
                  <a:gd name="T60" fmla="*/ 2147483647 w 1190"/>
                  <a:gd name="T61" fmla="*/ 2147483647 h 319"/>
                  <a:gd name="T62" fmla="*/ 2147483647 w 1190"/>
                  <a:gd name="T63" fmla="*/ 2147483647 h 319"/>
                  <a:gd name="T64" fmla="*/ 2147483647 w 1190"/>
                  <a:gd name="T65" fmla="*/ 2147483647 h 319"/>
                  <a:gd name="T66" fmla="*/ 2147483647 w 1190"/>
                  <a:gd name="T67" fmla="*/ 2147483647 h 319"/>
                  <a:gd name="T68" fmla="*/ 2147483647 w 1190"/>
                  <a:gd name="T69" fmla="*/ 2147483647 h 319"/>
                  <a:gd name="T70" fmla="*/ 2147483647 w 1190"/>
                  <a:gd name="T71" fmla="*/ 2147483647 h 319"/>
                  <a:gd name="T72" fmla="*/ 2147483647 w 1190"/>
                  <a:gd name="T73" fmla="*/ 2147483647 h 319"/>
                  <a:gd name="T74" fmla="*/ 2147483647 w 1190"/>
                  <a:gd name="T75" fmla="*/ 2147483647 h 319"/>
                  <a:gd name="T76" fmla="*/ 2147483647 w 1190"/>
                  <a:gd name="T77" fmla="*/ 2147483647 h 319"/>
                  <a:gd name="T78" fmla="*/ 2147483647 w 1190"/>
                  <a:gd name="T79" fmla="*/ 2147483647 h 319"/>
                  <a:gd name="T80" fmla="*/ 2147483647 w 1190"/>
                  <a:gd name="T81" fmla="*/ 2147483647 h 319"/>
                  <a:gd name="T82" fmla="*/ 2147483647 w 1190"/>
                  <a:gd name="T83" fmla="*/ 2147483647 h 319"/>
                  <a:gd name="T84" fmla="*/ 2147483647 w 1190"/>
                  <a:gd name="T85" fmla="*/ 2147483647 h 319"/>
                  <a:gd name="T86" fmla="*/ 2147483647 w 1190"/>
                  <a:gd name="T87" fmla="*/ 2147483647 h 319"/>
                  <a:gd name="T88" fmla="*/ 2147483647 w 1190"/>
                  <a:gd name="T89" fmla="*/ 2147483647 h 319"/>
                  <a:gd name="T90" fmla="*/ 2147483647 w 1190"/>
                  <a:gd name="T91" fmla="*/ 2147483647 h 319"/>
                  <a:gd name="T92" fmla="*/ 2147483647 w 1190"/>
                  <a:gd name="T93" fmla="*/ 2147483647 h 319"/>
                  <a:gd name="T94" fmla="*/ 2147483647 w 1190"/>
                  <a:gd name="T95" fmla="*/ 2147483647 h 319"/>
                  <a:gd name="T96" fmla="*/ 2147483647 w 1190"/>
                  <a:gd name="T97" fmla="*/ 2147483647 h 319"/>
                  <a:gd name="T98" fmla="*/ 2147483647 w 1190"/>
                  <a:gd name="T99" fmla="*/ 2147483647 h 319"/>
                  <a:gd name="T100" fmla="*/ 2147483647 w 1190"/>
                  <a:gd name="T101" fmla="*/ 2147483647 h 319"/>
                  <a:gd name="T102" fmla="*/ 2147483647 w 1190"/>
                  <a:gd name="T103" fmla="*/ 2147483647 h 319"/>
                  <a:gd name="T104" fmla="*/ 2147483647 w 1190"/>
                  <a:gd name="T105" fmla="*/ 2147483647 h 319"/>
                  <a:gd name="T106" fmla="*/ 2147483647 w 1190"/>
                  <a:gd name="T107" fmla="*/ 2147483647 h 319"/>
                  <a:gd name="T108" fmla="*/ 2147483647 w 1190"/>
                  <a:gd name="T109" fmla="*/ 2147483647 h 319"/>
                  <a:gd name="T110" fmla="*/ 2147483647 w 1190"/>
                  <a:gd name="T111" fmla="*/ 2147483647 h 319"/>
                  <a:gd name="T112" fmla="*/ 2147483647 w 1190"/>
                  <a:gd name="T113" fmla="*/ 2147483647 h 319"/>
                  <a:gd name="T114" fmla="*/ 0 w 1190"/>
                  <a:gd name="T115" fmla="*/ 2147483647 h 319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190"/>
                  <a:gd name="T175" fmla="*/ 0 h 319"/>
                  <a:gd name="T176" fmla="*/ 1190 w 1190"/>
                  <a:gd name="T177" fmla="*/ 319 h 319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190" h="319">
                    <a:moveTo>
                      <a:pt x="0" y="274"/>
                    </a:moveTo>
                    <a:lnTo>
                      <a:pt x="0" y="270"/>
                    </a:lnTo>
                    <a:lnTo>
                      <a:pt x="3" y="264"/>
                    </a:lnTo>
                    <a:lnTo>
                      <a:pt x="5" y="258"/>
                    </a:lnTo>
                    <a:lnTo>
                      <a:pt x="9" y="255"/>
                    </a:lnTo>
                    <a:lnTo>
                      <a:pt x="13" y="249"/>
                    </a:lnTo>
                    <a:lnTo>
                      <a:pt x="19" y="241"/>
                    </a:lnTo>
                    <a:lnTo>
                      <a:pt x="22" y="234"/>
                    </a:lnTo>
                    <a:lnTo>
                      <a:pt x="30" y="226"/>
                    </a:lnTo>
                    <a:lnTo>
                      <a:pt x="38" y="218"/>
                    </a:lnTo>
                    <a:lnTo>
                      <a:pt x="47" y="211"/>
                    </a:lnTo>
                    <a:lnTo>
                      <a:pt x="51" y="205"/>
                    </a:lnTo>
                    <a:lnTo>
                      <a:pt x="57" y="199"/>
                    </a:lnTo>
                    <a:lnTo>
                      <a:pt x="61" y="196"/>
                    </a:lnTo>
                    <a:lnTo>
                      <a:pt x="68" y="192"/>
                    </a:lnTo>
                    <a:lnTo>
                      <a:pt x="72" y="186"/>
                    </a:lnTo>
                    <a:lnTo>
                      <a:pt x="78" y="182"/>
                    </a:lnTo>
                    <a:lnTo>
                      <a:pt x="85" y="177"/>
                    </a:lnTo>
                    <a:lnTo>
                      <a:pt x="93" y="173"/>
                    </a:lnTo>
                    <a:lnTo>
                      <a:pt x="99" y="167"/>
                    </a:lnTo>
                    <a:lnTo>
                      <a:pt x="106" y="161"/>
                    </a:lnTo>
                    <a:lnTo>
                      <a:pt x="114" y="156"/>
                    </a:lnTo>
                    <a:lnTo>
                      <a:pt x="123" y="150"/>
                    </a:lnTo>
                    <a:lnTo>
                      <a:pt x="129" y="146"/>
                    </a:lnTo>
                    <a:lnTo>
                      <a:pt x="138" y="140"/>
                    </a:lnTo>
                    <a:lnTo>
                      <a:pt x="148" y="135"/>
                    </a:lnTo>
                    <a:lnTo>
                      <a:pt x="157" y="131"/>
                    </a:lnTo>
                    <a:lnTo>
                      <a:pt x="167" y="123"/>
                    </a:lnTo>
                    <a:lnTo>
                      <a:pt x="176" y="120"/>
                    </a:lnTo>
                    <a:lnTo>
                      <a:pt x="186" y="114"/>
                    </a:lnTo>
                    <a:lnTo>
                      <a:pt x="197" y="108"/>
                    </a:lnTo>
                    <a:lnTo>
                      <a:pt x="209" y="104"/>
                    </a:lnTo>
                    <a:lnTo>
                      <a:pt x="220" y="99"/>
                    </a:lnTo>
                    <a:lnTo>
                      <a:pt x="234" y="93"/>
                    </a:lnTo>
                    <a:lnTo>
                      <a:pt x="247" y="89"/>
                    </a:lnTo>
                    <a:lnTo>
                      <a:pt x="258" y="83"/>
                    </a:lnTo>
                    <a:lnTo>
                      <a:pt x="272" y="80"/>
                    </a:lnTo>
                    <a:lnTo>
                      <a:pt x="285" y="74"/>
                    </a:lnTo>
                    <a:lnTo>
                      <a:pt x="298" y="70"/>
                    </a:lnTo>
                    <a:lnTo>
                      <a:pt x="313" y="64"/>
                    </a:lnTo>
                    <a:lnTo>
                      <a:pt x="327" y="61"/>
                    </a:lnTo>
                    <a:lnTo>
                      <a:pt x="342" y="55"/>
                    </a:lnTo>
                    <a:lnTo>
                      <a:pt x="359" y="53"/>
                    </a:lnTo>
                    <a:lnTo>
                      <a:pt x="374" y="47"/>
                    </a:lnTo>
                    <a:lnTo>
                      <a:pt x="391" y="43"/>
                    </a:lnTo>
                    <a:lnTo>
                      <a:pt x="408" y="40"/>
                    </a:lnTo>
                    <a:lnTo>
                      <a:pt x="426" y="36"/>
                    </a:lnTo>
                    <a:lnTo>
                      <a:pt x="443" y="32"/>
                    </a:lnTo>
                    <a:lnTo>
                      <a:pt x="462" y="28"/>
                    </a:lnTo>
                    <a:lnTo>
                      <a:pt x="481" y="26"/>
                    </a:lnTo>
                    <a:lnTo>
                      <a:pt x="502" y="23"/>
                    </a:lnTo>
                    <a:lnTo>
                      <a:pt x="519" y="19"/>
                    </a:lnTo>
                    <a:lnTo>
                      <a:pt x="538" y="15"/>
                    </a:lnTo>
                    <a:lnTo>
                      <a:pt x="557" y="13"/>
                    </a:lnTo>
                    <a:lnTo>
                      <a:pt x="576" y="11"/>
                    </a:lnTo>
                    <a:lnTo>
                      <a:pt x="595" y="7"/>
                    </a:lnTo>
                    <a:lnTo>
                      <a:pt x="614" y="7"/>
                    </a:lnTo>
                    <a:lnTo>
                      <a:pt x="631" y="4"/>
                    </a:lnTo>
                    <a:lnTo>
                      <a:pt x="650" y="4"/>
                    </a:lnTo>
                    <a:lnTo>
                      <a:pt x="667" y="2"/>
                    </a:lnTo>
                    <a:lnTo>
                      <a:pt x="684" y="2"/>
                    </a:lnTo>
                    <a:lnTo>
                      <a:pt x="701" y="0"/>
                    </a:lnTo>
                    <a:lnTo>
                      <a:pt x="718" y="0"/>
                    </a:lnTo>
                    <a:lnTo>
                      <a:pt x="736" y="0"/>
                    </a:lnTo>
                    <a:lnTo>
                      <a:pt x="751" y="0"/>
                    </a:lnTo>
                    <a:lnTo>
                      <a:pt x="768" y="0"/>
                    </a:lnTo>
                    <a:lnTo>
                      <a:pt x="783" y="0"/>
                    </a:lnTo>
                    <a:lnTo>
                      <a:pt x="798" y="0"/>
                    </a:lnTo>
                    <a:lnTo>
                      <a:pt x="813" y="0"/>
                    </a:lnTo>
                    <a:lnTo>
                      <a:pt x="829" y="0"/>
                    </a:lnTo>
                    <a:lnTo>
                      <a:pt x="844" y="0"/>
                    </a:lnTo>
                    <a:lnTo>
                      <a:pt x="859" y="0"/>
                    </a:lnTo>
                    <a:lnTo>
                      <a:pt x="872" y="0"/>
                    </a:lnTo>
                    <a:lnTo>
                      <a:pt x="888" y="2"/>
                    </a:lnTo>
                    <a:lnTo>
                      <a:pt x="901" y="4"/>
                    </a:lnTo>
                    <a:lnTo>
                      <a:pt x="914" y="4"/>
                    </a:lnTo>
                    <a:lnTo>
                      <a:pt x="928" y="4"/>
                    </a:lnTo>
                    <a:lnTo>
                      <a:pt x="939" y="5"/>
                    </a:lnTo>
                    <a:lnTo>
                      <a:pt x="952" y="7"/>
                    </a:lnTo>
                    <a:lnTo>
                      <a:pt x="966" y="9"/>
                    </a:lnTo>
                    <a:lnTo>
                      <a:pt x="977" y="11"/>
                    </a:lnTo>
                    <a:lnTo>
                      <a:pt x="988" y="11"/>
                    </a:lnTo>
                    <a:lnTo>
                      <a:pt x="1002" y="15"/>
                    </a:lnTo>
                    <a:lnTo>
                      <a:pt x="1011" y="15"/>
                    </a:lnTo>
                    <a:lnTo>
                      <a:pt x="1023" y="19"/>
                    </a:lnTo>
                    <a:lnTo>
                      <a:pt x="1032" y="19"/>
                    </a:lnTo>
                    <a:lnTo>
                      <a:pt x="1044" y="21"/>
                    </a:lnTo>
                    <a:lnTo>
                      <a:pt x="1053" y="23"/>
                    </a:lnTo>
                    <a:lnTo>
                      <a:pt x="1063" y="24"/>
                    </a:lnTo>
                    <a:lnTo>
                      <a:pt x="1072" y="24"/>
                    </a:lnTo>
                    <a:lnTo>
                      <a:pt x="1080" y="28"/>
                    </a:lnTo>
                    <a:lnTo>
                      <a:pt x="1089" y="28"/>
                    </a:lnTo>
                    <a:lnTo>
                      <a:pt x="1097" y="30"/>
                    </a:lnTo>
                    <a:lnTo>
                      <a:pt x="1104" y="34"/>
                    </a:lnTo>
                    <a:lnTo>
                      <a:pt x="1112" y="36"/>
                    </a:lnTo>
                    <a:lnTo>
                      <a:pt x="1120" y="36"/>
                    </a:lnTo>
                    <a:lnTo>
                      <a:pt x="1127" y="38"/>
                    </a:lnTo>
                    <a:lnTo>
                      <a:pt x="1133" y="40"/>
                    </a:lnTo>
                    <a:lnTo>
                      <a:pt x="1141" y="42"/>
                    </a:lnTo>
                    <a:lnTo>
                      <a:pt x="1144" y="43"/>
                    </a:lnTo>
                    <a:lnTo>
                      <a:pt x="1150" y="43"/>
                    </a:lnTo>
                    <a:lnTo>
                      <a:pt x="1156" y="45"/>
                    </a:lnTo>
                    <a:lnTo>
                      <a:pt x="1161" y="47"/>
                    </a:lnTo>
                    <a:lnTo>
                      <a:pt x="1169" y="51"/>
                    </a:lnTo>
                    <a:lnTo>
                      <a:pt x="1177" y="53"/>
                    </a:lnTo>
                    <a:lnTo>
                      <a:pt x="1182" y="55"/>
                    </a:lnTo>
                    <a:lnTo>
                      <a:pt x="1186" y="57"/>
                    </a:lnTo>
                    <a:lnTo>
                      <a:pt x="1188" y="57"/>
                    </a:lnTo>
                    <a:lnTo>
                      <a:pt x="1190" y="59"/>
                    </a:lnTo>
                    <a:lnTo>
                      <a:pt x="1186" y="101"/>
                    </a:lnTo>
                    <a:lnTo>
                      <a:pt x="1182" y="97"/>
                    </a:lnTo>
                    <a:lnTo>
                      <a:pt x="1175" y="95"/>
                    </a:lnTo>
                    <a:lnTo>
                      <a:pt x="1169" y="93"/>
                    </a:lnTo>
                    <a:lnTo>
                      <a:pt x="1161" y="91"/>
                    </a:lnTo>
                    <a:lnTo>
                      <a:pt x="1154" y="87"/>
                    </a:lnTo>
                    <a:lnTo>
                      <a:pt x="1144" y="85"/>
                    </a:lnTo>
                    <a:lnTo>
                      <a:pt x="1139" y="83"/>
                    </a:lnTo>
                    <a:lnTo>
                      <a:pt x="1133" y="82"/>
                    </a:lnTo>
                    <a:lnTo>
                      <a:pt x="1127" y="80"/>
                    </a:lnTo>
                    <a:lnTo>
                      <a:pt x="1122" y="78"/>
                    </a:lnTo>
                    <a:lnTo>
                      <a:pt x="1114" y="76"/>
                    </a:lnTo>
                    <a:lnTo>
                      <a:pt x="1108" y="76"/>
                    </a:lnTo>
                    <a:lnTo>
                      <a:pt x="1101" y="74"/>
                    </a:lnTo>
                    <a:lnTo>
                      <a:pt x="1095" y="72"/>
                    </a:lnTo>
                    <a:lnTo>
                      <a:pt x="1087" y="68"/>
                    </a:lnTo>
                    <a:lnTo>
                      <a:pt x="1078" y="68"/>
                    </a:lnTo>
                    <a:lnTo>
                      <a:pt x="1070" y="66"/>
                    </a:lnTo>
                    <a:lnTo>
                      <a:pt x="1063" y="64"/>
                    </a:lnTo>
                    <a:lnTo>
                      <a:pt x="1053" y="62"/>
                    </a:lnTo>
                    <a:lnTo>
                      <a:pt x="1044" y="62"/>
                    </a:lnTo>
                    <a:lnTo>
                      <a:pt x="1034" y="61"/>
                    </a:lnTo>
                    <a:lnTo>
                      <a:pt x="1026" y="61"/>
                    </a:lnTo>
                    <a:lnTo>
                      <a:pt x="1015" y="57"/>
                    </a:lnTo>
                    <a:lnTo>
                      <a:pt x="1006" y="57"/>
                    </a:lnTo>
                    <a:lnTo>
                      <a:pt x="994" y="55"/>
                    </a:lnTo>
                    <a:lnTo>
                      <a:pt x="985" y="53"/>
                    </a:lnTo>
                    <a:lnTo>
                      <a:pt x="973" y="51"/>
                    </a:lnTo>
                    <a:lnTo>
                      <a:pt x="962" y="51"/>
                    </a:lnTo>
                    <a:lnTo>
                      <a:pt x="950" y="49"/>
                    </a:lnTo>
                    <a:lnTo>
                      <a:pt x="939" y="49"/>
                    </a:lnTo>
                    <a:lnTo>
                      <a:pt x="926" y="47"/>
                    </a:lnTo>
                    <a:lnTo>
                      <a:pt x="912" y="47"/>
                    </a:lnTo>
                    <a:lnTo>
                      <a:pt x="899" y="45"/>
                    </a:lnTo>
                    <a:lnTo>
                      <a:pt x="888" y="45"/>
                    </a:lnTo>
                    <a:lnTo>
                      <a:pt x="872" y="43"/>
                    </a:lnTo>
                    <a:lnTo>
                      <a:pt x="859" y="43"/>
                    </a:lnTo>
                    <a:lnTo>
                      <a:pt x="846" y="43"/>
                    </a:lnTo>
                    <a:lnTo>
                      <a:pt x="833" y="43"/>
                    </a:lnTo>
                    <a:lnTo>
                      <a:pt x="817" y="43"/>
                    </a:lnTo>
                    <a:lnTo>
                      <a:pt x="804" y="43"/>
                    </a:lnTo>
                    <a:lnTo>
                      <a:pt x="789" y="43"/>
                    </a:lnTo>
                    <a:lnTo>
                      <a:pt x="774" y="43"/>
                    </a:lnTo>
                    <a:lnTo>
                      <a:pt x="756" y="43"/>
                    </a:lnTo>
                    <a:lnTo>
                      <a:pt x="741" y="45"/>
                    </a:lnTo>
                    <a:lnTo>
                      <a:pt x="726" y="47"/>
                    </a:lnTo>
                    <a:lnTo>
                      <a:pt x="711" y="49"/>
                    </a:lnTo>
                    <a:lnTo>
                      <a:pt x="694" y="49"/>
                    </a:lnTo>
                    <a:lnTo>
                      <a:pt x="675" y="51"/>
                    </a:lnTo>
                    <a:lnTo>
                      <a:pt x="658" y="53"/>
                    </a:lnTo>
                    <a:lnTo>
                      <a:pt x="642" y="55"/>
                    </a:lnTo>
                    <a:lnTo>
                      <a:pt x="625" y="57"/>
                    </a:lnTo>
                    <a:lnTo>
                      <a:pt x="606" y="61"/>
                    </a:lnTo>
                    <a:lnTo>
                      <a:pt x="589" y="62"/>
                    </a:lnTo>
                    <a:lnTo>
                      <a:pt x="572" y="66"/>
                    </a:lnTo>
                    <a:lnTo>
                      <a:pt x="562" y="66"/>
                    </a:lnTo>
                    <a:lnTo>
                      <a:pt x="557" y="68"/>
                    </a:lnTo>
                    <a:lnTo>
                      <a:pt x="549" y="68"/>
                    </a:lnTo>
                    <a:lnTo>
                      <a:pt x="543" y="70"/>
                    </a:lnTo>
                    <a:lnTo>
                      <a:pt x="536" y="70"/>
                    </a:lnTo>
                    <a:lnTo>
                      <a:pt x="528" y="72"/>
                    </a:lnTo>
                    <a:lnTo>
                      <a:pt x="523" y="74"/>
                    </a:lnTo>
                    <a:lnTo>
                      <a:pt x="517" y="76"/>
                    </a:lnTo>
                    <a:lnTo>
                      <a:pt x="509" y="76"/>
                    </a:lnTo>
                    <a:lnTo>
                      <a:pt x="504" y="78"/>
                    </a:lnTo>
                    <a:lnTo>
                      <a:pt x="496" y="80"/>
                    </a:lnTo>
                    <a:lnTo>
                      <a:pt x="490" y="82"/>
                    </a:lnTo>
                    <a:lnTo>
                      <a:pt x="485" y="82"/>
                    </a:lnTo>
                    <a:lnTo>
                      <a:pt x="479" y="85"/>
                    </a:lnTo>
                    <a:lnTo>
                      <a:pt x="471" y="85"/>
                    </a:lnTo>
                    <a:lnTo>
                      <a:pt x="467" y="87"/>
                    </a:lnTo>
                    <a:lnTo>
                      <a:pt x="462" y="89"/>
                    </a:lnTo>
                    <a:lnTo>
                      <a:pt x="454" y="91"/>
                    </a:lnTo>
                    <a:lnTo>
                      <a:pt x="448" y="91"/>
                    </a:lnTo>
                    <a:lnTo>
                      <a:pt x="443" y="93"/>
                    </a:lnTo>
                    <a:lnTo>
                      <a:pt x="431" y="97"/>
                    </a:lnTo>
                    <a:lnTo>
                      <a:pt x="422" y="101"/>
                    </a:lnTo>
                    <a:lnTo>
                      <a:pt x="410" y="102"/>
                    </a:lnTo>
                    <a:lnTo>
                      <a:pt x="399" y="106"/>
                    </a:lnTo>
                    <a:lnTo>
                      <a:pt x="389" y="112"/>
                    </a:lnTo>
                    <a:lnTo>
                      <a:pt x="382" y="116"/>
                    </a:lnTo>
                    <a:lnTo>
                      <a:pt x="370" y="118"/>
                    </a:lnTo>
                    <a:lnTo>
                      <a:pt x="361" y="121"/>
                    </a:lnTo>
                    <a:lnTo>
                      <a:pt x="353" y="123"/>
                    </a:lnTo>
                    <a:lnTo>
                      <a:pt x="344" y="129"/>
                    </a:lnTo>
                    <a:lnTo>
                      <a:pt x="334" y="131"/>
                    </a:lnTo>
                    <a:lnTo>
                      <a:pt x="327" y="135"/>
                    </a:lnTo>
                    <a:lnTo>
                      <a:pt x="319" y="139"/>
                    </a:lnTo>
                    <a:lnTo>
                      <a:pt x="311" y="142"/>
                    </a:lnTo>
                    <a:lnTo>
                      <a:pt x="304" y="146"/>
                    </a:lnTo>
                    <a:lnTo>
                      <a:pt x="296" y="150"/>
                    </a:lnTo>
                    <a:lnTo>
                      <a:pt x="289" y="154"/>
                    </a:lnTo>
                    <a:lnTo>
                      <a:pt x="283" y="158"/>
                    </a:lnTo>
                    <a:lnTo>
                      <a:pt x="277" y="159"/>
                    </a:lnTo>
                    <a:lnTo>
                      <a:pt x="272" y="165"/>
                    </a:lnTo>
                    <a:lnTo>
                      <a:pt x="266" y="167"/>
                    </a:lnTo>
                    <a:lnTo>
                      <a:pt x="260" y="171"/>
                    </a:lnTo>
                    <a:lnTo>
                      <a:pt x="251" y="175"/>
                    </a:lnTo>
                    <a:lnTo>
                      <a:pt x="241" y="180"/>
                    </a:lnTo>
                    <a:lnTo>
                      <a:pt x="234" y="186"/>
                    </a:lnTo>
                    <a:lnTo>
                      <a:pt x="228" y="194"/>
                    </a:lnTo>
                    <a:lnTo>
                      <a:pt x="220" y="199"/>
                    </a:lnTo>
                    <a:lnTo>
                      <a:pt x="213" y="205"/>
                    </a:lnTo>
                    <a:lnTo>
                      <a:pt x="207" y="211"/>
                    </a:lnTo>
                    <a:lnTo>
                      <a:pt x="203" y="216"/>
                    </a:lnTo>
                    <a:lnTo>
                      <a:pt x="196" y="222"/>
                    </a:lnTo>
                    <a:lnTo>
                      <a:pt x="192" y="228"/>
                    </a:lnTo>
                    <a:lnTo>
                      <a:pt x="186" y="236"/>
                    </a:lnTo>
                    <a:lnTo>
                      <a:pt x="182" y="241"/>
                    </a:lnTo>
                    <a:lnTo>
                      <a:pt x="178" y="247"/>
                    </a:lnTo>
                    <a:lnTo>
                      <a:pt x="175" y="253"/>
                    </a:lnTo>
                    <a:lnTo>
                      <a:pt x="171" y="258"/>
                    </a:lnTo>
                    <a:lnTo>
                      <a:pt x="169" y="266"/>
                    </a:lnTo>
                    <a:lnTo>
                      <a:pt x="163" y="275"/>
                    </a:lnTo>
                    <a:lnTo>
                      <a:pt x="159" y="285"/>
                    </a:lnTo>
                    <a:lnTo>
                      <a:pt x="156" y="294"/>
                    </a:lnTo>
                    <a:lnTo>
                      <a:pt x="154" y="304"/>
                    </a:lnTo>
                    <a:lnTo>
                      <a:pt x="150" y="310"/>
                    </a:lnTo>
                    <a:lnTo>
                      <a:pt x="150" y="315"/>
                    </a:lnTo>
                    <a:lnTo>
                      <a:pt x="150" y="317"/>
                    </a:lnTo>
                    <a:lnTo>
                      <a:pt x="150" y="319"/>
                    </a:lnTo>
                    <a:lnTo>
                      <a:pt x="91" y="260"/>
                    </a:lnTo>
                    <a:lnTo>
                      <a:pt x="0" y="274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</p:grpSp>
        <p:grpSp>
          <p:nvGrpSpPr>
            <p:cNvPr id="12" name="Gruppe 66"/>
            <p:cNvGrpSpPr/>
            <p:nvPr/>
          </p:nvGrpSpPr>
          <p:grpSpPr>
            <a:xfrm>
              <a:off x="1892245" y="4942758"/>
              <a:ext cx="922764" cy="612241"/>
              <a:chOff x="1865594" y="5729329"/>
              <a:chExt cx="783639" cy="508669"/>
            </a:xfrm>
          </p:grpSpPr>
          <p:sp>
            <p:nvSpPr>
              <p:cNvPr id="267" name="Tekstboks 324"/>
              <p:cNvSpPr txBox="1">
                <a:spLocks noChangeArrowheads="1"/>
              </p:cNvSpPr>
              <p:nvPr/>
            </p:nvSpPr>
            <p:spPr bwMode="auto">
              <a:xfrm rot="18541722">
                <a:off x="2066551" y="5900661"/>
                <a:ext cx="282614" cy="3920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da-DK" sz="24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</a:rPr>
                  <a:t>0</a:t>
                </a:r>
              </a:p>
            </p:txBody>
          </p:sp>
          <p:grpSp>
            <p:nvGrpSpPr>
              <p:cNvPr id="13" name="Gruppe 267"/>
              <p:cNvGrpSpPr/>
              <p:nvPr/>
            </p:nvGrpSpPr>
            <p:grpSpPr>
              <a:xfrm>
                <a:off x="1865594" y="5729329"/>
                <a:ext cx="783639" cy="494364"/>
                <a:chOff x="1865594" y="5729329"/>
                <a:chExt cx="783639" cy="494364"/>
              </a:xfrm>
            </p:grpSpPr>
            <p:sp>
              <p:nvSpPr>
                <p:cNvPr id="269" name="Tekstboks 331"/>
                <p:cNvSpPr txBox="1">
                  <a:spLocks noChangeArrowheads="1"/>
                </p:cNvSpPr>
                <p:nvPr/>
              </p:nvSpPr>
              <p:spPr bwMode="auto">
                <a:xfrm rot="599633">
                  <a:off x="2265901" y="5771113"/>
                  <a:ext cx="288872" cy="3835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da-DK" sz="2400" b="1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</a:rPr>
                    <a:t>1</a:t>
                  </a:r>
                </a:p>
              </p:txBody>
            </p:sp>
            <p:sp>
              <p:nvSpPr>
                <p:cNvPr id="270" name="Tekstboks 325"/>
                <p:cNvSpPr txBox="1">
                  <a:spLocks noChangeArrowheads="1"/>
                </p:cNvSpPr>
                <p:nvPr/>
              </p:nvSpPr>
              <p:spPr bwMode="auto">
                <a:xfrm rot="20007852">
                  <a:off x="2093416" y="5729329"/>
                  <a:ext cx="288871" cy="3835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da-DK" sz="2400" b="1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</a:rPr>
                    <a:t>0</a:t>
                  </a:r>
                </a:p>
              </p:txBody>
            </p:sp>
            <p:sp>
              <p:nvSpPr>
                <p:cNvPr id="271" name="Tekstboks 327"/>
                <p:cNvSpPr txBox="1">
                  <a:spLocks noChangeArrowheads="1"/>
                </p:cNvSpPr>
                <p:nvPr/>
              </p:nvSpPr>
              <p:spPr bwMode="auto">
                <a:xfrm rot="2285544">
                  <a:off x="1967444" y="5828054"/>
                  <a:ext cx="288872" cy="3835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da-DK" sz="2400" b="1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</a:rPr>
                    <a:t>0</a:t>
                  </a:r>
                </a:p>
              </p:txBody>
            </p:sp>
            <p:sp>
              <p:nvSpPr>
                <p:cNvPr id="272" name="Tekstboks 329"/>
                <p:cNvSpPr txBox="1">
                  <a:spLocks noChangeArrowheads="1"/>
                </p:cNvSpPr>
                <p:nvPr/>
              </p:nvSpPr>
              <p:spPr bwMode="auto">
                <a:xfrm>
                  <a:off x="1890029" y="5840127"/>
                  <a:ext cx="288872" cy="3835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da-DK" sz="2400" b="1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</a:rPr>
                    <a:t>0</a:t>
                  </a:r>
                  <a:endParaRPr lang="da-DK" sz="24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</a:endParaRPr>
                </a:p>
              </p:txBody>
            </p:sp>
            <p:sp>
              <p:nvSpPr>
                <p:cNvPr id="273" name="Tekstboks 330"/>
                <p:cNvSpPr txBox="1">
                  <a:spLocks noChangeArrowheads="1"/>
                </p:cNvSpPr>
                <p:nvPr/>
              </p:nvSpPr>
              <p:spPr bwMode="auto">
                <a:xfrm rot="20263634">
                  <a:off x="1865594" y="5731895"/>
                  <a:ext cx="288872" cy="3835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da-DK" sz="2400" b="1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</a:rPr>
                    <a:t>1</a:t>
                  </a:r>
                </a:p>
              </p:txBody>
            </p:sp>
            <p:sp>
              <p:nvSpPr>
                <p:cNvPr id="274" name="Tekstboks 335"/>
                <p:cNvSpPr txBox="1">
                  <a:spLocks noChangeArrowheads="1"/>
                </p:cNvSpPr>
                <p:nvPr/>
              </p:nvSpPr>
              <p:spPr bwMode="auto">
                <a:xfrm rot="371273">
                  <a:off x="2032672" y="5752609"/>
                  <a:ext cx="288872" cy="3835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da-DK" sz="2400" b="1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</a:rPr>
                    <a:t>1</a:t>
                  </a:r>
                </a:p>
              </p:txBody>
            </p:sp>
            <p:sp>
              <p:nvSpPr>
                <p:cNvPr id="275" name="Rektangel 274"/>
                <p:cNvSpPr/>
                <p:nvPr/>
              </p:nvSpPr>
              <p:spPr>
                <a:xfrm>
                  <a:off x="2560674" y="6057292"/>
                  <a:ext cx="88559" cy="1080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grpSp>
          <p:nvGrpSpPr>
            <p:cNvPr id="14" name="Gruppe 67"/>
            <p:cNvGrpSpPr/>
            <p:nvPr/>
          </p:nvGrpSpPr>
          <p:grpSpPr>
            <a:xfrm>
              <a:off x="1873679" y="5153017"/>
              <a:ext cx="925332" cy="853444"/>
              <a:chOff x="1813799" y="5121718"/>
              <a:chExt cx="785820" cy="709069"/>
            </a:xfrm>
          </p:grpSpPr>
          <p:sp>
            <p:nvSpPr>
              <p:cNvPr id="256" name="Freeform 100"/>
              <p:cNvSpPr>
                <a:spLocks/>
              </p:cNvSpPr>
              <p:nvPr/>
            </p:nvSpPr>
            <p:spPr bwMode="auto">
              <a:xfrm>
                <a:off x="1885605" y="5213038"/>
                <a:ext cx="319587" cy="605471"/>
              </a:xfrm>
              <a:custGeom>
                <a:avLst/>
                <a:gdLst>
                  <a:gd name="T0" fmla="*/ 1004939315 w 631"/>
                  <a:gd name="T1" fmla="*/ 2147483647 h 1578"/>
                  <a:gd name="T2" fmla="*/ 2147483647 w 631"/>
                  <a:gd name="T3" fmla="*/ 2147483647 h 1578"/>
                  <a:gd name="T4" fmla="*/ 2147483647 w 631"/>
                  <a:gd name="T5" fmla="*/ 2147483647 h 1578"/>
                  <a:gd name="T6" fmla="*/ 2147483647 w 631"/>
                  <a:gd name="T7" fmla="*/ 2147483647 h 1578"/>
                  <a:gd name="T8" fmla="*/ 2147483647 w 631"/>
                  <a:gd name="T9" fmla="*/ 2000371614 h 1578"/>
                  <a:gd name="T10" fmla="*/ 2147483647 w 631"/>
                  <a:gd name="T11" fmla="*/ 0 h 1578"/>
                  <a:gd name="T12" fmla="*/ 2147483647 w 631"/>
                  <a:gd name="T13" fmla="*/ 2147483647 h 1578"/>
                  <a:gd name="T14" fmla="*/ 2147483647 w 631"/>
                  <a:gd name="T15" fmla="*/ 2147483647 h 1578"/>
                  <a:gd name="T16" fmla="*/ 2147483647 w 631"/>
                  <a:gd name="T17" fmla="*/ 2147483647 h 1578"/>
                  <a:gd name="T18" fmla="*/ 2147483647 w 631"/>
                  <a:gd name="T19" fmla="*/ 2147483647 h 1578"/>
                  <a:gd name="T20" fmla="*/ 2147483647 w 631"/>
                  <a:gd name="T21" fmla="*/ 2147483647 h 1578"/>
                  <a:gd name="T22" fmla="*/ 2147483647 w 631"/>
                  <a:gd name="T23" fmla="*/ 2147483647 h 1578"/>
                  <a:gd name="T24" fmla="*/ 2147483647 w 631"/>
                  <a:gd name="T25" fmla="*/ 2147483647 h 1578"/>
                  <a:gd name="T26" fmla="*/ 2147483647 w 631"/>
                  <a:gd name="T27" fmla="*/ 2147483647 h 1578"/>
                  <a:gd name="T28" fmla="*/ 2147483647 w 631"/>
                  <a:gd name="T29" fmla="*/ 2147483647 h 1578"/>
                  <a:gd name="T30" fmla="*/ 2147483647 w 631"/>
                  <a:gd name="T31" fmla="*/ 2147483647 h 1578"/>
                  <a:gd name="T32" fmla="*/ 2147483647 w 631"/>
                  <a:gd name="T33" fmla="*/ 2147483647 h 1578"/>
                  <a:gd name="T34" fmla="*/ 2147483647 w 631"/>
                  <a:gd name="T35" fmla="*/ 2147483647 h 1578"/>
                  <a:gd name="T36" fmla="*/ 2147483647 w 631"/>
                  <a:gd name="T37" fmla="*/ 2147483647 h 1578"/>
                  <a:gd name="T38" fmla="*/ 2147483647 w 631"/>
                  <a:gd name="T39" fmla="*/ 2147483647 h 1578"/>
                  <a:gd name="T40" fmla="*/ 2147483647 w 631"/>
                  <a:gd name="T41" fmla="*/ 2147483647 h 1578"/>
                  <a:gd name="T42" fmla="*/ 2147483647 w 631"/>
                  <a:gd name="T43" fmla="*/ 2147483647 h 1578"/>
                  <a:gd name="T44" fmla="*/ 2147483647 w 631"/>
                  <a:gd name="T45" fmla="*/ 2147483647 h 1578"/>
                  <a:gd name="T46" fmla="*/ 2147483647 w 631"/>
                  <a:gd name="T47" fmla="*/ 2147483647 h 1578"/>
                  <a:gd name="T48" fmla="*/ 2147483647 w 631"/>
                  <a:gd name="T49" fmla="*/ 2147483647 h 1578"/>
                  <a:gd name="T50" fmla="*/ 2147483647 w 631"/>
                  <a:gd name="T51" fmla="*/ 2147483647 h 1578"/>
                  <a:gd name="T52" fmla="*/ 2147483647 w 631"/>
                  <a:gd name="T53" fmla="*/ 2147483647 h 1578"/>
                  <a:gd name="T54" fmla="*/ 2147483647 w 631"/>
                  <a:gd name="T55" fmla="*/ 2147483647 h 1578"/>
                  <a:gd name="T56" fmla="*/ 2147483647 w 631"/>
                  <a:gd name="T57" fmla="*/ 2147483647 h 1578"/>
                  <a:gd name="T58" fmla="*/ 2147483647 w 631"/>
                  <a:gd name="T59" fmla="*/ 2147483647 h 1578"/>
                  <a:gd name="T60" fmla="*/ 2147483647 w 631"/>
                  <a:gd name="T61" fmla="*/ 2147483647 h 1578"/>
                  <a:gd name="T62" fmla="*/ 2147483647 w 631"/>
                  <a:gd name="T63" fmla="*/ 2147483647 h 1578"/>
                  <a:gd name="T64" fmla="*/ 2147483647 w 631"/>
                  <a:gd name="T65" fmla="*/ 2147483647 h 1578"/>
                  <a:gd name="T66" fmla="*/ 2147483647 w 631"/>
                  <a:gd name="T67" fmla="*/ 2147483647 h 1578"/>
                  <a:gd name="T68" fmla="*/ 2147483647 w 631"/>
                  <a:gd name="T69" fmla="*/ 2147483647 h 1578"/>
                  <a:gd name="T70" fmla="*/ 2147483647 w 631"/>
                  <a:gd name="T71" fmla="*/ 2147483647 h 1578"/>
                  <a:gd name="T72" fmla="*/ 2147483647 w 631"/>
                  <a:gd name="T73" fmla="*/ 2147483647 h 1578"/>
                  <a:gd name="T74" fmla="*/ 2147483647 w 631"/>
                  <a:gd name="T75" fmla="*/ 2147483647 h 1578"/>
                  <a:gd name="T76" fmla="*/ 2147483647 w 631"/>
                  <a:gd name="T77" fmla="*/ 2147483647 h 1578"/>
                  <a:gd name="T78" fmla="*/ 2147483647 w 631"/>
                  <a:gd name="T79" fmla="*/ 2147483647 h 1578"/>
                  <a:gd name="T80" fmla="*/ 2147483647 w 631"/>
                  <a:gd name="T81" fmla="*/ 2147483647 h 1578"/>
                  <a:gd name="T82" fmla="*/ 2147483647 w 631"/>
                  <a:gd name="T83" fmla="*/ 2147483647 h 1578"/>
                  <a:gd name="T84" fmla="*/ 2147483647 w 631"/>
                  <a:gd name="T85" fmla="*/ 2147483647 h 1578"/>
                  <a:gd name="T86" fmla="*/ 2147483647 w 631"/>
                  <a:gd name="T87" fmla="*/ 2147483647 h 1578"/>
                  <a:gd name="T88" fmla="*/ 2147483647 w 631"/>
                  <a:gd name="T89" fmla="*/ 2147483647 h 1578"/>
                  <a:gd name="T90" fmla="*/ 0 w 631"/>
                  <a:gd name="T91" fmla="*/ 2147483647 h 1578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631"/>
                  <a:gd name="T139" fmla="*/ 0 h 1578"/>
                  <a:gd name="T140" fmla="*/ 631 w 631"/>
                  <a:gd name="T141" fmla="*/ 1578 h 1578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631" h="1578">
                    <a:moveTo>
                      <a:pt x="0" y="54"/>
                    </a:moveTo>
                    <a:lnTo>
                      <a:pt x="2" y="50"/>
                    </a:lnTo>
                    <a:lnTo>
                      <a:pt x="11" y="40"/>
                    </a:lnTo>
                    <a:lnTo>
                      <a:pt x="15" y="35"/>
                    </a:lnTo>
                    <a:lnTo>
                      <a:pt x="21" y="29"/>
                    </a:lnTo>
                    <a:lnTo>
                      <a:pt x="28" y="23"/>
                    </a:lnTo>
                    <a:lnTo>
                      <a:pt x="36" y="17"/>
                    </a:lnTo>
                    <a:lnTo>
                      <a:pt x="44" y="12"/>
                    </a:lnTo>
                    <a:lnTo>
                      <a:pt x="51" y="8"/>
                    </a:lnTo>
                    <a:lnTo>
                      <a:pt x="59" y="4"/>
                    </a:lnTo>
                    <a:lnTo>
                      <a:pt x="68" y="2"/>
                    </a:lnTo>
                    <a:lnTo>
                      <a:pt x="76" y="0"/>
                    </a:lnTo>
                    <a:lnTo>
                      <a:pt x="83" y="2"/>
                    </a:lnTo>
                    <a:lnTo>
                      <a:pt x="91" y="6"/>
                    </a:lnTo>
                    <a:lnTo>
                      <a:pt x="99" y="14"/>
                    </a:lnTo>
                    <a:lnTo>
                      <a:pt x="104" y="19"/>
                    </a:lnTo>
                    <a:lnTo>
                      <a:pt x="110" y="29"/>
                    </a:lnTo>
                    <a:lnTo>
                      <a:pt x="112" y="35"/>
                    </a:lnTo>
                    <a:lnTo>
                      <a:pt x="114" y="40"/>
                    </a:lnTo>
                    <a:lnTo>
                      <a:pt x="118" y="46"/>
                    </a:lnTo>
                    <a:lnTo>
                      <a:pt x="120" y="52"/>
                    </a:lnTo>
                    <a:lnTo>
                      <a:pt x="121" y="57"/>
                    </a:lnTo>
                    <a:lnTo>
                      <a:pt x="123" y="65"/>
                    </a:lnTo>
                    <a:lnTo>
                      <a:pt x="125" y="71"/>
                    </a:lnTo>
                    <a:lnTo>
                      <a:pt x="127" y="78"/>
                    </a:lnTo>
                    <a:lnTo>
                      <a:pt x="127" y="84"/>
                    </a:lnTo>
                    <a:lnTo>
                      <a:pt x="129" y="90"/>
                    </a:lnTo>
                    <a:lnTo>
                      <a:pt x="131" y="97"/>
                    </a:lnTo>
                    <a:lnTo>
                      <a:pt x="133" y="105"/>
                    </a:lnTo>
                    <a:lnTo>
                      <a:pt x="133" y="109"/>
                    </a:lnTo>
                    <a:lnTo>
                      <a:pt x="135" y="116"/>
                    </a:lnTo>
                    <a:lnTo>
                      <a:pt x="135" y="122"/>
                    </a:lnTo>
                    <a:lnTo>
                      <a:pt x="137" y="128"/>
                    </a:lnTo>
                    <a:lnTo>
                      <a:pt x="137" y="133"/>
                    </a:lnTo>
                    <a:lnTo>
                      <a:pt x="137" y="139"/>
                    </a:lnTo>
                    <a:lnTo>
                      <a:pt x="139" y="145"/>
                    </a:lnTo>
                    <a:lnTo>
                      <a:pt x="139" y="149"/>
                    </a:lnTo>
                    <a:lnTo>
                      <a:pt x="140" y="156"/>
                    </a:lnTo>
                    <a:lnTo>
                      <a:pt x="140" y="162"/>
                    </a:lnTo>
                    <a:lnTo>
                      <a:pt x="140" y="168"/>
                    </a:lnTo>
                    <a:lnTo>
                      <a:pt x="142" y="170"/>
                    </a:lnTo>
                    <a:lnTo>
                      <a:pt x="371" y="246"/>
                    </a:lnTo>
                    <a:lnTo>
                      <a:pt x="511" y="561"/>
                    </a:lnTo>
                    <a:lnTo>
                      <a:pt x="631" y="1578"/>
                    </a:lnTo>
                    <a:lnTo>
                      <a:pt x="629" y="1576"/>
                    </a:lnTo>
                    <a:lnTo>
                      <a:pt x="623" y="1576"/>
                    </a:lnTo>
                    <a:lnTo>
                      <a:pt x="618" y="1576"/>
                    </a:lnTo>
                    <a:lnTo>
                      <a:pt x="612" y="1575"/>
                    </a:lnTo>
                    <a:lnTo>
                      <a:pt x="606" y="1575"/>
                    </a:lnTo>
                    <a:lnTo>
                      <a:pt x="601" y="1573"/>
                    </a:lnTo>
                    <a:lnTo>
                      <a:pt x="593" y="1571"/>
                    </a:lnTo>
                    <a:lnTo>
                      <a:pt x="584" y="1569"/>
                    </a:lnTo>
                    <a:lnTo>
                      <a:pt x="574" y="1567"/>
                    </a:lnTo>
                    <a:lnTo>
                      <a:pt x="566" y="1565"/>
                    </a:lnTo>
                    <a:lnTo>
                      <a:pt x="555" y="1563"/>
                    </a:lnTo>
                    <a:lnTo>
                      <a:pt x="544" y="1561"/>
                    </a:lnTo>
                    <a:lnTo>
                      <a:pt x="534" y="1557"/>
                    </a:lnTo>
                    <a:lnTo>
                      <a:pt x="523" y="1556"/>
                    </a:lnTo>
                    <a:lnTo>
                      <a:pt x="517" y="1552"/>
                    </a:lnTo>
                    <a:lnTo>
                      <a:pt x="511" y="1552"/>
                    </a:lnTo>
                    <a:lnTo>
                      <a:pt x="506" y="1548"/>
                    </a:lnTo>
                    <a:lnTo>
                      <a:pt x="500" y="1548"/>
                    </a:lnTo>
                    <a:lnTo>
                      <a:pt x="492" y="1544"/>
                    </a:lnTo>
                    <a:lnTo>
                      <a:pt x="487" y="1544"/>
                    </a:lnTo>
                    <a:lnTo>
                      <a:pt x="481" y="1540"/>
                    </a:lnTo>
                    <a:lnTo>
                      <a:pt x="475" y="1538"/>
                    </a:lnTo>
                    <a:lnTo>
                      <a:pt x="469" y="1537"/>
                    </a:lnTo>
                    <a:lnTo>
                      <a:pt x="464" y="1533"/>
                    </a:lnTo>
                    <a:lnTo>
                      <a:pt x="458" y="1531"/>
                    </a:lnTo>
                    <a:lnTo>
                      <a:pt x="452" y="1527"/>
                    </a:lnTo>
                    <a:lnTo>
                      <a:pt x="447" y="1525"/>
                    </a:lnTo>
                    <a:lnTo>
                      <a:pt x="439" y="1521"/>
                    </a:lnTo>
                    <a:lnTo>
                      <a:pt x="433" y="1519"/>
                    </a:lnTo>
                    <a:lnTo>
                      <a:pt x="428" y="1518"/>
                    </a:lnTo>
                    <a:lnTo>
                      <a:pt x="422" y="1512"/>
                    </a:lnTo>
                    <a:lnTo>
                      <a:pt x="416" y="1508"/>
                    </a:lnTo>
                    <a:lnTo>
                      <a:pt x="410" y="1504"/>
                    </a:lnTo>
                    <a:lnTo>
                      <a:pt x="405" y="1500"/>
                    </a:lnTo>
                    <a:lnTo>
                      <a:pt x="393" y="1493"/>
                    </a:lnTo>
                    <a:lnTo>
                      <a:pt x="382" y="1485"/>
                    </a:lnTo>
                    <a:lnTo>
                      <a:pt x="376" y="1481"/>
                    </a:lnTo>
                    <a:lnTo>
                      <a:pt x="371" y="1478"/>
                    </a:lnTo>
                    <a:lnTo>
                      <a:pt x="365" y="1472"/>
                    </a:lnTo>
                    <a:lnTo>
                      <a:pt x="361" y="1468"/>
                    </a:lnTo>
                    <a:lnTo>
                      <a:pt x="352" y="1459"/>
                    </a:lnTo>
                    <a:lnTo>
                      <a:pt x="342" y="1449"/>
                    </a:lnTo>
                    <a:lnTo>
                      <a:pt x="230" y="934"/>
                    </a:lnTo>
                    <a:lnTo>
                      <a:pt x="66" y="381"/>
                    </a:lnTo>
                    <a:lnTo>
                      <a:pt x="42" y="301"/>
                    </a:lnTo>
                    <a:lnTo>
                      <a:pt x="55" y="272"/>
                    </a:lnTo>
                    <a:lnTo>
                      <a:pt x="9" y="137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257" name="Freeform 105"/>
              <p:cNvSpPr>
                <a:spLocks/>
              </p:cNvSpPr>
              <p:nvPr/>
            </p:nvSpPr>
            <p:spPr bwMode="auto">
              <a:xfrm>
                <a:off x="1813799" y="5242966"/>
                <a:ext cx="113271" cy="45276"/>
              </a:xfrm>
              <a:custGeom>
                <a:avLst/>
                <a:gdLst>
                  <a:gd name="T0" fmla="*/ 0 w 225"/>
                  <a:gd name="T1" fmla="*/ 2147483647 h 118"/>
                  <a:gd name="T2" fmla="*/ 1973890022 w 225"/>
                  <a:gd name="T3" fmla="*/ 2147483647 h 118"/>
                  <a:gd name="T4" fmla="*/ 2147483647 w 225"/>
                  <a:gd name="T5" fmla="*/ 2147483647 h 118"/>
                  <a:gd name="T6" fmla="*/ 2147483647 w 225"/>
                  <a:gd name="T7" fmla="*/ 999861832 h 118"/>
                  <a:gd name="T8" fmla="*/ 2147483647 w 225"/>
                  <a:gd name="T9" fmla="*/ 0 h 118"/>
                  <a:gd name="T10" fmla="*/ 2147483647 w 225"/>
                  <a:gd name="T11" fmla="*/ 2000352310 h 118"/>
                  <a:gd name="T12" fmla="*/ 2147483647 w 225"/>
                  <a:gd name="T13" fmla="*/ 2147483647 h 118"/>
                  <a:gd name="T14" fmla="*/ 2147483647 w 225"/>
                  <a:gd name="T15" fmla="*/ 2147483647 h 118"/>
                  <a:gd name="T16" fmla="*/ 2147483647 w 225"/>
                  <a:gd name="T17" fmla="*/ 2147483647 h 118"/>
                  <a:gd name="T18" fmla="*/ 2147483647 w 225"/>
                  <a:gd name="T19" fmla="*/ 2147483647 h 118"/>
                  <a:gd name="T20" fmla="*/ 2147483647 w 225"/>
                  <a:gd name="T21" fmla="*/ 2147483647 h 118"/>
                  <a:gd name="T22" fmla="*/ 2147483647 w 225"/>
                  <a:gd name="T23" fmla="*/ 2147483647 h 118"/>
                  <a:gd name="T24" fmla="*/ 2147483647 w 225"/>
                  <a:gd name="T25" fmla="*/ 2147483647 h 118"/>
                  <a:gd name="T26" fmla="*/ 2147483647 w 225"/>
                  <a:gd name="T27" fmla="*/ 2147483647 h 118"/>
                  <a:gd name="T28" fmla="*/ 2147483647 w 225"/>
                  <a:gd name="T29" fmla="*/ 2147483647 h 118"/>
                  <a:gd name="T30" fmla="*/ 2147483647 w 225"/>
                  <a:gd name="T31" fmla="*/ 2147483647 h 118"/>
                  <a:gd name="T32" fmla="*/ 2147483647 w 225"/>
                  <a:gd name="T33" fmla="*/ 2147483647 h 118"/>
                  <a:gd name="T34" fmla="*/ 2147483647 w 225"/>
                  <a:gd name="T35" fmla="*/ 2147483647 h 118"/>
                  <a:gd name="T36" fmla="*/ 2147483647 w 225"/>
                  <a:gd name="T37" fmla="*/ 2147483647 h 118"/>
                  <a:gd name="T38" fmla="*/ 2147483647 w 225"/>
                  <a:gd name="T39" fmla="*/ 2147483647 h 118"/>
                  <a:gd name="T40" fmla="*/ 2147483647 w 225"/>
                  <a:gd name="T41" fmla="*/ 2147483647 h 118"/>
                  <a:gd name="T42" fmla="*/ 2147483647 w 225"/>
                  <a:gd name="T43" fmla="*/ 2147483647 h 118"/>
                  <a:gd name="T44" fmla="*/ 2147483647 w 225"/>
                  <a:gd name="T45" fmla="*/ 2147483647 h 118"/>
                  <a:gd name="T46" fmla="*/ 2147483647 w 225"/>
                  <a:gd name="T47" fmla="*/ 2147483647 h 118"/>
                  <a:gd name="T48" fmla="*/ 2147483647 w 225"/>
                  <a:gd name="T49" fmla="*/ 2147483647 h 118"/>
                  <a:gd name="T50" fmla="*/ 2147483647 w 225"/>
                  <a:gd name="T51" fmla="*/ 2147483647 h 118"/>
                  <a:gd name="T52" fmla="*/ 2147483647 w 225"/>
                  <a:gd name="T53" fmla="*/ 2147483647 h 118"/>
                  <a:gd name="T54" fmla="*/ 2147483647 w 225"/>
                  <a:gd name="T55" fmla="*/ 2147483647 h 118"/>
                  <a:gd name="T56" fmla="*/ 2147483647 w 225"/>
                  <a:gd name="T57" fmla="*/ 2147483647 h 118"/>
                  <a:gd name="T58" fmla="*/ 2147483647 w 225"/>
                  <a:gd name="T59" fmla="*/ 2147483647 h 118"/>
                  <a:gd name="T60" fmla="*/ 2147483647 w 225"/>
                  <a:gd name="T61" fmla="*/ 2147483647 h 118"/>
                  <a:gd name="T62" fmla="*/ 2147483647 w 225"/>
                  <a:gd name="T63" fmla="*/ 2147483647 h 118"/>
                  <a:gd name="T64" fmla="*/ 2147483647 w 225"/>
                  <a:gd name="T65" fmla="*/ 2147483647 h 118"/>
                  <a:gd name="T66" fmla="*/ 2147483647 w 225"/>
                  <a:gd name="T67" fmla="*/ 2147483647 h 118"/>
                  <a:gd name="T68" fmla="*/ 2147483647 w 225"/>
                  <a:gd name="T69" fmla="*/ 2147483647 h 118"/>
                  <a:gd name="T70" fmla="*/ 2147483647 w 225"/>
                  <a:gd name="T71" fmla="*/ 2147483647 h 118"/>
                  <a:gd name="T72" fmla="*/ 2147483647 w 225"/>
                  <a:gd name="T73" fmla="*/ 2147483647 h 118"/>
                  <a:gd name="T74" fmla="*/ 2147483647 w 225"/>
                  <a:gd name="T75" fmla="*/ 2147483647 h 118"/>
                  <a:gd name="T76" fmla="*/ 2147483647 w 225"/>
                  <a:gd name="T77" fmla="*/ 2147483647 h 118"/>
                  <a:gd name="T78" fmla="*/ 0 w 225"/>
                  <a:gd name="T79" fmla="*/ 2147483647 h 118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118"/>
                  <a:gd name="T122" fmla="*/ 225 w 225"/>
                  <a:gd name="T123" fmla="*/ 118 h 118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118">
                    <a:moveTo>
                      <a:pt x="0" y="44"/>
                    </a:moveTo>
                    <a:lnTo>
                      <a:pt x="0" y="42"/>
                    </a:lnTo>
                    <a:lnTo>
                      <a:pt x="0" y="36"/>
                    </a:lnTo>
                    <a:lnTo>
                      <a:pt x="4" y="29"/>
                    </a:lnTo>
                    <a:lnTo>
                      <a:pt x="8" y="19"/>
                    </a:lnTo>
                    <a:lnTo>
                      <a:pt x="13" y="12"/>
                    </a:lnTo>
                    <a:lnTo>
                      <a:pt x="21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6" y="0"/>
                    </a:lnTo>
                    <a:lnTo>
                      <a:pt x="42" y="2"/>
                    </a:lnTo>
                    <a:lnTo>
                      <a:pt x="42" y="4"/>
                    </a:lnTo>
                    <a:lnTo>
                      <a:pt x="46" y="14"/>
                    </a:lnTo>
                    <a:lnTo>
                      <a:pt x="50" y="17"/>
                    </a:lnTo>
                    <a:lnTo>
                      <a:pt x="51" y="23"/>
                    </a:lnTo>
                    <a:lnTo>
                      <a:pt x="57" y="29"/>
                    </a:lnTo>
                    <a:lnTo>
                      <a:pt x="63" y="36"/>
                    </a:lnTo>
                    <a:lnTo>
                      <a:pt x="67" y="42"/>
                    </a:lnTo>
                    <a:lnTo>
                      <a:pt x="72" y="50"/>
                    </a:lnTo>
                    <a:lnTo>
                      <a:pt x="78" y="53"/>
                    </a:lnTo>
                    <a:lnTo>
                      <a:pt x="88" y="59"/>
                    </a:lnTo>
                    <a:lnTo>
                      <a:pt x="93" y="63"/>
                    </a:lnTo>
                    <a:lnTo>
                      <a:pt x="103" y="67"/>
                    </a:lnTo>
                    <a:lnTo>
                      <a:pt x="112" y="69"/>
                    </a:lnTo>
                    <a:lnTo>
                      <a:pt x="122" y="71"/>
                    </a:lnTo>
                    <a:lnTo>
                      <a:pt x="131" y="69"/>
                    </a:lnTo>
                    <a:lnTo>
                      <a:pt x="141" y="67"/>
                    </a:lnTo>
                    <a:lnTo>
                      <a:pt x="148" y="65"/>
                    </a:lnTo>
                    <a:lnTo>
                      <a:pt x="156" y="63"/>
                    </a:lnTo>
                    <a:lnTo>
                      <a:pt x="160" y="57"/>
                    </a:lnTo>
                    <a:lnTo>
                      <a:pt x="167" y="53"/>
                    </a:lnTo>
                    <a:lnTo>
                      <a:pt x="171" y="50"/>
                    </a:lnTo>
                    <a:lnTo>
                      <a:pt x="175" y="44"/>
                    </a:lnTo>
                    <a:lnTo>
                      <a:pt x="181" y="34"/>
                    </a:lnTo>
                    <a:lnTo>
                      <a:pt x="183" y="27"/>
                    </a:lnTo>
                    <a:lnTo>
                      <a:pt x="185" y="21"/>
                    </a:lnTo>
                    <a:lnTo>
                      <a:pt x="187" y="19"/>
                    </a:lnTo>
                    <a:lnTo>
                      <a:pt x="187" y="17"/>
                    </a:lnTo>
                    <a:lnTo>
                      <a:pt x="190" y="17"/>
                    </a:lnTo>
                    <a:lnTo>
                      <a:pt x="198" y="17"/>
                    </a:lnTo>
                    <a:lnTo>
                      <a:pt x="206" y="19"/>
                    </a:lnTo>
                    <a:lnTo>
                      <a:pt x="211" y="21"/>
                    </a:lnTo>
                    <a:lnTo>
                      <a:pt x="217" y="25"/>
                    </a:lnTo>
                    <a:lnTo>
                      <a:pt x="219" y="29"/>
                    </a:lnTo>
                    <a:lnTo>
                      <a:pt x="223" y="33"/>
                    </a:lnTo>
                    <a:lnTo>
                      <a:pt x="223" y="38"/>
                    </a:lnTo>
                    <a:lnTo>
                      <a:pt x="225" y="44"/>
                    </a:lnTo>
                    <a:lnTo>
                      <a:pt x="223" y="52"/>
                    </a:lnTo>
                    <a:lnTo>
                      <a:pt x="221" y="57"/>
                    </a:lnTo>
                    <a:lnTo>
                      <a:pt x="217" y="63"/>
                    </a:lnTo>
                    <a:lnTo>
                      <a:pt x="215" y="69"/>
                    </a:lnTo>
                    <a:lnTo>
                      <a:pt x="209" y="74"/>
                    </a:lnTo>
                    <a:lnTo>
                      <a:pt x="204" y="80"/>
                    </a:lnTo>
                    <a:lnTo>
                      <a:pt x="198" y="86"/>
                    </a:lnTo>
                    <a:lnTo>
                      <a:pt x="192" y="93"/>
                    </a:lnTo>
                    <a:lnTo>
                      <a:pt x="185" y="97"/>
                    </a:lnTo>
                    <a:lnTo>
                      <a:pt x="177" y="103"/>
                    </a:lnTo>
                    <a:lnTo>
                      <a:pt x="169" y="107"/>
                    </a:lnTo>
                    <a:lnTo>
                      <a:pt x="164" y="111"/>
                    </a:lnTo>
                    <a:lnTo>
                      <a:pt x="156" y="112"/>
                    </a:lnTo>
                    <a:lnTo>
                      <a:pt x="148" y="114"/>
                    </a:lnTo>
                    <a:lnTo>
                      <a:pt x="141" y="116"/>
                    </a:lnTo>
                    <a:lnTo>
                      <a:pt x="135" y="118"/>
                    </a:lnTo>
                    <a:lnTo>
                      <a:pt x="128" y="118"/>
                    </a:lnTo>
                    <a:lnTo>
                      <a:pt x="122" y="118"/>
                    </a:lnTo>
                    <a:lnTo>
                      <a:pt x="116" y="118"/>
                    </a:lnTo>
                    <a:lnTo>
                      <a:pt x="110" y="118"/>
                    </a:lnTo>
                    <a:lnTo>
                      <a:pt x="103" y="116"/>
                    </a:lnTo>
                    <a:lnTo>
                      <a:pt x="97" y="114"/>
                    </a:lnTo>
                    <a:lnTo>
                      <a:pt x="91" y="112"/>
                    </a:lnTo>
                    <a:lnTo>
                      <a:pt x="86" y="112"/>
                    </a:lnTo>
                    <a:lnTo>
                      <a:pt x="78" y="109"/>
                    </a:lnTo>
                    <a:lnTo>
                      <a:pt x="72" y="107"/>
                    </a:lnTo>
                    <a:lnTo>
                      <a:pt x="65" y="105"/>
                    </a:lnTo>
                    <a:lnTo>
                      <a:pt x="59" y="101"/>
                    </a:lnTo>
                    <a:lnTo>
                      <a:pt x="51" y="95"/>
                    </a:lnTo>
                    <a:lnTo>
                      <a:pt x="44" y="92"/>
                    </a:lnTo>
                    <a:lnTo>
                      <a:pt x="36" y="86"/>
                    </a:lnTo>
                    <a:lnTo>
                      <a:pt x="31" y="82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258" name="Freeform 101"/>
              <p:cNvSpPr>
                <a:spLocks/>
              </p:cNvSpPr>
              <p:nvPr/>
            </p:nvSpPr>
            <p:spPr bwMode="auto">
              <a:xfrm>
                <a:off x="2049444" y="5301287"/>
                <a:ext cx="359030" cy="518756"/>
              </a:xfrm>
              <a:custGeom>
                <a:avLst/>
                <a:gdLst>
                  <a:gd name="T0" fmla="*/ 2147483647 w 709"/>
                  <a:gd name="T1" fmla="*/ 0 h 1352"/>
                  <a:gd name="T2" fmla="*/ 2147483647 w 709"/>
                  <a:gd name="T3" fmla="*/ 2147483647 h 1352"/>
                  <a:gd name="T4" fmla="*/ 2147483647 w 709"/>
                  <a:gd name="T5" fmla="*/ 2147483647 h 1352"/>
                  <a:gd name="T6" fmla="*/ 2147483647 w 709"/>
                  <a:gd name="T7" fmla="*/ 2147483647 h 1352"/>
                  <a:gd name="T8" fmla="*/ 2147483647 w 709"/>
                  <a:gd name="T9" fmla="*/ 2147483647 h 1352"/>
                  <a:gd name="T10" fmla="*/ 2147483647 w 709"/>
                  <a:gd name="T11" fmla="*/ 2147483647 h 1352"/>
                  <a:gd name="T12" fmla="*/ 2147483647 w 709"/>
                  <a:gd name="T13" fmla="*/ 2147483647 h 1352"/>
                  <a:gd name="T14" fmla="*/ 2147483647 w 709"/>
                  <a:gd name="T15" fmla="*/ 2147483647 h 1352"/>
                  <a:gd name="T16" fmla="*/ 2147483647 w 709"/>
                  <a:gd name="T17" fmla="*/ 2147483647 h 1352"/>
                  <a:gd name="T18" fmla="*/ 2147483647 w 709"/>
                  <a:gd name="T19" fmla="*/ 2147483647 h 1352"/>
                  <a:gd name="T20" fmla="*/ 2147483647 w 709"/>
                  <a:gd name="T21" fmla="*/ 2147483647 h 1352"/>
                  <a:gd name="T22" fmla="*/ 2147483647 w 709"/>
                  <a:gd name="T23" fmla="*/ 2147483647 h 1352"/>
                  <a:gd name="T24" fmla="*/ 2147483647 w 709"/>
                  <a:gd name="T25" fmla="*/ 2147483647 h 1352"/>
                  <a:gd name="T26" fmla="*/ 2147483647 w 709"/>
                  <a:gd name="T27" fmla="*/ 2147483647 h 1352"/>
                  <a:gd name="T28" fmla="*/ 2147483647 w 709"/>
                  <a:gd name="T29" fmla="*/ 2147483647 h 1352"/>
                  <a:gd name="T30" fmla="*/ 2147483647 w 709"/>
                  <a:gd name="T31" fmla="*/ 2147483647 h 1352"/>
                  <a:gd name="T32" fmla="*/ 2147483647 w 709"/>
                  <a:gd name="T33" fmla="*/ 2147483647 h 1352"/>
                  <a:gd name="T34" fmla="*/ 2147483647 w 709"/>
                  <a:gd name="T35" fmla="*/ 2147483647 h 1352"/>
                  <a:gd name="T36" fmla="*/ 2147483647 w 709"/>
                  <a:gd name="T37" fmla="*/ 2147483647 h 1352"/>
                  <a:gd name="T38" fmla="*/ 2147483647 w 709"/>
                  <a:gd name="T39" fmla="*/ 1000502067 h 1352"/>
                  <a:gd name="T40" fmla="*/ 2147483647 w 709"/>
                  <a:gd name="T41" fmla="*/ 2147483647 h 1352"/>
                  <a:gd name="T42" fmla="*/ 2147483647 w 709"/>
                  <a:gd name="T43" fmla="*/ 2147483647 h 1352"/>
                  <a:gd name="T44" fmla="*/ 2147483647 w 709"/>
                  <a:gd name="T45" fmla="*/ 2147483647 h 1352"/>
                  <a:gd name="T46" fmla="*/ 2147483647 w 709"/>
                  <a:gd name="T47" fmla="*/ 2147483647 h 1352"/>
                  <a:gd name="T48" fmla="*/ 2147483647 w 709"/>
                  <a:gd name="T49" fmla="*/ 2147483647 h 1352"/>
                  <a:gd name="T50" fmla="*/ 2147483647 w 709"/>
                  <a:gd name="T51" fmla="*/ 2147483647 h 1352"/>
                  <a:gd name="T52" fmla="*/ 2147483647 w 709"/>
                  <a:gd name="T53" fmla="*/ 2147483647 h 1352"/>
                  <a:gd name="T54" fmla="*/ 2147483647 w 709"/>
                  <a:gd name="T55" fmla="*/ 2147483647 h 1352"/>
                  <a:gd name="T56" fmla="*/ 2147483647 w 709"/>
                  <a:gd name="T57" fmla="*/ 2147483647 h 1352"/>
                  <a:gd name="T58" fmla="*/ 2147483647 w 709"/>
                  <a:gd name="T59" fmla="*/ 2147483647 h 1352"/>
                  <a:gd name="T60" fmla="*/ 2147483647 w 709"/>
                  <a:gd name="T61" fmla="*/ 2147483647 h 1352"/>
                  <a:gd name="T62" fmla="*/ 2147483647 w 709"/>
                  <a:gd name="T63" fmla="*/ 2147483647 h 1352"/>
                  <a:gd name="T64" fmla="*/ 2147483647 w 709"/>
                  <a:gd name="T65" fmla="*/ 2147483647 h 1352"/>
                  <a:gd name="T66" fmla="*/ 2147483647 w 709"/>
                  <a:gd name="T67" fmla="*/ 2147483647 h 1352"/>
                  <a:gd name="T68" fmla="*/ 2147483647 w 709"/>
                  <a:gd name="T69" fmla="*/ 2147483647 h 1352"/>
                  <a:gd name="T70" fmla="*/ 2147483647 w 709"/>
                  <a:gd name="T71" fmla="*/ 2147483647 h 1352"/>
                  <a:gd name="T72" fmla="*/ 2147483647 w 709"/>
                  <a:gd name="T73" fmla="*/ 2147483647 h 1352"/>
                  <a:gd name="T74" fmla="*/ 2147483647 w 709"/>
                  <a:gd name="T75" fmla="*/ 2147483647 h 1352"/>
                  <a:gd name="T76" fmla="*/ 2147483647 w 709"/>
                  <a:gd name="T77" fmla="*/ 2147483647 h 1352"/>
                  <a:gd name="T78" fmla="*/ 2147483647 w 709"/>
                  <a:gd name="T79" fmla="*/ 2147483647 h 1352"/>
                  <a:gd name="T80" fmla="*/ 2147483647 w 709"/>
                  <a:gd name="T81" fmla="*/ 2147483647 h 1352"/>
                  <a:gd name="T82" fmla="*/ 2147483647 w 709"/>
                  <a:gd name="T83" fmla="*/ 2147483647 h 1352"/>
                  <a:gd name="T84" fmla="*/ 2147483647 w 709"/>
                  <a:gd name="T85" fmla="*/ 2147483647 h 1352"/>
                  <a:gd name="T86" fmla="*/ 2147483647 w 709"/>
                  <a:gd name="T87" fmla="*/ 2147483647 h 1352"/>
                  <a:gd name="T88" fmla="*/ 2147483647 w 709"/>
                  <a:gd name="T89" fmla="*/ 2147483647 h 1352"/>
                  <a:gd name="T90" fmla="*/ 2147483647 w 709"/>
                  <a:gd name="T91" fmla="*/ 2147483647 h 1352"/>
                  <a:gd name="T92" fmla="*/ 2147483647 w 709"/>
                  <a:gd name="T93" fmla="*/ 2147483647 h 1352"/>
                  <a:gd name="T94" fmla="*/ 2147483647 w 709"/>
                  <a:gd name="T95" fmla="*/ 2147483647 h 1352"/>
                  <a:gd name="T96" fmla="*/ 0 w 709"/>
                  <a:gd name="T97" fmla="*/ 0 h 135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709"/>
                  <a:gd name="T148" fmla="*/ 0 h 1352"/>
                  <a:gd name="T149" fmla="*/ 709 w 709"/>
                  <a:gd name="T150" fmla="*/ 1352 h 135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709" h="1352">
                    <a:moveTo>
                      <a:pt x="0" y="0"/>
                    </a:moveTo>
                    <a:lnTo>
                      <a:pt x="4" y="0"/>
                    </a:lnTo>
                    <a:lnTo>
                      <a:pt x="10" y="0"/>
                    </a:lnTo>
                    <a:lnTo>
                      <a:pt x="17" y="4"/>
                    </a:lnTo>
                    <a:lnTo>
                      <a:pt x="21" y="4"/>
                    </a:lnTo>
                    <a:lnTo>
                      <a:pt x="27" y="6"/>
                    </a:lnTo>
                    <a:lnTo>
                      <a:pt x="32" y="6"/>
                    </a:lnTo>
                    <a:lnTo>
                      <a:pt x="40" y="8"/>
                    </a:lnTo>
                    <a:lnTo>
                      <a:pt x="46" y="10"/>
                    </a:lnTo>
                    <a:lnTo>
                      <a:pt x="53" y="12"/>
                    </a:lnTo>
                    <a:lnTo>
                      <a:pt x="61" y="12"/>
                    </a:lnTo>
                    <a:lnTo>
                      <a:pt x="70" y="16"/>
                    </a:lnTo>
                    <a:lnTo>
                      <a:pt x="76" y="16"/>
                    </a:lnTo>
                    <a:lnTo>
                      <a:pt x="86" y="19"/>
                    </a:lnTo>
                    <a:lnTo>
                      <a:pt x="95" y="19"/>
                    </a:lnTo>
                    <a:lnTo>
                      <a:pt x="105" y="21"/>
                    </a:lnTo>
                    <a:lnTo>
                      <a:pt x="114" y="23"/>
                    </a:lnTo>
                    <a:lnTo>
                      <a:pt x="124" y="25"/>
                    </a:lnTo>
                    <a:lnTo>
                      <a:pt x="135" y="25"/>
                    </a:lnTo>
                    <a:lnTo>
                      <a:pt x="146" y="29"/>
                    </a:lnTo>
                    <a:lnTo>
                      <a:pt x="156" y="31"/>
                    </a:lnTo>
                    <a:lnTo>
                      <a:pt x="167" y="33"/>
                    </a:lnTo>
                    <a:lnTo>
                      <a:pt x="181" y="33"/>
                    </a:lnTo>
                    <a:lnTo>
                      <a:pt x="192" y="35"/>
                    </a:lnTo>
                    <a:lnTo>
                      <a:pt x="205" y="36"/>
                    </a:lnTo>
                    <a:lnTo>
                      <a:pt x="217" y="38"/>
                    </a:lnTo>
                    <a:lnTo>
                      <a:pt x="230" y="40"/>
                    </a:lnTo>
                    <a:lnTo>
                      <a:pt x="243" y="42"/>
                    </a:lnTo>
                    <a:lnTo>
                      <a:pt x="257" y="42"/>
                    </a:lnTo>
                    <a:lnTo>
                      <a:pt x="270" y="44"/>
                    </a:lnTo>
                    <a:lnTo>
                      <a:pt x="281" y="44"/>
                    </a:lnTo>
                    <a:lnTo>
                      <a:pt x="297" y="46"/>
                    </a:lnTo>
                    <a:lnTo>
                      <a:pt x="310" y="46"/>
                    </a:lnTo>
                    <a:lnTo>
                      <a:pt x="323" y="48"/>
                    </a:lnTo>
                    <a:lnTo>
                      <a:pt x="338" y="48"/>
                    </a:lnTo>
                    <a:lnTo>
                      <a:pt x="354" y="50"/>
                    </a:lnTo>
                    <a:lnTo>
                      <a:pt x="367" y="50"/>
                    </a:lnTo>
                    <a:lnTo>
                      <a:pt x="382" y="50"/>
                    </a:lnTo>
                    <a:lnTo>
                      <a:pt x="396" y="50"/>
                    </a:lnTo>
                    <a:lnTo>
                      <a:pt x="411" y="50"/>
                    </a:lnTo>
                    <a:lnTo>
                      <a:pt x="426" y="48"/>
                    </a:lnTo>
                    <a:lnTo>
                      <a:pt x="441" y="48"/>
                    </a:lnTo>
                    <a:lnTo>
                      <a:pt x="456" y="48"/>
                    </a:lnTo>
                    <a:lnTo>
                      <a:pt x="472" y="48"/>
                    </a:lnTo>
                    <a:lnTo>
                      <a:pt x="487" y="46"/>
                    </a:lnTo>
                    <a:lnTo>
                      <a:pt x="502" y="46"/>
                    </a:lnTo>
                    <a:lnTo>
                      <a:pt x="515" y="42"/>
                    </a:lnTo>
                    <a:lnTo>
                      <a:pt x="531" y="42"/>
                    </a:lnTo>
                    <a:lnTo>
                      <a:pt x="546" y="40"/>
                    </a:lnTo>
                    <a:lnTo>
                      <a:pt x="561" y="38"/>
                    </a:lnTo>
                    <a:lnTo>
                      <a:pt x="574" y="35"/>
                    </a:lnTo>
                    <a:lnTo>
                      <a:pt x="589" y="33"/>
                    </a:lnTo>
                    <a:lnTo>
                      <a:pt x="603" y="29"/>
                    </a:lnTo>
                    <a:lnTo>
                      <a:pt x="618" y="25"/>
                    </a:lnTo>
                    <a:lnTo>
                      <a:pt x="631" y="23"/>
                    </a:lnTo>
                    <a:lnTo>
                      <a:pt x="647" y="19"/>
                    </a:lnTo>
                    <a:lnTo>
                      <a:pt x="660" y="14"/>
                    </a:lnTo>
                    <a:lnTo>
                      <a:pt x="675" y="10"/>
                    </a:lnTo>
                    <a:lnTo>
                      <a:pt x="688" y="6"/>
                    </a:lnTo>
                    <a:lnTo>
                      <a:pt x="702" y="2"/>
                    </a:lnTo>
                    <a:lnTo>
                      <a:pt x="709" y="989"/>
                    </a:lnTo>
                    <a:lnTo>
                      <a:pt x="667" y="1310"/>
                    </a:lnTo>
                    <a:lnTo>
                      <a:pt x="666" y="1310"/>
                    </a:lnTo>
                    <a:lnTo>
                      <a:pt x="658" y="1312"/>
                    </a:lnTo>
                    <a:lnTo>
                      <a:pt x="652" y="1314"/>
                    </a:lnTo>
                    <a:lnTo>
                      <a:pt x="647" y="1316"/>
                    </a:lnTo>
                    <a:lnTo>
                      <a:pt x="641" y="1316"/>
                    </a:lnTo>
                    <a:lnTo>
                      <a:pt x="633" y="1320"/>
                    </a:lnTo>
                    <a:lnTo>
                      <a:pt x="626" y="1322"/>
                    </a:lnTo>
                    <a:lnTo>
                      <a:pt x="616" y="1324"/>
                    </a:lnTo>
                    <a:lnTo>
                      <a:pt x="605" y="1326"/>
                    </a:lnTo>
                    <a:lnTo>
                      <a:pt x="595" y="1329"/>
                    </a:lnTo>
                    <a:lnTo>
                      <a:pt x="589" y="1329"/>
                    </a:lnTo>
                    <a:lnTo>
                      <a:pt x="584" y="1331"/>
                    </a:lnTo>
                    <a:lnTo>
                      <a:pt x="576" y="1331"/>
                    </a:lnTo>
                    <a:lnTo>
                      <a:pt x="572" y="1333"/>
                    </a:lnTo>
                    <a:lnTo>
                      <a:pt x="565" y="1333"/>
                    </a:lnTo>
                    <a:lnTo>
                      <a:pt x="559" y="1335"/>
                    </a:lnTo>
                    <a:lnTo>
                      <a:pt x="551" y="1337"/>
                    </a:lnTo>
                    <a:lnTo>
                      <a:pt x="546" y="1339"/>
                    </a:lnTo>
                    <a:lnTo>
                      <a:pt x="538" y="1339"/>
                    </a:lnTo>
                    <a:lnTo>
                      <a:pt x="531" y="1341"/>
                    </a:lnTo>
                    <a:lnTo>
                      <a:pt x="523" y="1341"/>
                    </a:lnTo>
                    <a:lnTo>
                      <a:pt x="517" y="1343"/>
                    </a:lnTo>
                    <a:lnTo>
                      <a:pt x="508" y="1343"/>
                    </a:lnTo>
                    <a:lnTo>
                      <a:pt x="502" y="1345"/>
                    </a:lnTo>
                    <a:lnTo>
                      <a:pt x="493" y="1345"/>
                    </a:lnTo>
                    <a:lnTo>
                      <a:pt x="487" y="1346"/>
                    </a:lnTo>
                    <a:lnTo>
                      <a:pt x="477" y="1346"/>
                    </a:lnTo>
                    <a:lnTo>
                      <a:pt x="470" y="1348"/>
                    </a:lnTo>
                    <a:lnTo>
                      <a:pt x="462" y="1348"/>
                    </a:lnTo>
                    <a:lnTo>
                      <a:pt x="453" y="1348"/>
                    </a:lnTo>
                    <a:lnTo>
                      <a:pt x="443" y="1348"/>
                    </a:lnTo>
                    <a:lnTo>
                      <a:pt x="435" y="1350"/>
                    </a:lnTo>
                    <a:lnTo>
                      <a:pt x="428" y="1350"/>
                    </a:lnTo>
                    <a:lnTo>
                      <a:pt x="420" y="1352"/>
                    </a:lnTo>
                    <a:lnTo>
                      <a:pt x="411" y="1352"/>
                    </a:lnTo>
                    <a:lnTo>
                      <a:pt x="401" y="1352"/>
                    </a:lnTo>
                    <a:lnTo>
                      <a:pt x="392" y="1352"/>
                    </a:lnTo>
                    <a:lnTo>
                      <a:pt x="384" y="1352"/>
                    </a:lnTo>
                    <a:lnTo>
                      <a:pt x="375" y="1350"/>
                    </a:lnTo>
                    <a:lnTo>
                      <a:pt x="365" y="1350"/>
                    </a:lnTo>
                    <a:lnTo>
                      <a:pt x="356" y="1350"/>
                    </a:lnTo>
                    <a:lnTo>
                      <a:pt x="348" y="1350"/>
                    </a:lnTo>
                    <a:lnTo>
                      <a:pt x="338" y="1350"/>
                    </a:lnTo>
                    <a:lnTo>
                      <a:pt x="329" y="1348"/>
                    </a:lnTo>
                    <a:lnTo>
                      <a:pt x="319" y="1348"/>
                    </a:lnTo>
                    <a:lnTo>
                      <a:pt x="310" y="1348"/>
                    </a:lnTo>
                    <a:lnTo>
                      <a:pt x="300" y="1346"/>
                    </a:lnTo>
                    <a:lnTo>
                      <a:pt x="291" y="1346"/>
                    </a:lnTo>
                    <a:lnTo>
                      <a:pt x="281" y="1345"/>
                    </a:lnTo>
                    <a:lnTo>
                      <a:pt x="274" y="1345"/>
                    </a:lnTo>
                    <a:lnTo>
                      <a:pt x="264" y="1341"/>
                    </a:lnTo>
                    <a:lnTo>
                      <a:pt x="257" y="1331"/>
                    </a:lnTo>
                    <a:lnTo>
                      <a:pt x="251" y="1326"/>
                    </a:lnTo>
                    <a:lnTo>
                      <a:pt x="247" y="1320"/>
                    </a:lnTo>
                    <a:lnTo>
                      <a:pt x="243" y="1314"/>
                    </a:lnTo>
                    <a:lnTo>
                      <a:pt x="240" y="1307"/>
                    </a:lnTo>
                    <a:lnTo>
                      <a:pt x="236" y="1299"/>
                    </a:lnTo>
                    <a:lnTo>
                      <a:pt x="232" y="1291"/>
                    </a:lnTo>
                    <a:lnTo>
                      <a:pt x="228" y="1282"/>
                    </a:lnTo>
                    <a:lnTo>
                      <a:pt x="224" y="1274"/>
                    </a:lnTo>
                    <a:lnTo>
                      <a:pt x="222" y="1265"/>
                    </a:lnTo>
                    <a:lnTo>
                      <a:pt x="219" y="1255"/>
                    </a:lnTo>
                    <a:lnTo>
                      <a:pt x="217" y="1246"/>
                    </a:lnTo>
                    <a:lnTo>
                      <a:pt x="213" y="1238"/>
                    </a:lnTo>
                    <a:lnTo>
                      <a:pt x="209" y="1227"/>
                    </a:lnTo>
                    <a:lnTo>
                      <a:pt x="205" y="1217"/>
                    </a:lnTo>
                    <a:lnTo>
                      <a:pt x="203" y="1210"/>
                    </a:lnTo>
                    <a:lnTo>
                      <a:pt x="200" y="1200"/>
                    </a:lnTo>
                    <a:lnTo>
                      <a:pt x="198" y="1191"/>
                    </a:lnTo>
                    <a:lnTo>
                      <a:pt x="194" y="1183"/>
                    </a:lnTo>
                    <a:lnTo>
                      <a:pt x="192" y="1175"/>
                    </a:lnTo>
                    <a:lnTo>
                      <a:pt x="192" y="1170"/>
                    </a:lnTo>
                    <a:lnTo>
                      <a:pt x="188" y="1162"/>
                    </a:lnTo>
                    <a:lnTo>
                      <a:pt x="188" y="1156"/>
                    </a:lnTo>
                    <a:lnTo>
                      <a:pt x="184" y="1149"/>
                    </a:lnTo>
                    <a:lnTo>
                      <a:pt x="184" y="1147"/>
                    </a:lnTo>
                    <a:lnTo>
                      <a:pt x="184" y="1141"/>
                    </a:lnTo>
                    <a:lnTo>
                      <a:pt x="184" y="1137"/>
                    </a:lnTo>
                    <a:lnTo>
                      <a:pt x="205" y="1135"/>
                    </a:lnTo>
                    <a:lnTo>
                      <a:pt x="34" y="301"/>
                    </a:lnTo>
                    <a:lnTo>
                      <a:pt x="70" y="306"/>
                    </a:lnTo>
                    <a:lnTo>
                      <a:pt x="17" y="183"/>
                    </a:lnTo>
                    <a:lnTo>
                      <a:pt x="53" y="1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259" name="Freeform 102"/>
              <p:cNvSpPr>
                <a:spLocks/>
              </p:cNvSpPr>
              <p:nvPr/>
            </p:nvSpPr>
            <p:spPr bwMode="auto">
              <a:xfrm>
                <a:off x="2280032" y="5249105"/>
                <a:ext cx="277110" cy="571706"/>
              </a:xfrm>
              <a:custGeom>
                <a:avLst/>
                <a:gdLst>
                  <a:gd name="T0" fmla="*/ 2147483647 w 548"/>
                  <a:gd name="T1" fmla="*/ 2147483647 h 1489"/>
                  <a:gd name="T2" fmla="*/ 2147483647 w 548"/>
                  <a:gd name="T3" fmla="*/ 2147483647 h 1489"/>
                  <a:gd name="T4" fmla="*/ 2147483647 w 548"/>
                  <a:gd name="T5" fmla="*/ 2147483647 h 1489"/>
                  <a:gd name="T6" fmla="*/ 2147483647 w 548"/>
                  <a:gd name="T7" fmla="*/ 2147483647 h 1489"/>
                  <a:gd name="T8" fmla="*/ 2147483647 w 548"/>
                  <a:gd name="T9" fmla="*/ 2147483647 h 1489"/>
                  <a:gd name="T10" fmla="*/ 2147483647 w 548"/>
                  <a:gd name="T11" fmla="*/ 2147483647 h 1489"/>
                  <a:gd name="T12" fmla="*/ 2147483647 w 548"/>
                  <a:gd name="T13" fmla="*/ 2147483647 h 1489"/>
                  <a:gd name="T14" fmla="*/ 2147483647 w 548"/>
                  <a:gd name="T15" fmla="*/ 2147483647 h 1489"/>
                  <a:gd name="T16" fmla="*/ 2147483647 w 548"/>
                  <a:gd name="T17" fmla="*/ 2147483647 h 1489"/>
                  <a:gd name="T18" fmla="*/ 2147483647 w 548"/>
                  <a:gd name="T19" fmla="*/ 2147483647 h 1489"/>
                  <a:gd name="T20" fmla="*/ 2147483647 w 548"/>
                  <a:gd name="T21" fmla="*/ 2147483647 h 1489"/>
                  <a:gd name="T22" fmla="*/ 2147483647 w 548"/>
                  <a:gd name="T23" fmla="*/ 2147483647 h 1489"/>
                  <a:gd name="T24" fmla="*/ 2147483647 w 548"/>
                  <a:gd name="T25" fmla="*/ 2147483647 h 1489"/>
                  <a:gd name="T26" fmla="*/ 2147483647 w 548"/>
                  <a:gd name="T27" fmla="*/ 2147483647 h 1489"/>
                  <a:gd name="T28" fmla="*/ 2147483647 w 548"/>
                  <a:gd name="T29" fmla="*/ 2147483647 h 1489"/>
                  <a:gd name="T30" fmla="*/ 2147483647 w 548"/>
                  <a:gd name="T31" fmla="*/ 2147483647 h 1489"/>
                  <a:gd name="T32" fmla="*/ 2147483647 w 548"/>
                  <a:gd name="T33" fmla="*/ 2147483647 h 1489"/>
                  <a:gd name="T34" fmla="*/ 2147483647 w 548"/>
                  <a:gd name="T35" fmla="*/ 2147483647 h 1489"/>
                  <a:gd name="T36" fmla="*/ 2147483647 w 548"/>
                  <a:gd name="T37" fmla="*/ 2147483647 h 1489"/>
                  <a:gd name="T38" fmla="*/ 2147483647 w 548"/>
                  <a:gd name="T39" fmla="*/ 2147483647 h 1489"/>
                  <a:gd name="T40" fmla="*/ 2147483647 w 548"/>
                  <a:gd name="T41" fmla="*/ 2147483647 h 1489"/>
                  <a:gd name="T42" fmla="*/ 2147483647 w 548"/>
                  <a:gd name="T43" fmla="*/ 2147483647 h 1489"/>
                  <a:gd name="T44" fmla="*/ 2147483647 w 548"/>
                  <a:gd name="T45" fmla="*/ 2147483647 h 1489"/>
                  <a:gd name="T46" fmla="*/ 2147483647 w 548"/>
                  <a:gd name="T47" fmla="*/ 2147483647 h 1489"/>
                  <a:gd name="T48" fmla="*/ 2147483647 w 548"/>
                  <a:gd name="T49" fmla="*/ 2147483647 h 1489"/>
                  <a:gd name="T50" fmla="*/ 2147483647 w 548"/>
                  <a:gd name="T51" fmla="*/ 2147483647 h 1489"/>
                  <a:gd name="T52" fmla="*/ 2147483647 w 548"/>
                  <a:gd name="T53" fmla="*/ 2147483647 h 1489"/>
                  <a:gd name="T54" fmla="*/ 2147483647 w 548"/>
                  <a:gd name="T55" fmla="*/ 2147483647 h 1489"/>
                  <a:gd name="T56" fmla="*/ 2147483647 w 548"/>
                  <a:gd name="T57" fmla="*/ 2147483647 h 1489"/>
                  <a:gd name="T58" fmla="*/ 2147483647 w 548"/>
                  <a:gd name="T59" fmla="*/ 2147483647 h 1489"/>
                  <a:gd name="T60" fmla="*/ 2147483647 w 548"/>
                  <a:gd name="T61" fmla="*/ 2147483647 h 1489"/>
                  <a:gd name="T62" fmla="*/ 2147483647 w 548"/>
                  <a:gd name="T63" fmla="*/ 2147483647 h 1489"/>
                  <a:gd name="T64" fmla="*/ 2147483647 w 548"/>
                  <a:gd name="T65" fmla="*/ 2147483647 h 1489"/>
                  <a:gd name="T66" fmla="*/ 2147483647 w 548"/>
                  <a:gd name="T67" fmla="*/ 2147483647 h 1489"/>
                  <a:gd name="T68" fmla="*/ 2147483647 w 548"/>
                  <a:gd name="T69" fmla="*/ 2147483647 h 1489"/>
                  <a:gd name="T70" fmla="*/ 2147483647 w 548"/>
                  <a:gd name="T71" fmla="*/ 2147483647 h 1489"/>
                  <a:gd name="T72" fmla="*/ 2147483647 w 548"/>
                  <a:gd name="T73" fmla="*/ 2147483647 h 1489"/>
                  <a:gd name="T74" fmla="*/ 2147483647 w 548"/>
                  <a:gd name="T75" fmla="*/ 2147483647 h 1489"/>
                  <a:gd name="T76" fmla="*/ 2147483647 w 548"/>
                  <a:gd name="T77" fmla="*/ 2147483647 h 1489"/>
                  <a:gd name="T78" fmla="*/ 2147483647 w 548"/>
                  <a:gd name="T79" fmla="*/ 2147483647 h 1489"/>
                  <a:gd name="T80" fmla="*/ 2147483647 w 548"/>
                  <a:gd name="T81" fmla="*/ 2147483647 h 1489"/>
                  <a:gd name="T82" fmla="*/ 2147483647 w 548"/>
                  <a:gd name="T83" fmla="*/ 2147483647 h 1489"/>
                  <a:gd name="T84" fmla="*/ 2147483647 w 548"/>
                  <a:gd name="T85" fmla="*/ 2147483647 h 1489"/>
                  <a:gd name="T86" fmla="*/ 2147483647 w 548"/>
                  <a:gd name="T87" fmla="*/ 2147483647 h 1489"/>
                  <a:gd name="T88" fmla="*/ 2147483647 w 548"/>
                  <a:gd name="T89" fmla="*/ 2147483647 h 1489"/>
                  <a:gd name="T90" fmla="*/ 2147483647 w 548"/>
                  <a:gd name="T91" fmla="*/ 2147483647 h 1489"/>
                  <a:gd name="T92" fmla="*/ 2147483647 w 548"/>
                  <a:gd name="T93" fmla="*/ 2147483647 h 1489"/>
                  <a:gd name="T94" fmla="*/ 2147483647 w 548"/>
                  <a:gd name="T95" fmla="*/ 2147483647 h 1489"/>
                  <a:gd name="T96" fmla="*/ 2147483647 w 548"/>
                  <a:gd name="T97" fmla="*/ 2147483647 h 1489"/>
                  <a:gd name="T98" fmla="*/ 2147483647 w 548"/>
                  <a:gd name="T99" fmla="*/ 2147483647 h 1489"/>
                  <a:gd name="T100" fmla="*/ 2147483647 w 548"/>
                  <a:gd name="T101" fmla="*/ 2147483647 h 1489"/>
                  <a:gd name="T102" fmla="*/ 2147483647 w 548"/>
                  <a:gd name="T103" fmla="*/ 2147483647 h 1489"/>
                  <a:gd name="T104" fmla="*/ 2147483647 w 548"/>
                  <a:gd name="T105" fmla="*/ 2147483647 h 148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548"/>
                  <a:gd name="T160" fmla="*/ 0 h 1489"/>
                  <a:gd name="T161" fmla="*/ 548 w 548"/>
                  <a:gd name="T162" fmla="*/ 1489 h 1489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548" h="1489">
                    <a:moveTo>
                      <a:pt x="67" y="160"/>
                    </a:moveTo>
                    <a:lnTo>
                      <a:pt x="67" y="160"/>
                    </a:lnTo>
                    <a:lnTo>
                      <a:pt x="69" y="160"/>
                    </a:lnTo>
                    <a:lnTo>
                      <a:pt x="75" y="158"/>
                    </a:lnTo>
                    <a:lnTo>
                      <a:pt x="80" y="158"/>
                    </a:lnTo>
                    <a:lnTo>
                      <a:pt x="88" y="156"/>
                    </a:lnTo>
                    <a:lnTo>
                      <a:pt x="97" y="154"/>
                    </a:lnTo>
                    <a:lnTo>
                      <a:pt x="101" y="154"/>
                    </a:lnTo>
                    <a:lnTo>
                      <a:pt x="107" y="152"/>
                    </a:lnTo>
                    <a:lnTo>
                      <a:pt x="114" y="151"/>
                    </a:lnTo>
                    <a:lnTo>
                      <a:pt x="120" y="151"/>
                    </a:lnTo>
                    <a:lnTo>
                      <a:pt x="126" y="149"/>
                    </a:lnTo>
                    <a:lnTo>
                      <a:pt x="132" y="149"/>
                    </a:lnTo>
                    <a:lnTo>
                      <a:pt x="137" y="147"/>
                    </a:lnTo>
                    <a:lnTo>
                      <a:pt x="147" y="145"/>
                    </a:lnTo>
                    <a:lnTo>
                      <a:pt x="152" y="143"/>
                    </a:lnTo>
                    <a:lnTo>
                      <a:pt x="160" y="143"/>
                    </a:lnTo>
                    <a:lnTo>
                      <a:pt x="168" y="141"/>
                    </a:lnTo>
                    <a:lnTo>
                      <a:pt x="177" y="141"/>
                    </a:lnTo>
                    <a:lnTo>
                      <a:pt x="185" y="139"/>
                    </a:lnTo>
                    <a:lnTo>
                      <a:pt x="192" y="135"/>
                    </a:lnTo>
                    <a:lnTo>
                      <a:pt x="202" y="133"/>
                    </a:lnTo>
                    <a:lnTo>
                      <a:pt x="211" y="133"/>
                    </a:lnTo>
                    <a:lnTo>
                      <a:pt x="221" y="130"/>
                    </a:lnTo>
                    <a:lnTo>
                      <a:pt x="230" y="130"/>
                    </a:lnTo>
                    <a:lnTo>
                      <a:pt x="240" y="126"/>
                    </a:lnTo>
                    <a:lnTo>
                      <a:pt x="249" y="124"/>
                    </a:lnTo>
                    <a:lnTo>
                      <a:pt x="259" y="122"/>
                    </a:lnTo>
                    <a:lnTo>
                      <a:pt x="268" y="118"/>
                    </a:lnTo>
                    <a:lnTo>
                      <a:pt x="278" y="116"/>
                    </a:lnTo>
                    <a:lnTo>
                      <a:pt x="287" y="114"/>
                    </a:lnTo>
                    <a:lnTo>
                      <a:pt x="297" y="111"/>
                    </a:lnTo>
                    <a:lnTo>
                      <a:pt x="307" y="107"/>
                    </a:lnTo>
                    <a:lnTo>
                      <a:pt x="318" y="105"/>
                    </a:lnTo>
                    <a:lnTo>
                      <a:pt x="327" y="103"/>
                    </a:lnTo>
                    <a:lnTo>
                      <a:pt x="337" y="97"/>
                    </a:lnTo>
                    <a:lnTo>
                      <a:pt x="346" y="95"/>
                    </a:lnTo>
                    <a:lnTo>
                      <a:pt x="358" y="92"/>
                    </a:lnTo>
                    <a:lnTo>
                      <a:pt x="367" y="90"/>
                    </a:lnTo>
                    <a:lnTo>
                      <a:pt x="377" y="86"/>
                    </a:lnTo>
                    <a:lnTo>
                      <a:pt x="388" y="82"/>
                    </a:lnTo>
                    <a:lnTo>
                      <a:pt x="396" y="78"/>
                    </a:lnTo>
                    <a:lnTo>
                      <a:pt x="407" y="75"/>
                    </a:lnTo>
                    <a:lnTo>
                      <a:pt x="417" y="69"/>
                    </a:lnTo>
                    <a:lnTo>
                      <a:pt x="426" y="67"/>
                    </a:lnTo>
                    <a:lnTo>
                      <a:pt x="436" y="61"/>
                    </a:lnTo>
                    <a:lnTo>
                      <a:pt x="445" y="59"/>
                    </a:lnTo>
                    <a:lnTo>
                      <a:pt x="455" y="54"/>
                    </a:lnTo>
                    <a:lnTo>
                      <a:pt x="464" y="50"/>
                    </a:lnTo>
                    <a:lnTo>
                      <a:pt x="474" y="44"/>
                    </a:lnTo>
                    <a:lnTo>
                      <a:pt x="483" y="40"/>
                    </a:lnTo>
                    <a:lnTo>
                      <a:pt x="491" y="35"/>
                    </a:lnTo>
                    <a:lnTo>
                      <a:pt x="499" y="29"/>
                    </a:lnTo>
                    <a:lnTo>
                      <a:pt x="508" y="25"/>
                    </a:lnTo>
                    <a:lnTo>
                      <a:pt x="516" y="21"/>
                    </a:lnTo>
                    <a:lnTo>
                      <a:pt x="523" y="14"/>
                    </a:lnTo>
                    <a:lnTo>
                      <a:pt x="533" y="10"/>
                    </a:lnTo>
                    <a:lnTo>
                      <a:pt x="540" y="4"/>
                    </a:lnTo>
                    <a:lnTo>
                      <a:pt x="548" y="0"/>
                    </a:lnTo>
                    <a:lnTo>
                      <a:pt x="516" y="424"/>
                    </a:lnTo>
                    <a:lnTo>
                      <a:pt x="375" y="1384"/>
                    </a:lnTo>
                    <a:lnTo>
                      <a:pt x="373" y="1384"/>
                    </a:lnTo>
                    <a:lnTo>
                      <a:pt x="367" y="1386"/>
                    </a:lnTo>
                    <a:lnTo>
                      <a:pt x="364" y="1386"/>
                    </a:lnTo>
                    <a:lnTo>
                      <a:pt x="360" y="1388"/>
                    </a:lnTo>
                    <a:lnTo>
                      <a:pt x="354" y="1390"/>
                    </a:lnTo>
                    <a:lnTo>
                      <a:pt x="350" y="1394"/>
                    </a:lnTo>
                    <a:lnTo>
                      <a:pt x="343" y="1396"/>
                    </a:lnTo>
                    <a:lnTo>
                      <a:pt x="337" y="1400"/>
                    </a:lnTo>
                    <a:lnTo>
                      <a:pt x="329" y="1402"/>
                    </a:lnTo>
                    <a:lnTo>
                      <a:pt x="322" y="1405"/>
                    </a:lnTo>
                    <a:lnTo>
                      <a:pt x="312" y="1409"/>
                    </a:lnTo>
                    <a:lnTo>
                      <a:pt x="305" y="1413"/>
                    </a:lnTo>
                    <a:lnTo>
                      <a:pt x="295" y="1417"/>
                    </a:lnTo>
                    <a:lnTo>
                      <a:pt x="287" y="1421"/>
                    </a:lnTo>
                    <a:lnTo>
                      <a:pt x="278" y="1424"/>
                    </a:lnTo>
                    <a:lnTo>
                      <a:pt x="267" y="1428"/>
                    </a:lnTo>
                    <a:lnTo>
                      <a:pt x="255" y="1432"/>
                    </a:lnTo>
                    <a:lnTo>
                      <a:pt x="246" y="1438"/>
                    </a:lnTo>
                    <a:lnTo>
                      <a:pt x="240" y="1438"/>
                    </a:lnTo>
                    <a:lnTo>
                      <a:pt x="234" y="1440"/>
                    </a:lnTo>
                    <a:lnTo>
                      <a:pt x="229" y="1442"/>
                    </a:lnTo>
                    <a:lnTo>
                      <a:pt x="223" y="1445"/>
                    </a:lnTo>
                    <a:lnTo>
                      <a:pt x="211" y="1449"/>
                    </a:lnTo>
                    <a:lnTo>
                      <a:pt x="202" y="1455"/>
                    </a:lnTo>
                    <a:lnTo>
                      <a:pt x="196" y="1457"/>
                    </a:lnTo>
                    <a:lnTo>
                      <a:pt x="189" y="1459"/>
                    </a:lnTo>
                    <a:lnTo>
                      <a:pt x="183" y="1461"/>
                    </a:lnTo>
                    <a:lnTo>
                      <a:pt x="177" y="1462"/>
                    </a:lnTo>
                    <a:lnTo>
                      <a:pt x="172" y="1464"/>
                    </a:lnTo>
                    <a:lnTo>
                      <a:pt x="166" y="1466"/>
                    </a:lnTo>
                    <a:lnTo>
                      <a:pt x="160" y="1468"/>
                    </a:lnTo>
                    <a:lnTo>
                      <a:pt x="156" y="1472"/>
                    </a:lnTo>
                    <a:lnTo>
                      <a:pt x="149" y="1474"/>
                    </a:lnTo>
                    <a:lnTo>
                      <a:pt x="143" y="1476"/>
                    </a:lnTo>
                    <a:lnTo>
                      <a:pt x="137" y="1478"/>
                    </a:lnTo>
                    <a:lnTo>
                      <a:pt x="132" y="1480"/>
                    </a:lnTo>
                    <a:lnTo>
                      <a:pt x="120" y="1483"/>
                    </a:lnTo>
                    <a:lnTo>
                      <a:pt x="111" y="1489"/>
                    </a:lnTo>
                    <a:lnTo>
                      <a:pt x="105" y="1489"/>
                    </a:lnTo>
                    <a:lnTo>
                      <a:pt x="101" y="1489"/>
                    </a:lnTo>
                    <a:lnTo>
                      <a:pt x="94" y="1489"/>
                    </a:lnTo>
                    <a:lnTo>
                      <a:pt x="88" y="1489"/>
                    </a:lnTo>
                    <a:lnTo>
                      <a:pt x="78" y="1487"/>
                    </a:lnTo>
                    <a:lnTo>
                      <a:pt x="73" y="1485"/>
                    </a:lnTo>
                    <a:lnTo>
                      <a:pt x="63" y="1485"/>
                    </a:lnTo>
                    <a:lnTo>
                      <a:pt x="57" y="1483"/>
                    </a:lnTo>
                    <a:lnTo>
                      <a:pt x="50" y="1481"/>
                    </a:lnTo>
                    <a:lnTo>
                      <a:pt x="42" y="1481"/>
                    </a:lnTo>
                    <a:lnTo>
                      <a:pt x="37" y="1480"/>
                    </a:lnTo>
                    <a:lnTo>
                      <a:pt x="35" y="1478"/>
                    </a:lnTo>
                    <a:lnTo>
                      <a:pt x="29" y="1476"/>
                    </a:lnTo>
                    <a:lnTo>
                      <a:pt x="33" y="1476"/>
                    </a:lnTo>
                    <a:lnTo>
                      <a:pt x="31" y="1472"/>
                    </a:lnTo>
                    <a:lnTo>
                      <a:pt x="27" y="1466"/>
                    </a:lnTo>
                    <a:lnTo>
                      <a:pt x="27" y="1462"/>
                    </a:lnTo>
                    <a:lnTo>
                      <a:pt x="27" y="1459"/>
                    </a:lnTo>
                    <a:lnTo>
                      <a:pt x="27" y="1453"/>
                    </a:lnTo>
                    <a:lnTo>
                      <a:pt x="27" y="1447"/>
                    </a:lnTo>
                    <a:lnTo>
                      <a:pt x="27" y="1440"/>
                    </a:lnTo>
                    <a:lnTo>
                      <a:pt x="27" y="1432"/>
                    </a:lnTo>
                    <a:lnTo>
                      <a:pt x="27" y="1426"/>
                    </a:lnTo>
                    <a:lnTo>
                      <a:pt x="29" y="1419"/>
                    </a:lnTo>
                    <a:lnTo>
                      <a:pt x="29" y="1411"/>
                    </a:lnTo>
                    <a:lnTo>
                      <a:pt x="31" y="1402"/>
                    </a:lnTo>
                    <a:lnTo>
                      <a:pt x="31" y="1394"/>
                    </a:lnTo>
                    <a:lnTo>
                      <a:pt x="33" y="1386"/>
                    </a:lnTo>
                    <a:lnTo>
                      <a:pt x="33" y="1377"/>
                    </a:lnTo>
                    <a:lnTo>
                      <a:pt x="35" y="1369"/>
                    </a:lnTo>
                    <a:lnTo>
                      <a:pt x="35" y="1362"/>
                    </a:lnTo>
                    <a:lnTo>
                      <a:pt x="37" y="1354"/>
                    </a:lnTo>
                    <a:lnTo>
                      <a:pt x="37" y="1346"/>
                    </a:lnTo>
                    <a:lnTo>
                      <a:pt x="38" y="1339"/>
                    </a:lnTo>
                    <a:lnTo>
                      <a:pt x="38" y="1331"/>
                    </a:lnTo>
                    <a:lnTo>
                      <a:pt x="40" y="1326"/>
                    </a:lnTo>
                    <a:lnTo>
                      <a:pt x="40" y="1320"/>
                    </a:lnTo>
                    <a:lnTo>
                      <a:pt x="40" y="1314"/>
                    </a:lnTo>
                    <a:lnTo>
                      <a:pt x="42" y="1308"/>
                    </a:lnTo>
                    <a:lnTo>
                      <a:pt x="42" y="1307"/>
                    </a:lnTo>
                    <a:lnTo>
                      <a:pt x="44" y="1299"/>
                    </a:lnTo>
                    <a:lnTo>
                      <a:pt x="46" y="1299"/>
                    </a:lnTo>
                    <a:lnTo>
                      <a:pt x="38" y="1293"/>
                    </a:lnTo>
                    <a:lnTo>
                      <a:pt x="33" y="1289"/>
                    </a:lnTo>
                    <a:lnTo>
                      <a:pt x="27" y="1288"/>
                    </a:lnTo>
                    <a:lnTo>
                      <a:pt x="23" y="1284"/>
                    </a:lnTo>
                    <a:lnTo>
                      <a:pt x="16" y="1280"/>
                    </a:lnTo>
                    <a:lnTo>
                      <a:pt x="10" y="1278"/>
                    </a:lnTo>
                    <a:lnTo>
                      <a:pt x="8" y="1278"/>
                    </a:lnTo>
                    <a:lnTo>
                      <a:pt x="10" y="1278"/>
                    </a:lnTo>
                    <a:lnTo>
                      <a:pt x="12" y="1278"/>
                    </a:lnTo>
                    <a:lnTo>
                      <a:pt x="14" y="1280"/>
                    </a:lnTo>
                    <a:lnTo>
                      <a:pt x="19" y="1280"/>
                    </a:lnTo>
                    <a:lnTo>
                      <a:pt x="27" y="1282"/>
                    </a:lnTo>
                    <a:lnTo>
                      <a:pt x="0" y="487"/>
                    </a:lnTo>
                    <a:lnTo>
                      <a:pt x="35" y="472"/>
                    </a:lnTo>
                    <a:lnTo>
                      <a:pt x="25" y="373"/>
                    </a:lnTo>
                    <a:lnTo>
                      <a:pt x="52" y="365"/>
                    </a:lnTo>
                    <a:lnTo>
                      <a:pt x="67" y="16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260" name="Freeform 108"/>
              <p:cNvSpPr>
                <a:spLocks/>
              </p:cNvSpPr>
              <p:nvPr/>
            </p:nvSpPr>
            <p:spPr bwMode="auto">
              <a:xfrm>
                <a:off x="2317452" y="5282103"/>
                <a:ext cx="168896" cy="534871"/>
              </a:xfrm>
              <a:custGeom>
                <a:avLst/>
                <a:gdLst>
                  <a:gd name="T0" fmla="*/ 2147483647 w 332"/>
                  <a:gd name="T1" fmla="*/ 0 h 1394"/>
                  <a:gd name="T2" fmla="*/ 2147483647 w 332"/>
                  <a:gd name="T3" fmla="*/ 2147483647 h 1394"/>
                  <a:gd name="T4" fmla="*/ 2147483647 w 332"/>
                  <a:gd name="T5" fmla="*/ 2147483647 h 1394"/>
                  <a:gd name="T6" fmla="*/ 2147483647 w 332"/>
                  <a:gd name="T7" fmla="*/ 2147483647 h 1394"/>
                  <a:gd name="T8" fmla="*/ 2147483647 w 332"/>
                  <a:gd name="T9" fmla="*/ 2147483647 h 1394"/>
                  <a:gd name="T10" fmla="*/ 2147483647 w 332"/>
                  <a:gd name="T11" fmla="*/ 2147483647 h 1394"/>
                  <a:gd name="T12" fmla="*/ 2147483647 w 332"/>
                  <a:gd name="T13" fmla="*/ 2147483647 h 1394"/>
                  <a:gd name="T14" fmla="*/ 2147483647 w 332"/>
                  <a:gd name="T15" fmla="*/ 2147483647 h 1394"/>
                  <a:gd name="T16" fmla="*/ 2147483647 w 332"/>
                  <a:gd name="T17" fmla="*/ 2147483647 h 1394"/>
                  <a:gd name="T18" fmla="*/ 0 w 332"/>
                  <a:gd name="T19" fmla="*/ 2147483647 h 1394"/>
                  <a:gd name="T20" fmla="*/ 2147483647 w 332"/>
                  <a:gd name="T21" fmla="*/ 2147483647 h 1394"/>
                  <a:gd name="T22" fmla="*/ 2147483647 w 332"/>
                  <a:gd name="T23" fmla="*/ 2147483647 h 1394"/>
                  <a:gd name="T24" fmla="*/ 2147483647 w 332"/>
                  <a:gd name="T25" fmla="*/ 2147483647 h 1394"/>
                  <a:gd name="T26" fmla="*/ 2147483647 w 332"/>
                  <a:gd name="T27" fmla="*/ 2147483647 h 1394"/>
                  <a:gd name="T28" fmla="*/ 2147483647 w 332"/>
                  <a:gd name="T29" fmla="*/ 2147483647 h 1394"/>
                  <a:gd name="T30" fmla="*/ 2147483647 w 332"/>
                  <a:gd name="T31" fmla="*/ 2147483647 h 1394"/>
                  <a:gd name="T32" fmla="*/ 2147483647 w 332"/>
                  <a:gd name="T33" fmla="*/ 0 h 1394"/>
                  <a:gd name="T34" fmla="*/ 2147483647 w 332"/>
                  <a:gd name="T35" fmla="*/ 0 h 139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2"/>
                  <a:gd name="T55" fmla="*/ 0 h 1394"/>
                  <a:gd name="T56" fmla="*/ 332 w 332"/>
                  <a:gd name="T57" fmla="*/ 1394 h 139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2" h="1394">
                    <a:moveTo>
                      <a:pt x="332" y="0"/>
                    </a:moveTo>
                    <a:lnTo>
                      <a:pt x="277" y="190"/>
                    </a:lnTo>
                    <a:lnTo>
                      <a:pt x="249" y="217"/>
                    </a:lnTo>
                    <a:lnTo>
                      <a:pt x="245" y="316"/>
                    </a:lnTo>
                    <a:lnTo>
                      <a:pt x="209" y="350"/>
                    </a:lnTo>
                    <a:lnTo>
                      <a:pt x="127" y="1171"/>
                    </a:lnTo>
                    <a:lnTo>
                      <a:pt x="167" y="1158"/>
                    </a:lnTo>
                    <a:lnTo>
                      <a:pt x="123" y="1359"/>
                    </a:lnTo>
                    <a:lnTo>
                      <a:pt x="19" y="1394"/>
                    </a:lnTo>
                    <a:lnTo>
                      <a:pt x="0" y="1205"/>
                    </a:lnTo>
                    <a:lnTo>
                      <a:pt x="20" y="1186"/>
                    </a:lnTo>
                    <a:lnTo>
                      <a:pt x="15" y="380"/>
                    </a:lnTo>
                    <a:lnTo>
                      <a:pt x="41" y="367"/>
                    </a:lnTo>
                    <a:lnTo>
                      <a:pt x="43" y="272"/>
                    </a:lnTo>
                    <a:lnTo>
                      <a:pt x="66" y="249"/>
                    </a:lnTo>
                    <a:lnTo>
                      <a:pt x="49" y="63"/>
                    </a:ln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261" name="Freeform 111"/>
              <p:cNvSpPr>
                <a:spLocks/>
              </p:cNvSpPr>
              <p:nvPr/>
            </p:nvSpPr>
            <p:spPr bwMode="auto">
              <a:xfrm>
                <a:off x="1999888" y="5290544"/>
                <a:ext cx="173952" cy="521826"/>
              </a:xfrm>
              <a:custGeom>
                <a:avLst/>
                <a:gdLst>
                  <a:gd name="T0" fmla="*/ 2147483647 w 344"/>
                  <a:gd name="T1" fmla="*/ 2147483647 h 1359"/>
                  <a:gd name="T2" fmla="*/ 0 w 344"/>
                  <a:gd name="T3" fmla="*/ 0 h 1359"/>
                  <a:gd name="T4" fmla="*/ 2147483647 w 344"/>
                  <a:gd name="T5" fmla="*/ 2147483647 h 1359"/>
                  <a:gd name="T6" fmla="*/ 2147483647 w 344"/>
                  <a:gd name="T7" fmla="*/ 2147483647 h 1359"/>
                  <a:gd name="T8" fmla="*/ 2147483647 w 344"/>
                  <a:gd name="T9" fmla="*/ 2147483647 h 1359"/>
                  <a:gd name="T10" fmla="*/ 2147483647 w 344"/>
                  <a:gd name="T11" fmla="*/ 2147483647 h 1359"/>
                  <a:gd name="T12" fmla="*/ 2147483647 w 344"/>
                  <a:gd name="T13" fmla="*/ 2147483647 h 1359"/>
                  <a:gd name="T14" fmla="*/ 2147483647 w 344"/>
                  <a:gd name="T15" fmla="*/ 2147483647 h 1359"/>
                  <a:gd name="T16" fmla="*/ 2147483647 w 344"/>
                  <a:gd name="T17" fmla="*/ 2147483647 h 1359"/>
                  <a:gd name="T18" fmla="*/ 2147483647 w 344"/>
                  <a:gd name="T19" fmla="*/ 2147483647 h 1359"/>
                  <a:gd name="T20" fmla="*/ 2147483647 w 344"/>
                  <a:gd name="T21" fmla="*/ 2147483647 h 1359"/>
                  <a:gd name="T22" fmla="*/ 2147483647 w 344"/>
                  <a:gd name="T23" fmla="*/ 2147483647 h 1359"/>
                  <a:gd name="T24" fmla="*/ 2147483647 w 344"/>
                  <a:gd name="T25" fmla="*/ 2147483647 h 1359"/>
                  <a:gd name="T26" fmla="*/ 2147483647 w 344"/>
                  <a:gd name="T27" fmla="*/ 2147483647 h 1359"/>
                  <a:gd name="T28" fmla="*/ 2147483647 w 344"/>
                  <a:gd name="T29" fmla="*/ 2147483647 h 1359"/>
                  <a:gd name="T30" fmla="*/ 2147483647 w 344"/>
                  <a:gd name="T31" fmla="*/ 2147483647 h 1359"/>
                  <a:gd name="T32" fmla="*/ 2147483647 w 344"/>
                  <a:gd name="T33" fmla="*/ 2147483647 h 1359"/>
                  <a:gd name="T34" fmla="*/ 2147483647 w 344"/>
                  <a:gd name="T35" fmla="*/ 2147483647 h 135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44"/>
                  <a:gd name="T55" fmla="*/ 0 h 1359"/>
                  <a:gd name="T56" fmla="*/ 344 w 344"/>
                  <a:gd name="T57" fmla="*/ 1359 h 135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44" h="1359">
                    <a:moveTo>
                      <a:pt x="61" y="190"/>
                    </a:moveTo>
                    <a:lnTo>
                      <a:pt x="0" y="0"/>
                    </a:lnTo>
                    <a:lnTo>
                      <a:pt x="200" y="62"/>
                    </a:lnTo>
                    <a:lnTo>
                      <a:pt x="204" y="228"/>
                    </a:lnTo>
                    <a:lnTo>
                      <a:pt x="183" y="236"/>
                    </a:lnTo>
                    <a:lnTo>
                      <a:pt x="196" y="329"/>
                    </a:lnTo>
                    <a:lnTo>
                      <a:pt x="181" y="342"/>
                    </a:lnTo>
                    <a:lnTo>
                      <a:pt x="325" y="1171"/>
                    </a:lnTo>
                    <a:lnTo>
                      <a:pt x="306" y="1184"/>
                    </a:lnTo>
                    <a:lnTo>
                      <a:pt x="344" y="1359"/>
                    </a:lnTo>
                    <a:lnTo>
                      <a:pt x="293" y="1350"/>
                    </a:lnTo>
                    <a:lnTo>
                      <a:pt x="204" y="1135"/>
                    </a:lnTo>
                    <a:lnTo>
                      <a:pt x="240" y="1140"/>
                    </a:lnTo>
                    <a:lnTo>
                      <a:pt x="44" y="302"/>
                    </a:lnTo>
                    <a:lnTo>
                      <a:pt x="67" y="300"/>
                    </a:lnTo>
                    <a:lnTo>
                      <a:pt x="38" y="188"/>
                    </a:lnTo>
                    <a:lnTo>
                      <a:pt x="61" y="19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262" name="Freeform 112"/>
              <p:cNvSpPr>
                <a:spLocks/>
              </p:cNvSpPr>
              <p:nvPr/>
            </p:nvSpPr>
            <p:spPr bwMode="auto">
              <a:xfrm>
                <a:off x="1919991" y="5336587"/>
                <a:ext cx="641196" cy="101296"/>
              </a:xfrm>
              <a:custGeom>
                <a:avLst/>
                <a:gdLst>
                  <a:gd name="T0" fmla="*/ 2147483647 w 1269"/>
                  <a:gd name="T1" fmla="*/ 2147483647 h 264"/>
                  <a:gd name="T2" fmla="*/ 2147483647 w 1269"/>
                  <a:gd name="T3" fmla="*/ 2147483647 h 264"/>
                  <a:gd name="T4" fmla="*/ 2147483647 w 1269"/>
                  <a:gd name="T5" fmla="*/ 2147483647 h 264"/>
                  <a:gd name="T6" fmla="*/ 2147483647 w 1269"/>
                  <a:gd name="T7" fmla="*/ 2147483647 h 264"/>
                  <a:gd name="T8" fmla="*/ 2147483647 w 1269"/>
                  <a:gd name="T9" fmla="*/ 2147483647 h 264"/>
                  <a:gd name="T10" fmla="*/ 2147483647 w 1269"/>
                  <a:gd name="T11" fmla="*/ 2147483647 h 264"/>
                  <a:gd name="T12" fmla="*/ 2147483647 w 1269"/>
                  <a:gd name="T13" fmla="*/ 2147483647 h 264"/>
                  <a:gd name="T14" fmla="*/ 2147483647 w 1269"/>
                  <a:gd name="T15" fmla="*/ 2147483647 h 264"/>
                  <a:gd name="T16" fmla="*/ 2147483647 w 1269"/>
                  <a:gd name="T17" fmla="*/ 2147483647 h 264"/>
                  <a:gd name="T18" fmla="*/ 2147483647 w 1269"/>
                  <a:gd name="T19" fmla="*/ 2147483647 h 264"/>
                  <a:gd name="T20" fmla="*/ 2147483647 w 1269"/>
                  <a:gd name="T21" fmla="*/ 2147483647 h 264"/>
                  <a:gd name="T22" fmla="*/ 2147483647 w 1269"/>
                  <a:gd name="T23" fmla="*/ 2147483647 h 264"/>
                  <a:gd name="T24" fmla="*/ 2147483647 w 1269"/>
                  <a:gd name="T25" fmla="*/ 2147483647 h 264"/>
                  <a:gd name="T26" fmla="*/ 2147483647 w 1269"/>
                  <a:gd name="T27" fmla="*/ 2147483647 h 264"/>
                  <a:gd name="T28" fmla="*/ 2147483647 w 1269"/>
                  <a:gd name="T29" fmla="*/ 2147483647 h 264"/>
                  <a:gd name="T30" fmla="*/ 2147483647 w 1269"/>
                  <a:gd name="T31" fmla="*/ 2147483647 h 264"/>
                  <a:gd name="T32" fmla="*/ 2147483647 w 1269"/>
                  <a:gd name="T33" fmla="*/ 2147483647 h 264"/>
                  <a:gd name="T34" fmla="*/ 2147483647 w 1269"/>
                  <a:gd name="T35" fmla="*/ 2147483647 h 264"/>
                  <a:gd name="T36" fmla="*/ 2147483647 w 1269"/>
                  <a:gd name="T37" fmla="*/ 2147483647 h 264"/>
                  <a:gd name="T38" fmla="*/ 2147483647 w 1269"/>
                  <a:gd name="T39" fmla="*/ 2147483647 h 264"/>
                  <a:gd name="T40" fmla="*/ 2147483647 w 1269"/>
                  <a:gd name="T41" fmla="*/ 2147483647 h 264"/>
                  <a:gd name="T42" fmla="*/ 2147483647 w 1269"/>
                  <a:gd name="T43" fmla="*/ 2147483647 h 264"/>
                  <a:gd name="T44" fmla="*/ 2147483647 w 1269"/>
                  <a:gd name="T45" fmla="*/ 2147483647 h 264"/>
                  <a:gd name="T46" fmla="*/ 2147483647 w 1269"/>
                  <a:gd name="T47" fmla="*/ 2147483647 h 264"/>
                  <a:gd name="T48" fmla="*/ 2147483647 w 1269"/>
                  <a:gd name="T49" fmla="*/ 2147483647 h 264"/>
                  <a:gd name="T50" fmla="*/ 2147483647 w 1269"/>
                  <a:gd name="T51" fmla="*/ 2147483647 h 264"/>
                  <a:gd name="T52" fmla="*/ 2147483647 w 1269"/>
                  <a:gd name="T53" fmla="*/ 2147483647 h 264"/>
                  <a:gd name="T54" fmla="*/ 2147483647 w 1269"/>
                  <a:gd name="T55" fmla="*/ 2147483647 h 264"/>
                  <a:gd name="T56" fmla="*/ 2147483647 w 1269"/>
                  <a:gd name="T57" fmla="*/ 2147483647 h 264"/>
                  <a:gd name="T58" fmla="*/ 2147483647 w 1269"/>
                  <a:gd name="T59" fmla="*/ 2147483647 h 264"/>
                  <a:gd name="T60" fmla="*/ 2147483647 w 1269"/>
                  <a:gd name="T61" fmla="*/ 2147483647 h 264"/>
                  <a:gd name="T62" fmla="*/ 2147483647 w 1269"/>
                  <a:gd name="T63" fmla="*/ 2147483647 h 264"/>
                  <a:gd name="T64" fmla="*/ 2147483647 w 1269"/>
                  <a:gd name="T65" fmla="*/ 2147483647 h 264"/>
                  <a:gd name="T66" fmla="*/ 2147483647 w 1269"/>
                  <a:gd name="T67" fmla="*/ 2147483647 h 264"/>
                  <a:gd name="T68" fmla="*/ 2147483647 w 1269"/>
                  <a:gd name="T69" fmla="*/ 2147483647 h 264"/>
                  <a:gd name="T70" fmla="*/ 2147483647 w 1269"/>
                  <a:gd name="T71" fmla="*/ 2147483647 h 264"/>
                  <a:gd name="T72" fmla="*/ 2147483647 w 1269"/>
                  <a:gd name="T73" fmla="*/ 2147483647 h 264"/>
                  <a:gd name="T74" fmla="*/ 2147483647 w 1269"/>
                  <a:gd name="T75" fmla="*/ 2147483647 h 264"/>
                  <a:gd name="T76" fmla="*/ 2147483647 w 1269"/>
                  <a:gd name="T77" fmla="*/ 2147483647 h 264"/>
                  <a:gd name="T78" fmla="*/ 2147483647 w 1269"/>
                  <a:gd name="T79" fmla="*/ 2147483647 h 264"/>
                  <a:gd name="T80" fmla="*/ 2147483647 w 1269"/>
                  <a:gd name="T81" fmla="*/ 2147483647 h 264"/>
                  <a:gd name="T82" fmla="*/ 2147483647 w 1269"/>
                  <a:gd name="T83" fmla="*/ 2147483647 h 264"/>
                  <a:gd name="T84" fmla="*/ 2147483647 w 1269"/>
                  <a:gd name="T85" fmla="*/ 2147483647 h 264"/>
                  <a:gd name="T86" fmla="*/ 2147483647 w 1269"/>
                  <a:gd name="T87" fmla="*/ 2147483647 h 264"/>
                  <a:gd name="T88" fmla="*/ 2147483647 w 1269"/>
                  <a:gd name="T89" fmla="*/ 2147483647 h 264"/>
                  <a:gd name="T90" fmla="*/ 2147483647 w 1269"/>
                  <a:gd name="T91" fmla="*/ 2147483647 h 264"/>
                  <a:gd name="T92" fmla="*/ 2147483647 w 1269"/>
                  <a:gd name="T93" fmla="*/ 2147483647 h 264"/>
                  <a:gd name="T94" fmla="*/ 2147483647 w 1269"/>
                  <a:gd name="T95" fmla="*/ 2147483647 h 264"/>
                  <a:gd name="T96" fmla="*/ 2147483647 w 1269"/>
                  <a:gd name="T97" fmla="*/ 2147483647 h 264"/>
                  <a:gd name="T98" fmla="*/ 2147483647 w 1269"/>
                  <a:gd name="T99" fmla="*/ 2147483647 h 264"/>
                  <a:gd name="T100" fmla="*/ 2147483647 w 1269"/>
                  <a:gd name="T101" fmla="*/ 2147483647 h 264"/>
                  <a:gd name="T102" fmla="*/ 2147483647 w 1269"/>
                  <a:gd name="T103" fmla="*/ 2147483647 h 264"/>
                  <a:gd name="T104" fmla="*/ 2147483647 w 1269"/>
                  <a:gd name="T105" fmla="*/ 2147483647 h 264"/>
                  <a:gd name="T106" fmla="*/ 2147483647 w 1269"/>
                  <a:gd name="T107" fmla="*/ 2147483647 h 264"/>
                  <a:gd name="T108" fmla="*/ 2147483647 w 1269"/>
                  <a:gd name="T109" fmla="*/ 2147483647 h 264"/>
                  <a:gd name="T110" fmla="*/ 2147483647 w 1269"/>
                  <a:gd name="T111" fmla="*/ 2147483647 h 264"/>
                  <a:gd name="T112" fmla="*/ 2147483647 w 1269"/>
                  <a:gd name="T113" fmla="*/ 2147483647 h 264"/>
                  <a:gd name="T114" fmla="*/ 2147483647 w 1269"/>
                  <a:gd name="T115" fmla="*/ 2147483647 h 264"/>
                  <a:gd name="T116" fmla="*/ 2147483647 w 1269"/>
                  <a:gd name="T117" fmla="*/ 2147483647 h 264"/>
                  <a:gd name="T118" fmla="*/ 2147483647 w 1269"/>
                  <a:gd name="T119" fmla="*/ 2147483647 h 264"/>
                  <a:gd name="T120" fmla="*/ 2147483647 w 1269"/>
                  <a:gd name="T121" fmla="*/ 2147483647 h 264"/>
                  <a:gd name="T122" fmla="*/ 2147483647 w 1269"/>
                  <a:gd name="T123" fmla="*/ 2147483647 h 264"/>
                  <a:gd name="T124" fmla="*/ 0 w 1269"/>
                  <a:gd name="T125" fmla="*/ 2147483647 h 26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269"/>
                  <a:gd name="T190" fmla="*/ 0 h 264"/>
                  <a:gd name="T191" fmla="*/ 1269 w 1269"/>
                  <a:gd name="T192" fmla="*/ 264 h 264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269" h="264">
                    <a:moveTo>
                      <a:pt x="0" y="57"/>
                    </a:moveTo>
                    <a:lnTo>
                      <a:pt x="4" y="58"/>
                    </a:lnTo>
                    <a:lnTo>
                      <a:pt x="8" y="62"/>
                    </a:lnTo>
                    <a:lnTo>
                      <a:pt x="17" y="68"/>
                    </a:lnTo>
                    <a:lnTo>
                      <a:pt x="21" y="72"/>
                    </a:lnTo>
                    <a:lnTo>
                      <a:pt x="27" y="74"/>
                    </a:lnTo>
                    <a:lnTo>
                      <a:pt x="33" y="77"/>
                    </a:lnTo>
                    <a:lnTo>
                      <a:pt x="38" y="81"/>
                    </a:lnTo>
                    <a:lnTo>
                      <a:pt x="44" y="85"/>
                    </a:lnTo>
                    <a:lnTo>
                      <a:pt x="54" y="89"/>
                    </a:lnTo>
                    <a:lnTo>
                      <a:pt x="59" y="93"/>
                    </a:lnTo>
                    <a:lnTo>
                      <a:pt x="69" y="98"/>
                    </a:lnTo>
                    <a:lnTo>
                      <a:pt x="78" y="102"/>
                    </a:lnTo>
                    <a:lnTo>
                      <a:pt x="86" y="108"/>
                    </a:lnTo>
                    <a:lnTo>
                      <a:pt x="95" y="112"/>
                    </a:lnTo>
                    <a:lnTo>
                      <a:pt x="107" y="117"/>
                    </a:lnTo>
                    <a:lnTo>
                      <a:pt x="114" y="121"/>
                    </a:lnTo>
                    <a:lnTo>
                      <a:pt x="126" y="127"/>
                    </a:lnTo>
                    <a:lnTo>
                      <a:pt x="132" y="129"/>
                    </a:lnTo>
                    <a:lnTo>
                      <a:pt x="137" y="131"/>
                    </a:lnTo>
                    <a:lnTo>
                      <a:pt x="143" y="135"/>
                    </a:lnTo>
                    <a:lnTo>
                      <a:pt x="149" y="138"/>
                    </a:lnTo>
                    <a:lnTo>
                      <a:pt x="154" y="140"/>
                    </a:lnTo>
                    <a:lnTo>
                      <a:pt x="160" y="142"/>
                    </a:lnTo>
                    <a:lnTo>
                      <a:pt x="166" y="144"/>
                    </a:lnTo>
                    <a:lnTo>
                      <a:pt x="173" y="148"/>
                    </a:lnTo>
                    <a:lnTo>
                      <a:pt x="179" y="150"/>
                    </a:lnTo>
                    <a:lnTo>
                      <a:pt x="185" y="152"/>
                    </a:lnTo>
                    <a:lnTo>
                      <a:pt x="190" y="155"/>
                    </a:lnTo>
                    <a:lnTo>
                      <a:pt x="198" y="157"/>
                    </a:lnTo>
                    <a:lnTo>
                      <a:pt x="204" y="159"/>
                    </a:lnTo>
                    <a:lnTo>
                      <a:pt x="209" y="163"/>
                    </a:lnTo>
                    <a:lnTo>
                      <a:pt x="217" y="165"/>
                    </a:lnTo>
                    <a:lnTo>
                      <a:pt x="225" y="167"/>
                    </a:lnTo>
                    <a:lnTo>
                      <a:pt x="230" y="169"/>
                    </a:lnTo>
                    <a:lnTo>
                      <a:pt x="238" y="173"/>
                    </a:lnTo>
                    <a:lnTo>
                      <a:pt x="246" y="174"/>
                    </a:lnTo>
                    <a:lnTo>
                      <a:pt x="253" y="178"/>
                    </a:lnTo>
                    <a:lnTo>
                      <a:pt x="259" y="178"/>
                    </a:lnTo>
                    <a:lnTo>
                      <a:pt x="265" y="180"/>
                    </a:lnTo>
                    <a:lnTo>
                      <a:pt x="270" y="182"/>
                    </a:lnTo>
                    <a:lnTo>
                      <a:pt x="276" y="184"/>
                    </a:lnTo>
                    <a:lnTo>
                      <a:pt x="284" y="184"/>
                    </a:lnTo>
                    <a:lnTo>
                      <a:pt x="289" y="186"/>
                    </a:lnTo>
                    <a:lnTo>
                      <a:pt x="295" y="188"/>
                    </a:lnTo>
                    <a:lnTo>
                      <a:pt x="301" y="190"/>
                    </a:lnTo>
                    <a:lnTo>
                      <a:pt x="306" y="192"/>
                    </a:lnTo>
                    <a:lnTo>
                      <a:pt x="314" y="193"/>
                    </a:lnTo>
                    <a:lnTo>
                      <a:pt x="320" y="193"/>
                    </a:lnTo>
                    <a:lnTo>
                      <a:pt x="327" y="195"/>
                    </a:lnTo>
                    <a:lnTo>
                      <a:pt x="333" y="197"/>
                    </a:lnTo>
                    <a:lnTo>
                      <a:pt x="341" y="199"/>
                    </a:lnTo>
                    <a:lnTo>
                      <a:pt x="346" y="199"/>
                    </a:lnTo>
                    <a:lnTo>
                      <a:pt x="354" y="201"/>
                    </a:lnTo>
                    <a:lnTo>
                      <a:pt x="360" y="201"/>
                    </a:lnTo>
                    <a:lnTo>
                      <a:pt x="365" y="205"/>
                    </a:lnTo>
                    <a:lnTo>
                      <a:pt x="373" y="205"/>
                    </a:lnTo>
                    <a:lnTo>
                      <a:pt x="381" y="207"/>
                    </a:lnTo>
                    <a:lnTo>
                      <a:pt x="386" y="207"/>
                    </a:lnTo>
                    <a:lnTo>
                      <a:pt x="394" y="209"/>
                    </a:lnTo>
                    <a:lnTo>
                      <a:pt x="400" y="209"/>
                    </a:lnTo>
                    <a:lnTo>
                      <a:pt x="409" y="211"/>
                    </a:lnTo>
                    <a:lnTo>
                      <a:pt x="415" y="211"/>
                    </a:lnTo>
                    <a:lnTo>
                      <a:pt x="422" y="212"/>
                    </a:lnTo>
                    <a:lnTo>
                      <a:pt x="428" y="212"/>
                    </a:lnTo>
                    <a:lnTo>
                      <a:pt x="436" y="214"/>
                    </a:lnTo>
                    <a:lnTo>
                      <a:pt x="443" y="214"/>
                    </a:lnTo>
                    <a:lnTo>
                      <a:pt x="451" y="216"/>
                    </a:lnTo>
                    <a:lnTo>
                      <a:pt x="459" y="216"/>
                    </a:lnTo>
                    <a:lnTo>
                      <a:pt x="466" y="218"/>
                    </a:lnTo>
                    <a:lnTo>
                      <a:pt x="474" y="218"/>
                    </a:lnTo>
                    <a:lnTo>
                      <a:pt x="481" y="218"/>
                    </a:lnTo>
                    <a:lnTo>
                      <a:pt x="487" y="218"/>
                    </a:lnTo>
                    <a:lnTo>
                      <a:pt x="495" y="220"/>
                    </a:lnTo>
                    <a:lnTo>
                      <a:pt x="502" y="220"/>
                    </a:lnTo>
                    <a:lnTo>
                      <a:pt x="510" y="220"/>
                    </a:lnTo>
                    <a:lnTo>
                      <a:pt x="518" y="220"/>
                    </a:lnTo>
                    <a:lnTo>
                      <a:pt x="527" y="222"/>
                    </a:lnTo>
                    <a:lnTo>
                      <a:pt x="533" y="222"/>
                    </a:lnTo>
                    <a:lnTo>
                      <a:pt x="542" y="222"/>
                    </a:lnTo>
                    <a:lnTo>
                      <a:pt x="548" y="222"/>
                    </a:lnTo>
                    <a:lnTo>
                      <a:pt x="557" y="222"/>
                    </a:lnTo>
                    <a:lnTo>
                      <a:pt x="563" y="222"/>
                    </a:lnTo>
                    <a:lnTo>
                      <a:pt x="573" y="224"/>
                    </a:lnTo>
                    <a:lnTo>
                      <a:pt x="578" y="224"/>
                    </a:lnTo>
                    <a:lnTo>
                      <a:pt x="588" y="224"/>
                    </a:lnTo>
                    <a:lnTo>
                      <a:pt x="595" y="224"/>
                    </a:lnTo>
                    <a:lnTo>
                      <a:pt x="603" y="224"/>
                    </a:lnTo>
                    <a:lnTo>
                      <a:pt x="611" y="224"/>
                    </a:lnTo>
                    <a:lnTo>
                      <a:pt x="618" y="224"/>
                    </a:lnTo>
                    <a:lnTo>
                      <a:pt x="626" y="224"/>
                    </a:lnTo>
                    <a:lnTo>
                      <a:pt x="635" y="224"/>
                    </a:lnTo>
                    <a:lnTo>
                      <a:pt x="643" y="224"/>
                    </a:lnTo>
                    <a:lnTo>
                      <a:pt x="653" y="224"/>
                    </a:lnTo>
                    <a:lnTo>
                      <a:pt x="658" y="222"/>
                    </a:lnTo>
                    <a:lnTo>
                      <a:pt x="668" y="222"/>
                    </a:lnTo>
                    <a:lnTo>
                      <a:pt x="675" y="222"/>
                    </a:lnTo>
                    <a:lnTo>
                      <a:pt x="685" y="222"/>
                    </a:lnTo>
                    <a:lnTo>
                      <a:pt x="692" y="222"/>
                    </a:lnTo>
                    <a:lnTo>
                      <a:pt x="700" y="222"/>
                    </a:lnTo>
                    <a:lnTo>
                      <a:pt x="710" y="222"/>
                    </a:lnTo>
                    <a:lnTo>
                      <a:pt x="719" y="222"/>
                    </a:lnTo>
                    <a:lnTo>
                      <a:pt x="734" y="220"/>
                    </a:lnTo>
                    <a:lnTo>
                      <a:pt x="751" y="218"/>
                    </a:lnTo>
                    <a:lnTo>
                      <a:pt x="767" y="216"/>
                    </a:lnTo>
                    <a:lnTo>
                      <a:pt x="782" y="214"/>
                    </a:lnTo>
                    <a:lnTo>
                      <a:pt x="797" y="212"/>
                    </a:lnTo>
                    <a:lnTo>
                      <a:pt x="812" y="211"/>
                    </a:lnTo>
                    <a:lnTo>
                      <a:pt x="827" y="209"/>
                    </a:lnTo>
                    <a:lnTo>
                      <a:pt x="843" y="207"/>
                    </a:lnTo>
                    <a:lnTo>
                      <a:pt x="856" y="203"/>
                    </a:lnTo>
                    <a:lnTo>
                      <a:pt x="871" y="199"/>
                    </a:lnTo>
                    <a:lnTo>
                      <a:pt x="885" y="197"/>
                    </a:lnTo>
                    <a:lnTo>
                      <a:pt x="898" y="195"/>
                    </a:lnTo>
                    <a:lnTo>
                      <a:pt x="911" y="192"/>
                    </a:lnTo>
                    <a:lnTo>
                      <a:pt x="924" y="190"/>
                    </a:lnTo>
                    <a:lnTo>
                      <a:pt x="936" y="186"/>
                    </a:lnTo>
                    <a:lnTo>
                      <a:pt x="949" y="182"/>
                    </a:lnTo>
                    <a:lnTo>
                      <a:pt x="961" y="178"/>
                    </a:lnTo>
                    <a:lnTo>
                      <a:pt x="972" y="174"/>
                    </a:lnTo>
                    <a:lnTo>
                      <a:pt x="983" y="171"/>
                    </a:lnTo>
                    <a:lnTo>
                      <a:pt x="995" y="167"/>
                    </a:lnTo>
                    <a:lnTo>
                      <a:pt x="1006" y="163"/>
                    </a:lnTo>
                    <a:lnTo>
                      <a:pt x="1016" y="159"/>
                    </a:lnTo>
                    <a:lnTo>
                      <a:pt x="1025" y="155"/>
                    </a:lnTo>
                    <a:lnTo>
                      <a:pt x="1037" y="152"/>
                    </a:lnTo>
                    <a:lnTo>
                      <a:pt x="1046" y="146"/>
                    </a:lnTo>
                    <a:lnTo>
                      <a:pt x="1056" y="142"/>
                    </a:lnTo>
                    <a:lnTo>
                      <a:pt x="1065" y="138"/>
                    </a:lnTo>
                    <a:lnTo>
                      <a:pt x="1075" y="135"/>
                    </a:lnTo>
                    <a:lnTo>
                      <a:pt x="1084" y="129"/>
                    </a:lnTo>
                    <a:lnTo>
                      <a:pt x="1092" y="127"/>
                    </a:lnTo>
                    <a:lnTo>
                      <a:pt x="1101" y="121"/>
                    </a:lnTo>
                    <a:lnTo>
                      <a:pt x="1109" y="117"/>
                    </a:lnTo>
                    <a:lnTo>
                      <a:pt x="1116" y="114"/>
                    </a:lnTo>
                    <a:lnTo>
                      <a:pt x="1124" y="108"/>
                    </a:lnTo>
                    <a:lnTo>
                      <a:pt x="1132" y="104"/>
                    </a:lnTo>
                    <a:lnTo>
                      <a:pt x="1139" y="100"/>
                    </a:lnTo>
                    <a:lnTo>
                      <a:pt x="1145" y="95"/>
                    </a:lnTo>
                    <a:lnTo>
                      <a:pt x="1153" y="91"/>
                    </a:lnTo>
                    <a:lnTo>
                      <a:pt x="1158" y="85"/>
                    </a:lnTo>
                    <a:lnTo>
                      <a:pt x="1166" y="81"/>
                    </a:lnTo>
                    <a:lnTo>
                      <a:pt x="1172" y="77"/>
                    </a:lnTo>
                    <a:lnTo>
                      <a:pt x="1177" y="74"/>
                    </a:lnTo>
                    <a:lnTo>
                      <a:pt x="1183" y="68"/>
                    </a:lnTo>
                    <a:lnTo>
                      <a:pt x="1189" y="64"/>
                    </a:lnTo>
                    <a:lnTo>
                      <a:pt x="1200" y="57"/>
                    </a:lnTo>
                    <a:lnTo>
                      <a:pt x="1210" y="49"/>
                    </a:lnTo>
                    <a:lnTo>
                      <a:pt x="1219" y="41"/>
                    </a:lnTo>
                    <a:lnTo>
                      <a:pt x="1227" y="34"/>
                    </a:lnTo>
                    <a:lnTo>
                      <a:pt x="1234" y="28"/>
                    </a:lnTo>
                    <a:lnTo>
                      <a:pt x="1242" y="22"/>
                    </a:lnTo>
                    <a:lnTo>
                      <a:pt x="1248" y="17"/>
                    </a:lnTo>
                    <a:lnTo>
                      <a:pt x="1253" y="11"/>
                    </a:lnTo>
                    <a:lnTo>
                      <a:pt x="1259" y="7"/>
                    </a:lnTo>
                    <a:lnTo>
                      <a:pt x="1265" y="3"/>
                    </a:lnTo>
                    <a:lnTo>
                      <a:pt x="1269" y="0"/>
                    </a:lnTo>
                    <a:lnTo>
                      <a:pt x="1269" y="7"/>
                    </a:lnTo>
                    <a:lnTo>
                      <a:pt x="1267" y="13"/>
                    </a:lnTo>
                    <a:lnTo>
                      <a:pt x="1265" y="22"/>
                    </a:lnTo>
                    <a:lnTo>
                      <a:pt x="1263" y="30"/>
                    </a:lnTo>
                    <a:lnTo>
                      <a:pt x="1261" y="39"/>
                    </a:lnTo>
                    <a:lnTo>
                      <a:pt x="1255" y="49"/>
                    </a:lnTo>
                    <a:lnTo>
                      <a:pt x="1251" y="58"/>
                    </a:lnTo>
                    <a:lnTo>
                      <a:pt x="1250" y="66"/>
                    </a:lnTo>
                    <a:lnTo>
                      <a:pt x="1246" y="76"/>
                    </a:lnTo>
                    <a:lnTo>
                      <a:pt x="1242" y="81"/>
                    </a:lnTo>
                    <a:lnTo>
                      <a:pt x="1240" y="87"/>
                    </a:lnTo>
                    <a:lnTo>
                      <a:pt x="1240" y="91"/>
                    </a:lnTo>
                    <a:lnTo>
                      <a:pt x="1240" y="93"/>
                    </a:lnTo>
                    <a:lnTo>
                      <a:pt x="1236" y="93"/>
                    </a:lnTo>
                    <a:lnTo>
                      <a:pt x="1229" y="100"/>
                    </a:lnTo>
                    <a:lnTo>
                      <a:pt x="1223" y="102"/>
                    </a:lnTo>
                    <a:lnTo>
                      <a:pt x="1215" y="108"/>
                    </a:lnTo>
                    <a:lnTo>
                      <a:pt x="1208" y="114"/>
                    </a:lnTo>
                    <a:lnTo>
                      <a:pt x="1200" y="121"/>
                    </a:lnTo>
                    <a:lnTo>
                      <a:pt x="1194" y="125"/>
                    </a:lnTo>
                    <a:lnTo>
                      <a:pt x="1189" y="127"/>
                    </a:lnTo>
                    <a:lnTo>
                      <a:pt x="1183" y="131"/>
                    </a:lnTo>
                    <a:lnTo>
                      <a:pt x="1177" y="135"/>
                    </a:lnTo>
                    <a:lnTo>
                      <a:pt x="1170" y="138"/>
                    </a:lnTo>
                    <a:lnTo>
                      <a:pt x="1164" y="142"/>
                    </a:lnTo>
                    <a:lnTo>
                      <a:pt x="1156" y="146"/>
                    </a:lnTo>
                    <a:lnTo>
                      <a:pt x="1151" y="152"/>
                    </a:lnTo>
                    <a:lnTo>
                      <a:pt x="1143" y="154"/>
                    </a:lnTo>
                    <a:lnTo>
                      <a:pt x="1134" y="157"/>
                    </a:lnTo>
                    <a:lnTo>
                      <a:pt x="1126" y="163"/>
                    </a:lnTo>
                    <a:lnTo>
                      <a:pt x="1118" y="167"/>
                    </a:lnTo>
                    <a:lnTo>
                      <a:pt x="1109" y="171"/>
                    </a:lnTo>
                    <a:lnTo>
                      <a:pt x="1101" y="174"/>
                    </a:lnTo>
                    <a:lnTo>
                      <a:pt x="1092" y="180"/>
                    </a:lnTo>
                    <a:lnTo>
                      <a:pt x="1084" y="184"/>
                    </a:lnTo>
                    <a:lnTo>
                      <a:pt x="1073" y="188"/>
                    </a:lnTo>
                    <a:lnTo>
                      <a:pt x="1063" y="192"/>
                    </a:lnTo>
                    <a:lnTo>
                      <a:pt x="1052" y="195"/>
                    </a:lnTo>
                    <a:lnTo>
                      <a:pt x="1042" y="199"/>
                    </a:lnTo>
                    <a:lnTo>
                      <a:pt x="1031" y="205"/>
                    </a:lnTo>
                    <a:lnTo>
                      <a:pt x="1020" y="209"/>
                    </a:lnTo>
                    <a:lnTo>
                      <a:pt x="1008" y="212"/>
                    </a:lnTo>
                    <a:lnTo>
                      <a:pt x="997" y="216"/>
                    </a:lnTo>
                    <a:lnTo>
                      <a:pt x="983" y="220"/>
                    </a:lnTo>
                    <a:lnTo>
                      <a:pt x="972" y="224"/>
                    </a:lnTo>
                    <a:lnTo>
                      <a:pt x="959" y="226"/>
                    </a:lnTo>
                    <a:lnTo>
                      <a:pt x="947" y="231"/>
                    </a:lnTo>
                    <a:lnTo>
                      <a:pt x="934" y="233"/>
                    </a:lnTo>
                    <a:lnTo>
                      <a:pt x="923" y="237"/>
                    </a:lnTo>
                    <a:lnTo>
                      <a:pt x="909" y="239"/>
                    </a:lnTo>
                    <a:lnTo>
                      <a:pt x="896" y="245"/>
                    </a:lnTo>
                    <a:lnTo>
                      <a:pt x="879" y="247"/>
                    </a:lnTo>
                    <a:lnTo>
                      <a:pt x="865" y="249"/>
                    </a:lnTo>
                    <a:lnTo>
                      <a:pt x="850" y="250"/>
                    </a:lnTo>
                    <a:lnTo>
                      <a:pt x="837" y="252"/>
                    </a:lnTo>
                    <a:lnTo>
                      <a:pt x="822" y="254"/>
                    </a:lnTo>
                    <a:lnTo>
                      <a:pt x="807" y="256"/>
                    </a:lnTo>
                    <a:lnTo>
                      <a:pt x="791" y="260"/>
                    </a:lnTo>
                    <a:lnTo>
                      <a:pt x="776" y="262"/>
                    </a:lnTo>
                    <a:lnTo>
                      <a:pt x="759" y="262"/>
                    </a:lnTo>
                    <a:lnTo>
                      <a:pt x="742" y="262"/>
                    </a:lnTo>
                    <a:lnTo>
                      <a:pt x="725" y="264"/>
                    </a:lnTo>
                    <a:lnTo>
                      <a:pt x="710" y="264"/>
                    </a:lnTo>
                    <a:lnTo>
                      <a:pt x="692" y="264"/>
                    </a:lnTo>
                    <a:lnTo>
                      <a:pt x="673" y="264"/>
                    </a:lnTo>
                    <a:lnTo>
                      <a:pt x="656" y="264"/>
                    </a:lnTo>
                    <a:lnTo>
                      <a:pt x="641" y="264"/>
                    </a:lnTo>
                    <a:lnTo>
                      <a:pt x="632" y="264"/>
                    </a:lnTo>
                    <a:lnTo>
                      <a:pt x="626" y="264"/>
                    </a:lnTo>
                    <a:lnTo>
                      <a:pt x="616" y="262"/>
                    </a:lnTo>
                    <a:lnTo>
                      <a:pt x="611" y="262"/>
                    </a:lnTo>
                    <a:lnTo>
                      <a:pt x="603" y="262"/>
                    </a:lnTo>
                    <a:lnTo>
                      <a:pt x="595" y="262"/>
                    </a:lnTo>
                    <a:lnTo>
                      <a:pt x="588" y="260"/>
                    </a:lnTo>
                    <a:lnTo>
                      <a:pt x="582" y="260"/>
                    </a:lnTo>
                    <a:lnTo>
                      <a:pt x="575" y="260"/>
                    </a:lnTo>
                    <a:lnTo>
                      <a:pt x="567" y="260"/>
                    </a:lnTo>
                    <a:lnTo>
                      <a:pt x="559" y="258"/>
                    </a:lnTo>
                    <a:lnTo>
                      <a:pt x="554" y="258"/>
                    </a:lnTo>
                    <a:lnTo>
                      <a:pt x="546" y="256"/>
                    </a:lnTo>
                    <a:lnTo>
                      <a:pt x="540" y="256"/>
                    </a:lnTo>
                    <a:lnTo>
                      <a:pt x="535" y="256"/>
                    </a:lnTo>
                    <a:lnTo>
                      <a:pt x="529" y="256"/>
                    </a:lnTo>
                    <a:lnTo>
                      <a:pt x="521" y="254"/>
                    </a:lnTo>
                    <a:lnTo>
                      <a:pt x="516" y="254"/>
                    </a:lnTo>
                    <a:lnTo>
                      <a:pt x="508" y="252"/>
                    </a:lnTo>
                    <a:lnTo>
                      <a:pt x="502" y="252"/>
                    </a:lnTo>
                    <a:lnTo>
                      <a:pt x="495" y="252"/>
                    </a:lnTo>
                    <a:lnTo>
                      <a:pt x="489" y="250"/>
                    </a:lnTo>
                    <a:lnTo>
                      <a:pt x="483" y="250"/>
                    </a:lnTo>
                    <a:lnTo>
                      <a:pt x="478" y="250"/>
                    </a:lnTo>
                    <a:lnTo>
                      <a:pt x="472" y="249"/>
                    </a:lnTo>
                    <a:lnTo>
                      <a:pt x="466" y="249"/>
                    </a:lnTo>
                    <a:lnTo>
                      <a:pt x="460" y="247"/>
                    </a:lnTo>
                    <a:lnTo>
                      <a:pt x="453" y="247"/>
                    </a:lnTo>
                    <a:lnTo>
                      <a:pt x="447" y="247"/>
                    </a:lnTo>
                    <a:lnTo>
                      <a:pt x="441" y="247"/>
                    </a:lnTo>
                    <a:lnTo>
                      <a:pt x="436" y="245"/>
                    </a:lnTo>
                    <a:lnTo>
                      <a:pt x="430" y="245"/>
                    </a:lnTo>
                    <a:lnTo>
                      <a:pt x="424" y="243"/>
                    </a:lnTo>
                    <a:lnTo>
                      <a:pt x="419" y="241"/>
                    </a:lnTo>
                    <a:lnTo>
                      <a:pt x="413" y="241"/>
                    </a:lnTo>
                    <a:lnTo>
                      <a:pt x="407" y="239"/>
                    </a:lnTo>
                    <a:lnTo>
                      <a:pt x="396" y="237"/>
                    </a:lnTo>
                    <a:lnTo>
                      <a:pt x="384" y="235"/>
                    </a:lnTo>
                    <a:lnTo>
                      <a:pt x="379" y="233"/>
                    </a:lnTo>
                    <a:lnTo>
                      <a:pt x="373" y="233"/>
                    </a:lnTo>
                    <a:lnTo>
                      <a:pt x="367" y="231"/>
                    </a:lnTo>
                    <a:lnTo>
                      <a:pt x="362" y="231"/>
                    </a:lnTo>
                    <a:lnTo>
                      <a:pt x="352" y="228"/>
                    </a:lnTo>
                    <a:lnTo>
                      <a:pt x="343" y="226"/>
                    </a:lnTo>
                    <a:lnTo>
                      <a:pt x="331" y="224"/>
                    </a:lnTo>
                    <a:lnTo>
                      <a:pt x="320" y="222"/>
                    </a:lnTo>
                    <a:lnTo>
                      <a:pt x="308" y="218"/>
                    </a:lnTo>
                    <a:lnTo>
                      <a:pt x="299" y="216"/>
                    </a:lnTo>
                    <a:lnTo>
                      <a:pt x="289" y="212"/>
                    </a:lnTo>
                    <a:lnTo>
                      <a:pt x="278" y="211"/>
                    </a:lnTo>
                    <a:lnTo>
                      <a:pt x="268" y="207"/>
                    </a:lnTo>
                    <a:lnTo>
                      <a:pt x="259" y="205"/>
                    </a:lnTo>
                    <a:lnTo>
                      <a:pt x="253" y="201"/>
                    </a:lnTo>
                    <a:lnTo>
                      <a:pt x="248" y="199"/>
                    </a:lnTo>
                    <a:lnTo>
                      <a:pt x="240" y="197"/>
                    </a:lnTo>
                    <a:lnTo>
                      <a:pt x="234" y="197"/>
                    </a:lnTo>
                    <a:lnTo>
                      <a:pt x="228" y="193"/>
                    </a:lnTo>
                    <a:lnTo>
                      <a:pt x="223" y="192"/>
                    </a:lnTo>
                    <a:lnTo>
                      <a:pt x="217" y="190"/>
                    </a:lnTo>
                    <a:lnTo>
                      <a:pt x="211" y="190"/>
                    </a:lnTo>
                    <a:lnTo>
                      <a:pt x="206" y="186"/>
                    </a:lnTo>
                    <a:lnTo>
                      <a:pt x="198" y="184"/>
                    </a:lnTo>
                    <a:lnTo>
                      <a:pt x="192" y="182"/>
                    </a:lnTo>
                    <a:lnTo>
                      <a:pt x="189" y="180"/>
                    </a:lnTo>
                    <a:lnTo>
                      <a:pt x="181" y="176"/>
                    </a:lnTo>
                    <a:lnTo>
                      <a:pt x="177" y="174"/>
                    </a:lnTo>
                    <a:lnTo>
                      <a:pt x="170" y="173"/>
                    </a:lnTo>
                    <a:lnTo>
                      <a:pt x="166" y="171"/>
                    </a:lnTo>
                    <a:lnTo>
                      <a:pt x="158" y="169"/>
                    </a:lnTo>
                    <a:lnTo>
                      <a:pt x="152" y="167"/>
                    </a:lnTo>
                    <a:lnTo>
                      <a:pt x="149" y="163"/>
                    </a:lnTo>
                    <a:lnTo>
                      <a:pt x="143" y="161"/>
                    </a:lnTo>
                    <a:lnTo>
                      <a:pt x="132" y="155"/>
                    </a:lnTo>
                    <a:lnTo>
                      <a:pt x="122" y="152"/>
                    </a:lnTo>
                    <a:lnTo>
                      <a:pt x="113" y="146"/>
                    </a:lnTo>
                    <a:lnTo>
                      <a:pt x="101" y="142"/>
                    </a:lnTo>
                    <a:lnTo>
                      <a:pt x="93" y="138"/>
                    </a:lnTo>
                    <a:lnTo>
                      <a:pt x="84" y="135"/>
                    </a:lnTo>
                    <a:lnTo>
                      <a:pt x="74" y="129"/>
                    </a:lnTo>
                    <a:lnTo>
                      <a:pt x="67" y="125"/>
                    </a:lnTo>
                    <a:lnTo>
                      <a:pt x="57" y="119"/>
                    </a:lnTo>
                    <a:lnTo>
                      <a:pt x="52" y="117"/>
                    </a:lnTo>
                    <a:lnTo>
                      <a:pt x="44" y="114"/>
                    </a:lnTo>
                    <a:lnTo>
                      <a:pt x="36" y="110"/>
                    </a:lnTo>
                    <a:lnTo>
                      <a:pt x="31" y="106"/>
                    </a:lnTo>
                    <a:lnTo>
                      <a:pt x="27" y="104"/>
                    </a:lnTo>
                    <a:lnTo>
                      <a:pt x="17" y="98"/>
                    </a:lnTo>
                    <a:lnTo>
                      <a:pt x="10" y="95"/>
                    </a:lnTo>
                    <a:lnTo>
                      <a:pt x="6" y="93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263" name="Freeform 114"/>
              <p:cNvSpPr>
                <a:spLocks/>
              </p:cNvSpPr>
              <p:nvPr/>
            </p:nvSpPr>
            <p:spPr bwMode="auto">
              <a:xfrm>
                <a:off x="1874480" y="5210735"/>
                <a:ext cx="723116" cy="620052"/>
              </a:xfrm>
              <a:custGeom>
                <a:avLst/>
                <a:gdLst>
                  <a:gd name="T0" fmla="*/ 2147483647 w 1430"/>
                  <a:gd name="T1" fmla="*/ 2147483647 h 1616"/>
                  <a:gd name="T2" fmla="*/ 2147483647 w 1430"/>
                  <a:gd name="T3" fmla="*/ 2147483647 h 1616"/>
                  <a:gd name="T4" fmla="*/ 2147483647 w 1430"/>
                  <a:gd name="T5" fmla="*/ 2147483647 h 1616"/>
                  <a:gd name="T6" fmla="*/ 2147483647 w 1430"/>
                  <a:gd name="T7" fmla="*/ 2147483647 h 1616"/>
                  <a:gd name="T8" fmla="*/ 2147483647 w 1430"/>
                  <a:gd name="T9" fmla="*/ 2147483647 h 1616"/>
                  <a:gd name="T10" fmla="*/ 2147483647 w 1430"/>
                  <a:gd name="T11" fmla="*/ 2147483647 h 1616"/>
                  <a:gd name="T12" fmla="*/ 2147483647 w 1430"/>
                  <a:gd name="T13" fmla="*/ 2147483647 h 1616"/>
                  <a:gd name="T14" fmla="*/ 2147483647 w 1430"/>
                  <a:gd name="T15" fmla="*/ 2147483647 h 1616"/>
                  <a:gd name="T16" fmla="*/ 2147483647 w 1430"/>
                  <a:gd name="T17" fmla="*/ 2147483647 h 1616"/>
                  <a:gd name="T18" fmla="*/ 2147483647 w 1430"/>
                  <a:gd name="T19" fmla="*/ 2147483647 h 1616"/>
                  <a:gd name="T20" fmla="*/ 2147483647 w 1430"/>
                  <a:gd name="T21" fmla="*/ 2147483647 h 1616"/>
                  <a:gd name="T22" fmla="*/ 2147483647 w 1430"/>
                  <a:gd name="T23" fmla="*/ 2147483647 h 1616"/>
                  <a:gd name="T24" fmla="*/ 2147483647 w 1430"/>
                  <a:gd name="T25" fmla="*/ 2147483647 h 1616"/>
                  <a:gd name="T26" fmla="*/ 2147483647 w 1430"/>
                  <a:gd name="T27" fmla="*/ 2147483647 h 1616"/>
                  <a:gd name="T28" fmla="*/ 2147483647 w 1430"/>
                  <a:gd name="T29" fmla="*/ 2147483647 h 1616"/>
                  <a:gd name="T30" fmla="*/ 2147483647 w 1430"/>
                  <a:gd name="T31" fmla="*/ 2147483647 h 1616"/>
                  <a:gd name="T32" fmla="*/ 2147483647 w 1430"/>
                  <a:gd name="T33" fmla="*/ 2147483647 h 1616"/>
                  <a:gd name="T34" fmla="*/ 2147483647 w 1430"/>
                  <a:gd name="T35" fmla="*/ 2147483647 h 1616"/>
                  <a:gd name="T36" fmla="*/ 2147483647 w 1430"/>
                  <a:gd name="T37" fmla="*/ 2147483647 h 1616"/>
                  <a:gd name="T38" fmla="*/ 2147483647 w 1430"/>
                  <a:gd name="T39" fmla="*/ 2147483647 h 1616"/>
                  <a:gd name="T40" fmla="*/ 2147483647 w 1430"/>
                  <a:gd name="T41" fmla="*/ 2147483647 h 1616"/>
                  <a:gd name="T42" fmla="*/ 2147483647 w 1430"/>
                  <a:gd name="T43" fmla="*/ 2147483647 h 1616"/>
                  <a:gd name="T44" fmla="*/ 2147483647 w 1430"/>
                  <a:gd name="T45" fmla="*/ 2147483647 h 1616"/>
                  <a:gd name="T46" fmla="*/ 2147483647 w 1430"/>
                  <a:gd name="T47" fmla="*/ 2147483647 h 1616"/>
                  <a:gd name="T48" fmla="*/ 2147483647 w 1430"/>
                  <a:gd name="T49" fmla="*/ 2147483647 h 1616"/>
                  <a:gd name="T50" fmla="*/ 2147483647 w 1430"/>
                  <a:gd name="T51" fmla="*/ 2147483647 h 1616"/>
                  <a:gd name="T52" fmla="*/ 2147483647 w 1430"/>
                  <a:gd name="T53" fmla="*/ 2147483647 h 1616"/>
                  <a:gd name="T54" fmla="*/ 2147483647 w 1430"/>
                  <a:gd name="T55" fmla="*/ 2147483647 h 1616"/>
                  <a:gd name="T56" fmla="*/ 2147483647 w 1430"/>
                  <a:gd name="T57" fmla="*/ 2147483647 h 1616"/>
                  <a:gd name="T58" fmla="*/ 2147483647 w 1430"/>
                  <a:gd name="T59" fmla="*/ 2147483647 h 1616"/>
                  <a:gd name="T60" fmla="*/ 2147483647 w 1430"/>
                  <a:gd name="T61" fmla="*/ 0 h 1616"/>
                  <a:gd name="T62" fmla="*/ 2147483647 w 1430"/>
                  <a:gd name="T63" fmla="*/ 2147483647 h 1616"/>
                  <a:gd name="T64" fmla="*/ 2147483647 w 1430"/>
                  <a:gd name="T65" fmla="*/ 2147483647 h 1616"/>
                  <a:gd name="T66" fmla="*/ 2147483647 w 1430"/>
                  <a:gd name="T67" fmla="*/ 2147483647 h 1616"/>
                  <a:gd name="T68" fmla="*/ 2147483647 w 1430"/>
                  <a:gd name="T69" fmla="*/ 2147483647 h 1616"/>
                  <a:gd name="T70" fmla="*/ 2147483647 w 1430"/>
                  <a:gd name="T71" fmla="*/ 2147483647 h 1616"/>
                  <a:gd name="T72" fmla="*/ 2147483647 w 1430"/>
                  <a:gd name="T73" fmla="*/ 2147483647 h 1616"/>
                  <a:gd name="T74" fmla="*/ 2147483647 w 1430"/>
                  <a:gd name="T75" fmla="*/ 2147483647 h 1616"/>
                  <a:gd name="T76" fmla="*/ 2147483647 w 1430"/>
                  <a:gd name="T77" fmla="*/ 2147483647 h 1616"/>
                  <a:gd name="T78" fmla="*/ 2147483647 w 1430"/>
                  <a:gd name="T79" fmla="*/ 2147483647 h 1616"/>
                  <a:gd name="T80" fmla="*/ 2147483647 w 1430"/>
                  <a:gd name="T81" fmla="*/ 2147483647 h 1616"/>
                  <a:gd name="T82" fmla="*/ 2147483647 w 1430"/>
                  <a:gd name="T83" fmla="*/ 2147483647 h 1616"/>
                  <a:gd name="T84" fmla="*/ 2147483647 w 1430"/>
                  <a:gd name="T85" fmla="*/ 2147483647 h 1616"/>
                  <a:gd name="T86" fmla="*/ 2147483647 w 1430"/>
                  <a:gd name="T87" fmla="*/ 2147483647 h 1616"/>
                  <a:gd name="T88" fmla="*/ 2147483647 w 1430"/>
                  <a:gd name="T89" fmla="*/ 2147483647 h 1616"/>
                  <a:gd name="T90" fmla="*/ 2147483647 w 1430"/>
                  <a:gd name="T91" fmla="*/ 2147483647 h 1616"/>
                  <a:gd name="T92" fmla="*/ 2147483647 w 1430"/>
                  <a:gd name="T93" fmla="*/ 2147483647 h 1616"/>
                  <a:gd name="T94" fmla="*/ 2147483647 w 1430"/>
                  <a:gd name="T95" fmla="*/ 2147483647 h 1616"/>
                  <a:gd name="T96" fmla="*/ 2147483647 w 1430"/>
                  <a:gd name="T97" fmla="*/ 2147483647 h 1616"/>
                  <a:gd name="T98" fmla="*/ 2147483647 w 1430"/>
                  <a:gd name="T99" fmla="*/ 2147483647 h 1616"/>
                  <a:gd name="T100" fmla="*/ 2147483647 w 1430"/>
                  <a:gd name="T101" fmla="*/ 2147483647 h 1616"/>
                  <a:gd name="T102" fmla="*/ 2147483647 w 1430"/>
                  <a:gd name="T103" fmla="*/ 2147483647 h 1616"/>
                  <a:gd name="T104" fmla="*/ 2147483647 w 1430"/>
                  <a:gd name="T105" fmla="*/ 2147483647 h 1616"/>
                  <a:gd name="T106" fmla="*/ 2147483647 w 1430"/>
                  <a:gd name="T107" fmla="*/ 2147483647 h 1616"/>
                  <a:gd name="T108" fmla="*/ 2147483647 w 1430"/>
                  <a:gd name="T109" fmla="*/ 2147483647 h 1616"/>
                  <a:gd name="T110" fmla="*/ 0 w 1430"/>
                  <a:gd name="T111" fmla="*/ 2147483647 h 16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430"/>
                  <a:gd name="T169" fmla="*/ 0 h 1616"/>
                  <a:gd name="T170" fmla="*/ 1430 w 1430"/>
                  <a:gd name="T171" fmla="*/ 1616 h 161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430" h="1616">
                    <a:moveTo>
                      <a:pt x="32" y="76"/>
                    </a:moveTo>
                    <a:lnTo>
                      <a:pt x="93" y="289"/>
                    </a:lnTo>
                    <a:lnTo>
                      <a:pt x="93" y="321"/>
                    </a:lnTo>
                    <a:lnTo>
                      <a:pt x="127" y="414"/>
                    </a:lnTo>
                    <a:lnTo>
                      <a:pt x="120" y="435"/>
                    </a:lnTo>
                    <a:lnTo>
                      <a:pt x="356" y="1245"/>
                    </a:lnTo>
                    <a:lnTo>
                      <a:pt x="350" y="1302"/>
                    </a:lnTo>
                    <a:lnTo>
                      <a:pt x="390" y="1441"/>
                    </a:lnTo>
                    <a:lnTo>
                      <a:pt x="390" y="1443"/>
                    </a:lnTo>
                    <a:lnTo>
                      <a:pt x="395" y="1448"/>
                    </a:lnTo>
                    <a:lnTo>
                      <a:pt x="399" y="1452"/>
                    </a:lnTo>
                    <a:lnTo>
                      <a:pt x="405" y="1458"/>
                    </a:lnTo>
                    <a:lnTo>
                      <a:pt x="413" y="1464"/>
                    </a:lnTo>
                    <a:lnTo>
                      <a:pt x="420" y="1471"/>
                    </a:lnTo>
                    <a:lnTo>
                      <a:pt x="428" y="1477"/>
                    </a:lnTo>
                    <a:lnTo>
                      <a:pt x="437" y="1484"/>
                    </a:lnTo>
                    <a:lnTo>
                      <a:pt x="443" y="1488"/>
                    </a:lnTo>
                    <a:lnTo>
                      <a:pt x="449" y="1492"/>
                    </a:lnTo>
                    <a:lnTo>
                      <a:pt x="454" y="1496"/>
                    </a:lnTo>
                    <a:lnTo>
                      <a:pt x="460" y="1500"/>
                    </a:lnTo>
                    <a:lnTo>
                      <a:pt x="468" y="1503"/>
                    </a:lnTo>
                    <a:lnTo>
                      <a:pt x="473" y="1507"/>
                    </a:lnTo>
                    <a:lnTo>
                      <a:pt x="481" y="1511"/>
                    </a:lnTo>
                    <a:lnTo>
                      <a:pt x="489" y="1515"/>
                    </a:lnTo>
                    <a:lnTo>
                      <a:pt x="496" y="1519"/>
                    </a:lnTo>
                    <a:lnTo>
                      <a:pt x="504" y="1523"/>
                    </a:lnTo>
                    <a:lnTo>
                      <a:pt x="511" y="1526"/>
                    </a:lnTo>
                    <a:lnTo>
                      <a:pt x="521" y="1530"/>
                    </a:lnTo>
                    <a:lnTo>
                      <a:pt x="529" y="1534"/>
                    </a:lnTo>
                    <a:lnTo>
                      <a:pt x="538" y="1538"/>
                    </a:lnTo>
                    <a:lnTo>
                      <a:pt x="546" y="1540"/>
                    </a:lnTo>
                    <a:lnTo>
                      <a:pt x="557" y="1543"/>
                    </a:lnTo>
                    <a:lnTo>
                      <a:pt x="567" y="1545"/>
                    </a:lnTo>
                    <a:lnTo>
                      <a:pt x="576" y="1549"/>
                    </a:lnTo>
                    <a:lnTo>
                      <a:pt x="586" y="1551"/>
                    </a:lnTo>
                    <a:lnTo>
                      <a:pt x="597" y="1555"/>
                    </a:lnTo>
                    <a:lnTo>
                      <a:pt x="608" y="1557"/>
                    </a:lnTo>
                    <a:lnTo>
                      <a:pt x="620" y="1559"/>
                    </a:lnTo>
                    <a:lnTo>
                      <a:pt x="631" y="1561"/>
                    </a:lnTo>
                    <a:lnTo>
                      <a:pt x="645" y="1562"/>
                    </a:lnTo>
                    <a:lnTo>
                      <a:pt x="656" y="1564"/>
                    </a:lnTo>
                    <a:lnTo>
                      <a:pt x="669" y="1566"/>
                    </a:lnTo>
                    <a:lnTo>
                      <a:pt x="683" y="1566"/>
                    </a:lnTo>
                    <a:lnTo>
                      <a:pt x="696" y="1568"/>
                    </a:lnTo>
                    <a:lnTo>
                      <a:pt x="709" y="1568"/>
                    </a:lnTo>
                    <a:lnTo>
                      <a:pt x="723" y="1568"/>
                    </a:lnTo>
                    <a:lnTo>
                      <a:pt x="738" y="1568"/>
                    </a:lnTo>
                    <a:lnTo>
                      <a:pt x="753" y="1568"/>
                    </a:lnTo>
                    <a:lnTo>
                      <a:pt x="768" y="1568"/>
                    </a:lnTo>
                    <a:lnTo>
                      <a:pt x="783" y="1566"/>
                    </a:lnTo>
                    <a:lnTo>
                      <a:pt x="799" y="1566"/>
                    </a:lnTo>
                    <a:lnTo>
                      <a:pt x="816" y="1564"/>
                    </a:lnTo>
                    <a:lnTo>
                      <a:pt x="831" y="1562"/>
                    </a:lnTo>
                    <a:lnTo>
                      <a:pt x="848" y="1561"/>
                    </a:lnTo>
                    <a:lnTo>
                      <a:pt x="865" y="1557"/>
                    </a:lnTo>
                    <a:lnTo>
                      <a:pt x="882" y="1555"/>
                    </a:lnTo>
                    <a:lnTo>
                      <a:pt x="901" y="1551"/>
                    </a:lnTo>
                    <a:lnTo>
                      <a:pt x="920" y="1547"/>
                    </a:lnTo>
                    <a:lnTo>
                      <a:pt x="937" y="1543"/>
                    </a:lnTo>
                    <a:lnTo>
                      <a:pt x="958" y="1540"/>
                    </a:lnTo>
                    <a:lnTo>
                      <a:pt x="966" y="1536"/>
                    </a:lnTo>
                    <a:lnTo>
                      <a:pt x="975" y="1532"/>
                    </a:lnTo>
                    <a:lnTo>
                      <a:pt x="985" y="1530"/>
                    </a:lnTo>
                    <a:lnTo>
                      <a:pt x="993" y="1526"/>
                    </a:lnTo>
                    <a:lnTo>
                      <a:pt x="1000" y="1524"/>
                    </a:lnTo>
                    <a:lnTo>
                      <a:pt x="1010" y="1523"/>
                    </a:lnTo>
                    <a:lnTo>
                      <a:pt x="1015" y="1519"/>
                    </a:lnTo>
                    <a:lnTo>
                      <a:pt x="1025" y="1517"/>
                    </a:lnTo>
                    <a:lnTo>
                      <a:pt x="1031" y="1513"/>
                    </a:lnTo>
                    <a:lnTo>
                      <a:pt x="1038" y="1511"/>
                    </a:lnTo>
                    <a:lnTo>
                      <a:pt x="1044" y="1507"/>
                    </a:lnTo>
                    <a:lnTo>
                      <a:pt x="1051" y="1503"/>
                    </a:lnTo>
                    <a:lnTo>
                      <a:pt x="1055" y="1502"/>
                    </a:lnTo>
                    <a:lnTo>
                      <a:pt x="1061" y="1500"/>
                    </a:lnTo>
                    <a:lnTo>
                      <a:pt x="1069" y="1496"/>
                    </a:lnTo>
                    <a:lnTo>
                      <a:pt x="1074" y="1494"/>
                    </a:lnTo>
                    <a:lnTo>
                      <a:pt x="1084" y="1488"/>
                    </a:lnTo>
                    <a:lnTo>
                      <a:pt x="1093" y="1483"/>
                    </a:lnTo>
                    <a:lnTo>
                      <a:pt x="1103" y="1475"/>
                    </a:lnTo>
                    <a:lnTo>
                      <a:pt x="1112" y="1469"/>
                    </a:lnTo>
                    <a:lnTo>
                      <a:pt x="1120" y="1462"/>
                    </a:lnTo>
                    <a:lnTo>
                      <a:pt x="1129" y="1456"/>
                    </a:lnTo>
                    <a:lnTo>
                      <a:pt x="1139" y="1448"/>
                    </a:lnTo>
                    <a:lnTo>
                      <a:pt x="1148" y="1443"/>
                    </a:lnTo>
                    <a:lnTo>
                      <a:pt x="1200" y="1241"/>
                    </a:lnTo>
                    <a:lnTo>
                      <a:pt x="1173" y="1222"/>
                    </a:lnTo>
                    <a:lnTo>
                      <a:pt x="1310" y="422"/>
                    </a:lnTo>
                    <a:lnTo>
                      <a:pt x="1278" y="414"/>
                    </a:lnTo>
                    <a:lnTo>
                      <a:pt x="1308" y="311"/>
                    </a:lnTo>
                    <a:lnTo>
                      <a:pt x="1293" y="270"/>
                    </a:lnTo>
                    <a:lnTo>
                      <a:pt x="1327" y="138"/>
                    </a:lnTo>
                    <a:lnTo>
                      <a:pt x="1335" y="81"/>
                    </a:lnTo>
                    <a:lnTo>
                      <a:pt x="1430" y="0"/>
                    </a:lnTo>
                    <a:lnTo>
                      <a:pt x="1379" y="220"/>
                    </a:lnTo>
                    <a:lnTo>
                      <a:pt x="1392" y="254"/>
                    </a:lnTo>
                    <a:lnTo>
                      <a:pt x="1363" y="367"/>
                    </a:lnTo>
                    <a:lnTo>
                      <a:pt x="1373" y="403"/>
                    </a:lnTo>
                    <a:lnTo>
                      <a:pt x="1264" y="1157"/>
                    </a:lnTo>
                    <a:lnTo>
                      <a:pt x="1276" y="1192"/>
                    </a:lnTo>
                    <a:lnTo>
                      <a:pt x="1219" y="1465"/>
                    </a:lnTo>
                    <a:lnTo>
                      <a:pt x="1217" y="1465"/>
                    </a:lnTo>
                    <a:lnTo>
                      <a:pt x="1215" y="1469"/>
                    </a:lnTo>
                    <a:lnTo>
                      <a:pt x="1207" y="1473"/>
                    </a:lnTo>
                    <a:lnTo>
                      <a:pt x="1202" y="1479"/>
                    </a:lnTo>
                    <a:lnTo>
                      <a:pt x="1196" y="1483"/>
                    </a:lnTo>
                    <a:lnTo>
                      <a:pt x="1192" y="1484"/>
                    </a:lnTo>
                    <a:lnTo>
                      <a:pt x="1186" y="1488"/>
                    </a:lnTo>
                    <a:lnTo>
                      <a:pt x="1181" y="1492"/>
                    </a:lnTo>
                    <a:lnTo>
                      <a:pt x="1175" y="1496"/>
                    </a:lnTo>
                    <a:lnTo>
                      <a:pt x="1167" y="1502"/>
                    </a:lnTo>
                    <a:lnTo>
                      <a:pt x="1162" y="1505"/>
                    </a:lnTo>
                    <a:lnTo>
                      <a:pt x="1154" y="1511"/>
                    </a:lnTo>
                    <a:lnTo>
                      <a:pt x="1147" y="1515"/>
                    </a:lnTo>
                    <a:lnTo>
                      <a:pt x="1137" y="1519"/>
                    </a:lnTo>
                    <a:lnTo>
                      <a:pt x="1128" y="1524"/>
                    </a:lnTo>
                    <a:lnTo>
                      <a:pt x="1120" y="1528"/>
                    </a:lnTo>
                    <a:lnTo>
                      <a:pt x="1110" y="1532"/>
                    </a:lnTo>
                    <a:lnTo>
                      <a:pt x="1099" y="1540"/>
                    </a:lnTo>
                    <a:lnTo>
                      <a:pt x="1089" y="1543"/>
                    </a:lnTo>
                    <a:lnTo>
                      <a:pt x="1080" y="1549"/>
                    </a:lnTo>
                    <a:lnTo>
                      <a:pt x="1067" y="1553"/>
                    </a:lnTo>
                    <a:lnTo>
                      <a:pt x="1055" y="1559"/>
                    </a:lnTo>
                    <a:lnTo>
                      <a:pt x="1044" y="1564"/>
                    </a:lnTo>
                    <a:lnTo>
                      <a:pt x="1032" y="1570"/>
                    </a:lnTo>
                    <a:lnTo>
                      <a:pt x="1019" y="1574"/>
                    </a:lnTo>
                    <a:lnTo>
                      <a:pt x="1006" y="1580"/>
                    </a:lnTo>
                    <a:lnTo>
                      <a:pt x="993" y="1583"/>
                    </a:lnTo>
                    <a:lnTo>
                      <a:pt x="979" y="1589"/>
                    </a:lnTo>
                    <a:lnTo>
                      <a:pt x="964" y="1591"/>
                    </a:lnTo>
                    <a:lnTo>
                      <a:pt x="951" y="1595"/>
                    </a:lnTo>
                    <a:lnTo>
                      <a:pt x="935" y="1597"/>
                    </a:lnTo>
                    <a:lnTo>
                      <a:pt x="920" y="1602"/>
                    </a:lnTo>
                    <a:lnTo>
                      <a:pt x="905" y="1604"/>
                    </a:lnTo>
                    <a:lnTo>
                      <a:pt x="890" y="1606"/>
                    </a:lnTo>
                    <a:lnTo>
                      <a:pt x="875" y="1608"/>
                    </a:lnTo>
                    <a:lnTo>
                      <a:pt x="859" y="1612"/>
                    </a:lnTo>
                    <a:lnTo>
                      <a:pt x="840" y="1612"/>
                    </a:lnTo>
                    <a:lnTo>
                      <a:pt x="823" y="1614"/>
                    </a:lnTo>
                    <a:lnTo>
                      <a:pt x="806" y="1616"/>
                    </a:lnTo>
                    <a:lnTo>
                      <a:pt x="789" y="1616"/>
                    </a:lnTo>
                    <a:lnTo>
                      <a:pt x="772" y="1616"/>
                    </a:lnTo>
                    <a:lnTo>
                      <a:pt x="755" y="1616"/>
                    </a:lnTo>
                    <a:lnTo>
                      <a:pt x="738" y="1616"/>
                    </a:lnTo>
                    <a:lnTo>
                      <a:pt x="719" y="1616"/>
                    </a:lnTo>
                    <a:lnTo>
                      <a:pt x="700" y="1612"/>
                    </a:lnTo>
                    <a:lnTo>
                      <a:pt x="681" y="1608"/>
                    </a:lnTo>
                    <a:lnTo>
                      <a:pt x="662" y="1606"/>
                    </a:lnTo>
                    <a:lnTo>
                      <a:pt x="645" y="1602"/>
                    </a:lnTo>
                    <a:lnTo>
                      <a:pt x="624" y="1597"/>
                    </a:lnTo>
                    <a:lnTo>
                      <a:pt x="605" y="1593"/>
                    </a:lnTo>
                    <a:lnTo>
                      <a:pt x="584" y="1587"/>
                    </a:lnTo>
                    <a:lnTo>
                      <a:pt x="565" y="1581"/>
                    </a:lnTo>
                    <a:lnTo>
                      <a:pt x="544" y="1576"/>
                    </a:lnTo>
                    <a:lnTo>
                      <a:pt x="523" y="1568"/>
                    </a:lnTo>
                    <a:lnTo>
                      <a:pt x="502" y="1559"/>
                    </a:lnTo>
                    <a:lnTo>
                      <a:pt x="483" y="1551"/>
                    </a:lnTo>
                    <a:lnTo>
                      <a:pt x="460" y="1540"/>
                    </a:lnTo>
                    <a:lnTo>
                      <a:pt x="441" y="1530"/>
                    </a:lnTo>
                    <a:lnTo>
                      <a:pt x="420" y="1519"/>
                    </a:lnTo>
                    <a:lnTo>
                      <a:pt x="399" y="1507"/>
                    </a:lnTo>
                    <a:lnTo>
                      <a:pt x="354" y="1462"/>
                    </a:lnTo>
                    <a:lnTo>
                      <a:pt x="287" y="1234"/>
                    </a:lnTo>
                    <a:lnTo>
                      <a:pt x="297" y="1195"/>
                    </a:lnTo>
                    <a:lnTo>
                      <a:pt x="80" y="420"/>
                    </a:lnTo>
                    <a:lnTo>
                      <a:pt x="82" y="387"/>
                    </a:lnTo>
                    <a:lnTo>
                      <a:pt x="47" y="294"/>
                    </a:lnTo>
                    <a:lnTo>
                      <a:pt x="59" y="270"/>
                    </a:lnTo>
                    <a:lnTo>
                      <a:pt x="0" y="72"/>
                    </a:lnTo>
                    <a:lnTo>
                      <a:pt x="32" y="76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264" name="Freeform 115"/>
              <p:cNvSpPr>
                <a:spLocks/>
              </p:cNvSpPr>
              <p:nvPr/>
            </p:nvSpPr>
            <p:spPr bwMode="auto">
              <a:xfrm>
                <a:off x="2026183" y="5663496"/>
                <a:ext cx="460165" cy="89784"/>
              </a:xfrm>
              <a:custGeom>
                <a:avLst/>
                <a:gdLst>
                  <a:gd name="T0" fmla="*/ 2147483647 w 909"/>
                  <a:gd name="T1" fmla="*/ 2147483647 h 234"/>
                  <a:gd name="T2" fmla="*/ 2147483647 w 909"/>
                  <a:gd name="T3" fmla="*/ 2147483647 h 234"/>
                  <a:gd name="T4" fmla="*/ 2147483647 w 909"/>
                  <a:gd name="T5" fmla="*/ 2147483647 h 234"/>
                  <a:gd name="T6" fmla="*/ 2147483647 w 909"/>
                  <a:gd name="T7" fmla="*/ 2147483647 h 234"/>
                  <a:gd name="T8" fmla="*/ 2147483647 w 909"/>
                  <a:gd name="T9" fmla="*/ 2147483647 h 234"/>
                  <a:gd name="T10" fmla="*/ 2147483647 w 909"/>
                  <a:gd name="T11" fmla="*/ 2147483647 h 234"/>
                  <a:gd name="T12" fmla="*/ 2147483647 w 909"/>
                  <a:gd name="T13" fmla="*/ 2147483647 h 234"/>
                  <a:gd name="T14" fmla="*/ 2147483647 w 909"/>
                  <a:gd name="T15" fmla="*/ 2147483647 h 234"/>
                  <a:gd name="T16" fmla="*/ 2147483647 w 909"/>
                  <a:gd name="T17" fmla="*/ 2147483647 h 234"/>
                  <a:gd name="T18" fmla="*/ 2147483647 w 909"/>
                  <a:gd name="T19" fmla="*/ 2147483647 h 234"/>
                  <a:gd name="T20" fmla="*/ 2147483647 w 909"/>
                  <a:gd name="T21" fmla="*/ 2147483647 h 234"/>
                  <a:gd name="T22" fmla="*/ 2147483647 w 909"/>
                  <a:gd name="T23" fmla="*/ 2147483647 h 234"/>
                  <a:gd name="T24" fmla="*/ 2147483647 w 909"/>
                  <a:gd name="T25" fmla="*/ 2147483647 h 234"/>
                  <a:gd name="T26" fmla="*/ 2147483647 w 909"/>
                  <a:gd name="T27" fmla="*/ 2147483647 h 234"/>
                  <a:gd name="T28" fmla="*/ 2147483647 w 909"/>
                  <a:gd name="T29" fmla="*/ 2147483647 h 234"/>
                  <a:gd name="T30" fmla="*/ 2147483647 w 909"/>
                  <a:gd name="T31" fmla="*/ 2147483647 h 234"/>
                  <a:gd name="T32" fmla="*/ 2147483647 w 909"/>
                  <a:gd name="T33" fmla="*/ 2147483647 h 234"/>
                  <a:gd name="T34" fmla="*/ 2147483647 w 909"/>
                  <a:gd name="T35" fmla="*/ 2147483647 h 234"/>
                  <a:gd name="T36" fmla="*/ 2147483647 w 909"/>
                  <a:gd name="T37" fmla="*/ 2147483647 h 234"/>
                  <a:gd name="T38" fmla="*/ 2147483647 w 909"/>
                  <a:gd name="T39" fmla="*/ 2147483647 h 234"/>
                  <a:gd name="T40" fmla="*/ 2147483647 w 909"/>
                  <a:gd name="T41" fmla="*/ 2147483647 h 234"/>
                  <a:gd name="T42" fmla="*/ 2147483647 w 909"/>
                  <a:gd name="T43" fmla="*/ 2147483647 h 234"/>
                  <a:gd name="T44" fmla="*/ 2147483647 w 909"/>
                  <a:gd name="T45" fmla="*/ 2147483647 h 234"/>
                  <a:gd name="T46" fmla="*/ 2147483647 w 909"/>
                  <a:gd name="T47" fmla="*/ 2147483647 h 234"/>
                  <a:gd name="T48" fmla="*/ 2147483647 w 909"/>
                  <a:gd name="T49" fmla="*/ 2147483647 h 234"/>
                  <a:gd name="T50" fmla="*/ 2147483647 w 909"/>
                  <a:gd name="T51" fmla="*/ 2147483647 h 234"/>
                  <a:gd name="T52" fmla="*/ 2147483647 w 909"/>
                  <a:gd name="T53" fmla="*/ 2147483647 h 234"/>
                  <a:gd name="T54" fmla="*/ 2147483647 w 909"/>
                  <a:gd name="T55" fmla="*/ 2147483647 h 234"/>
                  <a:gd name="T56" fmla="*/ 2147483647 w 909"/>
                  <a:gd name="T57" fmla="*/ 2147483647 h 234"/>
                  <a:gd name="T58" fmla="*/ 2147483647 w 909"/>
                  <a:gd name="T59" fmla="*/ 2147483647 h 234"/>
                  <a:gd name="T60" fmla="*/ 2147483647 w 909"/>
                  <a:gd name="T61" fmla="*/ 2147483647 h 234"/>
                  <a:gd name="T62" fmla="*/ 2147483647 w 909"/>
                  <a:gd name="T63" fmla="*/ 999866857 h 234"/>
                  <a:gd name="T64" fmla="*/ 2147483647 w 909"/>
                  <a:gd name="T65" fmla="*/ 2147483647 h 234"/>
                  <a:gd name="T66" fmla="*/ 2147483647 w 909"/>
                  <a:gd name="T67" fmla="*/ 2147483647 h 234"/>
                  <a:gd name="T68" fmla="*/ 2147483647 w 909"/>
                  <a:gd name="T69" fmla="*/ 2147483647 h 234"/>
                  <a:gd name="T70" fmla="*/ 2147483647 w 909"/>
                  <a:gd name="T71" fmla="*/ 2147483647 h 234"/>
                  <a:gd name="T72" fmla="*/ 2147483647 w 909"/>
                  <a:gd name="T73" fmla="*/ 2147483647 h 234"/>
                  <a:gd name="T74" fmla="*/ 2147483647 w 909"/>
                  <a:gd name="T75" fmla="*/ 2147483647 h 234"/>
                  <a:gd name="T76" fmla="*/ 2147483647 w 909"/>
                  <a:gd name="T77" fmla="*/ 2147483647 h 234"/>
                  <a:gd name="T78" fmla="*/ 2147483647 w 909"/>
                  <a:gd name="T79" fmla="*/ 2147483647 h 234"/>
                  <a:gd name="T80" fmla="*/ 2147483647 w 909"/>
                  <a:gd name="T81" fmla="*/ 2147483647 h 234"/>
                  <a:gd name="T82" fmla="*/ 2147483647 w 909"/>
                  <a:gd name="T83" fmla="*/ 2147483647 h 234"/>
                  <a:gd name="T84" fmla="*/ 2147483647 w 909"/>
                  <a:gd name="T85" fmla="*/ 2147483647 h 234"/>
                  <a:gd name="T86" fmla="*/ 2147483647 w 909"/>
                  <a:gd name="T87" fmla="*/ 2147483647 h 234"/>
                  <a:gd name="T88" fmla="*/ 2147483647 w 909"/>
                  <a:gd name="T89" fmla="*/ 2147483647 h 234"/>
                  <a:gd name="T90" fmla="*/ 2147483647 w 909"/>
                  <a:gd name="T91" fmla="*/ 2147483647 h 234"/>
                  <a:gd name="T92" fmla="*/ 2147483647 w 909"/>
                  <a:gd name="T93" fmla="*/ 2147483647 h 234"/>
                  <a:gd name="T94" fmla="*/ 2147483647 w 909"/>
                  <a:gd name="T95" fmla="*/ 2147483647 h 234"/>
                  <a:gd name="T96" fmla="*/ 2147483647 w 909"/>
                  <a:gd name="T97" fmla="*/ 2147483647 h 234"/>
                  <a:gd name="T98" fmla="*/ 2147483647 w 909"/>
                  <a:gd name="T99" fmla="*/ 2147483647 h 234"/>
                  <a:gd name="T100" fmla="*/ 2147483647 w 909"/>
                  <a:gd name="T101" fmla="*/ 2147483647 h 234"/>
                  <a:gd name="T102" fmla="*/ 2147483647 w 909"/>
                  <a:gd name="T103" fmla="*/ 2147483647 h 234"/>
                  <a:gd name="T104" fmla="*/ 2147483647 w 909"/>
                  <a:gd name="T105" fmla="*/ 2147483647 h 234"/>
                  <a:gd name="T106" fmla="*/ 2147483647 w 909"/>
                  <a:gd name="T107" fmla="*/ 2147483647 h 234"/>
                  <a:gd name="T108" fmla="*/ 2147483647 w 909"/>
                  <a:gd name="T109" fmla="*/ 2147483647 h 234"/>
                  <a:gd name="T110" fmla="*/ 2147483647 w 909"/>
                  <a:gd name="T111" fmla="*/ 2147483647 h 234"/>
                  <a:gd name="T112" fmla="*/ 2147483647 w 909"/>
                  <a:gd name="T113" fmla="*/ 2147483647 h 234"/>
                  <a:gd name="T114" fmla="*/ 2147483647 w 909"/>
                  <a:gd name="T115" fmla="*/ 2147483647 h 234"/>
                  <a:gd name="T116" fmla="*/ 2147483647 w 909"/>
                  <a:gd name="T117" fmla="*/ 2147483647 h 234"/>
                  <a:gd name="T118" fmla="*/ 1003337384 w 909"/>
                  <a:gd name="T119" fmla="*/ 2147483647 h 234"/>
                  <a:gd name="T120" fmla="*/ 0 w 909"/>
                  <a:gd name="T121" fmla="*/ 0 h 23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909"/>
                  <a:gd name="T184" fmla="*/ 0 h 234"/>
                  <a:gd name="T185" fmla="*/ 909 w 909"/>
                  <a:gd name="T186" fmla="*/ 234 h 234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909" h="234">
                    <a:moveTo>
                      <a:pt x="0" y="0"/>
                    </a:moveTo>
                    <a:lnTo>
                      <a:pt x="2" y="4"/>
                    </a:lnTo>
                    <a:lnTo>
                      <a:pt x="6" y="8"/>
                    </a:lnTo>
                    <a:lnTo>
                      <a:pt x="10" y="15"/>
                    </a:lnTo>
                    <a:lnTo>
                      <a:pt x="16" y="23"/>
                    </a:lnTo>
                    <a:lnTo>
                      <a:pt x="23" y="33"/>
                    </a:lnTo>
                    <a:lnTo>
                      <a:pt x="27" y="36"/>
                    </a:lnTo>
                    <a:lnTo>
                      <a:pt x="33" y="42"/>
                    </a:lnTo>
                    <a:lnTo>
                      <a:pt x="37" y="48"/>
                    </a:lnTo>
                    <a:lnTo>
                      <a:pt x="42" y="54"/>
                    </a:lnTo>
                    <a:lnTo>
                      <a:pt x="48" y="59"/>
                    </a:lnTo>
                    <a:lnTo>
                      <a:pt x="54" y="65"/>
                    </a:lnTo>
                    <a:lnTo>
                      <a:pt x="61" y="71"/>
                    </a:lnTo>
                    <a:lnTo>
                      <a:pt x="67" y="78"/>
                    </a:lnTo>
                    <a:lnTo>
                      <a:pt x="75" y="84"/>
                    </a:lnTo>
                    <a:lnTo>
                      <a:pt x="82" y="90"/>
                    </a:lnTo>
                    <a:lnTo>
                      <a:pt x="92" y="95"/>
                    </a:lnTo>
                    <a:lnTo>
                      <a:pt x="101" y="103"/>
                    </a:lnTo>
                    <a:lnTo>
                      <a:pt x="109" y="109"/>
                    </a:lnTo>
                    <a:lnTo>
                      <a:pt x="118" y="116"/>
                    </a:lnTo>
                    <a:lnTo>
                      <a:pt x="128" y="122"/>
                    </a:lnTo>
                    <a:lnTo>
                      <a:pt x="139" y="128"/>
                    </a:lnTo>
                    <a:lnTo>
                      <a:pt x="149" y="133"/>
                    </a:lnTo>
                    <a:lnTo>
                      <a:pt x="160" y="139"/>
                    </a:lnTo>
                    <a:lnTo>
                      <a:pt x="168" y="143"/>
                    </a:lnTo>
                    <a:lnTo>
                      <a:pt x="173" y="145"/>
                    </a:lnTo>
                    <a:lnTo>
                      <a:pt x="179" y="149"/>
                    </a:lnTo>
                    <a:lnTo>
                      <a:pt x="187" y="150"/>
                    </a:lnTo>
                    <a:lnTo>
                      <a:pt x="196" y="156"/>
                    </a:lnTo>
                    <a:lnTo>
                      <a:pt x="208" y="160"/>
                    </a:lnTo>
                    <a:lnTo>
                      <a:pt x="211" y="160"/>
                    </a:lnTo>
                    <a:lnTo>
                      <a:pt x="217" y="164"/>
                    </a:lnTo>
                    <a:lnTo>
                      <a:pt x="225" y="164"/>
                    </a:lnTo>
                    <a:lnTo>
                      <a:pt x="230" y="168"/>
                    </a:lnTo>
                    <a:lnTo>
                      <a:pt x="236" y="169"/>
                    </a:lnTo>
                    <a:lnTo>
                      <a:pt x="242" y="171"/>
                    </a:lnTo>
                    <a:lnTo>
                      <a:pt x="249" y="173"/>
                    </a:lnTo>
                    <a:lnTo>
                      <a:pt x="255" y="175"/>
                    </a:lnTo>
                    <a:lnTo>
                      <a:pt x="261" y="175"/>
                    </a:lnTo>
                    <a:lnTo>
                      <a:pt x="268" y="177"/>
                    </a:lnTo>
                    <a:lnTo>
                      <a:pt x="274" y="181"/>
                    </a:lnTo>
                    <a:lnTo>
                      <a:pt x="282" y="183"/>
                    </a:lnTo>
                    <a:lnTo>
                      <a:pt x="288" y="183"/>
                    </a:lnTo>
                    <a:lnTo>
                      <a:pt x="293" y="185"/>
                    </a:lnTo>
                    <a:lnTo>
                      <a:pt x="299" y="185"/>
                    </a:lnTo>
                    <a:lnTo>
                      <a:pt x="307" y="187"/>
                    </a:lnTo>
                    <a:lnTo>
                      <a:pt x="312" y="189"/>
                    </a:lnTo>
                    <a:lnTo>
                      <a:pt x="320" y="189"/>
                    </a:lnTo>
                    <a:lnTo>
                      <a:pt x="327" y="190"/>
                    </a:lnTo>
                    <a:lnTo>
                      <a:pt x="335" y="192"/>
                    </a:lnTo>
                    <a:lnTo>
                      <a:pt x="341" y="192"/>
                    </a:lnTo>
                    <a:lnTo>
                      <a:pt x="348" y="192"/>
                    </a:lnTo>
                    <a:lnTo>
                      <a:pt x="356" y="194"/>
                    </a:lnTo>
                    <a:lnTo>
                      <a:pt x="364" y="196"/>
                    </a:lnTo>
                    <a:lnTo>
                      <a:pt x="369" y="196"/>
                    </a:lnTo>
                    <a:lnTo>
                      <a:pt x="379" y="198"/>
                    </a:lnTo>
                    <a:lnTo>
                      <a:pt x="386" y="198"/>
                    </a:lnTo>
                    <a:lnTo>
                      <a:pt x="394" y="200"/>
                    </a:lnTo>
                    <a:lnTo>
                      <a:pt x="400" y="200"/>
                    </a:lnTo>
                    <a:lnTo>
                      <a:pt x="407" y="200"/>
                    </a:lnTo>
                    <a:lnTo>
                      <a:pt x="415" y="200"/>
                    </a:lnTo>
                    <a:lnTo>
                      <a:pt x="423" y="200"/>
                    </a:lnTo>
                    <a:lnTo>
                      <a:pt x="430" y="200"/>
                    </a:lnTo>
                    <a:lnTo>
                      <a:pt x="438" y="200"/>
                    </a:lnTo>
                    <a:lnTo>
                      <a:pt x="443" y="200"/>
                    </a:lnTo>
                    <a:lnTo>
                      <a:pt x="453" y="202"/>
                    </a:lnTo>
                    <a:lnTo>
                      <a:pt x="459" y="200"/>
                    </a:lnTo>
                    <a:lnTo>
                      <a:pt x="466" y="200"/>
                    </a:lnTo>
                    <a:lnTo>
                      <a:pt x="474" y="200"/>
                    </a:lnTo>
                    <a:lnTo>
                      <a:pt x="481" y="200"/>
                    </a:lnTo>
                    <a:lnTo>
                      <a:pt x="489" y="200"/>
                    </a:lnTo>
                    <a:lnTo>
                      <a:pt x="497" y="200"/>
                    </a:lnTo>
                    <a:lnTo>
                      <a:pt x="504" y="200"/>
                    </a:lnTo>
                    <a:lnTo>
                      <a:pt x="512" y="200"/>
                    </a:lnTo>
                    <a:lnTo>
                      <a:pt x="518" y="198"/>
                    </a:lnTo>
                    <a:lnTo>
                      <a:pt x="527" y="198"/>
                    </a:lnTo>
                    <a:lnTo>
                      <a:pt x="535" y="196"/>
                    </a:lnTo>
                    <a:lnTo>
                      <a:pt x="542" y="196"/>
                    </a:lnTo>
                    <a:lnTo>
                      <a:pt x="548" y="194"/>
                    </a:lnTo>
                    <a:lnTo>
                      <a:pt x="556" y="192"/>
                    </a:lnTo>
                    <a:lnTo>
                      <a:pt x="563" y="192"/>
                    </a:lnTo>
                    <a:lnTo>
                      <a:pt x="571" y="190"/>
                    </a:lnTo>
                    <a:lnTo>
                      <a:pt x="578" y="189"/>
                    </a:lnTo>
                    <a:lnTo>
                      <a:pt x="586" y="189"/>
                    </a:lnTo>
                    <a:lnTo>
                      <a:pt x="594" y="187"/>
                    </a:lnTo>
                    <a:lnTo>
                      <a:pt x="601" y="185"/>
                    </a:lnTo>
                    <a:lnTo>
                      <a:pt x="609" y="183"/>
                    </a:lnTo>
                    <a:lnTo>
                      <a:pt x="616" y="183"/>
                    </a:lnTo>
                    <a:lnTo>
                      <a:pt x="624" y="181"/>
                    </a:lnTo>
                    <a:lnTo>
                      <a:pt x="632" y="179"/>
                    </a:lnTo>
                    <a:lnTo>
                      <a:pt x="634" y="177"/>
                    </a:lnTo>
                    <a:lnTo>
                      <a:pt x="639" y="175"/>
                    </a:lnTo>
                    <a:lnTo>
                      <a:pt x="643" y="173"/>
                    </a:lnTo>
                    <a:lnTo>
                      <a:pt x="647" y="173"/>
                    </a:lnTo>
                    <a:lnTo>
                      <a:pt x="653" y="171"/>
                    </a:lnTo>
                    <a:lnTo>
                      <a:pt x="660" y="169"/>
                    </a:lnTo>
                    <a:lnTo>
                      <a:pt x="666" y="166"/>
                    </a:lnTo>
                    <a:lnTo>
                      <a:pt x="674" y="162"/>
                    </a:lnTo>
                    <a:lnTo>
                      <a:pt x="683" y="160"/>
                    </a:lnTo>
                    <a:lnTo>
                      <a:pt x="691" y="156"/>
                    </a:lnTo>
                    <a:lnTo>
                      <a:pt x="700" y="150"/>
                    </a:lnTo>
                    <a:lnTo>
                      <a:pt x="710" y="147"/>
                    </a:lnTo>
                    <a:lnTo>
                      <a:pt x="719" y="143"/>
                    </a:lnTo>
                    <a:lnTo>
                      <a:pt x="731" y="137"/>
                    </a:lnTo>
                    <a:lnTo>
                      <a:pt x="740" y="131"/>
                    </a:lnTo>
                    <a:lnTo>
                      <a:pt x="751" y="126"/>
                    </a:lnTo>
                    <a:lnTo>
                      <a:pt x="755" y="122"/>
                    </a:lnTo>
                    <a:lnTo>
                      <a:pt x="761" y="120"/>
                    </a:lnTo>
                    <a:lnTo>
                      <a:pt x="767" y="116"/>
                    </a:lnTo>
                    <a:lnTo>
                      <a:pt x="772" y="112"/>
                    </a:lnTo>
                    <a:lnTo>
                      <a:pt x="778" y="109"/>
                    </a:lnTo>
                    <a:lnTo>
                      <a:pt x="784" y="107"/>
                    </a:lnTo>
                    <a:lnTo>
                      <a:pt x="789" y="103"/>
                    </a:lnTo>
                    <a:lnTo>
                      <a:pt x="795" y="99"/>
                    </a:lnTo>
                    <a:lnTo>
                      <a:pt x="801" y="95"/>
                    </a:lnTo>
                    <a:lnTo>
                      <a:pt x="807" y="92"/>
                    </a:lnTo>
                    <a:lnTo>
                      <a:pt x="812" y="88"/>
                    </a:lnTo>
                    <a:lnTo>
                      <a:pt x="820" y="84"/>
                    </a:lnTo>
                    <a:lnTo>
                      <a:pt x="829" y="74"/>
                    </a:lnTo>
                    <a:lnTo>
                      <a:pt x="841" y="65"/>
                    </a:lnTo>
                    <a:lnTo>
                      <a:pt x="847" y="61"/>
                    </a:lnTo>
                    <a:lnTo>
                      <a:pt x="852" y="55"/>
                    </a:lnTo>
                    <a:lnTo>
                      <a:pt x="856" y="50"/>
                    </a:lnTo>
                    <a:lnTo>
                      <a:pt x="864" y="46"/>
                    </a:lnTo>
                    <a:lnTo>
                      <a:pt x="873" y="35"/>
                    </a:lnTo>
                    <a:lnTo>
                      <a:pt x="883" y="25"/>
                    </a:lnTo>
                    <a:lnTo>
                      <a:pt x="894" y="14"/>
                    </a:lnTo>
                    <a:lnTo>
                      <a:pt x="904" y="2"/>
                    </a:lnTo>
                    <a:lnTo>
                      <a:pt x="909" y="46"/>
                    </a:lnTo>
                    <a:lnTo>
                      <a:pt x="905" y="48"/>
                    </a:lnTo>
                    <a:lnTo>
                      <a:pt x="902" y="54"/>
                    </a:lnTo>
                    <a:lnTo>
                      <a:pt x="896" y="57"/>
                    </a:lnTo>
                    <a:lnTo>
                      <a:pt x="890" y="65"/>
                    </a:lnTo>
                    <a:lnTo>
                      <a:pt x="885" y="71"/>
                    </a:lnTo>
                    <a:lnTo>
                      <a:pt x="879" y="78"/>
                    </a:lnTo>
                    <a:lnTo>
                      <a:pt x="869" y="84"/>
                    </a:lnTo>
                    <a:lnTo>
                      <a:pt x="860" y="93"/>
                    </a:lnTo>
                    <a:lnTo>
                      <a:pt x="854" y="97"/>
                    </a:lnTo>
                    <a:lnTo>
                      <a:pt x="850" y="103"/>
                    </a:lnTo>
                    <a:lnTo>
                      <a:pt x="843" y="107"/>
                    </a:lnTo>
                    <a:lnTo>
                      <a:pt x="839" y="111"/>
                    </a:lnTo>
                    <a:lnTo>
                      <a:pt x="831" y="116"/>
                    </a:lnTo>
                    <a:lnTo>
                      <a:pt x="826" y="120"/>
                    </a:lnTo>
                    <a:lnTo>
                      <a:pt x="818" y="124"/>
                    </a:lnTo>
                    <a:lnTo>
                      <a:pt x="812" y="130"/>
                    </a:lnTo>
                    <a:lnTo>
                      <a:pt x="805" y="133"/>
                    </a:lnTo>
                    <a:lnTo>
                      <a:pt x="797" y="139"/>
                    </a:lnTo>
                    <a:lnTo>
                      <a:pt x="789" y="143"/>
                    </a:lnTo>
                    <a:lnTo>
                      <a:pt x="782" y="149"/>
                    </a:lnTo>
                    <a:lnTo>
                      <a:pt x="772" y="154"/>
                    </a:lnTo>
                    <a:lnTo>
                      <a:pt x="765" y="158"/>
                    </a:lnTo>
                    <a:lnTo>
                      <a:pt x="755" y="162"/>
                    </a:lnTo>
                    <a:lnTo>
                      <a:pt x="746" y="166"/>
                    </a:lnTo>
                    <a:lnTo>
                      <a:pt x="736" y="171"/>
                    </a:lnTo>
                    <a:lnTo>
                      <a:pt x="727" y="175"/>
                    </a:lnTo>
                    <a:lnTo>
                      <a:pt x="717" y="181"/>
                    </a:lnTo>
                    <a:lnTo>
                      <a:pt x="706" y="185"/>
                    </a:lnTo>
                    <a:lnTo>
                      <a:pt x="694" y="189"/>
                    </a:lnTo>
                    <a:lnTo>
                      <a:pt x="685" y="192"/>
                    </a:lnTo>
                    <a:lnTo>
                      <a:pt x="674" y="196"/>
                    </a:lnTo>
                    <a:lnTo>
                      <a:pt x="662" y="200"/>
                    </a:lnTo>
                    <a:lnTo>
                      <a:pt x="649" y="204"/>
                    </a:lnTo>
                    <a:lnTo>
                      <a:pt x="637" y="208"/>
                    </a:lnTo>
                    <a:lnTo>
                      <a:pt x="624" y="211"/>
                    </a:lnTo>
                    <a:lnTo>
                      <a:pt x="613" y="215"/>
                    </a:lnTo>
                    <a:lnTo>
                      <a:pt x="597" y="217"/>
                    </a:lnTo>
                    <a:lnTo>
                      <a:pt x="584" y="219"/>
                    </a:lnTo>
                    <a:lnTo>
                      <a:pt x="571" y="223"/>
                    </a:lnTo>
                    <a:lnTo>
                      <a:pt x="558" y="225"/>
                    </a:lnTo>
                    <a:lnTo>
                      <a:pt x="542" y="227"/>
                    </a:lnTo>
                    <a:lnTo>
                      <a:pt x="527" y="228"/>
                    </a:lnTo>
                    <a:lnTo>
                      <a:pt x="512" y="230"/>
                    </a:lnTo>
                    <a:lnTo>
                      <a:pt x="499" y="232"/>
                    </a:lnTo>
                    <a:lnTo>
                      <a:pt x="481" y="232"/>
                    </a:lnTo>
                    <a:lnTo>
                      <a:pt x="466" y="234"/>
                    </a:lnTo>
                    <a:lnTo>
                      <a:pt x="449" y="234"/>
                    </a:lnTo>
                    <a:lnTo>
                      <a:pt x="432" y="234"/>
                    </a:lnTo>
                    <a:lnTo>
                      <a:pt x="415" y="234"/>
                    </a:lnTo>
                    <a:lnTo>
                      <a:pt x="398" y="234"/>
                    </a:lnTo>
                    <a:lnTo>
                      <a:pt x="381" y="232"/>
                    </a:lnTo>
                    <a:lnTo>
                      <a:pt x="364" y="232"/>
                    </a:lnTo>
                    <a:lnTo>
                      <a:pt x="360" y="230"/>
                    </a:lnTo>
                    <a:lnTo>
                      <a:pt x="352" y="230"/>
                    </a:lnTo>
                    <a:lnTo>
                      <a:pt x="345" y="228"/>
                    </a:lnTo>
                    <a:lnTo>
                      <a:pt x="339" y="227"/>
                    </a:lnTo>
                    <a:lnTo>
                      <a:pt x="331" y="227"/>
                    </a:lnTo>
                    <a:lnTo>
                      <a:pt x="322" y="225"/>
                    </a:lnTo>
                    <a:lnTo>
                      <a:pt x="310" y="223"/>
                    </a:lnTo>
                    <a:lnTo>
                      <a:pt x="301" y="221"/>
                    </a:lnTo>
                    <a:lnTo>
                      <a:pt x="295" y="219"/>
                    </a:lnTo>
                    <a:lnTo>
                      <a:pt x="289" y="217"/>
                    </a:lnTo>
                    <a:lnTo>
                      <a:pt x="284" y="217"/>
                    </a:lnTo>
                    <a:lnTo>
                      <a:pt x="278" y="215"/>
                    </a:lnTo>
                    <a:lnTo>
                      <a:pt x="270" y="213"/>
                    </a:lnTo>
                    <a:lnTo>
                      <a:pt x="265" y="213"/>
                    </a:lnTo>
                    <a:lnTo>
                      <a:pt x="259" y="211"/>
                    </a:lnTo>
                    <a:lnTo>
                      <a:pt x="253" y="209"/>
                    </a:lnTo>
                    <a:lnTo>
                      <a:pt x="246" y="208"/>
                    </a:lnTo>
                    <a:lnTo>
                      <a:pt x="240" y="208"/>
                    </a:lnTo>
                    <a:lnTo>
                      <a:pt x="232" y="204"/>
                    </a:lnTo>
                    <a:lnTo>
                      <a:pt x="227" y="204"/>
                    </a:lnTo>
                    <a:lnTo>
                      <a:pt x="217" y="200"/>
                    </a:lnTo>
                    <a:lnTo>
                      <a:pt x="211" y="198"/>
                    </a:lnTo>
                    <a:lnTo>
                      <a:pt x="204" y="196"/>
                    </a:lnTo>
                    <a:lnTo>
                      <a:pt x="198" y="194"/>
                    </a:lnTo>
                    <a:lnTo>
                      <a:pt x="189" y="190"/>
                    </a:lnTo>
                    <a:lnTo>
                      <a:pt x="183" y="189"/>
                    </a:lnTo>
                    <a:lnTo>
                      <a:pt x="175" y="187"/>
                    </a:lnTo>
                    <a:lnTo>
                      <a:pt x="170" y="185"/>
                    </a:lnTo>
                    <a:lnTo>
                      <a:pt x="162" y="183"/>
                    </a:lnTo>
                    <a:lnTo>
                      <a:pt x="154" y="179"/>
                    </a:lnTo>
                    <a:lnTo>
                      <a:pt x="147" y="175"/>
                    </a:lnTo>
                    <a:lnTo>
                      <a:pt x="141" y="173"/>
                    </a:lnTo>
                    <a:lnTo>
                      <a:pt x="133" y="171"/>
                    </a:lnTo>
                    <a:lnTo>
                      <a:pt x="128" y="168"/>
                    </a:lnTo>
                    <a:lnTo>
                      <a:pt x="120" y="164"/>
                    </a:lnTo>
                    <a:lnTo>
                      <a:pt x="114" y="162"/>
                    </a:lnTo>
                    <a:lnTo>
                      <a:pt x="107" y="158"/>
                    </a:lnTo>
                    <a:lnTo>
                      <a:pt x="101" y="156"/>
                    </a:lnTo>
                    <a:lnTo>
                      <a:pt x="95" y="150"/>
                    </a:lnTo>
                    <a:lnTo>
                      <a:pt x="90" y="149"/>
                    </a:lnTo>
                    <a:lnTo>
                      <a:pt x="82" y="145"/>
                    </a:lnTo>
                    <a:lnTo>
                      <a:pt x="76" y="141"/>
                    </a:lnTo>
                    <a:lnTo>
                      <a:pt x="71" y="137"/>
                    </a:lnTo>
                    <a:lnTo>
                      <a:pt x="65" y="133"/>
                    </a:lnTo>
                    <a:lnTo>
                      <a:pt x="54" y="126"/>
                    </a:lnTo>
                    <a:lnTo>
                      <a:pt x="46" y="118"/>
                    </a:lnTo>
                    <a:lnTo>
                      <a:pt x="37" y="109"/>
                    </a:lnTo>
                    <a:lnTo>
                      <a:pt x="29" y="101"/>
                    </a:lnTo>
                    <a:lnTo>
                      <a:pt x="25" y="93"/>
                    </a:lnTo>
                    <a:lnTo>
                      <a:pt x="23" y="90"/>
                    </a:lnTo>
                    <a:lnTo>
                      <a:pt x="19" y="82"/>
                    </a:lnTo>
                    <a:lnTo>
                      <a:pt x="17" y="74"/>
                    </a:lnTo>
                    <a:lnTo>
                      <a:pt x="14" y="67"/>
                    </a:lnTo>
                    <a:lnTo>
                      <a:pt x="12" y="57"/>
                    </a:lnTo>
                    <a:lnTo>
                      <a:pt x="10" y="50"/>
                    </a:lnTo>
                    <a:lnTo>
                      <a:pt x="8" y="42"/>
                    </a:lnTo>
                    <a:lnTo>
                      <a:pt x="6" y="33"/>
                    </a:lnTo>
                    <a:lnTo>
                      <a:pt x="4" y="25"/>
                    </a:lnTo>
                    <a:lnTo>
                      <a:pt x="2" y="17"/>
                    </a:lnTo>
                    <a:lnTo>
                      <a:pt x="2" y="1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265" name="Freeform 113"/>
              <p:cNvSpPr>
                <a:spLocks/>
              </p:cNvSpPr>
              <p:nvPr/>
            </p:nvSpPr>
            <p:spPr bwMode="auto">
              <a:xfrm>
                <a:off x="1913923" y="5295916"/>
                <a:ext cx="641196" cy="101296"/>
              </a:xfrm>
              <a:custGeom>
                <a:avLst/>
                <a:gdLst>
                  <a:gd name="T0" fmla="*/ 2147483647 w 1268"/>
                  <a:gd name="T1" fmla="*/ 2147483647 h 264"/>
                  <a:gd name="T2" fmla="*/ 2147483647 w 1268"/>
                  <a:gd name="T3" fmla="*/ 2147483647 h 264"/>
                  <a:gd name="T4" fmla="*/ 2147483647 w 1268"/>
                  <a:gd name="T5" fmla="*/ 2147483647 h 264"/>
                  <a:gd name="T6" fmla="*/ 2147483647 w 1268"/>
                  <a:gd name="T7" fmla="*/ 2147483647 h 264"/>
                  <a:gd name="T8" fmla="*/ 2147483647 w 1268"/>
                  <a:gd name="T9" fmla="*/ 2147483647 h 264"/>
                  <a:gd name="T10" fmla="*/ 2147483647 w 1268"/>
                  <a:gd name="T11" fmla="*/ 2147483647 h 264"/>
                  <a:gd name="T12" fmla="*/ 2147483647 w 1268"/>
                  <a:gd name="T13" fmla="*/ 2147483647 h 264"/>
                  <a:gd name="T14" fmla="*/ 2147483647 w 1268"/>
                  <a:gd name="T15" fmla="*/ 2147483647 h 264"/>
                  <a:gd name="T16" fmla="*/ 2147483647 w 1268"/>
                  <a:gd name="T17" fmla="*/ 2147483647 h 264"/>
                  <a:gd name="T18" fmla="*/ 2147483647 w 1268"/>
                  <a:gd name="T19" fmla="*/ 2147483647 h 264"/>
                  <a:gd name="T20" fmla="*/ 2147483647 w 1268"/>
                  <a:gd name="T21" fmla="*/ 2147483647 h 264"/>
                  <a:gd name="T22" fmla="*/ 2147483647 w 1268"/>
                  <a:gd name="T23" fmla="*/ 2147483647 h 264"/>
                  <a:gd name="T24" fmla="*/ 2147483647 w 1268"/>
                  <a:gd name="T25" fmla="*/ 2147483647 h 264"/>
                  <a:gd name="T26" fmla="*/ 2147483647 w 1268"/>
                  <a:gd name="T27" fmla="*/ 2147483647 h 264"/>
                  <a:gd name="T28" fmla="*/ 2147483647 w 1268"/>
                  <a:gd name="T29" fmla="*/ 2147483647 h 264"/>
                  <a:gd name="T30" fmla="*/ 2147483647 w 1268"/>
                  <a:gd name="T31" fmla="*/ 2147483647 h 264"/>
                  <a:gd name="T32" fmla="*/ 2147483647 w 1268"/>
                  <a:gd name="T33" fmla="*/ 2147483647 h 264"/>
                  <a:gd name="T34" fmla="*/ 2147483647 w 1268"/>
                  <a:gd name="T35" fmla="*/ 2147483647 h 264"/>
                  <a:gd name="T36" fmla="*/ 2147483647 w 1268"/>
                  <a:gd name="T37" fmla="*/ 2147483647 h 264"/>
                  <a:gd name="T38" fmla="*/ 2147483647 w 1268"/>
                  <a:gd name="T39" fmla="*/ 2147483647 h 264"/>
                  <a:gd name="T40" fmla="*/ 2147483647 w 1268"/>
                  <a:gd name="T41" fmla="*/ 2147483647 h 264"/>
                  <a:gd name="T42" fmla="*/ 2147483647 w 1268"/>
                  <a:gd name="T43" fmla="*/ 2147483647 h 264"/>
                  <a:gd name="T44" fmla="*/ 2147483647 w 1268"/>
                  <a:gd name="T45" fmla="*/ 2147483647 h 264"/>
                  <a:gd name="T46" fmla="*/ 2147483647 w 1268"/>
                  <a:gd name="T47" fmla="*/ 2147483647 h 264"/>
                  <a:gd name="T48" fmla="*/ 2147483647 w 1268"/>
                  <a:gd name="T49" fmla="*/ 2147483647 h 264"/>
                  <a:gd name="T50" fmla="*/ 2147483647 w 1268"/>
                  <a:gd name="T51" fmla="*/ 2147483647 h 264"/>
                  <a:gd name="T52" fmla="*/ 2147483647 w 1268"/>
                  <a:gd name="T53" fmla="*/ 2147483647 h 264"/>
                  <a:gd name="T54" fmla="*/ 2147483647 w 1268"/>
                  <a:gd name="T55" fmla="*/ 2147483647 h 264"/>
                  <a:gd name="T56" fmla="*/ 2147483647 w 1268"/>
                  <a:gd name="T57" fmla="*/ 2147483647 h 264"/>
                  <a:gd name="T58" fmla="*/ 2147483647 w 1268"/>
                  <a:gd name="T59" fmla="*/ 2147483647 h 264"/>
                  <a:gd name="T60" fmla="*/ 2147483647 w 1268"/>
                  <a:gd name="T61" fmla="*/ 2147483647 h 264"/>
                  <a:gd name="T62" fmla="*/ 2147483647 w 1268"/>
                  <a:gd name="T63" fmla="*/ 2147483647 h 264"/>
                  <a:gd name="T64" fmla="*/ 2147483647 w 1268"/>
                  <a:gd name="T65" fmla="*/ 2147483647 h 264"/>
                  <a:gd name="T66" fmla="*/ 2147483647 w 1268"/>
                  <a:gd name="T67" fmla="*/ 2147483647 h 264"/>
                  <a:gd name="T68" fmla="*/ 2147483647 w 1268"/>
                  <a:gd name="T69" fmla="*/ 2147483647 h 264"/>
                  <a:gd name="T70" fmla="*/ 2147483647 w 1268"/>
                  <a:gd name="T71" fmla="*/ 2147483647 h 264"/>
                  <a:gd name="T72" fmla="*/ 2147483647 w 1268"/>
                  <a:gd name="T73" fmla="*/ 2147483647 h 264"/>
                  <a:gd name="T74" fmla="*/ 2147483647 w 1268"/>
                  <a:gd name="T75" fmla="*/ 2147483647 h 264"/>
                  <a:gd name="T76" fmla="*/ 2147483647 w 1268"/>
                  <a:gd name="T77" fmla="*/ 2147483647 h 264"/>
                  <a:gd name="T78" fmla="*/ 2147483647 w 1268"/>
                  <a:gd name="T79" fmla="*/ 2147483647 h 264"/>
                  <a:gd name="T80" fmla="*/ 2147483647 w 1268"/>
                  <a:gd name="T81" fmla="*/ 2147483647 h 264"/>
                  <a:gd name="T82" fmla="*/ 2147483647 w 1268"/>
                  <a:gd name="T83" fmla="*/ 2147483647 h 264"/>
                  <a:gd name="T84" fmla="*/ 2147483647 w 1268"/>
                  <a:gd name="T85" fmla="*/ 2147483647 h 264"/>
                  <a:gd name="T86" fmla="*/ 2147483647 w 1268"/>
                  <a:gd name="T87" fmla="*/ 2147483647 h 264"/>
                  <a:gd name="T88" fmla="*/ 2147483647 w 1268"/>
                  <a:gd name="T89" fmla="*/ 2147483647 h 264"/>
                  <a:gd name="T90" fmla="*/ 2147483647 w 1268"/>
                  <a:gd name="T91" fmla="*/ 2147483647 h 264"/>
                  <a:gd name="T92" fmla="*/ 2147483647 w 1268"/>
                  <a:gd name="T93" fmla="*/ 2147483647 h 264"/>
                  <a:gd name="T94" fmla="*/ 2147483647 w 1268"/>
                  <a:gd name="T95" fmla="*/ 2147483647 h 264"/>
                  <a:gd name="T96" fmla="*/ 2147483647 w 1268"/>
                  <a:gd name="T97" fmla="*/ 2147483647 h 264"/>
                  <a:gd name="T98" fmla="*/ 2147483647 w 1268"/>
                  <a:gd name="T99" fmla="*/ 2147483647 h 264"/>
                  <a:gd name="T100" fmla="*/ 2147483647 w 1268"/>
                  <a:gd name="T101" fmla="*/ 2147483647 h 264"/>
                  <a:gd name="T102" fmla="*/ 2147483647 w 1268"/>
                  <a:gd name="T103" fmla="*/ 2147483647 h 264"/>
                  <a:gd name="T104" fmla="*/ 2147483647 w 1268"/>
                  <a:gd name="T105" fmla="*/ 2147483647 h 264"/>
                  <a:gd name="T106" fmla="*/ 2147483647 w 1268"/>
                  <a:gd name="T107" fmla="*/ 2147483647 h 264"/>
                  <a:gd name="T108" fmla="*/ 2147483647 w 1268"/>
                  <a:gd name="T109" fmla="*/ 2147483647 h 264"/>
                  <a:gd name="T110" fmla="*/ 2147483647 w 1268"/>
                  <a:gd name="T111" fmla="*/ 2147483647 h 264"/>
                  <a:gd name="T112" fmla="*/ 2147483647 w 1268"/>
                  <a:gd name="T113" fmla="*/ 2147483647 h 264"/>
                  <a:gd name="T114" fmla="*/ 2147483647 w 1268"/>
                  <a:gd name="T115" fmla="*/ 2147483647 h 264"/>
                  <a:gd name="T116" fmla="*/ 2147483647 w 1268"/>
                  <a:gd name="T117" fmla="*/ 2147483647 h 264"/>
                  <a:gd name="T118" fmla="*/ 2147483647 w 1268"/>
                  <a:gd name="T119" fmla="*/ 2147483647 h 264"/>
                  <a:gd name="T120" fmla="*/ 2147483647 w 1268"/>
                  <a:gd name="T121" fmla="*/ 2147483647 h 264"/>
                  <a:gd name="T122" fmla="*/ 2147483647 w 1268"/>
                  <a:gd name="T123" fmla="*/ 2147483647 h 264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268"/>
                  <a:gd name="T187" fmla="*/ 0 h 264"/>
                  <a:gd name="T188" fmla="*/ 1268 w 1268"/>
                  <a:gd name="T189" fmla="*/ 264 h 264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268" h="264">
                    <a:moveTo>
                      <a:pt x="0" y="55"/>
                    </a:moveTo>
                    <a:lnTo>
                      <a:pt x="4" y="59"/>
                    </a:lnTo>
                    <a:lnTo>
                      <a:pt x="9" y="61"/>
                    </a:lnTo>
                    <a:lnTo>
                      <a:pt x="17" y="67"/>
                    </a:lnTo>
                    <a:lnTo>
                      <a:pt x="21" y="70"/>
                    </a:lnTo>
                    <a:lnTo>
                      <a:pt x="27" y="74"/>
                    </a:lnTo>
                    <a:lnTo>
                      <a:pt x="32" y="76"/>
                    </a:lnTo>
                    <a:lnTo>
                      <a:pt x="40" y="80"/>
                    </a:lnTo>
                    <a:lnTo>
                      <a:pt x="46" y="84"/>
                    </a:lnTo>
                    <a:lnTo>
                      <a:pt x="53" y="89"/>
                    </a:lnTo>
                    <a:lnTo>
                      <a:pt x="61" y="93"/>
                    </a:lnTo>
                    <a:lnTo>
                      <a:pt x="70" y="99"/>
                    </a:lnTo>
                    <a:lnTo>
                      <a:pt x="78" y="103"/>
                    </a:lnTo>
                    <a:lnTo>
                      <a:pt x="87" y="107"/>
                    </a:lnTo>
                    <a:lnTo>
                      <a:pt x="97" y="112"/>
                    </a:lnTo>
                    <a:lnTo>
                      <a:pt x="106" y="116"/>
                    </a:lnTo>
                    <a:lnTo>
                      <a:pt x="116" y="120"/>
                    </a:lnTo>
                    <a:lnTo>
                      <a:pt x="127" y="127"/>
                    </a:lnTo>
                    <a:lnTo>
                      <a:pt x="133" y="129"/>
                    </a:lnTo>
                    <a:lnTo>
                      <a:pt x="137" y="131"/>
                    </a:lnTo>
                    <a:lnTo>
                      <a:pt x="143" y="133"/>
                    </a:lnTo>
                    <a:lnTo>
                      <a:pt x="150" y="137"/>
                    </a:lnTo>
                    <a:lnTo>
                      <a:pt x="154" y="139"/>
                    </a:lnTo>
                    <a:lnTo>
                      <a:pt x="162" y="141"/>
                    </a:lnTo>
                    <a:lnTo>
                      <a:pt x="165" y="143"/>
                    </a:lnTo>
                    <a:lnTo>
                      <a:pt x="173" y="146"/>
                    </a:lnTo>
                    <a:lnTo>
                      <a:pt x="179" y="148"/>
                    </a:lnTo>
                    <a:lnTo>
                      <a:pt x="184" y="152"/>
                    </a:lnTo>
                    <a:lnTo>
                      <a:pt x="190" y="154"/>
                    </a:lnTo>
                    <a:lnTo>
                      <a:pt x="198" y="156"/>
                    </a:lnTo>
                    <a:lnTo>
                      <a:pt x="203" y="158"/>
                    </a:lnTo>
                    <a:lnTo>
                      <a:pt x="209" y="160"/>
                    </a:lnTo>
                    <a:lnTo>
                      <a:pt x="217" y="162"/>
                    </a:lnTo>
                    <a:lnTo>
                      <a:pt x="222" y="165"/>
                    </a:lnTo>
                    <a:lnTo>
                      <a:pt x="230" y="167"/>
                    </a:lnTo>
                    <a:lnTo>
                      <a:pt x="236" y="169"/>
                    </a:lnTo>
                    <a:lnTo>
                      <a:pt x="243" y="171"/>
                    </a:lnTo>
                    <a:lnTo>
                      <a:pt x="251" y="175"/>
                    </a:lnTo>
                    <a:lnTo>
                      <a:pt x="257" y="175"/>
                    </a:lnTo>
                    <a:lnTo>
                      <a:pt x="262" y="179"/>
                    </a:lnTo>
                    <a:lnTo>
                      <a:pt x="270" y="179"/>
                    </a:lnTo>
                    <a:lnTo>
                      <a:pt x="276" y="181"/>
                    </a:lnTo>
                    <a:lnTo>
                      <a:pt x="281" y="183"/>
                    </a:lnTo>
                    <a:lnTo>
                      <a:pt x="287" y="184"/>
                    </a:lnTo>
                    <a:lnTo>
                      <a:pt x="295" y="186"/>
                    </a:lnTo>
                    <a:lnTo>
                      <a:pt x="300" y="188"/>
                    </a:lnTo>
                    <a:lnTo>
                      <a:pt x="308" y="188"/>
                    </a:lnTo>
                    <a:lnTo>
                      <a:pt x="314" y="192"/>
                    </a:lnTo>
                    <a:lnTo>
                      <a:pt x="319" y="192"/>
                    </a:lnTo>
                    <a:lnTo>
                      <a:pt x="327" y="194"/>
                    </a:lnTo>
                    <a:lnTo>
                      <a:pt x="333" y="196"/>
                    </a:lnTo>
                    <a:lnTo>
                      <a:pt x="340" y="198"/>
                    </a:lnTo>
                    <a:lnTo>
                      <a:pt x="346" y="198"/>
                    </a:lnTo>
                    <a:lnTo>
                      <a:pt x="354" y="200"/>
                    </a:lnTo>
                    <a:lnTo>
                      <a:pt x="361" y="200"/>
                    </a:lnTo>
                    <a:lnTo>
                      <a:pt x="367" y="202"/>
                    </a:lnTo>
                    <a:lnTo>
                      <a:pt x="373" y="202"/>
                    </a:lnTo>
                    <a:lnTo>
                      <a:pt x="380" y="205"/>
                    </a:lnTo>
                    <a:lnTo>
                      <a:pt x="386" y="205"/>
                    </a:lnTo>
                    <a:lnTo>
                      <a:pt x="394" y="207"/>
                    </a:lnTo>
                    <a:lnTo>
                      <a:pt x="401" y="207"/>
                    </a:lnTo>
                    <a:lnTo>
                      <a:pt x="409" y="209"/>
                    </a:lnTo>
                    <a:lnTo>
                      <a:pt x="416" y="209"/>
                    </a:lnTo>
                    <a:lnTo>
                      <a:pt x="422" y="211"/>
                    </a:lnTo>
                    <a:lnTo>
                      <a:pt x="430" y="211"/>
                    </a:lnTo>
                    <a:lnTo>
                      <a:pt x="437" y="213"/>
                    </a:lnTo>
                    <a:lnTo>
                      <a:pt x="445" y="213"/>
                    </a:lnTo>
                    <a:lnTo>
                      <a:pt x="452" y="215"/>
                    </a:lnTo>
                    <a:lnTo>
                      <a:pt x="460" y="215"/>
                    </a:lnTo>
                    <a:lnTo>
                      <a:pt x="468" y="219"/>
                    </a:lnTo>
                    <a:lnTo>
                      <a:pt x="473" y="219"/>
                    </a:lnTo>
                    <a:lnTo>
                      <a:pt x="483" y="219"/>
                    </a:lnTo>
                    <a:lnTo>
                      <a:pt x="489" y="219"/>
                    </a:lnTo>
                    <a:lnTo>
                      <a:pt x="496" y="221"/>
                    </a:lnTo>
                    <a:lnTo>
                      <a:pt x="504" y="221"/>
                    </a:lnTo>
                    <a:lnTo>
                      <a:pt x="511" y="221"/>
                    </a:lnTo>
                    <a:lnTo>
                      <a:pt x="517" y="221"/>
                    </a:lnTo>
                    <a:lnTo>
                      <a:pt x="527" y="223"/>
                    </a:lnTo>
                    <a:lnTo>
                      <a:pt x="532" y="223"/>
                    </a:lnTo>
                    <a:lnTo>
                      <a:pt x="542" y="223"/>
                    </a:lnTo>
                    <a:lnTo>
                      <a:pt x="548" y="223"/>
                    </a:lnTo>
                    <a:lnTo>
                      <a:pt x="557" y="223"/>
                    </a:lnTo>
                    <a:lnTo>
                      <a:pt x="563" y="223"/>
                    </a:lnTo>
                    <a:lnTo>
                      <a:pt x="572" y="223"/>
                    </a:lnTo>
                    <a:lnTo>
                      <a:pt x="580" y="223"/>
                    </a:lnTo>
                    <a:lnTo>
                      <a:pt x="587" y="224"/>
                    </a:lnTo>
                    <a:lnTo>
                      <a:pt x="595" y="224"/>
                    </a:lnTo>
                    <a:lnTo>
                      <a:pt x="603" y="224"/>
                    </a:lnTo>
                    <a:lnTo>
                      <a:pt x="610" y="224"/>
                    </a:lnTo>
                    <a:lnTo>
                      <a:pt x="618" y="224"/>
                    </a:lnTo>
                    <a:lnTo>
                      <a:pt x="625" y="224"/>
                    </a:lnTo>
                    <a:lnTo>
                      <a:pt x="635" y="224"/>
                    </a:lnTo>
                    <a:lnTo>
                      <a:pt x="643" y="224"/>
                    </a:lnTo>
                    <a:lnTo>
                      <a:pt x="652" y="224"/>
                    </a:lnTo>
                    <a:lnTo>
                      <a:pt x="660" y="223"/>
                    </a:lnTo>
                    <a:lnTo>
                      <a:pt x="667" y="223"/>
                    </a:lnTo>
                    <a:lnTo>
                      <a:pt x="675" y="223"/>
                    </a:lnTo>
                    <a:lnTo>
                      <a:pt x="683" y="223"/>
                    </a:lnTo>
                    <a:lnTo>
                      <a:pt x="692" y="221"/>
                    </a:lnTo>
                    <a:lnTo>
                      <a:pt x="700" y="221"/>
                    </a:lnTo>
                    <a:lnTo>
                      <a:pt x="707" y="221"/>
                    </a:lnTo>
                    <a:lnTo>
                      <a:pt x="717" y="221"/>
                    </a:lnTo>
                    <a:lnTo>
                      <a:pt x="734" y="219"/>
                    </a:lnTo>
                    <a:lnTo>
                      <a:pt x="749" y="219"/>
                    </a:lnTo>
                    <a:lnTo>
                      <a:pt x="764" y="215"/>
                    </a:lnTo>
                    <a:lnTo>
                      <a:pt x="781" y="215"/>
                    </a:lnTo>
                    <a:lnTo>
                      <a:pt x="797" y="211"/>
                    </a:lnTo>
                    <a:lnTo>
                      <a:pt x="812" y="209"/>
                    </a:lnTo>
                    <a:lnTo>
                      <a:pt x="827" y="207"/>
                    </a:lnTo>
                    <a:lnTo>
                      <a:pt x="842" y="205"/>
                    </a:lnTo>
                    <a:lnTo>
                      <a:pt x="856" y="202"/>
                    </a:lnTo>
                    <a:lnTo>
                      <a:pt x="869" y="200"/>
                    </a:lnTo>
                    <a:lnTo>
                      <a:pt x="882" y="196"/>
                    </a:lnTo>
                    <a:lnTo>
                      <a:pt x="897" y="194"/>
                    </a:lnTo>
                    <a:lnTo>
                      <a:pt x="909" y="192"/>
                    </a:lnTo>
                    <a:lnTo>
                      <a:pt x="922" y="188"/>
                    </a:lnTo>
                    <a:lnTo>
                      <a:pt x="935" y="184"/>
                    </a:lnTo>
                    <a:lnTo>
                      <a:pt x="949" y="183"/>
                    </a:lnTo>
                    <a:lnTo>
                      <a:pt x="960" y="179"/>
                    </a:lnTo>
                    <a:lnTo>
                      <a:pt x="972" y="173"/>
                    </a:lnTo>
                    <a:lnTo>
                      <a:pt x="983" y="169"/>
                    </a:lnTo>
                    <a:lnTo>
                      <a:pt x="994" y="167"/>
                    </a:lnTo>
                    <a:lnTo>
                      <a:pt x="1004" y="162"/>
                    </a:lnTo>
                    <a:lnTo>
                      <a:pt x="1015" y="158"/>
                    </a:lnTo>
                    <a:lnTo>
                      <a:pt x="1027" y="154"/>
                    </a:lnTo>
                    <a:lnTo>
                      <a:pt x="1036" y="152"/>
                    </a:lnTo>
                    <a:lnTo>
                      <a:pt x="1046" y="146"/>
                    </a:lnTo>
                    <a:lnTo>
                      <a:pt x="1055" y="143"/>
                    </a:lnTo>
                    <a:lnTo>
                      <a:pt x="1065" y="139"/>
                    </a:lnTo>
                    <a:lnTo>
                      <a:pt x="1074" y="133"/>
                    </a:lnTo>
                    <a:lnTo>
                      <a:pt x="1084" y="129"/>
                    </a:lnTo>
                    <a:lnTo>
                      <a:pt x="1091" y="126"/>
                    </a:lnTo>
                    <a:lnTo>
                      <a:pt x="1101" y="120"/>
                    </a:lnTo>
                    <a:lnTo>
                      <a:pt x="1110" y="118"/>
                    </a:lnTo>
                    <a:lnTo>
                      <a:pt x="1116" y="112"/>
                    </a:lnTo>
                    <a:lnTo>
                      <a:pt x="1124" y="108"/>
                    </a:lnTo>
                    <a:lnTo>
                      <a:pt x="1131" y="103"/>
                    </a:lnTo>
                    <a:lnTo>
                      <a:pt x="1139" y="99"/>
                    </a:lnTo>
                    <a:lnTo>
                      <a:pt x="1145" y="93"/>
                    </a:lnTo>
                    <a:lnTo>
                      <a:pt x="1152" y="89"/>
                    </a:lnTo>
                    <a:lnTo>
                      <a:pt x="1160" y="86"/>
                    </a:lnTo>
                    <a:lnTo>
                      <a:pt x="1167" y="82"/>
                    </a:lnTo>
                    <a:lnTo>
                      <a:pt x="1171" y="76"/>
                    </a:lnTo>
                    <a:lnTo>
                      <a:pt x="1179" y="72"/>
                    </a:lnTo>
                    <a:lnTo>
                      <a:pt x="1185" y="69"/>
                    </a:lnTo>
                    <a:lnTo>
                      <a:pt x="1190" y="65"/>
                    </a:lnTo>
                    <a:lnTo>
                      <a:pt x="1200" y="57"/>
                    </a:lnTo>
                    <a:lnTo>
                      <a:pt x="1211" y="49"/>
                    </a:lnTo>
                    <a:lnTo>
                      <a:pt x="1219" y="42"/>
                    </a:lnTo>
                    <a:lnTo>
                      <a:pt x="1226" y="34"/>
                    </a:lnTo>
                    <a:lnTo>
                      <a:pt x="1234" y="27"/>
                    </a:lnTo>
                    <a:lnTo>
                      <a:pt x="1242" y="21"/>
                    </a:lnTo>
                    <a:lnTo>
                      <a:pt x="1247" y="15"/>
                    </a:lnTo>
                    <a:lnTo>
                      <a:pt x="1253" y="10"/>
                    </a:lnTo>
                    <a:lnTo>
                      <a:pt x="1259" y="6"/>
                    </a:lnTo>
                    <a:lnTo>
                      <a:pt x="1264" y="2"/>
                    </a:lnTo>
                    <a:lnTo>
                      <a:pt x="1268" y="0"/>
                    </a:lnTo>
                    <a:lnTo>
                      <a:pt x="1268" y="8"/>
                    </a:lnTo>
                    <a:lnTo>
                      <a:pt x="1266" y="13"/>
                    </a:lnTo>
                    <a:lnTo>
                      <a:pt x="1264" y="21"/>
                    </a:lnTo>
                    <a:lnTo>
                      <a:pt x="1261" y="30"/>
                    </a:lnTo>
                    <a:lnTo>
                      <a:pt x="1259" y="40"/>
                    </a:lnTo>
                    <a:lnTo>
                      <a:pt x="1255" y="48"/>
                    </a:lnTo>
                    <a:lnTo>
                      <a:pt x="1251" y="57"/>
                    </a:lnTo>
                    <a:lnTo>
                      <a:pt x="1247" y="65"/>
                    </a:lnTo>
                    <a:lnTo>
                      <a:pt x="1245" y="74"/>
                    </a:lnTo>
                    <a:lnTo>
                      <a:pt x="1242" y="80"/>
                    </a:lnTo>
                    <a:lnTo>
                      <a:pt x="1240" y="88"/>
                    </a:lnTo>
                    <a:lnTo>
                      <a:pt x="1238" y="89"/>
                    </a:lnTo>
                    <a:lnTo>
                      <a:pt x="1238" y="91"/>
                    </a:lnTo>
                    <a:lnTo>
                      <a:pt x="1236" y="93"/>
                    </a:lnTo>
                    <a:lnTo>
                      <a:pt x="1226" y="99"/>
                    </a:lnTo>
                    <a:lnTo>
                      <a:pt x="1221" y="103"/>
                    </a:lnTo>
                    <a:lnTo>
                      <a:pt x="1215" y="108"/>
                    </a:lnTo>
                    <a:lnTo>
                      <a:pt x="1207" y="114"/>
                    </a:lnTo>
                    <a:lnTo>
                      <a:pt x="1198" y="120"/>
                    </a:lnTo>
                    <a:lnTo>
                      <a:pt x="1192" y="124"/>
                    </a:lnTo>
                    <a:lnTo>
                      <a:pt x="1186" y="127"/>
                    </a:lnTo>
                    <a:lnTo>
                      <a:pt x="1181" y="129"/>
                    </a:lnTo>
                    <a:lnTo>
                      <a:pt x="1177" y="133"/>
                    </a:lnTo>
                    <a:lnTo>
                      <a:pt x="1169" y="137"/>
                    </a:lnTo>
                    <a:lnTo>
                      <a:pt x="1164" y="141"/>
                    </a:lnTo>
                    <a:lnTo>
                      <a:pt x="1156" y="145"/>
                    </a:lnTo>
                    <a:lnTo>
                      <a:pt x="1150" y="150"/>
                    </a:lnTo>
                    <a:lnTo>
                      <a:pt x="1141" y="154"/>
                    </a:lnTo>
                    <a:lnTo>
                      <a:pt x="1133" y="158"/>
                    </a:lnTo>
                    <a:lnTo>
                      <a:pt x="1126" y="162"/>
                    </a:lnTo>
                    <a:lnTo>
                      <a:pt x="1118" y="167"/>
                    </a:lnTo>
                    <a:lnTo>
                      <a:pt x="1108" y="169"/>
                    </a:lnTo>
                    <a:lnTo>
                      <a:pt x="1101" y="175"/>
                    </a:lnTo>
                    <a:lnTo>
                      <a:pt x="1091" y="179"/>
                    </a:lnTo>
                    <a:lnTo>
                      <a:pt x="1084" y="184"/>
                    </a:lnTo>
                    <a:lnTo>
                      <a:pt x="1072" y="186"/>
                    </a:lnTo>
                    <a:lnTo>
                      <a:pt x="1063" y="192"/>
                    </a:lnTo>
                    <a:lnTo>
                      <a:pt x="1053" y="196"/>
                    </a:lnTo>
                    <a:lnTo>
                      <a:pt x="1042" y="200"/>
                    </a:lnTo>
                    <a:lnTo>
                      <a:pt x="1031" y="203"/>
                    </a:lnTo>
                    <a:lnTo>
                      <a:pt x="1019" y="207"/>
                    </a:lnTo>
                    <a:lnTo>
                      <a:pt x="1008" y="211"/>
                    </a:lnTo>
                    <a:lnTo>
                      <a:pt x="996" y="215"/>
                    </a:lnTo>
                    <a:lnTo>
                      <a:pt x="985" y="219"/>
                    </a:lnTo>
                    <a:lnTo>
                      <a:pt x="973" y="223"/>
                    </a:lnTo>
                    <a:lnTo>
                      <a:pt x="960" y="226"/>
                    </a:lnTo>
                    <a:lnTo>
                      <a:pt x="949" y="230"/>
                    </a:lnTo>
                    <a:lnTo>
                      <a:pt x="935" y="234"/>
                    </a:lnTo>
                    <a:lnTo>
                      <a:pt x="922" y="236"/>
                    </a:lnTo>
                    <a:lnTo>
                      <a:pt x="909" y="240"/>
                    </a:lnTo>
                    <a:lnTo>
                      <a:pt x="896" y="243"/>
                    </a:lnTo>
                    <a:lnTo>
                      <a:pt x="880" y="245"/>
                    </a:lnTo>
                    <a:lnTo>
                      <a:pt x="867" y="247"/>
                    </a:lnTo>
                    <a:lnTo>
                      <a:pt x="852" y="249"/>
                    </a:lnTo>
                    <a:lnTo>
                      <a:pt x="837" y="253"/>
                    </a:lnTo>
                    <a:lnTo>
                      <a:pt x="821" y="255"/>
                    </a:lnTo>
                    <a:lnTo>
                      <a:pt x="806" y="257"/>
                    </a:lnTo>
                    <a:lnTo>
                      <a:pt x="791" y="259"/>
                    </a:lnTo>
                    <a:lnTo>
                      <a:pt x="776" y="261"/>
                    </a:lnTo>
                    <a:lnTo>
                      <a:pt x="759" y="262"/>
                    </a:lnTo>
                    <a:lnTo>
                      <a:pt x="743" y="262"/>
                    </a:lnTo>
                    <a:lnTo>
                      <a:pt x="726" y="262"/>
                    </a:lnTo>
                    <a:lnTo>
                      <a:pt x="709" y="264"/>
                    </a:lnTo>
                    <a:lnTo>
                      <a:pt x="692" y="264"/>
                    </a:lnTo>
                    <a:lnTo>
                      <a:pt x="675" y="264"/>
                    </a:lnTo>
                    <a:lnTo>
                      <a:pt x="658" y="264"/>
                    </a:lnTo>
                    <a:lnTo>
                      <a:pt x="641" y="264"/>
                    </a:lnTo>
                    <a:lnTo>
                      <a:pt x="633" y="264"/>
                    </a:lnTo>
                    <a:lnTo>
                      <a:pt x="625" y="264"/>
                    </a:lnTo>
                    <a:lnTo>
                      <a:pt x="616" y="262"/>
                    </a:lnTo>
                    <a:lnTo>
                      <a:pt x="610" y="262"/>
                    </a:lnTo>
                    <a:lnTo>
                      <a:pt x="603" y="262"/>
                    </a:lnTo>
                    <a:lnTo>
                      <a:pt x="595" y="262"/>
                    </a:lnTo>
                    <a:lnTo>
                      <a:pt x="587" y="261"/>
                    </a:lnTo>
                    <a:lnTo>
                      <a:pt x="582" y="261"/>
                    </a:lnTo>
                    <a:lnTo>
                      <a:pt x="574" y="261"/>
                    </a:lnTo>
                    <a:lnTo>
                      <a:pt x="567" y="261"/>
                    </a:lnTo>
                    <a:lnTo>
                      <a:pt x="559" y="259"/>
                    </a:lnTo>
                    <a:lnTo>
                      <a:pt x="553" y="259"/>
                    </a:lnTo>
                    <a:lnTo>
                      <a:pt x="546" y="259"/>
                    </a:lnTo>
                    <a:lnTo>
                      <a:pt x="540" y="259"/>
                    </a:lnTo>
                    <a:lnTo>
                      <a:pt x="534" y="257"/>
                    </a:lnTo>
                    <a:lnTo>
                      <a:pt x="529" y="257"/>
                    </a:lnTo>
                    <a:lnTo>
                      <a:pt x="521" y="255"/>
                    </a:lnTo>
                    <a:lnTo>
                      <a:pt x="515" y="255"/>
                    </a:lnTo>
                    <a:lnTo>
                      <a:pt x="508" y="253"/>
                    </a:lnTo>
                    <a:lnTo>
                      <a:pt x="502" y="253"/>
                    </a:lnTo>
                    <a:lnTo>
                      <a:pt x="494" y="253"/>
                    </a:lnTo>
                    <a:lnTo>
                      <a:pt x="489" y="251"/>
                    </a:lnTo>
                    <a:lnTo>
                      <a:pt x="483" y="251"/>
                    </a:lnTo>
                    <a:lnTo>
                      <a:pt x="477" y="251"/>
                    </a:lnTo>
                    <a:lnTo>
                      <a:pt x="471" y="249"/>
                    </a:lnTo>
                    <a:lnTo>
                      <a:pt x="464" y="249"/>
                    </a:lnTo>
                    <a:lnTo>
                      <a:pt x="458" y="247"/>
                    </a:lnTo>
                    <a:lnTo>
                      <a:pt x="452" y="247"/>
                    </a:lnTo>
                    <a:lnTo>
                      <a:pt x="447" y="247"/>
                    </a:lnTo>
                    <a:lnTo>
                      <a:pt x="441" y="245"/>
                    </a:lnTo>
                    <a:lnTo>
                      <a:pt x="435" y="245"/>
                    </a:lnTo>
                    <a:lnTo>
                      <a:pt x="430" y="245"/>
                    </a:lnTo>
                    <a:lnTo>
                      <a:pt x="424" y="243"/>
                    </a:lnTo>
                    <a:lnTo>
                      <a:pt x="418" y="242"/>
                    </a:lnTo>
                    <a:lnTo>
                      <a:pt x="411" y="240"/>
                    </a:lnTo>
                    <a:lnTo>
                      <a:pt x="405" y="240"/>
                    </a:lnTo>
                    <a:lnTo>
                      <a:pt x="394" y="238"/>
                    </a:lnTo>
                    <a:lnTo>
                      <a:pt x="384" y="236"/>
                    </a:lnTo>
                    <a:lnTo>
                      <a:pt x="378" y="234"/>
                    </a:lnTo>
                    <a:lnTo>
                      <a:pt x="371" y="234"/>
                    </a:lnTo>
                    <a:lnTo>
                      <a:pt x="367" y="232"/>
                    </a:lnTo>
                    <a:lnTo>
                      <a:pt x="361" y="232"/>
                    </a:lnTo>
                    <a:lnTo>
                      <a:pt x="350" y="228"/>
                    </a:lnTo>
                    <a:lnTo>
                      <a:pt x="340" y="226"/>
                    </a:lnTo>
                    <a:lnTo>
                      <a:pt x="329" y="224"/>
                    </a:lnTo>
                    <a:lnTo>
                      <a:pt x="319" y="223"/>
                    </a:lnTo>
                    <a:lnTo>
                      <a:pt x="308" y="219"/>
                    </a:lnTo>
                    <a:lnTo>
                      <a:pt x="298" y="217"/>
                    </a:lnTo>
                    <a:lnTo>
                      <a:pt x="287" y="213"/>
                    </a:lnTo>
                    <a:lnTo>
                      <a:pt x="278" y="211"/>
                    </a:lnTo>
                    <a:lnTo>
                      <a:pt x="268" y="207"/>
                    </a:lnTo>
                    <a:lnTo>
                      <a:pt x="259" y="205"/>
                    </a:lnTo>
                    <a:lnTo>
                      <a:pt x="251" y="202"/>
                    </a:lnTo>
                    <a:lnTo>
                      <a:pt x="245" y="200"/>
                    </a:lnTo>
                    <a:lnTo>
                      <a:pt x="239" y="198"/>
                    </a:lnTo>
                    <a:lnTo>
                      <a:pt x="234" y="196"/>
                    </a:lnTo>
                    <a:lnTo>
                      <a:pt x="228" y="194"/>
                    </a:lnTo>
                    <a:lnTo>
                      <a:pt x="222" y="192"/>
                    </a:lnTo>
                    <a:lnTo>
                      <a:pt x="217" y="190"/>
                    </a:lnTo>
                    <a:lnTo>
                      <a:pt x="211" y="188"/>
                    </a:lnTo>
                    <a:lnTo>
                      <a:pt x="205" y="184"/>
                    </a:lnTo>
                    <a:lnTo>
                      <a:pt x="200" y="183"/>
                    </a:lnTo>
                    <a:lnTo>
                      <a:pt x="192" y="181"/>
                    </a:lnTo>
                    <a:lnTo>
                      <a:pt x="188" y="179"/>
                    </a:lnTo>
                    <a:lnTo>
                      <a:pt x="177" y="175"/>
                    </a:lnTo>
                    <a:lnTo>
                      <a:pt x="165" y="171"/>
                    </a:lnTo>
                    <a:lnTo>
                      <a:pt x="160" y="167"/>
                    </a:lnTo>
                    <a:lnTo>
                      <a:pt x="154" y="165"/>
                    </a:lnTo>
                    <a:lnTo>
                      <a:pt x="148" y="162"/>
                    </a:lnTo>
                    <a:lnTo>
                      <a:pt x="143" y="160"/>
                    </a:lnTo>
                    <a:lnTo>
                      <a:pt x="133" y="156"/>
                    </a:lnTo>
                    <a:lnTo>
                      <a:pt x="124" y="152"/>
                    </a:lnTo>
                    <a:lnTo>
                      <a:pt x="112" y="146"/>
                    </a:lnTo>
                    <a:lnTo>
                      <a:pt x="103" y="143"/>
                    </a:lnTo>
                    <a:lnTo>
                      <a:pt x="93" y="137"/>
                    </a:lnTo>
                    <a:lnTo>
                      <a:pt x="85" y="133"/>
                    </a:lnTo>
                    <a:lnTo>
                      <a:pt x="76" y="129"/>
                    </a:lnTo>
                    <a:lnTo>
                      <a:pt x="66" y="126"/>
                    </a:lnTo>
                    <a:lnTo>
                      <a:pt x="59" y="120"/>
                    </a:lnTo>
                    <a:lnTo>
                      <a:pt x="51" y="116"/>
                    </a:lnTo>
                    <a:lnTo>
                      <a:pt x="44" y="112"/>
                    </a:lnTo>
                    <a:lnTo>
                      <a:pt x="38" y="108"/>
                    </a:lnTo>
                    <a:lnTo>
                      <a:pt x="30" y="107"/>
                    </a:lnTo>
                    <a:lnTo>
                      <a:pt x="27" y="103"/>
                    </a:lnTo>
                    <a:lnTo>
                      <a:pt x="15" y="97"/>
                    </a:lnTo>
                    <a:lnTo>
                      <a:pt x="9" y="93"/>
                    </a:lnTo>
                    <a:lnTo>
                      <a:pt x="6" y="91"/>
                    </a:lnTo>
                    <a:lnTo>
                      <a:pt x="4" y="91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266" name="Freeform 116"/>
              <p:cNvSpPr>
                <a:spLocks/>
              </p:cNvSpPr>
              <p:nvPr/>
            </p:nvSpPr>
            <p:spPr bwMode="auto">
              <a:xfrm>
                <a:off x="1872457" y="5121718"/>
                <a:ext cx="727162" cy="204126"/>
              </a:xfrm>
              <a:custGeom>
                <a:avLst/>
                <a:gdLst>
                  <a:gd name="T0" fmla="*/ 2147483647 w 1438"/>
                  <a:gd name="T1" fmla="*/ 2147483647 h 532"/>
                  <a:gd name="T2" fmla="*/ 2147483647 w 1438"/>
                  <a:gd name="T3" fmla="*/ 2147483647 h 532"/>
                  <a:gd name="T4" fmla="*/ 2147483647 w 1438"/>
                  <a:gd name="T5" fmla="*/ 2147483647 h 532"/>
                  <a:gd name="T6" fmla="*/ 2147483647 w 1438"/>
                  <a:gd name="T7" fmla="*/ 2147483647 h 532"/>
                  <a:gd name="T8" fmla="*/ 2147483647 w 1438"/>
                  <a:gd name="T9" fmla="*/ 2147483647 h 532"/>
                  <a:gd name="T10" fmla="*/ 2147483647 w 1438"/>
                  <a:gd name="T11" fmla="*/ 2147483647 h 532"/>
                  <a:gd name="T12" fmla="*/ 2147483647 w 1438"/>
                  <a:gd name="T13" fmla="*/ 2147483647 h 532"/>
                  <a:gd name="T14" fmla="*/ 2147483647 w 1438"/>
                  <a:gd name="T15" fmla="*/ 2147483647 h 532"/>
                  <a:gd name="T16" fmla="*/ 2147483647 w 1438"/>
                  <a:gd name="T17" fmla="*/ 2147483647 h 532"/>
                  <a:gd name="T18" fmla="*/ 2147483647 w 1438"/>
                  <a:gd name="T19" fmla="*/ 2147483647 h 532"/>
                  <a:gd name="T20" fmla="*/ 2147483647 w 1438"/>
                  <a:gd name="T21" fmla="*/ 2147483647 h 532"/>
                  <a:gd name="T22" fmla="*/ 2147483647 w 1438"/>
                  <a:gd name="T23" fmla="*/ 2147483647 h 532"/>
                  <a:gd name="T24" fmla="*/ 2147483647 w 1438"/>
                  <a:gd name="T25" fmla="*/ 2147483647 h 532"/>
                  <a:gd name="T26" fmla="*/ 2147483647 w 1438"/>
                  <a:gd name="T27" fmla="*/ 2147483647 h 532"/>
                  <a:gd name="T28" fmla="*/ 2147483647 w 1438"/>
                  <a:gd name="T29" fmla="*/ 2147483647 h 532"/>
                  <a:gd name="T30" fmla="*/ 2147483647 w 1438"/>
                  <a:gd name="T31" fmla="*/ 2147483647 h 532"/>
                  <a:gd name="T32" fmla="*/ 2147483647 w 1438"/>
                  <a:gd name="T33" fmla="*/ 2147483647 h 532"/>
                  <a:gd name="T34" fmla="*/ 2147483647 w 1438"/>
                  <a:gd name="T35" fmla="*/ 2147483647 h 532"/>
                  <a:gd name="T36" fmla="*/ 2147483647 w 1438"/>
                  <a:gd name="T37" fmla="*/ 2147483647 h 532"/>
                  <a:gd name="T38" fmla="*/ 2147483647 w 1438"/>
                  <a:gd name="T39" fmla="*/ 2147483647 h 532"/>
                  <a:gd name="T40" fmla="*/ 2147483647 w 1438"/>
                  <a:gd name="T41" fmla="*/ 2147483647 h 532"/>
                  <a:gd name="T42" fmla="*/ 2147483647 w 1438"/>
                  <a:gd name="T43" fmla="*/ 2147483647 h 532"/>
                  <a:gd name="T44" fmla="*/ 2147483647 w 1438"/>
                  <a:gd name="T45" fmla="*/ 2147483647 h 532"/>
                  <a:gd name="T46" fmla="*/ 2147483647 w 1438"/>
                  <a:gd name="T47" fmla="*/ 2147483647 h 532"/>
                  <a:gd name="T48" fmla="*/ 2147483647 w 1438"/>
                  <a:gd name="T49" fmla="*/ 2147483647 h 532"/>
                  <a:gd name="T50" fmla="*/ 2147483647 w 1438"/>
                  <a:gd name="T51" fmla="*/ 2147483647 h 532"/>
                  <a:gd name="T52" fmla="*/ 2147483647 w 1438"/>
                  <a:gd name="T53" fmla="*/ 2147483647 h 532"/>
                  <a:gd name="T54" fmla="*/ 2147483647 w 1438"/>
                  <a:gd name="T55" fmla="*/ 1500122915 h 532"/>
                  <a:gd name="T56" fmla="*/ 2147483647 w 1438"/>
                  <a:gd name="T57" fmla="*/ 1000501969 h 532"/>
                  <a:gd name="T58" fmla="*/ 2147483647 w 1438"/>
                  <a:gd name="T59" fmla="*/ 2147483647 h 532"/>
                  <a:gd name="T60" fmla="*/ 2147483647 w 1438"/>
                  <a:gd name="T61" fmla="*/ 2147483647 h 532"/>
                  <a:gd name="T62" fmla="*/ 2147483647 w 1438"/>
                  <a:gd name="T63" fmla="*/ 2147483647 h 532"/>
                  <a:gd name="T64" fmla="*/ 2147483647 w 1438"/>
                  <a:gd name="T65" fmla="*/ 2147483647 h 532"/>
                  <a:gd name="T66" fmla="*/ 2147483647 w 1438"/>
                  <a:gd name="T67" fmla="*/ 2147483647 h 532"/>
                  <a:gd name="T68" fmla="*/ 2147483647 w 1438"/>
                  <a:gd name="T69" fmla="*/ 2147483647 h 532"/>
                  <a:gd name="T70" fmla="*/ 2147483647 w 1438"/>
                  <a:gd name="T71" fmla="*/ 2147483647 h 532"/>
                  <a:gd name="T72" fmla="*/ 2147483647 w 1438"/>
                  <a:gd name="T73" fmla="*/ 2147483647 h 532"/>
                  <a:gd name="T74" fmla="*/ 2147483647 w 1438"/>
                  <a:gd name="T75" fmla="*/ 2147483647 h 532"/>
                  <a:gd name="T76" fmla="*/ 2147483647 w 1438"/>
                  <a:gd name="T77" fmla="*/ 2147483647 h 532"/>
                  <a:gd name="T78" fmla="*/ 2147483647 w 1438"/>
                  <a:gd name="T79" fmla="*/ 2147483647 h 532"/>
                  <a:gd name="T80" fmla="*/ 2147483647 w 1438"/>
                  <a:gd name="T81" fmla="*/ 2147483647 h 532"/>
                  <a:gd name="T82" fmla="*/ 2147483647 w 1438"/>
                  <a:gd name="T83" fmla="*/ 2147483647 h 532"/>
                  <a:gd name="T84" fmla="*/ 2147483647 w 1438"/>
                  <a:gd name="T85" fmla="*/ 2147483647 h 532"/>
                  <a:gd name="T86" fmla="*/ 2147483647 w 1438"/>
                  <a:gd name="T87" fmla="*/ 2147483647 h 532"/>
                  <a:gd name="T88" fmla="*/ 2147483647 w 1438"/>
                  <a:gd name="T89" fmla="*/ 2147483647 h 532"/>
                  <a:gd name="T90" fmla="*/ 2147483647 w 1438"/>
                  <a:gd name="T91" fmla="*/ 2147483647 h 532"/>
                  <a:gd name="T92" fmla="*/ 2147483647 w 1438"/>
                  <a:gd name="T93" fmla="*/ 2147483647 h 532"/>
                  <a:gd name="T94" fmla="*/ 2147483647 w 1438"/>
                  <a:gd name="T95" fmla="*/ 2147483647 h 532"/>
                  <a:gd name="T96" fmla="*/ 2147483647 w 1438"/>
                  <a:gd name="T97" fmla="*/ 2147483647 h 532"/>
                  <a:gd name="T98" fmla="*/ 2147483647 w 1438"/>
                  <a:gd name="T99" fmla="*/ 2147483647 h 532"/>
                  <a:gd name="T100" fmla="*/ 2147483647 w 1438"/>
                  <a:gd name="T101" fmla="*/ 2147483647 h 532"/>
                  <a:gd name="T102" fmla="*/ 2147483647 w 1438"/>
                  <a:gd name="T103" fmla="*/ 2147483647 h 532"/>
                  <a:gd name="T104" fmla="*/ 2147483647 w 1438"/>
                  <a:gd name="T105" fmla="*/ 2147483647 h 532"/>
                  <a:gd name="T106" fmla="*/ 2147483647 w 1438"/>
                  <a:gd name="T107" fmla="*/ 2147483647 h 532"/>
                  <a:gd name="T108" fmla="*/ 2147483647 w 1438"/>
                  <a:gd name="T109" fmla="*/ 2147483647 h 532"/>
                  <a:gd name="T110" fmla="*/ 2147483647 w 1438"/>
                  <a:gd name="T111" fmla="*/ 2147483647 h 532"/>
                  <a:gd name="T112" fmla="*/ 2147483647 w 1438"/>
                  <a:gd name="T113" fmla="*/ 2147483647 h 532"/>
                  <a:gd name="T114" fmla="*/ 2147483647 w 1438"/>
                  <a:gd name="T115" fmla="*/ 2147483647 h 532"/>
                  <a:gd name="T116" fmla="*/ 2147483647 w 1438"/>
                  <a:gd name="T117" fmla="*/ 2147483647 h 532"/>
                  <a:gd name="T118" fmla="*/ 1000503320 w 1438"/>
                  <a:gd name="T119" fmla="*/ 2147483647 h 532"/>
                  <a:gd name="T120" fmla="*/ 2147483647 w 1438"/>
                  <a:gd name="T121" fmla="*/ 2147483647 h 53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438"/>
                  <a:gd name="T184" fmla="*/ 0 h 532"/>
                  <a:gd name="T185" fmla="*/ 1438 w 1438"/>
                  <a:gd name="T186" fmla="*/ 532 h 53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438" h="532">
                    <a:moveTo>
                      <a:pt x="46" y="237"/>
                    </a:moveTo>
                    <a:lnTo>
                      <a:pt x="46" y="235"/>
                    </a:lnTo>
                    <a:lnTo>
                      <a:pt x="50" y="235"/>
                    </a:lnTo>
                    <a:lnTo>
                      <a:pt x="53" y="234"/>
                    </a:lnTo>
                    <a:lnTo>
                      <a:pt x="61" y="232"/>
                    </a:lnTo>
                    <a:lnTo>
                      <a:pt x="69" y="228"/>
                    </a:lnTo>
                    <a:lnTo>
                      <a:pt x="78" y="226"/>
                    </a:lnTo>
                    <a:lnTo>
                      <a:pt x="86" y="226"/>
                    </a:lnTo>
                    <a:lnTo>
                      <a:pt x="97" y="228"/>
                    </a:lnTo>
                    <a:lnTo>
                      <a:pt x="107" y="228"/>
                    </a:lnTo>
                    <a:lnTo>
                      <a:pt x="118" y="234"/>
                    </a:lnTo>
                    <a:lnTo>
                      <a:pt x="128" y="239"/>
                    </a:lnTo>
                    <a:lnTo>
                      <a:pt x="137" y="249"/>
                    </a:lnTo>
                    <a:lnTo>
                      <a:pt x="141" y="253"/>
                    </a:lnTo>
                    <a:lnTo>
                      <a:pt x="147" y="258"/>
                    </a:lnTo>
                    <a:lnTo>
                      <a:pt x="150" y="264"/>
                    </a:lnTo>
                    <a:lnTo>
                      <a:pt x="154" y="273"/>
                    </a:lnTo>
                    <a:lnTo>
                      <a:pt x="156" y="281"/>
                    </a:lnTo>
                    <a:lnTo>
                      <a:pt x="162" y="291"/>
                    </a:lnTo>
                    <a:lnTo>
                      <a:pt x="162" y="294"/>
                    </a:lnTo>
                    <a:lnTo>
                      <a:pt x="164" y="302"/>
                    </a:lnTo>
                    <a:lnTo>
                      <a:pt x="166" y="308"/>
                    </a:lnTo>
                    <a:lnTo>
                      <a:pt x="167" y="313"/>
                    </a:lnTo>
                    <a:lnTo>
                      <a:pt x="179" y="393"/>
                    </a:lnTo>
                    <a:lnTo>
                      <a:pt x="183" y="395"/>
                    </a:lnTo>
                    <a:lnTo>
                      <a:pt x="186" y="395"/>
                    </a:lnTo>
                    <a:lnTo>
                      <a:pt x="192" y="399"/>
                    </a:lnTo>
                    <a:lnTo>
                      <a:pt x="200" y="401"/>
                    </a:lnTo>
                    <a:lnTo>
                      <a:pt x="207" y="405"/>
                    </a:lnTo>
                    <a:lnTo>
                      <a:pt x="213" y="407"/>
                    </a:lnTo>
                    <a:lnTo>
                      <a:pt x="219" y="408"/>
                    </a:lnTo>
                    <a:lnTo>
                      <a:pt x="225" y="412"/>
                    </a:lnTo>
                    <a:lnTo>
                      <a:pt x="232" y="414"/>
                    </a:lnTo>
                    <a:lnTo>
                      <a:pt x="238" y="418"/>
                    </a:lnTo>
                    <a:lnTo>
                      <a:pt x="244" y="420"/>
                    </a:lnTo>
                    <a:lnTo>
                      <a:pt x="251" y="422"/>
                    </a:lnTo>
                    <a:lnTo>
                      <a:pt x="259" y="424"/>
                    </a:lnTo>
                    <a:lnTo>
                      <a:pt x="268" y="426"/>
                    </a:lnTo>
                    <a:lnTo>
                      <a:pt x="276" y="429"/>
                    </a:lnTo>
                    <a:lnTo>
                      <a:pt x="285" y="433"/>
                    </a:lnTo>
                    <a:lnTo>
                      <a:pt x="295" y="435"/>
                    </a:lnTo>
                    <a:lnTo>
                      <a:pt x="302" y="437"/>
                    </a:lnTo>
                    <a:lnTo>
                      <a:pt x="312" y="441"/>
                    </a:lnTo>
                    <a:lnTo>
                      <a:pt x="323" y="445"/>
                    </a:lnTo>
                    <a:lnTo>
                      <a:pt x="333" y="446"/>
                    </a:lnTo>
                    <a:lnTo>
                      <a:pt x="344" y="448"/>
                    </a:lnTo>
                    <a:lnTo>
                      <a:pt x="356" y="452"/>
                    </a:lnTo>
                    <a:lnTo>
                      <a:pt x="367" y="454"/>
                    </a:lnTo>
                    <a:lnTo>
                      <a:pt x="379" y="458"/>
                    </a:lnTo>
                    <a:lnTo>
                      <a:pt x="390" y="460"/>
                    </a:lnTo>
                    <a:lnTo>
                      <a:pt x="401" y="462"/>
                    </a:lnTo>
                    <a:lnTo>
                      <a:pt x="415" y="464"/>
                    </a:lnTo>
                    <a:lnTo>
                      <a:pt x="426" y="465"/>
                    </a:lnTo>
                    <a:lnTo>
                      <a:pt x="439" y="467"/>
                    </a:lnTo>
                    <a:lnTo>
                      <a:pt x="453" y="471"/>
                    </a:lnTo>
                    <a:lnTo>
                      <a:pt x="466" y="473"/>
                    </a:lnTo>
                    <a:lnTo>
                      <a:pt x="481" y="475"/>
                    </a:lnTo>
                    <a:lnTo>
                      <a:pt x="495" y="477"/>
                    </a:lnTo>
                    <a:lnTo>
                      <a:pt x="508" y="479"/>
                    </a:lnTo>
                    <a:lnTo>
                      <a:pt x="523" y="481"/>
                    </a:lnTo>
                    <a:lnTo>
                      <a:pt x="540" y="483"/>
                    </a:lnTo>
                    <a:lnTo>
                      <a:pt x="553" y="483"/>
                    </a:lnTo>
                    <a:lnTo>
                      <a:pt x="569" y="484"/>
                    </a:lnTo>
                    <a:lnTo>
                      <a:pt x="584" y="486"/>
                    </a:lnTo>
                    <a:lnTo>
                      <a:pt x="601" y="488"/>
                    </a:lnTo>
                    <a:lnTo>
                      <a:pt x="616" y="488"/>
                    </a:lnTo>
                    <a:lnTo>
                      <a:pt x="631" y="488"/>
                    </a:lnTo>
                    <a:lnTo>
                      <a:pt x="649" y="488"/>
                    </a:lnTo>
                    <a:lnTo>
                      <a:pt x="666" y="488"/>
                    </a:lnTo>
                    <a:lnTo>
                      <a:pt x="681" y="488"/>
                    </a:lnTo>
                    <a:lnTo>
                      <a:pt x="698" y="488"/>
                    </a:lnTo>
                    <a:lnTo>
                      <a:pt x="717" y="488"/>
                    </a:lnTo>
                    <a:lnTo>
                      <a:pt x="734" y="488"/>
                    </a:lnTo>
                    <a:lnTo>
                      <a:pt x="751" y="486"/>
                    </a:lnTo>
                    <a:lnTo>
                      <a:pt x="768" y="484"/>
                    </a:lnTo>
                    <a:lnTo>
                      <a:pt x="787" y="483"/>
                    </a:lnTo>
                    <a:lnTo>
                      <a:pt x="804" y="481"/>
                    </a:lnTo>
                    <a:lnTo>
                      <a:pt x="823" y="479"/>
                    </a:lnTo>
                    <a:lnTo>
                      <a:pt x="843" y="477"/>
                    </a:lnTo>
                    <a:lnTo>
                      <a:pt x="862" y="475"/>
                    </a:lnTo>
                    <a:lnTo>
                      <a:pt x="881" y="473"/>
                    </a:lnTo>
                    <a:lnTo>
                      <a:pt x="898" y="467"/>
                    </a:lnTo>
                    <a:lnTo>
                      <a:pt x="917" y="465"/>
                    </a:lnTo>
                    <a:lnTo>
                      <a:pt x="934" y="462"/>
                    </a:lnTo>
                    <a:lnTo>
                      <a:pt x="951" y="458"/>
                    </a:lnTo>
                    <a:lnTo>
                      <a:pt x="966" y="454"/>
                    </a:lnTo>
                    <a:lnTo>
                      <a:pt x="983" y="450"/>
                    </a:lnTo>
                    <a:lnTo>
                      <a:pt x="998" y="448"/>
                    </a:lnTo>
                    <a:lnTo>
                      <a:pt x="1016" y="445"/>
                    </a:lnTo>
                    <a:lnTo>
                      <a:pt x="1029" y="441"/>
                    </a:lnTo>
                    <a:lnTo>
                      <a:pt x="1044" y="437"/>
                    </a:lnTo>
                    <a:lnTo>
                      <a:pt x="1057" y="433"/>
                    </a:lnTo>
                    <a:lnTo>
                      <a:pt x="1071" y="429"/>
                    </a:lnTo>
                    <a:lnTo>
                      <a:pt x="1084" y="426"/>
                    </a:lnTo>
                    <a:lnTo>
                      <a:pt x="1097" y="424"/>
                    </a:lnTo>
                    <a:lnTo>
                      <a:pt x="1109" y="420"/>
                    </a:lnTo>
                    <a:lnTo>
                      <a:pt x="1122" y="418"/>
                    </a:lnTo>
                    <a:lnTo>
                      <a:pt x="1132" y="412"/>
                    </a:lnTo>
                    <a:lnTo>
                      <a:pt x="1143" y="408"/>
                    </a:lnTo>
                    <a:lnTo>
                      <a:pt x="1154" y="407"/>
                    </a:lnTo>
                    <a:lnTo>
                      <a:pt x="1166" y="403"/>
                    </a:lnTo>
                    <a:lnTo>
                      <a:pt x="1173" y="399"/>
                    </a:lnTo>
                    <a:lnTo>
                      <a:pt x="1183" y="395"/>
                    </a:lnTo>
                    <a:lnTo>
                      <a:pt x="1192" y="391"/>
                    </a:lnTo>
                    <a:lnTo>
                      <a:pt x="1202" y="388"/>
                    </a:lnTo>
                    <a:lnTo>
                      <a:pt x="1211" y="384"/>
                    </a:lnTo>
                    <a:lnTo>
                      <a:pt x="1219" y="380"/>
                    </a:lnTo>
                    <a:lnTo>
                      <a:pt x="1227" y="378"/>
                    </a:lnTo>
                    <a:lnTo>
                      <a:pt x="1234" y="374"/>
                    </a:lnTo>
                    <a:lnTo>
                      <a:pt x="1242" y="370"/>
                    </a:lnTo>
                    <a:lnTo>
                      <a:pt x="1249" y="367"/>
                    </a:lnTo>
                    <a:lnTo>
                      <a:pt x="1255" y="363"/>
                    </a:lnTo>
                    <a:lnTo>
                      <a:pt x="1263" y="359"/>
                    </a:lnTo>
                    <a:lnTo>
                      <a:pt x="1268" y="355"/>
                    </a:lnTo>
                    <a:lnTo>
                      <a:pt x="1274" y="351"/>
                    </a:lnTo>
                    <a:lnTo>
                      <a:pt x="1280" y="348"/>
                    </a:lnTo>
                    <a:lnTo>
                      <a:pt x="1286" y="344"/>
                    </a:lnTo>
                    <a:lnTo>
                      <a:pt x="1295" y="336"/>
                    </a:lnTo>
                    <a:lnTo>
                      <a:pt x="1305" y="329"/>
                    </a:lnTo>
                    <a:lnTo>
                      <a:pt x="1312" y="321"/>
                    </a:lnTo>
                    <a:lnTo>
                      <a:pt x="1320" y="315"/>
                    </a:lnTo>
                    <a:lnTo>
                      <a:pt x="1327" y="306"/>
                    </a:lnTo>
                    <a:lnTo>
                      <a:pt x="1335" y="300"/>
                    </a:lnTo>
                    <a:lnTo>
                      <a:pt x="1341" y="292"/>
                    </a:lnTo>
                    <a:lnTo>
                      <a:pt x="1344" y="285"/>
                    </a:lnTo>
                    <a:lnTo>
                      <a:pt x="1348" y="277"/>
                    </a:lnTo>
                    <a:lnTo>
                      <a:pt x="1354" y="272"/>
                    </a:lnTo>
                    <a:lnTo>
                      <a:pt x="1358" y="266"/>
                    </a:lnTo>
                    <a:lnTo>
                      <a:pt x="1362" y="260"/>
                    </a:lnTo>
                    <a:lnTo>
                      <a:pt x="1365" y="253"/>
                    </a:lnTo>
                    <a:lnTo>
                      <a:pt x="1369" y="247"/>
                    </a:lnTo>
                    <a:lnTo>
                      <a:pt x="1371" y="241"/>
                    </a:lnTo>
                    <a:lnTo>
                      <a:pt x="1375" y="235"/>
                    </a:lnTo>
                    <a:lnTo>
                      <a:pt x="1375" y="228"/>
                    </a:lnTo>
                    <a:lnTo>
                      <a:pt x="1377" y="224"/>
                    </a:lnTo>
                    <a:lnTo>
                      <a:pt x="1379" y="213"/>
                    </a:lnTo>
                    <a:lnTo>
                      <a:pt x="1381" y="205"/>
                    </a:lnTo>
                    <a:lnTo>
                      <a:pt x="1377" y="195"/>
                    </a:lnTo>
                    <a:lnTo>
                      <a:pt x="1373" y="186"/>
                    </a:lnTo>
                    <a:lnTo>
                      <a:pt x="1369" y="180"/>
                    </a:lnTo>
                    <a:lnTo>
                      <a:pt x="1365" y="173"/>
                    </a:lnTo>
                    <a:lnTo>
                      <a:pt x="1360" y="167"/>
                    </a:lnTo>
                    <a:lnTo>
                      <a:pt x="1354" y="163"/>
                    </a:lnTo>
                    <a:lnTo>
                      <a:pt x="1348" y="157"/>
                    </a:lnTo>
                    <a:lnTo>
                      <a:pt x="1344" y="156"/>
                    </a:lnTo>
                    <a:lnTo>
                      <a:pt x="1337" y="152"/>
                    </a:lnTo>
                    <a:lnTo>
                      <a:pt x="1335" y="150"/>
                    </a:lnTo>
                    <a:lnTo>
                      <a:pt x="1333" y="148"/>
                    </a:lnTo>
                    <a:lnTo>
                      <a:pt x="1333" y="144"/>
                    </a:lnTo>
                    <a:lnTo>
                      <a:pt x="1333" y="138"/>
                    </a:lnTo>
                    <a:lnTo>
                      <a:pt x="1333" y="133"/>
                    </a:lnTo>
                    <a:lnTo>
                      <a:pt x="1333" y="123"/>
                    </a:lnTo>
                    <a:lnTo>
                      <a:pt x="1331" y="114"/>
                    </a:lnTo>
                    <a:lnTo>
                      <a:pt x="1331" y="104"/>
                    </a:lnTo>
                    <a:lnTo>
                      <a:pt x="1329" y="93"/>
                    </a:lnTo>
                    <a:lnTo>
                      <a:pt x="1327" y="87"/>
                    </a:lnTo>
                    <a:lnTo>
                      <a:pt x="1327" y="81"/>
                    </a:lnTo>
                    <a:lnTo>
                      <a:pt x="1325" y="76"/>
                    </a:lnTo>
                    <a:lnTo>
                      <a:pt x="1325" y="72"/>
                    </a:lnTo>
                    <a:lnTo>
                      <a:pt x="1324" y="60"/>
                    </a:lnTo>
                    <a:lnTo>
                      <a:pt x="1322" y="51"/>
                    </a:lnTo>
                    <a:lnTo>
                      <a:pt x="1318" y="41"/>
                    </a:lnTo>
                    <a:lnTo>
                      <a:pt x="1314" y="36"/>
                    </a:lnTo>
                    <a:lnTo>
                      <a:pt x="1312" y="30"/>
                    </a:lnTo>
                    <a:lnTo>
                      <a:pt x="1308" y="28"/>
                    </a:lnTo>
                    <a:lnTo>
                      <a:pt x="1299" y="24"/>
                    </a:lnTo>
                    <a:lnTo>
                      <a:pt x="1289" y="22"/>
                    </a:lnTo>
                    <a:lnTo>
                      <a:pt x="1282" y="22"/>
                    </a:lnTo>
                    <a:lnTo>
                      <a:pt x="1278" y="24"/>
                    </a:lnTo>
                    <a:lnTo>
                      <a:pt x="1272" y="28"/>
                    </a:lnTo>
                    <a:lnTo>
                      <a:pt x="1267" y="32"/>
                    </a:lnTo>
                    <a:lnTo>
                      <a:pt x="1261" y="36"/>
                    </a:lnTo>
                    <a:lnTo>
                      <a:pt x="1255" y="41"/>
                    </a:lnTo>
                    <a:lnTo>
                      <a:pt x="1251" y="49"/>
                    </a:lnTo>
                    <a:lnTo>
                      <a:pt x="1248" y="59"/>
                    </a:lnTo>
                    <a:lnTo>
                      <a:pt x="1244" y="62"/>
                    </a:lnTo>
                    <a:lnTo>
                      <a:pt x="1242" y="66"/>
                    </a:lnTo>
                    <a:lnTo>
                      <a:pt x="1240" y="74"/>
                    </a:lnTo>
                    <a:lnTo>
                      <a:pt x="1240" y="80"/>
                    </a:lnTo>
                    <a:lnTo>
                      <a:pt x="1238" y="87"/>
                    </a:lnTo>
                    <a:lnTo>
                      <a:pt x="1236" y="93"/>
                    </a:lnTo>
                    <a:lnTo>
                      <a:pt x="1236" y="100"/>
                    </a:lnTo>
                    <a:lnTo>
                      <a:pt x="1236" y="110"/>
                    </a:lnTo>
                    <a:lnTo>
                      <a:pt x="1135" y="78"/>
                    </a:lnTo>
                    <a:lnTo>
                      <a:pt x="1190" y="59"/>
                    </a:lnTo>
                    <a:lnTo>
                      <a:pt x="1190" y="53"/>
                    </a:lnTo>
                    <a:lnTo>
                      <a:pt x="1196" y="47"/>
                    </a:lnTo>
                    <a:lnTo>
                      <a:pt x="1198" y="40"/>
                    </a:lnTo>
                    <a:lnTo>
                      <a:pt x="1204" y="36"/>
                    </a:lnTo>
                    <a:lnTo>
                      <a:pt x="1209" y="30"/>
                    </a:lnTo>
                    <a:lnTo>
                      <a:pt x="1217" y="24"/>
                    </a:lnTo>
                    <a:lnTo>
                      <a:pt x="1223" y="19"/>
                    </a:lnTo>
                    <a:lnTo>
                      <a:pt x="1232" y="13"/>
                    </a:lnTo>
                    <a:lnTo>
                      <a:pt x="1240" y="9"/>
                    </a:lnTo>
                    <a:lnTo>
                      <a:pt x="1251" y="5"/>
                    </a:lnTo>
                    <a:lnTo>
                      <a:pt x="1255" y="3"/>
                    </a:lnTo>
                    <a:lnTo>
                      <a:pt x="1261" y="2"/>
                    </a:lnTo>
                    <a:lnTo>
                      <a:pt x="1267" y="0"/>
                    </a:lnTo>
                    <a:lnTo>
                      <a:pt x="1274" y="0"/>
                    </a:lnTo>
                    <a:lnTo>
                      <a:pt x="1280" y="0"/>
                    </a:lnTo>
                    <a:lnTo>
                      <a:pt x="1286" y="0"/>
                    </a:lnTo>
                    <a:lnTo>
                      <a:pt x="1293" y="0"/>
                    </a:lnTo>
                    <a:lnTo>
                      <a:pt x="1301" y="2"/>
                    </a:lnTo>
                    <a:lnTo>
                      <a:pt x="1306" y="2"/>
                    </a:lnTo>
                    <a:lnTo>
                      <a:pt x="1314" y="5"/>
                    </a:lnTo>
                    <a:lnTo>
                      <a:pt x="1318" y="7"/>
                    </a:lnTo>
                    <a:lnTo>
                      <a:pt x="1324" y="11"/>
                    </a:lnTo>
                    <a:lnTo>
                      <a:pt x="1333" y="19"/>
                    </a:lnTo>
                    <a:lnTo>
                      <a:pt x="1343" y="28"/>
                    </a:lnTo>
                    <a:lnTo>
                      <a:pt x="1348" y="38"/>
                    </a:lnTo>
                    <a:lnTo>
                      <a:pt x="1356" y="49"/>
                    </a:lnTo>
                    <a:lnTo>
                      <a:pt x="1358" y="55"/>
                    </a:lnTo>
                    <a:lnTo>
                      <a:pt x="1360" y="60"/>
                    </a:lnTo>
                    <a:lnTo>
                      <a:pt x="1362" y="66"/>
                    </a:lnTo>
                    <a:lnTo>
                      <a:pt x="1364" y="74"/>
                    </a:lnTo>
                    <a:lnTo>
                      <a:pt x="1365" y="78"/>
                    </a:lnTo>
                    <a:lnTo>
                      <a:pt x="1367" y="85"/>
                    </a:lnTo>
                    <a:lnTo>
                      <a:pt x="1367" y="89"/>
                    </a:lnTo>
                    <a:lnTo>
                      <a:pt x="1369" y="95"/>
                    </a:lnTo>
                    <a:lnTo>
                      <a:pt x="1369" y="106"/>
                    </a:lnTo>
                    <a:lnTo>
                      <a:pt x="1371" y="116"/>
                    </a:lnTo>
                    <a:lnTo>
                      <a:pt x="1371" y="123"/>
                    </a:lnTo>
                    <a:lnTo>
                      <a:pt x="1373" y="129"/>
                    </a:lnTo>
                    <a:lnTo>
                      <a:pt x="1373" y="133"/>
                    </a:lnTo>
                    <a:lnTo>
                      <a:pt x="1373" y="137"/>
                    </a:lnTo>
                    <a:lnTo>
                      <a:pt x="1377" y="137"/>
                    </a:lnTo>
                    <a:lnTo>
                      <a:pt x="1381" y="138"/>
                    </a:lnTo>
                    <a:lnTo>
                      <a:pt x="1386" y="140"/>
                    </a:lnTo>
                    <a:lnTo>
                      <a:pt x="1392" y="142"/>
                    </a:lnTo>
                    <a:lnTo>
                      <a:pt x="1400" y="146"/>
                    </a:lnTo>
                    <a:lnTo>
                      <a:pt x="1407" y="152"/>
                    </a:lnTo>
                    <a:lnTo>
                      <a:pt x="1415" y="159"/>
                    </a:lnTo>
                    <a:lnTo>
                      <a:pt x="1422" y="165"/>
                    </a:lnTo>
                    <a:lnTo>
                      <a:pt x="1428" y="175"/>
                    </a:lnTo>
                    <a:lnTo>
                      <a:pt x="1430" y="178"/>
                    </a:lnTo>
                    <a:lnTo>
                      <a:pt x="1432" y="184"/>
                    </a:lnTo>
                    <a:lnTo>
                      <a:pt x="1434" y="190"/>
                    </a:lnTo>
                    <a:lnTo>
                      <a:pt x="1436" y="195"/>
                    </a:lnTo>
                    <a:lnTo>
                      <a:pt x="1436" y="199"/>
                    </a:lnTo>
                    <a:lnTo>
                      <a:pt x="1438" y="207"/>
                    </a:lnTo>
                    <a:lnTo>
                      <a:pt x="1438" y="213"/>
                    </a:lnTo>
                    <a:lnTo>
                      <a:pt x="1438" y="220"/>
                    </a:lnTo>
                    <a:lnTo>
                      <a:pt x="1436" y="226"/>
                    </a:lnTo>
                    <a:lnTo>
                      <a:pt x="1436" y="235"/>
                    </a:lnTo>
                    <a:lnTo>
                      <a:pt x="1434" y="243"/>
                    </a:lnTo>
                    <a:lnTo>
                      <a:pt x="1430" y="253"/>
                    </a:lnTo>
                    <a:lnTo>
                      <a:pt x="1426" y="262"/>
                    </a:lnTo>
                    <a:lnTo>
                      <a:pt x="1422" y="272"/>
                    </a:lnTo>
                    <a:lnTo>
                      <a:pt x="1417" y="281"/>
                    </a:lnTo>
                    <a:lnTo>
                      <a:pt x="1411" y="292"/>
                    </a:lnTo>
                    <a:lnTo>
                      <a:pt x="1405" y="302"/>
                    </a:lnTo>
                    <a:lnTo>
                      <a:pt x="1400" y="313"/>
                    </a:lnTo>
                    <a:lnTo>
                      <a:pt x="1392" y="323"/>
                    </a:lnTo>
                    <a:lnTo>
                      <a:pt x="1384" y="334"/>
                    </a:lnTo>
                    <a:lnTo>
                      <a:pt x="1377" y="338"/>
                    </a:lnTo>
                    <a:lnTo>
                      <a:pt x="1373" y="344"/>
                    </a:lnTo>
                    <a:lnTo>
                      <a:pt x="1367" y="348"/>
                    </a:lnTo>
                    <a:lnTo>
                      <a:pt x="1362" y="355"/>
                    </a:lnTo>
                    <a:lnTo>
                      <a:pt x="1354" y="359"/>
                    </a:lnTo>
                    <a:lnTo>
                      <a:pt x="1348" y="365"/>
                    </a:lnTo>
                    <a:lnTo>
                      <a:pt x="1341" y="370"/>
                    </a:lnTo>
                    <a:lnTo>
                      <a:pt x="1333" y="376"/>
                    </a:lnTo>
                    <a:lnTo>
                      <a:pt x="1324" y="380"/>
                    </a:lnTo>
                    <a:lnTo>
                      <a:pt x="1316" y="386"/>
                    </a:lnTo>
                    <a:lnTo>
                      <a:pt x="1306" y="391"/>
                    </a:lnTo>
                    <a:lnTo>
                      <a:pt x="1299" y="395"/>
                    </a:lnTo>
                    <a:lnTo>
                      <a:pt x="1287" y="399"/>
                    </a:lnTo>
                    <a:lnTo>
                      <a:pt x="1278" y="405"/>
                    </a:lnTo>
                    <a:lnTo>
                      <a:pt x="1270" y="407"/>
                    </a:lnTo>
                    <a:lnTo>
                      <a:pt x="1267" y="410"/>
                    </a:lnTo>
                    <a:lnTo>
                      <a:pt x="1261" y="412"/>
                    </a:lnTo>
                    <a:lnTo>
                      <a:pt x="1255" y="414"/>
                    </a:lnTo>
                    <a:lnTo>
                      <a:pt x="1246" y="418"/>
                    </a:lnTo>
                    <a:lnTo>
                      <a:pt x="1236" y="422"/>
                    </a:lnTo>
                    <a:lnTo>
                      <a:pt x="1225" y="426"/>
                    </a:lnTo>
                    <a:lnTo>
                      <a:pt x="1217" y="429"/>
                    </a:lnTo>
                    <a:lnTo>
                      <a:pt x="1206" y="433"/>
                    </a:lnTo>
                    <a:lnTo>
                      <a:pt x="1196" y="437"/>
                    </a:lnTo>
                    <a:lnTo>
                      <a:pt x="1187" y="441"/>
                    </a:lnTo>
                    <a:lnTo>
                      <a:pt x="1177" y="445"/>
                    </a:lnTo>
                    <a:lnTo>
                      <a:pt x="1168" y="448"/>
                    </a:lnTo>
                    <a:lnTo>
                      <a:pt x="1156" y="452"/>
                    </a:lnTo>
                    <a:lnTo>
                      <a:pt x="1147" y="456"/>
                    </a:lnTo>
                    <a:lnTo>
                      <a:pt x="1137" y="460"/>
                    </a:lnTo>
                    <a:lnTo>
                      <a:pt x="1126" y="464"/>
                    </a:lnTo>
                    <a:lnTo>
                      <a:pt x="1114" y="467"/>
                    </a:lnTo>
                    <a:lnTo>
                      <a:pt x="1105" y="471"/>
                    </a:lnTo>
                    <a:lnTo>
                      <a:pt x="1093" y="475"/>
                    </a:lnTo>
                    <a:lnTo>
                      <a:pt x="1088" y="477"/>
                    </a:lnTo>
                    <a:lnTo>
                      <a:pt x="1082" y="479"/>
                    </a:lnTo>
                    <a:lnTo>
                      <a:pt x="1076" y="479"/>
                    </a:lnTo>
                    <a:lnTo>
                      <a:pt x="1071" y="481"/>
                    </a:lnTo>
                    <a:lnTo>
                      <a:pt x="1065" y="483"/>
                    </a:lnTo>
                    <a:lnTo>
                      <a:pt x="1059" y="484"/>
                    </a:lnTo>
                    <a:lnTo>
                      <a:pt x="1052" y="486"/>
                    </a:lnTo>
                    <a:lnTo>
                      <a:pt x="1048" y="488"/>
                    </a:lnTo>
                    <a:lnTo>
                      <a:pt x="1042" y="490"/>
                    </a:lnTo>
                    <a:lnTo>
                      <a:pt x="1035" y="492"/>
                    </a:lnTo>
                    <a:lnTo>
                      <a:pt x="1029" y="492"/>
                    </a:lnTo>
                    <a:lnTo>
                      <a:pt x="1023" y="494"/>
                    </a:lnTo>
                    <a:lnTo>
                      <a:pt x="1016" y="496"/>
                    </a:lnTo>
                    <a:lnTo>
                      <a:pt x="1010" y="498"/>
                    </a:lnTo>
                    <a:lnTo>
                      <a:pt x="1004" y="500"/>
                    </a:lnTo>
                    <a:lnTo>
                      <a:pt x="997" y="502"/>
                    </a:lnTo>
                    <a:lnTo>
                      <a:pt x="991" y="503"/>
                    </a:lnTo>
                    <a:lnTo>
                      <a:pt x="983" y="503"/>
                    </a:lnTo>
                    <a:lnTo>
                      <a:pt x="976" y="505"/>
                    </a:lnTo>
                    <a:lnTo>
                      <a:pt x="970" y="507"/>
                    </a:lnTo>
                    <a:lnTo>
                      <a:pt x="962" y="507"/>
                    </a:lnTo>
                    <a:lnTo>
                      <a:pt x="955" y="509"/>
                    </a:lnTo>
                    <a:lnTo>
                      <a:pt x="949" y="511"/>
                    </a:lnTo>
                    <a:lnTo>
                      <a:pt x="941" y="513"/>
                    </a:lnTo>
                    <a:lnTo>
                      <a:pt x="934" y="513"/>
                    </a:lnTo>
                    <a:lnTo>
                      <a:pt x="926" y="515"/>
                    </a:lnTo>
                    <a:lnTo>
                      <a:pt x="920" y="515"/>
                    </a:lnTo>
                    <a:lnTo>
                      <a:pt x="913" y="517"/>
                    </a:lnTo>
                    <a:lnTo>
                      <a:pt x="903" y="519"/>
                    </a:lnTo>
                    <a:lnTo>
                      <a:pt x="898" y="519"/>
                    </a:lnTo>
                    <a:lnTo>
                      <a:pt x="890" y="521"/>
                    </a:lnTo>
                    <a:lnTo>
                      <a:pt x="882" y="523"/>
                    </a:lnTo>
                    <a:lnTo>
                      <a:pt x="863" y="524"/>
                    </a:lnTo>
                    <a:lnTo>
                      <a:pt x="844" y="526"/>
                    </a:lnTo>
                    <a:lnTo>
                      <a:pt x="825" y="526"/>
                    </a:lnTo>
                    <a:lnTo>
                      <a:pt x="808" y="528"/>
                    </a:lnTo>
                    <a:lnTo>
                      <a:pt x="789" y="528"/>
                    </a:lnTo>
                    <a:lnTo>
                      <a:pt x="772" y="530"/>
                    </a:lnTo>
                    <a:lnTo>
                      <a:pt x="755" y="530"/>
                    </a:lnTo>
                    <a:lnTo>
                      <a:pt x="738" y="532"/>
                    </a:lnTo>
                    <a:lnTo>
                      <a:pt x="721" y="532"/>
                    </a:lnTo>
                    <a:lnTo>
                      <a:pt x="706" y="532"/>
                    </a:lnTo>
                    <a:lnTo>
                      <a:pt x="690" y="532"/>
                    </a:lnTo>
                    <a:lnTo>
                      <a:pt x="673" y="532"/>
                    </a:lnTo>
                    <a:lnTo>
                      <a:pt x="658" y="532"/>
                    </a:lnTo>
                    <a:lnTo>
                      <a:pt x="643" y="532"/>
                    </a:lnTo>
                    <a:lnTo>
                      <a:pt x="628" y="532"/>
                    </a:lnTo>
                    <a:lnTo>
                      <a:pt x="614" y="532"/>
                    </a:lnTo>
                    <a:lnTo>
                      <a:pt x="599" y="530"/>
                    </a:lnTo>
                    <a:lnTo>
                      <a:pt x="584" y="528"/>
                    </a:lnTo>
                    <a:lnTo>
                      <a:pt x="571" y="528"/>
                    </a:lnTo>
                    <a:lnTo>
                      <a:pt x="557" y="526"/>
                    </a:lnTo>
                    <a:lnTo>
                      <a:pt x="542" y="524"/>
                    </a:lnTo>
                    <a:lnTo>
                      <a:pt x="529" y="524"/>
                    </a:lnTo>
                    <a:lnTo>
                      <a:pt x="517" y="523"/>
                    </a:lnTo>
                    <a:lnTo>
                      <a:pt x="504" y="521"/>
                    </a:lnTo>
                    <a:lnTo>
                      <a:pt x="493" y="519"/>
                    </a:lnTo>
                    <a:lnTo>
                      <a:pt x="479" y="517"/>
                    </a:lnTo>
                    <a:lnTo>
                      <a:pt x="468" y="515"/>
                    </a:lnTo>
                    <a:lnTo>
                      <a:pt x="458" y="515"/>
                    </a:lnTo>
                    <a:lnTo>
                      <a:pt x="445" y="513"/>
                    </a:lnTo>
                    <a:lnTo>
                      <a:pt x="436" y="509"/>
                    </a:lnTo>
                    <a:lnTo>
                      <a:pt x="424" y="507"/>
                    </a:lnTo>
                    <a:lnTo>
                      <a:pt x="417" y="507"/>
                    </a:lnTo>
                    <a:lnTo>
                      <a:pt x="405" y="503"/>
                    </a:lnTo>
                    <a:lnTo>
                      <a:pt x="396" y="502"/>
                    </a:lnTo>
                    <a:lnTo>
                      <a:pt x="386" y="500"/>
                    </a:lnTo>
                    <a:lnTo>
                      <a:pt x="377" y="498"/>
                    </a:lnTo>
                    <a:lnTo>
                      <a:pt x="367" y="494"/>
                    </a:lnTo>
                    <a:lnTo>
                      <a:pt x="360" y="492"/>
                    </a:lnTo>
                    <a:lnTo>
                      <a:pt x="352" y="490"/>
                    </a:lnTo>
                    <a:lnTo>
                      <a:pt x="344" y="488"/>
                    </a:lnTo>
                    <a:lnTo>
                      <a:pt x="337" y="486"/>
                    </a:lnTo>
                    <a:lnTo>
                      <a:pt x="329" y="483"/>
                    </a:lnTo>
                    <a:lnTo>
                      <a:pt x="321" y="481"/>
                    </a:lnTo>
                    <a:lnTo>
                      <a:pt x="316" y="481"/>
                    </a:lnTo>
                    <a:lnTo>
                      <a:pt x="310" y="477"/>
                    </a:lnTo>
                    <a:lnTo>
                      <a:pt x="302" y="477"/>
                    </a:lnTo>
                    <a:lnTo>
                      <a:pt x="297" y="475"/>
                    </a:lnTo>
                    <a:lnTo>
                      <a:pt x="293" y="473"/>
                    </a:lnTo>
                    <a:lnTo>
                      <a:pt x="283" y="469"/>
                    </a:lnTo>
                    <a:lnTo>
                      <a:pt x="274" y="465"/>
                    </a:lnTo>
                    <a:lnTo>
                      <a:pt x="266" y="464"/>
                    </a:lnTo>
                    <a:lnTo>
                      <a:pt x="261" y="462"/>
                    </a:lnTo>
                    <a:lnTo>
                      <a:pt x="253" y="456"/>
                    </a:lnTo>
                    <a:lnTo>
                      <a:pt x="251" y="456"/>
                    </a:lnTo>
                    <a:lnTo>
                      <a:pt x="141" y="420"/>
                    </a:lnTo>
                    <a:lnTo>
                      <a:pt x="141" y="418"/>
                    </a:lnTo>
                    <a:lnTo>
                      <a:pt x="141" y="412"/>
                    </a:lnTo>
                    <a:lnTo>
                      <a:pt x="139" y="405"/>
                    </a:lnTo>
                    <a:lnTo>
                      <a:pt x="139" y="397"/>
                    </a:lnTo>
                    <a:lnTo>
                      <a:pt x="139" y="391"/>
                    </a:lnTo>
                    <a:lnTo>
                      <a:pt x="139" y="384"/>
                    </a:lnTo>
                    <a:lnTo>
                      <a:pt x="137" y="378"/>
                    </a:lnTo>
                    <a:lnTo>
                      <a:pt x="137" y="372"/>
                    </a:lnTo>
                    <a:lnTo>
                      <a:pt x="137" y="367"/>
                    </a:lnTo>
                    <a:lnTo>
                      <a:pt x="135" y="359"/>
                    </a:lnTo>
                    <a:lnTo>
                      <a:pt x="135" y="353"/>
                    </a:lnTo>
                    <a:lnTo>
                      <a:pt x="135" y="346"/>
                    </a:lnTo>
                    <a:lnTo>
                      <a:pt x="133" y="338"/>
                    </a:lnTo>
                    <a:lnTo>
                      <a:pt x="131" y="332"/>
                    </a:lnTo>
                    <a:lnTo>
                      <a:pt x="129" y="325"/>
                    </a:lnTo>
                    <a:lnTo>
                      <a:pt x="128" y="319"/>
                    </a:lnTo>
                    <a:lnTo>
                      <a:pt x="126" y="311"/>
                    </a:lnTo>
                    <a:lnTo>
                      <a:pt x="124" y="306"/>
                    </a:lnTo>
                    <a:lnTo>
                      <a:pt x="122" y="300"/>
                    </a:lnTo>
                    <a:lnTo>
                      <a:pt x="120" y="294"/>
                    </a:lnTo>
                    <a:lnTo>
                      <a:pt x="118" y="289"/>
                    </a:lnTo>
                    <a:lnTo>
                      <a:pt x="114" y="283"/>
                    </a:lnTo>
                    <a:lnTo>
                      <a:pt x="110" y="277"/>
                    </a:lnTo>
                    <a:lnTo>
                      <a:pt x="109" y="275"/>
                    </a:lnTo>
                    <a:lnTo>
                      <a:pt x="101" y="268"/>
                    </a:lnTo>
                    <a:lnTo>
                      <a:pt x="95" y="264"/>
                    </a:lnTo>
                    <a:lnTo>
                      <a:pt x="86" y="262"/>
                    </a:lnTo>
                    <a:lnTo>
                      <a:pt x="78" y="262"/>
                    </a:lnTo>
                    <a:lnTo>
                      <a:pt x="72" y="264"/>
                    </a:lnTo>
                    <a:lnTo>
                      <a:pt x="67" y="268"/>
                    </a:lnTo>
                    <a:lnTo>
                      <a:pt x="59" y="272"/>
                    </a:lnTo>
                    <a:lnTo>
                      <a:pt x="55" y="277"/>
                    </a:lnTo>
                    <a:lnTo>
                      <a:pt x="53" y="283"/>
                    </a:lnTo>
                    <a:lnTo>
                      <a:pt x="50" y="289"/>
                    </a:lnTo>
                    <a:lnTo>
                      <a:pt x="46" y="294"/>
                    </a:lnTo>
                    <a:lnTo>
                      <a:pt x="44" y="302"/>
                    </a:lnTo>
                    <a:lnTo>
                      <a:pt x="42" y="308"/>
                    </a:lnTo>
                    <a:lnTo>
                      <a:pt x="40" y="313"/>
                    </a:lnTo>
                    <a:lnTo>
                      <a:pt x="38" y="321"/>
                    </a:lnTo>
                    <a:lnTo>
                      <a:pt x="38" y="327"/>
                    </a:lnTo>
                    <a:lnTo>
                      <a:pt x="12" y="319"/>
                    </a:lnTo>
                    <a:lnTo>
                      <a:pt x="10" y="317"/>
                    </a:lnTo>
                    <a:lnTo>
                      <a:pt x="6" y="313"/>
                    </a:lnTo>
                    <a:lnTo>
                      <a:pt x="2" y="306"/>
                    </a:lnTo>
                    <a:lnTo>
                      <a:pt x="2" y="296"/>
                    </a:lnTo>
                    <a:lnTo>
                      <a:pt x="0" y="291"/>
                    </a:lnTo>
                    <a:lnTo>
                      <a:pt x="2" y="283"/>
                    </a:lnTo>
                    <a:lnTo>
                      <a:pt x="2" y="277"/>
                    </a:lnTo>
                    <a:lnTo>
                      <a:pt x="6" y="273"/>
                    </a:lnTo>
                    <a:lnTo>
                      <a:pt x="10" y="266"/>
                    </a:lnTo>
                    <a:lnTo>
                      <a:pt x="15" y="258"/>
                    </a:lnTo>
                    <a:lnTo>
                      <a:pt x="21" y="251"/>
                    </a:lnTo>
                    <a:lnTo>
                      <a:pt x="31" y="245"/>
                    </a:lnTo>
                    <a:lnTo>
                      <a:pt x="46" y="237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</p:grpSp>
        <p:grpSp>
          <p:nvGrpSpPr>
            <p:cNvPr id="15" name="Gruppe 68"/>
            <p:cNvGrpSpPr/>
            <p:nvPr/>
          </p:nvGrpSpPr>
          <p:grpSpPr>
            <a:xfrm>
              <a:off x="939586" y="4966691"/>
              <a:ext cx="1018647" cy="1048459"/>
              <a:chOff x="392030" y="1445145"/>
              <a:chExt cx="1222376" cy="1528763"/>
            </a:xfrm>
          </p:grpSpPr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1128630" y="2621483"/>
                <a:ext cx="268288" cy="257175"/>
              </a:xfrm>
              <a:custGeom>
                <a:avLst/>
                <a:gdLst>
                  <a:gd name="T0" fmla="*/ 1562 w 2359"/>
                  <a:gd name="T1" fmla="*/ 2177 h 2266"/>
                  <a:gd name="T2" fmla="*/ 1736 w 2359"/>
                  <a:gd name="T3" fmla="*/ 1994 h 2266"/>
                  <a:gd name="T4" fmla="*/ 1900 w 2359"/>
                  <a:gd name="T5" fmla="*/ 1811 h 2266"/>
                  <a:gd name="T6" fmla="*/ 2049 w 2359"/>
                  <a:gd name="T7" fmla="*/ 1627 h 2266"/>
                  <a:gd name="T8" fmla="*/ 2175 w 2359"/>
                  <a:gd name="T9" fmla="*/ 1445 h 2266"/>
                  <a:gd name="T10" fmla="*/ 2273 w 2359"/>
                  <a:gd name="T11" fmla="*/ 1265 h 2266"/>
                  <a:gd name="T12" fmla="*/ 2337 w 2359"/>
                  <a:gd name="T13" fmla="*/ 1091 h 2266"/>
                  <a:gd name="T14" fmla="*/ 2359 w 2359"/>
                  <a:gd name="T15" fmla="*/ 924 h 2266"/>
                  <a:gd name="T16" fmla="*/ 2335 w 2359"/>
                  <a:gd name="T17" fmla="*/ 764 h 2266"/>
                  <a:gd name="T18" fmla="*/ 2256 w 2359"/>
                  <a:gd name="T19" fmla="*/ 615 h 2266"/>
                  <a:gd name="T20" fmla="*/ 2117 w 2359"/>
                  <a:gd name="T21" fmla="*/ 477 h 2266"/>
                  <a:gd name="T22" fmla="*/ 1913 w 2359"/>
                  <a:gd name="T23" fmla="*/ 352 h 2266"/>
                  <a:gd name="T24" fmla="*/ 1635 w 2359"/>
                  <a:gd name="T25" fmla="*/ 242 h 2266"/>
                  <a:gd name="T26" fmla="*/ 1278 w 2359"/>
                  <a:gd name="T27" fmla="*/ 149 h 2266"/>
                  <a:gd name="T28" fmla="*/ 837 w 2359"/>
                  <a:gd name="T29" fmla="*/ 75 h 2266"/>
                  <a:gd name="T30" fmla="*/ 303 w 2359"/>
                  <a:gd name="T31" fmla="*/ 19 h 2266"/>
                  <a:gd name="T32" fmla="*/ 23 w 2359"/>
                  <a:gd name="T33" fmla="*/ 4 h 2266"/>
                  <a:gd name="T34" fmla="*/ 131 w 2359"/>
                  <a:gd name="T35" fmla="*/ 23 h 2266"/>
                  <a:gd name="T36" fmla="*/ 241 w 2359"/>
                  <a:gd name="T37" fmla="*/ 48 h 2266"/>
                  <a:gd name="T38" fmla="*/ 371 w 2359"/>
                  <a:gd name="T39" fmla="*/ 81 h 2266"/>
                  <a:gd name="T40" fmla="*/ 514 w 2359"/>
                  <a:gd name="T41" fmla="*/ 123 h 2266"/>
                  <a:gd name="T42" fmla="*/ 662 w 2359"/>
                  <a:gd name="T43" fmla="*/ 176 h 2266"/>
                  <a:gd name="T44" fmla="*/ 806 w 2359"/>
                  <a:gd name="T45" fmla="*/ 240 h 2266"/>
                  <a:gd name="T46" fmla="*/ 938 w 2359"/>
                  <a:gd name="T47" fmla="*/ 316 h 2266"/>
                  <a:gd name="T48" fmla="*/ 1052 w 2359"/>
                  <a:gd name="T49" fmla="*/ 404 h 2266"/>
                  <a:gd name="T50" fmla="*/ 1137 w 2359"/>
                  <a:gd name="T51" fmla="*/ 504 h 2266"/>
                  <a:gd name="T52" fmla="*/ 1187 w 2359"/>
                  <a:gd name="T53" fmla="*/ 618 h 2266"/>
                  <a:gd name="T54" fmla="*/ 1194 w 2359"/>
                  <a:gd name="T55" fmla="*/ 746 h 2266"/>
                  <a:gd name="T56" fmla="*/ 1148 w 2359"/>
                  <a:gd name="T57" fmla="*/ 889 h 2266"/>
                  <a:gd name="T58" fmla="*/ 1044 w 2359"/>
                  <a:gd name="T59" fmla="*/ 1048 h 2266"/>
                  <a:gd name="T60" fmla="*/ 871 w 2359"/>
                  <a:gd name="T61" fmla="*/ 1221 h 2266"/>
                  <a:gd name="T62" fmla="*/ 769 w 2359"/>
                  <a:gd name="T63" fmla="*/ 1312 h 2266"/>
                  <a:gd name="T64" fmla="*/ 851 w 2359"/>
                  <a:gd name="T65" fmla="*/ 1291 h 2266"/>
                  <a:gd name="T66" fmla="*/ 953 w 2359"/>
                  <a:gd name="T67" fmla="*/ 1261 h 2266"/>
                  <a:gd name="T68" fmla="*/ 1035 w 2359"/>
                  <a:gd name="T69" fmla="*/ 1235 h 2266"/>
                  <a:gd name="T70" fmla="*/ 1123 w 2359"/>
                  <a:gd name="T71" fmla="*/ 1205 h 2266"/>
                  <a:gd name="T72" fmla="*/ 1217 w 2359"/>
                  <a:gd name="T73" fmla="*/ 1169 h 2266"/>
                  <a:gd name="T74" fmla="*/ 1313 w 2359"/>
                  <a:gd name="T75" fmla="*/ 1127 h 2266"/>
                  <a:gd name="T76" fmla="*/ 1406 w 2359"/>
                  <a:gd name="T77" fmla="*/ 1081 h 2266"/>
                  <a:gd name="T78" fmla="*/ 1495 w 2359"/>
                  <a:gd name="T79" fmla="*/ 1029 h 2266"/>
                  <a:gd name="T80" fmla="*/ 1576 w 2359"/>
                  <a:gd name="T81" fmla="*/ 974 h 2266"/>
                  <a:gd name="T82" fmla="*/ 1648 w 2359"/>
                  <a:gd name="T83" fmla="*/ 913 h 2266"/>
                  <a:gd name="T84" fmla="*/ 1705 w 2359"/>
                  <a:gd name="T85" fmla="*/ 847 h 2266"/>
                  <a:gd name="T86" fmla="*/ 1747 w 2359"/>
                  <a:gd name="T87" fmla="*/ 776 h 2266"/>
                  <a:gd name="T88" fmla="*/ 1770 w 2359"/>
                  <a:gd name="T89" fmla="*/ 701 h 2266"/>
                  <a:gd name="T90" fmla="*/ 1779 w 2359"/>
                  <a:gd name="T91" fmla="*/ 668 h 2266"/>
                  <a:gd name="T92" fmla="*/ 1806 w 2359"/>
                  <a:gd name="T93" fmla="*/ 703 h 2266"/>
                  <a:gd name="T94" fmla="*/ 1832 w 2359"/>
                  <a:gd name="T95" fmla="*/ 741 h 2266"/>
                  <a:gd name="T96" fmla="*/ 1862 w 2359"/>
                  <a:gd name="T97" fmla="*/ 794 h 2266"/>
                  <a:gd name="T98" fmla="*/ 1892 w 2359"/>
                  <a:gd name="T99" fmla="*/ 858 h 2266"/>
                  <a:gd name="T100" fmla="*/ 1918 w 2359"/>
                  <a:gd name="T101" fmla="*/ 935 h 2266"/>
                  <a:gd name="T102" fmla="*/ 1939 w 2359"/>
                  <a:gd name="T103" fmla="*/ 1024 h 2266"/>
                  <a:gd name="T104" fmla="*/ 1951 w 2359"/>
                  <a:gd name="T105" fmla="*/ 1126 h 2266"/>
                  <a:gd name="T106" fmla="*/ 1952 w 2359"/>
                  <a:gd name="T107" fmla="*/ 1240 h 2266"/>
                  <a:gd name="T108" fmla="*/ 1938 w 2359"/>
                  <a:gd name="T109" fmla="*/ 1365 h 2266"/>
                  <a:gd name="T110" fmla="*/ 1908 w 2359"/>
                  <a:gd name="T111" fmla="*/ 1503 h 2266"/>
                  <a:gd name="T112" fmla="*/ 1856 w 2359"/>
                  <a:gd name="T113" fmla="*/ 1652 h 2266"/>
                  <a:gd name="T114" fmla="*/ 1781 w 2359"/>
                  <a:gd name="T115" fmla="*/ 1814 h 2266"/>
                  <a:gd name="T116" fmla="*/ 1680 w 2359"/>
                  <a:gd name="T117" fmla="*/ 1986 h 2266"/>
                  <a:gd name="T118" fmla="*/ 1551 w 2359"/>
                  <a:gd name="T119" fmla="*/ 2170 h 2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59" h="2266">
                    <a:moveTo>
                      <a:pt x="1475" y="2266"/>
                    </a:moveTo>
                    <a:lnTo>
                      <a:pt x="1562" y="2177"/>
                    </a:lnTo>
                    <a:lnTo>
                      <a:pt x="1650" y="2086"/>
                    </a:lnTo>
                    <a:lnTo>
                      <a:pt x="1736" y="1994"/>
                    </a:lnTo>
                    <a:lnTo>
                      <a:pt x="1819" y="1902"/>
                    </a:lnTo>
                    <a:lnTo>
                      <a:pt x="1900" y="1811"/>
                    </a:lnTo>
                    <a:lnTo>
                      <a:pt x="1976" y="1719"/>
                    </a:lnTo>
                    <a:lnTo>
                      <a:pt x="2049" y="1627"/>
                    </a:lnTo>
                    <a:lnTo>
                      <a:pt x="2115" y="1535"/>
                    </a:lnTo>
                    <a:lnTo>
                      <a:pt x="2175" y="1445"/>
                    </a:lnTo>
                    <a:lnTo>
                      <a:pt x="2228" y="1355"/>
                    </a:lnTo>
                    <a:lnTo>
                      <a:pt x="2273" y="1265"/>
                    </a:lnTo>
                    <a:lnTo>
                      <a:pt x="2310" y="1178"/>
                    </a:lnTo>
                    <a:lnTo>
                      <a:pt x="2337" y="1091"/>
                    </a:lnTo>
                    <a:lnTo>
                      <a:pt x="2354" y="1006"/>
                    </a:lnTo>
                    <a:lnTo>
                      <a:pt x="2359" y="924"/>
                    </a:lnTo>
                    <a:lnTo>
                      <a:pt x="2353" y="843"/>
                    </a:lnTo>
                    <a:lnTo>
                      <a:pt x="2335" y="764"/>
                    </a:lnTo>
                    <a:lnTo>
                      <a:pt x="2303" y="688"/>
                    </a:lnTo>
                    <a:lnTo>
                      <a:pt x="2256" y="615"/>
                    </a:lnTo>
                    <a:lnTo>
                      <a:pt x="2195" y="545"/>
                    </a:lnTo>
                    <a:lnTo>
                      <a:pt x="2117" y="477"/>
                    </a:lnTo>
                    <a:lnTo>
                      <a:pt x="2024" y="413"/>
                    </a:lnTo>
                    <a:lnTo>
                      <a:pt x="1913" y="352"/>
                    </a:lnTo>
                    <a:lnTo>
                      <a:pt x="1784" y="296"/>
                    </a:lnTo>
                    <a:lnTo>
                      <a:pt x="1635" y="242"/>
                    </a:lnTo>
                    <a:lnTo>
                      <a:pt x="1468" y="194"/>
                    </a:lnTo>
                    <a:lnTo>
                      <a:pt x="1278" y="149"/>
                    </a:lnTo>
                    <a:lnTo>
                      <a:pt x="1069" y="109"/>
                    </a:lnTo>
                    <a:lnTo>
                      <a:pt x="837" y="75"/>
                    </a:lnTo>
                    <a:lnTo>
                      <a:pt x="581" y="45"/>
                    </a:lnTo>
                    <a:lnTo>
                      <a:pt x="303" y="19"/>
                    </a:lnTo>
                    <a:lnTo>
                      <a:pt x="0" y="0"/>
                    </a:lnTo>
                    <a:lnTo>
                      <a:pt x="23" y="4"/>
                    </a:lnTo>
                    <a:lnTo>
                      <a:pt x="87" y="15"/>
                    </a:lnTo>
                    <a:lnTo>
                      <a:pt x="131" y="23"/>
                    </a:lnTo>
                    <a:lnTo>
                      <a:pt x="183" y="35"/>
                    </a:lnTo>
                    <a:lnTo>
                      <a:pt x="241" y="48"/>
                    </a:lnTo>
                    <a:lnTo>
                      <a:pt x="304" y="63"/>
                    </a:lnTo>
                    <a:lnTo>
                      <a:pt x="371" y="81"/>
                    </a:lnTo>
                    <a:lnTo>
                      <a:pt x="441" y="100"/>
                    </a:lnTo>
                    <a:lnTo>
                      <a:pt x="514" y="123"/>
                    </a:lnTo>
                    <a:lnTo>
                      <a:pt x="588" y="148"/>
                    </a:lnTo>
                    <a:lnTo>
                      <a:pt x="662" y="176"/>
                    </a:lnTo>
                    <a:lnTo>
                      <a:pt x="734" y="207"/>
                    </a:lnTo>
                    <a:lnTo>
                      <a:pt x="806" y="240"/>
                    </a:lnTo>
                    <a:lnTo>
                      <a:pt x="874" y="277"/>
                    </a:lnTo>
                    <a:lnTo>
                      <a:pt x="938" y="316"/>
                    </a:lnTo>
                    <a:lnTo>
                      <a:pt x="998" y="358"/>
                    </a:lnTo>
                    <a:lnTo>
                      <a:pt x="1052" y="404"/>
                    </a:lnTo>
                    <a:lnTo>
                      <a:pt x="1098" y="452"/>
                    </a:lnTo>
                    <a:lnTo>
                      <a:pt x="1137" y="504"/>
                    </a:lnTo>
                    <a:lnTo>
                      <a:pt x="1166" y="560"/>
                    </a:lnTo>
                    <a:lnTo>
                      <a:pt x="1187" y="618"/>
                    </a:lnTo>
                    <a:lnTo>
                      <a:pt x="1197" y="681"/>
                    </a:lnTo>
                    <a:lnTo>
                      <a:pt x="1194" y="746"/>
                    </a:lnTo>
                    <a:lnTo>
                      <a:pt x="1178" y="816"/>
                    </a:lnTo>
                    <a:lnTo>
                      <a:pt x="1148" y="889"/>
                    </a:lnTo>
                    <a:lnTo>
                      <a:pt x="1104" y="966"/>
                    </a:lnTo>
                    <a:lnTo>
                      <a:pt x="1044" y="1048"/>
                    </a:lnTo>
                    <a:lnTo>
                      <a:pt x="966" y="1132"/>
                    </a:lnTo>
                    <a:lnTo>
                      <a:pt x="871" y="1221"/>
                    </a:lnTo>
                    <a:lnTo>
                      <a:pt x="758" y="1315"/>
                    </a:lnTo>
                    <a:lnTo>
                      <a:pt x="769" y="1312"/>
                    </a:lnTo>
                    <a:lnTo>
                      <a:pt x="801" y="1304"/>
                    </a:lnTo>
                    <a:lnTo>
                      <a:pt x="851" y="1291"/>
                    </a:lnTo>
                    <a:lnTo>
                      <a:pt x="916" y="1272"/>
                    </a:lnTo>
                    <a:lnTo>
                      <a:pt x="953" y="1261"/>
                    </a:lnTo>
                    <a:lnTo>
                      <a:pt x="992" y="1249"/>
                    </a:lnTo>
                    <a:lnTo>
                      <a:pt x="1035" y="1235"/>
                    </a:lnTo>
                    <a:lnTo>
                      <a:pt x="1078" y="1221"/>
                    </a:lnTo>
                    <a:lnTo>
                      <a:pt x="1123" y="1205"/>
                    </a:lnTo>
                    <a:lnTo>
                      <a:pt x="1170" y="1187"/>
                    </a:lnTo>
                    <a:lnTo>
                      <a:pt x="1217" y="1169"/>
                    </a:lnTo>
                    <a:lnTo>
                      <a:pt x="1265" y="1148"/>
                    </a:lnTo>
                    <a:lnTo>
                      <a:pt x="1313" y="1127"/>
                    </a:lnTo>
                    <a:lnTo>
                      <a:pt x="1360" y="1104"/>
                    </a:lnTo>
                    <a:lnTo>
                      <a:pt x="1406" y="1081"/>
                    </a:lnTo>
                    <a:lnTo>
                      <a:pt x="1452" y="1056"/>
                    </a:lnTo>
                    <a:lnTo>
                      <a:pt x="1495" y="1029"/>
                    </a:lnTo>
                    <a:lnTo>
                      <a:pt x="1537" y="1002"/>
                    </a:lnTo>
                    <a:lnTo>
                      <a:pt x="1576" y="974"/>
                    </a:lnTo>
                    <a:lnTo>
                      <a:pt x="1614" y="944"/>
                    </a:lnTo>
                    <a:lnTo>
                      <a:pt x="1648" y="913"/>
                    </a:lnTo>
                    <a:lnTo>
                      <a:pt x="1678" y="880"/>
                    </a:lnTo>
                    <a:lnTo>
                      <a:pt x="1705" y="847"/>
                    </a:lnTo>
                    <a:lnTo>
                      <a:pt x="1729" y="812"/>
                    </a:lnTo>
                    <a:lnTo>
                      <a:pt x="1747" y="776"/>
                    </a:lnTo>
                    <a:lnTo>
                      <a:pt x="1761" y="739"/>
                    </a:lnTo>
                    <a:lnTo>
                      <a:pt x="1770" y="701"/>
                    </a:lnTo>
                    <a:lnTo>
                      <a:pt x="1772" y="662"/>
                    </a:lnTo>
                    <a:lnTo>
                      <a:pt x="1779" y="668"/>
                    </a:lnTo>
                    <a:lnTo>
                      <a:pt x="1795" y="688"/>
                    </a:lnTo>
                    <a:lnTo>
                      <a:pt x="1806" y="703"/>
                    </a:lnTo>
                    <a:lnTo>
                      <a:pt x="1818" y="720"/>
                    </a:lnTo>
                    <a:lnTo>
                      <a:pt x="1832" y="741"/>
                    </a:lnTo>
                    <a:lnTo>
                      <a:pt x="1847" y="765"/>
                    </a:lnTo>
                    <a:lnTo>
                      <a:pt x="1862" y="794"/>
                    </a:lnTo>
                    <a:lnTo>
                      <a:pt x="1877" y="824"/>
                    </a:lnTo>
                    <a:lnTo>
                      <a:pt x="1892" y="858"/>
                    </a:lnTo>
                    <a:lnTo>
                      <a:pt x="1905" y="894"/>
                    </a:lnTo>
                    <a:lnTo>
                      <a:pt x="1918" y="935"/>
                    </a:lnTo>
                    <a:lnTo>
                      <a:pt x="1929" y="978"/>
                    </a:lnTo>
                    <a:lnTo>
                      <a:pt x="1939" y="1024"/>
                    </a:lnTo>
                    <a:lnTo>
                      <a:pt x="1946" y="1074"/>
                    </a:lnTo>
                    <a:lnTo>
                      <a:pt x="1951" y="1126"/>
                    </a:lnTo>
                    <a:lnTo>
                      <a:pt x="1953" y="1182"/>
                    </a:lnTo>
                    <a:lnTo>
                      <a:pt x="1952" y="1240"/>
                    </a:lnTo>
                    <a:lnTo>
                      <a:pt x="1947" y="1302"/>
                    </a:lnTo>
                    <a:lnTo>
                      <a:pt x="1938" y="1365"/>
                    </a:lnTo>
                    <a:lnTo>
                      <a:pt x="1925" y="1433"/>
                    </a:lnTo>
                    <a:lnTo>
                      <a:pt x="1908" y="1503"/>
                    </a:lnTo>
                    <a:lnTo>
                      <a:pt x="1885" y="1577"/>
                    </a:lnTo>
                    <a:lnTo>
                      <a:pt x="1856" y="1652"/>
                    </a:lnTo>
                    <a:lnTo>
                      <a:pt x="1822" y="1732"/>
                    </a:lnTo>
                    <a:lnTo>
                      <a:pt x="1781" y="1814"/>
                    </a:lnTo>
                    <a:lnTo>
                      <a:pt x="1735" y="1898"/>
                    </a:lnTo>
                    <a:lnTo>
                      <a:pt x="1680" y="1986"/>
                    </a:lnTo>
                    <a:lnTo>
                      <a:pt x="1620" y="2077"/>
                    </a:lnTo>
                    <a:lnTo>
                      <a:pt x="1551" y="2170"/>
                    </a:lnTo>
                    <a:lnTo>
                      <a:pt x="1475" y="2266"/>
                    </a:lnTo>
                    <a:close/>
                  </a:path>
                </a:pathLst>
              </a:custGeom>
              <a:solidFill>
                <a:srgbClr val="B9B8B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12" name="Freeform 19"/>
              <p:cNvSpPr>
                <a:spLocks/>
              </p:cNvSpPr>
              <p:nvPr/>
            </p:nvSpPr>
            <p:spPr bwMode="auto">
              <a:xfrm>
                <a:off x="1296905" y="2654820"/>
                <a:ext cx="111125" cy="223838"/>
              </a:xfrm>
              <a:custGeom>
                <a:avLst/>
                <a:gdLst>
                  <a:gd name="T0" fmla="*/ 0 w 979"/>
                  <a:gd name="T1" fmla="*/ 1967 h 1967"/>
                  <a:gd name="T2" fmla="*/ 121 w 979"/>
                  <a:gd name="T3" fmla="*/ 1871 h 1967"/>
                  <a:gd name="T4" fmla="*/ 233 w 979"/>
                  <a:gd name="T5" fmla="*/ 1778 h 1967"/>
                  <a:gd name="T6" fmla="*/ 338 w 979"/>
                  <a:gd name="T7" fmla="*/ 1687 h 1967"/>
                  <a:gd name="T8" fmla="*/ 434 w 979"/>
                  <a:gd name="T9" fmla="*/ 1598 h 1967"/>
                  <a:gd name="T10" fmla="*/ 521 w 979"/>
                  <a:gd name="T11" fmla="*/ 1514 h 1967"/>
                  <a:gd name="T12" fmla="*/ 601 w 979"/>
                  <a:gd name="T13" fmla="*/ 1430 h 1967"/>
                  <a:gd name="T14" fmla="*/ 673 w 979"/>
                  <a:gd name="T15" fmla="*/ 1349 h 1967"/>
                  <a:gd name="T16" fmla="*/ 736 w 979"/>
                  <a:gd name="T17" fmla="*/ 1272 h 1967"/>
                  <a:gd name="T18" fmla="*/ 791 w 979"/>
                  <a:gd name="T19" fmla="*/ 1196 h 1967"/>
                  <a:gd name="T20" fmla="*/ 840 w 979"/>
                  <a:gd name="T21" fmla="*/ 1123 h 1967"/>
                  <a:gd name="T22" fmla="*/ 881 w 979"/>
                  <a:gd name="T23" fmla="*/ 1052 h 1967"/>
                  <a:gd name="T24" fmla="*/ 914 w 979"/>
                  <a:gd name="T25" fmla="*/ 983 h 1967"/>
                  <a:gd name="T26" fmla="*/ 941 w 979"/>
                  <a:gd name="T27" fmla="*/ 917 h 1967"/>
                  <a:gd name="T28" fmla="*/ 961 w 979"/>
                  <a:gd name="T29" fmla="*/ 852 h 1967"/>
                  <a:gd name="T30" fmla="*/ 973 w 979"/>
                  <a:gd name="T31" fmla="*/ 790 h 1967"/>
                  <a:gd name="T32" fmla="*/ 979 w 979"/>
                  <a:gd name="T33" fmla="*/ 729 h 1967"/>
                  <a:gd name="T34" fmla="*/ 979 w 979"/>
                  <a:gd name="T35" fmla="*/ 671 h 1967"/>
                  <a:gd name="T36" fmla="*/ 972 w 979"/>
                  <a:gd name="T37" fmla="*/ 615 h 1967"/>
                  <a:gd name="T38" fmla="*/ 959 w 979"/>
                  <a:gd name="T39" fmla="*/ 560 h 1967"/>
                  <a:gd name="T40" fmla="*/ 941 w 979"/>
                  <a:gd name="T41" fmla="*/ 508 h 1967"/>
                  <a:gd name="T42" fmla="*/ 915 w 979"/>
                  <a:gd name="T43" fmla="*/ 456 h 1967"/>
                  <a:gd name="T44" fmla="*/ 885 w 979"/>
                  <a:gd name="T45" fmla="*/ 407 h 1967"/>
                  <a:gd name="T46" fmla="*/ 849 w 979"/>
                  <a:gd name="T47" fmla="*/ 360 h 1967"/>
                  <a:gd name="T48" fmla="*/ 807 w 979"/>
                  <a:gd name="T49" fmla="*/ 314 h 1967"/>
                  <a:gd name="T50" fmla="*/ 760 w 979"/>
                  <a:gd name="T51" fmla="*/ 270 h 1967"/>
                  <a:gd name="T52" fmla="*/ 708 w 979"/>
                  <a:gd name="T53" fmla="*/ 226 h 1967"/>
                  <a:gd name="T54" fmla="*/ 651 w 979"/>
                  <a:gd name="T55" fmla="*/ 185 h 1967"/>
                  <a:gd name="T56" fmla="*/ 590 w 979"/>
                  <a:gd name="T57" fmla="*/ 146 h 1967"/>
                  <a:gd name="T58" fmla="*/ 524 w 979"/>
                  <a:gd name="T59" fmla="*/ 108 h 1967"/>
                  <a:gd name="T60" fmla="*/ 452 w 979"/>
                  <a:gd name="T61" fmla="*/ 70 h 1967"/>
                  <a:gd name="T62" fmla="*/ 376 w 979"/>
                  <a:gd name="T63" fmla="*/ 34 h 1967"/>
                  <a:gd name="T64" fmla="*/ 297 w 979"/>
                  <a:gd name="T65" fmla="*/ 0 h 1967"/>
                  <a:gd name="T66" fmla="*/ 309 w 979"/>
                  <a:gd name="T67" fmla="*/ 7 h 1967"/>
                  <a:gd name="T68" fmla="*/ 340 w 979"/>
                  <a:gd name="T69" fmla="*/ 28 h 1967"/>
                  <a:gd name="T70" fmla="*/ 361 w 979"/>
                  <a:gd name="T71" fmla="*/ 44 h 1967"/>
                  <a:gd name="T72" fmla="*/ 386 w 979"/>
                  <a:gd name="T73" fmla="*/ 64 h 1967"/>
                  <a:gd name="T74" fmla="*/ 412 w 979"/>
                  <a:gd name="T75" fmla="*/ 87 h 1967"/>
                  <a:gd name="T76" fmla="*/ 440 w 979"/>
                  <a:gd name="T77" fmla="*/ 115 h 1967"/>
                  <a:gd name="T78" fmla="*/ 469 w 979"/>
                  <a:gd name="T79" fmla="*/ 145 h 1967"/>
                  <a:gd name="T80" fmla="*/ 499 w 979"/>
                  <a:gd name="T81" fmla="*/ 180 h 1967"/>
                  <a:gd name="T82" fmla="*/ 529 w 979"/>
                  <a:gd name="T83" fmla="*/ 218 h 1967"/>
                  <a:gd name="T84" fmla="*/ 558 w 979"/>
                  <a:gd name="T85" fmla="*/ 261 h 1967"/>
                  <a:gd name="T86" fmla="*/ 585 w 979"/>
                  <a:gd name="T87" fmla="*/ 307 h 1967"/>
                  <a:gd name="T88" fmla="*/ 610 w 979"/>
                  <a:gd name="T89" fmla="*/ 358 h 1967"/>
                  <a:gd name="T90" fmla="*/ 633 w 979"/>
                  <a:gd name="T91" fmla="*/ 411 h 1967"/>
                  <a:gd name="T92" fmla="*/ 652 w 979"/>
                  <a:gd name="T93" fmla="*/ 469 h 1967"/>
                  <a:gd name="T94" fmla="*/ 669 w 979"/>
                  <a:gd name="T95" fmla="*/ 532 h 1967"/>
                  <a:gd name="T96" fmla="*/ 680 w 979"/>
                  <a:gd name="T97" fmla="*/ 597 h 1967"/>
                  <a:gd name="T98" fmla="*/ 685 w 979"/>
                  <a:gd name="T99" fmla="*/ 668 h 1967"/>
                  <a:gd name="T100" fmla="*/ 685 w 979"/>
                  <a:gd name="T101" fmla="*/ 743 h 1967"/>
                  <a:gd name="T102" fmla="*/ 679 w 979"/>
                  <a:gd name="T103" fmla="*/ 820 h 1967"/>
                  <a:gd name="T104" fmla="*/ 665 w 979"/>
                  <a:gd name="T105" fmla="*/ 903 h 1967"/>
                  <a:gd name="T106" fmla="*/ 643 w 979"/>
                  <a:gd name="T107" fmla="*/ 991 h 1967"/>
                  <a:gd name="T108" fmla="*/ 613 w 979"/>
                  <a:gd name="T109" fmla="*/ 1081 h 1967"/>
                  <a:gd name="T110" fmla="*/ 575 w 979"/>
                  <a:gd name="T111" fmla="*/ 1177 h 1967"/>
                  <a:gd name="T112" fmla="*/ 527 w 979"/>
                  <a:gd name="T113" fmla="*/ 1277 h 1967"/>
                  <a:gd name="T114" fmla="*/ 468 w 979"/>
                  <a:gd name="T115" fmla="*/ 1381 h 1967"/>
                  <a:gd name="T116" fmla="*/ 399 w 979"/>
                  <a:gd name="T117" fmla="*/ 1488 h 1967"/>
                  <a:gd name="T118" fmla="*/ 317 w 979"/>
                  <a:gd name="T119" fmla="*/ 1601 h 1967"/>
                  <a:gd name="T120" fmla="*/ 224 w 979"/>
                  <a:gd name="T121" fmla="*/ 1719 h 1967"/>
                  <a:gd name="T122" fmla="*/ 119 w 979"/>
                  <a:gd name="T123" fmla="*/ 1840 h 1967"/>
                  <a:gd name="T124" fmla="*/ 0 w 979"/>
                  <a:gd name="T125" fmla="*/ 1967 h 1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79" h="1967">
                    <a:moveTo>
                      <a:pt x="0" y="1967"/>
                    </a:moveTo>
                    <a:lnTo>
                      <a:pt x="121" y="1871"/>
                    </a:lnTo>
                    <a:lnTo>
                      <a:pt x="233" y="1778"/>
                    </a:lnTo>
                    <a:lnTo>
                      <a:pt x="338" y="1687"/>
                    </a:lnTo>
                    <a:lnTo>
                      <a:pt x="434" y="1598"/>
                    </a:lnTo>
                    <a:lnTo>
                      <a:pt x="521" y="1514"/>
                    </a:lnTo>
                    <a:lnTo>
                      <a:pt x="601" y="1430"/>
                    </a:lnTo>
                    <a:lnTo>
                      <a:pt x="673" y="1349"/>
                    </a:lnTo>
                    <a:lnTo>
                      <a:pt x="736" y="1272"/>
                    </a:lnTo>
                    <a:lnTo>
                      <a:pt x="791" y="1196"/>
                    </a:lnTo>
                    <a:lnTo>
                      <a:pt x="840" y="1123"/>
                    </a:lnTo>
                    <a:lnTo>
                      <a:pt x="881" y="1052"/>
                    </a:lnTo>
                    <a:lnTo>
                      <a:pt x="914" y="983"/>
                    </a:lnTo>
                    <a:lnTo>
                      <a:pt x="941" y="917"/>
                    </a:lnTo>
                    <a:lnTo>
                      <a:pt x="961" y="852"/>
                    </a:lnTo>
                    <a:lnTo>
                      <a:pt x="973" y="790"/>
                    </a:lnTo>
                    <a:lnTo>
                      <a:pt x="979" y="729"/>
                    </a:lnTo>
                    <a:lnTo>
                      <a:pt x="979" y="671"/>
                    </a:lnTo>
                    <a:lnTo>
                      <a:pt x="972" y="615"/>
                    </a:lnTo>
                    <a:lnTo>
                      <a:pt x="959" y="560"/>
                    </a:lnTo>
                    <a:lnTo>
                      <a:pt x="941" y="508"/>
                    </a:lnTo>
                    <a:lnTo>
                      <a:pt x="915" y="456"/>
                    </a:lnTo>
                    <a:lnTo>
                      <a:pt x="885" y="407"/>
                    </a:lnTo>
                    <a:lnTo>
                      <a:pt x="849" y="360"/>
                    </a:lnTo>
                    <a:lnTo>
                      <a:pt x="807" y="314"/>
                    </a:lnTo>
                    <a:lnTo>
                      <a:pt x="760" y="270"/>
                    </a:lnTo>
                    <a:lnTo>
                      <a:pt x="708" y="226"/>
                    </a:lnTo>
                    <a:lnTo>
                      <a:pt x="651" y="185"/>
                    </a:lnTo>
                    <a:lnTo>
                      <a:pt x="590" y="146"/>
                    </a:lnTo>
                    <a:lnTo>
                      <a:pt x="524" y="108"/>
                    </a:lnTo>
                    <a:lnTo>
                      <a:pt x="452" y="70"/>
                    </a:lnTo>
                    <a:lnTo>
                      <a:pt x="376" y="34"/>
                    </a:lnTo>
                    <a:lnTo>
                      <a:pt x="297" y="0"/>
                    </a:lnTo>
                    <a:lnTo>
                      <a:pt x="309" y="7"/>
                    </a:lnTo>
                    <a:lnTo>
                      <a:pt x="340" y="28"/>
                    </a:lnTo>
                    <a:lnTo>
                      <a:pt x="361" y="44"/>
                    </a:lnTo>
                    <a:lnTo>
                      <a:pt x="386" y="64"/>
                    </a:lnTo>
                    <a:lnTo>
                      <a:pt x="412" y="87"/>
                    </a:lnTo>
                    <a:lnTo>
                      <a:pt x="440" y="115"/>
                    </a:lnTo>
                    <a:lnTo>
                      <a:pt x="469" y="145"/>
                    </a:lnTo>
                    <a:lnTo>
                      <a:pt x="499" y="180"/>
                    </a:lnTo>
                    <a:lnTo>
                      <a:pt x="529" y="218"/>
                    </a:lnTo>
                    <a:lnTo>
                      <a:pt x="558" y="261"/>
                    </a:lnTo>
                    <a:lnTo>
                      <a:pt x="585" y="307"/>
                    </a:lnTo>
                    <a:lnTo>
                      <a:pt x="610" y="358"/>
                    </a:lnTo>
                    <a:lnTo>
                      <a:pt x="633" y="411"/>
                    </a:lnTo>
                    <a:lnTo>
                      <a:pt x="652" y="469"/>
                    </a:lnTo>
                    <a:lnTo>
                      <a:pt x="669" y="532"/>
                    </a:lnTo>
                    <a:lnTo>
                      <a:pt x="680" y="597"/>
                    </a:lnTo>
                    <a:lnTo>
                      <a:pt x="685" y="668"/>
                    </a:lnTo>
                    <a:lnTo>
                      <a:pt x="685" y="743"/>
                    </a:lnTo>
                    <a:lnTo>
                      <a:pt x="679" y="820"/>
                    </a:lnTo>
                    <a:lnTo>
                      <a:pt x="665" y="903"/>
                    </a:lnTo>
                    <a:lnTo>
                      <a:pt x="643" y="991"/>
                    </a:lnTo>
                    <a:lnTo>
                      <a:pt x="613" y="1081"/>
                    </a:lnTo>
                    <a:lnTo>
                      <a:pt x="575" y="1177"/>
                    </a:lnTo>
                    <a:lnTo>
                      <a:pt x="527" y="1277"/>
                    </a:lnTo>
                    <a:lnTo>
                      <a:pt x="468" y="1381"/>
                    </a:lnTo>
                    <a:lnTo>
                      <a:pt x="399" y="1488"/>
                    </a:lnTo>
                    <a:lnTo>
                      <a:pt x="317" y="1601"/>
                    </a:lnTo>
                    <a:lnTo>
                      <a:pt x="224" y="1719"/>
                    </a:lnTo>
                    <a:lnTo>
                      <a:pt x="119" y="1840"/>
                    </a:lnTo>
                    <a:lnTo>
                      <a:pt x="0" y="1967"/>
                    </a:lnTo>
                    <a:close/>
                  </a:path>
                </a:pathLst>
              </a:custGeom>
              <a:solidFill>
                <a:srgbClr val="B9B8B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13" name="Freeform 23"/>
              <p:cNvSpPr>
                <a:spLocks/>
              </p:cNvSpPr>
              <p:nvPr/>
            </p:nvSpPr>
            <p:spPr bwMode="auto">
              <a:xfrm>
                <a:off x="841293" y="2762770"/>
                <a:ext cx="187325" cy="23813"/>
              </a:xfrm>
              <a:custGeom>
                <a:avLst/>
                <a:gdLst>
                  <a:gd name="T0" fmla="*/ 1598 w 1652"/>
                  <a:gd name="T1" fmla="*/ 196 h 210"/>
                  <a:gd name="T2" fmla="*/ 1493 w 1652"/>
                  <a:gd name="T3" fmla="*/ 206 h 210"/>
                  <a:gd name="T4" fmla="*/ 1392 w 1652"/>
                  <a:gd name="T5" fmla="*/ 210 h 210"/>
                  <a:gd name="T6" fmla="*/ 1293 w 1652"/>
                  <a:gd name="T7" fmla="*/ 208 h 210"/>
                  <a:gd name="T8" fmla="*/ 1197 w 1652"/>
                  <a:gd name="T9" fmla="*/ 202 h 210"/>
                  <a:gd name="T10" fmla="*/ 1106 w 1652"/>
                  <a:gd name="T11" fmla="*/ 193 h 210"/>
                  <a:gd name="T12" fmla="*/ 1017 w 1652"/>
                  <a:gd name="T13" fmla="*/ 180 h 210"/>
                  <a:gd name="T14" fmla="*/ 931 w 1652"/>
                  <a:gd name="T15" fmla="*/ 166 h 210"/>
                  <a:gd name="T16" fmla="*/ 811 w 1652"/>
                  <a:gd name="T17" fmla="*/ 140 h 210"/>
                  <a:gd name="T18" fmla="*/ 663 w 1652"/>
                  <a:gd name="T19" fmla="*/ 107 h 210"/>
                  <a:gd name="T20" fmla="*/ 533 w 1652"/>
                  <a:gd name="T21" fmla="*/ 79 h 210"/>
                  <a:gd name="T22" fmla="*/ 446 w 1652"/>
                  <a:gd name="T23" fmla="*/ 65 h 210"/>
                  <a:gd name="T24" fmla="*/ 395 w 1652"/>
                  <a:gd name="T25" fmla="*/ 60 h 210"/>
                  <a:gd name="T26" fmla="*/ 315 w 1652"/>
                  <a:gd name="T27" fmla="*/ 52 h 210"/>
                  <a:gd name="T28" fmla="*/ 219 w 1652"/>
                  <a:gd name="T29" fmla="*/ 42 h 210"/>
                  <a:gd name="T30" fmla="*/ 146 w 1652"/>
                  <a:gd name="T31" fmla="*/ 39 h 210"/>
                  <a:gd name="T32" fmla="*/ 89 w 1652"/>
                  <a:gd name="T33" fmla="*/ 40 h 210"/>
                  <a:gd name="T34" fmla="*/ 49 w 1652"/>
                  <a:gd name="T35" fmla="*/ 44 h 210"/>
                  <a:gd name="T36" fmla="*/ 23 w 1652"/>
                  <a:gd name="T37" fmla="*/ 50 h 210"/>
                  <a:gd name="T38" fmla="*/ 3 w 1652"/>
                  <a:gd name="T39" fmla="*/ 58 h 210"/>
                  <a:gd name="T40" fmla="*/ 1 w 1652"/>
                  <a:gd name="T41" fmla="*/ 56 h 210"/>
                  <a:gd name="T42" fmla="*/ 14 w 1652"/>
                  <a:gd name="T43" fmla="*/ 41 h 210"/>
                  <a:gd name="T44" fmla="*/ 37 w 1652"/>
                  <a:gd name="T45" fmla="*/ 26 h 210"/>
                  <a:gd name="T46" fmla="*/ 79 w 1652"/>
                  <a:gd name="T47" fmla="*/ 14 h 210"/>
                  <a:gd name="T48" fmla="*/ 126 w 1652"/>
                  <a:gd name="T49" fmla="*/ 6 h 210"/>
                  <a:gd name="T50" fmla="*/ 165 w 1652"/>
                  <a:gd name="T51" fmla="*/ 3 h 210"/>
                  <a:gd name="T52" fmla="*/ 237 w 1652"/>
                  <a:gd name="T53" fmla="*/ 0 h 210"/>
                  <a:gd name="T54" fmla="*/ 365 w 1652"/>
                  <a:gd name="T55" fmla="*/ 5 h 210"/>
                  <a:gd name="T56" fmla="*/ 492 w 1652"/>
                  <a:gd name="T57" fmla="*/ 16 h 210"/>
                  <a:gd name="T58" fmla="*/ 586 w 1652"/>
                  <a:gd name="T59" fmla="*/ 28 h 210"/>
                  <a:gd name="T60" fmla="*/ 673 w 1652"/>
                  <a:gd name="T61" fmla="*/ 45 h 210"/>
                  <a:gd name="T62" fmla="*/ 752 w 1652"/>
                  <a:gd name="T63" fmla="*/ 62 h 210"/>
                  <a:gd name="T64" fmla="*/ 864 w 1652"/>
                  <a:gd name="T65" fmla="*/ 92 h 210"/>
                  <a:gd name="T66" fmla="*/ 1000 w 1652"/>
                  <a:gd name="T67" fmla="*/ 132 h 210"/>
                  <a:gd name="T68" fmla="*/ 1098 w 1652"/>
                  <a:gd name="T69" fmla="*/ 161 h 210"/>
                  <a:gd name="T70" fmla="*/ 1163 w 1652"/>
                  <a:gd name="T71" fmla="*/ 177 h 210"/>
                  <a:gd name="T72" fmla="*/ 1229 w 1652"/>
                  <a:gd name="T73" fmla="*/ 191 h 210"/>
                  <a:gd name="T74" fmla="*/ 1296 w 1652"/>
                  <a:gd name="T75" fmla="*/ 201 h 210"/>
                  <a:gd name="T76" fmla="*/ 1367 w 1652"/>
                  <a:gd name="T77" fmla="*/ 208 h 210"/>
                  <a:gd name="T78" fmla="*/ 1441 w 1652"/>
                  <a:gd name="T79" fmla="*/ 210 h 210"/>
                  <a:gd name="T80" fmla="*/ 1521 w 1652"/>
                  <a:gd name="T81" fmla="*/ 206 h 210"/>
                  <a:gd name="T82" fmla="*/ 1606 w 1652"/>
                  <a:gd name="T83" fmla="*/ 19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52" h="210">
                    <a:moveTo>
                      <a:pt x="1652" y="189"/>
                    </a:moveTo>
                    <a:lnTo>
                      <a:pt x="1598" y="196"/>
                    </a:lnTo>
                    <a:lnTo>
                      <a:pt x="1546" y="202"/>
                    </a:lnTo>
                    <a:lnTo>
                      <a:pt x="1493" y="206"/>
                    </a:lnTo>
                    <a:lnTo>
                      <a:pt x="1442" y="209"/>
                    </a:lnTo>
                    <a:lnTo>
                      <a:pt x="1392" y="210"/>
                    </a:lnTo>
                    <a:lnTo>
                      <a:pt x="1342" y="210"/>
                    </a:lnTo>
                    <a:lnTo>
                      <a:pt x="1293" y="208"/>
                    </a:lnTo>
                    <a:lnTo>
                      <a:pt x="1246" y="206"/>
                    </a:lnTo>
                    <a:lnTo>
                      <a:pt x="1197" y="202"/>
                    </a:lnTo>
                    <a:lnTo>
                      <a:pt x="1151" y="198"/>
                    </a:lnTo>
                    <a:lnTo>
                      <a:pt x="1106" y="193"/>
                    </a:lnTo>
                    <a:lnTo>
                      <a:pt x="1060" y="187"/>
                    </a:lnTo>
                    <a:lnTo>
                      <a:pt x="1017" y="180"/>
                    </a:lnTo>
                    <a:lnTo>
                      <a:pt x="974" y="173"/>
                    </a:lnTo>
                    <a:lnTo>
                      <a:pt x="931" y="166"/>
                    </a:lnTo>
                    <a:lnTo>
                      <a:pt x="890" y="158"/>
                    </a:lnTo>
                    <a:lnTo>
                      <a:pt x="811" y="140"/>
                    </a:lnTo>
                    <a:lnTo>
                      <a:pt x="735" y="123"/>
                    </a:lnTo>
                    <a:lnTo>
                      <a:pt x="663" y="107"/>
                    </a:lnTo>
                    <a:lnTo>
                      <a:pt x="596" y="92"/>
                    </a:lnTo>
                    <a:lnTo>
                      <a:pt x="533" y="79"/>
                    </a:lnTo>
                    <a:lnTo>
                      <a:pt x="474" y="69"/>
                    </a:lnTo>
                    <a:lnTo>
                      <a:pt x="446" y="65"/>
                    </a:lnTo>
                    <a:lnTo>
                      <a:pt x="420" y="62"/>
                    </a:lnTo>
                    <a:lnTo>
                      <a:pt x="395" y="60"/>
                    </a:lnTo>
                    <a:lnTo>
                      <a:pt x="370" y="60"/>
                    </a:lnTo>
                    <a:lnTo>
                      <a:pt x="315" y="52"/>
                    </a:lnTo>
                    <a:lnTo>
                      <a:pt x="265" y="46"/>
                    </a:lnTo>
                    <a:lnTo>
                      <a:pt x="219" y="42"/>
                    </a:lnTo>
                    <a:lnTo>
                      <a:pt x="180" y="40"/>
                    </a:lnTo>
                    <a:lnTo>
                      <a:pt x="146" y="39"/>
                    </a:lnTo>
                    <a:lnTo>
                      <a:pt x="116" y="39"/>
                    </a:lnTo>
                    <a:lnTo>
                      <a:pt x="89" y="40"/>
                    </a:lnTo>
                    <a:lnTo>
                      <a:pt x="67" y="42"/>
                    </a:lnTo>
                    <a:lnTo>
                      <a:pt x="49" y="44"/>
                    </a:lnTo>
                    <a:lnTo>
                      <a:pt x="34" y="47"/>
                    </a:lnTo>
                    <a:lnTo>
                      <a:pt x="23" y="50"/>
                    </a:lnTo>
                    <a:lnTo>
                      <a:pt x="14" y="53"/>
                    </a:lnTo>
                    <a:lnTo>
                      <a:pt x="3" y="58"/>
                    </a:lnTo>
                    <a:lnTo>
                      <a:pt x="0" y="60"/>
                    </a:lnTo>
                    <a:lnTo>
                      <a:pt x="1" y="56"/>
                    </a:lnTo>
                    <a:lnTo>
                      <a:pt x="7" y="47"/>
                    </a:lnTo>
                    <a:lnTo>
                      <a:pt x="14" y="41"/>
                    </a:lnTo>
                    <a:lnTo>
                      <a:pt x="23" y="34"/>
                    </a:lnTo>
                    <a:lnTo>
                      <a:pt x="37" y="26"/>
                    </a:lnTo>
                    <a:lnTo>
                      <a:pt x="55" y="20"/>
                    </a:lnTo>
                    <a:lnTo>
                      <a:pt x="79" y="14"/>
                    </a:lnTo>
                    <a:lnTo>
                      <a:pt x="108" y="8"/>
                    </a:lnTo>
                    <a:lnTo>
                      <a:pt x="126" y="6"/>
                    </a:lnTo>
                    <a:lnTo>
                      <a:pt x="144" y="4"/>
                    </a:lnTo>
                    <a:lnTo>
                      <a:pt x="165" y="3"/>
                    </a:lnTo>
                    <a:lnTo>
                      <a:pt x="187" y="1"/>
                    </a:lnTo>
                    <a:lnTo>
                      <a:pt x="237" y="0"/>
                    </a:lnTo>
                    <a:lnTo>
                      <a:pt x="297" y="1"/>
                    </a:lnTo>
                    <a:lnTo>
                      <a:pt x="365" y="5"/>
                    </a:lnTo>
                    <a:lnTo>
                      <a:pt x="443" y="11"/>
                    </a:lnTo>
                    <a:lnTo>
                      <a:pt x="492" y="16"/>
                    </a:lnTo>
                    <a:lnTo>
                      <a:pt x="541" y="22"/>
                    </a:lnTo>
                    <a:lnTo>
                      <a:pt x="586" y="28"/>
                    </a:lnTo>
                    <a:lnTo>
                      <a:pt x="630" y="37"/>
                    </a:lnTo>
                    <a:lnTo>
                      <a:pt x="673" y="45"/>
                    </a:lnTo>
                    <a:lnTo>
                      <a:pt x="713" y="53"/>
                    </a:lnTo>
                    <a:lnTo>
                      <a:pt x="752" y="62"/>
                    </a:lnTo>
                    <a:lnTo>
                      <a:pt x="790" y="72"/>
                    </a:lnTo>
                    <a:lnTo>
                      <a:pt x="864" y="92"/>
                    </a:lnTo>
                    <a:lnTo>
                      <a:pt x="933" y="112"/>
                    </a:lnTo>
                    <a:lnTo>
                      <a:pt x="1000" y="132"/>
                    </a:lnTo>
                    <a:lnTo>
                      <a:pt x="1065" y="151"/>
                    </a:lnTo>
                    <a:lnTo>
                      <a:pt x="1098" y="161"/>
                    </a:lnTo>
                    <a:lnTo>
                      <a:pt x="1130" y="169"/>
                    </a:lnTo>
                    <a:lnTo>
                      <a:pt x="1163" y="177"/>
                    </a:lnTo>
                    <a:lnTo>
                      <a:pt x="1195" y="184"/>
                    </a:lnTo>
                    <a:lnTo>
                      <a:pt x="1229" y="191"/>
                    </a:lnTo>
                    <a:lnTo>
                      <a:pt x="1262" y="197"/>
                    </a:lnTo>
                    <a:lnTo>
                      <a:pt x="1296" y="201"/>
                    </a:lnTo>
                    <a:lnTo>
                      <a:pt x="1331" y="205"/>
                    </a:lnTo>
                    <a:lnTo>
                      <a:pt x="1367" y="208"/>
                    </a:lnTo>
                    <a:lnTo>
                      <a:pt x="1404" y="209"/>
                    </a:lnTo>
                    <a:lnTo>
                      <a:pt x="1441" y="210"/>
                    </a:lnTo>
                    <a:lnTo>
                      <a:pt x="1480" y="208"/>
                    </a:lnTo>
                    <a:lnTo>
                      <a:pt x="1521" y="206"/>
                    </a:lnTo>
                    <a:lnTo>
                      <a:pt x="1563" y="202"/>
                    </a:lnTo>
                    <a:lnTo>
                      <a:pt x="1606" y="196"/>
                    </a:lnTo>
                    <a:lnTo>
                      <a:pt x="1652" y="189"/>
                    </a:lnTo>
                    <a:close/>
                  </a:path>
                </a:pathLst>
              </a:custGeom>
              <a:solidFill>
                <a:srgbClr val="B9B8B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14" name="Freeform 24"/>
              <p:cNvSpPr>
                <a:spLocks/>
              </p:cNvSpPr>
              <p:nvPr/>
            </p:nvSpPr>
            <p:spPr bwMode="auto">
              <a:xfrm>
                <a:off x="531730" y="1445145"/>
                <a:ext cx="927100" cy="1416050"/>
              </a:xfrm>
              <a:custGeom>
                <a:avLst/>
                <a:gdLst>
                  <a:gd name="T0" fmla="*/ 2518 w 8163"/>
                  <a:gd name="T1" fmla="*/ 1306 h 12482"/>
                  <a:gd name="T2" fmla="*/ 2494 w 8163"/>
                  <a:gd name="T3" fmla="*/ 1379 h 12482"/>
                  <a:gd name="T4" fmla="*/ 2491 w 8163"/>
                  <a:gd name="T5" fmla="*/ 1484 h 12482"/>
                  <a:gd name="T6" fmla="*/ 2523 w 8163"/>
                  <a:gd name="T7" fmla="*/ 1636 h 12482"/>
                  <a:gd name="T8" fmla="*/ 2604 w 8163"/>
                  <a:gd name="T9" fmla="*/ 1847 h 12482"/>
                  <a:gd name="T10" fmla="*/ 2746 w 8163"/>
                  <a:gd name="T11" fmla="*/ 2130 h 12482"/>
                  <a:gd name="T12" fmla="*/ 2966 w 8163"/>
                  <a:gd name="T13" fmla="*/ 2890 h 12482"/>
                  <a:gd name="T14" fmla="*/ 2731 w 8163"/>
                  <a:gd name="T15" fmla="*/ 3881 h 12482"/>
                  <a:gd name="T16" fmla="*/ 2151 w 8163"/>
                  <a:gd name="T17" fmla="*/ 4995 h 12482"/>
                  <a:gd name="T18" fmla="*/ 1405 w 8163"/>
                  <a:gd name="T19" fmla="*/ 6214 h 12482"/>
                  <a:gd name="T20" fmla="*/ 680 w 8163"/>
                  <a:gd name="T21" fmla="*/ 7524 h 12482"/>
                  <a:gd name="T22" fmla="*/ 154 w 8163"/>
                  <a:gd name="T23" fmla="*/ 8908 h 12482"/>
                  <a:gd name="T24" fmla="*/ 25 w 8163"/>
                  <a:gd name="T25" fmla="*/ 10340 h 12482"/>
                  <a:gd name="T26" fmla="*/ 636 w 8163"/>
                  <a:gd name="T27" fmla="*/ 11457 h 12482"/>
                  <a:gd name="T28" fmla="*/ 1856 w 8163"/>
                  <a:gd name="T29" fmla="*/ 12150 h 12482"/>
                  <a:gd name="T30" fmla="*/ 3429 w 8163"/>
                  <a:gd name="T31" fmla="*/ 12459 h 12482"/>
                  <a:gd name="T32" fmla="*/ 5091 w 8163"/>
                  <a:gd name="T33" fmla="*/ 12417 h 12482"/>
                  <a:gd name="T34" fmla="*/ 6585 w 8163"/>
                  <a:gd name="T35" fmla="*/ 12061 h 12482"/>
                  <a:gd name="T36" fmla="*/ 7648 w 8163"/>
                  <a:gd name="T37" fmla="*/ 11428 h 12482"/>
                  <a:gd name="T38" fmla="*/ 8142 w 8163"/>
                  <a:gd name="T39" fmla="*/ 10455 h 12482"/>
                  <a:gd name="T40" fmla="*/ 8038 w 8163"/>
                  <a:gd name="T41" fmla="*/ 9274 h 12482"/>
                  <a:gd name="T42" fmla="*/ 7527 w 8163"/>
                  <a:gd name="T43" fmla="*/ 7980 h 12482"/>
                  <a:gd name="T44" fmla="*/ 6796 w 8163"/>
                  <a:gd name="T45" fmla="*/ 6673 h 12482"/>
                  <a:gd name="T46" fmla="*/ 6032 w 8163"/>
                  <a:gd name="T47" fmla="*/ 5450 h 12482"/>
                  <a:gd name="T48" fmla="*/ 5422 w 8163"/>
                  <a:gd name="T49" fmla="*/ 4410 h 12482"/>
                  <a:gd name="T50" fmla="*/ 5126 w 8163"/>
                  <a:gd name="T51" fmla="*/ 3594 h 12482"/>
                  <a:gd name="T52" fmla="*/ 5049 w 8163"/>
                  <a:gd name="T53" fmla="*/ 2916 h 12482"/>
                  <a:gd name="T54" fmla="*/ 5131 w 8163"/>
                  <a:gd name="T55" fmla="*/ 2359 h 12482"/>
                  <a:gd name="T56" fmla="*/ 5328 w 8163"/>
                  <a:gd name="T57" fmla="*/ 1906 h 12482"/>
                  <a:gd name="T58" fmla="*/ 5598 w 8163"/>
                  <a:gd name="T59" fmla="*/ 1538 h 12482"/>
                  <a:gd name="T60" fmla="*/ 5903 w 8163"/>
                  <a:gd name="T61" fmla="*/ 1238 h 12482"/>
                  <a:gd name="T62" fmla="*/ 6202 w 8163"/>
                  <a:gd name="T63" fmla="*/ 994 h 12482"/>
                  <a:gd name="T64" fmla="*/ 6330 w 8163"/>
                  <a:gd name="T65" fmla="*/ 758 h 12482"/>
                  <a:gd name="T66" fmla="*/ 6228 w 8163"/>
                  <a:gd name="T67" fmla="*/ 514 h 12482"/>
                  <a:gd name="T68" fmla="*/ 5967 w 8163"/>
                  <a:gd name="T69" fmla="*/ 317 h 12482"/>
                  <a:gd name="T70" fmla="*/ 5617 w 8163"/>
                  <a:gd name="T71" fmla="*/ 217 h 12482"/>
                  <a:gd name="T72" fmla="*/ 5250 w 8163"/>
                  <a:gd name="T73" fmla="*/ 269 h 12482"/>
                  <a:gd name="T74" fmla="*/ 4936 w 8163"/>
                  <a:gd name="T75" fmla="*/ 526 h 12482"/>
                  <a:gd name="T76" fmla="*/ 4693 w 8163"/>
                  <a:gd name="T77" fmla="*/ 1029 h 12482"/>
                  <a:gd name="T78" fmla="*/ 4589 w 8163"/>
                  <a:gd name="T79" fmla="*/ 1224 h 12482"/>
                  <a:gd name="T80" fmla="*/ 4501 w 8163"/>
                  <a:gd name="T81" fmla="*/ 1282 h 12482"/>
                  <a:gd name="T82" fmla="*/ 4389 w 8163"/>
                  <a:gd name="T83" fmla="*/ 1209 h 12482"/>
                  <a:gd name="T84" fmla="*/ 4126 w 8163"/>
                  <a:gd name="T85" fmla="*/ 893 h 12482"/>
                  <a:gd name="T86" fmla="*/ 3819 w 8163"/>
                  <a:gd name="T87" fmla="*/ 525 h 12482"/>
                  <a:gd name="T88" fmla="*/ 3476 w 8163"/>
                  <a:gd name="T89" fmla="*/ 209 h 12482"/>
                  <a:gd name="T90" fmla="*/ 3151 w 8163"/>
                  <a:gd name="T91" fmla="*/ 40 h 12482"/>
                  <a:gd name="T92" fmla="*/ 2877 w 8163"/>
                  <a:gd name="T93" fmla="*/ 2 h 12482"/>
                  <a:gd name="T94" fmla="*/ 2686 w 8163"/>
                  <a:gd name="T95" fmla="*/ 74 h 12482"/>
                  <a:gd name="T96" fmla="*/ 2613 w 8163"/>
                  <a:gd name="T97" fmla="*/ 237 h 12482"/>
                  <a:gd name="T98" fmla="*/ 2689 w 8163"/>
                  <a:gd name="T99" fmla="*/ 473 h 12482"/>
                  <a:gd name="T100" fmla="*/ 2924 w 8163"/>
                  <a:gd name="T101" fmla="*/ 810 h 12482"/>
                  <a:gd name="T102" fmla="*/ 3040 w 8163"/>
                  <a:gd name="T103" fmla="*/ 1042 h 12482"/>
                  <a:gd name="T104" fmla="*/ 3039 w 8163"/>
                  <a:gd name="T105" fmla="*/ 1169 h 12482"/>
                  <a:gd name="T106" fmla="*/ 2952 w 8163"/>
                  <a:gd name="T107" fmla="*/ 1222 h 12482"/>
                  <a:gd name="T108" fmla="*/ 2813 w 8163"/>
                  <a:gd name="T109" fmla="*/ 1233 h 12482"/>
                  <a:gd name="T110" fmla="*/ 2588 w 8163"/>
                  <a:gd name="T111" fmla="*/ 1240 h 12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163" h="12482">
                    <a:moveTo>
                      <a:pt x="2556" y="1244"/>
                    </a:moveTo>
                    <a:lnTo>
                      <a:pt x="2544" y="1263"/>
                    </a:lnTo>
                    <a:lnTo>
                      <a:pt x="2531" y="1283"/>
                    </a:lnTo>
                    <a:lnTo>
                      <a:pt x="2524" y="1294"/>
                    </a:lnTo>
                    <a:lnTo>
                      <a:pt x="2518" y="1306"/>
                    </a:lnTo>
                    <a:lnTo>
                      <a:pt x="2512" y="1318"/>
                    </a:lnTo>
                    <a:lnTo>
                      <a:pt x="2507" y="1332"/>
                    </a:lnTo>
                    <a:lnTo>
                      <a:pt x="2502" y="1347"/>
                    </a:lnTo>
                    <a:lnTo>
                      <a:pt x="2498" y="1362"/>
                    </a:lnTo>
                    <a:lnTo>
                      <a:pt x="2494" y="1379"/>
                    </a:lnTo>
                    <a:lnTo>
                      <a:pt x="2491" y="1397"/>
                    </a:lnTo>
                    <a:lnTo>
                      <a:pt x="2490" y="1416"/>
                    </a:lnTo>
                    <a:lnTo>
                      <a:pt x="2489" y="1437"/>
                    </a:lnTo>
                    <a:lnTo>
                      <a:pt x="2490" y="1460"/>
                    </a:lnTo>
                    <a:lnTo>
                      <a:pt x="2491" y="1484"/>
                    </a:lnTo>
                    <a:lnTo>
                      <a:pt x="2494" y="1511"/>
                    </a:lnTo>
                    <a:lnTo>
                      <a:pt x="2499" y="1539"/>
                    </a:lnTo>
                    <a:lnTo>
                      <a:pt x="2505" y="1569"/>
                    </a:lnTo>
                    <a:lnTo>
                      <a:pt x="2513" y="1602"/>
                    </a:lnTo>
                    <a:lnTo>
                      <a:pt x="2523" y="1636"/>
                    </a:lnTo>
                    <a:lnTo>
                      <a:pt x="2535" y="1673"/>
                    </a:lnTo>
                    <a:lnTo>
                      <a:pt x="2548" y="1713"/>
                    </a:lnTo>
                    <a:lnTo>
                      <a:pt x="2565" y="1755"/>
                    </a:lnTo>
                    <a:lnTo>
                      <a:pt x="2583" y="1799"/>
                    </a:lnTo>
                    <a:lnTo>
                      <a:pt x="2604" y="1847"/>
                    </a:lnTo>
                    <a:lnTo>
                      <a:pt x="2626" y="1897"/>
                    </a:lnTo>
                    <a:lnTo>
                      <a:pt x="2652" y="1950"/>
                    </a:lnTo>
                    <a:lnTo>
                      <a:pt x="2680" y="2007"/>
                    </a:lnTo>
                    <a:lnTo>
                      <a:pt x="2712" y="2066"/>
                    </a:lnTo>
                    <a:lnTo>
                      <a:pt x="2746" y="2130"/>
                    </a:lnTo>
                    <a:lnTo>
                      <a:pt x="2782" y="2195"/>
                    </a:lnTo>
                    <a:lnTo>
                      <a:pt x="2865" y="2361"/>
                    </a:lnTo>
                    <a:lnTo>
                      <a:pt x="2922" y="2531"/>
                    </a:lnTo>
                    <a:lnTo>
                      <a:pt x="2955" y="2707"/>
                    </a:lnTo>
                    <a:lnTo>
                      <a:pt x="2966" y="2890"/>
                    </a:lnTo>
                    <a:lnTo>
                      <a:pt x="2955" y="3077"/>
                    </a:lnTo>
                    <a:lnTo>
                      <a:pt x="2925" y="3271"/>
                    </a:lnTo>
                    <a:lnTo>
                      <a:pt x="2877" y="3469"/>
                    </a:lnTo>
                    <a:lnTo>
                      <a:pt x="2811" y="3672"/>
                    </a:lnTo>
                    <a:lnTo>
                      <a:pt x="2731" y="3881"/>
                    </a:lnTo>
                    <a:lnTo>
                      <a:pt x="2637" y="4094"/>
                    </a:lnTo>
                    <a:lnTo>
                      <a:pt x="2530" y="4312"/>
                    </a:lnTo>
                    <a:lnTo>
                      <a:pt x="2412" y="4535"/>
                    </a:lnTo>
                    <a:lnTo>
                      <a:pt x="2285" y="4763"/>
                    </a:lnTo>
                    <a:lnTo>
                      <a:pt x="2151" y="4995"/>
                    </a:lnTo>
                    <a:lnTo>
                      <a:pt x="2008" y="5231"/>
                    </a:lnTo>
                    <a:lnTo>
                      <a:pt x="1861" y="5470"/>
                    </a:lnTo>
                    <a:lnTo>
                      <a:pt x="1711" y="5714"/>
                    </a:lnTo>
                    <a:lnTo>
                      <a:pt x="1559" y="5962"/>
                    </a:lnTo>
                    <a:lnTo>
                      <a:pt x="1405" y="6214"/>
                    </a:lnTo>
                    <a:lnTo>
                      <a:pt x="1253" y="6469"/>
                    </a:lnTo>
                    <a:lnTo>
                      <a:pt x="1103" y="6727"/>
                    </a:lnTo>
                    <a:lnTo>
                      <a:pt x="956" y="6989"/>
                    </a:lnTo>
                    <a:lnTo>
                      <a:pt x="815" y="7256"/>
                    </a:lnTo>
                    <a:lnTo>
                      <a:pt x="680" y="7524"/>
                    </a:lnTo>
                    <a:lnTo>
                      <a:pt x="552" y="7795"/>
                    </a:lnTo>
                    <a:lnTo>
                      <a:pt x="435" y="8069"/>
                    </a:lnTo>
                    <a:lnTo>
                      <a:pt x="328" y="8346"/>
                    </a:lnTo>
                    <a:lnTo>
                      <a:pt x="235" y="8625"/>
                    </a:lnTo>
                    <a:lnTo>
                      <a:pt x="154" y="8908"/>
                    </a:lnTo>
                    <a:lnTo>
                      <a:pt x="89" y="9192"/>
                    </a:lnTo>
                    <a:lnTo>
                      <a:pt x="40" y="9478"/>
                    </a:lnTo>
                    <a:lnTo>
                      <a:pt x="11" y="9767"/>
                    </a:lnTo>
                    <a:lnTo>
                      <a:pt x="0" y="10063"/>
                    </a:lnTo>
                    <a:lnTo>
                      <a:pt x="25" y="10340"/>
                    </a:lnTo>
                    <a:lnTo>
                      <a:pt x="87" y="10599"/>
                    </a:lnTo>
                    <a:lnTo>
                      <a:pt x="179" y="10840"/>
                    </a:lnTo>
                    <a:lnTo>
                      <a:pt x="304" y="11063"/>
                    </a:lnTo>
                    <a:lnTo>
                      <a:pt x="456" y="11268"/>
                    </a:lnTo>
                    <a:lnTo>
                      <a:pt x="636" y="11457"/>
                    </a:lnTo>
                    <a:lnTo>
                      <a:pt x="839" y="11628"/>
                    </a:lnTo>
                    <a:lnTo>
                      <a:pt x="1066" y="11784"/>
                    </a:lnTo>
                    <a:lnTo>
                      <a:pt x="1311" y="11922"/>
                    </a:lnTo>
                    <a:lnTo>
                      <a:pt x="1576" y="12045"/>
                    </a:lnTo>
                    <a:lnTo>
                      <a:pt x="1856" y="12150"/>
                    </a:lnTo>
                    <a:lnTo>
                      <a:pt x="2152" y="12242"/>
                    </a:lnTo>
                    <a:lnTo>
                      <a:pt x="2458" y="12319"/>
                    </a:lnTo>
                    <a:lnTo>
                      <a:pt x="2774" y="12379"/>
                    </a:lnTo>
                    <a:lnTo>
                      <a:pt x="3098" y="12427"/>
                    </a:lnTo>
                    <a:lnTo>
                      <a:pt x="3429" y="12459"/>
                    </a:lnTo>
                    <a:lnTo>
                      <a:pt x="3762" y="12477"/>
                    </a:lnTo>
                    <a:lnTo>
                      <a:pt x="4098" y="12482"/>
                    </a:lnTo>
                    <a:lnTo>
                      <a:pt x="4432" y="12473"/>
                    </a:lnTo>
                    <a:lnTo>
                      <a:pt x="4763" y="12451"/>
                    </a:lnTo>
                    <a:lnTo>
                      <a:pt x="5091" y="12417"/>
                    </a:lnTo>
                    <a:lnTo>
                      <a:pt x="5411" y="12369"/>
                    </a:lnTo>
                    <a:lnTo>
                      <a:pt x="5723" y="12310"/>
                    </a:lnTo>
                    <a:lnTo>
                      <a:pt x="6024" y="12238"/>
                    </a:lnTo>
                    <a:lnTo>
                      <a:pt x="6312" y="12155"/>
                    </a:lnTo>
                    <a:lnTo>
                      <a:pt x="6585" y="12061"/>
                    </a:lnTo>
                    <a:lnTo>
                      <a:pt x="6840" y="11955"/>
                    </a:lnTo>
                    <a:lnTo>
                      <a:pt x="7076" y="11839"/>
                    </a:lnTo>
                    <a:lnTo>
                      <a:pt x="7291" y="11712"/>
                    </a:lnTo>
                    <a:lnTo>
                      <a:pt x="7483" y="11575"/>
                    </a:lnTo>
                    <a:lnTo>
                      <a:pt x="7648" y="11428"/>
                    </a:lnTo>
                    <a:lnTo>
                      <a:pt x="7803" y="11254"/>
                    </a:lnTo>
                    <a:lnTo>
                      <a:pt x="7929" y="11070"/>
                    </a:lnTo>
                    <a:lnTo>
                      <a:pt x="8026" y="10874"/>
                    </a:lnTo>
                    <a:lnTo>
                      <a:pt x="8097" y="10670"/>
                    </a:lnTo>
                    <a:lnTo>
                      <a:pt x="8142" y="10455"/>
                    </a:lnTo>
                    <a:lnTo>
                      <a:pt x="8163" y="10232"/>
                    </a:lnTo>
                    <a:lnTo>
                      <a:pt x="8161" y="10002"/>
                    </a:lnTo>
                    <a:lnTo>
                      <a:pt x="8140" y="9764"/>
                    </a:lnTo>
                    <a:lnTo>
                      <a:pt x="8098" y="9522"/>
                    </a:lnTo>
                    <a:lnTo>
                      <a:pt x="8038" y="9274"/>
                    </a:lnTo>
                    <a:lnTo>
                      <a:pt x="7963" y="9021"/>
                    </a:lnTo>
                    <a:lnTo>
                      <a:pt x="7873" y="8764"/>
                    </a:lnTo>
                    <a:lnTo>
                      <a:pt x="7769" y="8504"/>
                    </a:lnTo>
                    <a:lnTo>
                      <a:pt x="7653" y="8243"/>
                    </a:lnTo>
                    <a:lnTo>
                      <a:pt x="7527" y="7980"/>
                    </a:lnTo>
                    <a:lnTo>
                      <a:pt x="7392" y="7716"/>
                    </a:lnTo>
                    <a:lnTo>
                      <a:pt x="7250" y="7453"/>
                    </a:lnTo>
                    <a:lnTo>
                      <a:pt x="7103" y="7191"/>
                    </a:lnTo>
                    <a:lnTo>
                      <a:pt x="6951" y="6931"/>
                    </a:lnTo>
                    <a:lnTo>
                      <a:pt x="6796" y="6673"/>
                    </a:lnTo>
                    <a:lnTo>
                      <a:pt x="6640" y="6419"/>
                    </a:lnTo>
                    <a:lnTo>
                      <a:pt x="6484" y="6169"/>
                    </a:lnTo>
                    <a:lnTo>
                      <a:pt x="6329" y="5923"/>
                    </a:lnTo>
                    <a:lnTo>
                      <a:pt x="6178" y="5684"/>
                    </a:lnTo>
                    <a:lnTo>
                      <a:pt x="6032" y="5450"/>
                    </a:lnTo>
                    <a:lnTo>
                      <a:pt x="5892" y="5224"/>
                    </a:lnTo>
                    <a:lnTo>
                      <a:pt x="5759" y="5007"/>
                    </a:lnTo>
                    <a:lnTo>
                      <a:pt x="5636" y="4798"/>
                    </a:lnTo>
                    <a:lnTo>
                      <a:pt x="5523" y="4598"/>
                    </a:lnTo>
                    <a:lnTo>
                      <a:pt x="5422" y="4410"/>
                    </a:lnTo>
                    <a:lnTo>
                      <a:pt x="5336" y="4232"/>
                    </a:lnTo>
                    <a:lnTo>
                      <a:pt x="5264" y="4066"/>
                    </a:lnTo>
                    <a:lnTo>
                      <a:pt x="5210" y="3903"/>
                    </a:lnTo>
                    <a:lnTo>
                      <a:pt x="5163" y="3746"/>
                    </a:lnTo>
                    <a:lnTo>
                      <a:pt x="5126" y="3594"/>
                    </a:lnTo>
                    <a:lnTo>
                      <a:pt x="5096" y="3447"/>
                    </a:lnTo>
                    <a:lnTo>
                      <a:pt x="5074" y="3307"/>
                    </a:lnTo>
                    <a:lnTo>
                      <a:pt x="5059" y="3171"/>
                    </a:lnTo>
                    <a:lnTo>
                      <a:pt x="5052" y="3041"/>
                    </a:lnTo>
                    <a:lnTo>
                      <a:pt x="5049" y="2916"/>
                    </a:lnTo>
                    <a:lnTo>
                      <a:pt x="5055" y="2795"/>
                    </a:lnTo>
                    <a:lnTo>
                      <a:pt x="5066" y="2679"/>
                    </a:lnTo>
                    <a:lnTo>
                      <a:pt x="5082" y="2568"/>
                    </a:lnTo>
                    <a:lnTo>
                      <a:pt x="5104" y="2462"/>
                    </a:lnTo>
                    <a:lnTo>
                      <a:pt x="5131" y="2359"/>
                    </a:lnTo>
                    <a:lnTo>
                      <a:pt x="5162" y="2261"/>
                    </a:lnTo>
                    <a:lnTo>
                      <a:pt x="5198" y="2166"/>
                    </a:lnTo>
                    <a:lnTo>
                      <a:pt x="5238" y="2075"/>
                    </a:lnTo>
                    <a:lnTo>
                      <a:pt x="5281" y="1989"/>
                    </a:lnTo>
                    <a:lnTo>
                      <a:pt x="5328" y="1906"/>
                    </a:lnTo>
                    <a:lnTo>
                      <a:pt x="5377" y="1826"/>
                    </a:lnTo>
                    <a:lnTo>
                      <a:pt x="5429" y="1750"/>
                    </a:lnTo>
                    <a:lnTo>
                      <a:pt x="5484" y="1676"/>
                    </a:lnTo>
                    <a:lnTo>
                      <a:pt x="5540" y="1606"/>
                    </a:lnTo>
                    <a:lnTo>
                      <a:pt x="5598" y="1538"/>
                    </a:lnTo>
                    <a:lnTo>
                      <a:pt x="5658" y="1474"/>
                    </a:lnTo>
                    <a:lnTo>
                      <a:pt x="5718" y="1411"/>
                    </a:lnTo>
                    <a:lnTo>
                      <a:pt x="5780" y="1351"/>
                    </a:lnTo>
                    <a:lnTo>
                      <a:pt x="5841" y="1293"/>
                    </a:lnTo>
                    <a:lnTo>
                      <a:pt x="5903" y="1238"/>
                    </a:lnTo>
                    <a:lnTo>
                      <a:pt x="5964" y="1184"/>
                    </a:lnTo>
                    <a:lnTo>
                      <a:pt x="6025" y="1133"/>
                    </a:lnTo>
                    <a:lnTo>
                      <a:pt x="6084" y="1084"/>
                    </a:lnTo>
                    <a:lnTo>
                      <a:pt x="6142" y="1035"/>
                    </a:lnTo>
                    <a:lnTo>
                      <a:pt x="6202" y="994"/>
                    </a:lnTo>
                    <a:lnTo>
                      <a:pt x="6249" y="950"/>
                    </a:lnTo>
                    <a:lnTo>
                      <a:pt x="6284" y="903"/>
                    </a:lnTo>
                    <a:lnTo>
                      <a:pt x="6310" y="856"/>
                    </a:lnTo>
                    <a:lnTo>
                      <a:pt x="6325" y="807"/>
                    </a:lnTo>
                    <a:lnTo>
                      <a:pt x="6330" y="758"/>
                    </a:lnTo>
                    <a:lnTo>
                      <a:pt x="6326" y="709"/>
                    </a:lnTo>
                    <a:lnTo>
                      <a:pt x="6313" y="658"/>
                    </a:lnTo>
                    <a:lnTo>
                      <a:pt x="6291" y="610"/>
                    </a:lnTo>
                    <a:lnTo>
                      <a:pt x="6263" y="561"/>
                    </a:lnTo>
                    <a:lnTo>
                      <a:pt x="6228" y="514"/>
                    </a:lnTo>
                    <a:lnTo>
                      <a:pt x="6186" y="470"/>
                    </a:lnTo>
                    <a:lnTo>
                      <a:pt x="6138" y="426"/>
                    </a:lnTo>
                    <a:lnTo>
                      <a:pt x="6086" y="387"/>
                    </a:lnTo>
                    <a:lnTo>
                      <a:pt x="6029" y="350"/>
                    </a:lnTo>
                    <a:lnTo>
                      <a:pt x="5967" y="317"/>
                    </a:lnTo>
                    <a:lnTo>
                      <a:pt x="5902" y="286"/>
                    </a:lnTo>
                    <a:lnTo>
                      <a:pt x="5833" y="261"/>
                    </a:lnTo>
                    <a:lnTo>
                      <a:pt x="5763" y="241"/>
                    </a:lnTo>
                    <a:lnTo>
                      <a:pt x="5691" y="226"/>
                    </a:lnTo>
                    <a:lnTo>
                      <a:pt x="5617" y="217"/>
                    </a:lnTo>
                    <a:lnTo>
                      <a:pt x="5543" y="214"/>
                    </a:lnTo>
                    <a:lnTo>
                      <a:pt x="5469" y="217"/>
                    </a:lnTo>
                    <a:lnTo>
                      <a:pt x="5394" y="227"/>
                    </a:lnTo>
                    <a:lnTo>
                      <a:pt x="5321" y="244"/>
                    </a:lnTo>
                    <a:lnTo>
                      <a:pt x="5250" y="269"/>
                    </a:lnTo>
                    <a:lnTo>
                      <a:pt x="5180" y="302"/>
                    </a:lnTo>
                    <a:lnTo>
                      <a:pt x="5114" y="345"/>
                    </a:lnTo>
                    <a:lnTo>
                      <a:pt x="5051" y="395"/>
                    </a:lnTo>
                    <a:lnTo>
                      <a:pt x="4991" y="456"/>
                    </a:lnTo>
                    <a:lnTo>
                      <a:pt x="4936" y="526"/>
                    </a:lnTo>
                    <a:lnTo>
                      <a:pt x="4885" y="608"/>
                    </a:lnTo>
                    <a:lnTo>
                      <a:pt x="4809" y="771"/>
                    </a:lnTo>
                    <a:lnTo>
                      <a:pt x="4745" y="911"/>
                    </a:lnTo>
                    <a:lnTo>
                      <a:pt x="4718" y="973"/>
                    </a:lnTo>
                    <a:lnTo>
                      <a:pt x="4693" y="1029"/>
                    </a:lnTo>
                    <a:lnTo>
                      <a:pt x="4669" y="1079"/>
                    </a:lnTo>
                    <a:lnTo>
                      <a:pt x="4648" y="1123"/>
                    </a:lnTo>
                    <a:lnTo>
                      <a:pt x="4627" y="1162"/>
                    </a:lnTo>
                    <a:lnTo>
                      <a:pt x="4608" y="1195"/>
                    </a:lnTo>
                    <a:lnTo>
                      <a:pt x="4589" y="1224"/>
                    </a:lnTo>
                    <a:lnTo>
                      <a:pt x="4572" y="1246"/>
                    </a:lnTo>
                    <a:lnTo>
                      <a:pt x="4554" y="1263"/>
                    </a:lnTo>
                    <a:lnTo>
                      <a:pt x="4537" y="1274"/>
                    </a:lnTo>
                    <a:lnTo>
                      <a:pt x="4519" y="1281"/>
                    </a:lnTo>
                    <a:lnTo>
                      <a:pt x="4501" y="1282"/>
                    </a:lnTo>
                    <a:lnTo>
                      <a:pt x="4481" y="1277"/>
                    </a:lnTo>
                    <a:lnTo>
                      <a:pt x="4460" y="1268"/>
                    </a:lnTo>
                    <a:lnTo>
                      <a:pt x="4438" y="1253"/>
                    </a:lnTo>
                    <a:lnTo>
                      <a:pt x="4415" y="1233"/>
                    </a:lnTo>
                    <a:lnTo>
                      <a:pt x="4389" y="1209"/>
                    </a:lnTo>
                    <a:lnTo>
                      <a:pt x="4361" y="1178"/>
                    </a:lnTo>
                    <a:lnTo>
                      <a:pt x="4329" y="1143"/>
                    </a:lnTo>
                    <a:lnTo>
                      <a:pt x="4296" y="1103"/>
                    </a:lnTo>
                    <a:lnTo>
                      <a:pt x="4218" y="1008"/>
                    </a:lnTo>
                    <a:lnTo>
                      <a:pt x="4126" y="893"/>
                    </a:lnTo>
                    <a:lnTo>
                      <a:pt x="4073" y="830"/>
                    </a:lnTo>
                    <a:lnTo>
                      <a:pt x="4016" y="760"/>
                    </a:lnTo>
                    <a:lnTo>
                      <a:pt x="3954" y="686"/>
                    </a:lnTo>
                    <a:lnTo>
                      <a:pt x="3886" y="608"/>
                    </a:lnTo>
                    <a:lnTo>
                      <a:pt x="3819" y="525"/>
                    </a:lnTo>
                    <a:lnTo>
                      <a:pt x="3750" y="449"/>
                    </a:lnTo>
                    <a:lnTo>
                      <a:pt x="3682" y="379"/>
                    </a:lnTo>
                    <a:lnTo>
                      <a:pt x="3613" y="316"/>
                    </a:lnTo>
                    <a:lnTo>
                      <a:pt x="3545" y="259"/>
                    </a:lnTo>
                    <a:lnTo>
                      <a:pt x="3476" y="209"/>
                    </a:lnTo>
                    <a:lnTo>
                      <a:pt x="3409" y="163"/>
                    </a:lnTo>
                    <a:lnTo>
                      <a:pt x="3342" y="124"/>
                    </a:lnTo>
                    <a:lnTo>
                      <a:pt x="3277" y="91"/>
                    </a:lnTo>
                    <a:lnTo>
                      <a:pt x="3213" y="62"/>
                    </a:lnTo>
                    <a:lnTo>
                      <a:pt x="3151" y="40"/>
                    </a:lnTo>
                    <a:lnTo>
                      <a:pt x="3091" y="23"/>
                    </a:lnTo>
                    <a:lnTo>
                      <a:pt x="3034" y="10"/>
                    </a:lnTo>
                    <a:lnTo>
                      <a:pt x="2979" y="3"/>
                    </a:lnTo>
                    <a:lnTo>
                      <a:pt x="2926" y="0"/>
                    </a:lnTo>
                    <a:lnTo>
                      <a:pt x="2877" y="2"/>
                    </a:lnTo>
                    <a:lnTo>
                      <a:pt x="2831" y="8"/>
                    </a:lnTo>
                    <a:lnTo>
                      <a:pt x="2789" y="18"/>
                    </a:lnTo>
                    <a:lnTo>
                      <a:pt x="2751" y="33"/>
                    </a:lnTo>
                    <a:lnTo>
                      <a:pt x="2717" y="51"/>
                    </a:lnTo>
                    <a:lnTo>
                      <a:pt x="2686" y="74"/>
                    </a:lnTo>
                    <a:lnTo>
                      <a:pt x="2661" y="100"/>
                    </a:lnTo>
                    <a:lnTo>
                      <a:pt x="2641" y="129"/>
                    </a:lnTo>
                    <a:lnTo>
                      <a:pt x="2626" y="162"/>
                    </a:lnTo>
                    <a:lnTo>
                      <a:pt x="2617" y="198"/>
                    </a:lnTo>
                    <a:lnTo>
                      <a:pt x="2613" y="237"/>
                    </a:lnTo>
                    <a:lnTo>
                      <a:pt x="2615" y="279"/>
                    </a:lnTo>
                    <a:lnTo>
                      <a:pt x="2624" y="324"/>
                    </a:lnTo>
                    <a:lnTo>
                      <a:pt x="2639" y="371"/>
                    </a:lnTo>
                    <a:lnTo>
                      <a:pt x="2660" y="420"/>
                    </a:lnTo>
                    <a:lnTo>
                      <a:pt x="2689" y="473"/>
                    </a:lnTo>
                    <a:lnTo>
                      <a:pt x="2726" y="527"/>
                    </a:lnTo>
                    <a:lnTo>
                      <a:pt x="2785" y="607"/>
                    </a:lnTo>
                    <a:lnTo>
                      <a:pt x="2837" y="680"/>
                    </a:lnTo>
                    <a:lnTo>
                      <a:pt x="2884" y="748"/>
                    </a:lnTo>
                    <a:lnTo>
                      <a:pt x="2924" y="810"/>
                    </a:lnTo>
                    <a:lnTo>
                      <a:pt x="2957" y="867"/>
                    </a:lnTo>
                    <a:lnTo>
                      <a:pt x="2987" y="917"/>
                    </a:lnTo>
                    <a:lnTo>
                      <a:pt x="3009" y="964"/>
                    </a:lnTo>
                    <a:lnTo>
                      <a:pt x="3027" y="1005"/>
                    </a:lnTo>
                    <a:lnTo>
                      <a:pt x="3040" y="1042"/>
                    </a:lnTo>
                    <a:lnTo>
                      <a:pt x="3048" y="1075"/>
                    </a:lnTo>
                    <a:lnTo>
                      <a:pt x="3052" y="1104"/>
                    </a:lnTo>
                    <a:lnTo>
                      <a:pt x="3051" y="1129"/>
                    </a:lnTo>
                    <a:lnTo>
                      <a:pt x="3047" y="1150"/>
                    </a:lnTo>
                    <a:lnTo>
                      <a:pt x="3039" y="1169"/>
                    </a:lnTo>
                    <a:lnTo>
                      <a:pt x="3028" y="1184"/>
                    </a:lnTo>
                    <a:lnTo>
                      <a:pt x="3013" y="1198"/>
                    </a:lnTo>
                    <a:lnTo>
                      <a:pt x="2996" y="1208"/>
                    </a:lnTo>
                    <a:lnTo>
                      <a:pt x="2975" y="1216"/>
                    </a:lnTo>
                    <a:lnTo>
                      <a:pt x="2952" y="1222"/>
                    </a:lnTo>
                    <a:lnTo>
                      <a:pt x="2928" y="1227"/>
                    </a:lnTo>
                    <a:lnTo>
                      <a:pt x="2902" y="1230"/>
                    </a:lnTo>
                    <a:lnTo>
                      <a:pt x="2874" y="1232"/>
                    </a:lnTo>
                    <a:lnTo>
                      <a:pt x="2844" y="1233"/>
                    </a:lnTo>
                    <a:lnTo>
                      <a:pt x="2813" y="1233"/>
                    </a:lnTo>
                    <a:lnTo>
                      <a:pt x="2749" y="1233"/>
                    </a:lnTo>
                    <a:lnTo>
                      <a:pt x="2684" y="1234"/>
                    </a:lnTo>
                    <a:lnTo>
                      <a:pt x="2651" y="1235"/>
                    </a:lnTo>
                    <a:lnTo>
                      <a:pt x="2619" y="1237"/>
                    </a:lnTo>
                    <a:lnTo>
                      <a:pt x="2588" y="1240"/>
                    </a:lnTo>
                    <a:lnTo>
                      <a:pt x="2556" y="1244"/>
                    </a:lnTo>
                    <a:close/>
                  </a:path>
                </a:pathLst>
              </a:custGeom>
              <a:solidFill>
                <a:srgbClr val="AB9B6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15" name="Freeform 25"/>
              <p:cNvSpPr>
                <a:spLocks/>
              </p:cNvSpPr>
              <p:nvPr/>
            </p:nvSpPr>
            <p:spPr bwMode="auto">
              <a:xfrm>
                <a:off x="533318" y="1694383"/>
                <a:ext cx="393700" cy="858838"/>
              </a:xfrm>
              <a:custGeom>
                <a:avLst/>
                <a:gdLst>
                  <a:gd name="T0" fmla="*/ 29 w 3473"/>
                  <a:gd name="T1" fmla="*/ 7283 h 7572"/>
                  <a:gd name="T2" fmla="*/ 143 w 3473"/>
                  <a:gd name="T3" fmla="*/ 6713 h 7572"/>
                  <a:gd name="T4" fmla="*/ 317 w 3473"/>
                  <a:gd name="T5" fmla="*/ 6151 h 7572"/>
                  <a:gd name="T6" fmla="*/ 541 w 3473"/>
                  <a:gd name="T7" fmla="*/ 5601 h 7572"/>
                  <a:gd name="T8" fmla="*/ 804 w 3473"/>
                  <a:gd name="T9" fmla="*/ 5062 h 7572"/>
                  <a:gd name="T10" fmla="*/ 1092 w 3473"/>
                  <a:gd name="T11" fmla="*/ 4534 h 7572"/>
                  <a:gd name="T12" fmla="*/ 1394 w 3473"/>
                  <a:gd name="T13" fmla="*/ 4021 h 7572"/>
                  <a:gd name="T14" fmla="*/ 1700 w 3473"/>
                  <a:gd name="T15" fmla="*/ 3522 h 7572"/>
                  <a:gd name="T16" fmla="*/ 1997 w 3473"/>
                  <a:gd name="T17" fmla="*/ 3039 h 7572"/>
                  <a:gd name="T18" fmla="*/ 2274 w 3473"/>
                  <a:gd name="T19" fmla="*/ 2571 h 7572"/>
                  <a:gd name="T20" fmla="*/ 2519 w 3473"/>
                  <a:gd name="T21" fmla="*/ 2121 h 7572"/>
                  <a:gd name="T22" fmla="*/ 2720 w 3473"/>
                  <a:gd name="T23" fmla="*/ 1690 h 7572"/>
                  <a:gd name="T24" fmla="*/ 2866 w 3473"/>
                  <a:gd name="T25" fmla="*/ 1278 h 7572"/>
                  <a:gd name="T26" fmla="*/ 2944 w 3473"/>
                  <a:gd name="T27" fmla="*/ 885 h 7572"/>
                  <a:gd name="T28" fmla="*/ 2944 w 3473"/>
                  <a:gd name="T29" fmla="*/ 515 h 7572"/>
                  <a:gd name="T30" fmla="*/ 2854 w 3473"/>
                  <a:gd name="T31" fmla="*/ 167 h 7572"/>
                  <a:gd name="T32" fmla="*/ 2786 w 3473"/>
                  <a:gd name="T33" fmla="*/ 14 h 7572"/>
                  <a:gd name="T34" fmla="*/ 2858 w 3473"/>
                  <a:gd name="T35" fmla="*/ 77 h 7572"/>
                  <a:gd name="T36" fmla="*/ 2928 w 3473"/>
                  <a:gd name="T37" fmla="*/ 148 h 7572"/>
                  <a:gd name="T38" fmla="*/ 3013 w 3473"/>
                  <a:gd name="T39" fmla="*/ 240 h 7572"/>
                  <a:gd name="T40" fmla="*/ 3102 w 3473"/>
                  <a:gd name="T41" fmla="*/ 353 h 7572"/>
                  <a:gd name="T42" fmla="*/ 3194 w 3473"/>
                  <a:gd name="T43" fmla="*/ 485 h 7572"/>
                  <a:gd name="T44" fmla="*/ 3282 w 3473"/>
                  <a:gd name="T45" fmla="*/ 635 h 7572"/>
                  <a:gd name="T46" fmla="*/ 3359 w 3473"/>
                  <a:gd name="T47" fmla="*/ 803 h 7572"/>
                  <a:gd name="T48" fmla="*/ 3421 w 3473"/>
                  <a:gd name="T49" fmla="*/ 986 h 7572"/>
                  <a:gd name="T50" fmla="*/ 3460 w 3473"/>
                  <a:gd name="T51" fmla="*/ 1185 h 7572"/>
                  <a:gd name="T52" fmla="*/ 3473 w 3473"/>
                  <a:gd name="T53" fmla="*/ 1397 h 7572"/>
                  <a:gd name="T54" fmla="*/ 3454 w 3473"/>
                  <a:gd name="T55" fmla="*/ 1621 h 7572"/>
                  <a:gd name="T56" fmla="*/ 3396 w 3473"/>
                  <a:gd name="T57" fmla="*/ 1858 h 7572"/>
                  <a:gd name="T58" fmla="*/ 3294 w 3473"/>
                  <a:gd name="T59" fmla="*/ 2105 h 7572"/>
                  <a:gd name="T60" fmla="*/ 3142 w 3473"/>
                  <a:gd name="T61" fmla="*/ 2361 h 7572"/>
                  <a:gd name="T62" fmla="*/ 2930 w 3473"/>
                  <a:gd name="T63" fmla="*/ 2626 h 7572"/>
                  <a:gd name="T64" fmla="*/ 2697 w 3473"/>
                  <a:gd name="T65" fmla="*/ 2905 h 7572"/>
                  <a:gd name="T66" fmla="*/ 2459 w 3473"/>
                  <a:gd name="T67" fmla="*/ 3198 h 7572"/>
                  <a:gd name="T68" fmla="*/ 2221 w 3473"/>
                  <a:gd name="T69" fmla="*/ 3501 h 7572"/>
                  <a:gd name="T70" fmla="*/ 1982 w 3473"/>
                  <a:gd name="T71" fmla="*/ 3815 h 7572"/>
                  <a:gd name="T72" fmla="*/ 1748 w 3473"/>
                  <a:gd name="T73" fmla="*/ 4135 h 7572"/>
                  <a:gd name="T74" fmla="*/ 1518 w 3473"/>
                  <a:gd name="T75" fmla="*/ 4463 h 7572"/>
                  <a:gd name="T76" fmla="*/ 1295 w 3473"/>
                  <a:gd name="T77" fmla="*/ 4795 h 7572"/>
                  <a:gd name="T78" fmla="*/ 1082 w 3473"/>
                  <a:gd name="T79" fmla="*/ 5130 h 7572"/>
                  <a:gd name="T80" fmla="*/ 880 w 3473"/>
                  <a:gd name="T81" fmla="*/ 5467 h 7572"/>
                  <a:gd name="T82" fmla="*/ 692 w 3473"/>
                  <a:gd name="T83" fmla="*/ 5802 h 7572"/>
                  <a:gd name="T84" fmla="*/ 520 w 3473"/>
                  <a:gd name="T85" fmla="*/ 6137 h 7572"/>
                  <a:gd name="T86" fmla="*/ 366 w 3473"/>
                  <a:gd name="T87" fmla="*/ 6468 h 7572"/>
                  <a:gd name="T88" fmla="*/ 232 w 3473"/>
                  <a:gd name="T89" fmla="*/ 6793 h 7572"/>
                  <a:gd name="T90" fmla="*/ 120 w 3473"/>
                  <a:gd name="T91" fmla="*/ 7111 h 7572"/>
                  <a:gd name="T92" fmla="*/ 33 w 3473"/>
                  <a:gd name="T93" fmla="*/ 7420 h 7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473" h="7572">
                    <a:moveTo>
                      <a:pt x="0" y="7572"/>
                    </a:moveTo>
                    <a:lnTo>
                      <a:pt x="29" y="7283"/>
                    </a:lnTo>
                    <a:lnTo>
                      <a:pt x="78" y="6997"/>
                    </a:lnTo>
                    <a:lnTo>
                      <a:pt x="143" y="6713"/>
                    </a:lnTo>
                    <a:lnTo>
                      <a:pt x="224" y="6430"/>
                    </a:lnTo>
                    <a:lnTo>
                      <a:pt x="317" y="6151"/>
                    </a:lnTo>
                    <a:lnTo>
                      <a:pt x="424" y="5875"/>
                    </a:lnTo>
                    <a:lnTo>
                      <a:pt x="541" y="5601"/>
                    </a:lnTo>
                    <a:lnTo>
                      <a:pt x="669" y="5330"/>
                    </a:lnTo>
                    <a:lnTo>
                      <a:pt x="804" y="5062"/>
                    </a:lnTo>
                    <a:lnTo>
                      <a:pt x="945" y="4796"/>
                    </a:lnTo>
                    <a:lnTo>
                      <a:pt x="1092" y="4534"/>
                    </a:lnTo>
                    <a:lnTo>
                      <a:pt x="1242" y="4276"/>
                    </a:lnTo>
                    <a:lnTo>
                      <a:pt x="1394" y="4021"/>
                    </a:lnTo>
                    <a:lnTo>
                      <a:pt x="1548" y="3769"/>
                    </a:lnTo>
                    <a:lnTo>
                      <a:pt x="1700" y="3522"/>
                    </a:lnTo>
                    <a:lnTo>
                      <a:pt x="1850" y="3278"/>
                    </a:lnTo>
                    <a:lnTo>
                      <a:pt x="1997" y="3039"/>
                    </a:lnTo>
                    <a:lnTo>
                      <a:pt x="2140" y="2803"/>
                    </a:lnTo>
                    <a:lnTo>
                      <a:pt x="2274" y="2571"/>
                    </a:lnTo>
                    <a:lnTo>
                      <a:pt x="2401" y="2344"/>
                    </a:lnTo>
                    <a:lnTo>
                      <a:pt x="2519" y="2121"/>
                    </a:lnTo>
                    <a:lnTo>
                      <a:pt x="2626" y="1903"/>
                    </a:lnTo>
                    <a:lnTo>
                      <a:pt x="2720" y="1690"/>
                    </a:lnTo>
                    <a:lnTo>
                      <a:pt x="2800" y="1481"/>
                    </a:lnTo>
                    <a:lnTo>
                      <a:pt x="2866" y="1278"/>
                    </a:lnTo>
                    <a:lnTo>
                      <a:pt x="2914" y="1079"/>
                    </a:lnTo>
                    <a:lnTo>
                      <a:pt x="2944" y="885"/>
                    </a:lnTo>
                    <a:lnTo>
                      <a:pt x="2955" y="697"/>
                    </a:lnTo>
                    <a:lnTo>
                      <a:pt x="2944" y="515"/>
                    </a:lnTo>
                    <a:lnTo>
                      <a:pt x="2911" y="337"/>
                    </a:lnTo>
                    <a:lnTo>
                      <a:pt x="2854" y="167"/>
                    </a:lnTo>
                    <a:lnTo>
                      <a:pt x="2771" y="0"/>
                    </a:lnTo>
                    <a:lnTo>
                      <a:pt x="2786" y="14"/>
                    </a:lnTo>
                    <a:lnTo>
                      <a:pt x="2829" y="50"/>
                    </a:lnTo>
                    <a:lnTo>
                      <a:pt x="2858" y="77"/>
                    </a:lnTo>
                    <a:lnTo>
                      <a:pt x="2891" y="110"/>
                    </a:lnTo>
                    <a:lnTo>
                      <a:pt x="2928" y="148"/>
                    </a:lnTo>
                    <a:lnTo>
                      <a:pt x="2970" y="192"/>
                    </a:lnTo>
                    <a:lnTo>
                      <a:pt x="3013" y="240"/>
                    </a:lnTo>
                    <a:lnTo>
                      <a:pt x="3057" y="295"/>
                    </a:lnTo>
                    <a:lnTo>
                      <a:pt x="3102" y="353"/>
                    </a:lnTo>
                    <a:lnTo>
                      <a:pt x="3149" y="417"/>
                    </a:lnTo>
                    <a:lnTo>
                      <a:pt x="3194" y="485"/>
                    </a:lnTo>
                    <a:lnTo>
                      <a:pt x="3239" y="559"/>
                    </a:lnTo>
                    <a:lnTo>
                      <a:pt x="3282" y="635"/>
                    </a:lnTo>
                    <a:lnTo>
                      <a:pt x="3322" y="717"/>
                    </a:lnTo>
                    <a:lnTo>
                      <a:pt x="3359" y="803"/>
                    </a:lnTo>
                    <a:lnTo>
                      <a:pt x="3393" y="893"/>
                    </a:lnTo>
                    <a:lnTo>
                      <a:pt x="3421" y="986"/>
                    </a:lnTo>
                    <a:lnTo>
                      <a:pt x="3444" y="1084"/>
                    </a:lnTo>
                    <a:lnTo>
                      <a:pt x="3460" y="1185"/>
                    </a:lnTo>
                    <a:lnTo>
                      <a:pt x="3471" y="1289"/>
                    </a:lnTo>
                    <a:lnTo>
                      <a:pt x="3473" y="1397"/>
                    </a:lnTo>
                    <a:lnTo>
                      <a:pt x="3468" y="1507"/>
                    </a:lnTo>
                    <a:lnTo>
                      <a:pt x="3454" y="1621"/>
                    </a:lnTo>
                    <a:lnTo>
                      <a:pt x="3430" y="1738"/>
                    </a:lnTo>
                    <a:lnTo>
                      <a:pt x="3396" y="1858"/>
                    </a:lnTo>
                    <a:lnTo>
                      <a:pt x="3350" y="1980"/>
                    </a:lnTo>
                    <a:lnTo>
                      <a:pt x="3294" y="2105"/>
                    </a:lnTo>
                    <a:lnTo>
                      <a:pt x="3224" y="2232"/>
                    </a:lnTo>
                    <a:lnTo>
                      <a:pt x="3142" y="2361"/>
                    </a:lnTo>
                    <a:lnTo>
                      <a:pt x="3045" y="2492"/>
                    </a:lnTo>
                    <a:lnTo>
                      <a:pt x="2930" y="2626"/>
                    </a:lnTo>
                    <a:lnTo>
                      <a:pt x="2814" y="2764"/>
                    </a:lnTo>
                    <a:lnTo>
                      <a:pt x="2697" y="2905"/>
                    </a:lnTo>
                    <a:lnTo>
                      <a:pt x="2579" y="3050"/>
                    </a:lnTo>
                    <a:lnTo>
                      <a:pt x="2459" y="3198"/>
                    </a:lnTo>
                    <a:lnTo>
                      <a:pt x="2340" y="3348"/>
                    </a:lnTo>
                    <a:lnTo>
                      <a:pt x="2221" y="3501"/>
                    </a:lnTo>
                    <a:lnTo>
                      <a:pt x="2101" y="3656"/>
                    </a:lnTo>
                    <a:lnTo>
                      <a:pt x="1982" y="3815"/>
                    </a:lnTo>
                    <a:lnTo>
                      <a:pt x="1865" y="3974"/>
                    </a:lnTo>
                    <a:lnTo>
                      <a:pt x="1748" y="4135"/>
                    </a:lnTo>
                    <a:lnTo>
                      <a:pt x="1632" y="4299"/>
                    </a:lnTo>
                    <a:lnTo>
                      <a:pt x="1518" y="4463"/>
                    </a:lnTo>
                    <a:lnTo>
                      <a:pt x="1405" y="4628"/>
                    </a:lnTo>
                    <a:lnTo>
                      <a:pt x="1295" y="4795"/>
                    </a:lnTo>
                    <a:lnTo>
                      <a:pt x="1188" y="4963"/>
                    </a:lnTo>
                    <a:lnTo>
                      <a:pt x="1082" y="5130"/>
                    </a:lnTo>
                    <a:lnTo>
                      <a:pt x="979" y="5298"/>
                    </a:lnTo>
                    <a:lnTo>
                      <a:pt x="880" y="5467"/>
                    </a:lnTo>
                    <a:lnTo>
                      <a:pt x="784" y="5635"/>
                    </a:lnTo>
                    <a:lnTo>
                      <a:pt x="692" y="5802"/>
                    </a:lnTo>
                    <a:lnTo>
                      <a:pt x="603" y="5971"/>
                    </a:lnTo>
                    <a:lnTo>
                      <a:pt x="520" y="6137"/>
                    </a:lnTo>
                    <a:lnTo>
                      <a:pt x="440" y="6302"/>
                    </a:lnTo>
                    <a:lnTo>
                      <a:pt x="366" y="6468"/>
                    </a:lnTo>
                    <a:lnTo>
                      <a:pt x="296" y="6631"/>
                    </a:lnTo>
                    <a:lnTo>
                      <a:pt x="232" y="6793"/>
                    </a:lnTo>
                    <a:lnTo>
                      <a:pt x="173" y="6953"/>
                    </a:lnTo>
                    <a:lnTo>
                      <a:pt x="120" y="7111"/>
                    </a:lnTo>
                    <a:lnTo>
                      <a:pt x="74" y="7267"/>
                    </a:lnTo>
                    <a:lnTo>
                      <a:pt x="33" y="7420"/>
                    </a:lnTo>
                    <a:lnTo>
                      <a:pt x="0" y="7572"/>
                    </a:lnTo>
                    <a:close/>
                  </a:path>
                </a:pathLst>
              </a:custGeom>
              <a:solidFill>
                <a:srgbClr val="BDAD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16" name="Freeform 26"/>
              <p:cNvSpPr>
                <a:spLocks/>
              </p:cNvSpPr>
              <p:nvPr/>
            </p:nvSpPr>
            <p:spPr bwMode="auto">
              <a:xfrm>
                <a:off x="822243" y="1505470"/>
                <a:ext cx="55563" cy="80963"/>
              </a:xfrm>
              <a:custGeom>
                <a:avLst/>
                <a:gdLst>
                  <a:gd name="T0" fmla="*/ 0 w 496"/>
                  <a:gd name="T1" fmla="*/ 717 h 717"/>
                  <a:gd name="T2" fmla="*/ 32 w 496"/>
                  <a:gd name="T3" fmla="*/ 713 h 717"/>
                  <a:gd name="T4" fmla="*/ 63 w 496"/>
                  <a:gd name="T5" fmla="*/ 710 h 717"/>
                  <a:gd name="T6" fmla="*/ 95 w 496"/>
                  <a:gd name="T7" fmla="*/ 708 h 717"/>
                  <a:gd name="T8" fmla="*/ 128 w 496"/>
                  <a:gd name="T9" fmla="*/ 707 h 717"/>
                  <a:gd name="T10" fmla="*/ 193 w 496"/>
                  <a:gd name="T11" fmla="*/ 706 h 717"/>
                  <a:gd name="T12" fmla="*/ 257 w 496"/>
                  <a:gd name="T13" fmla="*/ 706 h 717"/>
                  <a:gd name="T14" fmla="*/ 288 w 496"/>
                  <a:gd name="T15" fmla="*/ 706 h 717"/>
                  <a:gd name="T16" fmla="*/ 318 w 496"/>
                  <a:gd name="T17" fmla="*/ 705 h 717"/>
                  <a:gd name="T18" fmla="*/ 346 w 496"/>
                  <a:gd name="T19" fmla="*/ 703 h 717"/>
                  <a:gd name="T20" fmla="*/ 372 w 496"/>
                  <a:gd name="T21" fmla="*/ 700 h 717"/>
                  <a:gd name="T22" fmla="*/ 396 w 496"/>
                  <a:gd name="T23" fmla="*/ 695 h 717"/>
                  <a:gd name="T24" fmla="*/ 419 w 496"/>
                  <a:gd name="T25" fmla="*/ 689 h 717"/>
                  <a:gd name="T26" fmla="*/ 440 w 496"/>
                  <a:gd name="T27" fmla="*/ 681 h 717"/>
                  <a:gd name="T28" fmla="*/ 457 w 496"/>
                  <a:gd name="T29" fmla="*/ 671 h 717"/>
                  <a:gd name="T30" fmla="*/ 472 w 496"/>
                  <a:gd name="T31" fmla="*/ 657 h 717"/>
                  <a:gd name="T32" fmla="*/ 483 w 496"/>
                  <a:gd name="T33" fmla="*/ 642 h 717"/>
                  <a:gd name="T34" fmla="*/ 491 w 496"/>
                  <a:gd name="T35" fmla="*/ 623 h 717"/>
                  <a:gd name="T36" fmla="*/ 495 w 496"/>
                  <a:gd name="T37" fmla="*/ 602 h 717"/>
                  <a:gd name="T38" fmla="*/ 496 w 496"/>
                  <a:gd name="T39" fmla="*/ 577 h 717"/>
                  <a:gd name="T40" fmla="*/ 492 w 496"/>
                  <a:gd name="T41" fmla="*/ 548 h 717"/>
                  <a:gd name="T42" fmla="*/ 484 w 496"/>
                  <a:gd name="T43" fmla="*/ 515 h 717"/>
                  <a:gd name="T44" fmla="*/ 471 w 496"/>
                  <a:gd name="T45" fmla="*/ 478 h 717"/>
                  <a:gd name="T46" fmla="*/ 453 w 496"/>
                  <a:gd name="T47" fmla="*/ 437 h 717"/>
                  <a:gd name="T48" fmla="*/ 431 w 496"/>
                  <a:gd name="T49" fmla="*/ 390 h 717"/>
                  <a:gd name="T50" fmla="*/ 401 w 496"/>
                  <a:gd name="T51" fmla="*/ 340 h 717"/>
                  <a:gd name="T52" fmla="*/ 368 w 496"/>
                  <a:gd name="T53" fmla="*/ 283 h 717"/>
                  <a:gd name="T54" fmla="*/ 328 w 496"/>
                  <a:gd name="T55" fmla="*/ 221 h 717"/>
                  <a:gd name="T56" fmla="*/ 281 w 496"/>
                  <a:gd name="T57" fmla="*/ 153 h 717"/>
                  <a:gd name="T58" fmla="*/ 229 w 496"/>
                  <a:gd name="T59" fmla="*/ 80 h 717"/>
                  <a:gd name="T60" fmla="*/ 170 w 496"/>
                  <a:gd name="T61" fmla="*/ 0 h 717"/>
                  <a:gd name="T62" fmla="*/ 174 w 496"/>
                  <a:gd name="T63" fmla="*/ 5 h 717"/>
                  <a:gd name="T64" fmla="*/ 183 w 496"/>
                  <a:gd name="T65" fmla="*/ 20 h 717"/>
                  <a:gd name="T66" fmla="*/ 197 w 496"/>
                  <a:gd name="T67" fmla="*/ 44 h 717"/>
                  <a:gd name="T68" fmla="*/ 214 w 496"/>
                  <a:gd name="T69" fmla="*/ 76 h 717"/>
                  <a:gd name="T70" fmla="*/ 222 w 496"/>
                  <a:gd name="T71" fmla="*/ 94 h 717"/>
                  <a:gd name="T72" fmla="*/ 231 w 496"/>
                  <a:gd name="T73" fmla="*/ 114 h 717"/>
                  <a:gd name="T74" fmla="*/ 240 w 496"/>
                  <a:gd name="T75" fmla="*/ 136 h 717"/>
                  <a:gd name="T76" fmla="*/ 248 w 496"/>
                  <a:gd name="T77" fmla="*/ 158 h 717"/>
                  <a:gd name="T78" fmla="*/ 255 w 496"/>
                  <a:gd name="T79" fmla="*/ 183 h 717"/>
                  <a:gd name="T80" fmla="*/ 262 w 496"/>
                  <a:gd name="T81" fmla="*/ 209 h 717"/>
                  <a:gd name="T82" fmla="*/ 268 w 496"/>
                  <a:gd name="T83" fmla="*/ 235 h 717"/>
                  <a:gd name="T84" fmla="*/ 272 w 496"/>
                  <a:gd name="T85" fmla="*/ 262 h 717"/>
                  <a:gd name="T86" fmla="*/ 275 w 496"/>
                  <a:gd name="T87" fmla="*/ 289 h 717"/>
                  <a:gd name="T88" fmla="*/ 276 w 496"/>
                  <a:gd name="T89" fmla="*/ 319 h 717"/>
                  <a:gd name="T90" fmla="*/ 276 w 496"/>
                  <a:gd name="T91" fmla="*/ 348 h 717"/>
                  <a:gd name="T92" fmla="*/ 273 w 496"/>
                  <a:gd name="T93" fmla="*/ 377 h 717"/>
                  <a:gd name="T94" fmla="*/ 268 w 496"/>
                  <a:gd name="T95" fmla="*/ 406 h 717"/>
                  <a:gd name="T96" fmla="*/ 261 w 496"/>
                  <a:gd name="T97" fmla="*/ 437 h 717"/>
                  <a:gd name="T98" fmla="*/ 251 w 496"/>
                  <a:gd name="T99" fmla="*/ 467 h 717"/>
                  <a:gd name="T100" fmla="*/ 238 w 496"/>
                  <a:gd name="T101" fmla="*/ 496 h 717"/>
                  <a:gd name="T102" fmla="*/ 221 w 496"/>
                  <a:gd name="T103" fmla="*/ 526 h 717"/>
                  <a:gd name="T104" fmla="*/ 202 w 496"/>
                  <a:gd name="T105" fmla="*/ 556 h 717"/>
                  <a:gd name="T106" fmla="*/ 179 w 496"/>
                  <a:gd name="T107" fmla="*/ 584 h 717"/>
                  <a:gd name="T108" fmla="*/ 152 w 496"/>
                  <a:gd name="T109" fmla="*/ 612 h 717"/>
                  <a:gd name="T110" fmla="*/ 120 w 496"/>
                  <a:gd name="T111" fmla="*/ 640 h 717"/>
                  <a:gd name="T112" fmla="*/ 85 w 496"/>
                  <a:gd name="T113" fmla="*/ 666 h 717"/>
                  <a:gd name="T114" fmla="*/ 45 w 496"/>
                  <a:gd name="T115" fmla="*/ 693 h 717"/>
                  <a:gd name="T116" fmla="*/ 0 w 496"/>
                  <a:gd name="T117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6" h="717">
                    <a:moveTo>
                      <a:pt x="0" y="717"/>
                    </a:moveTo>
                    <a:lnTo>
                      <a:pt x="32" y="713"/>
                    </a:lnTo>
                    <a:lnTo>
                      <a:pt x="63" y="710"/>
                    </a:lnTo>
                    <a:lnTo>
                      <a:pt x="95" y="708"/>
                    </a:lnTo>
                    <a:lnTo>
                      <a:pt x="128" y="707"/>
                    </a:lnTo>
                    <a:lnTo>
                      <a:pt x="193" y="706"/>
                    </a:lnTo>
                    <a:lnTo>
                      <a:pt x="257" y="706"/>
                    </a:lnTo>
                    <a:lnTo>
                      <a:pt x="288" y="706"/>
                    </a:lnTo>
                    <a:lnTo>
                      <a:pt x="318" y="705"/>
                    </a:lnTo>
                    <a:lnTo>
                      <a:pt x="346" y="703"/>
                    </a:lnTo>
                    <a:lnTo>
                      <a:pt x="372" y="700"/>
                    </a:lnTo>
                    <a:lnTo>
                      <a:pt x="396" y="695"/>
                    </a:lnTo>
                    <a:lnTo>
                      <a:pt x="419" y="689"/>
                    </a:lnTo>
                    <a:lnTo>
                      <a:pt x="440" y="681"/>
                    </a:lnTo>
                    <a:lnTo>
                      <a:pt x="457" y="671"/>
                    </a:lnTo>
                    <a:lnTo>
                      <a:pt x="472" y="657"/>
                    </a:lnTo>
                    <a:lnTo>
                      <a:pt x="483" y="642"/>
                    </a:lnTo>
                    <a:lnTo>
                      <a:pt x="491" y="623"/>
                    </a:lnTo>
                    <a:lnTo>
                      <a:pt x="495" y="602"/>
                    </a:lnTo>
                    <a:lnTo>
                      <a:pt x="496" y="577"/>
                    </a:lnTo>
                    <a:lnTo>
                      <a:pt x="492" y="548"/>
                    </a:lnTo>
                    <a:lnTo>
                      <a:pt x="484" y="515"/>
                    </a:lnTo>
                    <a:lnTo>
                      <a:pt x="471" y="478"/>
                    </a:lnTo>
                    <a:lnTo>
                      <a:pt x="453" y="437"/>
                    </a:lnTo>
                    <a:lnTo>
                      <a:pt x="431" y="390"/>
                    </a:lnTo>
                    <a:lnTo>
                      <a:pt x="401" y="340"/>
                    </a:lnTo>
                    <a:lnTo>
                      <a:pt x="368" y="283"/>
                    </a:lnTo>
                    <a:lnTo>
                      <a:pt x="328" y="221"/>
                    </a:lnTo>
                    <a:lnTo>
                      <a:pt x="281" y="153"/>
                    </a:lnTo>
                    <a:lnTo>
                      <a:pt x="229" y="80"/>
                    </a:lnTo>
                    <a:lnTo>
                      <a:pt x="170" y="0"/>
                    </a:lnTo>
                    <a:lnTo>
                      <a:pt x="174" y="5"/>
                    </a:lnTo>
                    <a:lnTo>
                      <a:pt x="183" y="20"/>
                    </a:lnTo>
                    <a:lnTo>
                      <a:pt x="197" y="44"/>
                    </a:lnTo>
                    <a:lnTo>
                      <a:pt x="214" y="76"/>
                    </a:lnTo>
                    <a:lnTo>
                      <a:pt x="222" y="94"/>
                    </a:lnTo>
                    <a:lnTo>
                      <a:pt x="231" y="114"/>
                    </a:lnTo>
                    <a:lnTo>
                      <a:pt x="240" y="136"/>
                    </a:lnTo>
                    <a:lnTo>
                      <a:pt x="248" y="158"/>
                    </a:lnTo>
                    <a:lnTo>
                      <a:pt x="255" y="183"/>
                    </a:lnTo>
                    <a:lnTo>
                      <a:pt x="262" y="209"/>
                    </a:lnTo>
                    <a:lnTo>
                      <a:pt x="268" y="235"/>
                    </a:lnTo>
                    <a:lnTo>
                      <a:pt x="272" y="262"/>
                    </a:lnTo>
                    <a:lnTo>
                      <a:pt x="275" y="289"/>
                    </a:lnTo>
                    <a:lnTo>
                      <a:pt x="276" y="319"/>
                    </a:lnTo>
                    <a:lnTo>
                      <a:pt x="276" y="348"/>
                    </a:lnTo>
                    <a:lnTo>
                      <a:pt x="273" y="377"/>
                    </a:lnTo>
                    <a:lnTo>
                      <a:pt x="268" y="406"/>
                    </a:lnTo>
                    <a:lnTo>
                      <a:pt x="261" y="437"/>
                    </a:lnTo>
                    <a:lnTo>
                      <a:pt x="251" y="467"/>
                    </a:lnTo>
                    <a:lnTo>
                      <a:pt x="238" y="496"/>
                    </a:lnTo>
                    <a:lnTo>
                      <a:pt x="221" y="526"/>
                    </a:lnTo>
                    <a:lnTo>
                      <a:pt x="202" y="556"/>
                    </a:lnTo>
                    <a:lnTo>
                      <a:pt x="179" y="584"/>
                    </a:lnTo>
                    <a:lnTo>
                      <a:pt x="152" y="612"/>
                    </a:lnTo>
                    <a:lnTo>
                      <a:pt x="120" y="640"/>
                    </a:lnTo>
                    <a:lnTo>
                      <a:pt x="85" y="666"/>
                    </a:lnTo>
                    <a:lnTo>
                      <a:pt x="45" y="693"/>
                    </a:lnTo>
                    <a:lnTo>
                      <a:pt x="0" y="717"/>
                    </a:lnTo>
                    <a:close/>
                  </a:path>
                </a:pathLst>
              </a:custGeom>
              <a:solidFill>
                <a:srgbClr val="8C815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17" name="Freeform 27"/>
              <p:cNvSpPr>
                <a:spLocks/>
              </p:cNvSpPr>
              <p:nvPr/>
            </p:nvSpPr>
            <p:spPr bwMode="auto">
              <a:xfrm>
                <a:off x="973055" y="1513408"/>
                <a:ext cx="112713" cy="77788"/>
              </a:xfrm>
              <a:custGeom>
                <a:avLst/>
                <a:gdLst>
                  <a:gd name="T0" fmla="*/ 0 w 999"/>
                  <a:gd name="T1" fmla="*/ 0 h 674"/>
                  <a:gd name="T2" fmla="*/ 68 w 999"/>
                  <a:gd name="T3" fmla="*/ 78 h 674"/>
                  <a:gd name="T4" fmla="*/ 130 w 999"/>
                  <a:gd name="T5" fmla="*/ 152 h 674"/>
                  <a:gd name="T6" fmla="*/ 187 w 999"/>
                  <a:gd name="T7" fmla="*/ 222 h 674"/>
                  <a:gd name="T8" fmla="*/ 240 w 999"/>
                  <a:gd name="T9" fmla="*/ 285 h 674"/>
                  <a:gd name="T10" fmla="*/ 332 w 999"/>
                  <a:gd name="T11" fmla="*/ 400 h 674"/>
                  <a:gd name="T12" fmla="*/ 410 w 999"/>
                  <a:gd name="T13" fmla="*/ 495 h 674"/>
                  <a:gd name="T14" fmla="*/ 443 w 999"/>
                  <a:gd name="T15" fmla="*/ 535 h 674"/>
                  <a:gd name="T16" fmla="*/ 475 w 999"/>
                  <a:gd name="T17" fmla="*/ 570 h 674"/>
                  <a:gd name="T18" fmla="*/ 503 w 999"/>
                  <a:gd name="T19" fmla="*/ 601 h 674"/>
                  <a:gd name="T20" fmla="*/ 529 w 999"/>
                  <a:gd name="T21" fmla="*/ 625 h 674"/>
                  <a:gd name="T22" fmla="*/ 552 w 999"/>
                  <a:gd name="T23" fmla="*/ 645 h 674"/>
                  <a:gd name="T24" fmla="*/ 574 w 999"/>
                  <a:gd name="T25" fmla="*/ 660 h 674"/>
                  <a:gd name="T26" fmla="*/ 595 w 999"/>
                  <a:gd name="T27" fmla="*/ 669 h 674"/>
                  <a:gd name="T28" fmla="*/ 615 w 999"/>
                  <a:gd name="T29" fmla="*/ 674 h 674"/>
                  <a:gd name="T30" fmla="*/ 633 w 999"/>
                  <a:gd name="T31" fmla="*/ 673 h 674"/>
                  <a:gd name="T32" fmla="*/ 651 w 999"/>
                  <a:gd name="T33" fmla="*/ 666 h 674"/>
                  <a:gd name="T34" fmla="*/ 668 w 999"/>
                  <a:gd name="T35" fmla="*/ 655 h 674"/>
                  <a:gd name="T36" fmla="*/ 686 w 999"/>
                  <a:gd name="T37" fmla="*/ 638 h 674"/>
                  <a:gd name="T38" fmla="*/ 703 w 999"/>
                  <a:gd name="T39" fmla="*/ 616 h 674"/>
                  <a:gd name="T40" fmla="*/ 722 w 999"/>
                  <a:gd name="T41" fmla="*/ 587 h 674"/>
                  <a:gd name="T42" fmla="*/ 741 w 999"/>
                  <a:gd name="T43" fmla="*/ 554 h 674"/>
                  <a:gd name="T44" fmla="*/ 762 w 999"/>
                  <a:gd name="T45" fmla="*/ 515 h 674"/>
                  <a:gd name="T46" fmla="*/ 783 w 999"/>
                  <a:gd name="T47" fmla="*/ 471 h 674"/>
                  <a:gd name="T48" fmla="*/ 807 w 999"/>
                  <a:gd name="T49" fmla="*/ 421 h 674"/>
                  <a:gd name="T50" fmla="*/ 832 w 999"/>
                  <a:gd name="T51" fmla="*/ 365 h 674"/>
                  <a:gd name="T52" fmla="*/ 859 w 999"/>
                  <a:gd name="T53" fmla="*/ 303 h 674"/>
                  <a:gd name="T54" fmla="*/ 923 w 999"/>
                  <a:gd name="T55" fmla="*/ 163 h 674"/>
                  <a:gd name="T56" fmla="*/ 999 w 999"/>
                  <a:gd name="T57" fmla="*/ 0 h 674"/>
                  <a:gd name="T58" fmla="*/ 996 w 999"/>
                  <a:gd name="T59" fmla="*/ 8 h 674"/>
                  <a:gd name="T60" fmla="*/ 987 w 999"/>
                  <a:gd name="T61" fmla="*/ 29 h 674"/>
                  <a:gd name="T62" fmla="*/ 980 w 999"/>
                  <a:gd name="T63" fmla="*/ 45 h 674"/>
                  <a:gd name="T64" fmla="*/ 971 w 999"/>
                  <a:gd name="T65" fmla="*/ 62 h 674"/>
                  <a:gd name="T66" fmla="*/ 961 w 999"/>
                  <a:gd name="T67" fmla="*/ 81 h 674"/>
                  <a:gd name="T68" fmla="*/ 948 w 999"/>
                  <a:gd name="T69" fmla="*/ 103 h 674"/>
                  <a:gd name="T70" fmla="*/ 934 w 999"/>
                  <a:gd name="T71" fmla="*/ 125 h 674"/>
                  <a:gd name="T72" fmla="*/ 919 w 999"/>
                  <a:gd name="T73" fmla="*/ 147 h 674"/>
                  <a:gd name="T74" fmla="*/ 901 w 999"/>
                  <a:gd name="T75" fmla="*/ 170 h 674"/>
                  <a:gd name="T76" fmla="*/ 880 w 999"/>
                  <a:gd name="T77" fmla="*/ 193 h 674"/>
                  <a:gd name="T78" fmla="*/ 858 w 999"/>
                  <a:gd name="T79" fmla="*/ 216 h 674"/>
                  <a:gd name="T80" fmla="*/ 835 w 999"/>
                  <a:gd name="T81" fmla="*/ 237 h 674"/>
                  <a:gd name="T82" fmla="*/ 809 w 999"/>
                  <a:gd name="T83" fmla="*/ 257 h 674"/>
                  <a:gd name="T84" fmla="*/ 781 w 999"/>
                  <a:gd name="T85" fmla="*/ 275 h 674"/>
                  <a:gd name="T86" fmla="*/ 751 w 999"/>
                  <a:gd name="T87" fmla="*/ 291 h 674"/>
                  <a:gd name="T88" fmla="*/ 717 w 999"/>
                  <a:gd name="T89" fmla="*/ 304 h 674"/>
                  <a:gd name="T90" fmla="*/ 683 w 999"/>
                  <a:gd name="T91" fmla="*/ 314 h 674"/>
                  <a:gd name="T92" fmla="*/ 646 w 999"/>
                  <a:gd name="T93" fmla="*/ 322 h 674"/>
                  <a:gd name="T94" fmla="*/ 605 w 999"/>
                  <a:gd name="T95" fmla="*/ 325 h 674"/>
                  <a:gd name="T96" fmla="*/ 564 w 999"/>
                  <a:gd name="T97" fmla="*/ 324 h 674"/>
                  <a:gd name="T98" fmla="*/ 519 w 999"/>
                  <a:gd name="T99" fmla="*/ 319 h 674"/>
                  <a:gd name="T100" fmla="*/ 472 w 999"/>
                  <a:gd name="T101" fmla="*/ 309 h 674"/>
                  <a:gd name="T102" fmla="*/ 423 w 999"/>
                  <a:gd name="T103" fmla="*/ 293 h 674"/>
                  <a:gd name="T104" fmla="*/ 371 w 999"/>
                  <a:gd name="T105" fmla="*/ 272 h 674"/>
                  <a:gd name="T106" fmla="*/ 315 w 999"/>
                  <a:gd name="T107" fmla="*/ 245 h 674"/>
                  <a:gd name="T108" fmla="*/ 258 w 999"/>
                  <a:gd name="T109" fmla="*/ 210 h 674"/>
                  <a:gd name="T110" fmla="*/ 198 w 999"/>
                  <a:gd name="T111" fmla="*/ 169 h 674"/>
                  <a:gd name="T112" fmla="*/ 135 w 999"/>
                  <a:gd name="T113" fmla="*/ 121 h 674"/>
                  <a:gd name="T114" fmla="*/ 69 w 999"/>
                  <a:gd name="T115" fmla="*/ 64 h 674"/>
                  <a:gd name="T116" fmla="*/ 0 w 999"/>
                  <a:gd name="T117" fmla="*/ 0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99" h="674">
                    <a:moveTo>
                      <a:pt x="0" y="0"/>
                    </a:moveTo>
                    <a:lnTo>
                      <a:pt x="68" y="78"/>
                    </a:lnTo>
                    <a:lnTo>
                      <a:pt x="130" y="152"/>
                    </a:lnTo>
                    <a:lnTo>
                      <a:pt x="187" y="222"/>
                    </a:lnTo>
                    <a:lnTo>
                      <a:pt x="240" y="285"/>
                    </a:lnTo>
                    <a:lnTo>
                      <a:pt x="332" y="400"/>
                    </a:lnTo>
                    <a:lnTo>
                      <a:pt x="410" y="495"/>
                    </a:lnTo>
                    <a:lnTo>
                      <a:pt x="443" y="535"/>
                    </a:lnTo>
                    <a:lnTo>
                      <a:pt x="475" y="570"/>
                    </a:lnTo>
                    <a:lnTo>
                      <a:pt x="503" y="601"/>
                    </a:lnTo>
                    <a:lnTo>
                      <a:pt x="529" y="625"/>
                    </a:lnTo>
                    <a:lnTo>
                      <a:pt x="552" y="645"/>
                    </a:lnTo>
                    <a:lnTo>
                      <a:pt x="574" y="660"/>
                    </a:lnTo>
                    <a:lnTo>
                      <a:pt x="595" y="669"/>
                    </a:lnTo>
                    <a:lnTo>
                      <a:pt x="615" y="674"/>
                    </a:lnTo>
                    <a:lnTo>
                      <a:pt x="633" y="673"/>
                    </a:lnTo>
                    <a:lnTo>
                      <a:pt x="651" y="666"/>
                    </a:lnTo>
                    <a:lnTo>
                      <a:pt x="668" y="655"/>
                    </a:lnTo>
                    <a:lnTo>
                      <a:pt x="686" y="638"/>
                    </a:lnTo>
                    <a:lnTo>
                      <a:pt x="703" y="616"/>
                    </a:lnTo>
                    <a:lnTo>
                      <a:pt x="722" y="587"/>
                    </a:lnTo>
                    <a:lnTo>
                      <a:pt x="741" y="554"/>
                    </a:lnTo>
                    <a:lnTo>
                      <a:pt x="762" y="515"/>
                    </a:lnTo>
                    <a:lnTo>
                      <a:pt x="783" y="471"/>
                    </a:lnTo>
                    <a:lnTo>
                      <a:pt x="807" y="421"/>
                    </a:lnTo>
                    <a:lnTo>
                      <a:pt x="832" y="365"/>
                    </a:lnTo>
                    <a:lnTo>
                      <a:pt x="859" y="303"/>
                    </a:lnTo>
                    <a:lnTo>
                      <a:pt x="923" y="163"/>
                    </a:lnTo>
                    <a:lnTo>
                      <a:pt x="999" y="0"/>
                    </a:lnTo>
                    <a:lnTo>
                      <a:pt x="996" y="8"/>
                    </a:lnTo>
                    <a:lnTo>
                      <a:pt x="987" y="29"/>
                    </a:lnTo>
                    <a:lnTo>
                      <a:pt x="980" y="45"/>
                    </a:lnTo>
                    <a:lnTo>
                      <a:pt x="971" y="62"/>
                    </a:lnTo>
                    <a:lnTo>
                      <a:pt x="961" y="81"/>
                    </a:lnTo>
                    <a:lnTo>
                      <a:pt x="948" y="103"/>
                    </a:lnTo>
                    <a:lnTo>
                      <a:pt x="934" y="125"/>
                    </a:lnTo>
                    <a:lnTo>
                      <a:pt x="919" y="147"/>
                    </a:lnTo>
                    <a:lnTo>
                      <a:pt x="901" y="170"/>
                    </a:lnTo>
                    <a:lnTo>
                      <a:pt x="880" y="193"/>
                    </a:lnTo>
                    <a:lnTo>
                      <a:pt x="858" y="216"/>
                    </a:lnTo>
                    <a:lnTo>
                      <a:pt x="835" y="237"/>
                    </a:lnTo>
                    <a:lnTo>
                      <a:pt x="809" y="257"/>
                    </a:lnTo>
                    <a:lnTo>
                      <a:pt x="781" y="275"/>
                    </a:lnTo>
                    <a:lnTo>
                      <a:pt x="751" y="291"/>
                    </a:lnTo>
                    <a:lnTo>
                      <a:pt x="717" y="304"/>
                    </a:lnTo>
                    <a:lnTo>
                      <a:pt x="683" y="314"/>
                    </a:lnTo>
                    <a:lnTo>
                      <a:pt x="646" y="322"/>
                    </a:lnTo>
                    <a:lnTo>
                      <a:pt x="605" y="325"/>
                    </a:lnTo>
                    <a:lnTo>
                      <a:pt x="564" y="324"/>
                    </a:lnTo>
                    <a:lnTo>
                      <a:pt x="519" y="319"/>
                    </a:lnTo>
                    <a:lnTo>
                      <a:pt x="472" y="309"/>
                    </a:lnTo>
                    <a:lnTo>
                      <a:pt x="423" y="293"/>
                    </a:lnTo>
                    <a:lnTo>
                      <a:pt x="371" y="272"/>
                    </a:lnTo>
                    <a:lnTo>
                      <a:pt x="315" y="245"/>
                    </a:lnTo>
                    <a:lnTo>
                      <a:pt x="258" y="210"/>
                    </a:lnTo>
                    <a:lnTo>
                      <a:pt x="198" y="169"/>
                    </a:lnTo>
                    <a:lnTo>
                      <a:pt x="135" y="121"/>
                    </a:lnTo>
                    <a:lnTo>
                      <a:pt x="69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C815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18" name="Freeform 28"/>
              <p:cNvSpPr>
                <a:spLocks/>
              </p:cNvSpPr>
              <p:nvPr/>
            </p:nvSpPr>
            <p:spPr bwMode="auto">
              <a:xfrm>
                <a:off x="1063543" y="1562620"/>
                <a:ext cx="395288" cy="1177925"/>
              </a:xfrm>
              <a:custGeom>
                <a:avLst/>
                <a:gdLst>
                  <a:gd name="T0" fmla="*/ 1318 w 3475"/>
                  <a:gd name="T1" fmla="*/ 4867 h 10393"/>
                  <a:gd name="T2" fmla="*/ 1691 w 3475"/>
                  <a:gd name="T3" fmla="*/ 5443 h 10393"/>
                  <a:gd name="T4" fmla="*/ 2060 w 3475"/>
                  <a:gd name="T5" fmla="*/ 6019 h 10393"/>
                  <a:gd name="T6" fmla="*/ 2409 w 3475"/>
                  <a:gd name="T7" fmla="*/ 6593 h 10393"/>
                  <a:gd name="T8" fmla="*/ 2723 w 3475"/>
                  <a:gd name="T9" fmla="*/ 7161 h 10393"/>
                  <a:gd name="T10" fmla="*/ 2983 w 3475"/>
                  <a:gd name="T11" fmla="*/ 7725 h 10393"/>
                  <a:gd name="T12" fmla="*/ 3178 w 3475"/>
                  <a:gd name="T13" fmla="*/ 8280 h 10393"/>
                  <a:gd name="T14" fmla="*/ 3289 w 3475"/>
                  <a:gd name="T15" fmla="*/ 8825 h 10393"/>
                  <a:gd name="T16" fmla="*/ 3300 w 3475"/>
                  <a:gd name="T17" fmla="*/ 9361 h 10393"/>
                  <a:gd name="T18" fmla="*/ 3196 w 3475"/>
                  <a:gd name="T19" fmla="*/ 9884 h 10393"/>
                  <a:gd name="T20" fmla="*/ 2960 w 3475"/>
                  <a:gd name="T21" fmla="*/ 10393 h 10393"/>
                  <a:gd name="T22" fmla="*/ 3338 w 3475"/>
                  <a:gd name="T23" fmla="*/ 9839 h 10393"/>
                  <a:gd name="T24" fmla="*/ 3475 w 3475"/>
                  <a:gd name="T25" fmla="*/ 9197 h 10393"/>
                  <a:gd name="T26" fmla="*/ 3410 w 3475"/>
                  <a:gd name="T27" fmla="*/ 8487 h 10393"/>
                  <a:gd name="T28" fmla="*/ 3185 w 3475"/>
                  <a:gd name="T29" fmla="*/ 7729 h 10393"/>
                  <a:gd name="T30" fmla="*/ 2839 w 3475"/>
                  <a:gd name="T31" fmla="*/ 6945 h 10393"/>
                  <a:gd name="T32" fmla="*/ 2415 w 3475"/>
                  <a:gd name="T33" fmla="*/ 6156 h 10393"/>
                  <a:gd name="T34" fmla="*/ 1952 w 3475"/>
                  <a:gd name="T35" fmla="*/ 5384 h 10393"/>
                  <a:gd name="T36" fmla="*/ 1490 w 3475"/>
                  <a:gd name="T37" fmla="*/ 4649 h 10393"/>
                  <a:gd name="T38" fmla="*/ 1071 w 3475"/>
                  <a:gd name="T39" fmla="*/ 3972 h 10393"/>
                  <a:gd name="T40" fmla="*/ 734 w 3475"/>
                  <a:gd name="T41" fmla="*/ 3375 h 10393"/>
                  <a:gd name="T42" fmla="*/ 522 w 3475"/>
                  <a:gd name="T43" fmla="*/ 2868 h 10393"/>
                  <a:gd name="T44" fmla="*/ 408 w 3475"/>
                  <a:gd name="T45" fmla="*/ 2412 h 10393"/>
                  <a:gd name="T46" fmla="*/ 364 w 3475"/>
                  <a:gd name="T47" fmla="*/ 2006 h 10393"/>
                  <a:gd name="T48" fmla="*/ 378 w 3475"/>
                  <a:gd name="T49" fmla="*/ 1644 h 10393"/>
                  <a:gd name="T50" fmla="*/ 443 w 3475"/>
                  <a:gd name="T51" fmla="*/ 1324 h 10393"/>
                  <a:gd name="T52" fmla="*/ 550 w 3475"/>
                  <a:gd name="T53" fmla="*/ 1040 h 10393"/>
                  <a:gd name="T54" fmla="*/ 689 w 3475"/>
                  <a:gd name="T55" fmla="*/ 791 h 10393"/>
                  <a:gd name="T56" fmla="*/ 852 w 3475"/>
                  <a:gd name="T57" fmla="*/ 571 h 10393"/>
                  <a:gd name="T58" fmla="*/ 1030 w 3475"/>
                  <a:gd name="T59" fmla="*/ 376 h 10393"/>
                  <a:gd name="T60" fmla="*/ 1215 w 3475"/>
                  <a:gd name="T61" fmla="*/ 203 h 10393"/>
                  <a:gd name="T62" fmla="*/ 1396 w 3475"/>
                  <a:gd name="T63" fmla="*/ 49 h 10393"/>
                  <a:gd name="T64" fmla="*/ 1409 w 3475"/>
                  <a:gd name="T65" fmla="*/ 14 h 10393"/>
                  <a:gd name="T66" fmla="*/ 1246 w 3475"/>
                  <a:gd name="T67" fmla="*/ 80 h 10393"/>
                  <a:gd name="T68" fmla="*/ 1108 w 3475"/>
                  <a:gd name="T69" fmla="*/ 147 h 10393"/>
                  <a:gd name="T70" fmla="*/ 950 w 3475"/>
                  <a:gd name="T71" fmla="*/ 237 h 10393"/>
                  <a:gd name="T72" fmla="*/ 780 w 3475"/>
                  <a:gd name="T73" fmla="*/ 351 h 10393"/>
                  <a:gd name="T74" fmla="*/ 607 w 3475"/>
                  <a:gd name="T75" fmla="*/ 491 h 10393"/>
                  <a:gd name="T76" fmla="*/ 441 w 3475"/>
                  <a:gd name="T77" fmla="*/ 659 h 10393"/>
                  <a:gd name="T78" fmla="*/ 289 w 3475"/>
                  <a:gd name="T79" fmla="*/ 858 h 10393"/>
                  <a:gd name="T80" fmla="*/ 161 w 3475"/>
                  <a:gd name="T81" fmla="*/ 1087 h 10393"/>
                  <a:gd name="T82" fmla="*/ 79 w 3475"/>
                  <a:gd name="T83" fmla="*/ 1306 h 10393"/>
                  <a:gd name="T84" fmla="*/ 45 w 3475"/>
                  <a:gd name="T85" fmla="*/ 1449 h 10393"/>
                  <a:gd name="T86" fmla="*/ 20 w 3475"/>
                  <a:gd name="T87" fmla="*/ 1593 h 10393"/>
                  <a:gd name="T88" fmla="*/ 5 w 3475"/>
                  <a:gd name="T89" fmla="*/ 1741 h 10393"/>
                  <a:gd name="T90" fmla="*/ 0 w 3475"/>
                  <a:gd name="T91" fmla="*/ 1895 h 10393"/>
                  <a:gd name="T92" fmla="*/ 8 w 3475"/>
                  <a:gd name="T93" fmla="*/ 2055 h 10393"/>
                  <a:gd name="T94" fmla="*/ 28 w 3475"/>
                  <a:gd name="T95" fmla="*/ 2223 h 10393"/>
                  <a:gd name="T96" fmla="*/ 61 w 3475"/>
                  <a:gd name="T97" fmla="*/ 2401 h 10393"/>
                  <a:gd name="T98" fmla="*/ 111 w 3475"/>
                  <a:gd name="T99" fmla="*/ 2591 h 10393"/>
                  <a:gd name="T100" fmla="*/ 174 w 3475"/>
                  <a:gd name="T101" fmla="*/ 2793 h 10393"/>
                  <a:gd name="T102" fmla="*/ 255 w 3475"/>
                  <a:gd name="T103" fmla="*/ 3012 h 10393"/>
                  <a:gd name="T104" fmla="*/ 332 w 3475"/>
                  <a:gd name="T105" fmla="*/ 3182 h 10393"/>
                  <a:gd name="T106" fmla="*/ 428 w 3475"/>
                  <a:gd name="T107" fmla="*/ 3366 h 10393"/>
                  <a:gd name="T108" fmla="*/ 580 w 3475"/>
                  <a:gd name="T109" fmla="*/ 3631 h 10393"/>
                  <a:gd name="T110" fmla="*/ 735 w 3475"/>
                  <a:gd name="T111" fmla="*/ 3888 h 10393"/>
                  <a:gd name="T112" fmla="*/ 887 w 3475"/>
                  <a:gd name="T113" fmla="*/ 4142 h 10393"/>
                  <a:gd name="T114" fmla="*/ 1030 w 3475"/>
                  <a:gd name="T115" fmla="*/ 4397 h 10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475" h="10393">
                    <a:moveTo>
                      <a:pt x="1076" y="4483"/>
                    </a:moveTo>
                    <a:lnTo>
                      <a:pt x="1196" y="4674"/>
                    </a:lnTo>
                    <a:lnTo>
                      <a:pt x="1318" y="4867"/>
                    </a:lnTo>
                    <a:lnTo>
                      <a:pt x="1442" y="5059"/>
                    </a:lnTo>
                    <a:lnTo>
                      <a:pt x="1566" y="5252"/>
                    </a:lnTo>
                    <a:lnTo>
                      <a:pt x="1691" y="5443"/>
                    </a:lnTo>
                    <a:lnTo>
                      <a:pt x="1815" y="5636"/>
                    </a:lnTo>
                    <a:lnTo>
                      <a:pt x="1938" y="5827"/>
                    </a:lnTo>
                    <a:lnTo>
                      <a:pt x="2060" y="6019"/>
                    </a:lnTo>
                    <a:lnTo>
                      <a:pt x="2180" y="6211"/>
                    </a:lnTo>
                    <a:lnTo>
                      <a:pt x="2295" y="6402"/>
                    </a:lnTo>
                    <a:lnTo>
                      <a:pt x="2409" y="6593"/>
                    </a:lnTo>
                    <a:lnTo>
                      <a:pt x="2518" y="6783"/>
                    </a:lnTo>
                    <a:lnTo>
                      <a:pt x="2623" y="6973"/>
                    </a:lnTo>
                    <a:lnTo>
                      <a:pt x="2723" y="7161"/>
                    </a:lnTo>
                    <a:lnTo>
                      <a:pt x="2816" y="7350"/>
                    </a:lnTo>
                    <a:lnTo>
                      <a:pt x="2903" y="7537"/>
                    </a:lnTo>
                    <a:lnTo>
                      <a:pt x="2983" y="7725"/>
                    </a:lnTo>
                    <a:lnTo>
                      <a:pt x="3057" y="7910"/>
                    </a:lnTo>
                    <a:lnTo>
                      <a:pt x="3121" y="8095"/>
                    </a:lnTo>
                    <a:lnTo>
                      <a:pt x="3178" y="8280"/>
                    </a:lnTo>
                    <a:lnTo>
                      <a:pt x="3224" y="8462"/>
                    </a:lnTo>
                    <a:lnTo>
                      <a:pt x="3261" y="8645"/>
                    </a:lnTo>
                    <a:lnTo>
                      <a:pt x="3289" y="8825"/>
                    </a:lnTo>
                    <a:lnTo>
                      <a:pt x="3304" y="9006"/>
                    </a:lnTo>
                    <a:lnTo>
                      <a:pt x="3308" y="9184"/>
                    </a:lnTo>
                    <a:lnTo>
                      <a:pt x="3300" y="9361"/>
                    </a:lnTo>
                    <a:lnTo>
                      <a:pt x="3279" y="9537"/>
                    </a:lnTo>
                    <a:lnTo>
                      <a:pt x="3244" y="9711"/>
                    </a:lnTo>
                    <a:lnTo>
                      <a:pt x="3196" y="9884"/>
                    </a:lnTo>
                    <a:lnTo>
                      <a:pt x="3133" y="10055"/>
                    </a:lnTo>
                    <a:lnTo>
                      <a:pt x="3055" y="10224"/>
                    </a:lnTo>
                    <a:lnTo>
                      <a:pt x="2960" y="10393"/>
                    </a:lnTo>
                    <a:lnTo>
                      <a:pt x="3115" y="10219"/>
                    </a:lnTo>
                    <a:lnTo>
                      <a:pt x="3241" y="10035"/>
                    </a:lnTo>
                    <a:lnTo>
                      <a:pt x="3338" y="9839"/>
                    </a:lnTo>
                    <a:lnTo>
                      <a:pt x="3409" y="9635"/>
                    </a:lnTo>
                    <a:lnTo>
                      <a:pt x="3454" y="9420"/>
                    </a:lnTo>
                    <a:lnTo>
                      <a:pt x="3475" y="9197"/>
                    </a:lnTo>
                    <a:lnTo>
                      <a:pt x="3473" y="8967"/>
                    </a:lnTo>
                    <a:lnTo>
                      <a:pt x="3452" y="8729"/>
                    </a:lnTo>
                    <a:lnTo>
                      <a:pt x="3410" y="8487"/>
                    </a:lnTo>
                    <a:lnTo>
                      <a:pt x="3350" y="8239"/>
                    </a:lnTo>
                    <a:lnTo>
                      <a:pt x="3275" y="7986"/>
                    </a:lnTo>
                    <a:lnTo>
                      <a:pt x="3185" y="7729"/>
                    </a:lnTo>
                    <a:lnTo>
                      <a:pt x="3081" y="7469"/>
                    </a:lnTo>
                    <a:lnTo>
                      <a:pt x="2965" y="7208"/>
                    </a:lnTo>
                    <a:lnTo>
                      <a:pt x="2839" y="6945"/>
                    </a:lnTo>
                    <a:lnTo>
                      <a:pt x="2704" y="6681"/>
                    </a:lnTo>
                    <a:lnTo>
                      <a:pt x="2562" y="6418"/>
                    </a:lnTo>
                    <a:lnTo>
                      <a:pt x="2415" y="6156"/>
                    </a:lnTo>
                    <a:lnTo>
                      <a:pt x="2263" y="5896"/>
                    </a:lnTo>
                    <a:lnTo>
                      <a:pt x="2108" y="5638"/>
                    </a:lnTo>
                    <a:lnTo>
                      <a:pt x="1952" y="5384"/>
                    </a:lnTo>
                    <a:lnTo>
                      <a:pt x="1796" y="5134"/>
                    </a:lnTo>
                    <a:lnTo>
                      <a:pt x="1641" y="4888"/>
                    </a:lnTo>
                    <a:lnTo>
                      <a:pt x="1490" y="4649"/>
                    </a:lnTo>
                    <a:lnTo>
                      <a:pt x="1344" y="4415"/>
                    </a:lnTo>
                    <a:lnTo>
                      <a:pt x="1204" y="4189"/>
                    </a:lnTo>
                    <a:lnTo>
                      <a:pt x="1071" y="3972"/>
                    </a:lnTo>
                    <a:lnTo>
                      <a:pt x="948" y="3763"/>
                    </a:lnTo>
                    <a:lnTo>
                      <a:pt x="835" y="3563"/>
                    </a:lnTo>
                    <a:lnTo>
                      <a:pt x="734" y="3375"/>
                    </a:lnTo>
                    <a:lnTo>
                      <a:pt x="648" y="3197"/>
                    </a:lnTo>
                    <a:lnTo>
                      <a:pt x="576" y="3031"/>
                    </a:lnTo>
                    <a:lnTo>
                      <a:pt x="522" y="2868"/>
                    </a:lnTo>
                    <a:lnTo>
                      <a:pt x="475" y="2711"/>
                    </a:lnTo>
                    <a:lnTo>
                      <a:pt x="438" y="2559"/>
                    </a:lnTo>
                    <a:lnTo>
                      <a:pt x="408" y="2412"/>
                    </a:lnTo>
                    <a:lnTo>
                      <a:pt x="386" y="2272"/>
                    </a:lnTo>
                    <a:lnTo>
                      <a:pt x="371" y="2136"/>
                    </a:lnTo>
                    <a:lnTo>
                      <a:pt x="364" y="2006"/>
                    </a:lnTo>
                    <a:lnTo>
                      <a:pt x="361" y="1881"/>
                    </a:lnTo>
                    <a:lnTo>
                      <a:pt x="367" y="1760"/>
                    </a:lnTo>
                    <a:lnTo>
                      <a:pt x="378" y="1644"/>
                    </a:lnTo>
                    <a:lnTo>
                      <a:pt x="394" y="1533"/>
                    </a:lnTo>
                    <a:lnTo>
                      <a:pt x="416" y="1427"/>
                    </a:lnTo>
                    <a:lnTo>
                      <a:pt x="443" y="1324"/>
                    </a:lnTo>
                    <a:lnTo>
                      <a:pt x="474" y="1226"/>
                    </a:lnTo>
                    <a:lnTo>
                      <a:pt x="510" y="1131"/>
                    </a:lnTo>
                    <a:lnTo>
                      <a:pt x="550" y="1040"/>
                    </a:lnTo>
                    <a:lnTo>
                      <a:pt x="593" y="954"/>
                    </a:lnTo>
                    <a:lnTo>
                      <a:pt x="640" y="871"/>
                    </a:lnTo>
                    <a:lnTo>
                      <a:pt x="689" y="791"/>
                    </a:lnTo>
                    <a:lnTo>
                      <a:pt x="741" y="715"/>
                    </a:lnTo>
                    <a:lnTo>
                      <a:pt x="796" y="641"/>
                    </a:lnTo>
                    <a:lnTo>
                      <a:pt x="852" y="571"/>
                    </a:lnTo>
                    <a:lnTo>
                      <a:pt x="910" y="503"/>
                    </a:lnTo>
                    <a:lnTo>
                      <a:pt x="970" y="439"/>
                    </a:lnTo>
                    <a:lnTo>
                      <a:pt x="1030" y="376"/>
                    </a:lnTo>
                    <a:lnTo>
                      <a:pt x="1092" y="316"/>
                    </a:lnTo>
                    <a:lnTo>
                      <a:pt x="1153" y="258"/>
                    </a:lnTo>
                    <a:lnTo>
                      <a:pt x="1215" y="203"/>
                    </a:lnTo>
                    <a:lnTo>
                      <a:pt x="1276" y="149"/>
                    </a:lnTo>
                    <a:lnTo>
                      <a:pt x="1337" y="98"/>
                    </a:lnTo>
                    <a:lnTo>
                      <a:pt x="1396" y="49"/>
                    </a:lnTo>
                    <a:lnTo>
                      <a:pt x="1454" y="0"/>
                    </a:lnTo>
                    <a:lnTo>
                      <a:pt x="1442" y="3"/>
                    </a:lnTo>
                    <a:lnTo>
                      <a:pt x="1409" y="14"/>
                    </a:lnTo>
                    <a:lnTo>
                      <a:pt x="1356" y="34"/>
                    </a:lnTo>
                    <a:lnTo>
                      <a:pt x="1286" y="63"/>
                    </a:lnTo>
                    <a:lnTo>
                      <a:pt x="1246" y="80"/>
                    </a:lnTo>
                    <a:lnTo>
                      <a:pt x="1203" y="100"/>
                    </a:lnTo>
                    <a:lnTo>
                      <a:pt x="1157" y="122"/>
                    </a:lnTo>
                    <a:lnTo>
                      <a:pt x="1108" y="147"/>
                    </a:lnTo>
                    <a:lnTo>
                      <a:pt x="1058" y="175"/>
                    </a:lnTo>
                    <a:lnTo>
                      <a:pt x="1004" y="204"/>
                    </a:lnTo>
                    <a:lnTo>
                      <a:pt x="950" y="237"/>
                    </a:lnTo>
                    <a:lnTo>
                      <a:pt x="894" y="272"/>
                    </a:lnTo>
                    <a:lnTo>
                      <a:pt x="837" y="310"/>
                    </a:lnTo>
                    <a:lnTo>
                      <a:pt x="780" y="351"/>
                    </a:lnTo>
                    <a:lnTo>
                      <a:pt x="722" y="394"/>
                    </a:lnTo>
                    <a:lnTo>
                      <a:pt x="665" y="442"/>
                    </a:lnTo>
                    <a:lnTo>
                      <a:pt x="607" y="491"/>
                    </a:lnTo>
                    <a:lnTo>
                      <a:pt x="551" y="545"/>
                    </a:lnTo>
                    <a:lnTo>
                      <a:pt x="495" y="600"/>
                    </a:lnTo>
                    <a:lnTo>
                      <a:pt x="441" y="659"/>
                    </a:lnTo>
                    <a:lnTo>
                      <a:pt x="389" y="722"/>
                    </a:lnTo>
                    <a:lnTo>
                      <a:pt x="337" y="788"/>
                    </a:lnTo>
                    <a:lnTo>
                      <a:pt x="289" y="858"/>
                    </a:lnTo>
                    <a:lnTo>
                      <a:pt x="244" y="931"/>
                    </a:lnTo>
                    <a:lnTo>
                      <a:pt x="200" y="1007"/>
                    </a:lnTo>
                    <a:lnTo>
                      <a:pt x="161" y="1087"/>
                    </a:lnTo>
                    <a:lnTo>
                      <a:pt x="125" y="1171"/>
                    </a:lnTo>
                    <a:lnTo>
                      <a:pt x="93" y="1257"/>
                    </a:lnTo>
                    <a:lnTo>
                      <a:pt x="79" y="1306"/>
                    </a:lnTo>
                    <a:lnTo>
                      <a:pt x="67" y="1353"/>
                    </a:lnTo>
                    <a:lnTo>
                      <a:pt x="55" y="1400"/>
                    </a:lnTo>
                    <a:lnTo>
                      <a:pt x="45" y="1449"/>
                    </a:lnTo>
                    <a:lnTo>
                      <a:pt x="36" y="1496"/>
                    </a:lnTo>
                    <a:lnTo>
                      <a:pt x="27" y="1544"/>
                    </a:lnTo>
                    <a:lnTo>
                      <a:pt x="20" y="1593"/>
                    </a:lnTo>
                    <a:lnTo>
                      <a:pt x="14" y="1642"/>
                    </a:lnTo>
                    <a:lnTo>
                      <a:pt x="9" y="1692"/>
                    </a:lnTo>
                    <a:lnTo>
                      <a:pt x="5" y="1741"/>
                    </a:lnTo>
                    <a:lnTo>
                      <a:pt x="2" y="1792"/>
                    </a:lnTo>
                    <a:lnTo>
                      <a:pt x="1" y="1843"/>
                    </a:lnTo>
                    <a:lnTo>
                      <a:pt x="0" y="1895"/>
                    </a:lnTo>
                    <a:lnTo>
                      <a:pt x="2" y="1948"/>
                    </a:lnTo>
                    <a:lnTo>
                      <a:pt x="4" y="2001"/>
                    </a:lnTo>
                    <a:lnTo>
                      <a:pt x="8" y="2055"/>
                    </a:lnTo>
                    <a:lnTo>
                      <a:pt x="13" y="2110"/>
                    </a:lnTo>
                    <a:lnTo>
                      <a:pt x="20" y="2166"/>
                    </a:lnTo>
                    <a:lnTo>
                      <a:pt x="28" y="2223"/>
                    </a:lnTo>
                    <a:lnTo>
                      <a:pt x="37" y="2281"/>
                    </a:lnTo>
                    <a:lnTo>
                      <a:pt x="49" y="2341"/>
                    </a:lnTo>
                    <a:lnTo>
                      <a:pt x="61" y="2401"/>
                    </a:lnTo>
                    <a:lnTo>
                      <a:pt x="76" y="2463"/>
                    </a:lnTo>
                    <a:lnTo>
                      <a:pt x="93" y="2526"/>
                    </a:lnTo>
                    <a:lnTo>
                      <a:pt x="111" y="2591"/>
                    </a:lnTo>
                    <a:lnTo>
                      <a:pt x="130" y="2657"/>
                    </a:lnTo>
                    <a:lnTo>
                      <a:pt x="151" y="2725"/>
                    </a:lnTo>
                    <a:lnTo>
                      <a:pt x="174" y="2793"/>
                    </a:lnTo>
                    <a:lnTo>
                      <a:pt x="199" y="2865"/>
                    </a:lnTo>
                    <a:lnTo>
                      <a:pt x="227" y="2938"/>
                    </a:lnTo>
                    <a:lnTo>
                      <a:pt x="255" y="3012"/>
                    </a:lnTo>
                    <a:lnTo>
                      <a:pt x="286" y="3088"/>
                    </a:lnTo>
                    <a:lnTo>
                      <a:pt x="309" y="3135"/>
                    </a:lnTo>
                    <a:lnTo>
                      <a:pt x="332" y="3182"/>
                    </a:lnTo>
                    <a:lnTo>
                      <a:pt x="355" y="3229"/>
                    </a:lnTo>
                    <a:lnTo>
                      <a:pt x="380" y="3274"/>
                    </a:lnTo>
                    <a:lnTo>
                      <a:pt x="428" y="3366"/>
                    </a:lnTo>
                    <a:lnTo>
                      <a:pt x="478" y="3456"/>
                    </a:lnTo>
                    <a:lnTo>
                      <a:pt x="529" y="3543"/>
                    </a:lnTo>
                    <a:lnTo>
                      <a:pt x="580" y="3631"/>
                    </a:lnTo>
                    <a:lnTo>
                      <a:pt x="631" y="3718"/>
                    </a:lnTo>
                    <a:lnTo>
                      <a:pt x="684" y="3803"/>
                    </a:lnTo>
                    <a:lnTo>
                      <a:pt x="735" y="3888"/>
                    </a:lnTo>
                    <a:lnTo>
                      <a:pt x="787" y="3973"/>
                    </a:lnTo>
                    <a:lnTo>
                      <a:pt x="837" y="4057"/>
                    </a:lnTo>
                    <a:lnTo>
                      <a:pt x="887" y="4142"/>
                    </a:lnTo>
                    <a:lnTo>
                      <a:pt x="937" y="4227"/>
                    </a:lnTo>
                    <a:lnTo>
                      <a:pt x="984" y="4311"/>
                    </a:lnTo>
                    <a:lnTo>
                      <a:pt x="1030" y="4397"/>
                    </a:lnTo>
                    <a:lnTo>
                      <a:pt x="1076" y="4483"/>
                    </a:lnTo>
                    <a:close/>
                  </a:path>
                </a:pathLst>
              </a:custGeom>
              <a:solidFill>
                <a:srgbClr val="8C815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19" name="Freeform 30"/>
              <p:cNvSpPr>
                <a:spLocks/>
              </p:cNvSpPr>
              <p:nvPr/>
            </p:nvSpPr>
            <p:spPr bwMode="auto">
              <a:xfrm>
                <a:off x="628568" y="2283345"/>
                <a:ext cx="255588" cy="512763"/>
              </a:xfrm>
              <a:custGeom>
                <a:avLst/>
                <a:gdLst>
                  <a:gd name="T0" fmla="*/ 758 w 2245"/>
                  <a:gd name="T1" fmla="*/ 169 h 4516"/>
                  <a:gd name="T2" fmla="*/ 578 w 2245"/>
                  <a:gd name="T3" fmla="*/ 516 h 4516"/>
                  <a:gd name="T4" fmla="*/ 414 w 2245"/>
                  <a:gd name="T5" fmla="*/ 875 h 4516"/>
                  <a:gd name="T6" fmla="*/ 270 w 2245"/>
                  <a:gd name="T7" fmla="*/ 1240 h 4516"/>
                  <a:gd name="T8" fmla="*/ 151 w 2245"/>
                  <a:gd name="T9" fmla="*/ 1605 h 4516"/>
                  <a:gd name="T10" fmla="*/ 64 w 2245"/>
                  <a:gd name="T11" fmla="*/ 1969 h 4516"/>
                  <a:gd name="T12" fmla="*/ 11 w 2245"/>
                  <a:gd name="T13" fmla="*/ 2326 h 4516"/>
                  <a:gd name="T14" fmla="*/ 0 w 2245"/>
                  <a:gd name="T15" fmla="*/ 2671 h 4516"/>
                  <a:gd name="T16" fmla="*/ 33 w 2245"/>
                  <a:gd name="T17" fmla="*/ 3001 h 4516"/>
                  <a:gd name="T18" fmla="*/ 118 w 2245"/>
                  <a:gd name="T19" fmla="*/ 3310 h 4516"/>
                  <a:gd name="T20" fmla="*/ 258 w 2245"/>
                  <a:gd name="T21" fmla="*/ 3594 h 4516"/>
                  <a:gd name="T22" fmla="*/ 458 w 2245"/>
                  <a:gd name="T23" fmla="*/ 3849 h 4516"/>
                  <a:gd name="T24" fmla="*/ 724 w 2245"/>
                  <a:gd name="T25" fmla="*/ 4070 h 4516"/>
                  <a:gd name="T26" fmla="*/ 1062 w 2245"/>
                  <a:gd name="T27" fmla="*/ 4253 h 4516"/>
                  <a:gd name="T28" fmla="*/ 1474 w 2245"/>
                  <a:gd name="T29" fmla="*/ 4394 h 4516"/>
                  <a:gd name="T30" fmla="*/ 1967 w 2245"/>
                  <a:gd name="T31" fmla="*/ 4487 h 4516"/>
                  <a:gd name="T32" fmla="*/ 2224 w 2245"/>
                  <a:gd name="T33" fmla="*/ 4509 h 4516"/>
                  <a:gd name="T34" fmla="*/ 2121 w 2245"/>
                  <a:gd name="T35" fmla="*/ 4475 h 4516"/>
                  <a:gd name="T36" fmla="*/ 2019 w 2245"/>
                  <a:gd name="T37" fmla="*/ 4433 h 4516"/>
                  <a:gd name="T38" fmla="*/ 1896 w 2245"/>
                  <a:gd name="T39" fmla="*/ 4373 h 4516"/>
                  <a:gd name="T40" fmla="*/ 1761 w 2245"/>
                  <a:gd name="T41" fmla="*/ 4295 h 4516"/>
                  <a:gd name="T42" fmla="*/ 1621 w 2245"/>
                  <a:gd name="T43" fmla="*/ 4195 h 4516"/>
                  <a:gd name="T44" fmla="*/ 1485 w 2245"/>
                  <a:gd name="T45" fmla="*/ 4073 h 4516"/>
                  <a:gd name="T46" fmla="*/ 1360 w 2245"/>
                  <a:gd name="T47" fmla="*/ 3926 h 4516"/>
                  <a:gd name="T48" fmla="*/ 1252 w 2245"/>
                  <a:gd name="T49" fmla="*/ 3752 h 4516"/>
                  <a:gd name="T50" fmla="*/ 1171 w 2245"/>
                  <a:gd name="T51" fmla="*/ 3551 h 4516"/>
                  <a:gd name="T52" fmla="*/ 1123 w 2245"/>
                  <a:gd name="T53" fmla="*/ 3319 h 4516"/>
                  <a:gd name="T54" fmla="*/ 1115 w 2245"/>
                  <a:gd name="T55" fmla="*/ 3057 h 4516"/>
                  <a:gd name="T56" fmla="*/ 1156 w 2245"/>
                  <a:gd name="T57" fmla="*/ 2761 h 4516"/>
                  <a:gd name="T58" fmla="*/ 1253 w 2245"/>
                  <a:gd name="T59" fmla="*/ 2429 h 4516"/>
                  <a:gd name="T60" fmla="*/ 1414 w 2245"/>
                  <a:gd name="T61" fmla="*/ 2061 h 4516"/>
                  <a:gd name="T62" fmla="*/ 1510 w 2245"/>
                  <a:gd name="T63" fmla="*/ 1869 h 4516"/>
                  <a:gd name="T64" fmla="*/ 1460 w 2245"/>
                  <a:gd name="T65" fmla="*/ 1899 h 4516"/>
                  <a:gd name="T66" fmla="*/ 1407 w 2245"/>
                  <a:gd name="T67" fmla="*/ 1933 h 4516"/>
                  <a:gd name="T68" fmla="*/ 1343 w 2245"/>
                  <a:gd name="T69" fmla="*/ 1979 h 4516"/>
                  <a:gd name="T70" fmla="*/ 1269 w 2245"/>
                  <a:gd name="T71" fmla="*/ 2038 h 4516"/>
                  <a:gd name="T72" fmla="*/ 1189 w 2245"/>
                  <a:gd name="T73" fmla="*/ 2108 h 4516"/>
                  <a:gd name="T74" fmla="*/ 1104 w 2245"/>
                  <a:gd name="T75" fmla="*/ 2191 h 4516"/>
                  <a:gd name="T76" fmla="*/ 1018 w 2245"/>
                  <a:gd name="T77" fmla="*/ 2287 h 4516"/>
                  <a:gd name="T78" fmla="*/ 934 w 2245"/>
                  <a:gd name="T79" fmla="*/ 2395 h 4516"/>
                  <a:gd name="T80" fmla="*/ 853 w 2245"/>
                  <a:gd name="T81" fmla="*/ 2515 h 4516"/>
                  <a:gd name="T82" fmla="*/ 779 w 2245"/>
                  <a:gd name="T83" fmla="*/ 2649 h 4516"/>
                  <a:gd name="T84" fmla="*/ 714 w 2245"/>
                  <a:gd name="T85" fmla="*/ 2795 h 4516"/>
                  <a:gd name="T86" fmla="*/ 662 w 2245"/>
                  <a:gd name="T87" fmla="*/ 2954 h 4516"/>
                  <a:gd name="T88" fmla="*/ 625 w 2245"/>
                  <a:gd name="T89" fmla="*/ 3127 h 4516"/>
                  <a:gd name="T90" fmla="*/ 604 w 2245"/>
                  <a:gd name="T91" fmla="*/ 3313 h 4516"/>
                  <a:gd name="T92" fmla="*/ 596 w 2245"/>
                  <a:gd name="T93" fmla="*/ 3396 h 4516"/>
                  <a:gd name="T94" fmla="*/ 572 w 2245"/>
                  <a:gd name="T95" fmla="*/ 3315 h 4516"/>
                  <a:gd name="T96" fmla="*/ 549 w 2245"/>
                  <a:gd name="T97" fmla="*/ 3225 h 4516"/>
                  <a:gd name="T98" fmla="*/ 524 w 2245"/>
                  <a:gd name="T99" fmla="*/ 3106 h 4516"/>
                  <a:gd name="T100" fmla="*/ 498 w 2245"/>
                  <a:gd name="T101" fmla="*/ 2961 h 4516"/>
                  <a:gd name="T102" fmla="*/ 475 w 2245"/>
                  <a:gd name="T103" fmla="*/ 2789 h 4516"/>
                  <a:gd name="T104" fmla="*/ 455 w 2245"/>
                  <a:gd name="T105" fmla="*/ 2590 h 4516"/>
                  <a:gd name="T106" fmla="*/ 444 w 2245"/>
                  <a:gd name="T107" fmla="*/ 2368 h 4516"/>
                  <a:gd name="T108" fmla="*/ 443 w 2245"/>
                  <a:gd name="T109" fmla="*/ 2122 h 4516"/>
                  <a:gd name="T110" fmla="*/ 454 w 2245"/>
                  <a:gd name="T111" fmla="*/ 1852 h 4516"/>
                  <a:gd name="T112" fmla="*/ 481 w 2245"/>
                  <a:gd name="T113" fmla="*/ 1561 h 4516"/>
                  <a:gd name="T114" fmla="*/ 524 w 2245"/>
                  <a:gd name="T115" fmla="*/ 1249 h 4516"/>
                  <a:gd name="T116" fmla="*/ 588 w 2245"/>
                  <a:gd name="T117" fmla="*/ 916 h 4516"/>
                  <a:gd name="T118" fmla="*/ 674 w 2245"/>
                  <a:gd name="T119" fmla="*/ 563 h 4516"/>
                  <a:gd name="T120" fmla="*/ 786 w 2245"/>
                  <a:gd name="T121" fmla="*/ 192 h 4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245" h="4516">
                    <a:moveTo>
                      <a:pt x="851" y="0"/>
                    </a:moveTo>
                    <a:lnTo>
                      <a:pt x="758" y="169"/>
                    </a:lnTo>
                    <a:lnTo>
                      <a:pt x="666" y="340"/>
                    </a:lnTo>
                    <a:lnTo>
                      <a:pt x="578" y="516"/>
                    </a:lnTo>
                    <a:lnTo>
                      <a:pt x="494" y="694"/>
                    </a:lnTo>
                    <a:lnTo>
                      <a:pt x="414" y="875"/>
                    </a:lnTo>
                    <a:lnTo>
                      <a:pt x="339" y="1056"/>
                    </a:lnTo>
                    <a:lnTo>
                      <a:pt x="270" y="1240"/>
                    </a:lnTo>
                    <a:lnTo>
                      <a:pt x="208" y="1422"/>
                    </a:lnTo>
                    <a:lnTo>
                      <a:pt x="151" y="1605"/>
                    </a:lnTo>
                    <a:lnTo>
                      <a:pt x="104" y="1788"/>
                    </a:lnTo>
                    <a:lnTo>
                      <a:pt x="64" y="1969"/>
                    </a:lnTo>
                    <a:lnTo>
                      <a:pt x="33" y="2149"/>
                    </a:lnTo>
                    <a:lnTo>
                      <a:pt x="11" y="2326"/>
                    </a:lnTo>
                    <a:lnTo>
                      <a:pt x="0" y="2501"/>
                    </a:lnTo>
                    <a:lnTo>
                      <a:pt x="0" y="2671"/>
                    </a:lnTo>
                    <a:lnTo>
                      <a:pt x="11" y="2838"/>
                    </a:lnTo>
                    <a:lnTo>
                      <a:pt x="33" y="3001"/>
                    </a:lnTo>
                    <a:lnTo>
                      <a:pt x="70" y="3158"/>
                    </a:lnTo>
                    <a:lnTo>
                      <a:pt x="118" y="3310"/>
                    </a:lnTo>
                    <a:lnTo>
                      <a:pt x="180" y="3455"/>
                    </a:lnTo>
                    <a:lnTo>
                      <a:pt x="258" y="3594"/>
                    </a:lnTo>
                    <a:lnTo>
                      <a:pt x="351" y="3725"/>
                    </a:lnTo>
                    <a:lnTo>
                      <a:pt x="458" y="3849"/>
                    </a:lnTo>
                    <a:lnTo>
                      <a:pt x="583" y="3964"/>
                    </a:lnTo>
                    <a:lnTo>
                      <a:pt x="724" y="4070"/>
                    </a:lnTo>
                    <a:lnTo>
                      <a:pt x="885" y="4167"/>
                    </a:lnTo>
                    <a:lnTo>
                      <a:pt x="1062" y="4253"/>
                    </a:lnTo>
                    <a:lnTo>
                      <a:pt x="1258" y="4329"/>
                    </a:lnTo>
                    <a:lnTo>
                      <a:pt x="1474" y="4394"/>
                    </a:lnTo>
                    <a:lnTo>
                      <a:pt x="1710" y="4447"/>
                    </a:lnTo>
                    <a:lnTo>
                      <a:pt x="1967" y="4487"/>
                    </a:lnTo>
                    <a:lnTo>
                      <a:pt x="2245" y="4516"/>
                    </a:lnTo>
                    <a:lnTo>
                      <a:pt x="2224" y="4509"/>
                    </a:lnTo>
                    <a:lnTo>
                      <a:pt x="2164" y="4490"/>
                    </a:lnTo>
                    <a:lnTo>
                      <a:pt x="2121" y="4475"/>
                    </a:lnTo>
                    <a:lnTo>
                      <a:pt x="2073" y="4456"/>
                    </a:lnTo>
                    <a:lnTo>
                      <a:pt x="2019" y="4433"/>
                    </a:lnTo>
                    <a:lnTo>
                      <a:pt x="1959" y="4406"/>
                    </a:lnTo>
                    <a:lnTo>
                      <a:pt x="1896" y="4373"/>
                    </a:lnTo>
                    <a:lnTo>
                      <a:pt x="1829" y="4337"/>
                    </a:lnTo>
                    <a:lnTo>
                      <a:pt x="1761" y="4295"/>
                    </a:lnTo>
                    <a:lnTo>
                      <a:pt x="1691" y="4247"/>
                    </a:lnTo>
                    <a:lnTo>
                      <a:pt x="1621" y="4195"/>
                    </a:lnTo>
                    <a:lnTo>
                      <a:pt x="1552" y="4137"/>
                    </a:lnTo>
                    <a:lnTo>
                      <a:pt x="1485" y="4073"/>
                    </a:lnTo>
                    <a:lnTo>
                      <a:pt x="1420" y="4002"/>
                    </a:lnTo>
                    <a:lnTo>
                      <a:pt x="1360" y="3926"/>
                    </a:lnTo>
                    <a:lnTo>
                      <a:pt x="1304" y="3842"/>
                    </a:lnTo>
                    <a:lnTo>
                      <a:pt x="1252" y="3752"/>
                    </a:lnTo>
                    <a:lnTo>
                      <a:pt x="1208" y="3655"/>
                    </a:lnTo>
                    <a:lnTo>
                      <a:pt x="1171" y="3551"/>
                    </a:lnTo>
                    <a:lnTo>
                      <a:pt x="1142" y="3439"/>
                    </a:lnTo>
                    <a:lnTo>
                      <a:pt x="1123" y="3319"/>
                    </a:lnTo>
                    <a:lnTo>
                      <a:pt x="1114" y="3192"/>
                    </a:lnTo>
                    <a:lnTo>
                      <a:pt x="1115" y="3057"/>
                    </a:lnTo>
                    <a:lnTo>
                      <a:pt x="1129" y="2913"/>
                    </a:lnTo>
                    <a:lnTo>
                      <a:pt x="1156" y="2761"/>
                    </a:lnTo>
                    <a:lnTo>
                      <a:pt x="1198" y="2599"/>
                    </a:lnTo>
                    <a:lnTo>
                      <a:pt x="1253" y="2429"/>
                    </a:lnTo>
                    <a:lnTo>
                      <a:pt x="1326" y="2250"/>
                    </a:lnTo>
                    <a:lnTo>
                      <a:pt x="1414" y="2061"/>
                    </a:lnTo>
                    <a:lnTo>
                      <a:pt x="1520" y="1862"/>
                    </a:lnTo>
                    <a:lnTo>
                      <a:pt x="1510" y="1869"/>
                    </a:lnTo>
                    <a:lnTo>
                      <a:pt x="1481" y="1886"/>
                    </a:lnTo>
                    <a:lnTo>
                      <a:pt x="1460" y="1899"/>
                    </a:lnTo>
                    <a:lnTo>
                      <a:pt x="1436" y="1914"/>
                    </a:lnTo>
                    <a:lnTo>
                      <a:pt x="1407" y="1933"/>
                    </a:lnTo>
                    <a:lnTo>
                      <a:pt x="1377" y="1955"/>
                    </a:lnTo>
                    <a:lnTo>
                      <a:pt x="1343" y="1979"/>
                    </a:lnTo>
                    <a:lnTo>
                      <a:pt x="1308" y="2008"/>
                    </a:lnTo>
                    <a:lnTo>
                      <a:pt x="1269" y="2038"/>
                    </a:lnTo>
                    <a:lnTo>
                      <a:pt x="1230" y="2072"/>
                    </a:lnTo>
                    <a:lnTo>
                      <a:pt x="1189" y="2108"/>
                    </a:lnTo>
                    <a:lnTo>
                      <a:pt x="1146" y="2149"/>
                    </a:lnTo>
                    <a:lnTo>
                      <a:pt x="1104" y="2191"/>
                    </a:lnTo>
                    <a:lnTo>
                      <a:pt x="1061" y="2237"/>
                    </a:lnTo>
                    <a:lnTo>
                      <a:pt x="1018" y="2287"/>
                    </a:lnTo>
                    <a:lnTo>
                      <a:pt x="975" y="2339"/>
                    </a:lnTo>
                    <a:lnTo>
                      <a:pt x="934" y="2395"/>
                    </a:lnTo>
                    <a:lnTo>
                      <a:pt x="893" y="2453"/>
                    </a:lnTo>
                    <a:lnTo>
                      <a:pt x="853" y="2515"/>
                    </a:lnTo>
                    <a:lnTo>
                      <a:pt x="815" y="2580"/>
                    </a:lnTo>
                    <a:lnTo>
                      <a:pt x="779" y="2649"/>
                    </a:lnTo>
                    <a:lnTo>
                      <a:pt x="746" y="2720"/>
                    </a:lnTo>
                    <a:lnTo>
                      <a:pt x="714" y="2795"/>
                    </a:lnTo>
                    <a:lnTo>
                      <a:pt x="687" y="2872"/>
                    </a:lnTo>
                    <a:lnTo>
                      <a:pt x="662" y="2954"/>
                    </a:lnTo>
                    <a:lnTo>
                      <a:pt x="642" y="3039"/>
                    </a:lnTo>
                    <a:lnTo>
                      <a:pt x="625" y="3127"/>
                    </a:lnTo>
                    <a:lnTo>
                      <a:pt x="613" y="3218"/>
                    </a:lnTo>
                    <a:lnTo>
                      <a:pt x="604" y="3313"/>
                    </a:lnTo>
                    <a:lnTo>
                      <a:pt x="602" y="3411"/>
                    </a:lnTo>
                    <a:lnTo>
                      <a:pt x="596" y="3396"/>
                    </a:lnTo>
                    <a:lnTo>
                      <a:pt x="582" y="3349"/>
                    </a:lnTo>
                    <a:lnTo>
                      <a:pt x="572" y="3315"/>
                    </a:lnTo>
                    <a:lnTo>
                      <a:pt x="561" y="3274"/>
                    </a:lnTo>
                    <a:lnTo>
                      <a:pt x="549" y="3225"/>
                    </a:lnTo>
                    <a:lnTo>
                      <a:pt x="537" y="3169"/>
                    </a:lnTo>
                    <a:lnTo>
                      <a:pt x="524" y="3106"/>
                    </a:lnTo>
                    <a:lnTo>
                      <a:pt x="511" y="3037"/>
                    </a:lnTo>
                    <a:lnTo>
                      <a:pt x="498" y="2961"/>
                    </a:lnTo>
                    <a:lnTo>
                      <a:pt x="486" y="2878"/>
                    </a:lnTo>
                    <a:lnTo>
                      <a:pt x="475" y="2789"/>
                    </a:lnTo>
                    <a:lnTo>
                      <a:pt x="464" y="2693"/>
                    </a:lnTo>
                    <a:lnTo>
                      <a:pt x="455" y="2590"/>
                    </a:lnTo>
                    <a:lnTo>
                      <a:pt x="448" y="2482"/>
                    </a:lnTo>
                    <a:lnTo>
                      <a:pt x="444" y="2368"/>
                    </a:lnTo>
                    <a:lnTo>
                      <a:pt x="442" y="2248"/>
                    </a:lnTo>
                    <a:lnTo>
                      <a:pt x="443" y="2122"/>
                    </a:lnTo>
                    <a:lnTo>
                      <a:pt x="447" y="1989"/>
                    </a:lnTo>
                    <a:lnTo>
                      <a:pt x="454" y="1852"/>
                    </a:lnTo>
                    <a:lnTo>
                      <a:pt x="465" y="1709"/>
                    </a:lnTo>
                    <a:lnTo>
                      <a:pt x="481" y="1561"/>
                    </a:lnTo>
                    <a:lnTo>
                      <a:pt x="500" y="1407"/>
                    </a:lnTo>
                    <a:lnTo>
                      <a:pt x="524" y="1249"/>
                    </a:lnTo>
                    <a:lnTo>
                      <a:pt x="553" y="1084"/>
                    </a:lnTo>
                    <a:lnTo>
                      <a:pt x="588" y="916"/>
                    </a:lnTo>
                    <a:lnTo>
                      <a:pt x="629" y="742"/>
                    </a:lnTo>
                    <a:lnTo>
                      <a:pt x="674" y="563"/>
                    </a:lnTo>
                    <a:lnTo>
                      <a:pt x="726" y="380"/>
                    </a:lnTo>
                    <a:lnTo>
                      <a:pt x="786" y="192"/>
                    </a:lnTo>
                    <a:lnTo>
                      <a:pt x="851" y="0"/>
                    </a:lnTo>
                    <a:close/>
                  </a:path>
                </a:pathLst>
              </a:custGeom>
              <a:solidFill>
                <a:srgbClr val="BDAD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26" name="Freeform 31"/>
              <p:cNvSpPr>
                <a:spLocks/>
              </p:cNvSpPr>
              <p:nvPr/>
            </p:nvSpPr>
            <p:spPr bwMode="auto">
              <a:xfrm>
                <a:off x="1123868" y="1491183"/>
                <a:ext cx="106363" cy="65088"/>
              </a:xfrm>
              <a:custGeom>
                <a:avLst/>
                <a:gdLst>
                  <a:gd name="T0" fmla="*/ 926 w 941"/>
                  <a:gd name="T1" fmla="*/ 588 h 588"/>
                  <a:gd name="T2" fmla="*/ 934 w 941"/>
                  <a:gd name="T3" fmla="*/ 565 h 588"/>
                  <a:gd name="T4" fmla="*/ 938 w 941"/>
                  <a:gd name="T5" fmla="*/ 540 h 588"/>
                  <a:gd name="T6" fmla="*/ 941 w 941"/>
                  <a:gd name="T7" fmla="*/ 514 h 588"/>
                  <a:gd name="T8" fmla="*/ 938 w 941"/>
                  <a:gd name="T9" fmla="*/ 487 h 588"/>
                  <a:gd name="T10" fmla="*/ 934 w 941"/>
                  <a:gd name="T11" fmla="*/ 458 h 588"/>
                  <a:gd name="T12" fmla="*/ 926 w 941"/>
                  <a:gd name="T13" fmla="*/ 428 h 588"/>
                  <a:gd name="T14" fmla="*/ 915 w 941"/>
                  <a:gd name="T15" fmla="*/ 396 h 588"/>
                  <a:gd name="T16" fmla="*/ 902 w 941"/>
                  <a:gd name="T17" fmla="*/ 365 h 588"/>
                  <a:gd name="T18" fmla="*/ 886 w 941"/>
                  <a:gd name="T19" fmla="*/ 333 h 588"/>
                  <a:gd name="T20" fmla="*/ 868 w 941"/>
                  <a:gd name="T21" fmla="*/ 302 h 588"/>
                  <a:gd name="T22" fmla="*/ 847 w 941"/>
                  <a:gd name="T23" fmla="*/ 269 h 588"/>
                  <a:gd name="T24" fmla="*/ 824 w 941"/>
                  <a:gd name="T25" fmla="*/ 239 h 588"/>
                  <a:gd name="T26" fmla="*/ 797 w 941"/>
                  <a:gd name="T27" fmla="*/ 209 h 588"/>
                  <a:gd name="T28" fmla="*/ 769 w 941"/>
                  <a:gd name="T29" fmla="*/ 180 h 588"/>
                  <a:gd name="T30" fmla="*/ 739 w 941"/>
                  <a:gd name="T31" fmla="*/ 151 h 588"/>
                  <a:gd name="T32" fmla="*/ 708 w 941"/>
                  <a:gd name="T33" fmla="*/ 125 h 588"/>
                  <a:gd name="T34" fmla="*/ 674 w 941"/>
                  <a:gd name="T35" fmla="*/ 100 h 588"/>
                  <a:gd name="T36" fmla="*/ 637 w 941"/>
                  <a:gd name="T37" fmla="*/ 78 h 588"/>
                  <a:gd name="T38" fmla="*/ 600 w 941"/>
                  <a:gd name="T39" fmla="*/ 58 h 588"/>
                  <a:gd name="T40" fmla="*/ 561 w 941"/>
                  <a:gd name="T41" fmla="*/ 40 h 588"/>
                  <a:gd name="T42" fmla="*/ 520 w 941"/>
                  <a:gd name="T43" fmla="*/ 25 h 588"/>
                  <a:gd name="T44" fmla="*/ 478 w 941"/>
                  <a:gd name="T45" fmla="*/ 14 h 588"/>
                  <a:gd name="T46" fmla="*/ 435 w 941"/>
                  <a:gd name="T47" fmla="*/ 6 h 588"/>
                  <a:gd name="T48" fmla="*/ 391 w 941"/>
                  <a:gd name="T49" fmla="*/ 1 h 588"/>
                  <a:gd name="T50" fmla="*/ 344 w 941"/>
                  <a:gd name="T51" fmla="*/ 0 h 588"/>
                  <a:gd name="T52" fmla="*/ 298 w 941"/>
                  <a:gd name="T53" fmla="*/ 4 h 588"/>
                  <a:gd name="T54" fmla="*/ 250 w 941"/>
                  <a:gd name="T55" fmla="*/ 12 h 588"/>
                  <a:gd name="T56" fmla="*/ 201 w 941"/>
                  <a:gd name="T57" fmla="*/ 25 h 588"/>
                  <a:gd name="T58" fmla="*/ 152 w 941"/>
                  <a:gd name="T59" fmla="*/ 43 h 588"/>
                  <a:gd name="T60" fmla="*/ 101 w 941"/>
                  <a:gd name="T61" fmla="*/ 66 h 588"/>
                  <a:gd name="T62" fmla="*/ 51 w 941"/>
                  <a:gd name="T63" fmla="*/ 94 h 588"/>
                  <a:gd name="T64" fmla="*/ 0 w 941"/>
                  <a:gd name="T65" fmla="*/ 128 h 588"/>
                  <a:gd name="T66" fmla="*/ 9 w 941"/>
                  <a:gd name="T67" fmla="*/ 125 h 588"/>
                  <a:gd name="T68" fmla="*/ 34 w 941"/>
                  <a:gd name="T69" fmla="*/ 117 h 588"/>
                  <a:gd name="T70" fmla="*/ 74 w 941"/>
                  <a:gd name="T71" fmla="*/ 106 h 588"/>
                  <a:gd name="T72" fmla="*/ 128 w 941"/>
                  <a:gd name="T73" fmla="*/ 94 h 588"/>
                  <a:gd name="T74" fmla="*/ 158 w 941"/>
                  <a:gd name="T75" fmla="*/ 89 h 588"/>
                  <a:gd name="T76" fmla="*/ 190 w 941"/>
                  <a:gd name="T77" fmla="*/ 84 h 588"/>
                  <a:gd name="T78" fmla="*/ 224 w 941"/>
                  <a:gd name="T79" fmla="*/ 79 h 588"/>
                  <a:gd name="T80" fmla="*/ 261 w 941"/>
                  <a:gd name="T81" fmla="*/ 76 h 588"/>
                  <a:gd name="T82" fmla="*/ 299 w 941"/>
                  <a:gd name="T83" fmla="*/ 74 h 588"/>
                  <a:gd name="T84" fmla="*/ 337 w 941"/>
                  <a:gd name="T85" fmla="*/ 73 h 588"/>
                  <a:gd name="T86" fmla="*/ 377 w 941"/>
                  <a:gd name="T87" fmla="*/ 74 h 588"/>
                  <a:gd name="T88" fmla="*/ 418 w 941"/>
                  <a:gd name="T89" fmla="*/ 77 h 588"/>
                  <a:gd name="T90" fmla="*/ 458 w 941"/>
                  <a:gd name="T91" fmla="*/ 82 h 588"/>
                  <a:gd name="T92" fmla="*/ 499 w 941"/>
                  <a:gd name="T93" fmla="*/ 89 h 588"/>
                  <a:gd name="T94" fmla="*/ 540 w 941"/>
                  <a:gd name="T95" fmla="*/ 99 h 588"/>
                  <a:gd name="T96" fmla="*/ 580 w 941"/>
                  <a:gd name="T97" fmla="*/ 112 h 588"/>
                  <a:gd name="T98" fmla="*/ 619 w 941"/>
                  <a:gd name="T99" fmla="*/ 129 h 588"/>
                  <a:gd name="T100" fmla="*/ 657 w 941"/>
                  <a:gd name="T101" fmla="*/ 148 h 588"/>
                  <a:gd name="T102" fmla="*/ 695 w 941"/>
                  <a:gd name="T103" fmla="*/ 172 h 588"/>
                  <a:gd name="T104" fmla="*/ 730 w 941"/>
                  <a:gd name="T105" fmla="*/ 200 h 588"/>
                  <a:gd name="T106" fmla="*/ 764 w 941"/>
                  <a:gd name="T107" fmla="*/ 231 h 588"/>
                  <a:gd name="T108" fmla="*/ 795 w 941"/>
                  <a:gd name="T109" fmla="*/ 266 h 588"/>
                  <a:gd name="T110" fmla="*/ 825 w 941"/>
                  <a:gd name="T111" fmla="*/ 307 h 588"/>
                  <a:gd name="T112" fmla="*/ 852 w 941"/>
                  <a:gd name="T113" fmla="*/ 352 h 588"/>
                  <a:gd name="T114" fmla="*/ 875 w 941"/>
                  <a:gd name="T115" fmla="*/ 403 h 588"/>
                  <a:gd name="T116" fmla="*/ 895 w 941"/>
                  <a:gd name="T117" fmla="*/ 459 h 588"/>
                  <a:gd name="T118" fmla="*/ 912 w 941"/>
                  <a:gd name="T119" fmla="*/ 520 h 588"/>
                  <a:gd name="T120" fmla="*/ 926 w 941"/>
                  <a:gd name="T121" fmla="*/ 588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41" h="588">
                    <a:moveTo>
                      <a:pt x="926" y="588"/>
                    </a:moveTo>
                    <a:lnTo>
                      <a:pt x="934" y="565"/>
                    </a:lnTo>
                    <a:lnTo>
                      <a:pt x="938" y="540"/>
                    </a:lnTo>
                    <a:lnTo>
                      <a:pt x="941" y="514"/>
                    </a:lnTo>
                    <a:lnTo>
                      <a:pt x="938" y="487"/>
                    </a:lnTo>
                    <a:lnTo>
                      <a:pt x="934" y="458"/>
                    </a:lnTo>
                    <a:lnTo>
                      <a:pt x="926" y="428"/>
                    </a:lnTo>
                    <a:lnTo>
                      <a:pt x="915" y="396"/>
                    </a:lnTo>
                    <a:lnTo>
                      <a:pt x="902" y="365"/>
                    </a:lnTo>
                    <a:lnTo>
                      <a:pt x="886" y="333"/>
                    </a:lnTo>
                    <a:lnTo>
                      <a:pt x="868" y="302"/>
                    </a:lnTo>
                    <a:lnTo>
                      <a:pt x="847" y="269"/>
                    </a:lnTo>
                    <a:lnTo>
                      <a:pt x="824" y="239"/>
                    </a:lnTo>
                    <a:lnTo>
                      <a:pt x="797" y="209"/>
                    </a:lnTo>
                    <a:lnTo>
                      <a:pt x="769" y="180"/>
                    </a:lnTo>
                    <a:lnTo>
                      <a:pt x="739" y="151"/>
                    </a:lnTo>
                    <a:lnTo>
                      <a:pt x="708" y="125"/>
                    </a:lnTo>
                    <a:lnTo>
                      <a:pt x="674" y="100"/>
                    </a:lnTo>
                    <a:lnTo>
                      <a:pt x="637" y="78"/>
                    </a:lnTo>
                    <a:lnTo>
                      <a:pt x="600" y="58"/>
                    </a:lnTo>
                    <a:lnTo>
                      <a:pt x="561" y="40"/>
                    </a:lnTo>
                    <a:lnTo>
                      <a:pt x="520" y="25"/>
                    </a:lnTo>
                    <a:lnTo>
                      <a:pt x="478" y="14"/>
                    </a:lnTo>
                    <a:lnTo>
                      <a:pt x="435" y="6"/>
                    </a:lnTo>
                    <a:lnTo>
                      <a:pt x="391" y="1"/>
                    </a:lnTo>
                    <a:lnTo>
                      <a:pt x="344" y="0"/>
                    </a:lnTo>
                    <a:lnTo>
                      <a:pt x="298" y="4"/>
                    </a:lnTo>
                    <a:lnTo>
                      <a:pt x="250" y="12"/>
                    </a:lnTo>
                    <a:lnTo>
                      <a:pt x="201" y="25"/>
                    </a:lnTo>
                    <a:lnTo>
                      <a:pt x="152" y="43"/>
                    </a:lnTo>
                    <a:lnTo>
                      <a:pt x="101" y="66"/>
                    </a:lnTo>
                    <a:lnTo>
                      <a:pt x="51" y="94"/>
                    </a:lnTo>
                    <a:lnTo>
                      <a:pt x="0" y="128"/>
                    </a:lnTo>
                    <a:lnTo>
                      <a:pt x="9" y="125"/>
                    </a:lnTo>
                    <a:lnTo>
                      <a:pt x="34" y="117"/>
                    </a:lnTo>
                    <a:lnTo>
                      <a:pt x="74" y="106"/>
                    </a:lnTo>
                    <a:lnTo>
                      <a:pt x="128" y="94"/>
                    </a:lnTo>
                    <a:lnTo>
                      <a:pt x="158" y="89"/>
                    </a:lnTo>
                    <a:lnTo>
                      <a:pt x="190" y="84"/>
                    </a:lnTo>
                    <a:lnTo>
                      <a:pt x="224" y="79"/>
                    </a:lnTo>
                    <a:lnTo>
                      <a:pt x="261" y="76"/>
                    </a:lnTo>
                    <a:lnTo>
                      <a:pt x="299" y="74"/>
                    </a:lnTo>
                    <a:lnTo>
                      <a:pt x="337" y="73"/>
                    </a:lnTo>
                    <a:lnTo>
                      <a:pt x="377" y="74"/>
                    </a:lnTo>
                    <a:lnTo>
                      <a:pt x="418" y="77"/>
                    </a:lnTo>
                    <a:lnTo>
                      <a:pt x="458" y="82"/>
                    </a:lnTo>
                    <a:lnTo>
                      <a:pt x="499" y="89"/>
                    </a:lnTo>
                    <a:lnTo>
                      <a:pt x="540" y="99"/>
                    </a:lnTo>
                    <a:lnTo>
                      <a:pt x="580" y="112"/>
                    </a:lnTo>
                    <a:lnTo>
                      <a:pt x="619" y="129"/>
                    </a:lnTo>
                    <a:lnTo>
                      <a:pt x="657" y="148"/>
                    </a:lnTo>
                    <a:lnTo>
                      <a:pt x="695" y="172"/>
                    </a:lnTo>
                    <a:lnTo>
                      <a:pt x="730" y="200"/>
                    </a:lnTo>
                    <a:lnTo>
                      <a:pt x="764" y="231"/>
                    </a:lnTo>
                    <a:lnTo>
                      <a:pt x="795" y="266"/>
                    </a:lnTo>
                    <a:lnTo>
                      <a:pt x="825" y="307"/>
                    </a:lnTo>
                    <a:lnTo>
                      <a:pt x="852" y="352"/>
                    </a:lnTo>
                    <a:lnTo>
                      <a:pt x="875" y="403"/>
                    </a:lnTo>
                    <a:lnTo>
                      <a:pt x="895" y="459"/>
                    </a:lnTo>
                    <a:lnTo>
                      <a:pt x="912" y="520"/>
                    </a:lnTo>
                    <a:lnTo>
                      <a:pt x="926" y="588"/>
                    </a:lnTo>
                    <a:close/>
                  </a:path>
                </a:pathLst>
              </a:custGeom>
              <a:solidFill>
                <a:srgbClr val="BDAD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27" name="Freeform 32"/>
              <p:cNvSpPr>
                <a:spLocks/>
              </p:cNvSpPr>
              <p:nvPr/>
            </p:nvSpPr>
            <p:spPr bwMode="auto">
              <a:xfrm>
                <a:off x="839705" y="1451495"/>
                <a:ext cx="98425" cy="39688"/>
              </a:xfrm>
              <a:custGeom>
                <a:avLst/>
                <a:gdLst>
                  <a:gd name="T0" fmla="*/ 865 w 865"/>
                  <a:gd name="T1" fmla="*/ 351 h 351"/>
                  <a:gd name="T2" fmla="*/ 819 w 865"/>
                  <a:gd name="T3" fmla="*/ 309 h 351"/>
                  <a:gd name="T4" fmla="*/ 774 w 865"/>
                  <a:gd name="T5" fmla="*/ 269 h 351"/>
                  <a:gd name="T6" fmla="*/ 729 w 865"/>
                  <a:gd name="T7" fmla="*/ 231 h 351"/>
                  <a:gd name="T8" fmla="*/ 682 w 865"/>
                  <a:gd name="T9" fmla="*/ 197 h 351"/>
                  <a:gd name="T10" fmla="*/ 636 w 865"/>
                  <a:gd name="T11" fmla="*/ 166 h 351"/>
                  <a:gd name="T12" fmla="*/ 591 w 865"/>
                  <a:gd name="T13" fmla="*/ 138 h 351"/>
                  <a:gd name="T14" fmla="*/ 545 w 865"/>
                  <a:gd name="T15" fmla="*/ 111 h 351"/>
                  <a:gd name="T16" fmla="*/ 500 w 865"/>
                  <a:gd name="T17" fmla="*/ 88 h 351"/>
                  <a:gd name="T18" fmla="*/ 456 w 865"/>
                  <a:gd name="T19" fmla="*/ 67 h 351"/>
                  <a:gd name="T20" fmla="*/ 413 w 865"/>
                  <a:gd name="T21" fmla="*/ 50 h 351"/>
                  <a:gd name="T22" fmla="*/ 370 w 865"/>
                  <a:gd name="T23" fmla="*/ 35 h 351"/>
                  <a:gd name="T24" fmla="*/ 330 w 865"/>
                  <a:gd name="T25" fmla="*/ 22 h 351"/>
                  <a:gd name="T26" fmla="*/ 291 w 865"/>
                  <a:gd name="T27" fmla="*/ 13 h 351"/>
                  <a:gd name="T28" fmla="*/ 252 w 865"/>
                  <a:gd name="T29" fmla="*/ 5 h 351"/>
                  <a:gd name="T30" fmla="*/ 217 w 865"/>
                  <a:gd name="T31" fmla="*/ 1 h 351"/>
                  <a:gd name="T32" fmla="*/ 183 w 865"/>
                  <a:gd name="T33" fmla="*/ 0 h 351"/>
                  <a:gd name="T34" fmla="*/ 152 w 865"/>
                  <a:gd name="T35" fmla="*/ 1 h 351"/>
                  <a:gd name="T36" fmla="*/ 122 w 865"/>
                  <a:gd name="T37" fmla="*/ 5 h 351"/>
                  <a:gd name="T38" fmla="*/ 96 w 865"/>
                  <a:gd name="T39" fmla="*/ 13 h 351"/>
                  <a:gd name="T40" fmla="*/ 72 w 865"/>
                  <a:gd name="T41" fmla="*/ 22 h 351"/>
                  <a:gd name="T42" fmla="*/ 52 w 865"/>
                  <a:gd name="T43" fmla="*/ 35 h 351"/>
                  <a:gd name="T44" fmla="*/ 34 w 865"/>
                  <a:gd name="T45" fmla="*/ 50 h 351"/>
                  <a:gd name="T46" fmla="*/ 20 w 865"/>
                  <a:gd name="T47" fmla="*/ 67 h 351"/>
                  <a:gd name="T48" fmla="*/ 10 w 865"/>
                  <a:gd name="T49" fmla="*/ 88 h 351"/>
                  <a:gd name="T50" fmla="*/ 3 w 865"/>
                  <a:gd name="T51" fmla="*/ 111 h 351"/>
                  <a:gd name="T52" fmla="*/ 0 w 865"/>
                  <a:gd name="T53" fmla="*/ 138 h 351"/>
                  <a:gd name="T54" fmla="*/ 1 w 865"/>
                  <a:gd name="T55" fmla="*/ 166 h 351"/>
                  <a:gd name="T56" fmla="*/ 7 w 865"/>
                  <a:gd name="T57" fmla="*/ 197 h 351"/>
                  <a:gd name="T58" fmla="*/ 17 w 865"/>
                  <a:gd name="T59" fmla="*/ 231 h 351"/>
                  <a:gd name="T60" fmla="*/ 31 w 865"/>
                  <a:gd name="T61" fmla="*/ 269 h 351"/>
                  <a:gd name="T62" fmla="*/ 51 w 865"/>
                  <a:gd name="T63" fmla="*/ 309 h 351"/>
                  <a:gd name="T64" fmla="*/ 75 w 865"/>
                  <a:gd name="T65" fmla="*/ 351 h 351"/>
                  <a:gd name="T66" fmla="*/ 75 w 865"/>
                  <a:gd name="T67" fmla="*/ 346 h 351"/>
                  <a:gd name="T68" fmla="*/ 74 w 865"/>
                  <a:gd name="T69" fmla="*/ 332 h 351"/>
                  <a:gd name="T70" fmla="*/ 75 w 865"/>
                  <a:gd name="T71" fmla="*/ 322 h 351"/>
                  <a:gd name="T72" fmla="*/ 76 w 865"/>
                  <a:gd name="T73" fmla="*/ 311 h 351"/>
                  <a:gd name="T74" fmla="*/ 77 w 865"/>
                  <a:gd name="T75" fmla="*/ 299 h 351"/>
                  <a:gd name="T76" fmla="*/ 80 w 865"/>
                  <a:gd name="T77" fmla="*/ 285 h 351"/>
                  <a:gd name="T78" fmla="*/ 83 w 865"/>
                  <a:gd name="T79" fmla="*/ 272 h 351"/>
                  <a:gd name="T80" fmla="*/ 88 w 865"/>
                  <a:gd name="T81" fmla="*/ 256 h 351"/>
                  <a:gd name="T82" fmla="*/ 94 w 865"/>
                  <a:gd name="T83" fmla="*/ 242 h 351"/>
                  <a:gd name="T84" fmla="*/ 102 w 865"/>
                  <a:gd name="T85" fmla="*/ 227 h 351"/>
                  <a:gd name="T86" fmla="*/ 111 w 865"/>
                  <a:gd name="T87" fmla="*/ 213 h 351"/>
                  <a:gd name="T88" fmla="*/ 123 w 865"/>
                  <a:gd name="T89" fmla="*/ 200 h 351"/>
                  <a:gd name="T90" fmla="*/ 137 w 865"/>
                  <a:gd name="T91" fmla="*/ 187 h 351"/>
                  <a:gd name="T92" fmla="*/ 153 w 865"/>
                  <a:gd name="T93" fmla="*/ 176 h 351"/>
                  <a:gd name="T94" fmla="*/ 171 w 865"/>
                  <a:gd name="T95" fmla="*/ 166 h 351"/>
                  <a:gd name="T96" fmla="*/ 192 w 865"/>
                  <a:gd name="T97" fmla="*/ 157 h 351"/>
                  <a:gd name="T98" fmla="*/ 216 w 865"/>
                  <a:gd name="T99" fmla="*/ 150 h 351"/>
                  <a:gd name="T100" fmla="*/ 243 w 865"/>
                  <a:gd name="T101" fmla="*/ 146 h 351"/>
                  <a:gd name="T102" fmla="*/ 274 w 865"/>
                  <a:gd name="T103" fmla="*/ 144 h 351"/>
                  <a:gd name="T104" fmla="*/ 307 w 865"/>
                  <a:gd name="T105" fmla="*/ 144 h 351"/>
                  <a:gd name="T106" fmla="*/ 344 w 865"/>
                  <a:gd name="T107" fmla="*/ 148 h 351"/>
                  <a:gd name="T108" fmla="*/ 384 w 865"/>
                  <a:gd name="T109" fmla="*/ 154 h 351"/>
                  <a:gd name="T110" fmla="*/ 430 w 865"/>
                  <a:gd name="T111" fmla="*/ 164 h 351"/>
                  <a:gd name="T112" fmla="*/ 478 w 865"/>
                  <a:gd name="T113" fmla="*/ 177 h 351"/>
                  <a:gd name="T114" fmla="*/ 530 w 865"/>
                  <a:gd name="T115" fmla="*/ 195 h 351"/>
                  <a:gd name="T116" fmla="*/ 588 w 865"/>
                  <a:gd name="T117" fmla="*/ 216 h 351"/>
                  <a:gd name="T118" fmla="*/ 650 w 865"/>
                  <a:gd name="T119" fmla="*/ 243 h 351"/>
                  <a:gd name="T120" fmla="*/ 717 w 865"/>
                  <a:gd name="T121" fmla="*/ 274 h 351"/>
                  <a:gd name="T122" fmla="*/ 788 w 865"/>
                  <a:gd name="T123" fmla="*/ 310 h 351"/>
                  <a:gd name="T124" fmla="*/ 865 w 865"/>
                  <a:gd name="T125" fmla="*/ 351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5" h="351">
                    <a:moveTo>
                      <a:pt x="865" y="351"/>
                    </a:moveTo>
                    <a:lnTo>
                      <a:pt x="819" y="309"/>
                    </a:lnTo>
                    <a:lnTo>
                      <a:pt x="774" y="269"/>
                    </a:lnTo>
                    <a:lnTo>
                      <a:pt x="729" y="231"/>
                    </a:lnTo>
                    <a:lnTo>
                      <a:pt x="682" y="197"/>
                    </a:lnTo>
                    <a:lnTo>
                      <a:pt x="636" y="166"/>
                    </a:lnTo>
                    <a:lnTo>
                      <a:pt x="591" y="138"/>
                    </a:lnTo>
                    <a:lnTo>
                      <a:pt x="545" y="111"/>
                    </a:lnTo>
                    <a:lnTo>
                      <a:pt x="500" y="88"/>
                    </a:lnTo>
                    <a:lnTo>
                      <a:pt x="456" y="67"/>
                    </a:lnTo>
                    <a:lnTo>
                      <a:pt x="413" y="50"/>
                    </a:lnTo>
                    <a:lnTo>
                      <a:pt x="370" y="35"/>
                    </a:lnTo>
                    <a:lnTo>
                      <a:pt x="330" y="22"/>
                    </a:lnTo>
                    <a:lnTo>
                      <a:pt x="291" y="13"/>
                    </a:lnTo>
                    <a:lnTo>
                      <a:pt x="252" y="5"/>
                    </a:lnTo>
                    <a:lnTo>
                      <a:pt x="217" y="1"/>
                    </a:lnTo>
                    <a:lnTo>
                      <a:pt x="183" y="0"/>
                    </a:lnTo>
                    <a:lnTo>
                      <a:pt x="152" y="1"/>
                    </a:lnTo>
                    <a:lnTo>
                      <a:pt x="122" y="5"/>
                    </a:lnTo>
                    <a:lnTo>
                      <a:pt x="96" y="13"/>
                    </a:lnTo>
                    <a:lnTo>
                      <a:pt x="72" y="22"/>
                    </a:lnTo>
                    <a:lnTo>
                      <a:pt x="52" y="35"/>
                    </a:lnTo>
                    <a:lnTo>
                      <a:pt x="34" y="50"/>
                    </a:lnTo>
                    <a:lnTo>
                      <a:pt x="20" y="67"/>
                    </a:lnTo>
                    <a:lnTo>
                      <a:pt x="10" y="88"/>
                    </a:lnTo>
                    <a:lnTo>
                      <a:pt x="3" y="111"/>
                    </a:lnTo>
                    <a:lnTo>
                      <a:pt x="0" y="138"/>
                    </a:lnTo>
                    <a:lnTo>
                      <a:pt x="1" y="166"/>
                    </a:lnTo>
                    <a:lnTo>
                      <a:pt x="7" y="197"/>
                    </a:lnTo>
                    <a:lnTo>
                      <a:pt x="17" y="231"/>
                    </a:lnTo>
                    <a:lnTo>
                      <a:pt x="31" y="269"/>
                    </a:lnTo>
                    <a:lnTo>
                      <a:pt x="51" y="309"/>
                    </a:lnTo>
                    <a:lnTo>
                      <a:pt x="75" y="351"/>
                    </a:lnTo>
                    <a:lnTo>
                      <a:pt x="75" y="346"/>
                    </a:lnTo>
                    <a:lnTo>
                      <a:pt x="74" y="332"/>
                    </a:lnTo>
                    <a:lnTo>
                      <a:pt x="75" y="322"/>
                    </a:lnTo>
                    <a:lnTo>
                      <a:pt x="76" y="311"/>
                    </a:lnTo>
                    <a:lnTo>
                      <a:pt x="77" y="299"/>
                    </a:lnTo>
                    <a:lnTo>
                      <a:pt x="80" y="285"/>
                    </a:lnTo>
                    <a:lnTo>
                      <a:pt x="83" y="272"/>
                    </a:lnTo>
                    <a:lnTo>
                      <a:pt x="88" y="256"/>
                    </a:lnTo>
                    <a:lnTo>
                      <a:pt x="94" y="242"/>
                    </a:lnTo>
                    <a:lnTo>
                      <a:pt x="102" y="227"/>
                    </a:lnTo>
                    <a:lnTo>
                      <a:pt x="111" y="213"/>
                    </a:lnTo>
                    <a:lnTo>
                      <a:pt x="123" y="200"/>
                    </a:lnTo>
                    <a:lnTo>
                      <a:pt x="137" y="187"/>
                    </a:lnTo>
                    <a:lnTo>
                      <a:pt x="153" y="176"/>
                    </a:lnTo>
                    <a:lnTo>
                      <a:pt x="171" y="166"/>
                    </a:lnTo>
                    <a:lnTo>
                      <a:pt x="192" y="157"/>
                    </a:lnTo>
                    <a:lnTo>
                      <a:pt x="216" y="150"/>
                    </a:lnTo>
                    <a:lnTo>
                      <a:pt x="243" y="146"/>
                    </a:lnTo>
                    <a:lnTo>
                      <a:pt x="274" y="144"/>
                    </a:lnTo>
                    <a:lnTo>
                      <a:pt x="307" y="144"/>
                    </a:lnTo>
                    <a:lnTo>
                      <a:pt x="344" y="148"/>
                    </a:lnTo>
                    <a:lnTo>
                      <a:pt x="384" y="154"/>
                    </a:lnTo>
                    <a:lnTo>
                      <a:pt x="430" y="164"/>
                    </a:lnTo>
                    <a:lnTo>
                      <a:pt x="478" y="177"/>
                    </a:lnTo>
                    <a:lnTo>
                      <a:pt x="530" y="195"/>
                    </a:lnTo>
                    <a:lnTo>
                      <a:pt x="588" y="216"/>
                    </a:lnTo>
                    <a:lnTo>
                      <a:pt x="650" y="243"/>
                    </a:lnTo>
                    <a:lnTo>
                      <a:pt x="717" y="274"/>
                    </a:lnTo>
                    <a:lnTo>
                      <a:pt x="788" y="310"/>
                    </a:lnTo>
                    <a:lnTo>
                      <a:pt x="865" y="351"/>
                    </a:lnTo>
                    <a:close/>
                  </a:path>
                </a:pathLst>
              </a:custGeom>
              <a:solidFill>
                <a:srgbClr val="BDAD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28" name="Freeform 33"/>
              <p:cNvSpPr>
                <a:spLocks/>
              </p:cNvSpPr>
              <p:nvPr/>
            </p:nvSpPr>
            <p:spPr bwMode="auto">
              <a:xfrm>
                <a:off x="831768" y="1592783"/>
                <a:ext cx="52388" cy="101600"/>
              </a:xfrm>
              <a:custGeom>
                <a:avLst/>
                <a:gdLst>
                  <a:gd name="T0" fmla="*/ 418 w 458"/>
                  <a:gd name="T1" fmla="*/ 40 h 894"/>
                  <a:gd name="T2" fmla="*/ 367 w 458"/>
                  <a:gd name="T3" fmla="*/ 28 h 894"/>
                  <a:gd name="T4" fmla="*/ 319 w 458"/>
                  <a:gd name="T5" fmla="*/ 16 h 894"/>
                  <a:gd name="T6" fmla="*/ 274 w 458"/>
                  <a:gd name="T7" fmla="*/ 8 h 894"/>
                  <a:gd name="T8" fmla="*/ 234 w 458"/>
                  <a:gd name="T9" fmla="*/ 3 h 894"/>
                  <a:gd name="T10" fmla="*/ 195 w 458"/>
                  <a:gd name="T11" fmla="*/ 0 h 894"/>
                  <a:gd name="T12" fmla="*/ 161 w 458"/>
                  <a:gd name="T13" fmla="*/ 0 h 894"/>
                  <a:gd name="T14" fmla="*/ 129 w 458"/>
                  <a:gd name="T15" fmla="*/ 2 h 894"/>
                  <a:gd name="T16" fmla="*/ 102 w 458"/>
                  <a:gd name="T17" fmla="*/ 7 h 894"/>
                  <a:gd name="T18" fmla="*/ 77 w 458"/>
                  <a:gd name="T19" fmla="*/ 14 h 894"/>
                  <a:gd name="T20" fmla="*/ 55 w 458"/>
                  <a:gd name="T21" fmla="*/ 25 h 894"/>
                  <a:gd name="T22" fmla="*/ 38 w 458"/>
                  <a:gd name="T23" fmla="*/ 37 h 894"/>
                  <a:gd name="T24" fmla="*/ 24 w 458"/>
                  <a:gd name="T25" fmla="*/ 52 h 894"/>
                  <a:gd name="T26" fmla="*/ 13 w 458"/>
                  <a:gd name="T27" fmla="*/ 70 h 894"/>
                  <a:gd name="T28" fmla="*/ 5 w 458"/>
                  <a:gd name="T29" fmla="*/ 90 h 894"/>
                  <a:gd name="T30" fmla="*/ 1 w 458"/>
                  <a:gd name="T31" fmla="*/ 112 h 894"/>
                  <a:gd name="T32" fmla="*/ 0 w 458"/>
                  <a:gd name="T33" fmla="*/ 137 h 894"/>
                  <a:gd name="T34" fmla="*/ 3 w 458"/>
                  <a:gd name="T35" fmla="*/ 166 h 894"/>
                  <a:gd name="T36" fmla="*/ 9 w 458"/>
                  <a:gd name="T37" fmla="*/ 197 h 894"/>
                  <a:gd name="T38" fmla="*/ 18 w 458"/>
                  <a:gd name="T39" fmla="*/ 229 h 894"/>
                  <a:gd name="T40" fmla="*/ 31 w 458"/>
                  <a:gd name="T41" fmla="*/ 265 h 894"/>
                  <a:gd name="T42" fmla="*/ 47 w 458"/>
                  <a:gd name="T43" fmla="*/ 304 h 894"/>
                  <a:gd name="T44" fmla="*/ 68 w 458"/>
                  <a:gd name="T45" fmla="*/ 344 h 894"/>
                  <a:gd name="T46" fmla="*/ 91 w 458"/>
                  <a:gd name="T47" fmla="*/ 387 h 894"/>
                  <a:gd name="T48" fmla="*/ 118 w 458"/>
                  <a:gd name="T49" fmla="*/ 434 h 894"/>
                  <a:gd name="T50" fmla="*/ 148 w 458"/>
                  <a:gd name="T51" fmla="*/ 482 h 894"/>
                  <a:gd name="T52" fmla="*/ 182 w 458"/>
                  <a:gd name="T53" fmla="*/ 534 h 894"/>
                  <a:gd name="T54" fmla="*/ 220 w 458"/>
                  <a:gd name="T55" fmla="*/ 587 h 894"/>
                  <a:gd name="T56" fmla="*/ 260 w 458"/>
                  <a:gd name="T57" fmla="*/ 643 h 894"/>
                  <a:gd name="T58" fmla="*/ 304 w 458"/>
                  <a:gd name="T59" fmla="*/ 703 h 894"/>
                  <a:gd name="T60" fmla="*/ 353 w 458"/>
                  <a:gd name="T61" fmla="*/ 764 h 894"/>
                  <a:gd name="T62" fmla="*/ 404 w 458"/>
                  <a:gd name="T63" fmla="*/ 828 h 894"/>
                  <a:gd name="T64" fmla="*/ 458 w 458"/>
                  <a:gd name="T65" fmla="*/ 894 h 894"/>
                  <a:gd name="T66" fmla="*/ 452 w 458"/>
                  <a:gd name="T67" fmla="*/ 886 h 894"/>
                  <a:gd name="T68" fmla="*/ 433 w 458"/>
                  <a:gd name="T69" fmla="*/ 861 h 894"/>
                  <a:gd name="T70" fmla="*/ 406 w 458"/>
                  <a:gd name="T71" fmla="*/ 822 h 894"/>
                  <a:gd name="T72" fmla="*/ 373 w 458"/>
                  <a:gd name="T73" fmla="*/ 771 h 894"/>
                  <a:gd name="T74" fmla="*/ 355 w 458"/>
                  <a:gd name="T75" fmla="*/ 742 h 894"/>
                  <a:gd name="T76" fmla="*/ 335 w 458"/>
                  <a:gd name="T77" fmla="*/ 711 h 894"/>
                  <a:gd name="T78" fmla="*/ 316 w 458"/>
                  <a:gd name="T79" fmla="*/ 678 h 894"/>
                  <a:gd name="T80" fmla="*/ 297 w 458"/>
                  <a:gd name="T81" fmla="*/ 643 h 894"/>
                  <a:gd name="T82" fmla="*/ 278 w 458"/>
                  <a:gd name="T83" fmla="*/ 608 h 894"/>
                  <a:gd name="T84" fmla="*/ 260 w 458"/>
                  <a:gd name="T85" fmla="*/ 571 h 894"/>
                  <a:gd name="T86" fmla="*/ 243 w 458"/>
                  <a:gd name="T87" fmla="*/ 533 h 894"/>
                  <a:gd name="T88" fmla="*/ 227 w 458"/>
                  <a:gd name="T89" fmla="*/ 494 h 894"/>
                  <a:gd name="T90" fmla="*/ 213 w 458"/>
                  <a:gd name="T91" fmla="*/ 456 h 894"/>
                  <a:gd name="T92" fmla="*/ 200 w 458"/>
                  <a:gd name="T93" fmla="*/ 418 h 894"/>
                  <a:gd name="T94" fmla="*/ 190 w 458"/>
                  <a:gd name="T95" fmla="*/ 380 h 894"/>
                  <a:gd name="T96" fmla="*/ 183 w 458"/>
                  <a:gd name="T97" fmla="*/ 342 h 894"/>
                  <a:gd name="T98" fmla="*/ 178 w 458"/>
                  <a:gd name="T99" fmla="*/ 306 h 894"/>
                  <a:gd name="T100" fmla="*/ 177 w 458"/>
                  <a:gd name="T101" fmla="*/ 270 h 894"/>
                  <a:gd name="T102" fmla="*/ 180 w 458"/>
                  <a:gd name="T103" fmla="*/ 236 h 894"/>
                  <a:gd name="T104" fmla="*/ 186 w 458"/>
                  <a:gd name="T105" fmla="*/ 204 h 894"/>
                  <a:gd name="T106" fmla="*/ 197 w 458"/>
                  <a:gd name="T107" fmla="*/ 174 h 894"/>
                  <a:gd name="T108" fmla="*/ 213 w 458"/>
                  <a:gd name="T109" fmla="*/ 146 h 894"/>
                  <a:gd name="T110" fmla="*/ 233 w 458"/>
                  <a:gd name="T111" fmla="*/ 120 h 894"/>
                  <a:gd name="T112" fmla="*/ 258 w 458"/>
                  <a:gd name="T113" fmla="*/ 98 h 894"/>
                  <a:gd name="T114" fmla="*/ 289 w 458"/>
                  <a:gd name="T115" fmla="*/ 78 h 894"/>
                  <a:gd name="T116" fmla="*/ 325 w 458"/>
                  <a:gd name="T117" fmla="*/ 62 h 894"/>
                  <a:gd name="T118" fmla="*/ 369 w 458"/>
                  <a:gd name="T119" fmla="*/ 49 h 894"/>
                  <a:gd name="T120" fmla="*/ 418 w 458"/>
                  <a:gd name="T121" fmla="*/ 40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58" h="894">
                    <a:moveTo>
                      <a:pt x="418" y="40"/>
                    </a:moveTo>
                    <a:lnTo>
                      <a:pt x="367" y="28"/>
                    </a:lnTo>
                    <a:lnTo>
                      <a:pt x="319" y="16"/>
                    </a:lnTo>
                    <a:lnTo>
                      <a:pt x="274" y="8"/>
                    </a:lnTo>
                    <a:lnTo>
                      <a:pt x="234" y="3"/>
                    </a:lnTo>
                    <a:lnTo>
                      <a:pt x="195" y="0"/>
                    </a:lnTo>
                    <a:lnTo>
                      <a:pt x="161" y="0"/>
                    </a:lnTo>
                    <a:lnTo>
                      <a:pt x="129" y="2"/>
                    </a:lnTo>
                    <a:lnTo>
                      <a:pt x="102" y="7"/>
                    </a:lnTo>
                    <a:lnTo>
                      <a:pt x="77" y="14"/>
                    </a:lnTo>
                    <a:lnTo>
                      <a:pt x="55" y="25"/>
                    </a:lnTo>
                    <a:lnTo>
                      <a:pt x="38" y="37"/>
                    </a:lnTo>
                    <a:lnTo>
                      <a:pt x="24" y="52"/>
                    </a:lnTo>
                    <a:lnTo>
                      <a:pt x="13" y="70"/>
                    </a:lnTo>
                    <a:lnTo>
                      <a:pt x="5" y="90"/>
                    </a:lnTo>
                    <a:lnTo>
                      <a:pt x="1" y="112"/>
                    </a:lnTo>
                    <a:lnTo>
                      <a:pt x="0" y="137"/>
                    </a:lnTo>
                    <a:lnTo>
                      <a:pt x="3" y="166"/>
                    </a:lnTo>
                    <a:lnTo>
                      <a:pt x="9" y="197"/>
                    </a:lnTo>
                    <a:lnTo>
                      <a:pt x="18" y="229"/>
                    </a:lnTo>
                    <a:lnTo>
                      <a:pt x="31" y="265"/>
                    </a:lnTo>
                    <a:lnTo>
                      <a:pt x="47" y="304"/>
                    </a:lnTo>
                    <a:lnTo>
                      <a:pt x="68" y="344"/>
                    </a:lnTo>
                    <a:lnTo>
                      <a:pt x="91" y="387"/>
                    </a:lnTo>
                    <a:lnTo>
                      <a:pt x="118" y="434"/>
                    </a:lnTo>
                    <a:lnTo>
                      <a:pt x="148" y="482"/>
                    </a:lnTo>
                    <a:lnTo>
                      <a:pt x="182" y="534"/>
                    </a:lnTo>
                    <a:lnTo>
                      <a:pt x="220" y="587"/>
                    </a:lnTo>
                    <a:lnTo>
                      <a:pt x="260" y="643"/>
                    </a:lnTo>
                    <a:lnTo>
                      <a:pt x="304" y="703"/>
                    </a:lnTo>
                    <a:lnTo>
                      <a:pt x="353" y="764"/>
                    </a:lnTo>
                    <a:lnTo>
                      <a:pt x="404" y="828"/>
                    </a:lnTo>
                    <a:lnTo>
                      <a:pt x="458" y="894"/>
                    </a:lnTo>
                    <a:lnTo>
                      <a:pt x="452" y="886"/>
                    </a:lnTo>
                    <a:lnTo>
                      <a:pt x="433" y="861"/>
                    </a:lnTo>
                    <a:lnTo>
                      <a:pt x="406" y="822"/>
                    </a:lnTo>
                    <a:lnTo>
                      <a:pt x="373" y="771"/>
                    </a:lnTo>
                    <a:lnTo>
                      <a:pt x="355" y="742"/>
                    </a:lnTo>
                    <a:lnTo>
                      <a:pt x="335" y="711"/>
                    </a:lnTo>
                    <a:lnTo>
                      <a:pt x="316" y="678"/>
                    </a:lnTo>
                    <a:lnTo>
                      <a:pt x="297" y="643"/>
                    </a:lnTo>
                    <a:lnTo>
                      <a:pt x="278" y="608"/>
                    </a:lnTo>
                    <a:lnTo>
                      <a:pt x="260" y="571"/>
                    </a:lnTo>
                    <a:lnTo>
                      <a:pt x="243" y="533"/>
                    </a:lnTo>
                    <a:lnTo>
                      <a:pt x="227" y="494"/>
                    </a:lnTo>
                    <a:lnTo>
                      <a:pt x="213" y="456"/>
                    </a:lnTo>
                    <a:lnTo>
                      <a:pt x="200" y="418"/>
                    </a:lnTo>
                    <a:lnTo>
                      <a:pt x="190" y="380"/>
                    </a:lnTo>
                    <a:lnTo>
                      <a:pt x="183" y="342"/>
                    </a:lnTo>
                    <a:lnTo>
                      <a:pt x="178" y="306"/>
                    </a:lnTo>
                    <a:lnTo>
                      <a:pt x="177" y="270"/>
                    </a:lnTo>
                    <a:lnTo>
                      <a:pt x="180" y="236"/>
                    </a:lnTo>
                    <a:lnTo>
                      <a:pt x="186" y="204"/>
                    </a:lnTo>
                    <a:lnTo>
                      <a:pt x="197" y="174"/>
                    </a:lnTo>
                    <a:lnTo>
                      <a:pt x="213" y="146"/>
                    </a:lnTo>
                    <a:lnTo>
                      <a:pt x="233" y="120"/>
                    </a:lnTo>
                    <a:lnTo>
                      <a:pt x="258" y="98"/>
                    </a:lnTo>
                    <a:lnTo>
                      <a:pt x="289" y="78"/>
                    </a:lnTo>
                    <a:lnTo>
                      <a:pt x="325" y="62"/>
                    </a:lnTo>
                    <a:lnTo>
                      <a:pt x="369" y="49"/>
                    </a:lnTo>
                    <a:lnTo>
                      <a:pt x="418" y="40"/>
                    </a:lnTo>
                    <a:close/>
                  </a:path>
                </a:pathLst>
              </a:custGeom>
              <a:solidFill>
                <a:srgbClr val="BDAD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29" name="Freeform 34"/>
              <p:cNvSpPr>
                <a:spLocks/>
              </p:cNvSpPr>
              <p:nvPr/>
            </p:nvSpPr>
            <p:spPr bwMode="auto">
              <a:xfrm>
                <a:off x="1176255" y="2210320"/>
                <a:ext cx="234950" cy="585788"/>
              </a:xfrm>
              <a:custGeom>
                <a:avLst/>
                <a:gdLst>
                  <a:gd name="T0" fmla="*/ 645 w 2065"/>
                  <a:gd name="T1" fmla="*/ 245 h 5168"/>
                  <a:gd name="T2" fmla="*/ 1077 w 2065"/>
                  <a:gd name="T3" fmla="*/ 720 h 5168"/>
                  <a:gd name="T4" fmla="*/ 1457 w 2065"/>
                  <a:gd name="T5" fmla="*/ 1289 h 5168"/>
                  <a:gd name="T6" fmla="*/ 1763 w 2065"/>
                  <a:gd name="T7" fmla="*/ 1918 h 5168"/>
                  <a:gd name="T8" fmla="*/ 1972 w 2065"/>
                  <a:gd name="T9" fmla="*/ 2574 h 5168"/>
                  <a:gd name="T10" fmla="*/ 2064 w 2065"/>
                  <a:gd name="T11" fmla="*/ 3223 h 5168"/>
                  <a:gd name="T12" fmla="*/ 2018 w 2065"/>
                  <a:gd name="T13" fmla="*/ 3830 h 5168"/>
                  <a:gd name="T14" fmla="*/ 1809 w 2065"/>
                  <a:gd name="T15" fmla="*/ 4362 h 5168"/>
                  <a:gd name="T16" fmla="*/ 1417 w 2065"/>
                  <a:gd name="T17" fmla="*/ 4786 h 5168"/>
                  <a:gd name="T18" fmla="*/ 822 w 2065"/>
                  <a:gd name="T19" fmla="*/ 5065 h 5168"/>
                  <a:gd name="T20" fmla="*/ 0 w 2065"/>
                  <a:gd name="T21" fmla="*/ 5168 h 5168"/>
                  <a:gd name="T22" fmla="*/ 77 w 2065"/>
                  <a:gd name="T23" fmla="*/ 5121 h 5168"/>
                  <a:gd name="T24" fmla="*/ 182 w 2065"/>
                  <a:gd name="T25" fmla="*/ 5051 h 5168"/>
                  <a:gd name="T26" fmla="*/ 318 w 2065"/>
                  <a:gd name="T27" fmla="*/ 4949 h 5168"/>
                  <a:gd name="T28" fmla="*/ 470 w 2065"/>
                  <a:gd name="T29" fmla="*/ 4817 h 5168"/>
                  <a:gd name="T30" fmla="*/ 628 w 2065"/>
                  <a:gd name="T31" fmla="*/ 4657 h 5168"/>
                  <a:gd name="T32" fmla="*/ 778 w 2065"/>
                  <a:gd name="T33" fmla="*/ 4470 h 5168"/>
                  <a:gd name="T34" fmla="*/ 908 w 2065"/>
                  <a:gd name="T35" fmla="*/ 4257 h 5168"/>
                  <a:gd name="T36" fmla="*/ 1005 w 2065"/>
                  <a:gd name="T37" fmla="*/ 4019 h 5168"/>
                  <a:gd name="T38" fmla="*/ 1059 w 2065"/>
                  <a:gd name="T39" fmla="*/ 3758 h 5168"/>
                  <a:gd name="T40" fmla="*/ 1056 w 2065"/>
                  <a:gd name="T41" fmla="*/ 3474 h 5168"/>
                  <a:gd name="T42" fmla="*/ 1081 w 2065"/>
                  <a:gd name="T43" fmla="*/ 3519 h 5168"/>
                  <a:gd name="T44" fmla="*/ 1139 w 2065"/>
                  <a:gd name="T45" fmla="*/ 3643 h 5168"/>
                  <a:gd name="T46" fmla="*/ 1171 w 2065"/>
                  <a:gd name="T47" fmla="*/ 3730 h 5168"/>
                  <a:gd name="T48" fmla="*/ 1198 w 2065"/>
                  <a:gd name="T49" fmla="*/ 3831 h 5168"/>
                  <a:gd name="T50" fmla="*/ 1217 w 2065"/>
                  <a:gd name="T51" fmla="*/ 3944 h 5168"/>
                  <a:gd name="T52" fmla="*/ 1225 w 2065"/>
                  <a:gd name="T53" fmla="*/ 4066 h 5168"/>
                  <a:gd name="T54" fmla="*/ 1218 w 2065"/>
                  <a:gd name="T55" fmla="*/ 4196 h 5168"/>
                  <a:gd name="T56" fmla="*/ 1191 w 2065"/>
                  <a:gd name="T57" fmla="*/ 4333 h 5168"/>
                  <a:gd name="T58" fmla="*/ 1173 w 2065"/>
                  <a:gd name="T59" fmla="*/ 4410 h 5168"/>
                  <a:gd name="T60" fmla="*/ 1255 w 2065"/>
                  <a:gd name="T61" fmla="*/ 4289 h 5168"/>
                  <a:gd name="T62" fmla="*/ 1347 w 2065"/>
                  <a:gd name="T63" fmla="*/ 4129 h 5168"/>
                  <a:gd name="T64" fmla="*/ 1444 w 2065"/>
                  <a:gd name="T65" fmla="*/ 3921 h 5168"/>
                  <a:gd name="T66" fmla="*/ 1527 w 2065"/>
                  <a:gd name="T67" fmla="*/ 3671 h 5168"/>
                  <a:gd name="T68" fmla="*/ 1582 w 2065"/>
                  <a:gd name="T69" fmla="*/ 3388 h 5168"/>
                  <a:gd name="T70" fmla="*/ 1586 w 2065"/>
                  <a:gd name="T71" fmla="*/ 3080 h 5168"/>
                  <a:gd name="T72" fmla="*/ 1524 w 2065"/>
                  <a:gd name="T73" fmla="*/ 2755 h 5168"/>
                  <a:gd name="T74" fmla="*/ 1377 w 2065"/>
                  <a:gd name="T75" fmla="*/ 2422 h 5168"/>
                  <a:gd name="T76" fmla="*/ 1126 w 2065"/>
                  <a:gd name="T77" fmla="*/ 2088 h 5168"/>
                  <a:gd name="T78" fmla="*/ 898 w 2065"/>
                  <a:gd name="T79" fmla="*/ 1869 h 5168"/>
                  <a:gd name="T80" fmla="*/ 946 w 2065"/>
                  <a:gd name="T81" fmla="*/ 1875 h 5168"/>
                  <a:gd name="T82" fmla="*/ 1028 w 2065"/>
                  <a:gd name="T83" fmla="*/ 1896 h 5168"/>
                  <a:gd name="T84" fmla="*/ 1093 w 2065"/>
                  <a:gd name="T85" fmla="*/ 1918 h 5168"/>
                  <a:gd name="T86" fmla="*/ 1171 w 2065"/>
                  <a:gd name="T87" fmla="*/ 1951 h 5168"/>
                  <a:gd name="T88" fmla="*/ 1258 w 2065"/>
                  <a:gd name="T89" fmla="*/ 1995 h 5168"/>
                  <a:gd name="T90" fmla="*/ 1356 w 2065"/>
                  <a:gd name="T91" fmla="*/ 2054 h 5168"/>
                  <a:gd name="T92" fmla="*/ 1463 w 2065"/>
                  <a:gd name="T93" fmla="*/ 2128 h 5168"/>
                  <a:gd name="T94" fmla="*/ 1578 w 2065"/>
                  <a:gd name="T95" fmla="*/ 2221 h 5168"/>
                  <a:gd name="T96" fmla="*/ 1606 w 2065"/>
                  <a:gd name="T97" fmla="*/ 2204 h 5168"/>
                  <a:gd name="T98" fmla="*/ 1545 w 2065"/>
                  <a:gd name="T99" fmla="*/ 2004 h 5168"/>
                  <a:gd name="T100" fmla="*/ 1482 w 2065"/>
                  <a:gd name="T101" fmla="*/ 1825 h 5168"/>
                  <a:gd name="T102" fmla="*/ 1394 w 2065"/>
                  <a:gd name="T103" fmla="*/ 1609 h 5168"/>
                  <a:gd name="T104" fmla="*/ 1280 w 2065"/>
                  <a:gd name="T105" fmla="*/ 1362 h 5168"/>
                  <a:gd name="T106" fmla="*/ 1139 w 2065"/>
                  <a:gd name="T107" fmla="*/ 1092 h 5168"/>
                  <a:gd name="T108" fmla="*/ 967 w 2065"/>
                  <a:gd name="T109" fmla="*/ 804 h 5168"/>
                  <a:gd name="T110" fmla="*/ 761 w 2065"/>
                  <a:gd name="T111" fmla="*/ 506 h 5168"/>
                  <a:gd name="T112" fmla="*/ 520 w 2065"/>
                  <a:gd name="T113" fmla="*/ 201 h 5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65" h="5168">
                    <a:moveTo>
                      <a:pt x="339" y="0"/>
                    </a:moveTo>
                    <a:lnTo>
                      <a:pt x="493" y="114"/>
                    </a:lnTo>
                    <a:lnTo>
                      <a:pt x="645" y="245"/>
                    </a:lnTo>
                    <a:lnTo>
                      <a:pt x="793" y="392"/>
                    </a:lnTo>
                    <a:lnTo>
                      <a:pt x="938" y="550"/>
                    </a:lnTo>
                    <a:lnTo>
                      <a:pt x="1077" y="720"/>
                    </a:lnTo>
                    <a:lnTo>
                      <a:pt x="1211" y="901"/>
                    </a:lnTo>
                    <a:lnTo>
                      <a:pt x="1338" y="1090"/>
                    </a:lnTo>
                    <a:lnTo>
                      <a:pt x="1457" y="1289"/>
                    </a:lnTo>
                    <a:lnTo>
                      <a:pt x="1568" y="1493"/>
                    </a:lnTo>
                    <a:lnTo>
                      <a:pt x="1670" y="1703"/>
                    </a:lnTo>
                    <a:lnTo>
                      <a:pt x="1763" y="1918"/>
                    </a:lnTo>
                    <a:lnTo>
                      <a:pt x="1844" y="2135"/>
                    </a:lnTo>
                    <a:lnTo>
                      <a:pt x="1914" y="2354"/>
                    </a:lnTo>
                    <a:lnTo>
                      <a:pt x="1972" y="2574"/>
                    </a:lnTo>
                    <a:lnTo>
                      <a:pt x="2018" y="2793"/>
                    </a:lnTo>
                    <a:lnTo>
                      <a:pt x="2048" y="3009"/>
                    </a:lnTo>
                    <a:lnTo>
                      <a:pt x="2064" y="3223"/>
                    </a:lnTo>
                    <a:lnTo>
                      <a:pt x="2065" y="3432"/>
                    </a:lnTo>
                    <a:lnTo>
                      <a:pt x="2050" y="3634"/>
                    </a:lnTo>
                    <a:lnTo>
                      <a:pt x="2018" y="3830"/>
                    </a:lnTo>
                    <a:lnTo>
                      <a:pt x="1966" y="4017"/>
                    </a:lnTo>
                    <a:lnTo>
                      <a:pt x="1898" y="4196"/>
                    </a:lnTo>
                    <a:lnTo>
                      <a:pt x="1809" y="4362"/>
                    </a:lnTo>
                    <a:lnTo>
                      <a:pt x="1700" y="4517"/>
                    </a:lnTo>
                    <a:lnTo>
                      <a:pt x="1569" y="4658"/>
                    </a:lnTo>
                    <a:lnTo>
                      <a:pt x="1417" y="4786"/>
                    </a:lnTo>
                    <a:lnTo>
                      <a:pt x="1243" y="4896"/>
                    </a:lnTo>
                    <a:lnTo>
                      <a:pt x="1045" y="4990"/>
                    </a:lnTo>
                    <a:lnTo>
                      <a:pt x="822" y="5065"/>
                    </a:lnTo>
                    <a:lnTo>
                      <a:pt x="574" y="5120"/>
                    </a:lnTo>
                    <a:lnTo>
                      <a:pt x="300" y="5155"/>
                    </a:lnTo>
                    <a:lnTo>
                      <a:pt x="0" y="5168"/>
                    </a:lnTo>
                    <a:lnTo>
                      <a:pt x="13" y="5159"/>
                    </a:lnTo>
                    <a:lnTo>
                      <a:pt x="50" y="5137"/>
                    </a:lnTo>
                    <a:lnTo>
                      <a:pt x="77" y="5121"/>
                    </a:lnTo>
                    <a:lnTo>
                      <a:pt x="108" y="5101"/>
                    </a:lnTo>
                    <a:lnTo>
                      <a:pt x="143" y="5077"/>
                    </a:lnTo>
                    <a:lnTo>
                      <a:pt x="182" y="5051"/>
                    </a:lnTo>
                    <a:lnTo>
                      <a:pt x="226" y="5019"/>
                    </a:lnTo>
                    <a:lnTo>
                      <a:pt x="270" y="4986"/>
                    </a:lnTo>
                    <a:lnTo>
                      <a:pt x="318" y="4949"/>
                    </a:lnTo>
                    <a:lnTo>
                      <a:pt x="368" y="4907"/>
                    </a:lnTo>
                    <a:lnTo>
                      <a:pt x="419" y="4864"/>
                    </a:lnTo>
                    <a:lnTo>
                      <a:pt x="470" y="4817"/>
                    </a:lnTo>
                    <a:lnTo>
                      <a:pt x="523" y="4767"/>
                    </a:lnTo>
                    <a:lnTo>
                      <a:pt x="576" y="4714"/>
                    </a:lnTo>
                    <a:lnTo>
                      <a:pt x="628" y="4657"/>
                    </a:lnTo>
                    <a:lnTo>
                      <a:pt x="679" y="4598"/>
                    </a:lnTo>
                    <a:lnTo>
                      <a:pt x="729" y="4536"/>
                    </a:lnTo>
                    <a:lnTo>
                      <a:pt x="778" y="4470"/>
                    </a:lnTo>
                    <a:lnTo>
                      <a:pt x="824" y="4402"/>
                    </a:lnTo>
                    <a:lnTo>
                      <a:pt x="867" y="4331"/>
                    </a:lnTo>
                    <a:lnTo>
                      <a:pt x="908" y="4257"/>
                    </a:lnTo>
                    <a:lnTo>
                      <a:pt x="945" y="4181"/>
                    </a:lnTo>
                    <a:lnTo>
                      <a:pt x="977" y="4102"/>
                    </a:lnTo>
                    <a:lnTo>
                      <a:pt x="1005" y="4019"/>
                    </a:lnTo>
                    <a:lnTo>
                      <a:pt x="1029" y="3935"/>
                    </a:lnTo>
                    <a:lnTo>
                      <a:pt x="1047" y="3848"/>
                    </a:lnTo>
                    <a:lnTo>
                      <a:pt x="1059" y="3758"/>
                    </a:lnTo>
                    <a:lnTo>
                      <a:pt x="1065" y="3666"/>
                    </a:lnTo>
                    <a:lnTo>
                      <a:pt x="1064" y="3571"/>
                    </a:lnTo>
                    <a:lnTo>
                      <a:pt x="1056" y="3474"/>
                    </a:lnTo>
                    <a:lnTo>
                      <a:pt x="1059" y="3479"/>
                    </a:lnTo>
                    <a:lnTo>
                      <a:pt x="1068" y="3494"/>
                    </a:lnTo>
                    <a:lnTo>
                      <a:pt x="1081" y="3519"/>
                    </a:lnTo>
                    <a:lnTo>
                      <a:pt x="1099" y="3553"/>
                    </a:lnTo>
                    <a:lnTo>
                      <a:pt x="1118" y="3594"/>
                    </a:lnTo>
                    <a:lnTo>
                      <a:pt x="1139" y="3643"/>
                    </a:lnTo>
                    <a:lnTo>
                      <a:pt x="1149" y="3671"/>
                    </a:lnTo>
                    <a:lnTo>
                      <a:pt x="1160" y="3700"/>
                    </a:lnTo>
                    <a:lnTo>
                      <a:pt x="1171" y="3730"/>
                    </a:lnTo>
                    <a:lnTo>
                      <a:pt x="1180" y="3762"/>
                    </a:lnTo>
                    <a:lnTo>
                      <a:pt x="1190" y="3796"/>
                    </a:lnTo>
                    <a:lnTo>
                      <a:pt x="1198" y="3831"/>
                    </a:lnTo>
                    <a:lnTo>
                      <a:pt x="1205" y="3867"/>
                    </a:lnTo>
                    <a:lnTo>
                      <a:pt x="1212" y="3905"/>
                    </a:lnTo>
                    <a:lnTo>
                      <a:pt x="1217" y="3944"/>
                    </a:lnTo>
                    <a:lnTo>
                      <a:pt x="1221" y="3983"/>
                    </a:lnTo>
                    <a:lnTo>
                      <a:pt x="1224" y="4024"/>
                    </a:lnTo>
                    <a:lnTo>
                      <a:pt x="1225" y="4066"/>
                    </a:lnTo>
                    <a:lnTo>
                      <a:pt x="1225" y="4109"/>
                    </a:lnTo>
                    <a:lnTo>
                      <a:pt x="1222" y="4152"/>
                    </a:lnTo>
                    <a:lnTo>
                      <a:pt x="1218" y="4196"/>
                    </a:lnTo>
                    <a:lnTo>
                      <a:pt x="1211" y="4241"/>
                    </a:lnTo>
                    <a:lnTo>
                      <a:pt x="1202" y="4287"/>
                    </a:lnTo>
                    <a:lnTo>
                      <a:pt x="1191" y="4333"/>
                    </a:lnTo>
                    <a:lnTo>
                      <a:pt x="1177" y="4379"/>
                    </a:lnTo>
                    <a:lnTo>
                      <a:pt x="1160" y="4426"/>
                    </a:lnTo>
                    <a:lnTo>
                      <a:pt x="1173" y="4410"/>
                    </a:lnTo>
                    <a:lnTo>
                      <a:pt x="1206" y="4363"/>
                    </a:lnTo>
                    <a:lnTo>
                      <a:pt x="1229" y="4329"/>
                    </a:lnTo>
                    <a:lnTo>
                      <a:pt x="1255" y="4289"/>
                    </a:lnTo>
                    <a:lnTo>
                      <a:pt x="1283" y="4241"/>
                    </a:lnTo>
                    <a:lnTo>
                      <a:pt x="1315" y="4189"/>
                    </a:lnTo>
                    <a:lnTo>
                      <a:pt x="1347" y="4129"/>
                    </a:lnTo>
                    <a:lnTo>
                      <a:pt x="1379" y="4065"/>
                    </a:lnTo>
                    <a:lnTo>
                      <a:pt x="1411" y="3995"/>
                    </a:lnTo>
                    <a:lnTo>
                      <a:pt x="1444" y="3921"/>
                    </a:lnTo>
                    <a:lnTo>
                      <a:pt x="1474" y="3842"/>
                    </a:lnTo>
                    <a:lnTo>
                      <a:pt x="1502" y="3758"/>
                    </a:lnTo>
                    <a:lnTo>
                      <a:pt x="1527" y="3671"/>
                    </a:lnTo>
                    <a:lnTo>
                      <a:pt x="1549" y="3580"/>
                    </a:lnTo>
                    <a:lnTo>
                      <a:pt x="1567" y="3485"/>
                    </a:lnTo>
                    <a:lnTo>
                      <a:pt x="1582" y="3388"/>
                    </a:lnTo>
                    <a:lnTo>
                      <a:pt x="1589" y="3288"/>
                    </a:lnTo>
                    <a:lnTo>
                      <a:pt x="1591" y="3185"/>
                    </a:lnTo>
                    <a:lnTo>
                      <a:pt x="1586" y="3080"/>
                    </a:lnTo>
                    <a:lnTo>
                      <a:pt x="1573" y="2973"/>
                    </a:lnTo>
                    <a:lnTo>
                      <a:pt x="1553" y="2865"/>
                    </a:lnTo>
                    <a:lnTo>
                      <a:pt x="1524" y="2755"/>
                    </a:lnTo>
                    <a:lnTo>
                      <a:pt x="1485" y="2645"/>
                    </a:lnTo>
                    <a:lnTo>
                      <a:pt x="1436" y="2534"/>
                    </a:lnTo>
                    <a:lnTo>
                      <a:pt x="1377" y="2422"/>
                    </a:lnTo>
                    <a:lnTo>
                      <a:pt x="1306" y="2311"/>
                    </a:lnTo>
                    <a:lnTo>
                      <a:pt x="1223" y="2199"/>
                    </a:lnTo>
                    <a:lnTo>
                      <a:pt x="1126" y="2088"/>
                    </a:lnTo>
                    <a:lnTo>
                      <a:pt x="1017" y="1978"/>
                    </a:lnTo>
                    <a:lnTo>
                      <a:pt x="895" y="1869"/>
                    </a:lnTo>
                    <a:lnTo>
                      <a:pt x="898" y="1869"/>
                    </a:lnTo>
                    <a:lnTo>
                      <a:pt x="908" y="1870"/>
                    </a:lnTo>
                    <a:lnTo>
                      <a:pt x="924" y="1872"/>
                    </a:lnTo>
                    <a:lnTo>
                      <a:pt x="946" y="1875"/>
                    </a:lnTo>
                    <a:lnTo>
                      <a:pt x="974" y="1881"/>
                    </a:lnTo>
                    <a:lnTo>
                      <a:pt x="1008" y="1891"/>
                    </a:lnTo>
                    <a:lnTo>
                      <a:pt x="1028" y="1896"/>
                    </a:lnTo>
                    <a:lnTo>
                      <a:pt x="1049" y="1902"/>
                    </a:lnTo>
                    <a:lnTo>
                      <a:pt x="1070" y="1910"/>
                    </a:lnTo>
                    <a:lnTo>
                      <a:pt x="1093" y="1918"/>
                    </a:lnTo>
                    <a:lnTo>
                      <a:pt x="1118" y="1928"/>
                    </a:lnTo>
                    <a:lnTo>
                      <a:pt x="1143" y="1939"/>
                    </a:lnTo>
                    <a:lnTo>
                      <a:pt x="1171" y="1951"/>
                    </a:lnTo>
                    <a:lnTo>
                      <a:pt x="1199" y="1964"/>
                    </a:lnTo>
                    <a:lnTo>
                      <a:pt x="1228" y="1979"/>
                    </a:lnTo>
                    <a:lnTo>
                      <a:pt x="1258" y="1995"/>
                    </a:lnTo>
                    <a:lnTo>
                      <a:pt x="1289" y="2014"/>
                    </a:lnTo>
                    <a:lnTo>
                      <a:pt x="1323" y="2033"/>
                    </a:lnTo>
                    <a:lnTo>
                      <a:pt x="1356" y="2054"/>
                    </a:lnTo>
                    <a:lnTo>
                      <a:pt x="1391" y="2077"/>
                    </a:lnTo>
                    <a:lnTo>
                      <a:pt x="1426" y="2102"/>
                    </a:lnTo>
                    <a:lnTo>
                      <a:pt x="1463" y="2128"/>
                    </a:lnTo>
                    <a:lnTo>
                      <a:pt x="1501" y="2158"/>
                    </a:lnTo>
                    <a:lnTo>
                      <a:pt x="1539" y="2189"/>
                    </a:lnTo>
                    <a:lnTo>
                      <a:pt x="1578" y="2221"/>
                    </a:lnTo>
                    <a:lnTo>
                      <a:pt x="1619" y="2256"/>
                    </a:lnTo>
                    <a:lnTo>
                      <a:pt x="1616" y="2243"/>
                    </a:lnTo>
                    <a:lnTo>
                      <a:pt x="1606" y="2204"/>
                    </a:lnTo>
                    <a:lnTo>
                      <a:pt x="1588" y="2141"/>
                    </a:lnTo>
                    <a:lnTo>
                      <a:pt x="1561" y="2055"/>
                    </a:lnTo>
                    <a:lnTo>
                      <a:pt x="1545" y="2004"/>
                    </a:lnTo>
                    <a:lnTo>
                      <a:pt x="1526" y="1949"/>
                    </a:lnTo>
                    <a:lnTo>
                      <a:pt x="1505" y="1890"/>
                    </a:lnTo>
                    <a:lnTo>
                      <a:pt x="1482" y="1825"/>
                    </a:lnTo>
                    <a:lnTo>
                      <a:pt x="1455" y="1756"/>
                    </a:lnTo>
                    <a:lnTo>
                      <a:pt x="1426" y="1685"/>
                    </a:lnTo>
                    <a:lnTo>
                      <a:pt x="1394" y="1609"/>
                    </a:lnTo>
                    <a:lnTo>
                      <a:pt x="1359" y="1530"/>
                    </a:lnTo>
                    <a:lnTo>
                      <a:pt x="1322" y="1448"/>
                    </a:lnTo>
                    <a:lnTo>
                      <a:pt x="1280" y="1362"/>
                    </a:lnTo>
                    <a:lnTo>
                      <a:pt x="1237" y="1275"/>
                    </a:lnTo>
                    <a:lnTo>
                      <a:pt x="1190" y="1185"/>
                    </a:lnTo>
                    <a:lnTo>
                      <a:pt x="1139" y="1092"/>
                    </a:lnTo>
                    <a:lnTo>
                      <a:pt x="1085" y="997"/>
                    </a:lnTo>
                    <a:lnTo>
                      <a:pt x="1028" y="902"/>
                    </a:lnTo>
                    <a:lnTo>
                      <a:pt x="967" y="804"/>
                    </a:lnTo>
                    <a:lnTo>
                      <a:pt x="902" y="705"/>
                    </a:lnTo>
                    <a:lnTo>
                      <a:pt x="833" y="605"/>
                    </a:lnTo>
                    <a:lnTo>
                      <a:pt x="761" y="506"/>
                    </a:lnTo>
                    <a:lnTo>
                      <a:pt x="685" y="404"/>
                    </a:lnTo>
                    <a:lnTo>
                      <a:pt x="604" y="303"/>
                    </a:lnTo>
                    <a:lnTo>
                      <a:pt x="520" y="201"/>
                    </a:lnTo>
                    <a:lnTo>
                      <a:pt x="431" y="100"/>
                    </a:lnTo>
                    <a:lnTo>
                      <a:pt x="339" y="0"/>
                    </a:lnTo>
                    <a:close/>
                  </a:path>
                </a:pathLst>
              </a:custGeom>
              <a:solidFill>
                <a:srgbClr val="8C815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30" name="Freeform 35"/>
              <p:cNvSpPr>
                <a:spLocks/>
              </p:cNvSpPr>
              <p:nvPr/>
            </p:nvSpPr>
            <p:spPr bwMode="auto">
              <a:xfrm>
                <a:off x="892093" y="1694383"/>
                <a:ext cx="219075" cy="276225"/>
              </a:xfrm>
              <a:custGeom>
                <a:avLst/>
                <a:gdLst>
                  <a:gd name="T0" fmla="*/ 1471 w 1934"/>
                  <a:gd name="T1" fmla="*/ 790 h 2436"/>
                  <a:gd name="T2" fmla="*/ 1489 w 1934"/>
                  <a:gd name="T3" fmla="*/ 990 h 2436"/>
                  <a:gd name="T4" fmla="*/ 1521 w 1934"/>
                  <a:gd name="T5" fmla="*/ 1186 h 2436"/>
                  <a:gd name="T6" fmla="*/ 1564 w 1934"/>
                  <a:gd name="T7" fmla="*/ 1376 h 2436"/>
                  <a:gd name="T8" fmla="*/ 1615 w 1934"/>
                  <a:gd name="T9" fmla="*/ 1560 h 2436"/>
                  <a:gd name="T10" fmla="*/ 1671 w 1934"/>
                  <a:gd name="T11" fmla="*/ 1735 h 2436"/>
                  <a:gd name="T12" fmla="*/ 1729 w 1934"/>
                  <a:gd name="T13" fmla="*/ 1901 h 2436"/>
                  <a:gd name="T14" fmla="*/ 1842 w 1934"/>
                  <a:gd name="T15" fmla="*/ 2196 h 2436"/>
                  <a:gd name="T16" fmla="*/ 1934 w 1934"/>
                  <a:gd name="T17" fmla="*/ 2436 h 2436"/>
                  <a:gd name="T18" fmla="*/ 1868 w 1934"/>
                  <a:gd name="T19" fmla="*/ 2377 h 2436"/>
                  <a:gd name="T20" fmla="*/ 1775 w 1934"/>
                  <a:gd name="T21" fmla="*/ 2300 h 2436"/>
                  <a:gd name="T22" fmla="*/ 1645 w 1934"/>
                  <a:gd name="T23" fmla="*/ 2205 h 2436"/>
                  <a:gd name="T24" fmla="*/ 1486 w 1934"/>
                  <a:gd name="T25" fmla="*/ 2105 h 2436"/>
                  <a:gd name="T26" fmla="*/ 1303 w 1934"/>
                  <a:gd name="T27" fmla="*/ 2012 h 2436"/>
                  <a:gd name="T28" fmla="*/ 1103 w 1934"/>
                  <a:gd name="T29" fmla="*/ 1938 h 2436"/>
                  <a:gd name="T30" fmla="*/ 888 w 1934"/>
                  <a:gd name="T31" fmla="*/ 1893 h 2436"/>
                  <a:gd name="T32" fmla="*/ 668 w 1934"/>
                  <a:gd name="T33" fmla="*/ 1892 h 2436"/>
                  <a:gd name="T34" fmla="*/ 445 w 1934"/>
                  <a:gd name="T35" fmla="*/ 1946 h 2436"/>
                  <a:gd name="T36" fmla="*/ 226 w 1934"/>
                  <a:gd name="T37" fmla="*/ 2065 h 2436"/>
                  <a:gd name="T38" fmla="*/ 255 w 1934"/>
                  <a:gd name="T39" fmla="*/ 1997 h 2436"/>
                  <a:gd name="T40" fmla="*/ 291 w 1934"/>
                  <a:gd name="T41" fmla="*/ 1899 h 2436"/>
                  <a:gd name="T42" fmla="*/ 330 w 1934"/>
                  <a:gd name="T43" fmla="*/ 1766 h 2436"/>
                  <a:gd name="T44" fmla="*/ 366 w 1934"/>
                  <a:gd name="T45" fmla="*/ 1604 h 2436"/>
                  <a:gd name="T46" fmla="*/ 387 w 1934"/>
                  <a:gd name="T47" fmla="*/ 1419 h 2436"/>
                  <a:gd name="T48" fmla="*/ 387 w 1934"/>
                  <a:gd name="T49" fmla="*/ 1215 h 2436"/>
                  <a:gd name="T50" fmla="*/ 356 w 1934"/>
                  <a:gd name="T51" fmla="*/ 1001 h 2436"/>
                  <a:gd name="T52" fmla="*/ 287 w 1934"/>
                  <a:gd name="T53" fmla="*/ 783 h 2436"/>
                  <a:gd name="T54" fmla="*/ 171 w 1934"/>
                  <a:gd name="T55" fmla="*/ 566 h 2436"/>
                  <a:gd name="T56" fmla="*/ 0 w 1934"/>
                  <a:gd name="T57" fmla="*/ 355 h 2436"/>
                  <a:gd name="T58" fmla="*/ 91 w 1934"/>
                  <a:gd name="T59" fmla="*/ 408 h 2436"/>
                  <a:gd name="T60" fmla="*/ 228 w 1934"/>
                  <a:gd name="T61" fmla="*/ 492 h 2436"/>
                  <a:gd name="T62" fmla="*/ 354 w 1934"/>
                  <a:gd name="T63" fmla="*/ 578 h 2436"/>
                  <a:gd name="T64" fmla="*/ 491 w 1934"/>
                  <a:gd name="T65" fmla="*/ 680 h 2436"/>
                  <a:gd name="T66" fmla="*/ 628 w 1934"/>
                  <a:gd name="T67" fmla="*/ 795 h 2436"/>
                  <a:gd name="T68" fmla="*/ 755 w 1934"/>
                  <a:gd name="T69" fmla="*/ 921 h 2436"/>
                  <a:gd name="T70" fmla="*/ 862 w 1934"/>
                  <a:gd name="T71" fmla="*/ 1054 h 2436"/>
                  <a:gd name="T72" fmla="*/ 941 w 1934"/>
                  <a:gd name="T73" fmla="*/ 1192 h 2436"/>
                  <a:gd name="T74" fmla="*/ 980 w 1934"/>
                  <a:gd name="T75" fmla="*/ 1333 h 2436"/>
                  <a:gd name="T76" fmla="*/ 969 w 1934"/>
                  <a:gd name="T77" fmla="*/ 1347 h 2436"/>
                  <a:gd name="T78" fmla="*/ 947 w 1934"/>
                  <a:gd name="T79" fmla="*/ 1284 h 2436"/>
                  <a:gd name="T80" fmla="*/ 920 w 1934"/>
                  <a:gd name="T81" fmla="*/ 1191 h 2436"/>
                  <a:gd name="T82" fmla="*/ 896 w 1934"/>
                  <a:gd name="T83" fmla="*/ 1074 h 2436"/>
                  <a:gd name="T84" fmla="*/ 881 w 1934"/>
                  <a:gd name="T85" fmla="*/ 935 h 2436"/>
                  <a:gd name="T86" fmla="*/ 881 w 1934"/>
                  <a:gd name="T87" fmla="*/ 780 h 2436"/>
                  <a:gd name="T88" fmla="*/ 902 w 1934"/>
                  <a:gd name="T89" fmla="*/ 610 h 2436"/>
                  <a:gd name="T90" fmla="*/ 952 w 1934"/>
                  <a:gd name="T91" fmla="*/ 432 h 2436"/>
                  <a:gd name="T92" fmla="*/ 1034 w 1934"/>
                  <a:gd name="T93" fmla="*/ 247 h 2436"/>
                  <a:gd name="T94" fmla="*/ 1157 w 1934"/>
                  <a:gd name="T95" fmla="*/ 62 h 2436"/>
                  <a:gd name="T96" fmla="*/ 1200 w 1934"/>
                  <a:gd name="T97" fmla="*/ 33 h 2436"/>
                  <a:gd name="T98" fmla="*/ 1166 w 1934"/>
                  <a:gd name="T99" fmla="*/ 185 h 2436"/>
                  <a:gd name="T100" fmla="*/ 1143 w 1934"/>
                  <a:gd name="T101" fmla="*/ 338 h 2436"/>
                  <a:gd name="T102" fmla="*/ 1132 w 1934"/>
                  <a:gd name="T103" fmla="*/ 474 h 2436"/>
                  <a:gd name="T104" fmla="*/ 1129 w 1934"/>
                  <a:gd name="T105" fmla="*/ 621 h 2436"/>
                  <a:gd name="T106" fmla="*/ 1138 w 1934"/>
                  <a:gd name="T107" fmla="*/ 776 h 2436"/>
                  <a:gd name="T108" fmla="*/ 1162 w 1934"/>
                  <a:gd name="T109" fmla="*/ 932 h 2436"/>
                  <a:gd name="T110" fmla="*/ 1207 w 1934"/>
                  <a:gd name="T111" fmla="*/ 1087 h 2436"/>
                  <a:gd name="T112" fmla="*/ 1273 w 1934"/>
                  <a:gd name="T113" fmla="*/ 1234 h 2436"/>
                  <a:gd name="T114" fmla="*/ 1296 w 1934"/>
                  <a:gd name="T115" fmla="*/ 1114 h 2436"/>
                  <a:gd name="T116" fmla="*/ 1331 w 1934"/>
                  <a:gd name="T117" fmla="*/ 971 h 2436"/>
                  <a:gd name="T118" fmla="*/ 1375 w 1934"/>
                  <a:gd name="T119" fmla="*/ 821 h 2436"/>
                  <a:gd name="T120" fmla="*/ 1410 w 1934"/>
                  <a:gd name="T121" fmla="*/ 734 h 2436"/>
                  <a:gd name="T122" fmla="*/ 1437 w 1934"/>
                  <a:gd name="T123" fmla="*/ 685 h 2436"/>
                  <a:gd name="T124" fmla="*/ 1466 w 1934"/>
                  <a:gd name="T125" fmla="*/ 654 h 2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34" h="2436">
                    <a:moveTo>
                      <a:pt x="1466" y="654"/>
                    </a:moveTo>
                    <a:lnTo>
                      <a:pt x="1468" y="722"/>
                    </a:lnTo>
                    <a:lnTo>
                      <a:pt x="1471" y="790"/>
                    </a:lnTo>
                    <a:lnTo>
                      <a:pt x="1475" y="856"/>
                    </a:lnTo>
                    <a:lnTo>
                      <a:pt x="1482" y="924"/>
                    </a:lnTo>
                    <a:lnTo>
                      <a:pt x="1489" y="990"/>
                    </a:lnTo>
                    <a:lnTo>
                      <a:pt x="1499" y="1056"/>
                    </a:lnTo>
                    <a:lnTo>
                      <a:pt x="1509" y="1121"/>
                    </a:lnTo>
                    <a:lnTo>
                      <a:pt x="1521" y="1186"/>
                    </a:lnTo>
                    <a:lnTo>
                      <a:pt x="1534" y="1250"/>
                    </a:lnTo>
                    <a:lnTo>
                      <a:pt x="1549" y="1314"/>
                    </a:lnTo>
                    <a:lnTo>
                      <a:pt x="1564" y="1376"/>
                    </a:lnTo>
                    <a:lnTo>
                      <a:pt x="1580" y="1439"/>
                    </a:lnTo>
                    <a:lnTo>
                      <a:pt x="1597" y="1500"/>
                    </a:lnTo>
                    <a:lnTo>
                      <a:pt x="1615" y="1560"/>
                    </a:lnTo>
                    <a:lnTo>
                      <a:pt x="1633" y="1619"/>
                    </a:lnTo>
                    <a:lnTo>
                      <a:pt x="1652" y="1678"/>
                    </a:lnTo>
                    <a:lnTo>
                      <a:pt x="1671" y="1735"/>
                    </a:lnTo>
                    <a:lnTo>
                      <a:pt x="1690" y="1792"/>
                    </a:lnTo>
                    <a:lnTo>
                      <a:pt x="1709" y="1846"/>
                    </a:lnTo>
                    <a:lnTo>
                      <a:pt x="1729" y="1901"/>
                    </a:lnTo>
                    <a:lnTo>
                      <a:pt x="1768" y="2004"/>
                    </a:lnTo>
                    <a:lnTo>
                      <a:pt x="1806" y="2103"/>
                    </a:lnTo>
                    <a:lnTo>
                      <a:pt x="1842" y="2196"/>
                    </a:lnTo>
                    <a:lnTo>
                      <a:pt x="1876" y="2283"/>
                    </a:lnTo>
                    <a:lnTo>
                      <a:pt x="1907" y="2362"/>
                    </a:lnTo>
                    <a:lnTo>
                      <a:pt x="1934" y="2436"/>
                    </a:lnTo>
                    <a:lnTo>
                      <a:pt x="1923" y="2426"/>
                    </a:lnTo>
                    <a:lnTo>
                      <a:pt x="1892" y="2397"/>
                    </a:lnTo>
                    <a:lnTo>
                      <a:pt x="1868" y="2377"/>
                    </a:lnTo>
                    <a:lnTo>
                      <a:pt x="1841" y="2354"/>
                    </a:lnTo>
                    <a:lnTo>
                      <a:pt x="1810" y="2328"/>
                    </a:lnTo>
                    <a:lnTo>
                      <a:pt x="1775" y="2300"/>
                    </a:lnTo>
                    <a:lnTo>
                      <a:pt x="1734" y="2269"/>
                    </a:lnTo>
                    <a:lnTo>
                      <a:pt x="1692" y="2237"/>
                    </a:lnTo>
                    <a:lnTo>
                      <a:pt x="1645" y="2205"/>
                    </a:lnTo>
                    <a:lnTo>
                      <a:pt x="1595" y="2172"/>
                    </a:lnTo>
                    <a:lnTo>
                      <a:pt x="1542" y="2138"/>
                    </a:lnTo>
                    <a:lnTo>
                      <a:pt x="1486" y="2105"/>
                    </a:lnTo>
                    <a:lnTo>
                      <a:pt x="1427" y="2073"/>
                    </a:lnTo>
                    <a:lnTo>
                      <a:pt x="1367" y="2042"/>
                    </a:lnTo>
                    <a:lnTo>
                      <a:pt x="1303" y="2012"/>
                    </a:lnTo>
                    <a:lnTo>
                      <a:pt x="1238" y="1984"/>
                    </a:lnTo>
                    <a:lnTo>
                      <a:pt x="1171" y="1960"/>
                    </a:lnTo>
                    <a:lnTo>
                      <a:pt x="1103" y="1938"/>
                    </a:lnTo>
                    <a:lnTo>
                      <a:pt x="1032" y="1919"/>
                    </a:lnTo>
                    <a:lnTo>
                      <a:pt x="961" y="1905"/>
                    </a:lnTo>
                    <a:lnTo>
                      <a:pt x="888" y="1893"/>
                    </a:lnTo>
                    <a:lnTo>
                      <a:pt x="816" y="1888"/>
                    </a:lnTo>
                    <a:lnTo>
                      <a:pt x="741" y="1887"/>
                    </a:lnTo>
                    <a:lnTo>
                      <a:pt x="668" y="1892"/>
                    </a:lnTo>
                    <a:lnTo>
                      <a:pt x="593" y="1904"/>
                    </a:lnTo>
                    <a:lnTo>
                      <a:pt x="519" y="1921"/>
                    </a:lnTo>
                    <a:lnTo>
                      <a:pt x="445" y="1946"/>
                    </a:lnTo>
                    <a:lnTo>
                      <a:pt x="371" y="1977"/>
                    </a:lnTo>
                    <a:lnTo>
                      <a:pt x="298" y="2017"/>
                    </a:lnTo>
                    <a:lnTo>
                      <a:pt x="226" y="2065"/>
                    </a:lnTo>
                    <a:lnTo>
                      <a:pt x="231" y="2054"/>
                    </a:lnTo>
                    <a:lnTo>
                      <a:pt x="246" y="2021"/>
                    </a:lnTo>
                    <a:lnTo>
                      <a:pt x="255" y="1997"/>
                    </a:lnTo>
                    <a:lnTo>
                      <a:pt x="266" y="1969"/>
                    </a:lnTo>
                    <a:lnTo>
                      <a:pt x="278" y="1937"/>
                    </a:lnTo>
                    <a:lnTo>
                      <a:pt x="291" y="1899"/>
                    </a:lnTo>
                    <a:lnTo>
                      <a:pt x="304" y="1859"/>
                    </a:lnTo>
                    <a:lnTo>
                      <a:pt x="318" y="1815"/>
                    </a:lnTo>
                    <a:lnTo>
                      <a:pt x="330" y="1766"/>
                    </a:lnTo>
                    <a:lnTo>
                      <a:pt x="343" y="1715"/>
                    </a:lnTo>
                    <a:lnTo>
                      <a:pt x="354" y="1661"/>
                    </a:lnTo>
                    <a:lnTo>
                      <a:pt x="366" y="1604"/>
                    </a:lnTo>
                    <a:lnTo>
                      <a:pt x="375" y="1545"/>
                    </a:lnTo>
                    <a:lnTo>
                      <a:pt x="382" y="1482"/>
                    </a:lnTo>
                    <a:lnTo>
                      <a:pt x="387" y="1419"/>
                    </a:lnTo>
                    <a:lnTo>
                      <a:pt x="390" y="1352"/>
                    </a:lnTo>
                    <a:lnTo>
                      <a:pt x="390" y="1285"/>
                    </a:lnTo>
                    <a:lnTo>
                      <a:pt x="387" y="1215"/>
                    </a:lnTo>
                    <a:lnTo>
                      <a:pt x="380" y="1145"/>
                    </a:lnTo>
                    <a:lnTo>
                      <a:pt x="370" y="1074"/>
                    </a:lnTo>
                    <a:lnTo>
                      <a:pt x="356" y="1001"/>
                    </a:lnTo>
                    <a:lnTo>
                      <a:pt x="337" y="929"/>
                    </a:lnTo>
                    <a:lnTo>
                      <a:pt x="315" y="856"/>
                    </a:lnTo>
                    <a:lnTo>
                      <a:pt x="287" y="783"/>
                    </a:lnTo>
                    <a:lnTo>
                      <a:pt x="254" y="710"/>
                    </a:lnTo>
                    <a:lnTo>
                      <a:pt x="215" y="637"/>
                    </a:lnTo>
                    <a:lnTo>
                      <a:pt x="171" y="566"/>
                    </a:lnTo>
                    <a:lnTo>
                      <a:pt x="121" y="494"/>
                    </a:lnTo>
                    <a:lnTo>
                      <a:pt x="63" y="425"/>
                    </a:lnTo>
                    <a:lnTo>
                      <a:pt x="0" y="355"/>
                    </a:lnTo>
                    <a:lnTo>
                      <a:pt x="11" y="361"/>
                    </a:lnTo>
                    <a:lnTo>
                      <a:pt x="42" y="379"/>
                    </a:lnTo>
                    <a:lnTo>
                      <a:pt x="91" y="408"/>
                    </a:lnTo>
                    <a:lnTo>
                      <a:pt x="154" y="445"/>
                    </a:lnTo>
                    <a:lnTo>
                      <a:pt x="189" y="468"/>
                    </a:lnTo>
                    <a:lnTo>
                      <a:pt x="228" y="492"/>
                    </a:lnTo>
                    <a:lnTo>
                      <a:pt x="269" y="520"/>
                    </a:lnTo>
                    <a:lnTo>
                      <a:pt x="311" y="548"/>
                    </a:lnTo>
                    <a:lnTo>
                      <a:pt x="354" y="578"/>
                    </a:lnTo>
                    <a:lnTo>
                      <a:pt x="400" y="610"/>
                    </a:lnTo>
                    <a:lnTo>
                      <a:pt x="445" y="645"/>
                    </a:lnTo>
                    <a:lnTo>
                      <a:pt x="491" y="680"/>
                    </a:lnTo>
                    <a:lnTo>
                      <a:pt x="538" y="717"/>
                    </a:lnTo>
                    <a:lnTo>
                      <a:pt x="583" y="755"/>
                    </a:lnTo>
                    <a:lnTo>
                      <a:pt x="628" y="795"/>
                    </a:lnTo>
                    <a:lnTo>
                      <a:pt x="672" y="836"/>
                    </a:lnTo>
                    <a:lnTo>
                      <a:pt x="714" y="877"/>
                    </a:lnTo>
                    <a:lnTo>
                      <a:pt x="755" y="921"/>
                    </a:lnTo>
                    <a:lnTo>
                      <a:pt x="794" y="964"/>
                    </a:lnTo>
                    <a:lnTo>
                      <a:pt x="829" y="1008"/>
                    </a:lnTo>
                    <a:lnTo>
                      <a:pt x="862" y="1054"/>
                    </a:lnTo>
                    <a:lnTo>
                      <a:pt x="892" y="1099"/>
                    </a:lnTo>
                    <a:lnTo>
                      <a:pt x="919" y="1146"/>
                    </a:lnTo>
                    <a:lnTo>
                      <a:pt x="941" y="1192"/>
                    </a:lnTo>
                    <a:lnTo>
                      <a:pt x="959" y="1239"/>
                    </a:lnTo>
                    <a:lnTo>
                      <a:pt x="972" y="1286"/>
                    </a:lnTo>
                    <a:lnTo>
                      <a:pt x="980" y="1333"/>
                    </a:lnTo>
                    <a:lnTo>
                      <a:pt x="983" y="1379"/>
                    </a:lnTo>
                    <a:lnTo>
                      <a:pt x="979" y="1371"/>
                    </a:lnTo>
                    <a:lnTo>
                      <a:pt x="969" y="1347"/>
                    </a:lnTo>
                    <a:lnTo>
                      <a:pt x="963" y="1329"/>
                    </a:lnTo>
                    <a:lnTo>
                      <a:pt x="955" y="1308"/>
                    </a:lnTo>
                    <a:lnTo>
                      <a:pt x="947" y="1284"/>
                    </a:lnTo>
                    <a:lnTo>
                      <a:pt x="938" y="1256"/>
                    </a:lnTo>
                    <a:lnTo>
                      <a:pt x="929" y="1225"/>
                    </a:lnTo>
                    <a:lnTo>
                      <a:pt x="920" y="1191"/>
                    </a:lnTo>
                    <a:lnTo>
                      <a:pt x="911" y="1155"/>
                    </a:lnTo>
                    <a:lnTo>
                      <a:pt x="903" y="1115"/>
                    </a:lnTo>
                    <a:lnTo>
                      <a:pt x="896" y="1074"/>
                    </a:lnTo>
                    <a:lnTo>
                      <a:pt x="890" y="1030"/>
                    </a:lnTo>
                    <a:lnTo>
                      <a:pt x="885" y="983"/>
                    </a:lnTo>
                    <a:lnTo>
                      <a:pt x="881" y="935"/>
                    </a:lnTo>
                    <a:lnTo>
                      <a:pt x="879" y="884"/>
                    </a:lnTo>
                    <a:lnTo>
                      <a:pt x="879" y="833"/>
                    </a:lnTo>
                    <a:lnTo>
                      <a:pt x="881" y="780"/>
                    </a:lnTo>
                    <a:lnTo>
                      <a:pt x="885" y="724"/>
                    </a:lnTo>
                    <a:lnTo>
                      <a:pt x="892" y="668"/>
                    </a:lnTo>
                    <a:lnTo>
                      <a:pt x="902" y="610"/>
                    </a:lnTo>
                    <a:lnTo>
                      <a:pt x="916" y="552"/>
                    </a:lnTo>
                    <a:lnTo>
                      <a:pt x="932" y="491"/>
                    </a:lnTo>
                    <a:lnTo>
                      <a:pt x="952" y="432"/>
                    </a:lnTo>
                    <a:lnTo>
                      <a:pt x="975" y="370"/>
                    </a:lnTo>
                    <a:lnTo>
                      <a:pt x="1003" y="309"/>
                    </a:lnTo>
                    <a:lnTo>
                      <a:pt x="1034" y="247"/>
                    </a:lnTo>
                    <a:lnTo>
                      <a:pt x="1071" y="186"/>
                    </a:lnTo>
                    <a:lnTo>
                      <a:pt x="1112" y="123"/>
                    </a:lnTo>
                    <a:lnTo>
                      <a:pt x="1157" y="62"/>
                    </a:lnTo>
                    <a:lnTo>
                      <a:pt x="1209" y="0"/>
                    </a:lnTo>
                    <a:lnTo>
                      <a:pt x="1207" y="9"/>
                    </a:lnTo>
                    <a:lnTo>
                      <a:pt x="1200" y="33"/>
                    </a:lnTo>
                    <a:lnTo>
                      <a:pt x="1191" y="71"/>
                    </a:lnTo>
                    <a:lnTo>
                      <a:pt x="1179" y="122"/>
                    </a:lnTo>
                    <a:lnTo>
                      <a:pt x="1166" y="185"/>
                    </a:lnTo>
                    <a:lnTo>
                      <a:pt x="1154" y="257"/>
                    </a:lnTo>
                    <a:lnTo>
                      <a:pt x="1149" y="297"/>
                    </a:lnTo>
                    <a:lnTo>
                      <a:pt x="1143" y="338"/>
                    </a:lnTo>
                    <a:lnTo>
                      <a:pt x="1139" y="382"/>
                    </a:lnTo>
                    <a:lnTo>
                      <a:pt x="1135" y="427"/>
                    </a:lnTo>
                    <a:lnTo>
                      <a:pt x="1132" y="474"/>
                    </a:lnTo>
                    <a:lnTo>
                      <a:pt x="1130" y="522"/>
                    </a:lnTo>
                    <a:lnTo>
                      <a:pt x="1129" y="571"/>
                    </a:lnTo>
                    <a:lnTo>
                      <a:pt x="1129" y="621"/>
                    </a:lnTo>
                    <a:lnTo>
                      <a:pt x="1130" y="672"/>
                    </a:lnTo>
                    <a:lnTo>
                      <a:pt x="1133" y="723"/>
                    </a:lnTo>
                    <a:lnTo>
                      <a:pt x="1138" y="776"/>
                    </a:lnTo>
                    <a:lnTo>
                      <a:pt x="1144" y="827"/>
                    </a:lnTo>
                    <a:lnTo>
                      <a:pt x="1152" y="879"/>
                    </a:lnTo>
                    <a:lnTo>
                      <a:pt x="1162" y="932"/>
                    </a:lnTo>
                    <a:lnTo>
                      <a:pt x="1174" y="984"/>
                    </a:lnTo>
                    <a:lnTo>
                      <a:pt x="1189" y="1036"/>
                    </a:lnTo>
                    <a:lnTo>
                      <a:pt x="1207" y="1087"/>
                    </a:lnTo>
                    <a:lnTo>
                      <a:pt x="1226" y="1136"/>
                    </a:lnTo>
                    <a:lnTo>
                      <a:pt x="1248" y="1186"/>
                    </a:lnTo>
                    <a:lnTo>
                      <a:pt x="1273" y="1234"/>
                    </a:lnTo>
                    <a:lnTo>
                      <a:pt x="1277" y="1212"/>
                    </a:lnTo>
                    <a:lnTo>
                      <a:pt x="1288" y="1154"/>
                    </a:lnTo>
                    <a:lnTo>
                      <a:pt x="1296" y="1114"/>
                    </a:lnTo>
                    <a:lnTo>
                      <a:pt x="1306" y="1070"/>
                    </a:lnTo>
                    <a:lnTo>
                      <a:pt x="1317" y="1022"/>
                    </a:lnTo>
                    <a:lnTo>
                      <a:pt x="1331" y="971"/>
                    </a:lnTo>
                    <a:lnTo>
                      <a:pt x="1345" y="920"/>
                    </a:lnTo>
                    <a:lnTo>
                      <a:pt x="1359" y="869"/>
                    </a:lnTo>
                    <a:lnTo>
                      <a:pt x="1375" y="821"/>
                    </a:lnTo>
                    <a:lnTo>
                      <a:pt x="1392" y="776"/>
                    </a:lnTo>
                    <a:lnTo>
                      <a:pt x="1401" y="754"/>
                    </a:lnTo>
                    <a:lnTo>
                      <a:pt x="1410" y="734"/>
                    </a:lnTo>
                    <a:lnTo>
                      <a:pt x="1419" y="716"/>
                    </a:lnTo>
                    <a:lnTo>
                      <a:pt x="1428" y="700"/>
                    </a:lnTo>
                    <a:lnTo>
                      <a:pt x="1437" y="685"/>
                    </a:lnTo>
                    <a:lnTo>
                      <a:pt x="1447" y="673"/>
                    </a:lnTo>
                    <a:lnTo>
                      <a:pt x="1456" y="662"/>
                    </a:lnTo>
                    <a:lnTo>
                      <a:pt x="1466" y="654"/>
                    </a:lnTo>
                    <a:close/>
                  </a:path>
                </a:pathLst>
              </a:custGeom>
              <a:solidFill>
                <a:srgbClr val="BDAD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31" name="Freeform 36"/>
              <p:cNvSpPr>
                <a:spLocks/>
              </p:cNvSpPr>
              <p:nvPr/>
            </p:nvSpPr>
            <p:spPr bwMode="auto">
              <a:xfrm>
                <a:off x="620630" y="2283345"/>
                <a:ext cx="104775" cy="446088"/>
              </a:xfrm>
              <a:custGeom>
                <a:avLst/>
                <a:gdLst>
                  <a:gd name="T0" fmla="*/ 930 w 930"/>
                  <a:gd name="T1" fmla="*/ 0 h 3927"/>
                  <a:gd name="T2" fmla="*/ 814 w 930"/>
                  <a:gd name="T3" fmla="*/ 192 h 3927"/>
                  <a:gd name="T4" fmla="*/ 707 w 930"/>
                  <a:gd name="T5" fmla="*/ 379 h 3927"/>
                  <a:gd name="T6" fmla="*/ 607 w 930"/>
                  <a:gd name="T7" fmla="*/ 560 h 3927"/>
                  <a:gd name="T8" fmla="*/ 516 w 930"/>
                  <a:gd name="T9" fmla="*/ 738 h 3927"/>
                  <a:gd name="T10" fmla="*/ 433 w 930"/>
                  <a:gd name="T11" fmla="*/ 909 h 3927"/>
                  <a:gd name="T12" fmla="*/ 358 w 930"/>
                  <a:gd name="T13" fmla="*/ 1076 h 3927"/>
                  <a:gd name="T14" fmla="*/ 291 w 930"/>
                  <a:gd name="T15" fmla="*/ 1239 h 3927"/>
                  <a:gd name="T16" fmla="*/ 230 w 930"/>
                  <a:gd name="T17" fmla="*/ 1396 h 3927"/>
                  <a:gd name="T18" fmla="*/ 178 w 930"/>
                  <a:gd name="T19" fmla="*/ 1549 h 3927"/>
                  <a:gd name="T20" fmla="*/ 133 w 930"/>
                  <a:gd name="T21" fmla="*/ 1697 h 3927"/>
                  <a:gd name="T22" fmla="*/ 94 w 930"/>
                  <a:gd name="T23" fmla="*/ 1841 h 3927"/>
                  <a:gd name="T24" fmla="*/ 63 w 930"/>
                  <a:gd name="T25" fmla="*/ 1981 h 3927"/>
                  <a:gd name="T26" fmla="*/ 38 w 930"/>
                  <a:gd name="T27" fmla="*/ 2116 h 3927"/>
                  <a:gd name="T28" fmla="*/ 19 w 930"/>
                  <a:gd name="T29" fmla="*/ 2247 h 3927"/>
                  <a:gd name="T30" fmla="*/ 7 w 930"/>
                  <a:gd name="T31" fmla="*/ 2374 h 3927"/>
                  <a:gd name="T32" fmla="*/ 1 w 930"/>
                  <a:gd name="T33" fmla="*/ 2496 h 3927"/>
                  <a:gd name="T34" fmla="*/ 0 w 930"/>
                  <a:gd name="T35" fmla="*/ 2613 h 3927"/>
                  <a:gd name="T36" fmla="*/ 5 w 930"/>
                  <a:gd name="T37" fmla="*/ 2727 h 3927"/>
                  <a:gd name="T38" fmla="*/ 16 w 930"/>
                  <a:gd name="T39" fmla="*/ 2837 h 3927"/>
                  <a:gd name="T40" fmla="*/ 32 w 930"/>
                  <a:gd name="T41" fmla="*/ 2944 h 3927"/>
                  <a:gd name="T42" fmla="*/ 52 w 930"/>
                  <a:gd name="T43" fmla="*/ 3046 h 3927"/>
                  <a:gd name="T44" fmla="*/ 78 w 930"/>
                  <a:gd name="T45" fmla="*/ 3144 h 3927"/>
                  <a:gd name="T46" fmla="*/ 109 w 930"/>
                  <a:gd name="T47" fmla="*/ 3238 h 3927"/>
                  <a:gd name="T48" fmla="*/ 145 w 930"/>
                  <a:gd name="T49" fmla="*/ 3329 h 3927"/>
                  <a:gd name="T50" fmla="*/ 184 w 930"/>
                  <a:gd name="T51" fmla="*/ 3416 h 3927"/>
                  <a:gd name="T52" fmla="*/ 228 w 930"/>
                  <a:gd name="T53" fmla="*/ 3499 h 3927"/>
                  <a:gd name="T54" fmla="*/ 276 w 930"/>
                  <a:gd name="T55" fmla="*/ 3579 h 3927"/>
                  <a:gd name="T56" fmla="*/ 327 w 930"/>
                  <a:gd name="T57" fmla="*/ 3656 h 3927"/>
                  <a:gd name="T58" fmla="*/ 382 w 930"/>
                  <a:gd name="T59" fmla="*/ 3728 h 3927"/>
                  <a:gd name="T60" fmla="*/ 441 w 930"/>
                  <a:gd name="T61" fmla="*/ 3798 h 3927"/>
                  <a:gd name="T62" fmla="*/ 503 w 930"/>
                  <a:gd name="T63" fmla="*/ 3864 h 3927"/>
                  <a:gd name="T64" fmla="*/ 569 w 930"/>
                  <a:gd name="T65" fmla="*/ 3927 h 3927"/>
                  <a:gd name="T66" fmla="*/ 559 w 930"/>
                  <a:gd name="T67" fmla="*/ 3912 h 3927"/>
                  <a:gd name="T68" fmla="*/ 534 w 930"/>
                  <a:gd name="T69" fmla="*/ 3868 h 3927"/>
                  <a:gd name="T70" fmla="*/ 517 w 930"/>
                  <a:gd name="T71" fmla="*/ 3835 h 3927"/>
                  <a:gd name="T72" fmla="*/ 498 w 930"/>
                  <a:gd name="T73" fmla="*/ 3795 h 3927"/>
                  <a:gd name="T74" fmla="*/ 477 w 930"/>
                  <a:gd name="T75" fmla="*/ 3747 h 3927"/>
                  <a:gd name="T76" fmla="*/ 455 w 930"/>
                  <a:gd name="T77" fmla="*/ 3692 h 3927"/>
                  <a:gd name="T78" fmla="*/ 432 w 930"/>
                  <a:gd name="T79" fmla="*/ 3628 h 3927"/>
                  <a:gd name="T80" fmla="*/ 408 w 930"/>
                  <a:gd name="T81" fmla="*/ 3559 h 3927"/>
                  <a:gd name="T82" fmla="*/ 386 w 930"/>
                  <a:gd name="T83" fmla="*/ 3480 h 3927"/>
                  <a:gd name="T84" fmla="*/ 364 w 930"/>
                  <a:gd name="T85" fmla="*/ 3395 h 3927"/>
                  <a:gd name="T86" fmla="*/ 344 w 930"/>
                  <a:gd name="T87" fmla="*/ 3301 h 3927"/>
                  <a:gd name="T88" fmla="*/ 325 w 930"/>
                  <a:gd name="T89" fmla="*/ 3199 h 3927"/>
                  <a:gd name="T90" fmla="*/ 309 w 930"/>
                  <a:gd name="T91" fmla="*/ 3090 h 3927"/>
                  <a:gd name="T92" fmla="*/ 297 w 930"/>
                  <a:gd name="T93" fmla="*/ 2973 h 3927"/>
                  <a:gd name="T94" fmla="*/ 287 w 930"/>
                  <a:gd name="T95" fmla="*/ 2848 h 3927"/>
                  <a:gd name="T96" fmla="*/ 282 w 930"/>
                  <a:gd name="T97" fmla="*/ 2715 h 3927"/>
                  <a:gd name="T98" fmla="*/ 281 w 930"/>
                  <a:gd name="T99" fmla="*/ 2575 h 3927"/>
                  <a:gd name="T100" fmla="*/ 285 w 930"/>
                  <a:gd name="T101" fmla="*/ 2426 h 3927"/>
                  <a:gd name="T102" fmla="*/ 295 w 930"/>
                  <a:gd name="T103" fmla="*/ 2269 h 3927"/>
                  <a:gd name="T104" fmla="*/ 311 w 930"/>
                  <a:gd name="T105" fmla="*/ 2104 h 3927"/>
                  <a:gd name="T106" fmla="*/ 334 w 930"/>
                  <a:gd name="T107" fmla="*/ 1931 h 3927"/>
                  <a:gd name="T108" fmla="*/ 364 w 930"/>
                  <a:gd name="T109" fmla="*/ 1750 h 3927"/>
                  <a:gd name="T110" fmla="*/ 402 w 930"/>
                  <a:gd name="T111" fmla="*/ 1560 h 3927"/>
                  <a:gd name="T112" fmla="*/ 449 w 930"/>
                  <a:gd name="T113" fmla="*/ 1363 h 3927"/>
                  <a:gd name="T114" fmla="*/ 503 w 930"/>
                  <a:gd name="T115" fmla="*/ 1157 h 3927"/>
                  <a:gd name="T116" fmla="*/ 568 w 930"/>
                  <a:gd name="T117" fmla="*/ 942 h 3927"/>
                  <a:gd name="T118" fmla="*/ 642 w 930"/>
                  <a:gd name="T119" fmla="*/ 719 h 3927"/>
                  <a:gd name="T120" fmla="*/ 728 w 930"/>
                  <a:gd name="T121" fmla="*/ 489 h 3927"/>
                  <a:gd name="T122" fmla="*/ 824 w 930"/>
                  <a:gd name="T123" fmla="*/ 249 h 3927"/>
                  <a:gd name="T124" fmla="*/ 930 w 930"/>
                  <a:gd name="T125" fmla="*/ 0 h 3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30" h="3927">
                    <a:moveTo>
                      <a:pt x="930" y="0"/>
                    </a:moveTo>
                    <a:lnTo>
                      <a:pt x="814" y="192"/>
                    </a:lnTo>
                    <a:lnTo>
                      <a:pt x="707" y="379"/>
                    </a:lnTo>
                    <a:lnTo>
                      <a:pt x="607" y="560"/>
                    </a:lnTo>
                    <a:lnTo>
                      <a:pt x="516" y="738"/>
                    </a:lnTo>
                    <a:lnTo>
                      <a:pt x="433" y="909"/>
                    </a:lnTo>
                    <a:lnTo>
                      <a:pt x="358" y="1076"/>
                    </a:lnTo>
                    <a:lnTo>
                      <a:pt x="291" y="1239"/>
                    </a:lnTo>
                    <a:lnTo>
                      <a:pt x="230" y="1396"/>
                    </a:lnTo>
                    <a:lnTo>
                      <a:pt x="178" y="1549"/>
                    </a:lnTo>
                    <a:lnTo>
                      <a:pt x="133" y="1697"/>
                    </a:lnTo>
                    <a:lnTo>
                      <a:pt x="94" y="1841"/>
                    </a:lnTo>
                    <a:lnTo>
                      <a:pt x="63" y="1981"/>
                    </a:lnTo>
                    <a:lnTo>
                      <a:pt x="38" y="2116"/>
                    </a:lnTo>
                    <a:lnTo>
                      <a:pt x="19" y="2247"/>
                    </a:lnTo>
                    <a:lnTo>
                      <a:pt x="7" y="2374"/>
                    </a:lnTo>
                    <a:lnTo>
                      <a:pt x="1" y="2496"/>
                    </a:lnTo>
                    <a:lnTo>
                      <a:pt x="0" y="2613"/>
                    </a:lnTo>
                    <a:lnTo>
                      <a:pt x="5" y="2727"/>
                    </a:lnTo>
                    <a:lnTo>
                      <a:pt x="16" y="2837"/>
                    </a:lnTo>
                    <a:lnTo>
                      <a:pt x="32" y="2944"/>
                    </a:lnTo>
                    <a:lnTo>
                      <a:pt x="52" y="3046"/>
                    </a:lnTo>
                    <a:lnTo>
                      <a:pt x="78" y="3144"/>
                    </a:lnTo>
                    <a:lnTo>
                      <a:pt x="109" y="3238"/>
                    </a:lnTo>
                    <a:lnTo>
                      <a:pt x="145" y="3329"/>
                    </a:lnTo>
                    <a:lnTo>
                      <a:pt x="184" y="3416"/>
                    </a:lnTo>
                    <a:lnTo>
                      <a:pt x="228" y="3499"/>
                    </a:lnTo>
                    <a:lnTo>
                      <a:pt x="276" y="3579"/>
                    </a:lnTo>
                    <a:lnTo>
                      <a:pt x="327" y="3656"/>
                    </a:lnTo>
                    <a:lnTo>
                      <a:pt x="382" y="3728"/>
                    </a:lnTo>
                    <a:lnTo>
                      <a:pt x="441" y="3798"/>
                    </a:lnTo>
                    <a:lnTo>
                      <a:pt x="503" y="3864"/>
                    </a:lnTo>
                    <a:lnTo>
                      <a:pt x="569" y="3927"/>
                    </a:lnTo>
                    <a:lnTo>
                      <a:pt x="559" y="3912"/>
                    </a:lnTo>
                    <a:lnTo>
                      <a:pt x="534" y="3868"/>
                    </a:lnTo>
                    <a:lnTo>
                      <a:pt x="517" y="3835"/>
                    </a:lnTo>
                    <a:lnTo>
                      <a:pt x="498" y="3795"/>
                    </a:lnTo>
                    <a:lnTo>
                      <a:pt x="477" y="3747"/>
                    </a:lnTo>
                    <a:lnTo>
                      <a:pt x="455" y="3692"/>
                    </a:lnTo>
                    <a:lnTo>
                      <a:pt x="432" y="3628"/>
                    </a:lnTo>
                    <a:lnTo>
                      <a:pt x="408" y="3559"/>
                    </a:lnTo>
                    <a:lnTo>
                      <a:pt x="386" y="3480"/>
                    </a:lnTo>
                    <a:lnTo>
                      <a:pt x="364" y="3395"/>
                    </a:lnTo>
                    <a:lnTo>
                      <a:pt x="344" y="3301"/>
                    </a:lnTo>
                    <a:lnTo>
                      <a:pt x="325" y="3199"/>
                    </a:lnTo>
                    <a:lnTo>
                      <a:pt x="309" y="3090"/>
                    </a:lnTo>
                    <a:lnTo>
                      <a:pt x="297" y="2973"/>
                    </a:lnTo>
                    <a:lnTo>
                      <a:pt x="287" y="2848"/>
                    </a:lnTo>
                    <a:lnTo>
                      <a:pt x="282" y="2715"/>
                    </a:lnTo>
                    <a:lnTo>
                      <a:pt x="281" y="2575"/>
                    </a:lnTo>
                    <a:lnTo>
                      <a:pt x="285" y="2426"/>
                    </a:lnTo>
                    <a:lnTo>
                      <a:pt x="295" y="2269"/>
                    </a:lnTo>
                    <a:lnTo>
                      <a:pt x="311" y="2104"/>
                    </a:lnTo>
                    <a:lnTo>
                      <a:pt x="334" y="1931"/>
                    </a:lnTo>
                    <a:lnTo>
                      <a:pt x="364" y="1750"/>
                    </a:lnTo>
                    <a:lnTo>
                      <a:pt x="402" y="1560"/>
                    </a:lnTo>
                    <a:lnTo>
                      <a:pt x="449" y="1363"/>
                    </a:lnTo>
                    <a:lnTo>
                      <a:pt x="503" y="1157"/>
                    </a:lnTo>
                    <a:lnTo>
                      <a:pt x="568" y="942"/>
                    </a:lnTo>
                    <a:lnTo>
                      <a:pt x="642" y="719"/>
                    </a:lnTo>
                    <a:lnTo>
                      <a:pt x="728" y="489"/>
                    </a:lnTo>
                    <a:lnTo>
                      <a:pt x="824" y="249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rgbClr val="D8CDA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32" name="Freeform 37"/>
              <p:cNvSpPr>
                <a:spLocks/>
              </p:cNvSpPr>
              <p:nvPr/>
            </p:nvSpPr>
            <p:spPr bwMode="auto">
              <a:xfrm>
                <a:off x="793668" y="1762645"/>
                <a:ext cx="125413" cy="307975"/>
              </a:xfrm>
              <a:custGeom>
                <a:avLst/>
                <a:gdLst>
                  <a:gd name="T0" fmla="*/ 870 w 1109"/>
                  <a:gd name="T1" fmla="*/ 0 h 2718"/>
                  <a:gd name="T2" fmla="*/ 925 w 1109"/>
                  <a:gd name="T3" fmla="*/ 118 h 2718"/>
                  <a:gd name="T4" fmla="*/ 974 w 1109"/>
                  <a:gd name="T5" fmla="*/ 233 h 2718"/>
                  <a:gd name="T6" fmla="*/ 1014 w 1109"/>
                  <a:gd name="T7" fmla="*/ 345 h 2718"/>
                  <a:gd name="T8" fmla="*/ 1046 w 1109"/>
                  <a:gd name="T9" fmla="*/ 456 h 2718"/>
                  <a:gd name="T10" fmla="*/ 1072 w 1109"/>
                  <a:gd name="T11" fmla="*/ 564 h 2718"/>
                  <a:gd name="T12" fmla="*/ 1090 w 1109"/>
                  <a:gd name="T13" fmla="*/ 669 h 2718"/>
                  <a:gd name="T14" fmla="*/ 1104 w 1109"/>
                  <a:gd name="T15" fmla="*/ 772 h 2718"/>
                  <a:gd name="T16" fmla="*/ 1109 w 1109"/>
                  <a:gd name="T17" fmla="*/ 873 h 2718"/>
                  <a:gd name="T18" fmla="*/ 1109 w 1109"/>
                  <a:gd name="T19" fmla="*/ 972 h 2718"/>
                  <a:gd name="T20" fmla="*/ 1103 w 1109"/>
                  <a:gd name="T21" fmla="*/ 1068 h 2718"/>
                  <a:gd name="T22" fmla="*/ 1091 w 1109"/>
                  <a:gd name="T23" fmla="*/ 1162 h 2718"/>
                  <a:gd name="T24" fmla="*/ 1074 w 1109"/>
                  <a:gd name="T25" fmla="*/ 1255 h 2718"/>
                  <a:gd name="T26" fmla="*/ 1052 w 1109"/>
                  <a:gd name="T27" fmla="*/ 1345 h 2718"/>
                  <a:gd name="T28" fmla="*/ 1025 w 1109"/>
                  <a:gd name="T29" fmla="*/ 1434 h 2718"/>
                  <a:gd name="T30" fmla="*/ 994 w 1109"/>
                  <a:gd name="T31" fmla="*/ 1519 h 2718"/>
                  <a:gd name="T32" fmla="*/ 958 w 1109"/>
                  <a:gd name="T33" fmla="*/ 1604 h 2718"/>
                  <a:gd name="T34" fmla="*/ 917 w 1109"/>
                  <a:gd name="T35" fmla="*/ 1687 h 2718"/>
                  <a:gd name="T36" fmla="*/ 874 w 1109"/>
                  <a:gd name="T37" fmla="*/ 1767 h 2718"/>
                  <a:gd name="T38" fmla="*/ 827 w 1109"/>
                  <a:gd name="T39" fmla="*/ 1846 h 2718"/>
                  <a:gd name="T40" fmla="*/ 776 w 1109"/>
                  <a:gd name="T41" fmla="*/ 1922 h 2718"/>
                  <a:gd name="T42" fmla="*/ 722 w 1109"/>
                  <a:gd name="T43" fmla="*/ 1997 h 2718"/>
                  <a:gd name="T44" fmla="*/ 665 w 1109"/>
                  <a:gd name="T45" fmla="*/ 2071 h 2718"/>
                  <a:gd name="T46" fmla="*/ 606 w 1109"/>
                  <a:gd name="T47" fmla="*/ 2142 h 2718"/>
                  <a:gd name="T48" fmla="*/ 545 w 1109"/>
                  <a:gd name="T49" fmla="*/ 2213 h 2718"/>
                  <a:gd name="T50" fmla="*/ 481 w 1109"/>
                  <a:gd name="T51" fmla="*/ 2281 h 2718"/>
                  <a:gd name="T52" fmla="*/ 416 w 1109"/>
                  <a:gd name="T53" fmla="*/ 2348 h 2718"/>
                  <a:gd name="T54" fmla="*/ 349 w 1109"/>
                  <a:gd name="T55" fmla="*/ 2413 h 2718"/>
                  <a:gd name="T56" fmla="*/ 281 w 1109"/>
                  <a:gd name="T57" fmla="*/ 2477 h 2718"/>
                  <a:gd name="T58" fmla="*/ 211 w 1109"/>
                  <a:gd name="T59" fmla="*/ 2539 h 2718"/>
                  <a:gd name="T60" fmla="*/ 142 w 1109"/>
                  <a:gd name="T61" fmla="*/ 2600 h 2718"/>
                  <a:gd name="T62" fmla="*/ 71 w 1109"/>
                  <a:gd name="T63" fmla="*/ 2659 h 2718"/>
                  <a:gd name="T64" fmla="*/ 0 w 1109"/>
                  <a:gd name="T65" fmla="*/ 2718 h 2718"/>
                  <a:gd name="T66" fmla="*/ 14 w 1109"/>
                  <a:gd name="T67" fmla="*/ 2702 h 2718"/>
                  <a:gd name="T68" fmla="*/ 52 w 1109"/>
                  <a:gd name="T69" fmla="*/ 2655 h 2718"/>
                  <a:gd name="T70" fmla="*/ 79 w 1109"/>
                  <a:gd name="T71" fmla="*/ 2621 h 2718"/>
                  <a:gd name="T72" fmla="*/ 111 w 1109"/>
                  <a:gd name="T73" fmla="*/ 2580 h 2718"/>
                  <a:gd name="T74" fmla="*/ 148 w 1109"/>
                  <a:gd name="T75" fmla="*/ 2532 h 2718"/>
                  <a:gd name="T76" fmla="*/ 187 w 1109"/>
                  <a:gd name="T77" fmla="*/ 2479 h 2718"/>
                  <a:gd name="T78" fmla="*/ 229 w 1109"/>
                  <a:gd name="T79" fmla="*/ 2419 h 2718"/>
                  <a:gd name="T80" fmla="*/ 275 w 1109"/>
                  <a:gd name="T81" fmla="*/ 2354 h 2718"/>
                  <a:gd name="T82" fmla="*/ 322 w 1109"/>
                  <a:gd name="T83" fmla="*/ 2282 h 2718"/>
                  <a:gd name="T84" fmla="*/ 370 w 1109"/>
                  <a:gd name="T85" fmla="*/ 2207 h 2718"/>
                  <a:gd name="T86" fmla="*/ 421 w 1109"/>
                  <a:gd name="T87" fmla="*/ 2125 h 2718"/>
                  <a:gd name="T88" fmla="*/ 471 w 1109"/>
                  <a:gd name="T89" fmla="*/ 2039 h 2718"/>
                  <a:gd name="T90" fmla="*/ 521 w 1109"/>
                  <a:gd name="T91" fmla="*/ 1950 h 2718"/>
                  <a:gd name="T92" fmla="*/ 571 w 1109"/>
                  <a:gd name="T93" fmla="*/ 1855 h 2718"/>
                  <a:gd name="T94" fmla="*/ 619 w 1109"/>
                  <a:gd name="T95" fmla="*/ 1756 h 2718"/>
                  <a:gd name="T96" fmla="*/ 666 w 1109"/>
                  <a:gd name="T97" fmla="*/ 1654 h 2718"/>
                  <a:gd name="T98" fmla="*/ 712 w 1109"/>
                  <a:gd name="T99" fmla="*/ 1550 h 2718"/>
                  <a:gd name="T100" fmla="*/ 754 w 1109"/>
                  <a:gd name="T101" fmla="*/ 1442 h 2718"/>
                  <a:gd name="T102" fmla="*/ 793 w 1109"/>
                  <a:gd name="T103" fmla="*/ 1330 h 2718"/>
                  <a:gd name="T104" fmla="*/ 829 w 1109"/>
                  <a:gd name="T105" fmla="*/ 1217 h 2718"/>
                  <a:gd name="T106" fmla="*/ 860 w 1109"/>
                  <a:gd name="T107" fmla="*/ 1101 h 2718"/>
                  <a:gd name="T108" fmla="*/ 887 w 1109"/>
                  <a:gd name="T109" fmla="*/ 983 h 2718"/>
                  <a:gd name="T110" fmla="*/ 908 w 1109"/>
                  <a:gd name="T111" fmla="*/ 863 h 2718"/>
                  <a:gd name="T112" fmla="*/ 924 w 1109"/>
                  <a:gd name="T113" fmla="*/ 742 h 2718"/>
                  <a:gd name="T114" fmla="*/ 934 w 1109"/>
                  <a:gd name="T115" fmla="*/ 620 h 2718"/>
                  <a:gd name="T116" fmla="*/ 936 w 1109"/>
                  <a:gd name="T117" fmla="*/ 497 h 2718"/>
                  <a:gd name="T118" fmla="*/ 932 w 1109"/>
                  <a:gd name="T119" fmla="*/ 373 h 2718"/>
                  <a:gd name="T120" fmla="*/ 920 w 1109"/>
                  <a:gd name="T121" fmla="*/ 249 h 2718"/>
                  <a:gd name="T122" fmla="*/ 899 w 1109"/>
                  <a:gd name="T123" fmla="*/ 124 h 2718"/>
                  <a:gd name="T124" fmla="*/ 870 w 1109"/>
                  <a:gd name="T125" fmla="*/ 0 h 2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09" h="2718">
                    <a:moveTo>
                      <a:pt x="870" y="0"/>
                    </a:moveTo>
                    <a:lnTo>
                      <a:pt x="925" y="118"/>
                    </a:lnTo>
                    <a:lnTo>
                      <a:pt x="974" y="233"/>
                    </a:lnTo>
                    <a:lnTo>
                      <a:pt x="1014" y="345"/>
                    </a:lnTo>
                    <a:lnTo>
                      <a:pt x="1046" y="456"/>
                    </a:lnTo>
                    <a:lnTo>
                      <a:pt x="1072" y="564"/>
                    </a:lnTo>
                    <a:lnTo>
                      <a:pt x="1090" y="669"/>
                    </a:lnTo>
                    <a:lnTo>
                      <a:pt x="1104" y="772"/>
                    </a:lnTo>
                    <a:lnTo>
                      <a:pt x="1109" y="873"/>
                    </a:lnTo>
                    <a:lnTo>
                      <a:pt x="1109" y="972"/>
                    </a:lnTo>
                    <a:lnTo>
                      <a:pt x="1103" y="1068"/>
                    </a:lnTo>
                    <a:lnTo>
                      <a:pt x="1091" y="1162"/>
                    </a:lnTo>
                    <a:lnTo>
                      <a:pt x="1074" y="1255"/>
                    </a:lnTo>
                    <a:lnTo>
                      <a:pt x="1052" y="1345"/>
                    </a:lnTo>
                    <a:lnTo>
                      <a:pt x="1025" y="1434"/>
                    </a:lnTo>
                    <a:lnTo>
                      <a:pt x="994" y="1519"/>
                    </a:lnTo>
                    <a:lnTo>
                      <a:pt x="958" y="1604"/>
                    </a:lnTo>
                    <a:lnTo>
                      <a:pt x="917" y="1687"/>
                    </a:lnTo>
                    <a:lnTo>
                      <a:pt x="874" y="1767"/>
                    </a:lnTo>
                    <a:lnTo>
                      <a:pt x="827" y="1846"/>
                    </a:lnTo>
                    <a:lnTo>
                      <a:pt x="776" y="1922"/>
                    </a:lnTo>
                    <a:lnTo>
                      <a:pt x="722" y="1997"/>
                    </a:lnTo>
                    <a:lnTo>
                      <a:pt x="665" y="2071"/>
                    </a:lnTo>
                    <a:lnTo>
                      <a:pt x="606" y="2142"/>
                    </a:lnTo>
                    <a:lnTo>
                      <a:pt x="545" y="2213"/>
                    </a:lnTo>
                    <a:lnTo>
                      <a:pt x="481" y="2281"/>
                    </a:lnTo>
                    <a:lnTo>
                      <a:pt x="416" y="2348"/>
                    </a:lnTo>
                    <a:lnTo>
                      <a:pt x="349" y="2413"/>
                    </a:lnTo>
                    <a:lnTo>
                      <a:pt x="281" y="2477"/>
                    </a:lnTo>
                    <a:lnTo>
                      <a:pt x="211" y="2539"/>
                    </a:lnTo>
                    <a:lnTo>
                      <a:pt x="142" y="2600"/>
                    </a:lnTo>
                    <a:lnTo>
                      <a:pt x="71" y="2659"/>
                    </a:lnTo>
                    <a:lnTo>
                      <a:pt x="0" y="2718"/>
                    </a:lnTo>
                    <a:lnTo>
                      <a:pt x="14" y="2702"/>
                    </a:lnTo>
                    <a:lnTo>
                      <a:pt x="52" y="2655"/>
                    </a:lnTo>
                    <a:lnTo>
                      <a:pt x="79" y="2621"/>
                    </a:lnTo>
                    <a:lnTo>
                      <a:pt x="111" y="2580"/>
                    </a:lnTo>
                    <a:lnTo>
                      <a:pt x="148" y="2532"/>
                    </a:lnTo>
                    <a:lnTo>
                      <a:pt x="187" y="2479"/>
                    </a:lnTo>
                    <a:lnTo>
                      <a:pt x="229" y="2419"/>
                    </a:lnTo>
                    <a:lnTo>
                      <a:pt x="275" y="2354"/>
                    </a:lnTo>
                    <a:lnTo>
                      <a:pt x="322" y="2282"/>
                    </a:lnTo>
                    <a:lnTo>
                      <a:pt x="370" y="2207"/>
                    </a:lnTo>
                    <a:lnTo>
                      <a:pt x="421" y="2125"/>
                    </a:lnTo>
                    <a:lnTo>
                      <a:pt x="471" y="2039"/>
                    </a:lnTo>
                    <a:lnTo>
                      <a:pt x="521" y="1950"/>
                    </a:lnTo>
                    <a:lnTo>
                      <a:pt x="571" y="1855"/>
                    </a:lnTo>
                    <a:lnTo>
                      <a:pt x="619" y="1756"/>
                    </a:lnTo>
                    <a:lnTo>
                      <a:pt x="666" y="1654"/>
                    </a:lnTo>
                    <a:lnTo>
                      <a:pt x="712" y="1550"/>
                    </a:lnTo>
                    <a:lnTo>
                      <a:pt x="754" y="1442"/>
                    </a:lnTo>
                    <a:lnTo>
                      <a:pt x="793" y="1330"/>
                    </a:lnTo>
                    <a:lnTo>
                      <a:pt x="829" y="1217"/>
                    </a:lnTo>
                    <a:lnTo>
                      <a:pt x="860" y="1101"/>
                    </a:lnTo>
                    <a:lnTo>
                      <a:pt x="887" y="983"/>
                    </a:lnTo>
                    <a:lnTo>
                      <a:pt x="908" y="863"/>
                    </a:lnTo>
                    <a:lnTo>
                      <a:pt x="924" y="742"/>
                    </a:lnTo>
                    <a:lnTo>
                      <a:pt x="934" y="620"/>
                    </a:lnTo>
                    <a:lnTo>
                      <a:pt x="936" y="497"/>
                    </a:lnTo>
                    <a:lnTo>
                      <a:pt x="932" y="373"/>
                    </a:lnTo>
                    <a:lnTo>
                      <a:pt x="920" y="249"/>
                    </a:lnTo>
                    <a:lnTo>
                      <a:pt x="899" y="124"/>
                    </a:lnTo>
                    <a:lnTo>
                      <a:pt x="870" y="0"/>
                    </a:lnTo>
                    <a:close/>
                  </a:path>
                </a:pathLst>
              </a:custGeom>
              <a:solidFill>
                <a:srgbClr val="D8CDA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33" name="Freeform 43"/>
              <p:cNvSpPr>
                <a:spLocks/>
              </p:cNvSpPr>
              <p:nvPr/>
            </p:nvSpPr>
            <p:spPr bwMode="auto">
              <a:xfrm>
                <a:off x="399968" y="2829445"/>
                <a:ext cx="179388" cy="31750"/>
              </a:xfrm>
              <a:custGeom>
                <a:avLst/>
                <a:gdLst>
                  <a:gd name="T0" fmla="*/ 1578 w 1579"/>
                  <a:gd name="T1" fmla="*/ 187 h 282"/>
                  <a:gd name="T2" fmla="*/ 1570 w 1579"/>
                  <a:gd name="T3" fmla="*/ 162 h 282"/>
                  <a:gd name="T4" fmla="*/ 1554 w 1579"/>
                  <a:gd name="T5" fmla="*/ 140 h 282"/>
                  <a:gd name="T6" fmla="*/ 1531 w 1579"/>
                  <a:gd name="T7" fmla="*/ 118 h 282"/>
                  <a:gd name="T8" fmla="*/ 1500 w 1579"/>
                  <a:gd name="T9" fmla="*/ 99 h 282"/>
                  <a:gd name="T10" fmla="*/ 1464 w 1579"/>
                  <a:gd name="T11" fmla="*/ 81 h 282"/>
                  <a:gd name="T12" fmla="*/ 1421 w 1579"/>
                  <a:gd name="T13" fmla="*/ 66 h 282"/>
                  <a:gd name="T14" fmla="*/ 1371 w 1579"/>
                  <a:gd name="T15" fmla="*/ 52 h 282"/>
                  <a:gd name="T16" fmla="*/ 1315 w 1579"/>
                  <a:gd name="T17" fmla="*/ 40 h 282"/>
                  <a:gd name="T18" fmla="*/ 1255 w 1579"/>
                  <a:gd name="T19" fmla="*/ 30 h 282"/>
                  <a:gd name="T20" fmla="*/ 1153 w 1579"/>
                  <a:gd name="T21" fmla="*/ 17 h 282"/>
                  <a:gd name="T22" fmla="*/ 1001 w 1579"/>
                  <a:gd name="T23" fmla="*/ 6 h 282"/>
                  <a:gd name="T24" fmla="*/ 832 w 1579"/>
                  <a:gd name="T25" fmla="*/ 0 h 282"/>
                  <a:gd name="T26" fmla="*/ 668 w 1579"/>
                  <a:gd name="T27" fmla="*/ 0 h 282"/>
                  <a:gd name="T28" fmla="*/ 528 w 1579"/>
                  <a:gd name="T29" fmla="*/ 6 h 282"/>
                  <a:gd name="T30" fmla="*/ 397 w 1579"/>
                  <a:gd name="T31" fmla="*/ 17 h 282"/>
                  <a:gd name="T32" fmla="*/ 307 w 1579"/>
                  <a:gd name="T33" fmla="*/ 30 h 282"/>
                  <a:gd name="T34" fmla="*/ 251 w 1579"/>
                  <a:gd name="T35" fmla="*/ 40 h 282"/>
                  <a:gd name="T36" fmla="*/ 200 w 1579"/>
                  <a:gd name="T37" fmla="*/ 52 h 282"/>
                  <a:gd name="T38" fmla="*/ 154 w 1579"/>
                  <a:gd name="T39" fmla="*/ 66 h 282"/>
                  <a:gd name="T40" fmla="*/ 112 w 1579"/>
                  <a:gd name="T41" fmla="*/ 81 h 282"/>
                  <a:gd name="T42" fmla="*/ 76 w 1579"/>
                  <a:gd name="T43" fmla="*/ 99 h 282"/>
                  <a:gd name="T44" fmla="*/ 47 w 1579"/>
                  <a:gd name="T45" fmla="*/ 118 h 282"/>
                  <a:gd name="T46" fmla="*/ 24 w 1579"/>
                  <a:gd name="T47" fmla="*/ 140 h 282"/>
                  <a:gd name="T48" fmla="*/ 9 w 1579"/>
                  <a:gd name="T49" fmla="*/ 162 h 282"/>
                  <a:gd name="T50" fmla="*/ 1 w 1579"/>
                  <a:gd name="T51" fmla="*/ 187 h 282"/>
                  <a:gd name="T52" fmla="*/ 1 w 1579"/>
                  <a:gd name="T53" fmla="*/ 206 h 282"/>
                  <a:gd name="T54" fmla="*/ 9 w 1579"/>
                  <a:gd name="T55" fmla="*/ 217 h 282"/>
                  <a:gd name="T56" fmla="*/ 24 w 1579"/>
                  <a:gd name="T57" fmla="*/ 226 h 282"/>
                  <a:gd name="T58" fmla="*/ 47 w 1579"/>
                  <a:gd name="T59" fmla="*/ 234 h 282"/>
                  <a:gd name="T60" fmla="*/ 93 w 1579"/>
                  <a:gd name="T61" fmla="*/ 245 h 282"/>
                  <a:gd name="T62" fmla="*/ 176 w 1579"/>
                  <a:gd name="T63" fmla="*/ 257 h 282"/>
                  <a:gd name="T64" fmla="*/ 279 w 1579"/>
                  <a:gd name="T65" fmla="*/ 267 h 282"/>
                  <a:gd name="T66" fmla="*/ 397 w 1579"/>
                  <a:gd name="T67" fmla="*/ 274 h 282"/>
                  <a:gd name="T68" fmla="*/ 528 w 1579"/>
                  <a:gd name="T69" fmla="*/ 279 h 282"/>
                  <a:gd name="T70" fmla="*/ 668 w 1579"/>
                  <a:gd name="T71" fmla="*/ 281 h 282"/>
                  <a:gd name="T72" fmla="*/ 832 w 1579"/>
                  <a:gd name="T73" fmla="*/ 281 h 282"/>
                  <a:gd name="T74" fmla="*/ 1001 w 1579"/>
                  <a:gd name="T75" fmla="*/ 279 h 282"/>
                  <a:gd name="T76" fmla="*/ 1153 w 1579"/>
                  <a:gd name="T77" fmla="*/ 274 h 282"/>
                  <a:gd name="T78" fmla="*/ 1286 w 1579"/>
                  <a:gd name="T79" fmla="*/ 267 h 282"/>
                  <a:gd name="T80" fmla="*/ 1397 w 1579"/>
                  <a:gd name="T81" fmla="*/ 257 h 282"/>
                  <a:gd name="T82" fmla="*/ 1483 w 1579"/>
                  <a:gd name="T83" fmla="*/ 245 h 282"/>
                  <a:gd name="T84" fmla="*/ 1531 w 1579"/>
                  <a:gd name="T85" fmla="*/ 234 h 282"/>
                  <a:gd name="T86" fmla="*/ 1554 w 1579"/>
                  <a:gd name="T87" fmla="*/ 226 h 282"/>
                  <a:gd name="T88" fmla="*/ 1570 w 1579"/>
                  <a:gd name="T89" fmla="*/ 217 h 282"/>
                  <a:gd name="T90" fmla="*/ 1578 w 1579"/>
                  <a:gd name="T91" fmla="*/ 206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579" h="282">
                    <a:moveTo>
                      <a:pt x="1579" y="201"/>
                    </a:moveTo>
                    <a:lnTo>
                      <a:pt x="1578" y="187"/>
                    </a:lnTo>
                    <a:lnTo>
                      <a:pt x="1575" y="175"/>
                    </a:lnTo>
                    <a:lnTo>
                      <a:pt x="1570" y="162"/>
                    </a:lnTo>
                    <a:lnTo>
                      <a:pt x="1563" y="151"/>
                    </a:lnTo>
                    <a:lnTo>
                      <a:pt x="1554" y="140"/>
                    </a:lnTo>
                    <a:lnTo>
                      <a:pt x="1544" y="129"/>
                    </a:lnTo>
                    <a:lnTo>
                      <a:pt x="1531" y="118"/>
                    </a:lnTo>
                    <a:lnTo>
                      <a:pt x="1517" y="109"/>
                    </a:lnTo>
                    <a:lnTo>
                      <a:pt x="1500" y="99"/>
                    </a:lnTo>
                    <a:lnTo>
                      <a:pt x="1483" y="91"/>
                    </a:lnTo>
                    <a:lnTo>
                      <a:pt x="1464" y="81"/>
                    </a:lnTo>
                    <a:lnTo>
                      <a:pt x="1443" y="73"/>
                    </a:lnTo>
                    <a:lnTo>
                      <a:pt x="1421" y="66"/>
                    </a:lnTo>
                    <a:lnTo>
                      <a:pt x="1397" y="59"/>
                    </a:lnTo>
                    <a:lnTo>
                      <a:pt x="1371" y="52"/>
                    </a:lnTo>
                    <a:lnTo>
                      <a:pt x="1344" y="46"/>
                    </a:lnTo>
                    <a:lnTo>
                      <a:pt x="1315" y="40"/>
                    </a:lnTo>
                    <a:lnTo>
                      <a:pt x="1286" y="35"/>
                    </a:lnTo>
                    <a:lnTo>
                      <a:pt x="1255" y="30"/>
                    </a:lnTo>
                    <a:lnTo>
                      <a:pt x="1221" y="25"/>
                    </a:lnTo>
                    <a:lnTo>
                      <a:pt x="1153" y="17"/>
                    </a:lnTo>
                    <a:lnTo>
                      <a:pt x="1079" y="11"/>
                    </a:lnTo>
                    <a:lnTo>
                      <a:pt x="1001" y="6"/>
                    </a:lnTo>
                    <a:lnTo>
                      <a:pt x="918" y="2"/>
                    </a:lnTo>
                    <a:lnTo>
                      <a:pt x="832" y="0"/>
                    </a:lnTo>
                    <a:lnTo>
                      <a:pt x="741" y="0"/>
                    </a:lnTo>
                    <a:lnTo>
                      <a:pt x="668" y="0"/>
                    </a:lnTo>
                    <a:lnTo>
                      <a:pt x="598" y="2"/>
                    </a:lnTo>
                    <a:lnTo>
                      <a:pt x="528" y="6"/>
                    </a:lnTo>
                    <a:lnTo>
                      <a:pt x="462" y="11"/>
                    </a:lnTo>
                    <a:lnTo>
                      <a:pt x="397" y="17"/>
                    </a:lnTo>
                    <a:lnTo>
                      <a:pt x="336" y="25"/>
                    </a:lnTo>
                    <a:lnTo>
                      <a:pt x="307" y="30"/>
                    </a:lnTo>
                    <a:lnTo>
                      <a:pt x="279" y="35"/>
                    </a:lnTo>
                    <a:lnTo>
                      <a:pt x="251" y="40"/>
                    </a:lnTo>
                    <a:lnTo>
                      <a:pt x="225" y="46"/>
                    </a:lnTo>
                    <a:lnTo>
                      <a:pt x="200" y="52"/>
                    </a:lnTo>
                    <a:lnTo>
                      <a:pt x="176" y="59"/>
                    </a:lnTo>
                    <a:lnTo>
                      <a:pt x="154" y="66"/>
                    </a:lnTo>
                    <a:lnTo>
                      <a:pt x="132" y="73"/>
                    </a:lnTo>
                    <a:lnTo>
                      <a:pt x="112" y="81"/>
                    </a:lnTo>
                    <a:lnTo>
                      <a:pt x="93" y="91"/>
                    </a:lnTo>
                    <a:lnTo>
                      <a:pt x="76" y="99"/>
                    </a:lnTo>
                    <a:lnTo>
                      <a:pt x="61" y="109"/>
                    </a:lnTo>
                    <a:lnTo>
                      <a:pt x="47" y="118"/>
                    </a:lnTo>
                    <a:lnTo>
                      <a:pt x="35" y="129"/>
                    </a:lnTo>
                    <a:lnTo>
                      <a:pt x="24" y="140"/>
                    </a:lnTo>
                    <a:lnTo>
                      <a:pt x="16" y="151"/>
                    </a:lnTo>
                    <a:lnTo>
                      <a:pt x="9" y="162"/>
                    </a:lnTo>
                    <a:lnTo>
                      <a:pt x="4" y="175"/>
                    </a:lnTo>
                    <a:lnTo>
                      <a:pt x="1" y="187"/>
                    </a:lnTo>
                    <a:lnTo>
                      <a:pt x="0" y="201"/>
                    </a:lnTo>
                    <a:lnTo>
                      <a:pt x="1" y="206"/>
                    </a:lnTo>
                    <a:lnTo>
                      <a:pt x="4" y="212"/>
                    </a:lnTo>
                    <a:lnTo>
                      <a:pt x="9" y="217"/>
                    </a:lnTo>
                    <a:lnTo>
                      <a:pt x="16" y="221"/>
                    </a:lnTo>
                    <a:lnTo>
                      <a:pt x="24" y="226"/>
                    </a:lnTo>
                    <a:lnTo>
                      <a:pt x="35" y="230"/>
                    </a:lnTo>
                    <a:lnTo>
                      <a:pt x="47" y="234"/>
                    </a:lnTo>
                    <a:lnTo>
                      <a:pt x="61" y="238"/>
                    </a:lnTo>
                    <a:lnTo>
                      <a:pt x="93" y="245"/>
                    </a:lnTo>
                    <a:lnTo>
                      <a:pt x="132" y="252"/>
                    </a:lnTo>
                    <a:lnTo>
                      <a:pt x="176" y="257"/>
                    </a:lnTo>
                    <a:lnTo>
                      <a:pt x="225" y="263"/>
                    </a:lnTo>
                    <a:lnTo>
                      <a:pt x="279" y="267"/>
                    </a:lnTo>
                    <a:lnTo>
                      <a:pt x="336" y="271"/>
                    </a:lnTo>
                    <a:lnTo>
                      <a:pt x="397" y="274"/>
                    </a:lnTo>
                    <a:lnTo>
                      <a:pt x="462" y="277"/>
                    </a:lnTo>
                    <a:lnTo>
                      <a:pt x="528" y="279"/>
                    </a:lnTo>
                    <a:lnTo>
                      <a:pt x="598" y="281"/>
                    </a:lnTo>
                    <a:lnTo>
                      <a:pt x="668" y="281"/>
                    </a:lnTo>
                    <a:lnTo>
                      <a:pt x="741" y="282"/>
                    </a:lnTo>
                    <a:lnTo>
                      <a:pt x="832" y="281"/>
                    </a:lnTo>
                    <a:lnTo>
                      <a:pt x="918" y="281"/>
                    </a:lnTo>
                    <a:lnTo>
                      <a:pt x="1001" y="279"/>
                    </a:lnTo>
                    <a:lnTo>
                      <a:pt x="1079" y="277"/>
                    </a:lnTo>
                    <a:lnTo>
                      <a:pt x="1153" y="274"/>
                    </a:lnTo>
                    <a:lnTo>
                      <a:pt x="1221" y="271"/>
                    </a:lnTo>
                    <a:lnTo>
                      <a:pt x="1286" y="267"/>
                    </a:lnTo>
                    <a:lnTo>
                      <a:pt x="1344" y="263"/>
                    </a:lnTo>
                    <a:lnTo>
                      <a:pt x="1397" y="257"/>
                    </a:lnTo>
                    <a:lnTo>
                      <a:pt x="1443" y="252"/>
                    </a:lnTo>
                    <a:lnTo>
                      <a:pt x="1483" y="245"/>
                    </a:lnTo>
                    <a:lnTo>
                      <a:pt x="1517" y="238"/>
                    </a:lnTo>
                    <a:lnTo>
                      <a:pt x="1531" y="234"/>
                    </a:lnTo>
                    <a:lnTo>
                      <a:pt x="1544" y="230"/>
                    </a:lnTo>
                    <a:lnTo>
                      <a:pt x="1554" y="226"/>
                    </a:lnTo>
                    <a:lnTo>
                      <a:pt x="1563" y="221"/>
                    </a:lnTo>
                    <a:lnTo>
                      <a:pt x="1570" y="217"/>
                    </a:lnTo>
                    <a:lnTo>
                      <a:pt x="1575" y="212"/>
                    </a:lnTo>
                    <a:lnTo>
                      <a:pt x="1578" y="206"/>
                    </a:lnTo>
                    <a:lnTo>
                      <a:pt x="1579" y="201"/>
                    </a:lnTo>
                    <a:close/>
                  </a:path>
                </a:pathLst>
              </a:custGeom>
              <a:solidFill>
                <a:srgbClr val="93AA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34" name="Freeform 44"/>
              <p:cNvSpPr>
                <a:spLocks/>
              </p:cNvSpPr>
              <p:nvPr/>
            </p:nvSpPr>
            <p:spPr bwMode="auto">
              <a:xfrm>
                <a:off x="399968" y="2851670"/>
                <a:ext cx="179388" cy="31750"/>
              </a:xfrm>
              <a:custGeom>
                <a:avLst/>
                <a:gdLst>
                  <a:gd name="T0" fmla="*/ 1 w 1579"/>
                  <a:gd name="T1" fmla="*/ 5 h 275"/>
                  <a:gd name="T2" fmla="*/ 9 w 1579"/>
                  <a:gd name="T3" fmla="*/ 16 h 275"/>
                  <a:gd name="T4" fmla="*/ 24 w 1579"/>
                  <a:gd name="T5" fmla="*/ 25 h 275"/>
                  <a:gd name="T6" fmla="*/ 47 w 1579"/>
                  <a:gd name="T7" fmla="*/ 33 h 275"/>
                  <a:gd name="T8" fmla="*/ 93 w 1579"/>
                  <a:gd name="T9" fmla="*/ 44 h 275"/>
                  <a:gd name="T10" fmla="*/ 176 w 1579"/>
                  <a:gd name="T11" fmla="*/ 56 h 275"/>
                  <a:gd name="T12" fmla="*/ 279 w 1579"/>
                  <a:gd name="T13" fmla="*/ 66 h 275"/>
                  <a:gd name="T14" fmla="*/ 397 w 1579"/>
                  <a:gd name="T15" fmla="*/ 73 h 275"/>
                  <a:gd name="T16" fmla="*/ 528 w 1579"/>
                  <a:gd name="T17" fmla="*/ 78 h 275"/>
                  <a:gd name="T18" fmla="*/ 668 w 1579"/>
                  <a:gd name="T19" fmla="*/ 80 h 275"/>
                  <a:gd name="T20" fmla="*/ 832 w 1579"/>
                  <a:gd name="T21" fmla="*/ 80 h 275"/>
                  <a:gd name="T22" fmla="*/ 1001 w 1579"/>
                  <a:gd name="T23" fmla="*/ 78 h 275"/>
                  <a:gd name="T24" fmla="*/ 1153 w 1579"/>
                  <a:gd name="T25" fmla="*/ 73 h 275"/>
                  <a:gd name="T26" fmla="*/ 1286 w 1579"/>
                  <a:gd name="T27" fmla="*/ 66 h 275"/>
                  <a:gd name="T28" fmla="*/ 1397 w 1579"/>
                  <a:gd name="T29" fmla="*/ 56 h 275"/>
                  <a:gd name="T30" fmla="*/ 1483 w 1579"/>
                  <a:gd name="T31" fmla="*/ 44 h 275"/>
                  <a:gd name="T32" fmla="*/ 1531 w 1579"/>
                  <a:gd name="T33" fmla="*/ 33 h 275"/>
                  <a:gd name="T34" fmla="*/ 1554 w 1579"/>
                  <a:gd name="T35" fmla="*/ 25 h 275"/>
                  <a:gd name="T36" fmla="*/ 1570 w 1579"/>
                  <a:gd name="T37" fmla="*/ 16 h 275"/>
                  <a:gd name="T38" fmla="*/ 1578 w 1579"/>
                  <a:gd name="T39" fmla="*/ 5 h 275"/>
                  <a:gd name="T40" fmla="*/ 1579 w 1579"/>
                  <a:gd name="T41" fmla="*/ 57 h 275"/>
                  <a:gd name="T42" fmla="*/ 1575 w 1579"/>
                  <a:gd name="T43" fmla="*/ 88 h 275"/>
                  <a:gd name="T44" fmla="*/ 1563 w 1579"/>
                  <a:gd name="T45" fmla="*/ 116 h 275"/>
                  <a:gd name="T46" fmla="*/ 1544 w 1579"/>
                  <a:gd name="T47" fmla="*/ 143 h 275"/>
                  <a:gd name="T48" fmla="*/ 1517 w 1579"/>
                  <a:gd name="T49" fmla="*/ 166 h 275"/>
                  <a:gd name="T50" fmla="*/ 1483 w 1579"/>
                  <a:gd name="T51" fmla="*/ 186 h 275"/>
                  <a:gd name="T52" fmla="*/ 1443 w 1579"/>
                  <a:gd name="T53" fmla="*/ 203 h 275"/>
                  <a:gd name="T54" fmla="*/ 1397 w 1579"/>
                  <a:gd name="T55" fmla="*/ 219 h 275"/>
                  <a:gd name="T56" fmla="*/ 1344 w 1579"/>
                  <a:gd name="T57" fmla="*/ 232 h 275"/>
                  <a:gd name="T58" fmla="*/ 1286 w 1579"/>
                  <a:gd name="T59" fmla="*/ 243 h 275"/>
                  <a:gd name="T60" fmla="*/ 1221 w 1579"/>
                  <a:gd name="T61" fmla="*/ 252 h 275"/>
                  <a:gd name="T62" fmla="*/ 1153 w 1579"/>
                  <a:gd name="T63" fmla="*/ 259 h 275"/>
                  <a:gd name="T64" fmla="*/ 1079 w 1579"/>
                  <a:gd name="T65" fmla="*/ 266 h 275"/>
                  <a:gd name="T66" fmla="*/ 918 w 1579"/>
                  <a:gd name="T67" fmla="*/ 273 h 275"/>
                  <a:gd name="T68" fmla="*/ 741 w 1579"/>
                  <a:gd name="T69" fmla="*/ 275 h 275"/>
                  <a:gd name="T70" fmla="*/ 598 w 1579"/>
                  <a:gd name="T71" fmla="*/ 273 h 275"/>
                  <a:gd name="T72" fmla="*/ 462 w 1579"/>
                  <a:gd name="T73" fmla="*/ 266 h 275"/>
                  <a:gd name="T74" fmla="*/ 336 w 1579"/>
                  <a:gd name="T75" fmla="*/ 252 h 275"/>
                  <a:gd name="T76" fmla="*/ 279 w 1579"/>
                  <a:gd name="T77" fmla="*/ 243 h 275"/>
                  <a:gd name="T78" fmla="*/ 225 w 1579"/>
                  <a:gd name="T79" fmla="*/ 232 h 275"/>
                  <a:gd name="T80" fmla="*/ 176 w 1579"/>
                  <a:gd name="T81" fmla="*/ 219 h 275"/>
                  <a:gd name="T82" fmla="*/ 132 w 1579"/>
                  <a:gd name="T83" fmla="*/ 203 h 275"/>
                  <a:gd name="T84" fmla="*/ 93 w 1579"/>
                  <a:gd name="T85" fmla="*/ 186 h 275"/>
                  <a:gd name="T86" fmla="*/ 61 w 1579"/>
                  <a:gd name="T87" fmla="*/ 166 h 275"/>
                  <a:gd name="T88" fmla="*/ 35 w 1579"/>
                  <a:gd name="T89" fmla="*/ 143 h 275"/>
                  <a:gd name="T90" fmla="*/ 16 w 1579"/>
                  <a:gd name="T91" fmla="*/ 116 h 275"/>
                  <a:gd name="T92" fmla="*/ 4 w 1579"/>
                  <a:gd name="T93" fmla="*/ 88 h 275"/>
                  <a:gd name="T94" fmla="*/ 0 w 1579"/>
                  <a:gd name="T95" fmla="*/ 57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79" h="275">
                    <a:moveTo>
                      <a:pt x="0" y="0"/>
                    </a:moveTo>
                    <a:lnTo>
                      <a:pt x="1" y="5"/>
                    </a:lnTo>
                    <a:lnTo>
                      <a:pt x="4" y="11"/>
                    </a:lnTo>
                    <a:lnTo>
                      <a:pt x="9" y="16"/>
                    </a:lnTo>
                    <a:lnTo>
                      <a:pt x="16" y="20"/>
                    </a:lnTo>
                    <a:lnTo>
                      <a:pt x="24" y="25"/>
                    </a:lnTo>
                    <a:lnTo>
                      <a:pt x="35" y="29"/>
                    </a:lnTo>
                    <a:lnTo>
                      <a:pt x="47" y="33"/>
                    </a:lnTo>
                    <a:lnTo>
                      <a:pt x="61" y="37"/>
                    </a:lnTo>
                    <a:lnTo>
                      <a:pt x="93" y="44"/>
                    </a:lnTo>
                    <a:lnTo>
                      <a:pt x="132" y="51"/>
                    </a:lnTo>
                    <a:lnTo>
                      <a:pt x="176" y="56"/>
                    </a:lnTo>
                    <a:lnTo>
                      <a:pt x="225" y="62"/>
                    </a:lnTo>
                    <a:lnTo>
                      <a:pt x="279" y="66"/>
                    </a:lnTo>
                    <a:lnTo>
                      <a:pt x="336" y="70"/>
                    </a:lnTo>
                    <a:lnTo>
                      <a:pt x="397" y="73"/>
                    </a:lnTo>
                    <a:lnTo>
                      <a:pt x="462" y="76"/>
                    </a:lnTo>
                    <a:lnTo>
                      <a:pt x="528" y="78"/>
                    </a:lnTo>
                    <a:lnTo>
                      <a:pt x="598" y="80"/>
                    </a:lnTo>
                    <a:lnTo>
                      <a:pt x="668" y="80"/>
                    </a:lnTo>
                    <a:lnTo>
                      <a:pt x="741" y="81"/>
                    </a:lnTo>
                    <a:lnTo>
                      <a:pt x="832" y="80"/>
                    </a:lnTo>
                    <a:lnTo>
                      <a:pt x="918" y="80"/>
                    </a:lnTo>
                    <a:lnTo>
                      <a:pt x="1001" y="78"/>
                    </a:lnTo>
                    <a:lnTo>
                      <a:pt x="1079" y="76"/>
                    </a:lnTo>
                    <a:lnTo>
                      <a:pt x="1153" y="73"/>
                    </a:lnTo>
                    <a:lnTo>
                      <a:pt x="1221" y="70"/>
                    </a:lnTo>
                    <a:lnTo>
                      <a:pt x="1286" y="66"/>
                    </a:lnTo>
                    <a:lnTo>
                      <a:pt x="1344" y="62"/>
                    </a:lnTo>
                    <a:lnTo>
                      <a:pt x="1397" y="56"/>
                    </a:lnTo>
                    <a:lnTo>
                      <a:pt x="1443" y="51"/>
                    </a:lnTo>
                    <a:lnTo>
                      <a:pt x="1483" y="44"/>
                    </a:lnTo>
                    <a:lnTo>
                      <a:pt x="1517" y="37"/>
                    </a:lnTo>
                    <a:lnTo>
                      <a:pt x="1531" y="33"/>
                    </a:lnTo>
                    <a:lnTo>
                      <a:pt x="1544" y="29"/>
                    </a:lnTo>
                    <a:lnTo>
                      <a:pt x="1554" y="25"/>
                    </a:lnTo>
                    <a:lnTo>
                      <a:pt x="1563" y="20"/>
                    </a:lnTo>
                    <a:lnTo>
                      <a:pt x="1570" y="16"/>
                    </a:lnTo>
                    <a:lnTo>
                      <a:pt x="1575" y="11"/>
                    </a:lnTo>
                    <a:lnTo>
                      <a:pt x="1578" y="5"/>
                    </a:lnTo>
                    <a:lnTo>
                      <a:pt x="1579" y="0"/>
                    </a:lnTo>
                    <a:lnTo>
                      <a:pt x="1579" y="57"/>
                    </a:lnTo>
                    <a:lnTo>
                      <a:pt x="1578" y="73"/>
                    </a:lnTo>
                    <a:lnTo>
                      <a:pt x="1575" y="88"/>
                    </a:lnTo>
                    <a:lnTo>
                      <a:pt x="1570" y="103"/>
                    </a:lnTo>
                    <a:lnTo>
                      <a:pt x="1563" y="116"/>
                    </a:lnTo>
                    <a:lnTo>
                      <a:pt x="1554" y="130"/>
                    </a:lnTo>
                    <a:lnTo>
                      <a:pt x="1544" y="143"/>
                    </a:lnTo>
                    <a:lnTo>
                      <a:pt x="1531" y="155"/>
                    </a:lnTo>
                    <a:lnTo>
                      <a:pt x="1517" y="166"/>
                    </a:lnTo>
                    <a:lnTo>
                      <a:pt x="1500" y="176"/>
                    </a:lnTo>
                    <a:lnTo>
                      <a:pt x="1483" y="186"/>
                    </a:lnTo>
                    <a:lnTo>
                      <a:pt x="1464" y="195"/>
                    </a:lnTo>
                    <a:lnTo>
                      <a:pt x="1443" y="203"/>
                    </a:lnTo>
                    <a:lnTo>
                      <a:pt x="1421" y="211"/>
                    </a:lnTo>
                    <a:lnTo>
                      <a:pt x="1397" y="219"/>
                    </a:lnTo>
                    <a:lnTo>
                      <a:pt x="1371" y="225"/>
                    </a:lnTo>
                    <a:lnTo>
                      <a:pt x="1344" y="232"/>
                    </a:lnTo>
                    <a:lnTo>
                      <a:pt x="1315" y="237"/>
                    </a:lnTo>
                    <a:lnTo>
                      <a:pt x="1286" y="243"/>
                    </a:lnTo>
                    <a:lnTo>
                      <a:pt x="1255" y="247"/>
                    </a:lnTo>
                    <a:lnTo>
                      <a:pt x="1221" y="252"/>
                    </a:lnTo>
                    <a:lnTo>
                      <a:pt x="1188" y="256"/>
                    </a:lnTo>
                    <a:lnTo>
                      <a:pt x="1153" y="259"/>
                    </a:lnTo>
                    <a:lnTo>
                      <a:pt x="1117" y="263"/>
                    </a:lnTo>
                    <a:lnTo>
                      <a:pt x="1079" y="266"/>
                    </a:lnTo>
                    <a:lnTo>
                      <a:pt x="1001" y="270"/>
                    </a:lnTo>
                    <a:lnTo>
                      <a:pt x="918" y="273"/>
                    </a:lnTo>
                    <a:lnTo>
                      <a:pt x="832" y="274"/>
                    </a:lnTo>
                    <a:lnTo>
                      <a:pt x="741" y="275"/>
                    </a:lnTo>
                    <a:lnTo>
                      <a:pt x="668" y="274"/>
                    </a:lnTo>
                    <a:lnTo>
                      <a:pt x="598" y="273"/>
                    </a:lnTo>
                    <a:lnTo>
                      <a:pt x="528" y="270"/>
                    </a:lnTo>
                    <a:lnTo>
                      <a:pt x="462" y="266"/>
                    </a:lnTo>
                    <a:lnTo>
                      <a:pt x="397" y="259"/>
                    </a:lnTo>
                    <a:lnTo>
                      <a:pt x="336" y="252"/>
                    </a:lnTo>
                    <a:lnTo>
                      <a:pt x="307" y="247"/>
                    </a:lnTo>
                    <a:lnTo>
                      <a:pt x="279" y="243"/>
                    </a:lnTo>
                    <a:lnTo>
                      <a:pt x="251" y="237"/>
                    </a:lnTo>
                    <a:lnTo>
                      <a:pt x="225" y="232"/>
                    </a:lnTo>
                    <a:lnTo>
                      <a:pt x="200" y="225"/>
                    </a:lnTo>
                    <a:lnTo>
                      <a:pt x="176" y="219"/>
                    </a:lnTo>
                    <a:lnTo>
                      <a:pt x="154" y="211"/>
                    </a:lnTo>
                    <a:lnTo>
                      <a:pt x="132" y="203"/>
                    </a:lnTo>
                    <a:lnTo>
                      <a:pt x="112" y="195"/>
                    </a:lnTo>
                    <a:lnTo>
                      <a:pt x="93" y="186"/>
                    </a:lnTo>
                    <a:lnTo>
                      <a:pt x="76" y="176"/>
                    </a:lnTo>
                    <a:lnTo>
                      <a:pt x="61" y="166"/>
                    </a:lnTo>
                    <a:lnTo>
                      <a:pt x="47" y="155"/>
                    </a:lnTo>
                    <a:lnTo>
                      <a:pt x="35" y="143"/>
                    </a:lnTo>
                    <a:lnTo>
                      <a:pt x="24" y="130"/>
                    </a:lnTo>
                    <a:lnTo>
                      <a:pt x="16" y="116"/>
                    </a:lnTo>
                    <a:lnTo>
                      <a:pt x="9" y="103"/>
                    </a:lnTo>
                    <a:lnTo>
                      <a:pt x="4" y="88"/>
                    </a:lnTo>
                    <a:lnTo>
                      <a:pt x="1" y="73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84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35" name="Freeform 45"/>
              <p:cNvSpPr>
                <a:spLocks/>
              </p:cNvSpPr>
              <p:nvPr/>
            </p:nvSpPr>
            <p:spPr bwMode="auto">
              <a:xfrm>
                <a:off x="425368" y="2796108"/>
                <a:ext cx="185738" cy="39688"/>
              </a:xfrm>
              <a:custGeom>
                <a:avLst/>
                <a:gdLst>
                  <a:gd name="T0" fmla="*/ 1635 w 1636"/>
                  <a:gd name="T1" fmla="*/ 204 h 346"/>
                  <a:gd name="T2" fmla="*/ 1627 w 1636"/>
                  <a:gd name="T3" fmla="*/ 193 h 346"/>
                  <a:gd name="T4" fmla="*/ 1611 w 1636"/>
                  <a:gd name="T5" fmla="*/ 179 h 346"/>
                  <a:gd name="T6" fmla="*/ 1588 w 1636"/>
                  <a:gd name="T7" fmla="*/ 164 h 346"/>
                  <a:gd name="T8" fmla="*/ 1540 w 1636"/>
                  <a:gd name="T9" fmla="*/ 139 h 346"/>
                  <a:gd name="T10" fmla="*/ 1456 w 1636"/>
                  <a:gd name="T11" fmla="*/ 103 h 346"/>
                  <a:gd name="T12" fmla="*/ 1378 w 1636"/>
                  <a:gd name="T13" fmla="*/ 77 h 346"/>
                  <a:gd name="T14" fmla="*/ 1320 w 1636"/>
                  <a:gd name="T15" fmla="*/ 61 h 346"/>
                  <a:gd name="T16" fmla="*/ 1257 w 1636"/>
                  <a:gd name="T17" fmla="*/ 45 h 346"/>
                  <a:gd name="T18" fmla="*/ 1191 w 1636"/>
                  <a:gd name="T19" fmla="*/ 32 h 346"/>
                  <a:gd name="T20" fmla="*/ 1121 w 1636"/>
                  <a:gd name="T21" fmla="*/ 20 h 346"/>
                  <a:gd name="T22" fmla="*/ 1048 w 1636"/>
                  <a:gd name="T23" fmla="*/ 10 h 346"/>
                  <a:gd name="T24" fmla="*/ 972 w 1636"/>
                  <a:gd name="T25" fmla="*/ 4 h 346"/>
                  <a:gd name="T26" fmla="*/ 894 w 1636"/>
                  <a:gd name="T27" fmla="*/ 0 h 346"/>
                  <a:gd name="T28" fmla="*/ 808 w 1636"/>
                  <a:gd name="T29" fmla="*/ 0 h 346"/>
                  <a:gd name="T30" fmla="*/ 719 w 1636"/>
                  <a:gd name="T31" fmla="*/ 4 h 346"/>
                  <a:gd name="T32" fmla="*/ 634 w 1636"/>
                  <a:gd name="T33" fmla="*/ 10 h 346"/>
                  <a:gd name="T34" fmla="*/ 552 w 1636"/>
                  <a:gd name="T35" fmla="*/ 20 h 346"/>
                  <a:gd name="T36" fmla="*/ 476 w 1636"/>
                  <a:gd name="T37" fmla="*/ 32 h 346"/>
                  <a:gd name="T38" fmla="*/ 402 w 1636"/>
                  <a:gd name="T39" fmla="*/ 45 h 346"/>
                  <a:gd name="T40" fmla="*/ 335 w 1636"/>
                  <a:gd name="T41" fmla="*/ 61 h 346"/>
                  <a:gd name="T42" fmla="*/ 272 w 1636"/>
                  <a:gd name="T43" fmla="*/ 77 h 346"/>
                  <a:gd name="T44" fmla="*/ 215 w 1636"/>
                  <a:gd name="T45" fmla="*/ 94 h 346"/>
                  <a:gd name="T46" fmla="*/ 164 w 1636"/>
                  <a:gd name="T47" fmla="*/ 112 h 346"/>
                  <a:gd name="T48" fmla="*/ 119 w 1636"/>
                  <a:gd name="T49" fmla="*/ 131 h 346"/>
                  <a:gd name="T50" fmla="*/ 81 w 1636"/>
                  <a:gd name="T51" fmla="*/ 148 h 346"/>
                  <a:gd name="T52" fmla="*/ 49 w 1636"/>
                  <a:gd name="T53" fmla="*/ 164 h 346"/>
                  <a:gd name="T54" fmla="*/ 25 w 1636"/>
                  <a:gd name="T55" fmla="*/ 179 h 346"/>
                  <a:gd name="T56" fmla="*/ 9 w 1636"/>
                  <a:gd name="T57" fmla="*/ 193 h 346"/>
                  <a:gd name="T58" fmla="*/ 1 w 1636"/>
                  <a:gd name="T59" fmla="*/ 204 h 346"/>
                  <a:gd name="T60" fmla="*/ 1 w 1636"/>
                  <a:gd name="T61" fmla="*/ 216 h 346"/>
                  <a:gd name="T62" fmla="*/ 9 w 1636"/>
                  <a:gd name="T63" fmla="*/ 231 h 346"/>
                  <a:gd name="T64" fmla="*/ 25 w 1636"/>
                  <a:gd name="T65" fmla="*/ 244 h 346"/>
                  <a:gd name="T66" fmla="*/ 49 w 1636"/>
                  <a:gd name="T67" fmla="*/ 258 h 346"/>
                  <a:gd name="T68" fmla="*/ 81 w 1636"/>
                  <a:gd name="T69" fmla="*/ 271 h 346"/>
                  <a:gd name="T70" fmla="*/ 119 w 1636"/>
                  <a:gd name="T71" fmla="*/ 282 h 346"/>
                  <a:gd name="T72" fmla="*/ 164 w 1636"/>
                  <a:gd name="T73" fmla="*/ 293 h 346"/>
                  <a:gd name="T74" fmla="*/ 215 w 1636"/>
                  <a:gd name="T75" fmla="*/ 303 h 346"/>
                  <a:gd name="T76" fmla="*/ 302 w 1636"/>
                  <a:gd name="T77" fmla="*/ 316 h 346"/>
                  <a:gd name="T78" fmla="*/ 438 w 1636"/>
                  <a:gd name="T79" fmla="*/ 330 h 346"/>
                  <a:gd name="T80" fmla="*/ 592 w 1636"/>
                  <a:gd name="T81" fmla="*/ 340 h 346"/>
                  <a:gd name="T82" fmla="*/ 764 w 1636"/>
                  <a:gd name="T83" fmla="*/ 345 h 346"/>
                  <a:gd name="T84" fmla="*/ 933 w 1636"/>
                  <a:gd name="T85" fmla="*/ 345 h 346"/>
                  <a:gd name="T86" fmla="*/ 1085 w 1636"/>
                  <a:gd name="T87" fmla="*/ 340 h 346"/>
                  <a:gd name="T88" fmla="*/ 1225 w 1636"/>
                  <a:gd name="T89" fmla="*/ 330 h 346"/>
                  <a:gd name="T90" fmla="*/ 1349 w 1636"/>
                  <a:gd name="T91" fmla="*/ 316 h 346"/>
                  <a:gd name="T92" fmla="*/ 1456 w 1636"/>
                  <a:gd name="T93" fmla="*/ 298 h 346"/>
                  <a:gd name="T94" fmla="*/ 1521 w 1636"/>
                  <a:gd name="T95" fmla="*/ 282 h 346"/>
                  <a:gd name="T96" fmla="*/ 1557 w 1636"/>
                  <a:gd name="T97" fmla="*/ 271 h 346"/>
                  <a:gd name="T98" fmla="*/ 1588 w 1636"/>
                  <a:gd name="T99" fmla="*/ 258 h 346"/>
                  <a:gd name="T100" fmla="*/ 1611 w 1636"/>
                  <a:gd name="T101" fmla="*/ 244 h 346"/>
                  <a:gd name="T102" fmla="*/ 1627 w 1636"/>
                  <a:gd name="T103" fmla="*/ 231 h 346"/>
                  <a:gd name="T104" fmla="*/ 1635 w 1636"/>
                  <a:gd name="T105" fmla="*/ 216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36" h="346">
                    <a:moveTo>
                      <a:pt x="1636" y="209"/>
                    </a:moveTo>
                    <a:lnTo>
                      <a:pt x="1635" y="204"/>
                    </a:lnTo>
                    <a:lnTo>
                      <a:pt x="1632" y="198"/>
                    </a:lnTo>
                    <a:lnTo>
                      <a:pt x="1627" y="193"/>
                    </a:lnTo>
                    <a:lnTo>
                      <a:pt x="1620" y="186"/>
                    </a:lnTo>
                    <a:lnTo>
                      <a:pt x="1611" y="179"/>
                    </a:lnTo>
                    <a:lnTo>
                      <a:pt x="1600" y="172"/>
                    </a:lnTo>
                    <a:lnTo>
                      <a:pt x="1588" y="164"/>
                    </a:lnTo>
                    <a:lnTo>
                      <a:pt x="1573" y="156"/>
                    </a:lnTo>
                    <a:lnTo>
                      <a:pt x="1540" y="139"/>
                    </a:lnTo>
                    <a:lnTo>
                      <a:pt x="1501" y="122"/>
                    </a:lnTo>
                    <a:lnTo>
                      <a:pt x="1456" y="103"/>
                    </a:lnTo>
                    <a:lnTo>
                      <a:pt x="1405" y="86"/>
                    </a:lnTo>
                    <a:lnTo>
                      <a:pt x="1378" y="77"/>
                    </a:lnTo>
                    <a:lnTo>
                      <a:pt x="1349" y="69"/>
                    </a:lnTo>
                    <a:lnTo>
                      <a:pt x="1320" y="61"/>
                    </a:lnTo>
                    <a:lnTo>
                      <a:pt x="1289" y="53"/>
                    </a:lnTo>
                    <a:lnTo>
                      <a:pt x="1257" y="45"/>
                    </a:lnTo>
                    <a:lnTo>
                      <a:pt x="1225" y="38"/>
                    </a:lnTo>
                    <a:lnTo>
                      <a:pt x="1191" y="32"/>
                    </a:lnTo>
                    <a:lnTo>
                      <a:pt x="1156" y="25"/>
                    </a:lnTo>
                    <a:lnTo>
                      <a:pt x="1121" y="20"/>
                    </a:lnTo>
                    <a:lnTo>
                      <a:pt x="1085" y="15"/>
                    </a:lnTo>
                    <a:lnTo>
                      <a:pt x="1048" y="10"/>
                    </a:lnTo>
                    <a:lnTo>
                      <a:pt x="1010" y="7"/>
                    </a:lnTo>
                    <a:lnTo>
                      <a:pt x="972" y="4"/>
                    </a:lnTo>
                    <a:lnTo>
                      <a:pt x="933" y="2"/>
                    </a:lnTo>
                    <a:lnTo>
                      <a:pt x="894" y="0"/>
                    </a:lnTo>
                    <a:lnTo>
                      <a:pt x="854" y="0"/>
                    </a:lnTo>
                    <a:lnTo>
                      <a:pt x="808" y="0"/>
                    </a:lnTo>
                    <a:lnTo>
                      <a:pt x="764" y="2"/>
                    </a:lnTo>
                    <a:lnTo>
                      <a:pt x="719" y="4"/>
                    </a:lnTo>
                    <a:lnTo>
                      <a:pt x="676" y="7"/>
                    </a:lnTo>
                    <a:lnTo>
                      <a:pt x="634" y="10"/>
                    </a:lnTo>
                    <a:lnTo>
                      <a:pt x="592" y="15"/>
                    </a:lnTo>
                    <a:lnTo>
                      <a:pt x="552" y="20"/>
                    </a:lnTo>
                    <a:lnTo>
                      <a:pt x="513" y="25"/>
                    </a:lnTo>
                    <a:lnTo>
                      <a:pt x="476" y="32"/>
                    </a:lnTo>
                    <a:lnTo>
                      <a:pt x="438" y="38"/>
                    </a:lnTo>
                    <a:lnTo>
                      <a:pt x="402" y="45"/>
                    </a:lnTo>
                    <a:lnTo>
                      <a:pt x="368" y="53"/>
                    </a:lnTo>
                    <a:lnTo>
                      <a:pt x="335" y="61"/>
                    </a:lnTo>
                    <a:lnTo>
                      <a:pt x="302" y="69"/>
                    </a:lnTo>
                    <a:lnTo>
                      <a:pt x="272" y="77"/>
                    </a:lnTo>
                    <a:lnTo>
                      <a:pt x="243" y="86"/>
                    </a:lnTo>
                    <a:lnTo>
                      <a:pt x="215" y="94"/>
                    </a:lnTo>
                    <a:lnTo>
                      <a:pt x="188" y="103"/>
                    </a:lnTo>
                    <a:lnTo>
                      <a:pt x="164" y="112"/>
                    </a:lnTo>
                    <a:lnTo>
                      <a:pt x="141" y="122"/>
                    </a:lnTo>
                    <a:lnTo>
                      <a:pt x="119" y="131"/>
                    </a:lnTo>
                    <a:lnTo>
                      <a:pt x="99" y="139"/>
                    </a:lnTo>
                    <a:lnTo>
                      <a:pt x="81" y="148"/>
                    </a:lnTo>
                    <a:lnTo>
                      <a:pt x="65" y="156"/>
                    </a:lnTo>
                    <a:lnTo>
                      <a:pt x="49" y="164"/>
                    </a:lnTo>
                    <a:lnTo>
                      <a:pt x="36" y="172"/>
                    </a:lnTo>
                    <a:lnTo>
                      <a:pt x="25" y="179"/>
                    </a:lnTo>
                    <a:lnTo>
                      <a:pt x="16" y="186"/>
                    </a:lnTo>
                    <a:lnTo>
                      <a:pt x="9" y="193"/>
                    </a:lnTo>
                    <a:lnTo>
                      <a:pt x="4" y="198"/>
                    </a:lnTo>
                    <a:lnTo>
                      <a:pt x="1" y="204"/>
                    </a:lnTo>
                    <a:lnTo>
                      <a:pt x="0" y="209"/>
                    </a:lnTo>
                    <a:lnTo>
                      <a:pt x="1" y="216"/>
                    </a:lnTo>
                    <a:lnTo>
                      <a:pt x="4" y="223"/>
                    </a:lnTo>
                    <a:lnTo>
                      <a:pt x="9" y="231"/>
                    </a:lnTo>
                    <a:lnTo>
                      <a:pt x="16" y="238"/>
                    </a:lnTo>
                    <a:lnTo>
                      <a:pt x="25" y="244"/>
                    </a:lnTo>
                    <a:lnTo>
                      <a:pt x="36" y="252"/>
                    </a:lnTo>
                    <a:lnTo>
                      <a:pt x="49" y="258"/>
                    </a:lnTo>
                    <a:lnTo>
                      <a:pt x="65" y="265"/>
                    </a:lnTo>
                    <a:lnTo>
                      <a:pt x="81" y="271"/>
                    </a:lnTo>
                    <a:lnTo>
                      <a:pt x="99" y="277"/>
                    </a:lnTo>
                    <a:lnTo>
                      <a:pt x="119" y="282"/>
                    </a:lnTo>
                    <a:lnTo>
                      <a:pt x="141" y="288"/>
                    </a:lnTo>
                    <a:lnTo>
                      <a:pt x="164" y="293"/>
                    </a:lnTo>
                    <a:lnTo>
                      <a:pt x="188" y="298"/>
                    </a:lnTo>
                    <a:lnTo>
                      <a:pt x="215" y="303"/>
                    </a:lnTo>
                    <a:lnTo>
                      <a:pt x="243" y="308"/>
                    </a:lnTo>
                    <a:lnTo>
                      <a:pt x="302" y="316"/>
                    </a:lnTo>
                    <a:lnTo>
                      <a:pt x="368" y="324"/>
                    </a:lnTo>
                    <a:lnTo>
                      <a:pt x="438" y="330"/>
                    </a:lnTo>
                    <a:lnTo>
                      <a:pt x="513" y="336"/>
                    </a:lnTo>
                    <a:lnTo>
                      <a:pt x="592" y="340"/>
                    </a:lnTo>
                    <a:lnTo>
                      <a:pt x="676" y="343"/>
                    </a:lnTo>
                    <a:lnTo>
                      <a:pt x="764" y="345"/>
                    </a:lnTo>
                    <a:lnTo>
                      <a:pt x="854" y="346"/>
                    </a:lnTo>
                    <a:lnTo>
                      <a:pt x="933" y="345"/>
                    </a:lnTo>
                    <a:lnTo>
                      <a:pt x="1010" y="343"/>
                    </a:lnTo>
                    <a:lnTo>
                      <a:pt x="1085" y="340"/>
                    </a:lnTo>
                    <a:lnTo>
                      <a:pt x="1156" y="336"/>
                    </a:lnTo>
                    <a:lnTo>
                      <a:pt x="1225" y="330"/>
                    </a:lnTo>
                    <a:lnTo>
                      <a:pt x="1289" y="324"/>
                    </a:lnTo>
                    <a:lnTo>
                      <a:pt x="1349" y="316"/>
                    </a:lnTo>
                    <a:lnTo>
                      <a:pt x="1405" y="308"/>
                    </a:lnTo>
                    <a:lnTo>
                      <a:pt x="1456" y="298"/>
                    </a:lnTo>
                    <a:lnTo>
                      <a:pt x="1501" y="288"/>
                    </a:lnTo>
                    <a:lnTo>
                      <a:pt x="1521" y="282"/>
                    </a:lnTo>
                    <a:lnTo>
                      <a:pt x="1540" y="277"/>
                    </a:lnTo>
                    <a:lnTo>
                      <a:pt x="1557" y="271"/>
                    </a:lnTo>
                    <a:lnTo>
                      <a:pt x="1573" y="265"/>
                    </a:lnTo>
                    <a:lnTo>
                      <a:pt x="1588" y="258"/>
                    </a:lnTo>
                    <a:lnTo>
                      <a:pt x="1600" y="252"/>
                    </a:lnTo>
                    <a:lnTo>
                      <a:pt x="1611" y="244"/>
                    </a:lnTo>
                    <a:lnTo>
                      <a:pt x="1620" y="238"/>
                    </a:lnTo>
                    <a:lnTo>
                      <a:pt x="1627" y="231"/>
                    </a:lnTo>
                    <a:lnTo>
                      <a:pt x="1632" y="223"/>
                    </a:lnTo>
                    <a:lnTo>
                      <a:pt x="1635" y="216"/>
                    </a:lnTo>
                    <a:lnTo>
                      <a:pt x="1636" y="209"/>
                    </a:lnTo>
                    <a:close/>
                  </a:path>
                </a:pathLst>
              </a:custGeom>
              <a:solidFill>
                <a:srgbClr val="93AA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36" name="Freeform 46"/>
              <p:cNvSpPr>
                <a:spLocks/>
              </p:cNvSpPr>
              <p:nvPr/>
            </p:nvSpPr>
            <p:spPr bwMode="auto">
              <a:xfrm>
                <a:off x="425368" y="2819920"/>
                <a:ext cx="185738" cy="38100"/>
              </a:xfrm>
              <a:custGeom>
                <a:avLst/>
                <a:gdLst>
                  <a:gd name="T0" fmla="*/ 1 w 1636"/>
                  <a:gd name="T1" fmla="*/ 7 h 339"/>
                  <a:gd name="T2" fmla="*/ 9 w 1636"/>
                  <a:gd name="T3" fmla="*/ 22 h 339"/>
                  <a:gd name="T4" fmla="*/ 25 w 1636"/>
                  <a:gd name="T5" fmla="*/ 35 h 339"/>
                  <a:gd name="T6" fmla="*/ 49 w 1636"/>
                  <a:gd name="T7" fmla="*/ 49 h 339"/>
                  <a:gd name="T8" fmla="*/ 81 w 1636"/>
                  <a:gd name="T9" fmla="*/ 62 h 339"/>
                  <a:gd name="T10" fmla="*/ 119 w 1636"/>
                  <a:gd name="T11" fmla="*/ 73 h 339"/>
                  <a:gd name="T12" fmla="*/ 164 w 1636"/>
                  <a:gd name="T13" fmla="*/ 84 h 339"/>
                  <a:gd name="T14" fmla="*/ 215 w 1636"/>
                  <a:gd name="T15" fmla="*/ 94 h 339"/>
                  <a:gd name="T16" fmla="*/ 302 w 1636"/>
                  <a:gd name="T17" fmla="*/ 107 h 339"/>
                  <a:gd name="T18" fmla="*/ 438 w 1636"/>
                  <a:gd name="T19" fmla="*/ 121 h 339"/>
                  <a:gd name="T20" fmla="*/ 592 w 1636"/>
                  <a:gd name="T21" fmla="*/ 131 h 339"/>
                  <a:gd name="T22" fmla="*/ 764 w 1636"/>
                  <a:gd name="T23" fmla="*/ 136 h 339"/>
                  <a:gd name="T24" fmla="*/ 933 w 1636"/>
                  <a:gd name="T25" fmla="*/ 136 h 339"/>
                  <a:gd name="T26" fmla="*/ 1085 w 1636"/>
                  <a:gd name="T27" fmla="*/ 131 h 339"/>
                  <a:gd name="T28" fmla="*/ 1225 w 1636"/>
                  <a:gd name="T29" fmla="*/ 121 h 339"/>
                  <a:gd name="T30" fmla="*/ 1349 w 1636"/>
                  <a:gd name="T31" fmla="*/ 107 h 339"/>
                  <a:gd name="T32" fmla="*/ 1456 w 1636"/>
                  <a:gd name="T33" fmla="*/ 89 h 339"/>
                  <a:gd name="T34" fmla="*/ 1521 w 1636"/>
                  <a:gd name="T35" fmla="*/ 73 h 339"/>
                  <a:gd name="T36" fmla="*/ 1557 w 1636"/>
                  <a:gd name="T37" fmla="*/ 62 h 339"/>
                  <a:gd name="T38" fmla="*/ 1588 w 1636"/>
                  <a:gd name="T39" fmla="*/ 49 h 339"/>
                  <a:gd name="T40" fmla="*/ 1611 w 1636"/>
                  <a:gd name="T41" fmla="*/ 35 h 339"/>
                  <a:gd name="T42" fmla="*/ 1627 w 1636"/>
                  <a:gd name="T43" fmla="*/ 22 h 339"/>
                  <a:gd name="T44" fmla="*/ 1635 w 1636"/>
                  <a:gd name="T45" fmla="*/ 7 h 339"/>
                  <a:gd name="T46" fmla="*/ 1636 w 1636"/>
                  <a:gd name="T47" fmla="*/ 137 h 339"/>
                  <a:gd name="T48" fmla="*/ 1632 w 1636"/>
                  <a:gd name="T49" fmla="*/ 163 h 339"/>
                  <a:gd name="T50" fmla="*/ 1620 w 1636"/>
                  <a:gd name="T51" fmla="*/ 188 h 339"/>
                  <a:gd name="T52" fmla="*/ 1600 w 1636"/>
                  <a:gd name="T53" fmla="*/ 210 h 339"/>
                  <a:gd name="T54" fmla="*/ 1573 w 1636"/>
                  <a:gd name="T55" fmla="*/ 230 h 339"/>
                  <a:gd name="T56" fmla="*/ 1540 w 1636"/>
                  <a:gd name="T57" fmla="*/ 248 h 339"/>
                  <a:gd name="T58" fmla="*/ 1501 w 1636"/>
                  <a:gd name="T59" fmla="*/ 264 h 339"/>
                  <a:gd name="T60" fmla="*/ 1456 w 1636"/>
                  <a:gd name="T61" fmla="*/ 279 h 339"/>
                  <a:gd name="T62" fmla="*/ 1405 w 1636"/>
                  <a:gd name="T63" fmla="*/ 293 h 339"/>
                  <a:gd name="T64" fmla="*/ 1349 w 1636"/>
                  <a:gd name="T65" fmla="*/ 304 h 339"/>
                  <a:gd name="T66" fmla="*/ 1289 w 1636"/>
                  <a:gd name="T67" fmla="*/ 313 h 339"/>
                  <a:gd name="T68" fmla="*/ 1156 w 1636"/>
                  <a:gd name="T69" fmla="*/ 328 h 339"/>
                  <a:gd name="T70" fmla="*/ 1010 w 1636"/>
                  <a:gd name="T71" fmla="*/ 336 h 339"/>
                  <a:gd name="T72" fmla="*/ 854 w 1636"/>
                  <a:gd name="T73" fmla="*/ 339 h 339"/>
                  <a:gd name="T74" fmla="*/ 676 w 1636"/>
                  <a:gd name="T75" fmla="*/ 336 h 339"/>
                  <a:gd name="T76" fmla="*/ 513 w 1636"/>
                  <a:gd name="T77" fmla="*/ 328 h 339"/>
                  <a:gd name="T78" fmla="*/ 438 w 1636"/>
                  <a:gd name="T79" fmla="*/ 321 h 339"/>
                  <a:gd name="T80" fmla="*/ 368 w 1636"/>
                  <a:gd name="T81" fmla="*/ 313 h 339"/>
                  <a:gd name="T82" fmla="*/ 302 w 1636"/>
                  <a:gd name="T83" fmla="*/ 304 h 339"/>
                  <a:gd name="T84" fmla="*/ 243 w 1636"/>
                  <a:gd name="T85" fmla="*/ 293 h 339"/>
                  <a:gd name="T86" fmla="*/ 188 w 1636"/>
                  <a:gd name="T87" fmla="*/ 279 h 339"/>
                  <a:gd name="T88" fmla="*/ 141 w 1636"/>
                  <a:gd name="T89" fmla="*/ 264 h 339"/>
                  <a:gd name="T90" fmla="*/ 99 w 1636"/>
                  <a:gd name="T91" fmla="*/ 248 h 339"/>
                  <a:gd name="T92" fmla="*/ 65 w 1636"/>
                  <a:gd name="T93" fmla="*/ 230 h 339"/>
                  <a:gd name="T94" fmla="*/ 36 w 1636"/>
                  <a:gd name="T95" fmla="*/ 210 h 339"/>
                  <a:gd name="T96" fmla="*/ 16 w 1636"/>
                  <a:gd name="T97" fmla="*/ 188 h 339"/>
                  <a:gd name="T98" fmla="*/ 4 w 1636"/>
                  <a:gd name="T99" fmla="*/ 163 h 339"/>
                  <a:gd name="T100" fmla="*/ 0 w 1636"/>
                  <a:gd name="T101" fmla="*/ 137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36" h="339">
                    <a:moveTo>
                      <a:pt x="0" y="0"/>
                    </a:moveTo>
                    <a:lnTo>
                      <a:pt x="1" y="7"/>
                    </a:lnTo>
                    <a:lnTo>
                      <a:pt x="4" y="14"/>
                    </a:lnTo>
                    <a:lnTo>
                      <a:pt x="9" y="22"/>
                    </a:lnTo>
                    <a:lnTo>
                      <a:pt x="16" y="29"/>
                    </a:lnTo>
                    <a:lnTo>
                      <a:pt x="25" y="35"/>
                    </a:lnTo>
                    <a:lnTo>
                      <a:pt x="36" y="43"/>
                    </a:lnTo>
                    <a:lnTo>
                      <a:pt x="49" y="49"/>
                    </a:lnTo>
                    <a:lnTo>
                      <a:pt x="65" y="56"/>
                    </a:lnTo>
                    <a:lnTo>
                      <a:pt x="81" y="62"/>
                    </a:lnTo>
                    <a:lnTo>
                      <a:pt x="99" y="68"/>
                    </a:lnTo>
                    <a:lnTo>
                      <a:pt x="119" y="73"/>
                    </a:lnTo>
                    <a:lnTo>
                      <a:pt x="141" y="79"/>
                    </a:lnTo>
                    <a:lnTo>
                      <a:pt x="164" y="84"/>
                    </a:lnTo>
                    <a:lnTo>
                      <a:pt x="188" y="89"/>
                    </a:lnTo>
                    <a:lnTo>
                      <a:pt x="215" y="94"/>
                    </a:lnTo>
                    <a:lnTo>
                      <a:pt x="243" y="99"/>
                    </a:lnTo>
                    <a:lnTo>
                      <a:pt x="302" y="107"/>
                    </a:lnTo>
                    <a:lnTo>
                      <a:pt x="368" y="115"/>
                    </a:lnTo>
                    <a:lnTo>
                      <a:pt x="438" y="121"/>
                    </a:lnTo>
                    <a:lnTo>
                      <a:pt x="513" y="127"/>
                    </a:lnTo>
                    <a:lnTo>
                      <a:pt x="592" y="131"/>
                    </a:lnTo>
                    <a:lnTo>
                      <a:pt x="676" y="134"/>
                    </a:lnTo>
                    <a:lnTo>
                      <a:pt x="764" y="136"/>
                    </a:lnTo>
                    <a:lnTo>
                      <a:pt x="854" y="137"/>
                    </a:lnTo>
                    <a:lnTo>
                      <a:pt x="933" y="136"/>
                    </a:lnTo>
                    <a:lnTo>
                      <a:pt x="1010" y="134"/>
                    </a:lnTo>
                    <a:lnTo>
                      <a:pt x="1085" y="131"/>
                    </a:lnTo>
                    <a:lnTo>
                      <a:pt x="1156" y="127"/>
                    </a:lnTo>
                    <a:lnTo>
                      <a:pt x="1225" y="121"/>
                    </a:lnTo>
                    <a:lnTo>
                      <a:pt x="1289" y="115"/>
                    </a:lnTo>
                    <a:lnTo>
                      <a:pt x="1349" y="107"/>
                    </a:lnTo>
                    <a:lnTo>
                      <a:pt x="1405" y="99"/>
                    </a:lnTo>
                    <a:lnTo>
                      <a:pt x="1456" y="89"/>
                    </a:lnTo>
                    <a:lnTo>
                      <a:pt x="1501" y="79"/>
                    </a:lnTo>
                    <a:lnTo>
                      <a:pt x="1521" y="73"/>
                    </a:lnTo>
                    <a:lnTo>
                      <a:pt x="1540" y="68"/>
                    </a:lnTo>
                    <a:lnTo>
                      <a:pt x="1557" y="62"/>
                    </a:lnTo>
                    <a:lnTo>
                      <a:pt x="1573" y="56"/>
                    </a:lnTo>
                    <a:lnTo>
                      <a:pt x="1588" y="49"/>
                    </a:lnTo>
                    <a:lnTo>
                      <a:pt x="1600" y="43"/>
                    </a:lnTo>
                    <a:lnTo>
                      <a:pt x="1611" y="35"/>
                    </a:lnTo>
                    <a:lnTo>
                      <a:pt x="1620" y="29"/>
                    </a:lnTo>
                    <a:lnTo>
                      <a:pt x="1627" y="22"/>
                    </a:lnTo>
                    <a:lnTo>
                      <a:pt x="1632" y="14"/>
                    </a:lnTo>
                    <a:lnTo>
                      <a:pt x="1635" y="7"/>
                    </a:lnTo>
                    <a:lnTo>
                      <a:pt x="1636" y="0"/>
                    </a:lnTo>
                    <a:lnTo>
                      <a:pt x="1636" y="137"/>
                    </a:lnTo>
                    <a:lnTo>
                      <a:pt x="1635" y="150"/>
                    </a:lnTo>
                    <a:lnTo>
                      <a:pt x="1632" y="163"/>
                    </a:lnTo>
                    <a:lnTo>
                      <a:pt x="1627" y="176"/>
                    </a:lnTo>
                    <a:lnTo>
                      <a:pt x="1620" y="188"/>
                    </a:lnTo>
                    <a:lnTo>
                      <a:pt x="1611" y="199"/>
                    </a:lnTo>
                    <a:lnTo>
                      <a:pt x="1600" y="210"/>
                    </a:lnTo>
                    <a:lnTo>
                      <a:pt x="1588" y="220"/>
                    </a:lnTo>
                    <a:lnTo>
                      <a:pt x="1573" y="230"/>
                    </a:lnTo>
                    <a:lnTo>
                      <a:pt x="1557" y="239"/>
                    </a:lnTo>
                    <a:lnTo>
                      <a:pt x="1540" y="248"/>
                    </a:lnTo>
                    <a:lnTo>
                      <a:pt x="1521" y="256"/>
                    </a:lnTo>
                    <a:lnTo>
                      <a:pt x="1501" y="264"/>
                    </a:lnTo>
                    <a:lnTo>
                      <a:pt x="1479" y="272"/>
                    </a:lnTo>
                    <a:lnTo>
                      <a:pt x="1456" y="279"/>
                    </a:lnTo>
                    <a:lnTo>
                      <a:pt x="1430" y="285"/>
                    </a:lnTo>
                    <a:lnTo>
                      <a:pt x="1405" y="293"/>
                    </a:lnTo>
                    <a:lnTo>
                      <a:pt x="1378" y="298"/>
                    </a:lnTo>
                    <a:lnTo>
                      <a:pt x="1349" y="304"/>
                    </a:lnTo>
                    <a:lnTo>
                      <a:pt x="1320" y="309"/>
                    </a:lnTo>
                    <a:lnTo>
                      <a:pt x="1289" y="313"/>
                    </a:lnTo>
                    <a:lnTo>
                      <a:pt x="1225" y="321"/>
                    </a:lnTo>
                    <a:lnTo>
                      <a:pt x="1156" y="328"/>
                    </a:lnTo>
                    <a:lnTo>
                      <a:pt x="1085" y="333"/>
                    </a:lnTo>
                    <a:lnTo>
                      <a:pt x="1010" y="336"/>
                    </a:lnTo>
                    <a:lnTo>
                      <a:pt x="933" y="338"/>
                    </a:lnTo>
                    <a:lnTo>
                      <a:pt x="854" y="339"/>
                    </a:lnTo>
                    <a:lnTo>
                      <a:pt x="764" y="338"/>
                    </a:lnTo>
                    <a:lnTo>
                      <a:pt x="676" y="336"/>
                    </a:lnTo>
                    <a:lnTo>
                      <a:pt x="592" y="333"/>
                    </a:lnTo>
                    <a:lnTo>
                      <a:pt x="513" y="328"/>
                    </a:lnTo>
                    <a:lnTo>
                      <a:pt x="476" y="325"/>
                    </a:lnTo>
                    <a:lnTo>
                      <a:pt x="438" y="321"/>
                    </a:lnTo>
                    <a:lnTo>
                      <a:pt x="402" y="318"/>
                    </a:lnTo>
                    <a:lnTo>
                      <a:pt x="368" y="313"/>
                    </a:lnTo>
                    <a:lnTo>
                      <a:pt x="335" y="309"/>
                    </a:lnTo>
                    <a:lnTo>
                      <a:pt x="302" y="304"/>
                    </a:lnTo>
                    <a:lnTo>
                      <a:pt x="272" y="298"/>
                    </a:lnTo>
                    <a:lnTo>
                      <a:pt x="243" y="293"/>
                    </a:lnTo>
                    <a:lnTo>
                      <a:pt x="215" y="285"/>
                    </a:lnTo>
                    <a:lnTo>
                      <a:pt x="188" y="279"/>
                    </a:lnTo>
                    <a:lnTo>
                      <a:pt x="164" y="272"/>
                    </a:lnTo>
                    <a:lnTo>
                      <a:pt x="141" y="264"/>
                    </a:lnTo>
                    <a:lnTo>
                      <a:pt x="119" y="256"/>
                    </a:lnTo>
                    <a:lnTo>
                      <a:pt x="99" y="248"/>
                    </a:lnTo>
                    <a:lnTo>
                      <a:pt x="81" y="239"/>
                    </a:lnTo>
                    <a:lnTo>
                      <a:pt x="65" y="230"/>
                    </a:lnTo>
                    <a:lnTo>
                      <a:pt x="49" y="220"/>
                    </a:lnTo>
                    <a:lnTo>
                      <a:pt x="36" y="210"/>
                    </a:lnTo>
                    <a:lnTo>
                      <a:pt x="25" y="199"/>
                    </a:lnTo>
                    <a:lnTo>
                      <a:pt x="16" y="188"/>
                    </a:lnTo>
                    <a:lnTo>
                      <a:pt x="9" y="176"/>
                    </a:lnTo>
                    <a:lnTo>
                      <a:pt x="4" y="163"/>
                    </a:lnTo>
                    <a:lnTo>
                      <a:pt x="1" y="150"/>
                    </a:lnTo>
                    <a:lnTo>
                      <a:pt x="0" y="1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95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37" name="Freeform 47"/>
              <p:cNvSpPr>
                <a:spLocks/>
              </p:cNvSpPr>
              <p:nvPr/>
            </p:nvSpPr>
            <p:spPr bwMode="auto">
              <a:xfrm>
                <a:off x="399968" y="2770708"/>
                <a:ext cx="188913" cy="42863"/>
              </a:xfrm>
              <a:custGeom>
                <a:avLst/>
                <a:gdLst>
                  <a:gd name="T0" fmla="*/ 1659 w 1660"/>
                  <a:gd name="T1" fmla="*/ 208 h 387"/>
                  <a:gd name="T2" fmla="*/ 1652 w 1660"/>
                  <a:gd name="T3" fmla="*/ 191 h 387"/>
                  <a:gd name="T4" fmla="*/ 1639 w 1660"/>
                  <a:gd name="T5" fmla="*/ 173 h 387"/>
                  <a:gd name="T6" fmla="*/ 1620 w 1660"/>
                  <a:gd name="T7" fmla="*/ 155 h 387"/>
                  <a:gd name="T8" fmla="*/ 1595 w 1660"/>
                  <a:gd name="T9" fmla="*/ 137 h 387"/>
                  <a:gd name="T10" fmla="*/ 1563 w 1660"/>
                  <a:gd name="T11" fmla="*/ 119 h 387"/>
                  <a:gd name="T12" fmla="*/ 1525 w 1660"/>
                  <a:gd name="T13" fmla="*/ 101 h 387"/>
                  <a:gd name="T14" fmla="*/ 1479 w 1660"/>
                  <a:gd name="T15" fmla="*/ 83 h 387"/>
                  <a:gd name="T16" fmla="*/ 1427 w 1660"/>
                  <a:gd name="T17" fmla="*/ 67 h 387"/>
                  <a:gd name="T18" fmla="*/ 1367 w 1660"/>
                  <a:gd name="T19" fmla="*/ 52 h 387"/>
                  <a:gd name="T20" fmla="*/ 1302 w 1660"/>
                  <a:gd name="T21" fmla="*/ 38 h 387"/>
                  <a:gd name="T22" fmla="*/ 1229 w 1660"/>
                  <a:gd name="T23" fmla="*/ 26 h 387"/>
                  <a:gd name="T24" fmla="*/ 1149 w 1660"/>
                  <a:gd name="T25" fmla="*/ 16 h 387"/>
                  <a:gd name="T26" fmla="*/ 1062 w 1660"/>
                  <a:gd name="T27" fmla="*/ 9 h 387"/>
                  <a:gd name="T28" fmla="*/ 969 w 1660"/>
                  <a:gd name="T29" fmla="*/ 3 h 387"/>
                  <a:gd name="T30" fmla="*/ 867 w 1660"/>
                  <a:gd name="T31" fmla="*/ 0 h 387"/>
                  <a:gd name="T32" fmla="*/ 778 w 1660"/>
                  <a:gd name="T33" fmla="*/ 0 h 387"/>
                  <a:gd name="T34" fmla="*/ 708 w 1660"/>
                  <a:gd name="T35" fmla="*/ 3 h 387"/>
                  <a:gd name="T36" fmla="*/ 636 w 1660"/>
                  <a:gd name="T37" fmla="*/ 9 h 387"/>
                  <a:gd name="T38" fmla="*/ 565 w 1660"/>
                  <a:gd name="T39" fmla="*/ 16 h 387"/>
                  <a:gd name="T40" fmla="*/ 495 w 1660"/>
                  <a:gd name="T41" fmla="*/ 26 h 387"/>
                  <a:gd name="T42" fmla="*/ 427 w 1660"/>
                  <a:gd name="T43" fmla="*/ 38 h 387"/>
                  <a:gd name="T44" fmla="*/ 360 w 1660"/>
                  <a:gd name="T45" fmla="*/ 52 h 387"/>
                  <a:gd name="T46" fmla="*/ 298 w 1660"/>
                  <a:gd name="T47" fmla="*/ 67 h 387"/>
                  <a:gd name="T48" fmla="*/ 238 w 1660"/>
                  <a:gd name="T49" fmla="*/ 83 h 387"/>
                  <a:gd name="T50" fmla="*/ 184 w 1660"/>
                  <a:gd name="T51" fmla="*/ 101 h 387"/>
                  <a:gd name="T52" fmla="*/ 136 w 1660"/>
                  <a:gd name="T53" fmla="*/ 119 h 387"/>
                  <a:gd name="T54" fmla="*/ 93 w 1660"/>
                  <a:gd name="T55" fmla="*/ 137 h 387"/>
                  <a:gd name="T56" fmla="*/ 58 w 1660"/>
                  <a:gd name="T57" fmla="*/ 155 h 387"/>
                  <a:gd name="T58" fmla="*/ 30 w 1660"/>
                  <a:gd name="T59" fmla="*/ 173 h 387"/>
                  <a:gd name="T60" fmla="*/ 11 w 1660"/>
                  <a:gd name="T61" fmla="*/ 191 h 387"/>
                  <a:gd name="T62" fmla="*/ 1 w 1660"/>
                  <a:gd name="T63" fmla="*/ 208 h 387"/>
                  <a:gd name="T64" fmla="*/ 1 w 1660"/>
                  <a:gd name="T65" fmla="*/ 233 h 387"/>
                  <a:gd name="T66" fmla="*/ 11 w 1660"/>
                  <a:gd name="T67" fmla="*/ 261 h 387"/>
                  <a:gd name="T68" fmla="*/ 30 w 1660"/>
                  <a:gd name="T69" fmla="*/ 285 h 387"/>
                  <a:gd name="T70" fmla="*/ 58 w 1660"/>
                  <a:gd name="T71" fmla="*/ 306 h 387"/>
                  <a:gd name="T72" fmla="*/ 93 w 1660"/>
                  <a:gd name="T73" fmla="*/ 323 h 387"/>
                  <a:gd name="T74" fmla="*/ 136 w 1660"/>
                  <a:gd name="T75" fmla="*/ 338 h 387"/>
                  <a:gd name="T76" fmla="*/ 184 w 1660"/>
                  <a:gd name="T77" fmla="*/ 352 h 387"/>
                  <a:gd name="T78" fmla="*/ 238 w 1660"/>
                  <a:gd name="T79" fmla="*/ 362 h 387"/>
                  <a:gd name="T80" fmla="*/ 298 w 1660"/>
                  <a:gd name="T81" fmla="*/ 369 h 387"/>
                  <a:gd name="T82" fmla="*/ 360 w 1660"/>
                  <a:gd name="T83" fmla="*/ 376 h 387"/>
                  <a:gd name="T84" fmla="*/ 460 w 1660"/>
                  <a:gd name="T85" fmla="*/ 382 h 387"/>
                  <a:gd name="T86" fmla="*/ 601 w 1660"/>
                  <a:gd name="T87" fmla="*/ 386 h 387"/>
                  <a:gd name="T88" fmla="*/ 743 w 1660"/>
                  <a:gd name="T89" fmla="*/ 387 h 387"/>
                  <a:gd name="T90" fmla="*/ 918 w 1660"/>
                  <a:gd name="T91" fmla="*/ 387 h 387"/>
                  <a:gd name="T92" fmla="*/ 1107 w 1660"/>
                  <a:gd name="T93" fmla="*/ 386 h 387"/>
                  <a:gd name="T94" fmla="*/ 1267 w 1660"/>
                  <a:gd name="T95" fmla="*/ 382 h 387"/>
                  <a:gd name="T96" fmla="*/ 1367 w 1660"/>
                  <a:gd name="T97" fmla="*/ 376 h 387"/>
                  <a:gd name="T98" fmla="*/ 1427 w 1660"/>
                  <a:gd name="T99" fmla="*/ 369 h 387"/>
                  <a:gd name="T100" fmla="*/ 1479 w 1660"/>
                  <a:gd name="T101" fmla="*/ 362 h 387"/>
                  <a:gd name="T102" fmla="*/ 1525 w 1660"/>
                  <a:gd name="T103" fmla="*/ 352 h 387"/>
                  <a:gd name="T104" fmla="*/ 1563 w 1660"/>
                  <a:gd name="T105" fmla="*/ 338 h 387"/>
                  <a:gd name="T106" fmla="*/ 1595 w 1660"/>
                  <a:gd name="T107" fmla="*/ 323 h 387"/>
                  <a:gd name="T108" fmla="*/ 1620 w 1660"/>
                  <a:gd name="T109" fmla="*/ 306 h 387"/>
                  <a:gd name="T110" fmla="*/ 1639 w 1660"/>
                  <a:gd name="T111" fmla="*/ 285 h 387"/>
                  <a:gd name="T112" fmla="*/ 1652 w 1660"/>
                  <a:gd name="T113" fmla="*/ 261 h 387"/>
                  <a:gd name="T114" fmla="*/ 1659 w 1660"/>
                  <a:gd name="T115" fmla="*/ 233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60" h="387">
                    <a:moveTo>
                      <a:pt x="1660" y="217"/>
                    </a:moveTo>
                    <a:lnTo>
                      <a:pt x="1659" y="208"/>
                    </a:lnTo>
                    <a:lnTo>
                      <a:pt x="1657" y="200"/>
                    </a:lnTo>
                    <a:lnTo>
                      <a:pt x="1652" y="191"/>
                    </a:lnTo>
                    <a:lnTo>
                      <a:pt x="1646" y="182"/>
                    </a:lnTo>
                    <a:lnTo>
                      <a:pt x="1639" y="173"/>
                    </a:lnTo>
                    <a:lnTo>
                      <a:pt x="1630" y="164"/>
                    </a:lnTo>
                    <a:lnTo>
                      <a:pt x="1620" y="155"/>
                    </a:lnTo>
                    <a:lnTo>
                      <a:pt x="1608" y="146"/>
                    </a:lnTo>
                    <a:lnTo>
                      <a:pt x="1595" y="137"/>
                    </a:lnTo>
                    <a:lnTo>
                      <a:pt x="1580" y="128"/>
                    </a:lnTo>
                    <a:lnTo>
                      <a:pt x="1563" y="119"/>
                    </a:lnTo>
                    <a:lnTo>
                      <a:pt x="1545" y="110"/>
                    </a:lnTo>
                    <a:lnTo>
                      <a:pt x="1525" y="101"/>
                    </a:lnTo>
                    <a:lnTo>
                      <a:pt x="1502" y="91"/>
                    </a:lnTo>
                    <a:lnTo>
                      <a:pt x="1479" y="83"/>
                    </a:lnTo>
                    <a:lnTo>
                      <a:pt x="1454" y="75"/>
                    </a:lnTo>
                    <a:lnTo>
                      <a:pt x="1427" y="67"/>
                    </a:lnTo>
                    <a:lnTo>
                      <a:pt x="1399" y="59"/>
                    </a:lnTo>
                    <a:lnTo>
                      <a:pt x="1367" y="52"/>
                    </a:lnTo>
                    <a:lnTo>
                      <a:pt x="1336" y="45"/>
                    </a:lnTo>
                    <a:lnTo>
                      <a:pt x="1302" y="38"/>
                    </a:lnTo>
                    <a:lnTo>
                      <a:pt x="1267" y="32"/>
                    </a:lnTo>
                    <a:lnTo>
                      <a:pt x="1229" y="26"/>
                    </a:lnTo>
                    <a:lnTo>
                      <a:pt x="1190" y="21"/>
                    </a:lnTo>
                    <a:lnTo>
                      <a:pt x="1149" y="16"/>
                    </a:lnTo>
                    <a:lnTo>
                      <a:pt x="1107" y="12"/>
                    </a:lnTo>
                    <a:lnTo>
                      <a:pt x="1062" y="9"/>
                    </a:lnTo>
                    <a:lnTo>
                      <a:pt x="1016" y="5"/>
                    </a:lnTo>
                    <a:lnTo>
                      <a:pt x="969" y="3"/>
                    </a:lnTo>
                    <a:lnTo>
                      <a:pt x="918" y="1"/>
                    </a:lnTo>
                    <a:lnTo>
                      <a:pt x="867" y="0"/>
                    </a:lnTo>
                    <a:lnTo>
                      <a:pt x="813" y="0"/>
                    </a:lnTo>
                    <a:lnTo>
                      <a:pt x="778" y="0"/>
                    </a:lnTo>
                    <a:lnTo>
                      <a:pt x="743" y="1"/>
                    </a:lnTo>
                    <a:lnTo>
                      <a:pt x="708" y="3"/>
                    </a:lnTo>
                    <a:lnTo>
                      <a:pt x="671" y="5"/>
                    </a:lnTo>
                    <a:lnTo>
                      <a:pt x="636" y="9"/>
                    </a:lnTo>
                    <a:lnTo>
                      <a:pt x="601" y="12"/>
                    </a:lnTo>
                    <a:lnTo>
                      <a:pt x="565" y="16"/>
                    </a:lnTo>
                    <a:lnTo>
                      <a:pt x="529" y="21"/>
                    </a:lnTo>
                    <a:lnTo>
                      <a:pt x="495" y="26"/>
                    </a:lnTo>
                    <a:lnTo>
                      <a:pt x="460" y="32"/>
                    </a:lnTo>
                    <a:lnTo>
                      <a:pt x="427" y="38"/>
                    </a:lnTo>
                    <a:lnTo>
                      <a:pt x="392" y="45"/>
                    </a:lnTo>
                    <a:lnTo>
                      <a:pt x="360" y="52"/>
                    </a:lnTo>
                    <a:lnTo>
                      <a:pt x="328" y="59"/>
                    </a:lnTo>
                    <a:lnTo>
                      <a:pt x="298" y="67"/>
                    </a:lnTo>
                    <a:lnTo>
                      <a:pt x="267" y="75"/>
                    </a:lnTo>
                    <a:lnTo>
                      <a:pt x="238" y="83"/>
                    </a:lnTo>
                    <a:lnTo>
                      <a:pt x="211" y="91"/>
                    </a:lnTo>
                    <a:lnTo>
                      <a:pt x="184" y="101"/>
                    </a:lnTo>
                    <a:lnTo>
                      <a:pt x="160" y="110"/>
                    </a:lnTo>
                    <a:lnTo>
                      <a:pt x="136" y="119"/>
                    </a:lnTo>
                    <a:lnTo>
                      <a:pt x="113" y="128"/>
                    </a:lnTo>
                    <a:lnTo>
                      <a:pt x="93" y="137"/>
                    </a:lnTo>
                    <a:lnTo>
                      <a:pt x="74" y="146"/>
                    </a:lnTo>
                    <a:lnTo>
                      <a:pt x="58" y="155"/>
                    </a:lnTo>
                    <a:lnTo>
                      <a:pt x="43" y="164"/>
                    </a:lnTo>
                    <a:lnTo>
                      <a:pt x="30" y="173"/>
                    </a:lnTo>
                    <a:lnTo>
                      <a:pt x="20" y="182"/>
                    </a:lnTo>
                    <a:lnTo>
                      <a:pt x="11" y="191"/>
                    </a:lnTo>
                    <a:lnTo>
                      <a:pt x="5" y="200"/>
                    </a:lnTo>
                    <a:lnTo>
                      <a:pt x="1" y="208"/>
                    </a:lnTo>
                    <a:lnTo>
                      <a:pt x="0" y="217"/>
                    </a:lnTo>
                    <a:lnTo>
                      <a:pt x="1" y="233"/>
                    </a:lnTo>
                    <a:lnTo>
                      <a:pt x="5" y="247"/>
                    </a:lnTo>
                    <a:lnTo>
                      <a:pt x="11" y="261"/>
                    </a:lnTo>
                    <a:lnTo>
                      <a:pt x="20" y="273"/>
                    </a:lnTo>
                    <a:lnTo>
                      <a:pt x="30" y="285"/>
                    </a:lnTo>
                    <a:lnTo>
                      <a:pt x="43" y="296"/>
                    </a:lnTo>
                    <a:lnTo>
                      <a:pt x="58" y="306"/>
                    </a:lnTo>
                    <a:lnTo>
                      <a:pt x="74" y="315"/>
                    </a:lnTo>
                    <a:lnTo>
                      <a:pt x="93" y="323"/>
                    </a:lnTo>
                    <a:lnTo>
                      <a:pt x="113" y="331"/>
                    </a:lnTo>
                    <a:lnTo>
                      <a:pt x="136" y="338"/>
                    </a:lnTo>
                    <a:lnTo>
                      <a:pt x="160" y="345"/>
                    </a:lnTo>
                    <a:lnTo>
                      <a:pt x="184" y="352"/>
                    </a:lnTo>
                    <a:lnTo>
                      <a:pt x="211" y="357"/>
                    </a:lnTo>
                    <a:lnTo>
                      <a:pt x="238" y="362"/>
                    </a:lnTo>
                    <a:lnTo>
                      <a:pt x="267" y="366"/>
                    </a:lnTo>
                    <a:lnTo>
                      <a:pt x="298" y="369"/>
                    </a:lnTo>
                    <a:lnTo>
                      <a:pt x="328" y="373"/>
                    </a:lnTo>
                    <a:lnTo>
                      <a:pt x="360" y="376"/>
                    </a:lnTo>
                    <a:lnTo>
                      <a:pt x="392" y="378"/>
                    </a:lnTo>
                    <a:lnTo>
                      <a:pt x="460" y="382"/>
                    </a:lnTo>
                    <a:lnTo>
                      <a:pt x="529" y="384"/>
                    </a:lnTo>
                    <a:lnTo>
                      <a:pt x="601" y="386"/>
                    </a:lnTo>
                    <a:lnTo>
                      <a:pt x="671" y="386"/>
                    </a:lnTo>
                    <a:lnTo>
                      <a:pt x="743" y="387"/>
                    </a:lnTo>
                    <a:lnTo>
                      <a:pt x="813" y="387"/>
                    </a:lnTo>
                    <a:lnTo>
                      <a:pt x="918" y="387"/>
                    </a:lnTo>
                    <a:lnTo>
                      <a:pt x="1016" y="386"/>
                    </a:lnTo>
                    <a:lnTo>
                      <a:pt x="1107" y="386"/>
                    </a:lnTo>
                    <a:lnTo>
                      <a:pt x="1190" y="384"/>
                    </a:lnTo>
                    <a:lnTo>
                      <a:pt x="1267" y="382"/>
                    </a:lnTo>
                    <a:lnTo>
                      <a:pt x="1336" y="378"/>
                    </a:lnTo>
                    <a:lnTo>
                      <a:pt x="1367" y="376"/>
                    </a:lnTo>
                    <a:lnTo>
                      <a:pt x="1399" y="373"/>
                    </a:lnTo>
                    <a:lnTo>
                      <a:pt x="1427" y="369"/>
                    </a:lnTo>
                    <a:lnTo>
                      <a:pt x="1454" y="366"/>
                    </a:lnTo>
                    <a:lnTo>
                      <a:pt x="1479" y="362"/>
                    </a:lnTo>
                    <a:lnTo>
                      <a:pt x="1502" y="357"/>
                    </a:lnTo>
                    <a:lnTo>
                      <a:pt x="1525" y="352"/>
                    </a:lnTo>
                    <a:lnTo>
                      <a:pt x="1545" y="345"/>
                    </a:lnTo>
                    <a:lnTo>
                      <a:pt x="1563" y="338"/>
                    </a:lnTo>
                    <a:lnTo>
                      <a:pt x="1580" y="331"/>
                    </a:lnTo>
                    <a:lnTo>
                      <a:pt x="1595" y="323"/>
                    </a:lnTo>
                    <a:lnTo>
                      <a:pt x="1608" y="315"/>
                    </a:lnTo>
                    <a:lnTo>
                      <a:pt x="1620" y="306"/>
                    </a:lnTo>
                    <a:lnTo>
                      <a:pt x="1630" y="296"/>
                    </a:lnTo>
                    <a:lnTo>
                      <a:pt x="1639" y="285"/>
                    </a:lnTo>
                    <a:lnTo>
                      <a:pt x="1646" y="273"/>
                    </a:lnTo>
                    <a:lnTo>
                      <a:pt x="1652" y="261"/>
                    </a:lnTo>
                    <a:lnTo>
                      <a:pt x="1657" y="247"/>
                    </a:lnTo>
                    <a:lnTo>
                      <a:pt x="1659" y="233"/>
                    </a:lnTo>
                    <a:lnTo>
                      <a:pt x="1660" y="217"/>
                    </a:lnTo>
                    <a:close/>
                  </a:path>
                </a:pathLst>
              </a:custGeom>
              <a:solidFill>
                <a:srgbClr val="87A0A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38" name="Freeform 48"/>
              <p:cNvSpPr>
                <a:spLocks/>
              </p:cNvSpPr>
              <p:nvPr/>
            </p:nvSpPr>
            <p:spPr bwMode="auto">
              <a:xfrm>
                <a:off x="399968" y="2794520"/>
                <a:ext cx="188913" cy="34925"/>
              </a:xfrm>
              <a:custGeom>
                <a:avLst/>
                <a:gdLst>
                  <a:gd name="T0" fmla="*/ 1 w 1660"/>
                  <a:gd name="T1" fmla="*/ 16 h 299"/>
                  <a:gd name="T2" fmla="*/ 11 w 1660"/>
                  <a:gd name="T3" fmla="*/ 44 h 299"/>
                  <a:gd name="T4" fmla="*/ 30 w 1660"/>
                  <a:gd name="T5" fmla="*/ 68 h 299"/>
                  <a:gd name="T6" fmla="*/ 58 w 1660"/>
                  <a:gd name="T7" fmla="*/ 89 h 299"/>
                  <a:gd name="T8" fmla="*/ 93 w 1660"/>
                  <a:gd name="T9" fmla="*/ 106 h 299"/>
                  <a:gd name="T10" fmla="*/ 136 w 1660"/>
                  <a:gd name="T11" fmla="*/ 121 h 299"/>
                  <a:gd name="T12" fmla="*/ 184 w 1660"/>
                  <a:gd name="T13" fmla="*/ 135 h 299"/>
                  <a:gd name="T14" fmla="*/ 238 w 1660"/>
                  <a:gd name="T15" fmla="*/ 145 h 299"/>
                  <a:gd name="T16" fmla="*/ 298 w 1660"/>
                  <a:gd name="T17" fmla="*/ 152 h 299"/>
                  <a:gd name="T18" fmla="*/ 360 w 1660"/>
                  <a:gd name="T19" fmla="*/ 159 h 299"/>
                  <a:gd name="T20" fmla="*/ 460 w 1660"/>
                  <a:gd name="T21" fmla="*/ 165 h 299"/>
                  <a:gd name="T22" fmla="*/ 601 w 1660"/>
                  <a:gd name="T23" fmla="*/ 169 h 299"/>
                  <a:gd name="T24" fmla="*/ 743 w 1660"/>
                  <a:gd name="T25" fmla="*/ 170 h 299"/>
                  <a:gd name="T26" fmla="*/ 918 w 1660"/>
                  <a:gd name="T27" fmla="*/ 170 h 299"/>
                  <a:gd name="T28" fmla="*/ 1107 w 1660"/>
                  <a:gd name="T29" fmla="*/ 169 h 299"/>
                  <a:gd name="T30" fmla="*/ 1267 w 1660"/>
                  <a:gd name="T31" fmla="*/ 165 h 299"/>
                  <a:gd name="T32" fmla="*/ 1367 w 1660"/>
                  <a:gd name="T33" fmla="*/ 159 h 299"/>
                  <a:gd name="T34" fmla="*/ 1427 w 1660"/>
                  <a:gd name="T35" fmla="*/ 152 h 299"/>
                  <a:gd name="T36" fmla="*/ 1479 w 1660"/>
                  <a:gd name="T37" fmla="*/ 145 h 299"/>
                  <a:gd name="T38" fmla="*/ 1525 w 1660"/>
                  <a:gd name="T39" fmla="*/ 135 h 299"/>
                  <a:gd name="T40" fmla="*/ 1563 w 1660"/>
                  <a:gd name="T41" fmla="*/ 121 h 299"/>
                  <a:gd name="T42" fmla="*/ 1595 w 1660"/>
                  <a:gd name="T43" fmla="*/ 106 h 299"/>
                  <a:gd name="T44" fmla="*/ 1620 w 1660"/>
                  <a:gd name="T45" fmla="*/ 89 h 299"/>
                  <a:gd name="T46" fmla="*/ 1639 w 1660"/>
                  <a:gd name="T47" fmla="*/ 68 h 299"/>
                  <a:gd name="T48" fmla="*/ 1652 w 1660"/>
                  <a:gd name="T49" fmla="*/ 44 h 299"/>
                  <a:gd name="T50" fmla="*/ 1659 w 1660"/>
                  <a:gd name="T51" fmla="*/ 16 h 299"/>
                  <a:gd name="T52" fmla="*/ 1660 w 1660"/>
                  <a:gd name="T53" fmla="*/ 170 h 299"/>
                  <a:gd name="T54" fmla="*/ 1657 w 1660"/>
                  <a:gd name="T55" fmla="*/ 179 h 299"/>
                  <a:gd name="T56" fmla="*/ 1646 w 1660"/>
                  <a:gd name="T57" fmla="*/ 189 h 299"/>
                  <a:gd name="T58" fmla="*/ 1630 w 1660"/>
                  <a:gd name="T59" fmla="*/ 199 h 299"/>
                  <a:gd name="T60" fmla="*/ 1608 w 1660"/>
                  <a:gd name="T61" fmla="*/ 210 h 299"/>
                  <a:gd name="T62" fmla="*/ 1580 w 1660"/>
                  <a:gd name="T63" fmla="*/ 221 h 299"/>
                  <a:gd name="T64" fmla="*/ 1545 w 1660"/>
                  <a:gd name="T65" fmla="*/ 231 h 299"/>
                  <a:gd name="T66" fmla="*/ 1454 w 1660"/>
                  <a:gd name="T67" fmla="*/ 252 h 299"/>
                  <a:gd name="T68" fmla="*/ 1336 w 1660"/>
                  <a:gd name="T69" fmla="*/ 271 h 299"/>
                  <a:gd name="T70" fmla="*/ 1190 w 1660"/>
                  <a:gd name="T71" fmla="*/ 285 h 299"/>
                  <a:gd name="T72" fmla="*/ 1016 w 1660"/>
                  <a:gd name="T73" fmla="*/ 295 h 299"/>
                  <a:gd name="T74" fmla="*/ 813 w 1660"/>
                  <a:gd name="T75" fmla="*/ 299 h 299"/>
                  <a:gd name="T76" fmla="*/ 671 w 1660"/>
                  <a:gd name="T77" fmla="*/ 295 h 299"/>
                  <a:gd name="T78" fmla="*/ 529 w 1660"/>
                  <a:gd name="T79" fmla="*/ 285 h 299"/>
                  <a:gd name="T80" fmla="*/ 392 w 1660"/>
                  <a:gd name="T81" fmla="*/ 271 h 299"/>
                  <a:gd name="T82" fmla="*/ 267 w 1660"/>
                  <a:gd name="T83" fmla="*/ 252 h 299"/>
                  <a:gd name="T84" fmla="*/ 160 w 1660"/>
                  <a:gd name="T85" fmla="*/ 231 h 299"/>
                  <a:gd name="T86" fmla="*/ 74 w 1660"/>
                  <a:gd name="T87" fmla="*/ 210 h 299"/>
                  <a:gd name="T88" fmla="*/ 43 w 1660"/>
                  <a:gd name="T89" fmla="*/ 199 h 299"/>
                  <a:gd name="T90" fmla="*/ 20 w 1660"/>
                  <a:gd name="T91" fmla="*/ 189 h 299"/>
                  <a:gd name="T92" fmla="*/ 5 w 1660"/>
                  <a:gd name="T93" fmla="*/ 179 h 299"/>
                  <a:gd name="T94" fmla="*/ 0 w 1660"/>
                  <a:gd name="T95" fmla="*/ 17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60" h="299">
                    <a:moveTo>
                      <a:pt x="0" y="0"/>
                    </a:moveTo>
                    <a:lnTo>
                      <a:pt x="1" y="16"/>
                    </a:lnTo>
                    <a:lnTo>
                      <a:pt x="5" y="30"/>
                    </a:lnTo>
                    <a:lnTo>
                      <a:pt x="11" y="44"/>
                    </a:lnTo>
                    <a:lnTo>
                      <a:pt x="20" y="56"/>
                    </a:lnTo>
                    <a:lnTo>
                      <a:pt x="30" y="68"/>
                    </a:lnTo>
                    <a:lnTo>
                      <a:pt x="43" y="79"/>
                    </a:lnTo>
                    <a:lnTo>
                      <a:pt x="58" y="89"/>
                    </a:lnTo>
                    <a:lnTo>
                      <a:pt x="74" y="98"/>
                    </a:lnTo>
                    <a:lnTo>
                      <a:pt x="93" y="106"/>
                    </a:lnTo>
                    <a:lnTo>
                      <a:pt x="113" y="114"/>
                    </a:lnTo>
                    <a:lnTo>
                      <a:pt x="136" y="121"/>
                    </a:lnTo>
                    <a:lnTo>
                      <a:pt x="160" y="128"/>
                    </a:lnTo>
                    <a:lnTo>
                      <a:pt x="184" y="135"/>
                    </a:lnTo>
                    <a:lnTo>
                      <a:pt x="211" y="140"/>
                    </a:lnTo>
                    <a:lnTo>
                      <a:pt x="238" y="145"/>
                    </a:lnTo>
                    <a:lnTo>
                      <a:pt x="267" y="149"/>
                    </a:lnTo>
                    <a:lnTo>
                      <a:pt x="298" y="152"/>
                    </a:lnTo>
                    <a:lnTo>
                      <a:pt x="328" y="156"/>
                    </a:lnTo>
                    <a:lnTo>
                      <a:pt x="360" y="159"/>
                    </a:lnTo>
                    <a:lnTo>
                      <a:pt x="392" y="161"/>
                    </a:lnTo>
                    <a:lnTo>
                      <a:pt x="460" y="165"/>
                    </a:lnTo>
                    <a:lnTo>
                      <a:pt x="529" y="167"/>
                    </a:lnTo>
                    <a:lnTo>
                      <a:pt x="601" y="169"/>
                    </a:lnTo>
                    <a:lnTo>
                      <a:pt x="671" y="169"/>
                    </a:lnTo>
                    <a:lnTo>
                      <a:pt x="743" y="170"/>
                    </a:lnTo>
                    <a:lnTo>
                      <a:pt x="813" y="170"/>
                    </a:lnTo>
                    <a:lnTo>
                      <a:pt x="918" y="170"/>
                    </a:lnTo>
                    <a:lnTo>
                      <a:pt x="1016" y="169"/>
                    </a:lnTo>
                    <a:lnTo>
                      <a:pt x="1107" y="169"/>
                    </a:lnTo>
                    <a:lnTo>
                      <a:pt x="1190" y="167"/>
                    </a:lnTo>
                    <a:lnTo>
                      <a:pt x="1267" y="165"/>
                    </a:lnTo>
                    <a:lnTo>
                      <a:pt x="1336" y="161"/>
                    </a:lnTo>
                    <a:lnTo>
                      <a:pt x="1367" y="159"/>
                    </a:lnTo>
                    <a:lnTo>
                      <a:pt x="1399" y="156"/>
                    </a:lnTo>
                    <a:lnTo>
                      <a:pt x="1427" y="152"/>
                    </a:lnTo>
                    <a:lnTo>
                      <a:pt x="1454" y="149"/>
                    </a:lnTo>
                    <a:lnTo>
                      <a:pt x="1479" y="145"/>
                    </a:lnTo>
                    <a:lnTo>
                      <a:pt x="1502" y="140"/>
                    </a:lnTo>
                    <a:lnTo>
                      <a:pt x="1525" y="135"/>
                    </a:lnTo>
                    <a:lnTo>
                      <a:pt x="1545" y="128"/>
                    </a:lnTo>
                    <a:lnTo>
                      <a:pt x="1563" y="121"/>
                    </a:lnTo>
                    <a:lnTo>
                      <a:pt x="1580" y="114"/>
                    </a:lnTo>
                    <a:lnTo>
                      <a:pt x="1595" y="106"/>
                    </a:lnTo>
                    <a:lnTo>
                      <a:pt x="1608" y="98"/>
                    </a:lnTo>
                    <a:lnTo>
                      <a:pt x="1620" y="89"/>
                    </a:lnTo>
                    <a:lnTo>
                      <a:pt x="1630" y="79"/>
                    </a:lnTo>
                    <a:lnTo>
                      <a:pt x="1639" y="68"/>
                    </a:lnTo>
                    <a:lnTo>
                      <a:pt x="1646" y="56"/>
                    </a:lnTo>
                    <a:lnTo>
                      <a:pt x="1652" y="44"/>
                    </a:lnTo>
                    <a:lnTo>
                      <a:pt x="1657" y="30"/>
                    </a:lnTo>
                    <a:lnTo>
                      <a:pt x="1659" y="16"/>
                    </a:lnTo>
                    <a:lnTo>
                      <a:pt x="1660" y="0"/>
                    </a:lnTo>
                    <a:lnTo>
                      <a:pt x="1660" y="170"/>
                    </a:lnTo>
                    <a:lnTo>
                      <a:pt x="1659" y="174"/>
                    </a:lnTo>
                    <a:lnTo>
                      <a:pt x="1657" y="179"/>
                    </a:lnTo>
                    <a:lnTo>
                      <a:pt x="1652" y="184"/>
                    </a:lnTo>
                    <a:lnTo>
                      <a:pt x="1646" y="189"/>
                    </a:lnTo>
                    <a:lnTo>
                      <a:pt x="1639" y="194"/>
                    </a:lnTo>
                    <a:lnTo>
                      <a:pt x="1630" y="199"/>
                    </a:lnTo>
                    <a:lnTo>
                      <a:pt x="1620" y="205"/>
                    </a:lnTo>
                    <a:lnTo>
                      <a:pt x="1608" y="210"/>
                    </a:lnTo>
                    <a:lnTo>
                      <a:pt x="1595" y="215"/>
                    </a:lnTo>
                    <a:lnTo>
                      <a:pt x="1580" y="221"/>
                    </a:lnTo>
                    <a:lnTo>
                      <a:pt x="1563" y="226"/>
                    </a:lnTo>
                    <a:lnTo>
                      <a:pt x="1545" y="231"/>
                    </a:lnTo>
                    <a:lnTo>
                      <a:pt x="1502" y="242"/>
                    </a:lnTo>
                    <a:lnTo>
                      <a:pt x="1454" y="252"/>
                    </a:lnTo>
                    <a:lnTo>
                      <a:pt x="1399" y="262"/>
                    </a:lnTo>
                    <a:lnTo>
                      <a:pt x="1336" y="271"/>
                    </a:lnTo>
                    <a:lnTo>
                      <a:pt x="1267" y="279"/>
                    </a:lnTo>
                    <a:lnTo>
                      <a:pt x="1190" y="285"/>
                    </a:lnTo>
                    <a:lnTo>
                      <a:pt x="1107" y="291"/>
                    </a:lnTo>
                    <a:lnTo>
                      <a:pt x="1016" y="295"/>
                    </a:lnTo>
                    <a:lnTo>
                      <a:pt x="918" y="298"/>
                    </a:lnTo>
                    <a:lnTo>
                      <a:pt x="813" y="299"/>
                    </a:lnTo>
                    <a:lnTo>
                      <a:pt x="743" y="298"/>
                    </a:lnTo>
                    <a:lnTo>
                      <a:pt x="671" y="295"/>
                    </a:lnTo>
                    <a:lnTo>
                      <a:pt x="601" y="291"/>
                    </a:lnTo>
                    <a:lnTo>
                      <a:pt x="529" y="285"/>
                    </a:lnTo>
                    <a:lnTo>
                      <a:pt x="460" y="279"/>
                    </a:lnTo>
                    <a:lnTo>
                      <a:pt x="392" y="271"/>
                    </a:lnTo>
                    <a:lnTo>
                      <a:pt x="328" y="262"/>
                    </a:lnTo>
                    <a:lnTo>
                      <a:pt x="267" y="252"/>
                    </a:lnTo>
                    <a:lnTo>
                      <a:pt x="211" y="242"/>
                    </a:lnTo>
                    <a:lnTo>
                      <a:pt x="160" y="231"/>
                    </a:lnTo>
                    <a:lnTo>
                      <a:pt x="113" y="221"/>
                    </a:lnTo>
                    <a:lnTo>
                      <a:pt x="74" y="210"/>
                    </a:lnTo>
                    <a:lnTo>
                      <a:pt x="58" y="205"/>
                    </a:lnTo>
                    <a:lnTo>
                      <a:pt x="43" y="199"/>
                    </a:lnTo>
                    <a:lnTo>
                      <a:pt x="30" y="194"/>
                    </a:lnTo>
                    <a:lnTo>
                      <a:pt x="20" y="189"/>
                    </a:lnTo>
                    <a:lnTo>
                      <a:pt x="11" y="184"/>
                    </a:lnTo>
                    <a:lnTo>
                      <a:pt x="5" y="179"/>
                    </a:lnTo>
                    <a:lnTo>
                      <a:pt x="1" y="174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84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39" name="Freeform 49"/>
              <p:cNvSpPr>
                <a:spLocks/>
              </p:cNvSpPr>
              <p:nvPr/>
            </p:nvSpPr>
            <p:spPr bwMode="auto">
              <a:xfrm>
                <a:off x="392030" y="2759595"/>
                <a:ext cx="187325" cy="34925"/>
              </a:xfrm>
              <a:custGeom>
                <a:avLst/>
                <a:gdLst>
                  <a:gd name="T0" fmla="*/ 1650 w 1652"/>
                  <a:gd name="T1" fmla="*/ 81 h 306"/>
                  <a:gd name="T2" fmla="*/ 1641 w 1652"/>
                  <a:gd name="T3" fmla="*/ 66 h 306"/>
                  <a:gd name="T4" fmla="*/ 1624 w 1652"/>
                  <a:gd name="T5" fmla="*/ 53 h 306"/>
                  <a:gd name="T6" fmla="*/ 1598 w 1652"/>
                  <a:gd name="T7" fmla="*/ 42 h 306"/>
                  <a:gd name="T8" fmla="*/ 1564 w 1652"/>
                  <a:gd name="T9" fmla="*/ 32 h 306"/>
                  <a:gd name="T10" fmla="*/ 1524 w 1652"/>
                  <a:gd name="T11" fmla="*/ 25 h 306"/>
                  <a:gd name="T12" fmla="*/ 1452 w 1652"/>
                  <a:gd name="T13" fmla="*/ 16 h 306"/>
                  <a:gd name="T14" fmla="*/ 1336 w 1652"/>
                  <a:gd name="T15" fmla="*/ 7 h 306"/>
                  <a:gd name="T16" fmla="*/ 1201 w 1652"/>
                  <a:gd name="T17" fmla="*/ 3 h 306"/>
                  <a:gd name="T18" fmla="*/ 1053 w 1652"/>
                  <a:gd name="T19" fmla="*/ 0 h 306"/>
                  <a:gd name="T20" fmla="*/ 894 w 1652"/>
                  <a:gd name="T21" fmla="*/ 0 h 306"/>
                  <a:gd name="T22" fmla="*/ 740 w 1652"/>
                  <a:gd name="T23" fmla="*/ 0 h 306"/>
                  <a:gd name="T24" fmla="*/ 595 w 1652"/>
                  <a:gd name="T25" fmla="*/ 0 h 306"/>
                  <a:gd name="T26" fmla="*/ 453 w 1652"/>
                  <a:gd name="T27" fmla="*/ 3 h 306"/>
                  <a:gd name="T28" fmla="*/ 322 w 1652"/>
                  <a:gd name="T29" fmla="*/ 7 h 306"/>
                  <a:gd name="T30" fmla="*/ 205 w 1652"/>
                  <a:gd name="T31" fmla="*/ 16 h 306"/>
                  <a:gd name="T32" fmla="*/ 132 w 1652"/>
                  <a:gd name="T33" fmla="*/ 25 h 306"/>
                  <a:gd name="T34" fmla="*/ 91 w 1652"/>
                  <a:gd name="T35" fmla="*/ 32 h 306"/>
                  <a:gd name="T36" fmla="*/ 56 w 1652"/>
                  <a:gd name="T37" fmla="*/ 42 h 306"/>
                  <a:gd name="T38" fmla="*/ 29 w 1652"/>
                  <a:gd name="T39" fmla="*/ 53 h 306"/>
                  <a:gd name="T40" fmla="*/ 11 w 1652"/>
                  <a:gd name="T41" fmla="*/ 66 h 306"/>
                  <a:gd name="T42" fmla="*/ 1 w 1652"/>
                  <a:gd name="T43" fmla="*/ 81 h 306"/>
                  <a:gd name="T44" fmla="*/ 1 w 1652"/>
                  <a:gd name="T45" fmla="*/ 101 h 306"/>
                  <a:gd name="T46" fmla="*/ 11 w 1652"/>
                  <a:gd name="T47" fmla="*/ 124 h 306"/>
                  <a:gd name="T48" fmla="*/ 29 w 1652"/>
                  <a:gd name="T49" fmla="*/ 146 h 306"/>
                  <a:gd name="T50" fmla="*/ 56 w 1652"/>
                  <a:gd name="T51" fmla="*/ 167 h 306"/>
                  <a:gd name="T52" fmla="*/ 91 w 1652"/>
                  <a:gd name="T53" fmla="*/ 187 h 306"/>
                  <a:gd name="T54" fmla="*/ 132 w 1652"/>
                  <a:gd name="T55" fmla="*/ 206 h 306"/>
                  <a:gd name="T56" fmla="*/ 180 w 1652"/>
                  <a:gd name="T57" fmla="*/ 223 h 306"/>
                  <a:gd name="T58" fmla="*/ 234 w 1652"/>
                  <a:gd name="T59" fmla="*/ 238 h 306"/>
                  <a:gd name="T60" fmla="*/ 291 w 1652"/>
                  <a:gd name="T61" fmla="*/ 253 h 306"/>
                  <a:gd name="T62" fmla="*/ 354 w 1652"/>
                  <a:gd name="T63" fmla="*/ 265 h 306"/>
                  <a:gd name="T64" fmla="*/ 420 w 1652"/>
                  <a:gd name="T65" fmla="*/ 277 h 306"/>
                  <a:gd name="T66" fmla="*/ 489 w 1652"/>
                  <a:gd name="T67" fmla="*/ 286 h 306"/>
                  <a:gd name="T68" fmla="*/ 595 w 1652"/>
                  <a:gd name="T69" fmla="*/ 297 h 306"/>
                  <a:gd name="T70" fmla="*/ 704 w 1652"/>
                  <a:gd name="T71" fmla="*/ 303 h 306"/>
                  <a:gd name="T72" fmla="*/ 778 w 1652"/>
                  <a:gd name="T73" fmla="*/ 305 h 306"/>
                  <a:gd name="T74" fmla="*/ 854 w 1652"/>
                  <a:gd name="T75" fmla="*/ 305 h 306"/>
                  <a:gd name="T76" fmla="*/ 935 w 1652"/>
                  <a:gd name="T77" fmla="*/ 303 h 306"/>
                  <a:gd name="T78" fmla="*/ 1013 w 1652"/>
                  <a:gd name="T79" fmla="*/ 300 h 306"/>
                  <a:gd name="T80" fmla="*/ 1091 w 1652"/>
                  <a:gd name="T81" fmla="*/ 294 h 306"/>
                  <a:gd name="T82" fmla="*/ 1164 w 1652"/>
                  <a:gd name="T83" fmla="*/ 286 h 306"/>
                  <a:gd name="T84" fmla="*/ 1236 w 1652"/>
                  <a:gd name="T85" fmla="*/ 277 h 306"/>
                  <a:gd name="T86" fmla="*/ 1303 w 1652"/>
                  <a:gd name="T87" fmla="*/ 265 h 306"/>
                  <a:gd name="T88" fmla="*/ 1366 w 1652"/>
                  <a:gd name="T89" fmla="*/ 253 h 306"/>
                  <a:gd name="T90" fmla="*/ 1424 w 1652"/>
                  <a:gd name="T91" fmla="*/ 238 h 306"/>
                  <a:gd name="T92" fmla="*/ 1477 w 1652"/>
                  <a:gd name="T93" fmla="*/ 223 h 306"/>
                  <a:gd name="T94" fmla="*/ 1524 w 1652"/>
                  <a:gd name="T95" fmla="*/ 206 h 306"/>
                  <a:gd name="T96" fmla="*/ 1564 w 1652"/>
                  <a:gd name="T97" fmla="*/ 187 h 306"/>
                  <a:gd name="T98" fmla="*/ 1598 w 1652"/>
                  <a:gd name="T99" fmla="*/ 167 h 306"/>
                  <a:gd name="T100" fmla="*/ 1624 w 1652"/>
                  <a:gd name="T101" fmla="*/ 146 h 306"/>
                  <a:gd name="T102" fmla="*/ 1641 w 1652"/>
                  <a:gd name="T103" fmla="*/ 124 h 306"/>
                  <a:gd name="T104" fmla="*/ 1650 w 1652"/>
                  <a:gd name="T105" fmla="*/ 101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52" h="306">
                    <a:moveTo>
                      <a:pt x="1652" y="89"/>
                    </a:moveTo>
                    <a:lnTo>
                      <a:pt x="1650" y="81"/>
                    </a:lnTo>
                    <a:lnTo>
                      <a:pt x="1647" y="73"/>
                    </a:lnTo>
                    <a:lnTo>
                      <a:pt x="1641" y="66"/>
                    </a:lnTo>
                    <a:lnTo>
                      <a:pt x="1634" y="60"/>
                    </a:lnTo>
                    <a:lnTo>
                      <a:pt x="1624" y="53"/>
                    </a:lnTo>
                    <a:lnTo>
                      <a:pt x="1612" y="47"/>
                    </a:lnTo>
                    <a:lnTo>
                      <a:pt x="1598" y="42"/>
                    </a:lnTo>
                    <a:lnTo>
                      <a:pt x="1581" y="37"/>
                    </a:lnTo>
                    <a:lnTo>
                      <a:pt x="1564" y="32"/>
                    </a:lnTo>
                    <a:lnTo>
                      <a:pt x="1545" y="28"/>
                    </a:lnTo>
                    <a:lnTo>
                      <a:pt x="1524" y="25"/>
                    </a:lnTo>
                    <a:lnTo>
                      <a:pt x="1501" y="21"/>
                    </a:lnTo>
                    <a:lnTo>
                      <a:pt x="1452" y="16"/>
                    </a:lnTo>
                    <a:lnTo>
                      <a:pt x="1396" y="11"/>
                    </a:lnTo>
                    <a:lnTo>
                      <a:pt x="1336" y="7"/>
                    </a:lnTo>
                    <a:lnTo>
                      <a:pt x="1270" y="4"/>
                    </a:lnTo>
                    <a:lnTo>
                      <a:pt x="1201" y="3"/>
                    </a:lnTo>
                    <a:lnTo>
                      <a:pt x="1128" y="1"/>
                    </a:lnTo>
                    <a:lnTo>
                      <a:pt x="1053" y="0"/>
                    </a:lnTo>
                    <a:lnTo>
                      <a:pt x="975" y="0"/>
                    </a:lnTo>
                    <a:lnTo>
                      <a:pt x="894" y="0"/>
                    </a:lnTo>
                    <a:lnTo>
                      <a:pt x="814" y="0"/>
                    </a:lnTo>
                    <a:lnTo>
                      <a:pt x="740" y="0"/>
                    </a:lnTo>
                    <a:lnTo>
                      <a:pt x="668" y="0"/>
                    </a:lnTo>
                    <a:lnTo>
                      <a:pt x="595" y="0"/>
                    </a:lnTo>
                    <a:lnTo>
                      <a:pt x="524" y="1"/>
                    </a:lnTo>
                    <a:lnTo>
                      <a:pt x="453" y="3"/>
                    </a:lnTo>
                    <a:lnTo>
                      <a:pt x="386" y="4"/>
                    </a:lnTo>
                    <a:lnTo>
                      <a:pt x="322" y="7"/>
                    </a:lnTo>
                    <a:lnTo>
                      <a:pt x="262" y="11"/>
                    </a:lnTo>
                    <a:lnTo>
                      <a:pt x="205" y="16"/>
                    </a:lnTo>
                    <a:lnTo>
                      <a:pt x="155" y="21"/>
                    </a:lnTo>
                    <a:lnTo>
                      <a:pt x="132" y="25"/>
                    </a:lnTo>
                    <a:lnTo>
                      <a:pt x="111" y="28"/>
                    </a:lnTo>
                    <a:lnTo>
                      <a:pt x="91" y="32"/>
                    </a:lnTo>
                    <a:lnTo>
                      <a:pt x="73" y="37"/>
                    </a:lnTo>
                    <a:lnTo>
                      <a:pt x="56" y="42"/>
                    </a:lnTo>
                    <a:lnTo>
                      <a:pt x="42" y="47"/>
                    </a:lnTo>
                    <a:lnTo>
                      <a:pt x="29" y="53"/>
                    </a:lnTo>
                    <a:lnTo>
                      <a:pt x="19" y="60"/>
                    </a:lnTo>
                    <a:lnTo>
                      <a:pt x="11" y="66"/>
                    </a:lnTo>
                    <a:lnTo>
                      <a:pt x="5" y="73"/>
                    </a:lnTo>
                    <a:lnTo>
                      <a:pt x="1" y="81"/>
                    </a:lnTo>
                    <a:lnTo>
                      <a:pt x="0" y="89"/>
                    </a:lnTo>
                    <a:lnTo>
                      <a:pt x="1" y="101"/>
                    </a:lnTo>
                    <a:lnTo>
                      <a:pt x="5" y="112"/>
                    </a:lnTo>
                    <a:lnTo>
                      <a:pt x="11" y="124"/>
                    </a:lnTo>
                    <a:lnTo>
                      <a:pt x="19" y="135"/>
                    </a:lnTo>
                    <a:lnTo>
                      <a:pt x="29" y="146"/>
                    </a:lnTo>
                    <a:lnTo>
                      <a:pt x="42" y="156"/>
                    </a:lnTo>
                    <a:lnTo>
                      <a:pt x="56" y="167"/>
                    </a:lnTo>
                    <a:lnTo>
                      <a:pt x="73" y="177"/>
                    </a:lnTo>
                    <a:lnTo>
                      <a:pt x="91" y="187"/>
                    </a:lnTo>
                    <a:lnTo>
                      <a:pt x="111" y="197"/>
                    </a:lnTo>
                    <a:lnTo>
                      <a:pt x="132" y="206"/>
                    </a:lnTo>
                    <a:lnTo>
                      <a:pt x="155" y="214"/>
                    </a:lnTo>
                    <a:lnTo>
                      <a:pt x="180" y="223"/>
                    </a:lnTo>
                    <a:lnTo>
                      <a:pt x="205" y="231"/>
                    </a:lnTo>
                    <a:lnTo>
                      <a:pt x="234" y="238"/>
                    </a:lnTo>
                    <a:lnTo>
                      <a:pt x="262" y="246"/>
                    </a:lnTo>
                    <a:lnTo>
                      <a:pt x="291" y="253"/>
                    </a:lnTo>
                    <a:lnTo>
                      <a:pt x="322" y="259"/>
                    </a:lnTo>
                    <a:lnTo>
                      <a:pt x="354" y="265"/>
                    </a:lnTo>
                    <a:lnTo>
                      <a:pt x="386" y="271"/>
                    </a:lnTo>
                    <a:lnTo>
                      <a:pt x="420" y="277"/>
                    </a:lnTo>
                    <a:lnTo>
                      <a:pt x="453" y="281"/>
                    </a:lnTo>
                    <a:lnTo>
                      <a:pt x="489" y="286"/>
                    </a:lnTo>
                    <a:lnTo>
                      <a:pt x="524" y="290"/>
                    </a:lnTo>
                    <a:lnTo>
                      <a:pt x="595" y="297"/>
                    </a:lnTo>
                    <a:lnTo>
                      <a:pt x="668" y="302"/>
                    </a:lnTo>
                    <a:lnTo>
                      <a:pt x="704" y="303"/>
                    </a:lnTo>
                    <a:lnTo>
                      <a:pt x="740" y="305"/>
                    </a:lnTo>
                    <a:lnTo>
                      <a:pt x="778" y="305"/>
                    </a:lnTo>
                    <a:lnTo>
                      <a:pt x="814" y="306"/>
                    </a:lnTo>
                    <a:lnTo>
                      <a:pt x="854" y="305"/>
                    </a:lnTo>
                    <a:lnTo>
                      <a:pt x="894" y="305"/>
                    </a:lnTo>
                    <a:lnTo>
                      <a:pt x="935" y="303"/>
                    </a:lnTo>
                    <a:lnTo>
                      <a:pt x="975" y="302"/>
                    </a:lnTo>
                    <a:lnTo>
                      <a:pt x="1013" y="300"/>
                    </a:lnTo>
                    <a:lnTo>
                      <a:pt x="1053" y="297"/>
                    </a:lnTo>
                    <a:lnTo>
                      <a:pt x="1091" y="294"/>
                    </a:lnTo>
                    <a:lnTo>
                      <a:pt x="1128" y="290"/>
                    </a:lnTo>
                    <a:lnTo>
                      <a:pt x="1164" y="286"/>
                    </a:lnTo>
                    <a:lnTo>
                      <a:pt x="1201" y="281"/>
                    </a:lnTo>
                    <a:lnTo>
                      <a:pt x="1236" y="277"/>
                    </a:lnTo>
                    <a:lnTo>
                      <a:pt x="1270" y="271"/>
                    </a:lnTo>
                    <a:lnTo>
                      <a:pt x="1303" y="265"/>
                    </a:lnTo>
                    <a:lnTo>
                      <a:pt x="1336" y="259"/>
                    </a:lnTo>
                    <a:lnTo>
                      <a:pt x="1366" y="253"/>
                    </a:lnTo>
                    <a:lnTo>
                      <a:pt x="1396" y="246"/>
                    </a:lnTo>
                    <a:lnTo>
                      <a:pt x="1424" y="238"/>
                    </a:lnTo>
                    <a:lnTo>
                      <a:pt x="1452" y="231"/>
                    </a:lnTo>
                    <a:lnTo>
                      <a:pt x="1477" y="223"/>
                    </a:lnTo>
                    <a:lnTo>
                      <a:pt x="1501" y="214"/>
                    </a:lnTo>
                    <a:lnTo>
                      <a:pt x="1524" y="206"/>
                    </a:lnTo>
                    <a:lnTo>
                      <a:pt x="1545" y="197"/>
                    </a:lnTo>
                    <a:lnTo>
                      <a:pt x="1564" y="187"/>
                    </a:lnTo>
                    <a:lnTo>
                      <a:pt x="1581" y="177"/>
                    </a:lnTo>
                    <a:lnTo>
                      <a:pt x="1598" y="167"/>
                    </a:lnTo>
                    <a:lnTo>
                      <a:pt x="1612" y="156"/>
                    </a:lnTo>
                    <a:lnTo>
                      <a:pt x="1624" y="146"/>
                    </a:lnTo>
                    <a:lnTo>
                      <a:pt x="1634" y="135"/>
                    </a:lnTo>
                    <a:lnTo>
                      <a:pt x="1641" y="124"/>
                    </a:lnTo>
                    <a:lnTo>
                      <a:pt x="1647" y="112"/>
                    </a:lnTo>
                    <a:lnTo>
                      <a:pt x="1650" y="101"/>
                    </a:lnTo>
                    <a:lnTo>
                      <a:pt x="1652" y="89"/>
                    </a:lnTo>
                    <a:close/>
                  </a:path>
                </a:pathLst>
              </a:custGeom>
              <a:solidFill>
                <a:srgbClr val="87A0A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40" name="Freeform 50"/>
              <p:cNvSpPr>
                <a:spLocks/>
              </p:cNvSpPr>
              <p:nvPr/>
            </p:nvSpPr>
            <p:spPr bwMode="auto">
              <a:xfrm>
                <a:off x="392030" y="2770708"/>
                <a:ext cx="187325" cy="42863"/>
              </a:xfrm>
              <a:custGeom>
                <a:avLst/>
                <a:gdLst>
                  <a:gd name="T0" fmla="*/ 1 w 1652"/>
                  <a:gd name="T1" fmla="*/ 12 h 387"/>
                  <a:gd name="T2" fmla="*/ 11 w 1652"/>
                  <a:gd name="T3" fmla="*/ 35 h 387"/>
                  <a:gd name="T4" fmla="*/ 29 w 1652"/>
                  <a:gd name="T5" fmla="*/ 57 h 387"/>
                  <a:gd name="T6" fmla="*/ 56 w 1652"/>
                  <a:gd name="T7" fmla="*/ 78 h 387"/>
                  <a:gd name="T8" fmla="*/ 91 w 1652"/>
                  <a:gd name="T9" fmla="*/ 98 h 387"/>
                  <a:gd name="T10" fmla="*/ 132 w 1652"/>
                  <a:gd name="T11" fmla="*/ 117 h 387"/>
                  <a:gd name="T12" fmla="*/ 180 w 1652"/>
                  <a:gd name="T13" fmla="*/ 134 h 387"/>
                  <a:gd name="T14" fmla="*/ 234 w 1652"/>
                  <a:gd name="T15" fmla="*/ 149 h 387"/>
                  <a:gd name="T16" fmla="*/ 291 w 1652"/>
                  <a:gd name="T17" fmla="*/ 164 h 387"/>
                  <a:gd name="T18" fmla="*/ 354 w 1652"/>
                  <a:gd name="T19" fmla="*/ 176 h 387"/>
                  <a:gd name="T20" fmla="*/ 420 w 1652"/>
                  <a:gd name="T21" fmla="*/ 188 h 387"/>
                  <a:gd name="T22" fmla="*/ 489 w 1652"/>
                  <a:gd name="T23" fmla="*/ 197 h 387"/>
                  <a:gd name="T24" fmla="*/ 595 w 1652"/>
                  <a:gd name="T25" fmla="*/ 208 h 387"/>
                  <a:gd name="T26" fmla="*/ 704 w 1652"/>
                  <a:gd name="T27" fmla="*/ 214 h 387"/>
                  <a:gd name="T28" fmla="*/ 778 w 1652"/>
                  <a:gd name="T29" fmla="*/ 216 h 387"/>
                  <a:gd name="T30" fmla="*/ 854 w 1652"/>
                  <a:gd name="T31" fmla="*/ 216 h 387"/>
                  <a:gd name="T32" fmla="*/ 935 w 1652"/>
                  <a:gd name="T33" fmla="*/ 214 h 387"/>
                  <a:gd name="T34" fmla="*/ 1013 w 1652"/>
                  <a:gd name="T35" fmla="*/ 211 h 387"/>
                  <a:gd name="T36" fmla="*/ 1091 w 1652"/>
                  <a:gd name="T37" fmla="*/ 205 h 387"/>
                  <a:gd name="T38" fmla="*/ 1164 w 1652"/>
                  <a:gd name="T39" fmla="*/ 197 h 387"/>
                  <a:gd name="T40" fmla="*/ 1236 w 1652"/>
                  <a:gd name="T41" fmla="*/ 188 h 387"/>
                  <a:gd name="T42" fmla="*/ 1303 w 1652"/>
                  <a:gd name="T43" fmla="*/ 176 h 387"/>
                  <a:gd name="T44" fmla="*/ 1366 w 1652"/>
                  <a:gd name="T45" fmla="*/ 164 h 387"/>
                  <a:gd name="T46" fmla="*/ 1424 w 1652"/>
                  <a:gd name="T47" fmla="*/ 149 h 387"/>
                  <a:gd name="T48" fmla="*/ 1477 w 1652"/>
                  <a:gd name="T49" fmla="*/ 134 h 387"/>
                  <a:gd name="T50" fmla="*/ 1524 w 1652"/>
                  <a:gd name="T51" fmla="*/ 117 h 387"/>
                  <a:gd name="T52" fmla="*/ 1564 w 1652"/>
                  <a:gd name="T53" fmla="*/ 98 h 387"/>
                  <a:gd name="T54" fmla="*/ 1598 w 1652"/>
                  <a:gd name="T55" fmla="*/ 78 h 387"/>
                  <a:gd name="T56" fmla="*/ 1624 w 1652"/>
                  <a:gd name="T57" fmla="*/ 57 h 387"/>
                  <a:gd name="T58" fmla="*/ 1641 w 1652"/>
                  <a:gd name="T59" fmla="*/ 35 h 387"/>
                  <a:gd name="T60" fmla="*/ 1650 w 1652"/>
                  <a:gd name="T61" fmla="*/ 12 h 387"/>
                  <a:gd name="T62" fmla="*/ 1652 w 1652"/>
                  <a:gd name="T63" fmla="*/ 217 h 387"/>
                  <a:gd name="T64" fmla="*/ 1634 w 1652"/>
                  <a:gd name="T65" fmla="*/ 227 h 387"/>
                  <a:gd name="T66" fmla="*/ 1581 w 1652"/>
                  <a:gd name="T67" fmla="*/ 247 h 387"/>
                  <a:gd name="T68" fmla="*/ 1501 w 1652"/>
                  <a:gd name="T69" fmla="*/ 274 h 387"/>
                  <a:gd name="T70" fmla="*/ 1396 w 1652"/>
                  <a:gd name="T71" fmla="*/ 305 h 387"/>
                  <a:gd name="T72" fmla="*/ 1270 w 1652"/>
                  <a:gd name="T73" fmla="*/ 335 h 387"/>
                  <a:gd name="T74" fmla="*/ 1201 w 1652"/>
                  <a:gd name="T75" fmla="*/ 349 h 387"/>
                  <a:gd name="T76" fmla="*/ 1128 w 1652"/>
                  <a:gd name="T77" fmla="*/ 362 h 387"/>
                  <a:gd name="T78" fmla="*/ 1053 w 1652"/>
                  <a:gd name="T79" fmla="*/ 372 h 387"/>
                  <a:gd name="T80" fmla="*/ 975 w 1652"/>
                  <a:gd name="T81" fmla="*/ 380 h 387"/>
                  <a:gd name="T82" fmla="*/ 894 w 1652"/>
                  <a:gd name="T83" fmla="*/ 385 h 387"/>
                  <a:gd name="T84" fmla="*/ 814 w 1652"/>
                  <a:gd name="T85" fmla="*/ 387 h 387"/>
                  <a:gd name="T86" fmla="*/ 740 w 1652"/>
                  <a:gd name="T87" fmla="*/ 385 h 387"/>
                  <a:gd name="T88" fmla="*/ 668 w 1652"/>
                  <a:gd name="T89" fmla="*/ 380 h 387"/>
                  <a:gd name="T90" fmla="*/ 595 w 1652"/>
                  <a:gd name="T91" fmla="*/ 372 h 387"/>
                  <a:gd name="T92" fmla="*/ 524 w 1652"/>
                  <a:gd name="T93" fmla="*/ 362 h 387"/>
                  <a:gd name="T94" fmla="*/ 386 w 1652"/>
                  <a:gd name="T95" fmla="*/ 335 h 387"/>
                  <a:gd name="T96" fmla="*/ 262 w 1652"/>
                  <a:gd name="T97" fmla="*/ 305 h 387"/>
                  <a:gd name="T98" fmla="*/ 155 w 1652"/>
                  <a:gd name="T99" fmla="*/ 274 h 387"/>
                  <a:gd name="T100" fmla="*/ 73 w 1652"/>
                  <a:gd name="T101" fmla="*/ 247 h 387"/>
                  <a:gd name="T102" fmla="*/ 19 w 1652"/>
                  <a:gd name="T103" fmla="*/ 227 h 387"/>
                  <a:gd name="T104" fmla="*/ 0 w 1652"/>
                  <a:gd name="T105" fmla="*/ 217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52" h="387">
                    <a:moveTo>
                      <a:pt x="0" y="0"/>
                    </a:moveTo>
                    <a:lnTo>
                      <a:pt x="1" y="12"/>
                    </a:lnTo>
                    <a:lnTo>
                      <a:pt x="5" y="23"/>
                    </a:lnTo>
                    <a:lnTo>
                      <a:pt x="11" y="35"/>
                    </a:lnTo>
                    <a:lnTo>
                      <a:pt x="19" y="46"/>
                    </a:lnTo>
                    <a:lnTo>
                      <a:pt x="29" y="57"/>
                    </a:lnTo>
                    <a:lnTo>
                      <a:pt x="42" y="67"/>
                    </a:lnTo>
                    <a:lnTo>
                      <a:pt x="56" y="78"/>
                    </a:lnTo>
                    <a:lnTo>
                      <a:pt x="73" y="88"/>
                    </a:lnTo>
                    <a:lnTo>
                      <a:pt x="91" y="98"/>
                    </a:lnTo>
                    <a:lnTo>
                      <a:pt x="111" y="108"/>
                    </a:lnTo>
                    <a:lnTo>
                      <a:pt x="132" y="117"/>
                    </a:lnTo>
                    <a:lnTo>
                      <a:pt x="155" y="125"/>
                    </a:lnTo>
                    <a:lnTo>
                      <a:pt x="180" y="134"/>
                    </a:lnTo>
                    <a:lnTo>
                      <a:pt x="205" y="142"/>
                    </a:lnTo>
                    <a:lnTo>
                      <a:pt x="234" y="149"/>
                    </a:lnTo>
                    <a:lnTo>
                      <a:pt x="262" y="157"/>
                    </a:lnTo>
                    <a:lnTo>
                      <a:pt x="291" y="164"/>
                    </a:lnTo>
                    <a:lnTo>
                      <a:pt x="322" y="170"/>
                    </a:lnTo>
                    <a:lnTo>
                      <a:pt x="354" y="176"/>
                    </a:lnTo>
                    <a:lnTo>
                      <a:pt x="386" y="182"/>
                    </a:lnTo>
                    <a:lnTo>
                      <a:pt x="420" y="188"/>
                    </a:lnTo>
                    <a:lnTo>
                      <a:pt x="453" y="192"/>
                    </a:lnTo>
                    <a:lnTo>
                      <a:pt x="489" y="197"/>
                    </a:lnTo>
                    <a:lnTo>
                      <a:pt x="524" y="201"/>
                    </a:lnTo>
                    <a:lnTo>
                      <a:pt x="595" y="208"/>
                    </a:lnTo>
                    <a:lnTo>
                      <a:pt x="668" y="213"/>
                    </a:lnTo>
                    <a:lnTo>
                      <a:pt x="704" y="214"/>
                    </a:lnTo>
                    <a:lnTo>
                      <a:pt x="740" y="216"/>
                    </a:lnTo>
                    <a:lnTo>
                      <a:pt x="778" y="216"/>
                    </a:lnTo>
                    <a:lnTo>
                      <a:pt x="814" y="217"/>
                    </a:lnTo>
                    <a:lnTo>
                      <a:pt x="854" y="216"/>
                    </a:lnTo>
                    <a:lnTo>
                      <a:pt x="894" y="216"/>
                    </a:lnTo>
                    <a:lnTo>
                      <a:pt x="935" y="214"/>
                    </a:lnTo>
                    <a:lnTo>
                      <a:pt x="975" y="213"/>
                    </a:lnTo>
                    <a:lnTo>
                      <a:pt x="1013" y="211"/>
                    </a:lnTo>
                    <a:lnTo>
                      <a:pt x="1053" y="208"/>
                    </a:lnTo>
                    <a:lnTo>
                      <a:pt x="1091" y="205"/>
                    </a:lnTo>
                    <a:lnTo>
                      <a:pt x="1128" y="201"/>
                    </a:lnTo>
                    <a:lnTo>
                      <a:pt x="1164" y="197"/>
                    </a:lnTo>
                    <a:lnTo>
                      <a:pt x="1201" y="192"/>
                    </a:lnTo>
                    <a:lnTo>
                      <a:pt x="1236" y="188"/>
                    </a:lnTo>
                    <a:lnTo>
                      <a:pt x="1270" y="182"/>
                    </a:lnTo>
                    <a:lnTo>
                      <a:pt x="1303" y="176"/>
                    </a:lnTo>
                    <a:lnTo>
                      <a:pt x="1336" y="170"/>
                    </a:lnTo>
                    <a:lnTo>
                      <a:pt x="1366" y="164"/>
                    </a:lnTo>
                    <a:lnTo>
                      <a:pt x="1396" y="157"/>
                    </a:lnTo>
                    <a:lnTo>
                      <a:pt x="1424" y="149"/>
                    </a:lnTo>
                    <a:lnTo>
                      <a:pt x="1452" y="142"/>
                    </a:lnTo>
                    <a:lnTo>
                      <a:pt x="1477" y="134"/>
                    </a:lnTo>
                    <a:lnTo>
                      <a:pt x="1501" y="125"/>
                    </a:lnTo>
                    <a:lnTo>
                      <a:pt x="1524" y="117"/>
                    </a:lnTo>
                    <a:lnTo>
                      <a:pt x="1545" y="108"/>
                    </a:lnTo>
                    <a:lnTo>
                      <a:pt x="1564" y="98"/>
                    </a:lnTo>
                    <a:lnTo>
                      <a:pt x="1581" y="88"/>
                    </a:lnTo>
                    <a:lnTo>
                      <a:pt x="1598" y="78"/>
                    </a:lnTo>
                    <a:lnTo>
                      <a:pt x="1612" y="67"/>
                    </a:lnTo>
                    <a:lnTo>
                      <a:pt x="1624" y="57"/>
                    </a:lnTo>
                    <a:lnTo>
                      <a:pt x="1634" y="46"/>
                    </a:lnTo>
                    <a:lnTo>
                      <a:pt x="1641" y="35"/>
                    </a:lnTo>
                    <a:lnTo>
                      <a:pt x="1647" y="23"/>
                    </a:lnTo>
                    <a:lnTo>
                      <a:pt x="1650" y="12"/>
                    </a:lnTo>
                    <a:lnTo>
                      <a:pt x="1652" y="0"/>
                    </a:lnTo>
                    <a:lnTo>
                      <a:pt x="1652" y="217"/>
                    </a:lnTo>
                    <a:lnTo>
                      <a:pt x="1647" y="220"/>
                    </a:lnTo>
                    <a:lnTo>
                      <a:pt x="1634" y="227"/>
                    </a:lnTo>
                    <a:lnTo>
                      <a:pt x="1612" y="236"/>
                    </a:lnTo>
                    <a:lnTo>
                      <a:pt x="1581" y="247"/>
                    </a:lnTo>
                    <a:lnTo>
                      <a:pt x="1545" y="260"/>
                    </a:lnTo>
                    <a:lnTo>
                      <a:pt x="1501" y="274"/>
                    </a:lnTo>
                    <a:lnTo>
                      <a:pt x="1452" y="289"/>
                    </a:lnTo>
                    <a:lnTo>
                      <a:pt x="1396" y="305"/>
                    </a:lnTo>
                    <a:lnTo>
                      <a:pt x="1336" y="320"/>
                    </a:lnTo>
                    <a:lnTo>
                      <a:pt x="1270" y="335"/>
                    </a:lnTo>
                    <a:lnTo>
                      <a:pt x="1236" y="342"/>
                    </a:lnTo>
                    <a:lnTo>
                      <a:pt x="1201" y="349"/>
                    </a:lnTo>
                    <a:lnTo>
                      <a:pt x="1164" y="356"/>
                    </a:lnTo>
                    <a:lnTo>
                      <a:pt x="1128" y="362"/>
                    </a:lnTo>
                    <a:lnTo>
                      <a:pt x="1091" y="367"/>
                    </a:lnTo>
                    <a:lnTo>
                      <a:pt x="1053" y="372"/>
                    </a:lnTo>
                    <a:lnTo>
                      <a:pt x="1013" y="376"/>
                    </a:lnTo>
                    <a:lnTo>
                      <a:pt x="975" y="380"/>
                    </a:lnTo>
                    <a:lnTo>
                      <a:pt x="935" y="383"/>
                    </a:lnTo>
                    <a:lnTo>
                      <a:pt x="894" y="385"/>
                    </a:lnTo>
                    <a:lnTo>
                      <a:pt x="854" y="386"/>
                    </a:lnTo>
                    <a:lnTo>
                      <a:pt x="814" y="387"/>
                    </a:lnTo>
                    <a:lnTo>
                      <a:pt x="778" y="386"/>
                    </a:lnTo>
                    <a:lnTo>
                      <a:pt x="740" y="385"/>
                    </a:lnTo>
                    <a:lnTo>
                      <a:pt x="704" y="383"/>
                    </a:lnTo>
                    <a:lnTo>
                      <a:pt x="668" y="380"/>
                    </a:lnTo>
                    <a:lnTo>
                      <a:pt x="632" y="376"/>
                    </a:lnTo>
                    <a:lnTo>
                      <a:pt x="595" y="372"/>
                    </a:lnTo>
                    <a:lnTo>
                      <a:pt x="559" y="367"/>
                    </a:lnTo>
                    <a:lnTo>
                      <a:pt x="524" y="362"/>
                    </a:lnTo>
                    <a:lnTo>
                      <a:pt x="453" y="349"/>
                    </a:lnTo>
                    <a:lnTo>
                      <a:pt x="386" y="335"/>
                    </a:lnTo>
                    <a:lnTo>
                      <a:pt x="322" y="320"/>
                    </a:lnTo>
                    <a:lnTo>
                      <a:pt x="262" y="305"/>
                    </a:lnTo>
                    <a:lnTo>
                      <a:pt x="205" y="289"/>
                    </a:lnTo>
                    <a:lnTo>
                      <a:pt x="155" y="274"/>
                    </a:lnTo>
                    <a:lnTo>
                      <a:pt x="111" y="260"/>
                    </a:lnTo>
                    <a:lnTo>
                      <a:pt x="73" y="247"/>
                    </a:lnTo>
                    <a:lnTo>
                      <a:pt x="42" y="236"/>
                    </a:lnTo>
                    <a:lnTo>
                      <a:pt x="19" y="227"/>
                    </a:lnTo>
                    <a:lnTo>
                      <a:pt x="5" y="220"/>
                    </a:lnTo>
                    <a:lnTo>
                      <a:pt x="0" y="2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84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41" name="Freeform 51"/>
              <p:cNvSpPr>
                <a:spLocks/>
              </p:cNvSpPr>
              <p:nvPr/>
            </p:nvSpPr>
            <p:spPr bwMode="auto">
              <a:xfrm>
                <a:off x="411080" y="2723083"/>
                <a:ext cx="193675" cy="41275"/>
              </a:xfrm>
              <a:custGeom>
                <a:avLst/>
                <a:gdLst>
                  <a:gd name="T0" fmla="*/ 1708 w 1709"/>
                  <a:gd name="T1" fmla="*/ 152 h 371"/>
                  <a:gd name="T2" fmla="*/ 1700 w 1709"/>
                  <a:gd name="T3" fmla="*/ 133 h 371"/>
                  <a:gd name="T4" fmla="*/ 1686 w 1709"/>
                  <a:gd name="T5" fmla="*/ 116 h 371"/>
                  <a:gd name="T6" fmla="*/ 1665 w 1709"/>
                  <a:gd name="T7" fmla="*/ 100 h 371"/>
                  <a:gd name="T8" fmla="*/ 1636 w 1709"/>
                  <a:gd name="T9" fmla="*/ 85 h 371"/>
                  <a:gd name="T10" fmla="*/ 1601 w 1709"/>
                  <a:gd name="T11" fmla="*/ 71 h 371"/>
                  <a:gd name="T12" fmla="*/ 1557 w 1709"/>
                  <a:gd name="T13" fmla="*/ 58 h 371"/>
                  <a:gd name="T14" fmla="*/ 1507 w 1709"/>
                  <a:gd name="T15" fmla="*/ 47 h 371"/>
                  <a:gd name="T16" fmla="*/ 1449 w 1709"/>
                  <a:gd name="T17" fmla="*/ 37 h 371"/>
                  <a:gd name="T18" fmla="*/ 1383 w 1709"/>
                  <a:gd name="T19" fmla="*/ 28 h 371"/>
                  <a:gd name="T20" fmla="*/ 1269 w 1709"/>
                  <a:gd name="T21" fmla="*/ 17 h 371"/>
                  <a:gd name="T22" fmla="*/ 1092 w 1709"/>
                  <a:gd name="T23" fmla="*/ 6 h 371"/>
                  <a:gd name="T24" fmla="*/ 883 w 1709"/>
                  <a:gd name="T25" fmla="*/ 0 h 371"/>
                  <a:gd name="T26" fmla="*/ 709 w 1709"/>
                  <a:gd name="T27" fmla="*/ 0 h 371"/>
                  <a:gd name="T28" fmla="*/ 587 w 1709"/>
                  <a:gd name="T29" fmla="*/ 6 h 371"/>
                  <a:gd name="T30" fmla="*/ 459 w 1709"/>
                  <a:gd name="T31" fmla="*/ 17 h 371"/>
                  <a:gd name="T32" fmla="*/ 334 w 1709"/>
                  <a:gd name="T33" fmla="*/ 32 h 371"/>
                  <a:gd name="T34" fmla="*/ 245 w 1709"/>
                  <a:gd name="T35" fmla="*/ 47 h 371"/>
                  <a:gd name="T36" fmla="*/ 192 w 1709"/>
                  <a:gd name="T37" fmla="*/ 58 h 371"/>
                  <a:gd name="T38" fmla="*/ 142 w 1709"/>
                  <a:gd name="T39" fmla="*/ 71 h 371"/>
                  <a:gd name="T40" fmla="*/ 98 w 1709"/>
                  <a:gd name="T41" fmla="*/ 85 h 371"/>
                  <a:gd name="T42" fmla="*/ 62 w 1709"/>
                  <a:gd name="T43" fmla="*/ 100 h 371"/>
                  <a:gd name="T44" fmla="*/ 32 w 1709"/>
                  <a:gd name="T45" fmla="*/ 116 h 371"/>
                  <a:gd name="T46" fmla="*/ 12 w 1709"/>
                  <a:gd name="T47" fmla="*/ 133 h 371"/>
                  <a:gd name="T48" fmla="*/ 1 w 1709"/>
                  <a:gd name="T49" fmla="*/ 152 h 371"/>
                  <a:gd name="T50" fmla="*/ 1 w 1709"/>
                  <a:gd name="T51" fmla="*/ 177 h 371"/>
                  <a:gd name="T52" fmla="*/ 12 w 1709"/>
                  <a:gd name="T53" fmla="*/ 206 h 371"/>
                  <a:gd name="T54" fmla="*/ 32 w 1709"/>
                  <a:gd name="T55" fmla="*/ 232 h 371"/>
                  <a:gd name="T56" fmla="*/ 62 w 1709"/>
                  <a:gd name="T57" fmla="*/ 255 h 371"/>
                  <a:gd name="T58" fmla="*/ 98 w 1709"/>
                  <a:gd name="T59" fmla="*/ 276 h 371"/>
                  <a:gd name="T60" fmla="*/ 142 w 1709"/>
                  <a:gd name="T61" fmla="*/ 294 h 371"/>
                  <a:gd name="T62" fmla="*/ 192 w 1709"/>
                  <a:gd name="T63" fmla="*/ 310 h 371"/>
                  <a:gd name="T64" fmla="*/ 245 w 1709"/>
                  <a:gd name="T65" fmla="*/ 324 h 371"/>
                  <a:gd name="T66" fmla="*/ 303 w 1709"/>
                  <a:gd name="T67" fmla="*/ 335 h 371"/>
                  <a:gd name="T68" fmla="*/ 365 w 1709"/>
                  <a:gd name="T69" fmla="*/ 345 h 371"/>
                  <a:gd name="T70" fmla="*/ 459 w 1709"/>
                  <a:gd name="T71" fmla="*/ 356 h 371"/>
                  <a:gd name="T72" fmla="*/ 587 w 1709"/>
                  <a:gd name="T73" fmla="*/ 366 h 371"/>
                  <a:gd name="T74" fmla="*/ 709 w 1709"/>
                  <a:gd name="T75" fmla="*/ 370 h 371"/>
                  <a:gd name="T76" fmla="*/ 883 w 1709"/>
                  <a:gd name="T77" fmla="*/ 370 h 371"/>
                  <a:gd name="T78" fmla="*/ 1092 w 1709"/>
                  <a:gd name="T79" fmla="*/ 366 h 371"/>
                  <a:gd name="T80" fmla="*/ 1228 w 1709"/>
                  <a:gd name="T81" fmla="*/ 359 h 371"/>
                  <a:gd name="T82" fmla="*/ 1310 w 1709"/>
                  <a:gd name="T83" fmla="*/ 353 h 371"/>
                  <a:gd name="T84" fmla="*/ 1383 w 1709"/>
                  <a:gd name="T85" fmla="*/ 345 h 371"/>
                  <a:gd name="T86" fmla="*/ 1449 w 1709"/>
                  <a:gd name="T87" fmla="*/ 335 h 371"/>
                  <a:gd name="T88" fmla="*/ 1507 w 1709"/>
                  <a:gd name="T89" fmla="*/ 324 h 371"/>
                  <a:gd name="T90" fmla="*/ 1557 w 1709"/>
                  <a:gd name="T91" fmla="*/ 310 h 371"/>
                  <a:gd name="T92" fmla="*/ 1601 w 1709"/>
                  <a:gd name="T93" fmla="*/ 294 h 371"/>
                  <a:gd name="T94" fmla="*/ 1636 w 1709"/>
                  <a:gd name="T95" fmla="*/ 276 h 371"/>
                  <a:gd name="T96" fmla="*/ 1665 w 1709"/>
                  <a:gd name="T97" fmla="*/ 255 h 371"/>
                  <a:gd name="T98" fmla="*/ 1686 w 1709"/>
                  <a:gd name="T99" fmla="*/ 232 h 371"/>
                  <a:gd name="T100" fmla="*/ 1700 w 1709"/>
                  <a:gd name="T101" fmla="*/ 206 h 371"/>
                  <a:gd name="T102" fmla="*/ 1708 w 1709"/>
                  <a:gd name="T103" fmla="*/ 177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09" h="371">
                    <a:moveTo>
                      <a:pt x="1709" y="162"/>
                    </a:moveTo>
                    <a:lnTo>
                      <a:pt x="1708" y="152"/>
                    </a:lnTo>
                    <a:lnTo>
                      <a:pt x="1704" y="143"/>
                    </a:lnTo>
                    <a:lnTo>
                      <a:pt x="1700" y="133"/>
                    </a:lnTo>
                    <a:lnTo>
                      <a:pt x="1694" y="124"/>
                    </a:lnTo>
                    <a:lnTo>
                      <a:pt x="1686" y="116"/>
                    </a:lnTo>
                    <a:lnTo>
                      <a:pt x="1676" y="107"/>
                    </a:lnTo>
                    <a:lnTo>
                      <a:pt x="1665" y="100"/>
                    </a:lnTo>
                    <a:lnTo>
                      <a:pt x="1651" y="92"/>
                    </a:lnTo>
                    <a:lnTo>
                      <a:pt x="1636" y="85"/>
                    </a:lnTo>
                    <a:lnTo>
                      <a:pt x="1619" y="78"/>
                    </a:lnTo>
                    <a:lnTo>
                      <a:pt x="1601" y="71"/>
                    </a:lnTo>
                    <a:lnTo>
                      <a:pt x="1580" y="65"/>
                    </a:lnTo>
                    <a:lnTo>
                      <a:pt x="1557" y="58"/>
                    </a:lnTo>
                    <a:lnTo>
                      <a:pt x="1533" y="53"/>
                    </a:lnTo>
                    <a:lnTo>
                      <a:pt x="1507" y="47"/>
                    </a:lnTo>
                    <a:lnTo>
                      <a:pt x="1479" y="42"/>
                    </a:lnTo>
                    <a:lnTo>
                      <a:pt x="1449" y="37"/>
                    </a:lnTo>
                    <a:lnTo>
                      <a:pt x="1416" y="32"/>
                    </a:lnTo>
                    <a:lnTo>
                      <a:pt x="1383" y="28"/>
                    </a:lnTo>
                    <a:lnTo>
                      <a:pt x="1347" y="24"/>
                    </a:lnTo>
                    <a:lnTo>
                      <a:pt x="1269" y="17"/>
                    </a:lnTo>
                    <a:lnTo>
                      <a:pt x="1185" y="10"/>
                    </a:lnTo>
                    <a:lnTo>
                      <a:pt x="1092" y="6"/>
                    </a:lnTo>
                    <a:lnTo>
                      <a:pt x="991" y="2"/>
                    </a:lnTo>
                    <a:lnTo>
                      <a:pt x="883" y="0"/>
                    </a:lnTo>
                    <a:lnTo>
                      <a:pt x="766" y="0"/>
                    </a:lnTo>
                    <a:lnTo>
                      <a:pt x="709" y="0"/>
                    </a:lnTo>
                    <a:lnTo>
                      <a:pt x="649" y="2"/>
                    </a:lnTo>
                    <a:lnTo>
                      <a:pt x="587" y="6"/>
                    </a:lnTo>
                    <a:lnTo>
                      <a:pt x="524" y="10"/>
                    </a:lnTo>
                    <a:lnTo>
                      <a:pt x="459" y="17"/>
                    </a:lnTo>
                    <a:lnTo>
                      <a:pt x="396" y="24"/>
                    </a:lnTo>
                    <a:lnTo>
                      <a:pt x="334" y="32"/>
                    </a:lnTo>
                    <a:lnTo>
                      <a:pt x="274" y="42"/>
                    </a:lnTo>
                    <a:lnTo>
                      <a:pt x="245" y="47"/>
                    </a:lnTo>
                    <a:lnTo>
                      <a:pt x="218" y="53"/>
                    </a:lnTo>
                    <a:lnTo>
                      <a:pt x="192" y="58"/>
                    </a:lnTo>
                    <a:lnTo>
                      <a:pt x="165" y="65"/>
                    </a:lnTo>
                    <a:lnTo>
                      <a:pt x="142" y="71"/>
                    </a:lnTo>
                    <a:lnTo>
                      <a:pt x="119" y="78"/>
                    </a:lnTo>
                    <a:lnTo>
                      <a:pt x="98" y="85"/>
                    </a:lnTo>
                    <a:lnTo>
                      <a:pt x="79" y="92"/>
                    </a:lnTo>
                    <a:lnTo>
                      <a:pt x="62" y="100"/>
                    </a:lnTo>
                    <a:lnTo>
                      <a:pt x="45" y="107"/>
                    </a:lnTo>
                    <a:lnTo>
                      <a:pt x="32" y="116"/>
                    </a:lnTo>
                    <a:lnTo>
                      <a:pt x="21" y="124"/>
                    </a:lnTo>
                    <a:lnTo>
                      <a:pt x="12" y="133"/>
                    </a:lnTo>
                    <a:lnTo>
                      <a:pt x="5" y="143"/>
                    </a:lnTo>
                    <a:lnTo>
                      <a:pt x="1" y="152"/>
                    </a:lnTo>
                    <a:lnTo>
                      <a:pt x="0" y="162"/>
                    </a:lnTo>
                    <a:lnTo>
                      <a:pt x="1" y="177"/>
                    </a:lnTo>
                    <a:lnTo>
                      <a:pt x="5" y="192"/>
                    </a:lnTo>
                    <a:lnTo>
                      <a:pt x="12" y="206"/>
                    </a:lnTo>
                    <a:lnTo>
                      <a:pt x="21" y="219"/>
                    </a:lnTo>
                    <a:lnTo>
                      <a:pt x="32" y="232"/>
                    </a:lnTo>
                    <a:lnTo>
                      <a:pt x="45" y="243"/>
                    </a:lnTo>
                    <a:lnTo>
                      <a:pt x="62" y="255"/>
                    </a:lnTo>
                    <a:lnTo>
                      <a:pt x="79" y="266"/>
                    </a:lnTo>
                    <a:lnTo>
                      <a:pt x="98" y="276"/>
                    </a:lnTo>
                    <a:lnTo>
                      <a:pt x="119" y="286"/>
                    </a:lnTo>
                    <a:lnTo>
                      <a:pt x="142" y="294"/>
                    </a:lnTo>
                    <a:lnTo>
                      <a:pt x="165" y="302"/>
                    </a:lnTo>
                    <a:lnTo>
                      <a:pt x="192" y="310"/>
                    </a:lnTo>
                    <a:lnTo>
                      <a:pt x="218" y="317"/>
                    </a:lnTo>
                    <a:lnTo>
                      <a:pt x="245" y="324"/>
                    </a:lnTo>
                    <a:lnTo>
                      <a:pt x="274" y="330"/>
                    </a:lnTo>
                    <a:lnTo>
                      <a:pt x="303" y="335"/>
                    </a:lnTo>
                    <a:lnTo>
                      <a:pt x="334" y="340"/>
                    </a:lnTo>
                    <a:lnTo>
                      <a:pt x="365" y="345"/>
                    </a:lnTo>
                    <a:lnTo>
                      <a:pt x="396" y="349"/>
                    </a:lnTo>
                    <a:lnTo>
                      <a:pt x="459" y="356"/>
                    </a:lnTo>
                    <a:lnTo>
                      <a:pt x="524" y="362"/>
                    </a:lnTo>
                    <a:lnTo>
                      <a:pt x="587" y="366"/>
                    </a:lnTo>
                    <a:lnTo>
                      <a:pt x="649" y="369"/>
                    </a:lnTo>
                    <a:lnTo>
                      <a:pt x="709" y="370"/>
                    </a:lnTo>
                    <a:lnTo>
                      <a:pt x="766" y="371"/>
                    </a:lnTo>
                    <a:lnTo>
                      <a:pt x="883" y="370"/>
                    </a:lnTo>
                    <a:lnTo>
                      <a:pt x="991" y="369"/>
                    </a:lnTo>
                    <a:lnTo>
                      <a:pt x="1092" y="366"/>
                    </a:lnTo>
                    <a:lnTo>
                      <a:pt x="1185" y="362"/>
                    </a:lnTo>
                    <a:lnTo>
                      <a:pt x="1228" y="359"/>
                    </a:lnTo>
                    <a:lnTo>
                      <a:pt x="1269" y="356"/>
                    </a:lnTo>
                    <a:lnTo>
                      <a:pt x="1310" y="353"/>
                    </a:lnTo>
                    <a:lnTo>
                      <a:pt x="1347" y="349"/>
                    </a:lnTo>
                    <a:lnTo>
                      <a:pt x="1383" y="345"/>
                    </a:lnTo>
                    <a:lnTo>
                      <a:pt x="1416" y="340"/>
                    </a:lnTo>
                    <a:lnTo>
                      <a:pt x="1449" y="335"/>
                    </a:lnTo>
                    <a:lnTo>
                      <a:pt x="1479" y="330"/>
                    </a:lnTo>
                    <a:lnTo>
                      <a:pt x="1507" y="324"/>
                    </a:lnTo>
                    <a:lnTo>
                      <a:pt x="1533" y="317"/>
                    </a:lnTo>
                    <a:lnTo>
                      <a:pt x="1557" y="310"/>
                    </a:lnTo>
                    <a:lnTo>
                      <a:pt x="1580" y="302"/>
                    </a:lnTo>
                    <a:lnTo>
                      <a:pt x="1601" y="294"/>
                    </a:lnTo>
                    <a:lnTo>
                      <a:pt x="1619" y="286"/>
                    </a:lnTo>
                    <a:lnTo>
                      <a:pt x="1636" y="276"/>
                    </a:lnTo>
                    <a:lnTo>
                      <a:pt x="1651" y="266"/>
                    </a:lnTo>
                    <a:lnTo>
                      <a:pt x="1665" y="255"/>
                    </a:lnTo>
                    <a:lnTo>
                      <a:pt x="1676" y="243"/>
                    </a:lnTo>
                    <a:lnTo>
                      <a:pt x="1686" y="232"/>
                    </a:lnTo>
                    <a:lnTo>
                      <a:pt x="1694" y="219"/>
                    </a:lnTo>
                    <a:lnTo>
                      <a:pt x="1700" y="206"/>
                    </a:lnTo>
                    <a:lnTo>
                      <a:pt x="1704" y="192"/>
                    </a:lnTo>
                    <a:lnTo>
                      <a:pt x="1708" y="177"/>
                    </a:lnTo>
                    <a:lnTo>
                      <a:pt x="1709" y="162"/>
                    </a:lnTo>
                    <a:close/>
                  </a:path>
                </a:pathLst>
              </a:custGeom>
              <a:solidFill>
                <a:srgbClr val="93AA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42" name="Freeform 52"/>
              <p:cNvSpPr>
                <a:spLocks/>
              </p:cNvSpPr>
              <p:nvPr/>
            </p:nvSpPr>
            <p:spPr bwMode="auto">
              <a:xfrm>
                <a:off x="411080" y="2740545"/>
                <a:ext cx="193675" cy="30163"/>
              </a:xfrm>
              <a:custGeom>
                <a:avLst/>
                <a:gdLst>
                  <a:gd name="T0" fmla="*/ 1 w 1709"/>
                  <a:gd name="T1" fmla="*/ 15 h 258"/>
                  <a:gd name="T2" fmla="*/ 12 w 1709"/>
                  <a:gd name="T3" fmla="*/ 44 h 258"/>
                  <a:gd name="T4" fmla="*/ 32 w 1709"/>
                  <a:gd name="T5" fmla="*/ 70 h 258"/>
                  <a:gd name="T6" fmla="*/ 62 w 1709"/>
                  <a:gd name="T7" fmla="*/ 93 h 258"/>
                  <a:gd name="T8" fmla="*/ 98 w 1709"/>
                  <a:gd name="T9" fmla="*/ 114 h 258"/>
                  <a:gd name="T10" fmla="*/ 142 w 1709"/>
                  <a:gd name="T11" fmla="*/ 132 h 258"/>
                  <a:gd name="T12" fmla="*/ 192 w 1709"/>
                  <a:gd name="T13" fmla="*/ 148 h 258"/>
                  <a:gd name="T14" fmla="*/ 245 w 1709"/>
                  <a:gd name="T15" fmla="*/ 162 h 258"/>
                  <a:gd name="T16" fmla="*/ 303 w 1709"/>
                  <a:gd name="T17" fmla="*/ 173 h 258"/>
                  <a:gd name="T18" fmla="*/ 365 w 1709"/>
                  <a:gd name="T19" fmla="*/ 183 h 258"/>
                  <a:gd name="T20" fmla="*/ 459 w 1709"/>
                  <a:gd name="T21" fmla="*/ 194 h 258"/>
                  <a:gd name="T22" fmla="*/ 587 w 1709"/>
                  <a:gd name="T23" fmla="*/ 204 h 258"/>
                  <a:gd name="T24" fmla="*/ 709 w 1709"/>
                  <a:gd name="T25" fmla="*/ 208 h 258"/>
                  <a:gd name="T26" fmla="*/ 883 w 1709"/>
                  <a:gd name="T27" fmla="*/ 208 h 258"/>
                  <a:gd name="T28" fmla="*/ 1092 w 1709"/>
                  <a:gd name="T29" fmla="*/ 204 h 258"/>
                  <a:gd name="T30" fmla="*/ 1228 w 1709"/>
                  <a:gd name="T31" fmla="*/ 197 h 258"/>
                  <a:gd name="T32" fmla="*/ 1310 w 1709"/>
                  <a:gd name="T33" fmla="*/ 191 h 258"/>
                  <a:gd name="T34" fmla="*/ 1383 w 1709"/>
                  <a:gd name="T35" fmla="*/ 183 h 258"/>
                  <a:gd name="T36" fmla="*/ 1449 w 1709"/>
                  <a:gd name="T37" fmla="*/ 173 h 258"/>
                  <a:gd name="T38" fmla="*/ 1507 w 1709"/>
                  <a:gd name="T39" fmla="*/ 162 h 258"/>
                  <a:gd name="T40" fmla="*/ 1557 w 1709"/>
                  <a:gd name="T41" fmla="*/ 148 h 258"/>
                  <a:gd name="T42" fmla="*/ 1601 w 1709"/>
                  <a:gd name="T43" fmla="*/ 132 h 258"/>
                  <a:gd name="T44" fmla="*/ 1636 w 1709"/>
                  <a:gd name="T45" fmla="*/ 114 h 258"/>
                  <a:gd name="T46" fmla="*/ 1665 w 1709"/>
                  <a:gd name="T47" fmla="*/ 93 h 258"/>
                  <a:gd name="T48" fmla="*/ 1686 w 1709"/>
                  <a:gd name="T49" fmla="*/ 70 h 258"/>
                  <a:gd name="T50" fmla="*/ 1700 w 1709"/>
                  <a:gd name="T51" fmla="*/ 44 h 258"/>
                  <a:gd name="T52" fmla="*/ 1708 w 1709"/>
                  <a:gd name="T53" fmla="*/ 15 h 258"/>
                  <a:gd name="T54" fmla="*/ 1709 w 1709"/>
                  <a:gd name="T55" fmla="*/ 169 h 258"/>
                  <a:gd name="T56" fmla="*/ 1704 w 1709"/>
                  <a:gd name="T57" fmla="*/ 184 h 258"/>
                  <a:gd name="T58" fmla="*/ 1694 w 1709"/>
                  <a:gd name="T59" fmla="*/ 198 h 258"/>
                  <a:gd name="T60" fmla="*/ 1676 w 1709"/>
                  <a:gd name="T61" fmla="*/ 210 h 258"/>
                  <a:gd name="T62" fmla="*/ 1651 w 1709"/>
                  <a:gd name="T63" fmla="*/ 220 h 258"/>
                  <a:gd name="T64" fmla="*/ 1619 w 1709"/>
                  <a:gd name="T65" fmla="*/ 229 h 258"/>
                  <a:gd name="T66" fmla="*/ 1580 w 1709"/>
                  <a:gd name="T67" fmla="*/ 236 h 258"/>
                  <a:gd name="T68" fmla="*/ 1479 w 1709"/>
                  <a:gd name="T69" fmla="*/ 247 h 258"/>
                  <a:gd name="T70" fmla="*/ 1347 w 1709"/>
                  <a:gd name="T71" fmla="*/ 253 h 258"/>
                  <a:gd name="T72" fmla="*/ 1185 w 1709"/>
                  <a:gd name="T73" fmla="*/ 256 h 258"/>
                  <a:gd name="T74" fmla="*/ 991 w 1709"/>
                  <a:gd name="T75" fmla="*/ 258 h 258"/>
                  <a:gd name="T76" fmla="*/ 766 w 1709"/>
                  <a:gd name="T77" fmla="*/ 258 h 258"/>
                  <a:gd name="T78" fmla="*/ 649 w 1709"/>
                  <a:gd name="T79" fmla="*/ 258 h 258"/>
                  <a:gd name="T80" fmla="*/ 524 w 1709"/>
                  <a:gd name="T81" fmla="*/ 256 h 258"/>
                  <a:gd name="T82" fmla="*/ 396 w 1709"/>
                  <a:gd name="T83" fmla="*/ 253 h 258"/>
                  <a:gd name="T84" fmla="*/ 274 w 1709"/>
                  <a:gd name="T85" fmla="*/ 247 h 258"/>
                  <a:gd name="T86" fmla="*/ 165 w 1709"/>
                  <a:gd name="T87" fmla="*/ 236 h 258"/>
                  <a:gd name="T88" fmla="*/ 119 w 1709"/>
                  <a:gd name="T89" fmla="*/ 229 h 258"/>
                  <a:gd name="T90" fmla="*/ 79 w 1709"/>
                  <a:gd name="T91" fmla="*/ 220 h 258"/>
                  <a:gd name="T92" fmla="*/ 45 w 1709"/>
                  <a:gd name="T93" fmla="*/ 210 h 258"/>
                  <a:gd name="T94" fmla="*/ 21 w 1709"/>
                  <a:gd name="T95" fmla="*/ 198 h 258"/>
                  <a:gd name="T96" fmla="*/ 5 w 1709"/>
                  <a:gd name="T97" fmla="*/ 184 h 258"/>
                  <a:gd name="T98" fmla="*/ 0 w 1709"/>
                  <a:gd name="T99" fmla="*/ 169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09" h="258">
                    <a:moveTo>
                      <a:pt x="0" y="0"/>
                    </a:moveTo>
                    <a:lnTo>
                      <a:pt x="1" y="15"/>
                    </a:lnTo>
                    <a:lnTo>
                      <a:pt x="5" y="30"/>
                    </a:lnTo>
                    <a:lnTo>
                      <a:pt x="12" y="44"/>
                    </a:lnTo>
                    <a:lnTo>
                      <a:pt x="21" y="57"/>
                    </a:lnTo>
                    <a:lnTo>
                      <a:pt x="32" y="70"/>
                    </a:lnTo>
                    <a:lnTo>
                      <a:pt x="45" y="81"/>
                    </a:lnTo>
                    <a:lnTo>
                      <a:pt x="62" y="93"/>
                    </a:lnTo>
                    <a:lnTo>
                      <a:pt x="79" y="104"/>
                    </a:lnTo>
                    <a:lnTo>
                      <a:pt x="98" y="114"/>
                    </a:lnTo>
                    <a:lnTo>
                      <a:pt x="119" y="124"/>
                    </a:lnTo>
                    <a:lnTo>
                      <a:pt x="142" y="132"/>
                    </a:lnTo>
                    <a:lnTo>
                      <a:pt x="165" y="140"/>
                    </a:lnTo>
                    <a:lnTo>
                      <a:pt x="192" y="148"/>
                    </a:lnTo>
                    <a:lnTo>
                      <a:pt x="218" y="155"/>
                    </a:lnTo>
                    <a:lnTo>
                      <a:pt x="245" y="162"/>
                    </a:lnTo>
                    <a:lnTo>
                      <a:pt x="274" y="168"/>
                    </a:lnTo>
                    <a:lnTo>
                      <a:pt x="303" y="173"/>
                    </a:lnTo>
                    <a:lnTo>
                      <a:pt x="334" y="178"/>
                    </a:lnTo>
                    <a:lnTo>
                      <a:pt x="365" y="183"/>
                    </a:lnTo>
                    <a:lnTo>
                      <a:pt x="396" y="187"/>
                    </a:lnTo>
                    <a:lnTo>
                      <a:pt x="459" y="194"/>
                    </a:lnTo>
                    <a:lnTo>
                      <a:pt x="524" y="200"/>
                    </a:lnTo>
                    <a:lnTo>
                      <a:pt x="587" y="204"/>
                    </a:lnTo>
                    <a:lnTo>
                      <a:pt x="649" y="207"/>
                    </a:lnTo>
                    <a:lnTo>
                      <a:pt x="709" y="208"/>
                    </a:lnTo>
                    <a:lnTo>
                      <a:pt x="766" y="209"/>
                    </a:lnTo>
                    <a:lnTo>
                      <a:pt x="883" y="208"/>
                    </a:lnTo>
                    <a:lnTo>
                      <a:pt x="991" y="207"/>
                    </a:lnTo>
                    <a:lnTo>
                      <a:pt x="1092" y="204"/>
                    </a:lnTo>
                    <a:lnTo>
                      <a:pt x="1185" y="200"/>
                    </a:lnTo>
                    <a:lnTo>
                      <a:pt x="1228" y="197"/>
                    </a:lnTo>
                    <a:lnTo>
                      <a:pt x="1269" y="194"/>
                    </a:lnTo>
                    <a:lnTo>
                      <a:pt x="1310" y="191"/>
                    </a:lnTo>
                    <a:lnTo>
                      <a:pt x="1347" y="187"/>
                    </a:lnTo>
                    <a:lnTo>
                      <a:pt x="1383" y="183"/>
                    </a:lnTo>
                    <a:lnTo>
                      <a:pt x="1416" y="178"/>
                    </a:lnTo>
                    <a:lnTo>
                      <a:pt x="1449" y="173"/>
                    </a:lnTo>
                    <a:lnTo>
                      <a:pt x="1479" y="168"/>
                    </a:lnTo>
                    <a:lnTo>
                      <a:pt x="1507" y="162"/>
                    </a:lnTo>
                    <a:lnTo>
                      <a:pt x="1533" y="155"/>
                    </a:lnTo>
                    <a:lnTo>
                      <a:pt x="1557" y="148"/>
                    </a:lnTo>
                    <a:lnTo>
                      <a:pt x="1580" y="140"/>
                    </a:lnTo>
                    <a:lnTo>
                      <a:pt x="1601" y="132"/>
                    </a:lnTo>
                    <a:lnTo>
                      <a:pt x="1619" y="124"/>
                    </a:lnTo>
                    <a:lnTo>
                      <a:pt x="1636" y="114"/>
                    </a:lnTo>
                    <a:lnTo>
                      <a:pt x="1651" y="104"/>
                    </a:lnTo>
                    <a:lnTo>
                      <a:pt x="1665" y="93"/>
                    </a:lnTo>
                    <a:lnTo>
                      <a:pt x="1676" y="81"/>
                    </a:lnTo>
                    <a:lnTo>
                      <a:pt x="1686" y="70"/>
                    </a:lnTo>
                    <a:lnTo>
                      <a:pt x="1694" y="57"/>
                    </a:lnTo>
                    <a:lnTo>
                      <a:pt x="1700" y="44"/>
                    </a:lnTo>
                    <a:lnTo>
                      <a:pt x="1704" y="30"/>
                    </a:lnTo>
                    <a:lnTo>
                      <a:pt x="1708" y="15"/>
                    </a:lnTo>
                    <a:lnTo>
                      <a:pt x="1709" y="0"/>
                    </a:lnTo>
                    <a:lnTo>
                      <a:pt x="1709" y="169"/>
                    </a:lnTo>
                    <a:lnTo>
                      <a:pt x="1708" y="177"/>
                    </a:lnTo>
                    <a:lnTo>
                      <a:pt x="1704" y="184"/>
                    </a:lnTo>
                    <a:lnTo>
                      <a:pt x="1700" y="191"/>
                    </a:lnTo>
                    <a:lnTo>
                      <a:pt x="1694" y="198"/>
                    </a:lnTo>
                    <a:lnTo>
                      <a:pt x="1686" y="204"/>
                    </a:lnTo>
                    <a:lnTo>
                      <a:pt x="1676" y="210"/>
                    </a:lnTo>
                    <a:lnTo>
                      <a:pt x="1665" y="215"/>
                    </a:lnTo>
                    <a:lnTo>
                      <a:pt x="1651" y="220"/>
                    </a:lnTo>
                    <a:lnTo>
                      <a:pt x="1636" y="224"/>
                    </a:lnTo>
                    <a:lnTo>
                      <a:pt x="1619" y="229"/>
                    </a:lnTo>
                    <a:lnTo>
                      <a:pt x="1601" y="233"/>
                    </a:lnTo>
                    <a:lnTo>
                      <a:pt x="1580" y="236"/>
                    </a:lnTo>
                    <a:lnTo>
                      <a:pt x="1533" y="242"/>
                    </a:lnTo>
                    <a:lnTo>
                      <a:pt x="1479" y="247"/>
                    </a:lnTo>
                    <a:lnTo>
                      <a:pt x="1416" y="250"/>
                    </a:lnTo>
                    <a:lnTo>
                      <a:pt x="1347" y="253"/>
                    </a:lnTo>
                    <a:lnTo>
                      <a:pt x="1269" y="255"/>
                    </a:lnTo>
                    <a:lnTo>
                      <a:pt x="1185" y="256"/>
                    </a:lnTo>
                    <a:lnTo>
                      <a:pt x="1092" y="257"/>
                    </a:lnTo>
                    <a:lnTo>
                      <a:pt x="991" y="258"/>
                    </a:lnTo>
                    <a:lnTo>
                      <a:pt x="883" y="258"/>
                    </a:lnTo>
                    <a:lnTo>
                      <a:pt x="766" y="258"/>
                    </a:lnTo>
                    <a:lnTo>
                      <a:pt x="709" y="258"/>
                    </a:lnTo>
                    <a:lnTo>
                      <a:pt x="649" y="258"/>
                    </a:lnTo>
                    <a:lnTo>
                      <a:pt x="587" y="257"/>
                    </a:lnTo>
                    <a:lnTo>
                      <a:pt x="524" y="256"/>
                    </a:lnTo>
                    <a:lnTo>
                      <a:pt x="459" y="255"/>
                    </a:lnTo>
                    <a:lnTo>
                      <a:pt x="396" y="253"/>
                    </a:lnTo>
                    <a:lnTo>
                      <a:pt x="334" y="250"/>
                    </a:lnTo>
                    <a:lnTo>
                      <a:pt x="274" y="247"/>
                    </a:lnTo>
                    <a:lnTo>
                      <a:pt x="218" y="242"/>
                    </a:lnTo>
                    <a:lnTo>
                      <a:pt x="165" y="236"/>
                    </a:lnTo>
                    <a:lnTo>
                      <a:pt x="142" y="233"/>
                    </a:lnTo>
                    <a:lnTo>
                      <a:pt x="119" y="229"/>
                    </a:lnTo>
                    <a:lnTo>
                      <a:pt x="98" y="224"/>
                    </a:lnTo>
                    <a:lnTo>
                      <a:pt x="79" y="220"/>
                    </a:lnTo>
                    <a:lnTo>
                      <a:pt x="62" y="215"/>
                    </a:lnTo>
                    <a:lnTo>
                      <a:pt x="45" y="210"/>
                    </a:lnTo>
                    <a:lnTo>
                      <a:pt x="32" y="204"/>
                    </a:lnTo>
                    <a:lnTo>
                      <a:pt x="21" y="198"/>
                    </a:lnTo>
                    <a:lnTo>
                      <a:pt x="12" y="191"/>
                    </a:lnTo>
                    <a:lnTo>
                      <a:pt x="5" y="184"/>
                    </a:lnTo>
                    <a:lnTo>
                      <a:pt x="1" y="177"/>
                    </a:lnTo>
                    <a:lnTo>
                      <a:pt x="0" y="1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95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43" name="Freeform 53"/>
              <p:cNvSpPr>
                <a:spLocks/>
              </p:cNvSpPr>
              <p:nvPr/>
            </p:nvSpPr>
            <p:spPr bwMode="auto">
              <a:xfrm>
                <a:off x="399968" y="2696095"/>
                <a:ext cx="188913" cy="44450"/>
              </a:xfrm>
              <a:custGeom>
                <a:avLst/>
                <a:gdLst>
                  <a:gd name="T0" fmla="*/ 1658 w 1660"/>
                  <a:gd name="T1" fmla="*/ 224 h 395"/>
                  <a:gd name="T2" fmla="*/ 1648 w 1660"/>
                  <a:gd name="T3" fmla="*/ 205 h 395"/>
                  <a:gd name="T4" fmla="*/ 1629 w 1660"/>
                  <a:gd name="T5" fmla="*/ 186 h 395"/>
                  <a:gd name="T6" fmla="*/ 1602 w 1660"/>
                  <a:gd name="T7" fmla="*/ 166 h 395"/>
                  <a:gd name="T8" fmla="*/ 1568 w 1660"/>
                  <a:gd name="T9" fmla="*/ 146 h 395"/>
                  <a:gd name="T10" fmla="*/ 1526 w 1660"/>
                  <a:gd name="T11" fmla="*/ 127 h 395"/>
                  <a:gd name="T12" fmla="*/ 1477 w 1660"/>
                  <a:gd name="T13" fmla="*/ 107 h 395"/>
                  <a:gd name="T14" fmla="*/ 1423 w 1660"/>
                  <a:gd name="T15" fmla="*/ 89 h 395"/>
                  <a:gd name="T16" fmla="*/ 1362 w 1660"/>
                  <a:gd name="T17" fmla="*/ 71 h 395"/>
                  <a:gd name="T18" fmla="*/ 1299 w 1660"/>
                  <a:gd name="T19" fmla="*/ 55 h 395"/>
                  <a:gd name="T20" fmla="*/ 1230 w 1660"/>
                  <a:gd name="T21" fmla="*/ 41 h 395"/>
                  <a:gd name="T22" fmla="*/ 1159 w 1660"/>
                  <a:gd name="T23" fmla="*/ 28 h 395"/>
                  <a:gd name="T24" fmla="*/ 1084 w 1660"/>
                  <a:gd name="T25" fmla="*/ 18 h 395"/>
                  <a:gd name="T26" fmla="*/ 1009 w 1660"/>
                  <a:gd name="T27" fmla="*/ 9 h 395"/>
                  <a:gd name="T28" fmla="*/ 931 w 1660"/>
                  <a:gd name="T29" fmla="*/ 3 h 395"/>
                  <a:gd name="T30" fmla="*/ 853 w 1660"/>
                  <a:gd name="T31" fmla="*/ 0 h 395"/>
                  <a:gd name="T32" fmla="*/ 770 w 1660"/>
                  <a:gd name="T33" fmla="*/ 0 h 395"/>
                  <a:gd name="T34" fmla="*/ 686 w 1660"/>
                  <a:gd name="T35" fmla="*/ 3 h 395"/>
                  <a:gd name="T36" fmla="*/ 607 w 1660"/>
                  <a:gd name="T37" fmla="*/ 9 h 395"/>
                  <a:gd name="T38" fmla="*/ 529 w 1660"/>
                  <a:gd name="T39" fmla="*/ 18 h 395"/>
                  <a:gd name="T40" fmla="*/ 456 w 1660"/>
                  <a:gd name="T41" fmla="*/ 28 h 395"/>
                  <a:gd name="T42" fmla="*/ 387 w 1660"/>
                  <a:gd name="T43" fmla="*/ 41 h 395"/>
                  <a:gd name="T44" fmla="*/ 322 w 1660"/>
                  <a:gd name="T45" fmla="*/ 55 h 395"/>
                  <a:gd name="T46" fmla="*/ 262 w 1660"/>
                  <a:gd name="T47" fmla="*/ 71 h 395"/>
                  <a:gd name="T48" fmla="*/ 207 w 1660"/>
                  <a:gd name="T49" fmla="*/ 89 h 395"/>
                  <a:gd name="T50" fmla="*/ 159 w 1660"/>
                  <a:gd name="T51" fmla="*/ 107 h 395"/>
                  <a:gd name="T52" fmla="*/ 115 w 1660"/>
                  <a:gd name="T53" fmla="*/ 127 h 395"/>
                  <a:gd name="T54" fmla="*/ 78 w 1660"/>
                  <a:gd name="T55" fmla="*/ 146 h 395"/>
                  <a:gd name="T56" fmla="*/ 48 w 1660"/>
                  <a:gd name="T57" fmla="*/ 166 h 395"/>
                  <a:gd name="T58" fmla="*/ 25 w 1660"/>
                  <a:gd name="T59" fmla="*/ 186 h 395"/>
                  <a:gd name="T60" fmla="*/ 9 w 1660"/>
                  <a:gd name="T61" fmla="*/ 205 h 395"/>
                  <a:gd name="T62" fmla="*/ 1 w 1660"/>
                  <a:gd name="T63" fmla="*/ 224 h 395"/>
                  <a:gd name="T64" fmla="*/ 1 w 1660"/>
                  <a:gd name="T65" fmla="*/ 238 h 395"/>
                  <a:gd name="T66" fmla="*/ 9 w 1660"/>
                  <a:gd name="T67" fmla="*/ 251 h 395"/>
                  <a:gd name="T68" fmla="*/ 25 w 1660"/>
                  <a:gd name="T69" fmla="*/ 263 h 395"/>
                  <a:gd name="T70" fmla="*/ 48 w 1660"/>
                  <a:gd name="T71" fmla="*/ 276 h 395"/>
                  <a:gd name="T72" fmla="*/ 78 w 1660"/>
                  <a:gd name="T73" fmla="*/ 289 h 395"/>
                  <a:gd name="T74" fmla="*/ 115 w 1660"/>
                  <a:gd name="T75" fmla="*/ 302 h 395"/>
                  <a:gd name="T76" fmla="*/ 182 w 1660"/>
                  <a:gd name="T77" fmla="*/ 322 h 395"/>
                  <a:gd name="T78" fmla="*/ 292 w 1660"/>
                  <a:gd name="T79" fmla="*/ 347 h 395"/>
                  <a:gd name="T80" fmla="*/ 421 w 1660"/>
                  <a:gd name="T81" fmla="*/ 368 h 395"/>
                  <a:gd name="T82" fmla="*/ 529 w 1660"/>
                  <a:gd name="T83" fmla="*/ 382 h 395"/>
                  <a:gd name="T84" fmla="*/ 607 w 1660"/>
                  <a:gd name="T85" fmla="*/ 388 h 395"/>
                  <a:gd name="T86" fmla="*/ 686 w 1660"/>
                  <a:gd name="T87" fmla="*/ 392 h 395"/>
                  <a:gd name="T88" fmla="*/ 770 w 1660"/>
                  <a:gd name="T89" fmla="*/ 395 h 395"/>
                  <a:gd name="T90" fmla="*/ 853 w 1660"/>
                  <a:gd name="T91" fmla="*/ 395 h 395"/>
                  <a:gd name="T92" fmla="*/ 931 w 1660"/>
                  <a:gd name="T93" fmla="*/ 392 h 395"/>
                  <a:gd name="T94" fmla="*/ 1047 w 1660"/>
                  <a:gd name="T95" fmla="*/ 385 h 395"/>
                  <a:gd name="T96" fmla="*/ 1195 w 1660"/>
                  <a:gd name="T97" fmla="*/ 368 h 395"/>
                  <a:gd name="T98" fmla="*/ 1331 w 1660"/>
                  <a:gd name="T99" fmla="*/ 347 h 395"/>
                  <a:gd name="T100" fmla="*/ 1450 w 1660"/>
                  <a:gd name="T101" fmla="*/ 322 h 395"/>
                  <a:gd name="T102" fmla="*/ 1526 w 1660"/>
                  <a:gd name="T103" fmla="*/ 302 h 395"/>
                  <a:gd name="T104" fmla="*/ 1568 w 1660"/>
                  <a:gd name="T105" fmla="*/ 289 h 395"/>
                  <a:gd name="T106" fmla="*/ 1602 w 1660"/>
                  <a:gd name="T107" fmla="*/ 276 h 395"/>
                  <a:gd name="T108" fmla="*/ 1629 w 1660"/>
                  <a:gd name="T109" fmla="*/ 263 h 395"/>
                  <a:gd name="T110" fmla="*/ 1648 w 1660"/>
                  <a:gd name="T111" fmla="*/ 251 h 395"/>
                  <a:gd name="T112" fmla="*/ 1658 w 1660"/>
                  <a:gd name="T113" fmla="*/ 23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60" h="395">
                    <a:moveTo>
                      <a:pt x="1660" y="233"/>
                    </a:moveTo>
                    <a:lnTo>
                      <a:pt x="1658" y="224"/>
                    </a:lnTo>
                    <a:lnTo>
                      <a:pt x="1654" y="214"/>
                    </a:lnTo>
                    <a:lnTo>
                      <a:pt x="1648" y="205"/>
                    </a:lnTo>
                    <a:lnTo>
                      <a:pt x="1640" y="195"/>
                    </a:lnTo>
                    <a:lnTo>
                      <a:pt x="1629" y="186"/>
                    </a:lnTo>
                    <a:lnTo>
                      <a:pt x="1617" y="176"/>
                    </a:lnTo>
                    <a:lnTo>
                      <a:pt x="1602" y="166"/>
                    </a:lnTo>
                    <a:lnTo>
                      <a:pt x="1586" y="156"/>
                    </a:lnTo>
                    <a:lnTo>
                      <a:pt x="1568" y="146"/>
                    </a:lnTo>
                    <a:lnTo>
                      <a:pt x="1548" y="137"/>
                    </a:lnTo>
                    <a:lnTo>
                      <a:pt x="1526" y="127"/>
                    </a:lnTo>
                    <a:lnTo>
                      <a:pt x="1502" y="116"/>
                    </a:lnTo>
                    <a:lnTo>
                      <a:pt x="1477" y="107"/>
                    </a:lnTo>
                    <a:lnTo>
                      <a:pt x="1450" y="98"/>
                    </a:lnTo>
                    <a:lnTo>
                      <a:pt x="1423" y="89"/>
                    </a:lnTo>
                    <a:lnTo>
                      <a:pt x="1394" y="80"/>
                    </a:lnTo>
                    <a:lnTo>
                      <a:pt x="1362" y="71"/>
                    </a:lnTo>
                    <a:lnTo>
                      <a:pt x="1331" y="63"/>
                    </a:lnTo>
                    <a:lnTo>
                      <a:pt x="1299" y="55"/>
                    </a:lnTo>
                    <a:lnTo>
                      <a:pt x="1265" y="48"/>
                    </a:lnTo>
                    <a:lnTo>
                      <a:pt x="1230" y="41"/>
                    </a:lnTo>
                    <a:lnTo>
                      <a:pt x="1195" y="34"/>
                    </a:lnTo>
                    <a:lnTo>
                      <a:pt x="1159" y="28"/>
                    </a:lnTo>
                    <a:lnTo>
                      <a:pt x="1122" y="23"/>
                    </a:lnTo>
                    <a:lnTo>
                      <a:pt x="1084" y="18"/>
                    </a:lnTo>
                    <a:lnTo>
                      <a:pt x="1047" y="13"/>
                    </a:lnTo>
                    <a:lnTo>
                      <a:pt x="1009" y="9"/>
                    </a:lnTo>
                    <a:lnTo>
                      <a:pt x="970" y="6"/>
                    </a:lnTo>
                    <a:lnTo>
                      <a:pt x="931" y="3"/>
                    </a:lnTo>
                    <a:lnTo>
                      <a:pt x="892" y="1"/>
                    </a:lnTo>
                    <a:lnTo>
                      <a:pt x="853" y="0"/>
                    </a:lnTo>
                    <a:lnTo>
                      <a:pt x="813" y="0"/>
                    </a:lnTo>
                    <a:lnTo>
                      <a:pt x="770" y="0"/>
                    </a:lnTo>
                    <a:lnTo>
                      <a:pt x="729" y="1"/>
                    </a:lnTo>
                    <a:lnTo>
                      <a:pt x="686" y="3"/>
                    </a:lnTo>
                    <a:lnTo>
                      <a:pt x="646" y="6"/>
                    </a:lnTo>
                    <a:lnTo>
                      <a:pt x="607" y="9"/>
                    </a:lnTo>
                    <a:lnTo>
                      <a:pt x="568" y="13"/>
                    </a:lnTo>
                    <a:lnTo>
                      <a:pt x="529" y="18"/>
                    </a:lnTo>
                    <a:lnTo>
                      <a:pt x="492" y="23"/>
                    </a:lnTo>
                    <a:lnTo>
                      <a:pt x="456" y="28"/>
                    </a:lnTo>
                    <a:lnTo>
                      <a:pt x="421" y="34"/>
                    </a:lnTo>
                    <a:lnTo>
                      <a:pt x="387" y="41"/>
                    </a:lnTo>
                    <a:lnTo>
                      <a:pt x="354" y="48"/>
                    </a:lnTo>
                    <a:lnTo>
                      <a:pt x="322" y="55"/>
                    </a:lnTo>
                    <a:lnTo>
                      <a:pt x="292" y="63"/>
                    </a:lnTo>
                    <a:lnTo>
                      <a:pt x="262" y="71"/>
                    </a:lnTo>
                    <a:lnTo>
                      <a:pt x="234" y="80"/>
                    </a:lnTo>
                    <a:lnTo>
                      <a:pt x="207" y="89"/>
                    </a:lnTo>
                    <a:lnTo>
                      <a:pt x="182" y="98"/>
                    </a:lnTo>
                    <a:lnTo>
                      <a:pt x="159" y="107"/>
                    </a:lnTo>
                    <a:lnTo>
                      <a:pt x="136" y="116"/>
                    </a:lnTo>
                    <a:lnTo>
                      <a:pt x="115" y="127"/>
                    </a:lnTo>
                    <a:lnTo>
                      <a:pt x="95" y="137"/>
                    </a:lnTo>
                    <a:lnTo>
                      <a:pt x="78" y="146"/>
                    </a:lnTo>
                    <a:lnTo>
                      <a:pt x="62" y="156"/>
                    </a:lnTo>
                    <a:lnTo>
                      <a:pt x="48" y="166"/>
                    </a:lnTo>
                    <a:lnTo>
                      <a:pt x="35" y="176"/>
                    </a:lnTo>
                    <a:lnTo>
                      <a:pt x="25" y="186"/>
                    </a:lnTo>
                    <a:lnTo>
                      <a:pt x="16" y="195"/>
                    </a:lnTo>
                    <a:lnTo>
                      <a:pt x="9" y="205"/>
                    </a:lnTo>
                    <a:lnTo>
                      <a:pt x="4" y="214"/>
                    </a:lnTo>
                    <a:lnTo>
                      <a:pt x="1" y="224"/>
                    </a:lnTo>
                    <a:lnTo>
                      <a:pt x="0" y="233"/>
                    </a:lnTo>
                    <a:lnTo>
                      <a:pt x="1" y="238"/>
                    </a:lnTo>
                    <a:lnTo>
                      <a:pt x="4" y="245"/>
                    </a:lnTo>
                    <a:lnTo>
                      <a:pt x="9" y="251"/>
                    </a:lnTo>
                    <a:lnTo>
                      <a:pt x="16" y="257"/>
                    </a:lnTo>
                    <a:lnTo>
                      <a:pt x="25" y="263"/>
                    </a:lnTo>
                    <a:lnTo>
                      <a:pt x="35" y="269"/>
                    </a:lnTo>
                    <a:lnTo>
                      <a:pt x="48" y="276"/>
                    </a:lnTo>
                    <a:lnTo>
                      <a:pt x="62" y="282"/>
                    </a:lnTo>
                    <a:lnTo>
                      <a:pt x="78" y="289"/>
                    </a:lnTo>
                    <a:lnTo>
                      <a:pt x="95" y="296"/>
                    </a:lnTo>
                    <a:lnTo>
                      <a:pt x="115" y="302"/>
                    </a:lnTo>
                    <a:lnTo>
                      <a:pt x="136" y="309"/>
                    </a:lnTo>
                    <a:lnTo>
                      <a:pt x="182" y="322"/>
                    </a:lnTo>
                    <a:lnTo>
                      <a:pt x="234" y="335"/>
                    </a:lnTo>
                    <a:lnTo>
                      <a:pt x="292" y="347"/>
                    </a:lnTo>
                    <a:lnTo>
                      <a:pt x="354" y="358"/>
                    </a:lnTo>
                    <a:lnTo>
                      <a:pt x="421" y="368"/>
                    </a:lnTo>
                    <a:lnTo>
                      <a:pt x="492" y="378"/>
                    </a:lnTo>
                    <a:lnTo>
                      <a:pt x="529" y="382"/>
                    </a:lnTo>
                    <a:lnTo>
                      <a:pt x="568" y="385"/>
                    </a:lnTo>
                    <a:lnTo>
                      <a:pt x="607" y="388"/>
                    </a:lnTo>
                    <a:lnTo>
                      <a:pt x="646" y="390"/>
                    </a:lnTo>
                    <a:lnTo>
                      <a:pt x="686" y="392"/>
                    </a:lnTo>
                    <a:lnTo>
                      <a:pt x="729" y="394"/>
                    </a:lnTo>
                    <a:lnTo>
                      <a:pt x="770" y="395"/>
                    </a:lnTo>
                    <a:lnTo>
                      <a:pt x="813" y="395"/>
                    </a:lnTo>
                    <a:lnTo>
                      <a:pt x="853" y="395"/>
                    </a:lnTo>
                    <a:lnTo>
                      <a:pt x="892" y="394"/>
                    </a:lnTo>
                    <a:lnTo>
                      <a:pt x="931" y="392"/>
                    </a:lnTo>
                    <a:lnTo>
                      <a:pt x="970" y="390"/>
                    </a:lnTo>
                    <a:lnTo>
                      <a:pt x="1047" y="385"/>
                    </a:lnTo>
                    <a:lnTo>
                      <a:pt x="1122" y="378"/>
                    </a:lnTo>
                    <a:lnTo>
                      <a:pt x="1195" y="368"/>
                    </a:lnTo>
                    <a:lnTo>
                      <a:pt x="1265" y="358"/>
                    </a:lnTo>
                    <a:lnTo>
                      <a:pt x="1331" y="347"/>
                    </a:lnTo>
                    <a:lnTo>
                      <a:pt x="1394" y="335"/>
                    </a:lnTo>
                    <a:lnTo>
                      <a:pt x="1450" y="322"/>
                    </a:lnTo>
                    <a:lnTo>
                      <a:pt x="1502" y="309"/>
                    </a:lnTo>
                    <a:lnTo>
                      <a:pt x="1526" y="302"/>
                    </a:lnTo>
                    <a:lnTo>
                      <a:pt x="1548" y="296"/>
                    </a:lnTo>
                    <a:lnTo>
                      <a:pt x="1568" y="289"/>
                    </a:lnTo>
                    <a:lnTo>
                      <a:pt x="1586" y="282"/>
                    </a:lnTo>
                    <a:lnTo>
                      <a:pt x="1602" y="276"/>
                    </a:lnTo>
                    <a:lnTo>
                      <a:pt x="1617" y="269"/>
                    </a:lnTo>
                    <a:lnTo>
                      <a:pt x="1629" y="263"/>
                    </a:lnTo>
                    <a:lnTo>
                      <a:pt x="1640" y="257"/>
                    </a:lnTo>
                    <a:lnTo>
                      <a:pt x="1648" y="251"/>
                    </a:lnTo>
                    <a:lnTo>
                      <a:pt x="1654" y="245"/>
                    </a:lnTo>
                    <a:lnTo>
                      <a:pt x="1658" y="238"/>
                    </a:lnTo>
                    <a:lnTo>
                      <a:pt x="1660" y="233"/>
                    </a:lnTo>
                    <a:close/>
                  </a:path>
                </a:pathLst>
              </a:custGeom>
              <a:solidFill>
                <a:srgbClr val="93AA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44" name="Freeform 54"/>
              <p:cNvSpPr>
                <a:spLocks/>
              </p:cNvSpPr>
              <p:nvPr/>
            </p:nvSpPr>
            <p:spPr bwMode="auto">
              <a:xfrm>
                <a:off x="399968" y="2723083"/>
                <a:ext cx="188913" cy="36513"/>
              </a:xfrm>
              <a:custGeom>
                <a:avLst/>
                <a:gdLst>
                  <a:gd name="T0" fmla="*/ 1 w 1660"/>
                  <a:gd name="T1" fmla="*/ 5 h 331"/>
                  <a:gd name="T2" fmla="*/ 9 w 1660"/>
                  <a:gd name="T3" fmla="*/ 18 h 331"/>
                  <a:gd name="T4" fmla="*/ 25 w 1660"/>
                  <a:gd name="T5" fmla="*/ 30 h 331"/>
                  <a:gd name="T6" fmla="*/ 48 w 1660"/>
                  <a:gd name="T7" fmla="*/ 43 h 331"/>
                  <a:gd name="T8" fmla="*/ 78 w 1660"/>
                  <a:gd name="T9" fmla="*/ 56 h 331"/>
                  <a:gd name="T10" fmla="*/ 115 w 1660"/>
                  <a:gd name="T11" fmla="*/ 69 h 331"/>
                  <a:gd name="T12" fmla="*/ 182 w 1660"/>
                  <a:gd name="T13" fmla="*/ 89 h 331"/>
                  <a:gd name="T14" fmla="*/ 292 w 1660"/>
                  <a:gd name="T15" fmla="*/ 114 h 331"/>
                  <a:gd name="T16" fmla="*/ 421 w 1660"/>
                  <a:gd name="T17" fmla="*/ 135 h 331"/>
                  <a:gd name="T18" fmla="*/ 529 w 1660"/>
                  <a:gd name="T19" fmla="*/ 149 h 331"/>
                  <a:gd name="T20" fmla="*/ 607 w 1660"/>
                  <a:gd name="T21" fmla="*/ 155 h 331"/>
                  <a:gd name="T22" fmla="*/ 686 w 1660"/>
                  <a:gd name="T23" fmla="*/ 159 h 331"/>
                  <a:gd name="T24" fmla="*/ 770 w 1660"/>
                  <a:gd name="T25" fmla="*/ 162 h 331"/>
                  <a:gd name="T26" fmla="*/ 853 w 1660"/>
                  <a:gd name="T27" fmla="*/ 162 h 331"/>
                  <a:gd name="T28" fmla="*/ 931 w 1660"/>
                  <a:gd name="T29" fmla="*/ 159 h 331"/>
                  <a:gd name="T30" fmla="*/ 1047 w 1660"/>
                  <a:gd name="T31" fmla="*/ 152 h 331"/>
                  <a:gd name="T32" fmla="*/ 1195 w 1660"/>
                  <a:gd name="T33" fmla="*/ 135 h 331"/>
                  <a:gd name="T34" fmla="*/ 1331 w 1660"/>
                  <a:gd name="T35" fmla="*/ 114 h 331"/>
                  <a:gd name="T36" fmla="*/ 1450 w 1660"/>
                  <a:gd name="T37" fmla="*/ 89 h 331"/>
                  <a:gd name="T38" fmla="*/ 1526 w 1660"/>
                  <a:gd name="T39" fmla="*/ 69 h 331"/>
                  <a:gd name="T40" fmla="*/ 1568 w 1660"/>
                  <a:gd name="T41" fmla="*/ 56 h 331"/>
                  <a:gd name="T42" fmla="*/ 1602 w 1660"/>
                  <a:gd name="T43" fmla="*/ 43 h 331"/>
                  <a:gd name="T44" fmla="*/ 1629 w 1660"/>
                  <a:gd name="T45" fmla="*/ 30 h 331"/>
                  <a:gd name="T46" fmla="*/ 1648 w 1660"/>
                  <a:gd name="T47" fmla="*/ 18 h 331"/>
                  <a:gd name="T48" fmla="*/ 1658 w 1660"/>
                  <a:gd name="T49" fmla="*/ 5 h 331"/>
                  <a:gd name="T50" fmla="*/ 1660 w 1660"/>
                  <a:gd name="T51" fmla="*/ 162 h 331"/>
                  <a:gd name="T52" fmla="*/ 1640 w 1660"/>
                  <a:gd name="T53" fmla="*/ 169 h 331"/>
                  <a:gd name="T54" fmla="*/ 1586 w 1660"/>
                  <a:gd name="T55" fmla="*/ 188 h 331"/>
                  <a:gd name="T56" fmla="*/ 1502 w 1660"/>
                  <a:gd name="T57" fmla="*/ 215 h 331"/>
                  <a:gd name="T58" fmla="*/ 1394 w 1660"/>
                  <a:gd name="T59" fmla="*/ 246 h 331"/>
                  <a:gd name="T60" fmla="*/ 1265 w 1660"/>
                  <a:gd name="T61" fmla="*/ 278 h 331"/>
                  <a:gd name="T62" fmla="*/ 1122 w 1660"/>
                  <a:gd name="T63" fmla="*/ 305 h 331"/>
                  <a:gd name="T64" fmla="*/ 1047 w 1660"/>
                  <a:gd name="T65" fmla="*/ 315 h 331"/>
                  <a:gd name="T66" fmla="*/ 970 w 1660"/>
                  <a:gd name="T67" fmla="*/ 324 h 331"/>
                  <a:gd name="T68" fmla="*/ 892 w 1660"/>
                  <a:gd name="T69" fmla="*/ 329 h 331"/>
                  <a:gd name="T70" fmla="*/ 813 w 1660"/>
                  <a:gd name="T71" fmla="*/ 331 h 331"/>
                  <a:gd name="T72" fmla="*/ 729 w 1660"/>
                  <a:gd name="T73" fmla="*/ 329 h 331"/>
                  <a:gd name="T74" fmla="*/ 646 w 1660"/>
                  <a:gd name="T75" fmla="*/ 324 h 331"/>
                  <a:gd name="T76" fmla="*/ 568 w 1660"/>
                  <a:gd name="T77" fmla="*/ 315 h 331"/>
                  <a:gd name="T78" fmla="*/ 492 w 1660"/>
                  <a:gd name="T79" fmla="*/ 305 h 331"/>
                  <a:gd name="T80" fmla="*/ 421 w 1660"/>
                  <a:gd name="T81" fmla="*/ 292 h 331"/>
                  <a:gd name="T82" fmla="*/ 354 w 1660"/>
                  <a:gd name="T83" fmla="*/ 278 h 331"/>
                  <a:gd name="T84" fmla="*/ 234 w 1660"/>
                  <a:gd name="T85" fmla="*/ 246 h 331"/>
                  <a:gd name="T86" fmla="*/ 136 w 1660"/>
                  <a:gd name="T87" fmla="*/ 215 h 331"/>
                  <a:gd name="T88" fmla="*/ 62 w 1660"/>
                  <a:gd name="T89" fmla="*/ 188 h 331"/>
                  <a:gd name="T90" fmla="*/ 16 w 1660"/>
                  <a:gd name="T91" fmla="*/ 169 h 331"/>
                  <a:gd name="T92" fmla="*/ 0 w 1660"/>
                  <a:gd name="T93" fmla="*/ 162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60" h="331">
                    <a:moveTo>
                      <a:pt x="0" y="0"/>
                    </a:moveTo>
                    <a:lnTo>
                      <a:pt x="1" y="5"/>
                    </a:lnTo>
                    <a:lnTo>
                      <a:pt x="4" y="12"/>
                    </a:lnTo>
                    <a:lnTo>
                      <a:pt x="9" y="18"/>
                    </a:lnTo>
                    <a:lnTo>
                      <a:pt x="16" y="24"/>
                    </a:lnTo>
                    <a:lnTo>
                      <a:pt x="25" y="30"/>
                    </a:lnTo>
                    <a:lnTo>
                      <a:pt x="35" y="36"/>
                    </a:lnTo>
                    <a:lnTo>
                      <a:pt x="48" y="43"/>
                    </a:lnTo>
                    <a:lnTo>
                      <a:pt x="62" y="49"/>
                    </a:lnTo>
                    <a:lnTo>
                      <a:pt x="78" y="56"/>
                    </a:lnTo>
                    <a:lnTo>
                      <a:pt x="95" y="63"/>
                    </a:lnTo>
                    <a:lnTo>
                      <a:pt x="115" y="69"/>
                    </a:lnTo>
                    <a:lnTo>
                      <a:pt x="136" y="76"/>
                    </a:lnTo>
                    <a:lnTo>
                      <a:pt x="182" y="89"/>
                    </a:lnTo>
                    <a:lnTo>
                      <a:pt x="234" y="102"/>
                    </a:lnTo>
                    <a:lnTo>
                      <a:pt x="292" y="114"/>
                    </a:lnTo>
                    <a:lnTo>
                      <a:pt x="354" y="125"/>
                    </a:lnTo>
                    <a:lnTo>
                      <a:pt x="421" y="135"/>
                    </a:lnTo>
                    <a:lnTo>
                      <a:pt x="492" y="145"/>
                    </a:lnTo>
                    <a:lnTo>
                      <a:pt x="529" y="149"/>
                    </a:lnTo>
                    <a:lnTo>
                      <a:pt x="568" y="152"/>
                    </a:lnTo>
                    <a:lnTo>
                      <a:pt x="607" y="155"/>
                    </a:lnTo>
                    <a:lnTo>
                      <a:pt x="646" y="157"/>
                    </a:lnTo>
                    <a:lnTo>
                      <a:pt x="686" y="159"/>
                    </a:lnTo>
                    <a:lnTo>
                      <a:pt x="729" y="161"/>
                    </a:lnTo>
                    <a:lnTo>
                      <a:pt x="770" y="162"/>
                    </a:lnTo>
                    <a:lnTo>
                      <a:pt x="813" y="162"/>
                    </a:lnTo>
                    <a:lnTo>
                      <a:pt x="853" y="162"/>
                    </a:lnTo>
                    <a:lnTo>
                      <a:pt x="892" y="161"/>
                    </a:lnTo>
                    <a:lnTo>
                      <a:pt x="931" y="159"/>
                    </a:lnTo>
                    <a:lnTo>
                      <a:pt x="970" y="157"/>
                    </a:lnTo>
                    <a:lnTo>
                      <a:pt x="1047" y="152"/>
                    </a:lnTo>
                    <a:lnTo>
                      <a:pt x="1122" y="145"/>
                    </a:lnTo>
                    <a:lnTo>
                      <a:pt x="1195" y="135"/>
                    </a:lnTo>
                    <a:lnTo>
                      <a:pt x="1265" y="125"/>
                    </a:lnTo>
                    <a:lnTo>
                      <a:pt x="1331" y="114"/>
                    </a:lnTo>
                    <a:lnTo>
                      <a:pt x="1394" y="102"/>
                    </a:lnTo>
                    <a:lnTo>
                      <a:pt x="1450" y="89"/>
                    </a:lnTo>
                    <a:lnTo>
                      <a:pt x="1502" y="76"/>
                    </a:lnTo>
                    <a:lnTo>
                      <a:pt x="1526" y="69"/>
                    </a:lnTo>
                    <a:lnTo>
                      <a:pt x="1548" y="63"/>
                    </a:lnTo>
                    <a:lnTo>
                      <a:pt x="1568" y="56"/>
                    </a:lnTo>
                    <a:lnTo>
                      <a:pt x="1586" y="49"/>
                    </a:lnTo>
                    <a:lnTo>
                      <a:pt x="1602" y="43"/>
                    </a:lnTo>
                    <a:lnTo>
                      <a:pt x="1617" y="36"/>
                    </a:lnTo>
                    <a:lnTo>
                      <a:pt x="1629" y="30"/>
                    </a:lnTo>
                    <a:lnTo>
                      <a:pt x="1640" y="24"/>
                    </a:lnTo>
                    <a:lnTo>
                      <a:pt x="1648" y="18"/>
                    </a:lnTo>
                    <a:lnTo>
                      <a:pt x="1654" y="12"/>
                    </a:lnTo>
                    <a:lnTo>
                      <a:pt x="1658" y="5"/>
                    </a:lnTo>
                    <a:lnTo>
                      <a:pt x="1660" y="0"/>
                    </a:lnTo>
                    <a:lnTo>
                      <a:pt x="1660" y="162"/>
                    </a:lnTo>
                    <a:lnTo>
                      <a:pt x="1654" y="164"/>
                    </a:lnTo>
                    <a:lnTo>
                      <a:pt x="1640" y="169"/>
                    </a:lnTo>
                    <a:lnTo>
                      <a:pt x="1617" y="177"/>
                    </a:lnTo>
                    <a:lnTo>
                      <a:pt x="1586" y="188"/>
                    </a:lnTo>
                    <a:lnTo>
                      <a:pt x="1548" y="201"/>
                    </a:lnTo>
                    <a:lnTo>
                      <a:pt x="1502" y="215"/>
                    </a:lnTo>
                    <a:lnTo>
                      <a:pt x="1450" y="230"/>
                    </a:lnTo>
                    <a:lnTo>
                      <a:pt x="1394" y="246"/>
                    </a:lnTo>
                    <a:lnTo>
                      <a:pt x="1331" y="262"/>
                    </a:lnTo>
                    <a:lnTo>
                      <a:pt x="1265" y="278"/>
                    </a:lnTo>
                    <a:lnTo>
                      <a:pt x="1195" y="292"/>
                    </a:lnTo>
                    <a:lnTo>
                      <a:pt x="1122" y="305"/>
                    </a:lnTo>
                    <a:lnTo>
                      <a:pt x="1084" y="310"/>
                    </a:lnTo>
                    <a:lnTo>
                      <a:pt x="1047" y="315"/>
                    </a:lnTo>
                    <a:lnTo>
                      <a:pt x="1009" y="320"/>
                    </a:lnTo>
                    <a:lnTo>
                      <a:pt x="970" y="324"/>
                    </a:lnTo>
                    <a:lnTo>
                      <a:pt x="931" y="327"/>
                    </a:lnTo>
                    <a:lnTo>
                      <a:pt x="892" y="329"/>
                    </a:lnTo>
                    <a:lnTo>
                      <a:pt x="853" y="330"/>
                    </a:lnTo>
                    <a:lnTo>
                      <a:pt x="813" y="331"/>
                    </a:lnTo>
                    <a:lnTo>
                      <a:pt x="770" y="330"/>
                    </a:lnTo>
                    <a:lnTo>
                      <a:pt x="729" y="329"/>
                    </a:lnTo>
                    <a:lnTo>
                      <a:pt x="686" y="327"/>
                    </a:lnTo>
                    <a:lnTo>
                      <a:pt x="646" y="324"/>
                    </a:lnTo>
                    <a:lnTo>
                      <a:pt x="607" y="320"/>
                    </a:lnTo>
                    <a:lnTo>
                      <a:pt x="568" y="315"/>
                    </a:lnTo>
                    <a:lnTo>
                      <a:pt x="529" y="310"/>
                    </a:lnTo>
                    <a:lnTo>
                      <a:pt x="492" y="305"/>
                    </a:lnTo>
                    <a:lnTo>
                      <a:pt x="456" y="298"/>
                    </a:lnTo>
                    <a:lnTo>
                      <a:pt x="421" y="292"/>
                    </a:lnTo>
                    <a:lnTo>
                      <a:pt x="387" y="285"/>
                    </a:lnTo>
                    <a:lnTo>
                      <a:pt x="354" y="278"/>
                    </a:lnTo>
                    <a:lnTo>
                      <a:pt x="292" y="262"/>
                    </a:lnTo>
                    <a:lnTo>
                      <a:pt x="234" y="246"/>
                    </a:lnTo>
                    <a:lnTo>
                      <a:pt x="182" y="230"/>
                    </a:lnTo>
                    <a:lnTo>
                      <a:pt x="136" y="215"/>
                    </a:lnTo>
                    <a:lnTo>
                      <a:pt x="95" y="201"/>
                    </a:lnTo>
                    <a:lnTo>
                      <a:pt x="62" y="188"/>
                    </a:lnTo>
                    <a:lnTo>
                      <a:pt x="35" y="177"/>
                    </a:lnTo>
                    <a:lnTo>
                      <a:pt x="16" y="169"/>
                    </a:lnTo>
                    <a:lnTo>
                      <a:pt x="4" y="164"/>
                    </a:lnTo>
                    <a:lnTo>
                      <a:pt x="0" y="1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95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45" name="Freeform 55"/>
              <p:cNvSpPr>
                <a:spLocks/>
              </p:cNvSpPr>
              <p:nvPr/>
            </p:nvSpPr>
            <p:spPr bwMode="auto">
              <a:xfrm>
                <a:off x="399968" y="2673870"/>
                <a:ext cx="179388" cy="38100"/>
              </a:xfrm>
              <a:custGeom>
                <a:avLst/>
                <a:gdLst>
                  <a:gd name="T0" fmla="*/ 1578 w 1579"/>
                  <a:gd name="T1" fmla="*/ 179 h 331"/>
                  <a:gd name="T2" fmla="*/ 1570 w 1579"/>
                  <a:gd name="T3" fmla="*/ 153 h 331"/>
                  <a:gd name="T4" fmla="*/ 1554 w 1579"/>
                  <a:gd name="T5" fmla="*/ 130 h 331"/>
                  <a:gd name="T6" fmla="*/ 1531 w 1579"/>
                  <a:gd name="T7" fmla="*/ 108 h 331"/>
                  <a:gd name="T8" fmla="*/ 1500 w 1579"/>
                  <a:gd name="T9" fmla="*/ 90 h 331"/>
                  <a:gd name="T10" fmla="*/ 1464 w 1579"/>
                  <a:gd name="T11" fmla="*/ 73 h 331"/>
                  <a:gd name="T12" fmla="*/ 1421 w 1579"/>
                  <a:gd name="T13" fmla="*/ 57 h 331"/>
                  <a:gd name="T14" fmla="*/ 1371 w 1579"/>
                  <a:gd name="T15" fmla="*/ 45 h 331"/>
                  <a:gd name="T16" fmla="*/ 1315 w 1579"/>
                  <a:gd name="T17" fmla="*/ 34 h 331"/>
                  <a:gd name="T18" fmla="*/ 1255 w 1579"/>
                  <a:gd name="T19" fmla="*/ 25 h 331"/>
                  <a:gd name="T20" fmla="*/ 1153 w 1579"/>
                  <a:gd name="T21" fmla="*/ 14 h 331"/>
                  <a:gd name="T22" fmla="*/ 1001 w 1579"/>
                  <a:gd name="T23" fmla="*/ 5 h 331"/>
                  <a:gd name="T24" fmla="*/ 832 w 1579"/>
                  <a:gd name="T25" fmla="*/ 0 h 331"/>
                  <a:gd name="T26" fmla="*/ 668 w 1579"/>
                  <a:gd name="T27" fmla="*/ 0 h 331"/>
                  <a:gd name="T28" fmla="*/ 528 w 1579"/>
                  <a:gd name="T29" fmla="*/ 5 h 331"/>
                  <a:gd name="T30" fmla="*/ 397 w 1579"/>
                  <a:gd name="T31" fmla="*/ 14 h 331"/>
                  <a:gd name="T32" fmla="*/ 307 w 1579"/>
                  <a:gd name="T33" fmla="*/ 25 h 331"/>
                  <a:gd name="T34" fmla="*/ 251 w 1579"/>
                  <a:gd name="T35" fmla="*/ 34 h 331"/>
                  <a:gd name="T36" fmla="*/ 200 w 1579"/>
                  <a:gd name="T37" fmla="*/ 45 h 331"/>
                  <a:gd name="T38" fmla="*/ 154 w 1579"/>
                  <a:gd name="T39" fmla="*/ 57 h 331"/>
                  <a:gd name="T40" fmla="*/ 112 w 1579"/>
                  <a:gd name="T41" fmla="*/ 73 h 331"/>
                  <a:gd name="T42" fmla="*/ 76 w 1579"/>
                  <a:gd name="T43" fmla="*/ 90 h 331"/>
                  <a:gd name="T44" fmla="*/ 47 w 1579"/>
                  <a:gd name="T45" fmla="*/ 108 h 331"/>
                  <a:gd name="T46" fmla="*/ 24 w 1579"/>
                  <a:gd name="T47" fmla="*/ 130 h 331"/>
                  <a:gd name="T48" fmla="*/ 9 w 1579"/>
                  <a:gd name="T49" fmla="*/ 153 h 331"/>
                  <a:gd name="T50" fmla="*/ 1 w 1579"/>
                  <a:gd name="T51" fmla="*/ 179 h 331"/>
                  <a:gd name="T52" fmla="*/ 1 w 1579"/>
                  <a:gd name="T53" fmla="*/ 196 h 331"/>
                  <a:gd name="T54" fmla="*/ 9 w 1579"/>
                  <a:gd name="T55" fmla="*/ 203 h 331"/>
                  <a:gd name="T56" fmla="*/ 35 w 1579"/>
                  <a:gd name="T57" fmla="*/ 215 h 331"/>
                  <a:gd name="T58" fmla="*/ 93 w 1579"/>
                  <a:gd name="T59" fmla="*/ 236 h 331"/>
                  <a:gd name="T60" fmla="*/ 176 w 1579"/>
                  <a:gd name="T61" fmla="*/ 259 h 331"/>
                  <a:gd name="T62" fmla="*/ 279 w 1579"/>
                  <a:gd name="T63" fmla="*/ 282 h 331"/>
                  <a:gd name="T64" fmla="*/ 397 w 1579"/>
                  <a:gd name="T65" fmla="*/ 303 h 331"/>
                  <a:gd name="T66" fmla="*/ 495 w 1579"/>
                  <a:gd name="T67" fmla="*/ 317 h 331"/>
                  <a:gd name="T68" fmla="*/ 563 w 1579"/>
                  <a:gd name="T69" fmla="*/ 323 h 331"/>
                  <a:gd name="T70" fmla="*/ 633 w 1579"/>
                  <a:gd name="T71" fmla="*/ 328 h 331"/>
                  <a:gd name="T72" fmla="*/ 705 w 1579"/>
                  <a:gd name="T73" fmla="*/ 331 h 331"/>
                  <a:gd name="T74" fmla="*/ 786 w 1579"/>
                  <a:gd name="T75" fmla="*/ 331 h 331"/>
                  <a:gd name="T76" fmla="*/ 875 w 1579"/>
                  <a:gd name="T77" fmla="*/ 328 h 331"/>
                  <a:gd name="T78" fmla="*/ 959 w 1579"/>
                  <a:gd name="T79" fmla="*/ 323 h 331"/>
                  <a:gd name="T80" fmla="*/ 1040 w 1579"/>
                  <a:gd name="T81" fmla="*/ 317 h 331"/>
                  <a:gd name="T82" fmla="*/ 1153 w 1579"/>
                  <a:gd name="T83" fmla="*/ 303 h 331"/>
                  <a:gd name="T84" fmla="*/ 1286 w 1579"/>
                  <a:gd name="T85" fmla="*/ 282 h 331"/>
                  <a:gd name="T86" fmla="*/ 1397 w 1579"/>
                  <a:gd name="T87" fmla="*/ 259 h 331"/>
                  <a:gd name="T88" fmla="*/ 1483 w 1579"/>
                  <a:gd name="T89" fmla="*/ 236 h 331"/>
                  <a:gd name="T90" fmla="*/ 1544 w 1579"/>
                  <a:gd name="T91" fmla="*/ 215 h 331"/>
                  <a:gd name="T92" fmla="*/ 1570 w 1579"/>
                  <a:gd name="T93" fmla="*/ 203 h 331"/>
                  <a:gd name="T94" fmla="*/ 1578 w 1579"/>
                  <a:gd name="T95" fmla="*/ 196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79" h="331">
                    <a:moveTo>
                      <a:pt x="1579" y="194"/>
                    </a:moveTo>
                    <a:lnTo>
                      <a:pt x="1578" y="179"/>
                    </a:lnTo>
                    <a:lnTo>
                      <a:pt x="1575" y="166"/>
                    </a:lnTo>
                    <a:lnTo>
                      <a:pt x="1570" y="153"/>
                    </a:lnTo>
                    <a:lnTo>
                      <a:pt x="1563" y="141"/>
                    </a:lnTo>
                    <a:lnTo>
                      <a:pt x="1554" y="130"/>
                    </a:lnTo>
                    <a:lnTo>
                      <a:pt x="1544" y="119"/>
                    </a:lnTo>
                    <a:lnTo>
                      <a:pt x="1531" y="108"/>
                    </a:lnTo>
                    <a:lnTo>
                      <a:pt x="1517" y="99"/>
                    </a:lnTo>
                    <a:lnTo>
                      <a:pt x="1500" y="90"/>
                    </a:lnTo>
                    <a:lnTo>
                      <a:pt x="1483" y="81"/>
                    </a:lnTo>
                    <a:lnTo>
                      <a:pt x="1464" y="73"/>
                    </a:lnTo>
                    <a:lnTo>
                      <a:pt x="1443" y="65"/>
                    </a:lnTo>
                    <a:lnTo>
                      <a:pt x="1421" y="57"/>
                    </a:lnTo>
                    <a:lnTo>
                      <a:pt x="1397" y="51"/>
                    </a:lnTo>
                    <a:lnTo>
                      <a:pt x="1371" y="45"/>
                    </a:lnTo>
                    <a:lnTo>
                      <a:pt x="1344" y="39"/>
                    </a:lnTo>
                    <a:lnTo>
                      <a:pt x="1315" y="34"/>
                    </a:lnTo>
                    <a:lnTo>
                      <a:pt x="1286" y="29"/>
                    </a:lnTo>
                    <a:lnTo>
                      <a:pt x="1255" y="25"/>
                    </a:lnTo>
                    <a:lnTo>
                      <a:pt x="1221" y="21"/>
                    </a:lnTo>
                    <a:lnTo>
                      <a:pt x="1153" y="14"/>
                    </a:lnTo>
                    <a:lnTo>
                      <a:pt x="1079" y="9"/>
                    </a:lnTo>
                    <a:lnTo>
                      <a:pt x="1001" y="5"/>
                    </a:lnTo>
                    <a:lnTo>
                      <a:pt x="918" y="2"/>
                    </a:lnTo>
                    <a:lnTo>
                      <a:pt x="832" y="0"/>
                    </a:lnTo>
                    <a:lnTo>
                      <a:pt x="741" y="0"/>
                    </a:lnTo>
                    <a:lnTo>
                      <a:pt x="668" y="0"/>
                    </a:lnTo>
                    <a:lnTo>
                      <a:pt x="598" y="2"/>
                    </a:lnTo>
                    <a:lnTo>
                      <a:pt x="528" y="5"/>
                    </a:lnTo>
                    <a:lnTo>
                      <a:pt x="462" y="9"/>
                    </a:lnTo>
                    <a:lnTo>
                      <a:pt x="397" y="14"/>
                    </a:lnTo>
                    <a:lnTo>
                      <a:pt x="336" y="21"/>
                    </a:lnTo>
                    <a:lnTo>
                      <a:pt x="307" y="25"/>
                    </a:lnTo>
                    <a:lnTo>
                      <a:pt x="279" y="29"/>
                    </a:lnTo>
                    <a:lnTo>
                      <a:pt x="251" y="34"/>
                    </a:lnTo>
                    <a:lnTo>
                      <a:pt x="225" y="39"/>
                    </a:lnTo>
                    <a:lnTo>
                      <a:pt x="200" y="45"/>
                    </a:lnTo>
                    <a:lnTo>
                      <a:pt x="176" y="51"/>
                    </a:lnTo>
                    <a:lnTo>
                      <a:pt x="154" y="57"/>
                    </a:lnTo>
                    <a:lnTo>
                      <a:pt x="132" y="65"/>
                    </a:lnTo>
                    <a:lnTo>
                      <a:pt x="112" y="73"/>
                    </a:lnTo>
                    <a:lnTo>
                      <a:pt x="93" y="81"/>
                    </a:lnTo>
                    <a:lnTo>
                      <a:pt x="76" y="90"/>
                    </a:lnTo>
                    <a:lnTo>
                      <a:pt x="61" y="99"/>
                    </a:lnTo>
                    <a:lnTo>
                      <a:pt x="47" y="108"/>
                    </a:lnTo>
                    <a:lnTo>
                      <a:pt x="35" y="119"/>
                    </a:lnTo>
                    <a:lnTo>
                      <a:pt x="24" y="130"/>
                    </a:lnTo>
                    <a:lnTo>
                      <a:pt x="16" y="141"/>
                    </a:lnTo>
                    <a:lnTo>
                      <a:pt x="9" y="153"/>
                    </a:lnTo>
                    <a:lnTo>
                      <a:pt x="4" y="166"/>
                    </a:lnTo>
                    <a:lnTo>
                      <a:pt x="1" y="179"/>
                    </a:lnTo>
                    <a:lnTo>
                      <a:pt x="0" y="194"/>
                    </a:lnTo>
                    <a:lnTo>
                      <a:pt x="1" y="196"/>
                    </a:lnTo>
                    <a:lnTo>
                      <a:pt x="4" y="199"/>
                    </a:lnTo>
                    <a:lnTo>
                      <a:pt x="9" y="203"/>
                    </a:lnTo>
                    <a:lnTo>
                      <a:pt x="16" y="207"/>
                    </a:lnTo>
                    <a:lnTo>
                      <a:pt x="35" y="215"/>
                    </a:lnTo>
                    <a:lnTo>
                      <a:pt x="61" y="225"/>
                    </a:lnTo>
                    <a:lnTo>
                      <a:pt x="93" y="236"/>
                    </a:lnTo>
                    <a:lnTo>
                      <a:pt x="132" y="247"/>
                    </a:lnTo>
                    <a:lnTo>
                      <a:pt x="176" y="259"/>
                    </a:lnTo>
                    <a:lnTo>
                      <a:pt x="225" y="271"/>
                    </a:lnTo>
                    <a:lnTo>
                      <a:pt x="279" y="282"/>
                    </a:lnTo>
                    <a:lnTo>
                      <a:pt x="336" y="293"/>
                    </a:lnTo>
                    <a:lnTo>
                      <a:pt x="397" y="303"/>
                    </a:lnTo>
                    <a:lnTo>
                      <a:pt x="462" y="313"/>
                    </a:lnTo>
                    <a:lnTo>
                      <a:pt x="495" y="317"/>
                    </a:lnTo>
                    <a:lnTo>
                      <a:pt x="528" y="320"/>
                    </a:lnTo>
                    <a:lnTo>
                      <a:pt x="563" y="323"/>
                    </a:lnTo>
                    <a:lnTo>
                      <a:pt x="598" y="326"/>
                    </a:lnTo>
                    <a:lnTo>
                      <a:pt x="633" y="328"/>
                    </a:lnTo>
                    <a:lnTo>
                      <a:pt x="668" y="330"/>
                    </a:lnTo>
                    <a:lnTo>
                      <a:pt x="705" y="331"/>
                    </a:lnTo>
                    <a:lnTo>
                      <a:pt x="741" y="331"/>
                    </a:lnTo>
                    <a:lnTo>
                      <a:pt x="786" y="331"/>
                    </a:lnTo>
                    <a:lnTo>
                      <a:pt x="832" y="330"/>
                    </a:lnTo>
                    <a:lnTo>
                      <a:pt x="875" y="328"/>
                    </a:lnTo>
                    <a:lnTo>
                      <a:pt x="918" y="326"/>
                    </a:lnTo>
                    <a:lnTo>
                      <a:pt x="959" y="323"/>
                    </a:lnTo>
                    <a:lnTo>
                      <a:pt x="1001" y="320"/>
                    </a:lnTo>
                    <a:lnTo>
                      <a:pt x="1040" y="317"/>
                    </a:lnTo>
                    <a:lnTo>
                      <a:pt x="1079" y="313"/>
                    </a:lnTo>
                    <a:lnTo>
                      <a:pt x="1153" y="303"/>
                    </a:lnTo>
                    <a:lnTo>
                      <a:pt x="1221" y="293"/>
                    </a:lnTo>
                    <a:lnTo>
                      <a:pt x="1286" y="282"/>
                    </a:lnTo>
                    <a:lnTo>
                      <a:pt x="1344" y="271"/>
                    </a:lnTo>
                    <a:lnTo>
                      <a:pt x="1397" y="259"/>
                    </a:lnTo>
                    <a:lnTo>
                      <a:pt x="1443" y="247"/>
                    </a:lnTo>
                    <a:lnTo>
                      <a:pt x="1483" y="236"/>
                    </a:lnTo>
                    <a:lnTo>
                      <a:pt x="1517" y="225"/>
                    </a:lnTo>
                    <a:lnTo>
                      <a:pt x="1544" y="215"/>
                    </a:lnTo>
                    <a:lnTo>
                      <a:pt x="1563" y="207"/>
                    </a:lnTo>
                    <a:lnTo>
                      <a:pt x="1570" y="203"/>
                    </a:lnTo>
                    <a:lnTo>
                      <a:pt x="1575" y="199"/>
                    </a:lnTo>
                    <a:lnTo>
                      <a:pt x="1578" y="196"/>
                    </a:lnTo>
                    <a:lnTo>
                      <a:pt x="1579" y="194"/>
                    </a:lnTo>
                    <a:close/>
                  </a:path>
                </a:pathLst>
              </a:custGeom>
              <a:solidFill>
                <a:srgbClr val="93AA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46" name="Freeform 56"/>
              <p:cNvSpPr>
                <a:spLocks/>
              </p:cNvSpPr>
              <p:nvPr/>
            </p:nvSpPr>
            <p:spPr bwMode="auto">
              <a:xfrm>
                <a:off x="399968" y="2696095"/>
                <a:ext cx="179388" cy="33338"/>
              </a:xfrm>
              <a:custGeom>
                <a:avLst/>
                <a:gdLst>
                  <a:gd name="T0" fmla="*/ 1 w 1579"/>
                  <a:gd name="T1" fmla="*/ 2 h 290"/>
                  <a:gd name="T2" fmla="*/ 9 w 1579"/>
                  <a:gd name="T3" fmla="*/ 9 h 290"/>
                  <a:gd name="T4" fmla="*/ 35 w 1579"/>
                  <a:gd name="T5" fmla="*/ 21 h 290"/>
                  <a:gd name="T6" fmla="*/ 93 w 1579"/>
                  <a:gd name="T7" fmla="*/ 42 h 290"/>
                  <a:gd name="T8" fmla="*/ 176 w 1579"/>
                  <a:gd name="T9" fmla="*/ 65 h 290"/>
                  <a:gd name="T10" fmla="*/ 279 w 1579"/>
                  <a:gd name="T11" fmla="*/ 88 h 290"/>
                  <a:gd name="T12" fmla="*/ 397 w 1579"/>
                  <a:gd name="T13" fmla="*/ 109 h 290"/>
                  <a:gd name="T14" fmla="*/ 495 w 1579"/>
                  <a:gd name="T15" fmla="*/ 123 h 290"/>
                  <a:gd name="T16" fmla="*/ 563 w 1579"/>
                  <a:gd name="T17" fmla="*/ 129 h 290"/>
                  <a:gd name="T18" fmla="*/ 633 w 1579"/>
                  <a:gd name="T19" fmla="*/ 134 h 290"/>
                  <a:gd name="T20" fmla="*/ 705 w 1579"/>
                  <a:gd name="T21" fmla="*/ 137 h 290"/>
                  <a:gd name="T22" fmla="*/ 786 w 1579"/>
                  <a:gd name="T23" fmla="*/ 137 h 290"/>
                  <a:gd name="T24" fmla="*/ 875 w 1579"/>
                  <a:gd name="T25" fmla="*/ 134 h 290"/>
                  <a:gd name="T26" fmla="*/ 959 w 1579"/>
                  <a:gd name="T27" fmla="*/ 129 h 290"/>
                  <a:gd name="T28" fmla="*/ 1040 w 1579"/>
                  <a:gd name="T29" fmla="*/ 123 h 290"/>
                  <a:gd name="T30" fmla="*/ 1153 w 1579"/>
                  <a:gd name="T31" fmla="*/ 109 h 290"/>
                  <a:gd name="T32" fmla="*/ 1286 w 1579"/>
                  <a:gd name="T33" fmla="*/ 88 h 290"/>
                  <a:gd name="T34" fmla="*/ 1397 w 1579"/>
                  <a:gd name="T35" fmla="*/ 65 h 290"/>
                  <a:gd name="T36" fmla="*/ 1483 w 1579"/>
                  <a:gd name="T37" fmla="*/ 42 h 290"/>
                  <a:gd name="T38" fmla="*/ 1544 w 1579"/>
                  <a:gd name="T39" fmla="*/ 21 h 290"/>
                  <a:gd name="T40" fmla="*/ 1570 w 1579"/>
                  <a:gd name="T41" fmla="*/ 9 h 290"/>
                  <a:gd name="T42" fmla="*/ 1578 w 1579"/>
                  <a:gd name="T43" fmla="*/ 2 h 290"/>
                  <a:gd name="T44" fmla="*/ 1579 w 1579"/>
                  <a:gd name="T45" fmla="*/ 137 h 290"/>
                  <a:gd name="T46" fmla="*/ 1575 w 1579"/>
                  <a:gd name="T47" fmla="*/ 154 h 290"/>
                  <a:gd name="T48" fmla="*/ 1563 w 1579"/>
                  <a:gd name="T49" fmla="*/ 171 h 290"/>
                  <a:gd name="T50" fmla="*/ 1544 w 1579"/>
                  <a:gd name="T51" fmla="*/ 187 h 290"/>
                  <a:gd name="T52" fmla="*/ 1517 w 1579"/>
                  <a:gd name="T53" fmla="*/ 201 h 290"/>
                  <a:gd name="T54" fmla="*/ 1483 w 1579"/>
                  <a:gd name="T55" fmla="*/ 215 h 290"/>
                  <a:gd name="T56" fmla="*/ 1443 w 1579"/>
                  <a:gd name="T57" fmla="*/ 227 h 290"/>
                  <a:gd name="T58" fmla="*/ 1397 w 1579"/>
                  <a:gd name="T59" fmla="*/ 239 h 290"/>
                  <a:gd name="T60" fmla="*/ 1344 w 1579"/>
                  <a:gd name="T61" fmla="*/ 250 h 290"/>
                  <a:gd name="T62" fmla="*/ 1221 w 1579"/>
                  <a:gd name="T63" fmla="*/ 267 h 290"/>
                  <a:gd name="T64" fmla="*/ 1079 w 1579"/>
                  <a:gd name="T65" fmla="*/ 280 h 290"/>
                  <a:gd name="T66" fmla="*/ 918 w 1579"/>
                  <a:gd name="T67" fmla="*/ 287 h 290"/>
                  <a:gd name="T68" fmla="*/ 741 w 1579"/>
                  <a:gd name="T69" fmla="*/ 290 h 290"/>
                  <a:gd name="T70" fmla="*/ 598 w 1579"/>
                  <a:gd name="T71" fmla="*/ 287 h 290"/>
                  <a:gd name="T72" fmla="*/ 462 w 1579"/>
                  <a:gd name="T73" fmla="*/ 280 h 290"/>
                  <a:gd name="T74" fmla="*/ 336 w 1579"/>
                  <a:gd name="T75" fmla="*/ 267 h 290"/>
                  <a:gd name="T76" fmla="*/ 225 w 1579"/>
                  <a:gd name="T77" fmla="*/ 250 h 290"/>
                  <a:gd name="T78" fmla="*/ 176 w 1579"/>
                  <a:gd name="T79" fmla="*/ 239 h 290"/>
                  <a:gd name="T80" fmla="*/ 132 w 1579"/>
                  <a:gd name="T81" fmla="*/ 227 h 290"/>
                  <a:gd name="T82" fmla="*/ 93 w 1579"/>
                  <a:gd name="T83" fmla="*/ 215 h 290"/>
                  <a:gd name="T84" fmla="*/ 61 w 1579"/>
                  <a:gd name="T85" fmla="*/ 201 h 290"/>
                  <a:gd name="T86" fmla="*/ 35 w 1579"/>
                  <a:gd name="T87" fmla="*/ 187 h 290"/>
                  <a:gd name="T88" fmla="*/ 16 w 1579"/>
                  <a:gd name="T89" fmla="*/ 171 h 290"/>
                  <a:gd name="T90" fmla="*/ 4 w 1579"/>
                  <a:gd name="T91" fmla="*/ 154 h 290"/>
                  <a:gd name="T92" fmla="*/ 0 w 1579"/>
                  <a:gd name="T93" fmla="*/ 137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79" h="290">
                    <a:moveTo>
                      <a:pt x="0" y="0"/>
                    </a:moveTo>
                    <a:lnTo>
                      <a:pt x="1" y="2"/>
                    </a:lnTo>
                    <a:lnTo>
                      <a:pt x="4" y="5"/>
                    </a:lnTo>
                    <a:lnTo>
                      <a:pt x="9" y="9"/>
                    </a:lnTo>
                    <a:lnTo>
                      <a:pt x="16" y="13"/>
                    </a:lnTo>
                    <a:lnTo>
                      <a:pt x="35" y="21"/>
                    </a:lnTo>
                    <a:lnTo>
                      <a:pt x="61" y="31"/>
                    </a:lnTo>
                    <a:lnTo>
                      <a:pt x="93" y="42"/>
                    </a:lnTo>
                    <a:lnTo>
                      <a:pt x="132" y="53"/>
                    </a:lnTo>
                    <a:lnTo>
                      <a:pt x="176" y="65"/>
                    </a:lnTo>
                    <a:lnTo>
                      <a:pt x="225" y="77"/>
                    </a:lnTo>
                    <a:lnTo>
                      <a:pt x="279" y="88"/>
                    </a:lnTo>
                    <a:lnTo>
                      <a:pt x="336" y="99"/>
                    </a:lnTo>
                    <a:lnTo>
                      <a:pt x="397" y="109"/>
                    </a:lnTo>
                    <a:lnTo>
                      <a:pt x="462" y="119"/>
                    </a:lnTo>
                    <a:lnTo>
                      <a:pt x="495" y="123"/>
                    </a:lnTo>
                    <a:lnTo>
                      <a:pt x="528" y="126"/>
                    </a:lnTo>
                    <a:lnTo>
                      <a:pt x="563" y="129"/>
                    </a:lnTo>
                    <a:lnTo>
                      <a:pt x="598" y="132"/>
                    </a:lnTo>
                    <a:lnTo>
                      <a:pt x="633" y="134"/>
                    </a:lnTo>
                    <a:lnTo>
                      <a:pt x="668" y="136"/>
                    </a:lnTo>
                    <a:lnTo>
                      <a:pt x="705" y="137"/>
                    </a:lnTo>
                    <a:lnTo>
                      <a:pt x="741" y="137"/>
                    </a:lnTo>
                    <a:lnTo>
                      <a:pt x="786" y="137"/>
                    </a:lnTo>
                    <a:lnTo>
                      <a:pt x="832" y="136"/>
                    </a:lnTo>
                    <a:lnTo>
                      <a:pt x="875" y="134"/>
                    </a:lnTo>
                    <a:lnTo>
                      <a:pt x="918" y="132"/>
                    </a:lnTo>
                    <a:lnTo>
                      <a:pt x="959" y="129"/>
                    </a:lnTo>
                    <a:lnTo>
                      <a:pt x="1001" y="126"/>
                    </a:lnTo>
                    <a:lnTo>
                      <a:pt x="1040" y="123"/>
                    </a:lnTo>
                    <a:lnTo>
                      <a:pt x="1079" y="119"/>
                    </a:lnTo>
                    <a:lnTo>
                      <a:pt x="1153" y="109"/>
                    </a:lnTo>
                    <a:lnTo>
                      <a:pt x="1221" y="99"/>
                    </a:lnTo>
                    <a:lnTo>
                      <a:pt x="1286" y="88"/>
                    </a:lnTo>
                    <a:lnTo>
                      <a:pt x="1344" y="77"/>
                    </a:lnTo>
                    <a:lnTo>
                      <a:pt x="1397" y="65"/>
                    </a:lnTo>
                    <a:lnTo>
                      <a:pt x="1443" y="53"/>
                    </a:lnTo>
                    <a:lnTo>
                      <a:pt x="1483" y="42"/>
                    </a:lnTo>
                    <a:lnTo>
                      <a:pt x="1517" y="31"/>
                    </a:lnTo>
                    <a:lnTo>
                      <a:pt x="1544" y="21"/>
                    </a:lnTo>
                    <a:lnTo>
                      <a:pt x="1563" y="13"/>
                    </a:lnTo>
                    <a:lnTo>
                      <a:pt x="1570" y="9"/>
                    </a:lnTo>
                    <a:lnTo>
                      <a:pt x="1575" y="5"/>
                    </a:lnTo>
                    <a:lnTo>
                      <a:pt x="1578" y="2"/>
                    </a:lnTo>
                    <a:lnTo>
                      <a:pt x="1579" y="0"/>
                    </a:lnTo>
                    <a:lnTo>
                      <a:pt x="1579" y="137"/>
                    </a:lnTo>
                    <a:lnTo>
                      <a:pt x="1578" y="146"/>
                    </a:lnTo>
                    <a:lnTo>
                      <a:pt x="1575" y="154"/>
                    </a:lnTo>
                    <a:lnTo>
                      <a:pt x="1570" y="163"/>
                    </a:lnTo>
                    <a:lnTo>
                      <a:pt x="1563" y="171"/>
                    </a:lnTo>
                    <a:lnTo>
                      <a:pt x="1554" y="179"/>
                    </a:lnTo>
                    <a:lnTo>
                      <a:pt x="1544" y="187"/>
                    </a:lnTo>
                    <a:lnTo>
                      <a:pt x="1531" y="194"/>
                    </a:lnTo>
                    <a:lnTo>
                      <a:pt x="1517" y="201"/>
                    </a:lnTo>
                    <a:lnTo>
                      <a:pt x="1500" y="208"/>
                    </a:lnTo>
                    <a:lnTo>
                      <a:pt x="1483" y="215"/>
                    </a:lnTo>
                    <a:lnTo>
                      <a:pt x="1464" y="221"/>
                    </a:lnTo>
                    <a:lnTo>
                      <a:pt x="1443" y="227"/>
                    </a:lnTo>
                    <a:lnTo>
                      <a:pt x="1421" y="233"/>
                    </a:lnTo>
                    <a:lnTo>
                      <a:pt x="1397" y="239"/>
                    </a:lnTo>
                    <a:lnTo>
                      <a:pt x="1371" y="245"/>
                    </a:lnTo>
                    <a:lnTo>
                      <a:pt x="1344" y="250"/>
                    </a:lnTo>
                    <a:lnTo>
                      <a:pt x="1286" y="259"/>
                    </a:lnTo>
                    <a:lnTo>
                      <a:pt x="1221" y="267"/>
                    </a:lnTo>
                    <a:lnTo>
                      <a:pt x="1153" y="274"/>
                    </a:lnTo>
                    <a:lnTo>
                      <a:pt x="1079" y="280"/>
                    </a:lnTo>
                    <a:lnTo>
                      <a:pt x="1001" y="284"/>
                    </a:lnTo>
                    <a:lnTo>
                      <a:pt x="918" y="287"/>
                    </a:lnTo>
                    <a:lnTo>
                      <a:pt x="832" y="289"/>
                    </a:lnTo>
                    <a:lnTo>
                      <a:pt x="741" y="290"/>
                    </a:lnTo>
                    <a:lnTo>
                      <a:pt x="668" y="289"/>
                    </a:lnTo>
                    <a:lnTo>
                      <a:pt x="598" y="287"/>
                    </a:lnTo>
                    <a:lnTo>
                      <a:pt x="528" y="284"/>
                    </a:lnTo>
                    <a:lnTo>
                      <a:pt x="462" y="280"/>
                    </a:lnTo>
                    <a:lnTo>
                      <a:pt x="397" y="274"/>
                    </a:lnTo>
                    <a:lnTo>
                      <a:pt x="336" y="267"/>
                    </a:lnTo>
                    <a:lnTo>
                      <a:pt x="279" y="259"/>
                    </a:lnTo>
                    <a:lnTo>
                      <a:pt x="225" y="250"/>
                    </a:lnTo>
                    <a:lnTo>
                      <a:pt x="200" y="245"/>
                    </a:lnTo>
                    <a:lnTo>
                      <a:pt x="176" y="239"/>
                    </a:lnTo>
                    <a:lnTo>
                      <a:pt x="154" y="233"/>
                    </a:lnTo>
                    <a:lnTo>
                      <a:pt x="132" y="227"/>
                    </a:lnTo>
                    <a:lnTo>
                      <a:pt x="112" y="221"/>
                    </a:lnTo>
                    <a:lnTo>
                      <a:pt x="93" y="215"/>
                    </a:lnTo>
                    <a:lnTo>
                      <a:pt x="76" y="208"/>
                    </a:lnTo>
                    <a:lnTo>
                      <a:pt x="61" y="201"/>
                    </a:lnTo>
                    <a:lnTo>
                      <a:pt x="47" y="194"/>
                    </a:lnTo>
                    <a:lnTo>
                      <a:pt x="35" y="187"/>
                    </a:lnTo>
                    <a:lnTo>
                      <a:pt x="24" y="179"/>
                    </a:lnTo>
                    <a:lnTo>
                      <a:pt x="16" y="171"/>
                    </a:lnTo>
                    <a:lnTo>
                      <a:pt x="9" y="163"/>
                    </a:lnTo>
                    <a:lnTo>
                      <a:pt x="4" y="154"/>
                    </a:lnTo>
                    <a:lnTo>
                      <a:pt x="1" y="146"/>
                    </a:lnTo>
                    <a:lnTo>
                      <a:pt x="0" y="1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84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47" name="Freeform 57"/>
              <p:cNvSpPr>
                <a:spLocks/>
              </p:cNvSpPr>
              <p:nvPr/>
            </p:nvSpPr>
            <p:spPr bwMode="auto">
              <a:xfrm>
                <a:off x="425368" y="2640533"/>
                <a:ext cx="185738" cy="38100"/>
              </a:xfrm>
              <a:custGeom>
                <a:avLst/>
                <a:gdLst>
                  <a:gd name="T0" fmla="*/ 1635 w 1636"/>
                  <a:gd name="T1" fmla="*/ 245 h 330"/>
                  <a:gd name="T2" fmla="*/ 1627 w 1636"/>
                  <a:gd name="T3" fmla="*/ 219 h 330"/>
                  <a:gd name="T4" fmla="*/ 1611 w 1636"/>
                  <a:gd name="T5" fmla="*/ 195 h 330"/>
                  <a:gd name="T6" fmla="*/ 1588 w 1636"/>
                  <a:gd name="T7" fmla="*/ 171 h 330"/>
                  <a:gd name="T8" fmla="*/ 1557 w 1636"/>
                  <a:gd name="T9" fmla="*/ 148 h 330"/>
                  <a:gd name="T10" fmla="*/ 1521 w 1636"/>
                  <a:gd name="T11" fmla="*/ 127 h 330"/>
                  <a:gd name="T12" fmla="*/ 1479 w 1636"/>
                  <a:gd name="T13" fmla="*/ 106 h 330"/>
                  <a:gd name="T14" fmla="*/ 1430 w 1636"/>
                  <a:gd name="T15" fmla="*/ 86 h 330"/>
                  <a:gd name="T16" fmla="*/ 1378 w 1636"/>
                  <a:gd name="T17" fmla="*/ 68 h 330"/>
                  <a:gd name="T18" fmla="*/ 1320 w 1636"/>
                  <a:gd name="T19" fmla="*/ 52 h 330"/>
                  <a:gd name="T20" fmla="*/ 1257 w 1636"/>
                  <a:gd name="T21" fmla="*/ 38 h 330"/>
                  <a:gd name="T22" fmla="*/ 1191 w 1636"/>
                  <a:gd name="T23" fmla="*/ 26 h 330"/>
                  <a:gd name="T24" fmla="*/ 1121 w 1636"/>
                  <a:gd name="T25" fmla="*/ 16 h 330"/>
                  <a:gd name="T26" fmla="*/ 1048 w 1636"/>
                  <a:gd name="T27" fmla="*/ 8 h 330"/>
                  <a:gd name="T28" fmla="*/ 972 w 1636"/>
                  <a:gd name="T29" fmla="*/ 3 h 330"/>
                  <a:gd name="T30" fmla="*/ 894 w 1636"/>
                  <a:gd name="T31" fmla="*/ 0 h 330"/>
                  <a:gd name="T32" fmla="*/ 808 w 1636"/>
                  <a:gd name="T33" fmla="*/ 0 h 330"/>
                  <a:gd name="T34" fmla="*/ 719 w 1636"/>
                  <a:gd name="T35" fmla="*/ 3 h 330"/>
                  <a:gd name="T36" fmla="*/ 634 w 1636"/>
                  <a:gd name="T37" fmla="*/ 8 h 330"/>
                  <a:gd name="T38" fmla="*/ 552 w 1636"/>
                  <a:gd name="T39" fmla="*/ 16 h 330"/>
                  <a:gd name="T40" fmla="*/ 476 w 1636"/>
                  <a:gd name="T41" fmla="*/ 26 h 330"/>
                  <a:gd name="T42" fmla="*/ 402 w 1636"/>
                  <a:gd name="T43" fmla="*/ 38 h 330"/>
                  <a:gd name="T44" fmla="*/ 335 w 1636"/>
                  <a:gd name="T45" fmla="*/ 52 h 330"/>
                  <a:gd name="T46" fmla="*/ 272 w 1636"/>
                  <a:gd name="T47" fmla="*/ 68 h 330"/>
                  <a:gd name="T48" fmla="*/ 215 w 1636"/>
                  <a:gd name="T49" fmla="*/ 86 h 330"/>
                  <a:gd name="T50" fmla="*/ 164 w 1636"/>
                  <a:gd name="T51" fmla="*/ 106 h 330"/>
                  <a:gd name="T52" fmla="*/ 119 w 1636"/>
                  <a:gd name="T53" fmla="*/ 127 h 330"/>
                  <a:gd name="T54" fmla="*/ 81 w 1636"/>
                  <a:gd name="T55" fmla="*/ 148 h 330"/>
                  <a:gd name="T56" fmla="*/ 49 w 1636"/>
                  <a:gd name="T57" fmla="*/ 171 h 330"/>
                  <a:gd name="T58" fmla="*/ 25 w 1636"/>
                  <a:gd name="T59" fmla="*/ 195 h 330"/>
                  <a:gd name="T60" fmla="*/ 9 w 1636"/>
                  <a:gd name="T61" fmla="*/ 219 h 330"/>
                  <a:gd name="T62" fmla="*/ 1 w 1636"/>
                  <a:gd name="T63" fmla="*/ 245 h 330"/>
                  <a:gd name="T64" fmla="*/ 1 w 1636"/>
                  <a:gd name="T65" fmla="*/ 261 h 330"/>
                  <a:gd name="T66" fmla="*/ 9 w 1636"/>
                  <a:gd name="T67" fmla="*/ 267 h 330"/>
                  <a:gd name="T68" fmla="*/ 36 w 1636"/>
                  <a:gd name="T69" fmla="*/ 276 h 330"/>
                  <a:gd name="T70" fmla="*/ 99 w 1636"/>
                  <a:gd name="T71" fmla="*/ 289 h 330"/>
                  <a:gd name="T72" fmla="*/ 188 w 1636"/>
                  <a:gd name="T73" fmla="*/ 301 h 330"/>
                  <a:gd name="T74" fmla="*/ 302 w 1636"/>
                  <a:gd name="T75" fmla="*/ 311 h 330"/>
                  <a:gd name="T76" fmla="*/ 438 w 1636"/>
                  <a:gd name="T77" fmla="*/ 320 h 330"/>
                  <a:gd name="T78" fmla="*/ 592 w 1636"/>
                  <a:gd name="T79" fmla="*/ 326 h 330"/>
                  <a:gd name="T80" fmla="*/ 764 w 1636"/>
                  <a:gd name="T81" fmla="*/ 329 h 330"/>
                  <a:gd name="T82" fmla="*/ 933 w 1636"/>
                  <a:gd name="T83" fmla="*/ 329 h 330"/>
                  <a:gd name="T84" fmla="*/ 1085 w 1636"/>
                  <a:gd name="T85" fmla="*/ 326 h 330"/>
                  <a:gd name="T86" fmla="*/ 1225 w 1636"/>
                  <a:gd name="T87" fmla="*/ 320 h 330"/>
                  <a:gd name="T88" fmla="*/ 1349 w 1636"/>
                  <a:gd name="T89" fmla="*/ 311 h 330"/>
                  <a:gd name="T90" fmla="*/ 1456 w 1636"/>
                  <a:gd name="T91" fmla="*/ 301 h 330"/>
                  <a:gd name="T92" fmla="*/ 1540 w 1636"/>
                  <a:gd name="T93" fmla="*/ 289 h 330"/>
                  <a:gd name="T94" fmla="*/ 1600 w 1636"/>
                  <a:gd name="T95" fmla="*/ 276 h 330"/>
                  <a:gd name="T96" fmla="*/ 1627 w 1636"/>
                  <a:gd name="T97" fmla="*/ 267 h 330"/>
                  <a:gd name="T98" fmla="*/ 1635 w 1636"/>
                  <a:gd name="T99" fmla="*/ 261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36" h="330">
                    <a:moveTo>
                      <a:pt x="1636" y="258"/>
                    </a:moveTo>
                    <a:lnTo>
                      <a:pt x="1635" y="245"/>
                    </a:lnTo>
                    <a:lnTo>
                      <a:pt x="1632" y="233"/>
                    </a:lnTo>
                    <a:lnTo>
                      <a:pt x="1627" y="219"/>
                    </a:lnTo>
                    <a:lnTo>
                      <a:pt x="1620" y="207"/>
                    </a:lnTo>
                    <a:lnTo>
                      <a:pt x="1611" y="195"/>
                    </a:lnTo>
                    <a:lnTo>
                      <a:pt x="1600" y="183"/>
                    </a:lnTo>
                    <a:lnTo>
                      <a:pt x="1588" y="171"/>
                    </a:lnTo>
                    <a:lnTo>
                      <a:pt x="1573" y="160"/>
                    </a:lnTo>
                    <a:lnTo>
                      <a:pt x="1557" y="148"/>
                    </a:lnTo>
                    <a:lnTo>
                      <a:pt x="1540" y="137"/>
                    </a:lnTo>
                    <a:lnTo>
                      <a:pt x="1521" y="127"/>
                    </a:lnTo>
                    <a:lnTo>
                      <a:pt x="1501" y="116"/>
                    </a:lnTo>
                    <a:lnTo>
                      <a:pt x="1479" y="106"/>
                    </a:lnTo>
                    <a:lnTo>
                      <a:pt x="1456" y="95"/>
                    </a:lnTo>
                    <a:lnTo>
                      <a:pt x="1430" y="86"/>
                    </a:lnTo>
                    <a:lnTo>
                      <a:pt x="1405" y="77"/>
                    </a:lnTo>
                    <a:lnTo>
                      <a:pt x="1378" y="68"/>
                    </a:lnTo>
                    <a:lnTo>
                      <a:pt x="1349" y="60"/>
                    </a:lnTo>
                    <a:lnTo>
                      <a:pt x="1320" y="52"/>
                    </a:lnTo>
                    <a:lnTo>
                      <a:pt x="1289" y="45"/>
                    </a:lnTo>
                    <a:lnTo>
                      <a:pt x="1257" y="38"/>
                    </a:lnTo>
                    <a:lnTo>
                      <a:pt x="1225" y="32"/>
                    </a:lnTo>
                    <a:lnTo>
                      <a:pt x="1191" y="26"/>
                    </a:lnTo>
                    <a:lnTo>
                      <a:pt x="1156" y="21"/>
                    </a:lnTo>
                    <a:lnTo>
                      <a:pt x="1121" y="16"/>
                    </a:lnTo>
                    <a:lnTo>
                      <a:pt x="1085" y="12"/>
                    </a:lnTo>
                    <a:lnTo>
                      <a:pt x="1048" y="8"/>
                    </a:lnTo>
                    <a:lnTo>
                      <a:pt x="1010" y="5"/>
                    </a:lnTo>
                    <a:lnTo>
                      <a:pt x="972" y="3"/>
                    </a:lnTo>
                    <a:lnTo>
                      <a:pt x="933" y="1"/>
                    </a:lnTo>
                    <a:lnTo>
                      <a:pt x="894" y="0"/>
                    </a:lnTo>
                    <a:lnTo>
                      <a:pt x="854" y="0"/>
                    </a:lnTo>
                    <a:lnTo>
                      <a:pt x="808" y="0"/>
                    </a:lnTo>
                    <a:lnTo>
                      <a:pt x="764" y="1"/>
                    </a:lnTo>
                    <a:lnTo>
                      <a:pt x="719" y="3"/>
                    </a:lnTo>
                    <a:lnTo>
                      <a:pt x="676" y="5"/>
                    </a:lnTo>
                    <a:lnTo>
                      <a:pt x="634" y="8"/>
                    </a:lnTo>
                    <a:lnTo>
                      <a:pt x="592" y="12"/>
                    </a:lnTo>
                    <a:lnTo>
                      <a:pt x="552" y="16"/>
                    </a:lnTo>
                    <a:lnTo>
                      <a:pt x="513" y="21"/>
                    </a:lnTo>
                    <a:lnTo>
                      <a:pt x="476" y="26"/>
                    </a:lnTo>
                    <a:lnTo>
                      <a:pt x="438" y="32"/>
                    </a:lnTo>
                    <a:lnTo>
                      <a:pt x="402" y="38"/>
                    </a:lnTo>
                    <a:lnTo>
                      <a:pt x="368" y="45"/>
                    </a:lnTo>
                    <a:lnTo>
                      <a:pt x="335" y="52"/>
                    </a:lnTo>
                    <a:lnTo>
                      <a:pt x="302" y="60"/>
                    </a:lnTo>
                    <a:lnTo>
                      <a:pt x="272" y="68"/>
                    </a:lnTo>
                    <a:lnTo>
                      <a:pt x="243" y="77"/>
                    </a:lnTo>
                    <a:lnTo>
                      <a:pt x="215" y="86"/>
                    </a:lnTo>
                    <a:lnTo>
                      <a:pt x="188" y="95"/>
                    </a:lnTo>
                    <a:lnTo>
                      <a:pt x="164" y="106"/>
                    </a:lnTo>
                    <a:lnTo>
                      <a:pt x="141" y="116"/>
                    </a:lnTo>
                    <a:lnTo>
                      <a:pt x="119" y="127"/>
                    </a:lnTo>
                    <a:lnTo>
                      <a:pt x="99" y="137"/>
                    </a:lnTo>
                    <a:lnTo>
                      <a:pt x="81" y="148"/>
                    </a:lnTo>
                    <a:lnTo>
                      <a:pt x="65" y="160"/>
                    </a:lnTo>
                    <a:lnTo>
                      <a:pt x="49" y="171"/>
                    </a:lnTo>
                    <a:lnTo>
                      <a:pt x="36" y="183"/>
                    </a:lnTo>
                    <a:lnTo>
                      <a:pt x="25" y="195"/>
                    </a:lnTo>
                    <a:lnTo>
                      <a:pt x="16" y="207"/>
                    </a:lnTo>
                    <a:lnTo>
                      <a:pt x="9" y="219"/>
                    </a:lnTo>
                    <a:lnTo>
                      <a:pt x="4" y="233"/>
                    </a:lnTo>
                    <a:lnTo>
                      <a:pt x="1" y="245"/>
                    </a:lnTo>
                    <a:lnTo>
                      <a:pt x="0" y="258"/>
                    </a:lnTo>
                    <a:lnTo>
                      <a:pt x="1" y="261"/>
                    </a:lnTo>
                    <a:lnTo>
                      <a:pt x="4" y="264"/>
                    </a:lnTo>
                    <a:lnTo>
                      <a:pt x="9" y="267"/>
                    </a:lnTo>
                    <a:lnTo>
                      <a:pt x="16" y="270"/>
                    </a:lnTo>
                    <a:lnTo>
                      <a:pt x="36" y="276"/>
                    </a:lnTo>
                    <a:lnTo>
                      <a:pt x="65" y="283"/>
                    </a:lnTo>
                    <a:lnTo>
                      <a:pt x="99" y="289"/>
                    </a:lnTo>
                    <a:lnTo>
                      <a:pt x="141" y="295"/>
                    </a:lnTo>
                    <a:lnTo>
                      <a:pt x="188" y="301"/>
                    </a:lnTo>
                    <a:lnTo>
                      <a:pt x="243" y="306"/>
                    </a:lnTo>
                    <a:lnTo>
                      <a:pt x="302" y="311"/>
                    </a:lnTo>
                    <a:lnTo>
                      <a:pt x="368" y="316"/>
                    </a:lnTo>
                    <a:lnTo>
                      <a:pt x="438" y="320"/>
                    </a:lnTo>
                    <a:lnTo>
                      <a:pt x="513" y="323"/>
                    </a:lnTo>
                    <a:lnTo>
                      <a:pt x="592" y="326"/>
                    </a:lnTo>
                    <a:lnTo>
                      <a:pt x="676" y="328"/>
                    </a:lnTo>
                    <a:lnTo>
                      <a:pt x="764" y="329"/>
                    </a:lnTo>
                    <a:lnTo>
                      <a:pt x="854" y="330"/>
                    </a:lnTo>
                    <a:lnTo>
                      <a:pt x="933" y="329"/>
                    </a:lnTo>
                    <a:lnTo>
                      <a:pt x="1010" y="328"/>
                    </a:lnTo>
                    <a:lnTo>
                      <a:pt x="1085" y="326"/>
                    </a:lnTo>
                    <a:lnTo>
                      <a:pt x="1156" y="323"/>
                    </a:lnTo>
                    <a:lnTo>
                      <a:pt x="1225" y="320"/>
                    </a:lnTo>
                    <a:lnTo>
                      <a:pt x="1289" y="316"/>
                    </a:lnTo>
                    <a:lnTo>
                      <a:pt x="1349" y="311"/>
                    </a:lnTo>
                    <a:lnTo>
                      <a:pt x="1405" y="306"/>
                    </a:lnTo>
                    <a:lnTo>
                      <a:pt x="1456" y="301"/>
                    </a:lnTo>
                    <a:lnTo>
                      <a:pt x="1501" y="295"/>
                    </a:lnTo>
                    <a:lnTo>
                      <a:pt x="1540" y="289"/>
                    </a:lnTo>
                    <a:lnTo>
                      <a:pt x="1573" y="283"/>
                    </a:lnTo>
                    <a:lnTo>
                      <a:pt x="1600" y="276"/>
                    </a:lnTo>
                    <a:lnTo>
                      <a:pt x="1620" y="270"/>
                    </a:lnTo>
                    <a:lnTo>
                      <a:pt x="1627" y="267"/>
                    </a:lnTo>
                    <a:lnTo>
                      <a:pt x="1632" y="264"/>
                    </a:lnTo>
                    <a:lnTo>
                      <a:pt x="1635" y="261"/>
                    </a:lnTo>
                    <a:lnTo>
                      <a:pt x="1636" y="258"/>
                    </a:lnTo>
                    <a:close/>
                  </a:path>
                </a:pathLst>
              </a:custGeom>
              <a:solidFill>
                <a:srgbClr val="93AA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48" name="Freeform 58"/>
              <p:cNvSpPr>
                <a:spLocks/>
              </p:cNvSpPr>
              <p:nvPr/>
            </p:nvSpPr>
            <p:spPr bwMode="auto">
              <a:xfrm>
                <a:off x="425368" y="2670695"/>
                <a:ext cx="185738" cy="28575"/>
              </a:xfrm>
              <a:custGeom>
                <a:avLst/>
                <a:gdLst>
                  <a:gd name="T0" fmla="*/ 1 w 1636"/>
                  <a:gd name="T1" fmla="*/ 3 h 250"/>
                  <a:gd name="T2" fmla="*/ 9 w 1636"/>
                  <a:gd name="T3" fmla="*/ 9 h 250"/>
                  <a:gd name="T4" fmla="*/ 36 w 1636"/>
                  <a:gd name="T5" fmla="*/ 18 h 250"/>
                  <a:gd name="T6" fmla="*/ 99 w 1636"/>
                  <a:gd name="T7" fmla="*/ 31 h 250"/>
                  <a:gd name="T8" fmla="*/ 188 w 1636"/>
                  <a:gd name="T9" fmla="*/ 43 h 250"/>
                  <a:gd name="T10" fmla="*/ 302 w 1636"/>
                  <a:gd name="T11" fmla="*/ 53 h 250"/>
                  <a:gd name="T12" fmla="*/ 438 w 1636"/>
                  <a:gd name="T13" fmla="*/ 62 h 250"/>
                  <a:gd name="T14" fmla="*/ 592 w 1636"/>
                  <a:gd name="T15" fmla="*/ 68 h 250"/>
                  <a:gd name="T16" fmla="*/ 764 w 1636"/>
                  <a:gd name="T17" fmla="*/ 71 h 250"/>
                  <a:gd name="T18" fmla="*/ 933 w 1636"/>
                  <a:gd name="T19" fmla="*/ 71 h 250"/>
                  <a:gd name="T20" fmla="*/ 1085 w 1636"/>
                  <a:gd name="T21" fmla="*/ 68 h 250"/>
                  <a:gd name="T22" fmla="*/ 1225 w 1636"/>
                  <a:gd name="T23" fmla="*/ 62 h 250"/>
                  <a:gd name="T24" fmla="*/ 1349 w 1636"/>
                  <a:gd name="T25" fmla="*/ 53 h 250"/>
                  <a:gd name="T26" fmla="*/ 1456 w 1636"/>
                  <a:gd name="T27" fmla="*/ 43 h 250"/>
                  <a:gd name="T28" fmla="*/ 1540 w 1636"/>
                  <a:gd name="T29" fmla="*/ 31 h 250"/>
                  <a:gd name="T30" fmla="*/ 1600 w 1636"/>
                  <a:gd name="T31" fmla="*/ 18 h 250"/>
                  <a:gd name="T32" fmla="*/ 1627 w 1636"/>
                  <a:gd name="T33" fmla="*/ 9 h 250"/>
                  <a:gd name="T34" fmla="*/ 1635 w 1636"/>
                  <a:gd name="T35" fmla="*/ 3 h 250"/>
                  <a:gd name="T36" fmla="*/ 1636 w 1636"/>
                  <a:gd name="T37" fmla="*/ 32 h 250"/>
                  <a:gd name="T38" fmla="*/ 1632 w 1636"/>
                  <a:gd name="T39" fmla="*/ 66 h 250"/>
                  <a:gd name="T40" fmla="*/ 1620 w 1636"/>
                  <a:gd name="T41" fmla="*/ 97 h 250"/>
                  <a:gd name="T42" fmla="*/ 1600 w 1636"/>
                  <a:gd name="T43" fmla="*/ 124 h 250"/>
                  <a:gd name="T44" fmla="*/ 1573 w 1636"/>
                  <a:gd name="T45" fmla="*/ 148 h 250"/>
                  <a:gd name="T46" fmla="*/ 1540 w 1636"/>
                  <a:gd name="T47" fmla="*/ 168 h 250"/>
                  <a:gd name="T48" fmla="*/ 1501 w 1636"/>
                  <a:gd name="T49" fmla="*/ 186 h 250"/>
                  <a:gd name="T50" fmla="*/ 1456 w 1636"/>
                  <a:gd name="T51" fmla="*/ 201 h 250"/>
                  <a:gd name="T52" fmla="*/ 1405 w 1636"/>
                  <a:gd name="T53" fmla="*/ 213 h 250"/>
                  <a:gd name="T54" fmla="*/ 1349 w 1636"/>
                  <a:gd name="T55" fmla="*/ 224 h 250"/>
                  <a:gd name="T56" fmla="*/ 1289 w 1636"/>
                  <a:gd name="T57" fmla="*/ 232 h 250"/>
                  <a:gd name="T58" fmla="*/ 1156 w 1636"/>
                  <a:gd name="T59" fmla="*/ 243 h 250"/>
                  <a:gd name="T60" fmla="*/ 1010 w 1636"/>
                  <a:gd name="T61" fmla="*/ 248 h 250"/>
                  <a:gd name="T62" fmla="*/ 854 w 1636"/>
                  <a:gd name="T63" fmla="*/ 250 h 250"/>
                  <a:gd name="T64" fmla="*/ 676 w 1636"/>
                  <a:gd name="T65" fmla="*/ 248 h 250"/>
                  <a:gd name="T66" fmla="*/ 513 w 1636"/>
                  <a:gd name="T67" fmla="*/ 243 h 250"/>
                  <a:gd name="T68" fmla="*/ 438 w 1636"/>
                  <a:gd name="T69" fmla="*/ 239 h 250"/>
                  <a:gd name="T70" fmla="*/ 368 w 1636"/>
                  <a:gd name="T71" fmla="*/ 232 h 250"/>
                  <a:gd name="T72" fmla="*/ 302 w 1636"/>
                  <a:gd name="T73" fmla="*/ 224 h 250"/>
                  <a:gd name="T74" fmla="*/ 243 w 1636"/>
                  <a:gd name="T75" fmla="*/ 213 h 250"/>
                  <a:gd name="T76" fmla="*/ 188 w 1636"/>
                  <a:gd name="T77" fmla="*/ 201 h 250"/>
                  <a:gd name="T78" fmla="*/ 141 w 1636"/>
                  <a:gd name="T79" fmla="*/ 186 h 250"/>
                  <a:gd name="T80" fmla="*/ 99 w 1636"/>
                  <a:gd name="T81" fmla="*/ 168 h 250"/>
                  <a:gd name="T82" fmla="*/ 65 w 1636"/>
                  <a:gd name="T83" fmla="*/ 148 h 250"/>
                  <a:gd name="T84" fmla="*/ 36 w 1636"/>
                  <a:gd name="T85" fmla="*/ 124 h 250"/>
                  <a:gd name="T86" fmla="*/ 16 w 1636"/>
                  <a:gd name="T87" fmla="*/ 97 h 250"/>
                  <a:gd name="T88" fmla="*/ 4 w 1636"/>
                  <a:gd name="T89" fmla="*/ 66 h 250"/>
                  <a:gd name="T90" fmla="*/ 0 w 1636"/>
                  <a:gd name="T91" fmla="*/ 32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36" h="250">
                    <a:moveTo>
                      <a:pt x="0" y="0"/>
                    </a:moveTo>
                    <a:lnTo>
                      <a:pt x="1" y="3"/>
                    </a:lnTo>
                    <a:lnTo>
                      <a:pt x="4" y="6"/>
                    </a:lnTo>
                    <a:lnTo>
                      <a:pt x="9" y="9"/>
                    </a:lnTo>
                    <a:lnTo>
                      <a:pt x="16" y="12"/>
                    </a:lnTo>
                    <a:lnTo>
                      <a:pt x="36" y="18"/>
                    </a:lnTo>
                    <a:lnTo>
                      <a:pt x="65" y="25"/>
                    </a:lnTo>
                    <a:lnTo>
                      <a:pt x="99" y="31"/>
                    </a:lnTo>
                    <a:lnTo>
                      <a:pt x="141" y="37"/>
                    </a:lnTo>
                    <a:lnTo>
                      <a:pt x="188" y="43"/>
                    </a:lnTo>
                    <a:lnTo>
                      <a:pt x="243" y="48"/>
                    </a:lnTo>
                    <a:lnTo>
                      <a:pt x="302" y="53"/>
                    </a:lnTo>
                    <a:lnTo>
                      <a:pt x="368" y="58"/>
                    </a:lnTo>
                    <a:lnTo>
                      <a:pt x="438" y="62"/>
                    </a:lnTo>
                    <a:lnTo>
                      <a:pt x="513" y="65"/>
                    </a:lnTo>
                    <a:lnTo>
                      <a:pt x="592" y="68"/>
                    </a:lnTo>
                    <a:lnTo>
                      <a:pt x="676" y="70"/>
                    </a:lnTo>
                    <a:lnTo>
                      <a:pt x="764" y="71"/>
                    </a:lnTo>
                    <a:lnTo>
                      <a:pt x="854" y="72"/>
                    </a:lnTo>
                    <a:lnTo>
                      <a:pt x="933" y="71"/>
                    </a:lnTo>
                    <a:lnTo>
                      <a:pt x="1010" y="70"/>
                    </a:lnTo>
                    <a:lnTo>
                      <a:pt x="1085" y="68"/>
                    </a:lnTo>
                    <a:lnTo>
                      <a:pt x="1156" y="65"/>
                    </a:lnTo>
                    <a:lnTo>
                      <a:pt x="1225" y="62"/>
                    </a:lnTo>
                    <a:lnTo>
                      <a:pt x="1289" y="58"/>
                    </a:lnTo>
                    <a:lnTo>
                      <a:pt x="1349" y="53"/>
                    </a:lnTo>
                    <a:lnTo>
                      <a:pt x="1405" y="48"/>
                    </a:lnTo>
                    <a:lnTo>
                      <a:pt x="1456" y="43"/>
                    </a:lnTo>
                    <a:lnTo>
                      <a:pt x="1501" y="37"/>
                    </a:lnTo>
                    <a:lnTo>
                      <a:pt x="1540" y="31"/>
                    </a:lnTo>
                    <a:lnTo>
                      <a:pt x="1573" y="25"/>
                    </a:lnTo>
                    <a:lnTo>
                      <a:pt x="1600" y="18"/>
                    </a:lnTo>
                    <a:lnTo>
                      <a:pt x="1620" y="12"/>
                    </a:lnTo>
                    <a:lnTo>
                      <a:pt x="1627" y="9"/>
                    </a:lnTo>
                    <a:lnTo>
                      <a:pt x="1632" y="6"/>
                    </a:lnTo>
                    <a:lnTo>
                      <a:pt x="1635" y="3"/>
                    </a:lnTo>
                    <a:lnTo>
                      <a:pt x="1636" y="0"/>
                    </a:lnTo>
                    <a:lnTo>
                      <a:pt x="1636" y="32"/>
                    </a:lnTo>
                    <a:lnTo>
                      <a:pt x="1635" y="49"/>
                    </a:lnTo>
                    <a:lnTo>
                      <a:pt x="1632" y="66"/>
                    </a:lnTo>
                    <a:lnTo>
                      <a:pt x="1627" y="82"/>
                    </a:lnTo>
                    <a:lnTo>
                      <a:pt x="1620" y="97"/>
                    </a:lnTo>
                    <a:lnTo>
                      <a:pt x="1611" y="111"/>
                    </a:lnTo>
                    <a:lnTo>
                      <a:pt x="1600" y="124"/>
                    </a:lnTo>
                    <a:lnTo>
                      <a:pt x="1588" y="136"/>
                    </a:lnTo>
                    <a:lnTo>
                      <a:pt x="1573" y="148"/>
                    </a:lnTo>
                    <a:lnTo>
                      <a:pt x="1557" y="158"/>
                    </a:lnTo>
                    <a:lnTo>
                      <a:pt x="1540" y="168"/>
                    </a:lnTo>
                    <a:lnTo>
                      <a:pt x="1521" y="177"/>
                    </a:lnTo>
                    <a:lnTo>
                      <a:pt x="1501" y="186"/>
                    </a:lnTo>
                    <a:lnTo>
                      <a:pt x="1479" y="193"/>
                    </a:lnTo>
                    <a:lnTo>
                      <a:pt x="1456" y="201"/>
                    </a:lnTo>
                    <a:lnTo>
                      <a:pt x="1430" y="207"/>
                    </a:lnTo>
                    <a:lnTo>
                      <a:pt x="1405" y="213"/>
                    </a:lnTo>
                    <a:lnTo>
                      <a:pt x="1378" y="219"/>
                    </a:lnTo>
                    <a:lnTo>
                      <a:pt x="1349" y="224"/>
                    </a:lnTo>
                    <a:lnTo>
                      <a:pt x="1320" y="228"/>
                    </a:lnTo>
                    <a:lnTo>
                      <a:pt x="1289" y="232"/>
                    </a:lnTo>
                    <a:lnTo>
                      <a:pt x="1225" y="239"/>
                    </a:lnTo>
                    <a:lnTo>
                      <a:pt x="1156" y="243"/>
                    </a:lnTo>
                    <a:lnTo>
                      <a:pt x="1085" y="246"/>
                    </a:lnTo>
                    <a:lnTo>
                      <a:pt x="1010" y="248"/>
                    </a:lnTo>
                    <a:lnTo>
                      <a:pt x="933" y="250"/>
                    </a:lnTo>
                    <a:lnTo>
                      <a:pt x="854" y="250"/>
                    </a:lnTo>
                    <a:lnTo>
                      <a:pt x="764" y="250"/>
                    </a:lnTo>
                    <a:lnTo>
                      <a:pt x="676" y="248"/>
                    </a:lnTo>
                    <a:lnTo>
                      <a:pt x="592" y="246"/>
                    </a:lnTo>
                    <a:lnTo>
                      <a:pt x="513" y="243"/>
                    </a:lnTo>
                    <a:lnTo>
                      <a:pt x="476" y="241"/>
                    </a:lnTo>
                    <a:lnTo>
                      <a:pt x="438" y="239"/>
                    </a:lnTo>
                    <a:lnTo>
                      <a:pt x="402" y="236"/>
                    </a:lnTo>
                    <a:lnTo>
                      <a:pt x="368" y="232"/>
                    </a:lnTo>
                    <a:lnTo>
                      <a:pt x="335" y="228"/>
                    </a:lnTo>
                    <a:lnTo>
                      <a:pt x="302" y="224"/>
                    </a:lnTo>
                    <a:lnTo>
                      <a:pt x="272" y="219"/>
                    </a:lnTo>
                    <a:lnTo>
                      <a:pt x="243" y="213"/>
                    </a:lnTo>
                    <a:lnTo>
                      <a:pt x="215" y="207"/>
                    </a:lnTo>
                    <a:lnTo>
                      <a:pt x="188" y="201"/>
                    </a:lnTo>
                    <a:lnTo>
                      <a:pt x="164" y="193"/>
                    </a:lnTo>
                    <a:lnTo>
                      <a:pt x="141" y="186"/>
                    </a:lnTo>
                    <a:lnTo>
                      <a:pt x="119" y="177"/>
                    </a:lnTo>
                    <a:lnTo>
                      <a:pt x="99" y="168"/>
                    </a:lnTo>
                    <a:lnTo>
                      <a:pt x="81" y="158"/>
                    </a:lnTo>
                    <a:lnTo>
                      <a:pt x="65" y="148"/>
                    </a:lnTo>
                    <a:lnTo>
                      <a:pt x="49" y="136"/>
                    </a:lnTo>
                    <a:lnTo>
                      <a:pt x="36" y="124"/>
                    </a:lnTo>
                    <a:lnTo>
                      <a:pt x="25" y="111"/>
                    </a:lnTo>
                    <a:lnTo>
                      <a:pt x="16" y="97"/>
                    </a:lnTo>
                    <a:lnTo>
                      <a:pt x="9" y="82"/>
                    </a:lnTo>
                    <a:lnTo>
                      <a:pt x="4" y="66"/>
                    </a:lnTo>
                    <a:lnTo>
                      <a:pt x="1" y="49"/>
                    </a:lnTo>
                    <a:lnTo>
                      <a:pt x="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95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49" name="Freeform 59"/>
              <p:cNvSpPr>
                <a:spLocks/>
              </p:cNvSpPr>
              <p:nvPr/>
            </p:nvSpPr>
            <p:spPr bwMode="auto">
              <a:xfrm>
                <a:off x="411080" y="2621483"/>
                <a:ext cx="177800" cy="33338"/>
              </a:xfrm>
              <a:custGeom>
                <a:avLst/>
                <a:gdLst>
                  <a:gd name="T0" fmla="*/ 1571 w 1572"/>
                  <a:gd name="T1" fmla="*/ 162 h 299"/>
                  <a:gd name="T2" fmla="*/ 1564 w 1572"/>
                  <a:gd name="T3" fmla="*/ 132 h 299"/>
                  <a:gd name="T4" fmla="*/ 1551 w 1572"/>
                  <a:gd name="T5" fmla="*/ 107 h 299"/>
                  <a:gd name="T6" fmla="*/ 1532 w 1572"/>
                  <a:gd name="T7" fmla="*/ 85 h 299"/>
                  <a:gd name="T8" fmla="*/ 1507 w 1572"/>
                  <a:gd name="T9" fmla="*/ 66 h 299"/>
                  <a:gd name="T10" fmla="*/ 1475 w 1572"/>
                  <a:gd name="T11" fmla="*/ 51 h 299"/>
                  <a:gd name="T12" fmla="*/ 1437 w 1572"/>
                  <a:gd name="T13" fmla="*/ 38 h 299"/>
                  <a:gd name="T14" fmla="*/ 1391 w 1572"/>
                  <a:gd name="T15" fmla="*/ 27 h 299"/>
                  <a:gd name="T16" fmla="*/ 1339 w 1572"/>
                  <a:gd name="T17" fmla="*/ 18 h 299"/>
                  <a:gd name="T18" fmla="*/ 1279 w 1572"/>
                  <a:gd name="T19" fmla="*/ 12 h 299"/>
                  <a:gd name="T20" fmla="*/ 1179 w 1572"/>
                  <a:gd name="T21" fmla="*/ 5 h 299"/>
                  <a:gd name="T22" fmla="*/ 1019 w 1572"/>
                  <a:gd name="T23" fmla="*/ 1 h 299"/>
                  <a:gd name="T24" fmla="*/ 830 w 1572"/>
                  <a:gd name="T25" fmla="*/ 0 h 299"/>
                  <a:gd name="T26" fmla="*/ 656 w 1572"/>
                  <a:gd name="T27" fmla="*/ 0 h 299"/>
                  <a:gd name="T28" fmla="*/ 521 w 1572"/>
                  <a:gd name="T29" fmla="*/ 1 h 299"/>
                  <a:gd name="T30" fmla="*/ 393 w 1572"/>
                  <a:gd name="T31" fmla="*/ 5 h 299"/>
                  <a:gd name="T32" fmla="*/ 304 w 1572"/>
                  <a:gd name="T33" fmla="*/ 12 h 299"/>
                  <a:gd name="T34" fmla="*/ 250 w 1572"/>
                  <a:gd name="T35" fmla="*/ 18 h 299"/>
                  <a:gd name="T36" fmla="*/ 199 w 1572"/>
                  <a:gd name="T37" fmla="*/ 27 h 299"/>
                  <a:gd name="T38" fmla="*/ 153 w 1572"/>
                  <a:gd name="T39" fmla="*/ 38 h 299"/>
                  <a:gd name="T40" fmla="*/ 112 w 1572"/>
                  <a:gd name="T41" fmla="*/ 51 h 299"/>
                  <a:gd name="T42" fmla="*/ 77 w 1572"/>
                  <a:gd name="T43" fmla="*/ 66 h 299"/>
                  <a:gd name="T44" fmla="*/ 48 w 1572"/>
                  <a:gd name="T45" fmla="*/ 85 h 299"/>
                  <a:gd name="T46" fmla="*/ 24 w 1572"/>
                  <a:gd name="T47" fmla="*/ 107 h 299"/>
                  <a:gd name="T48" fmla="*/ 9 w 1572"/>
                  <a:gd name="T49" fmla="*/ 132 h 299"/>
                  <a:gd name="T50" fmla="*/ 1 w 1572"/>
                  <a:gd name="T51" fmla="*/ 162 h 299"/>
                  <a:gd name="T52" fmla="*/ 1 w 1572"/>
                  <a:gd name="T53" fmla="*/ 183 h 299"/>
                  <a:gd name="T54" fmla="*/ 9 w 1572"/>
                  <a:gd name="T55" fmla="*/ 192 h 299"/>
                  <a:gd name="T56" fmla="*/ 24 w 1572"/>
                  <a:gd name="T57" fmla="*/ 202 h 299"/>
                  <a:gd name="T58" fmla="*/ 48 w 1572"/>
                  <a:gd name="T59" fmla="*/ 212 h 299"/>
                  <a:gd name="T60" fmla="*/ 94 w 1572"/>
                  <a:gd name="T61" fmla="*/ 227 h 299"/>
                  <a:gd name="T62" fmla="*/ 175 w 1572"/>
                  <a:gd name="T63" fmla="*/ 247 h 299"/>
                  <a:gd name="T64" fmla="*/ 276 w 1572"/>
                  <a:gd name="T65" fmla="*/ 265 h 299"/>
                  <a:gd name="T66" fmla="*/ 393 w 1572"/>
                  <a:gd name="T67" fmla="*/ 281 h 299"/>
                  <a:gd name="T68" fmla="*/ 521 w 1572"/>
                  <a:gd name="T69" fmla="*/ 292 h 299"/>
                  <a:gd name="T70" fmla="*/ 656 w 1572"/>
                  <a:gd name="T71" fmla="*/ 298 h 299"/>
                  <a:gd name="T72" fmla="*/ 830 w 1572"/>
                  <a:gd name="T73" fmla="*/ 298 h 299"/>
                  <a:gd name="T74" fmla="*/ 1019 w 1572"/>
                  <a:gd name="T75" fmla="*/ 292 h 299"/>
                  <a:gd name="T76" fmla="*/ 1179 w 1572"/>
                  <a:gd name="T77" fmla="*/ 281 h 299"/>
                  <a:gd name="T78" fmla="*/ 1311 w 1572"/>
                  <a:gd name="T79" fmla="*/ 265 h 299"/>
                  <a:gd name="T80" fmla="*/ 1414 w 1572"/>
                  <a:gd name="T81" fmla="*/ 247 h 299"/>
                  <a:gd name="T82" fmla="*/ 1475 w 1572"/>
                  <a:gd name="T83" fmla="*/ 232 h 299"/>
                  <a:gd name="T84" fmla="*/ 1507 w 1572"/>
                  <a:gd name="T85" fmla="*/ 222 h 299"/>
                  <a:gd name="T86" fmla="*/ 1532 w 1572"/>
                  <a:gd name="T87" fmla="*/ 212 h 299"/>
                  <a:gd name="T88" fmla="*/ 1551 w 1572"/>
                  <a:gd name="T89" fmla="*/ 202 h 299"/>
                  <a:gd name="T90" fmla="*/ 1564 w 1572"/>
                  <a:gd name="T91" fmla="*/ 192 h 299"/>
                  <a:gd name="T92" fmla="*/ 1571 w 1572"/>
                  <a:gd name="T93" fmla="*/ 183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72" h="299">
                    <a:moveTo>
                      <a:pt x="1572" y="178"/>
                    </a:moveTo>
                    <a:lnTo>
                      <a:pt x="1571" y="162"/>
                    </a:lnTo>
                    <a:lnTo>
                      <a:pt x="1569" y="146"/>
                    </a:lnTo>
                    <a:lnTo>
                      <a:pt x="1564" y="132"/>
                    </a:lnTo>
                    <a:lnTo>
                      <a:pt x="1558" y="119"/>
                    </a:lnTo>
                    <a:lnTo>
                      <a:pt x="1551" y="107"/>
                    </a:lnTo>
                    <a:lnTo>
                      <a:pt x="1542" y="95"/>
                    </a:lnTo>
                    <a:lnTo>
                      <a:pt x="1532" y="85"/>
                    </a:lnTo>
                    <a:lnTo>
                      <a:pt x="1520" y="75"/>
                    </a:lnTo>
                    <a:lnTo>
                      <a:pt x="1507" y="66"/>
                    </a:lnTo>
                    <a:lnTo>
                      <a:pt x="1492" y="58"/>
                    </a:lnTo>
                    <a:lnTo>
                      <a:pt x="1475" y="51"/>
                    </a:lnTo>
                    <a:lnTo>
                      <a:pt x="1457" y="44"/>
                    </a:lnTo>
                    <a:lnTo>
                      <a:pt x="1437" y="38"/>
                    </a:lnTo>
                    <a:lnTo>
                      <a:pt x="1414" y="32"/>
                    </a:lnTo>
                    <a:lnTo>
                      <a:pt x="1391" y="27"/>
                    </a:lnTo>
                    <a:lnTo>
                      <a:pt x="1366" y="22"/>
                    </a:lnTo>
                    <a:lnTo>
                      <a:pt x="1339" y="18"/>
                    </a:lnTo>
                    <a:lnTo>
                      <a:pt x="1311" y="15"/>
                    </a:lnTo>
                    <a:lnTo>
                      <a:pt x="1279" y="12"/>
                    </a:lnTo>
                    <a:lnTo>
                      <a:pt x="1248" y="9"/>
                    </a:lnTo>
                    <a:lnTo>
                      <a:pt x="1179" y="5"/>
                    </a:lnTo>
                    <a:lnTo>
                      <a:pt x="1102" y="3"/>
                    </a:lnTo>
                    <a:lnTo>
                      <a:pt x="1019" y="1"/>
                    </a:lnTo>
                    <a:lnTo>
                      <a:pt x="928" y="0"/>
                    </a:lnTo>
                    <a:lnTo>
                      <a:pt x="830" y="0"/>
                    </a:lnTo>
                    <a:lnTo>
                      <a:pt x="725" y="0"/>
                    </a:lnTo>
                    <a:lnTo>
                      <a:pt x="656" y="0"/>
                    </a:lnTo>
                    <a:lnTo>
                      <a:pt x="587" y="0"/>
                    </a:lnTo>
                    <a:lnTo>
                      <a:pt x="521" y="1"/>
                    </a:lnTo>
                    <a:lnTo>
                      <a:pt x="455" y="3"/>
                    </a:lnTo>
                    <a:lnTo>
                      <a:pt x="393" y="5"/>
                    </a:lnTo>
                    <a:lnTo>
                      <a:pt x="333" y="9"/>
                    </a:lnTo>
                    <a:lnTo>
                      <a:pt x="304" y="12"/>
                    </a:lnTo>
                    <a:lnTo>
                      <a:pt x="276" y="15"/>
                    </a:lnTo>
                    <a:lnTo>
                      <a:pt x="250" y="18"/>
                    </a:lnTo>
                    <a:lnTo>
                      <a:pt x="224" y="22"/>
                    </a:lnTo>
                    <a:lnTo>
                      <a:pt x="199" y="27"/>
                    </a:lnTo>
                    <a:lnTo>
                      <a:pt x="175" y="32"/>
                    </a:lnTo>
                    <a:lnTo>
                      <a:pt x="153" y="38"/>
                    </a:lnTo>
                    <a:lnTo>
                      <a:pt x="132" y="44"/>
                    </a:lnTo>
                    <a:lnTo>
                      <a:pt x="112" y="51"/>
                    </a:lnTo>
                    <a:lnTo>
                      <a:pt x="94" y="58"/>
                    </a:lnTo>
                    <a:lnTo>
                      <a:pt x="77" y="66"/>
                    </a:lnTo>
                    <a:lnTo>
                      <a:pt x="62" y="75"/>
                    </a:lnTo>
                    <a:lnTo>
                      <a:pt x="48" y="85"/>
                    </a:lnTo>
                    <a:lnTo>
                      <a:pt x="35" y="95"/>
                    </a:lnTo>
                    <a:lnTo>
                      <a:pt x="24" y="107"/>
                    </a:lnTo>
                    <a:lnTo>
                      <a:pt x="16" y="119"/>
                    </a:lnTo>
                    <a:lnTo>
                      <a:pt x="9" y="132"/>
                    </a:lnTo>
                    <a:lnTo>
                      <a:pt x="4" y="146"/>
                    </a:lnTo>
                    <a:lnTo>
                      <a:pt x="1" y="162"/>
                    </a:lnTo>
                    <a:lnTo>
                      <a:pt x="0" y="178"/>
                    </a:lnTo>
                    <a:lnTo>
                      <a:pt x="1" y="183"/>
                    </a:lnTo>
                    <a:lnTo>
                      <a:pt x="4" y="187"/>
                    </a:lnTo>
                    <a:lnTo>
                      <a:pt x="9" y="192"/>
                    </a:lnTo>
                    <a:lnTo>
                      <a:pt x="16" y="197"/>
                    </a:lnTo>
                    <a:lnTo>
                      <a:pt x="24" y="202"/>
                    </a:lnTo>
                    <a:lnTo>
                      <a:pt x="35" y="207"/>
                    </a:lnTo>
                    <a:lnTo>
                      <a:pt x="48" y="212"/>
                    </a:lnTo>
                    <a:lnTo>
                      <a:pt x="62" y="217"/>
                    </a:lnTo>
                    <a:lnTo>
                      <a:pt x="94" y="227"/>
                    </a:lnTo>
                    <a:lnTo>
                      <a:pt x="132" y="237"/>
                    </a:lnTo>
                    <a:lnTo>
                      <a:pt x="175" y="247"/>
                    </a:lnTo>
                    <a:lnTo>
                      <a:pt x="224" y="256"/>
                    </a:lnTo>
                    <a:lnTo>
                      <a:pt x="276" y="265"/>
                    </a:lnTo>
                    <a:lnTo>
                      <a:pt x="333" y="273"/>
                    </a:lnTo>
                    <a:lnTo>
                      <a:pt x="393" y="281"/>
                    </a:lnTo>
                    <a:lnTo>
                      <a:pt x="455" y="287"/>
                    </a:lnTo>
                    <a:lnTo>
                      <a:pt x="521" y="292"/>
                    </a:lnTo>
                    <a:lnTo>
                      <a:pt x="587" y="296"/>
                    </a:lnTo>
                    <a:lnTo>
                      <a:pt x="656" y="298"/>
                    </a:lnTo>
                    <a:lnTo>
                      <a:pt x="725" y="299"/>
                    </a:lnTo>
                    <a:lnTo>
                      <a:pt x="830" y="298"/>
                    </a:lnTo>
                    <a:lnTo>
                      <a:pt x="928" y="296"/>
                    </a:lnTo>
                    <a:lnTo>
                      <a:pt x="1019" y="292"/>
                    </a:lnTo>
                    <a:lnTo>
                      <a:pt x="1102" y="287"/>
                    </a:lnTo>
                    <a:lnTo>
                      <a:pt x="1179" y="281"/>
                    </a:lnTo>
                    <a:lnTo>
                      <a:pt x="1248" y="273"/>
                    </a:lnTo>
                    <a:lnTo>
                      <a:pt x="1311" y="265"/>
                    </a:lnTo>
                    <a:lnTo>
                      <a:pt x="1366" y="256"/>
                    </a:lnTo>
                    <a:lnTo>
                      <a:pt x="1414" y="247"/>
                    </a:lnTo>
                    <a:lnTo>
                      <a:pt x="1457" y="237"/>
                    </a:lnTo>
                    <a:lnTo>
                      <a:pt x="1475" y="232"/>
                    </a:lnTo>
                    <a:lnTo>
                      <a:pt x="1492" y="227"/>
                    </a:lnTo>
                    <a:lnTo>
                      <a:pt x="1507" y="222"/>
                    </a:lnTo>
                    <a:lnTo>
                      <a:pt x="1520" y="217"/>
                    </a:lnTo>
                    <a:lnTo>
                      <a:pt x="1532" y="212"/>
                    </a:lnTo>
                    <a:lnTo>
                      <a:pt x="1542" y="207"/>
                    </a:lnTo>
                    <a:lnTo>
                      <a:pt x="1551" y="202"/>
                    </a:lnTo>
                    <a:lnTo>
                      <a:pt x="1558" y="197"/>
                    </a:lnTo>
                    <a:lnTo>
                      <a:pt x="1564" y="192"/>
                    </a:lnTo>
                    <a:lnTo>
                      <a:pt x="1569" y="187"/>
                    </a:lnTo>
                    <a:lnTo>
                      <a:pt x="1571" y="183"/>
                    </a:lnTo>
                    <a:lnTo>
                      <a:pt x="1572" y="178"/>
                    </a:lnTo>
                    <a:close/>
                  </a:path>
                </a:pathLst>
              </a:custGeom>
              <a:solidFill>
                <a:srgbClr val="87A0A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50" name="Freeform 60"/>
              <p:cNvSpPr>
                <a:spLocks/>
              </p:cNvSpPr>
              <p:nvPr/>
            </p:nvSpPr>
            <p:spPr bwMode="auto">
              <a:xfrm>
                <a:off x="411080" y="2640533"/>
                <a:ext cx="177800" cy="33338"/>
              </a:xfrm>
              <a:custGeom>
                <a:avLst/>
                <a:gdLst>
                  <a:gd name="T0" fmla="*/ 1 w 1572"/>
                  <a:gd name="T1" fmla="*/ 5 h 290"/>
                  <a:gd name="T2" fmla="*/ 9 w 1572"/>
                  <a:gd name="T3" fmla="*/ 14 h 290"/>
                  <a:gd name="T4" fmla="*/ 24 w 1572"/>
                  <a:gd name="T5" fmla="*/ 24 h 290"/>
                  <a:gd name="T6" fmla="*/ 48 w 1572"/>
                  <a:gd name="T7" fmla="*/ 34 h 290"/>
                  <a:gd name="T8" fmla="*/ 94 w 1572"/>
                  <a:gd name="T9" fmla="*/ 49 h 290"/>
                  <a:gd name="T10" fmla="*/ 175 w 1572"/>
                  <a:gd name="T11" fmla="*/ 69 h 290"/>
                  <a:gd name="T12" fmla="*/ 276 w 1572"/>
                  <a:gd name="T13" fmla="*/ 87 h 290"/>
                  <a:gd name="T14" fmla="*/ 393 w 1572"/>
                  <a:gd name="T15" fmla="*/ 103 h 290"/>
                  <a:gd name="T16" fmla="*/ 521 w 1572"/>
                  <a:gd name="T17" fmla="*/ 114 h 290"/>
                  <a:gd name="T18" fmla="*/ 656 w 1572"/>
                  <a:gd name="T19" fmla="*/ 120 h 290"/>
                  <a:gd name="T20" fmla="*/ 830 w 1572"/>
                  <a:gd name="T21" fmla="*/ 120 h 290"/>
                  <a:gd name="T22" fmla="*/ 1019 w 1572"/>
                  <a:gd name="T23" fmla="*/ 114 h 290"/>
                  <a:gd name="T24" fmla="*/ 1179 w 1572"/>
                  <a:gd name="T25" fmla="*/ 103 h 290"/>
                  <a:gd name="T26" fmla="*/ 1311 w 1572"/>
                  <a:gd name="T27" fmla="*/ 87 h 290"/>
                  <a:gd name="T28" fmla="*/ 1414 w 1572"/>
                  <a:gd name="T29" fmla="*/ 69 h 290"/>
                  <a:gd name="T30" fmla="*/ 1475 w 1572"/>
                  <a:gd name="T31" fmla="*/ 54 h 290"/>
                  <a:gd name="T32" fmla="*/ 1507 w 1572"/>
                  <a:gd name="T33" fmla="*/ 44 h 290"/>
                  <a:gd name="T34" fmla="*/ 1532 w 1572"/>
                  <a:gd name="T35" fmla="*/ 34 h 290"/>
                  <a:gd name="T36" fmla="*/ 1551 w 1572"/>
                  <a:gd name="T37" fmla="*/ 24 h 290"/>
                  <a:gd name="T38" fmla="*/ 1564 w 1572"/>
                  <a:gd name="T39" fmla="*/ 14 h 290"/>
                  <a:gd name="T40" fmla="*/ 1571 w 1572"/>
                  <a:gd name="T41" fmla="*/ 5 h 290"/>
                  <a:gd name="T42" fmla="*/ 1572 w 1572"/>
                  <a:gd name="T43" fmla="*/ 121 h 290"/>
                  <a:gd name="T44" fmla="*/ 1569 w 1572"/>
                  <a:gd name="T45" fmla="*/ 145 h 290"/>
                  <a:gd name="T46" fmla="*/ 1558 w 1572"/>
                  <a:gd name="T47" fmla="*/ 167 h 290"/>
                  <a:gd name="T48" fmla="*/ 1542 w 1572"/>
                  <a:gd name="T49" fmla="*/ 187 h 290"/>
                  <a:gd name="T50" fmla="*/ 1520 w 1572"/>
                  <a:gd name="T51" fmla="*/ 205 h 290"/>
                  <a:gd name="T52" fmla="*/ 1492 w 1572"/>
                  <a:gd name="T53" fmla="*/ 220 h 290"/>
                  <a:gd name="T54" fmla="*/ 1457 w 1572"/>
                  <a:gd name="T55" fmla="*/ 235 h 290"/>
                  <a:gd name="T56" fmla="*/ 1414 w 1572"/>
                  <a:gd name="T57" fmla="*/ 247 h 290"/>
                  <a:gd name="T58" fmla="*/ 1366 w 1572"/>
                  <a:gd name="T59" fmla="*/ 257 h 290"/>
                  <a:gd name="T60" fmla="*/ 1311 w 1572"/>
                  <a:gd name="T61" fmla="*/ 266 h 290"/>
                  <a:gd name="T62" fmla="*/ 1248 w 1572"/>
                  <a:gd name="T63" fmla="*/ 273 h 290"/>
                  <a:gd name="T64" fmla="*/ 1102 w 1572"/>
                  <a:gd name="T65" fmla="*/ 283 h 290"/>
                  <a:gd name="T66" fmla="*/ 928 w 1572"/>
                  <a:gd name="T67" fmla="*/ 288 h 290"/>
                  <a:gd name="T68" fmla="*/ 725 w 1572"/>
                  <a:gd name="T69" fmla="*/ 290 h 290"/>
                  <a:gd name="T70" fmla="*/ 587 w 1572"/>
                  <a:gd name="T71" fmla="*/ 288 h 290"/>
                  <a:gd name="T72" fmla="*/ 455 w 1572"/>
                  <a:gd name="T73" fmla="*/ 283 h 290"/>
                  <a:gd name="T74" fmla="*/ 333 w 1572"/>
                  <a:gd name="T75" fmla="*/ 273 h 290"/>
                  <a:gd name="T76" fmla="*/ 276 w 1572"/>
                  <a:gd name="T77" fmla="*/ 266 h 290"/>
                  <a:gd name="T78" fmla="*/ 224 w 1572"/>
                  <a:gd name="T79" fmla="*/ 257 h 290"/>
                  <a:gd name="T80" fmla="*/ 175 w 1572"/>
                  <a:gd name="T81" fmla="*/ 247 h 290"/>
                  <a:gd name="T82" fmla="*/ 132 w 1572"/>
                  <a:gd name="T83" fmla="*/ 235 h 290"/>
                  <a:gd name="T84" fmla="*/ 94 w 1572"/>
                  <a:gd name="T85" fmla="*/ 220 h 290"/>
                  <a:gd name="T86" fmla="*/ 62 w 1572"/>
                  <a:gd name="T87" fmla="*/ 205 h 290"/>
                  <a:gd name="T88" fmla="*/ 35 w 1572"/>
                  <a:gd name="T89" fmla="*/ 187 h 290"/>
                  <a:gd name="T90" fmla="*/ 16 w 1572"/>
                  <a:gd name="T91" fmla="*/ 167 h 290"/>
                  <a:gd name="T92" fmla="*/ 4 w 1572"/>
                  <a:gd name="T93" fmla="*/ 145 h 290"/>
                  <a:gd name="T94" fmla="*/ 0 w 1572"/>
                  <a:gd name="T95" fmla="*/ 121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72" h="290">
                    <a:moveTo>
                      <a:pt x="0" y="0"/>
                    </a:moveTo>
                    <a:lnTo>
                      <a:pt x="1" y="5"/>
                    </a:lnTo>
                    <a:lnTo>
                      <a:pt x="4" y="9"/>
                    </a:lnTo>
                    <a:lnTo>
                      <a:pt x="9" y="14"/>
                    </a:lnTo>
                    <a:lnTo>
                      <a:pt x="16" y="19"/>
                    </a:lnTo>
                    <a:lnTo>
                      <a:pt x="24" y="24"/>
                    </a:lnTo>
                    <a:lnTo>
                      <a:pt x="35" y="29"/>
                    </a:lnTo>
                    <a:lnTo>
                      <a:pt x="48" y="34"/>
                    </a:lnTo>
                    <a:lnTo>
                      <a:pt x="62" y="39"/>
                    </a:lnTo>
                    <a:lnTo>
                      <a:pt x="94" y="49"/>
                    </a:lnTo>
                    <a:lnTo>
                      <a:pt x="132" y="59"/>
                    </a:lnTo>
                    <a:lnTo>
                      <a:pt x="175" y="69"/>
                    </a:lnTo>
                    <a:lnTo>
                      <a:pt x="224" y="78"/>
                    </a:lnTo>
                    <a:lnTo>
                      <a:pt x="276" y="87"/>
                    </a:lnTo>
                    <a:lnTo>
                      <a:pt x="333" y="95"/>
                    </a:lnTo>
                    <a:lnTo>
                      <a:pt x="393" y="103"/>
                    </a:lnTo>
                    <a:lnTo>
                      <a:pt x="455" y="109"/>
                    </a:lnTo>
                    <a:lnTo>
                      <a:pt x="521" y="114"/>
                    </a:lnTo>
                    <a:lnTo>
                      <a:pt x="587" y="118"/>
                    </a:lnTo>
                    <a:lnTo>
                      <a:pt x="656" y="120"/>
                    </a:lnTo>
                    <a:lnTo>
                      <a:pt x="725" y="121"/>
                    </a:lnTo>
                    <a:lnTo>
                      <a:pt x="830" y="120"/>
                    </a:lnTo>
                    <a:lnTo>
                      <a:pt x="928" y="118"/>
                    </a:lnTo>
                    <a:lnTo>
                      <a:pt x="1019" y="114"/>
                    </a:lnTo>
                    <a:lnTo>
                      <a:pt x="1102" y="109"/>
                    </a:lnTo>
                    <a:lnTo>
                      <a:pt x="1179" y="103"/>
                    </a:lnTo>
                    <a:lnTo>
                      <a:pt x="1248" y="95"/>
                    </a:lnTo>
                    <a:lnTo>
                      <a:pt x="1311" y="87"/>
                    </a:lnTo>
                    <a:lnTo>
                      <a:pt x="1366" y="78"/>
                    </a:lnTo>
                    <a:lnTo>
                      <a:pt x="1414" y="69"/>
                    </a:lnTo>
                    <a:lnTo>
                      <a:pt x="1457" y="59"/>
                    </a:lnTo>
                    <a:lnTo>
                      <a:pt x="1475" y="54"/>
                    </a:lnTo>
                    <a:lnTo>
                      <a:pt x="1492" y="49"/>
                    </a:lnTo>
                    <a:lnTo>
                      <a:pt x="1507" y="44"/>
                    </a:lnTo>
                    <a:lnTo>
                      <a:pt x="1520" y="39"/>
                    </a:lnTo>
                    <a:lnTo>
                      <a:pt x="1532" y="34"/>
                    </a:lnTo>
                    <a:lnTo>
                      <a:pt x="1542" y="29"/>
                    </a:lnTo>
                    <a:lnTo>
                      <a:pt x="1551" y="24"/>
                    </a:lnTo>
                    <a:lnTo>
                      <a:pt x="1558" y="19"/>
                    </a:lnTo>
                    <a:lnTo>
                      <a:pt x="1564" y="14"/>
                    </a:lnTo>
                    <a:lnTo>
                      <a:pt x="1569" y="9"/>
                    </a:lnTo>
                    <a:lnTo>
                      <a:pt x="1571" y="5"/>
                    </a:lnTo>
                    <a:lnTo>
                      <a:pt x="1572" y="0"/>
                    </a:lnTo>
                    <a:lnTo>
                      <a:pt x="1572" y="121"/>
                    </a:lnTo>
                    <a:lnTo>
                      <a:pt x="1571" y="133"/>
                    </a:lnTo>
                    <a:lnTo>
                      <a:pt x="1569" y="145"/>
                    </a:lnTo>
                    <a:lnTo>
                      <a:pt x="1564" y="157"/>
                    </a:lnTo>
                    <a:lnTo>
                      <a:pt x="1558" y="167"/>
                    </a:lnTo>
                    <a:lnTo>
                      <a:pt x="1551" y="177"/>
                    </a:lnTo>
                    <a:lnTo>
                      <a:pt x="1542" y="187"/>
                    </a:lnTo>
                    <a:lnTo>
                      <a:pt x="1532" y="196"/>
                    </a:lnTo>
                    <a:lnTo>
                      <a:pt x="1520" y="205"/>
                    </a:lnTo>
                    <a:lnTo>
                      <a:pt x="1507" y="213"/>
                    </a:lnTo>
                    <a:lnTo>
                      <a:pt x="1492" y="220"/>
                    </a:lnTo>
                    <a:lnTo>
                      <a:pt x="1475" y="228"/>
                    </a:lnTo>
                    <a:lnTo>
                      <a:pt x="1457" y="235"/>
                    </a:lnTo>
                    <a:lnTo>
                      <a:pt x="1437" y="241"/>
                    </a:lnTo>
                    <a:lnTo>
                      <a:pt x="1414" y="247"/>
                    </a:lnTo>
                    <a:lnTo>
                      <a:pt x="1391" y="252"/>
                    </a:lnTo>
                    <a:lnTo>
                      <a:pt x="1366" y="257"/>
                    </a:lnTo>
                    <a:lnTo>
                      <a:pt x="1339" y="261"/>
                    </a:lnTo>
                    <a:lnTo>
                      <a:pt x="1311" y="266"/>
                    </a:lnTo>
                    <a:lnTo>
                      <a:pt x="1279" y="269"/>
                    </a:lnTo>
                    <a:lnTo>
                      <a:pt x="1248" y="273"/>
                    </a:lnTo>
                    <a:lnTo>
                      <a:pt x="1179" y="278"/>
                    </a:lnTo>
                    <a:lnTo>
                      <a:pt x="1102" y="283"/>
                    </a:lnTo>
                    <a:lnTo>
                      <a:pt x="1019" y="286"/>
                    </a:lnTo>
                    <a:lnTo>
                      <a:pt x="928" y="288"/>
                    </a:lnTo>
                    <a:lnTo>
                      <a:pt x="830" y="290"/>
                    </a:lnTo>
                    <a:lnTo>
                      <a:pt x="725" y="290"/>
                    </a:lnTo>
                    <a:lnTo>
                      <a:pt x="656" y="290"/>
                    </a:lnTo>
                    <a:lnTo>
                      <a:pt x="587" y="288"/>
                    </a:lnTo>
                    <a:lnTo>
                      <a:pt x="521" y="286"/>
                    </a:lnTo>
                    <a:lnTo>
                      <a:pt x="455" y="283"/>
                    </a:lnTo>
                    <a:lnTo>
                      <a:pt x="393" y="278"/>
                    </a:lnTo>
                    <a:lnTo>
                      <a:pt x="333" y="273"/>
                    </a:lnTo>
                    <a:lnTo>
                      <a:pt x="304" y="269"/>
                    </a:lnTo>
                    <a:lnTo>
                      <a:pt x="276" y="266"/>
                    </a:lnTo>
                    <a:lnTo>
                      <a:pt x="250" y="261"/>
                    </a:lnTo>
                    <a:lnTo>
                      <a:pt x="224" y="257"/>
                    </a:lnTo>
                    <a:lnTo>
                      <a:pt x="199" y="252"/>
                    </a:lnTo>
                    <a:lnTo>
                      <a:pt x="175" y="247"/>
                    </a:lnTo>
                    <a:lnTo>
                      <a:pt x="153" y="241"/>
                    </a:lnTo>
                    <a:lnTo>
                      <a:pt x="132" y="235"/>
                    </a:lnTo>
                    <a:lnTo>
                      <a:pt x="112" y="228"/>
                    </a:lnTo>
                    <a:lnTo>
                      <a:pt x="94" y="220"/>
                    </a:lnTo>
                    <a:lnTo>
                      <a:pt x="77" y="213"/>
                    </a:lnTo>
                    <a:lnTo>
                      <a:pt x="62" y="205"/>
                    </a:lnTo>
                    <a:lnTo>
                      <a:pt x="48" y="196"/>
                    </a:lnTo>
                    <a:lnTo>
                      <a:pt x="35" y="187"/>
                    </a:lnTo>
                    <a:lnTo>
                      <a:pt x="24" y="177"/>
                    </a:lnTo>
                    <a:lnTo>
                      <a:pt x="16" y="167"/>
                    </a:lnTo>
                    <a:lnTo>
                      <a:pt x="9" y="157"/>
                    </a:lnTo>
                    <a:lnTo>
                      <a:pt x="4" y="145"/>
                    </a:lnTo>
                    <a:lnTo>
                      <a:pt x="1" y="133"/>
                    </a:lnTo>
                    <a:lnTo>
                      <a:pt x="0" y="1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84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51" name="Freeform 61"/>
              <p:cNvSpPr>
                <a:spLocks/>
              </p:cNvSpPr>
              <p:nvPr/>
            </p:nvSpPr>
            <p:spPr bwMode="auto">
              <a:xfrm>
                <a:off x="392030" y="2589733"/>
                <a:ext cx="187325" cy="50800"/>
              </a:xfrm>
              <a:custGeom>
                <a:avLst/>
                <a:gdLst>
                  <a:gd name="T0" fmla="*/ 1650 w 1652"/>
                  <a:gd name="T1" fmla="*/ 268 h 460"/>
                  <a:gd name="T2" fmla="*/ 1641 w 1652"/>
                  <a:gd name="T3" fmla="*/ 240 h 460"/>
                  <a:gd name="T4" fmla="*/ 1624 w 1652"/>
                  <a:gd name="T5" fmla="*/ 213 h 460"/>
                  <a:gd name="T6" fmla="*/ 1598 w 1652"/>
                  <a:gd name="T7" fmla="*/ 187 h 460"/>
                  <a:gd name="T8" fmla="*/ 1564 w 1652"/>
                  <a:gd name="T9" fmla="*/ 161 h 460"/>
                  <a:gd name="T10" fmla="*/ 1524 w 1652"/>
                  <a:gd name="T11" fmla="*/ 137 h 460"/>
                  <a:gd name="T12" fmla="*/ 1477 w 1652"/>
                  <a:gd name="T13" fmla="*/ 115 h 460"/>
                  <a:gd name="T14" fmla="*/ 1424 w 1652"/>
                  <a:gd name="T15" fmla="*/ 94 h 460"/>
                  <a:gd name="T16" fmla="*/ 1366 w 1652"/>
                  <a:gd name="T17" fmla="*/ 75 h 460"/>
                  <a:gd name="T18" fmla="*/ 1303 w 1652"/>
                  <a:gd name="T19" fmla="*/ 57 h 460"/>
                  <a:gd name="T20" fmla="*/ 1236 w 1652"/>
                  <a:gd name="T21" fmla="*/ 41 h 460"/>
                  <a:gd name="T22" fmla="*/ 1164 w 1652"/>
                  <a:gd name="T23" fmla="*/ 28 h 460"/>
                  <a:gd name="T24" fmla="*/ 1091 w 1652"/>
                  <a:gd name="T25" fmla="*/ 17 h 460"/>
                  <a:gd name="T26" fmla="*/ 1013 w 1652"/>
                  <a:gd name="T27" fmla="*/ 9 h 460"/>
                  <a:gd name="T28" fmla="*/ 935 w 1652"/>
                  <a:gd name="T29" fmla="*/ 3 h 460"/>
                  <a:gd name="T30" fmla="*/ 854 w 1652"/>
                  <a:gd name="T31" fmla="*/ 0 h 460"/>
                  <a:gd name="T32" fmla="*/ 778 w 1652"/>
                  <a:gd name="T33" fmla="*/ 0 h 460"/>
                  <a:gd name="T34" fmla="*/ 704 w 1652"/>
                  <a:gd name="T35" fmla="*/ 3 h 460"/>
                  <a:gd name="T36" fmla="*/ 632 w 1652"/>
                  <a:gd name="T37" fmla="*/ 9 h 460"/>
                  <a:gd name="T38" fmla="*/ 559 w 1652"/>
                  <a:gd name="T39" fmla="*/ 17 h 460"/>
                  <a:gd name="T40" fmla="*/ 489 w 1652"/>
                  <a:gd name="T41" fmla="*/ 28 h 460"/>
                  <a:gd name="T42" fmla="*/ 420 w 1652"/>
                  <a:gd name="T43" fmla="*/ 41 h 460"/>
                  <a:gd name="T44" fmla="*/ 354 w 1652"/>
                  <a:gd name="T45" fmla="*/ 57 h 460"/>
                  <a:gd name="T46" fmla="*/ 291 w 1652"/>
                  <a:gd name="T47" fmla="*/ 75 h 460"/>
                  <a:gd name="T48" fmla="*/ 234 w 1652"/>
                  <a:gd name="T49" fmla="*/ 94 h 460"/>
                  <a:gd name="T50" fmla="*/ 180 w 1652"/>
                  <a:gd name="T51" fmla="*/ 115 h 460"/>
                  <a:gd name="T52" fmla="*/ 132 w 1652"/>
                  <a:gd name="T53" fmla="*/ 137 h 460"/>
                  <a:gd name="T54" fmla="*/ 91 w 1652"/>
                  <a:gd name="T55" fmla="*/ 161 h 460"/>
                  <a:gd name="T56" fmla="*/ 56 w 1652"/>
                  <a:gd name="T57" fmla="*/ 187 h 460"/>
                  <a:gd name="T58" fmla="*/ 29 w 1652"/>
                  <a:gd name="T59" fmla="*/ 213 h 460"/>
                  <a:gd name="T60" fmla="*/ 11 w 1652"/>
                  <a:gd name="T61" fmla="*/ 240 h 460"/>
                  <a:gd name="T62" fmla="*/ 1 w 1652"/>
                  <a:gd name="T63" fmla="*/ 268 h 460"/>
                  <a:gd name="T64" fmla="*/ 1 w 1652"/>
                  <a:gd name="T65" fmla="*/ 292 h 460"/>
                  <a:gd name="T66" fmla="*/ 11 w 1652"/>
                  <a:gd name="T67" fmla="*/ 311 h 460"/>
                  <a:gd name="T68" fmla="*/ 29 w 1652"/>
                  <a:gd name="T69" fmla="*/ 329 h 460"/>
                  <a:gd name="T70" fmla="*/ 56 w 1652"/>
                  <a:gd name="T71" fmla="*/ 346 h 460"/>
                  <a:gd name="T72" fmla="*/ 91 w 1652"/>
                  <a:gd name="T73" fmla="*/ 362 h 460"/>
                  <a:gd name="T74" fmla="*/ 132 w 1652"/>
                  <a:gd name="T75" fmla="*/ 377 h 460"/>
                  <a:gd name="T76" fmla="*/ 180 w 1652"/>
                  <a:gd name="T77" fmla="*/ 391 h 460"/>
                  <a:gd name="T78" fmla="*/ 234 w 1652"/>
                  <a:gd name="T79" fmla="*/ 404 h 460"/>
                  <a:gd name="T80" fmla="*/ 322 w 1652"/>
                  <a:gd name="T81" fmla="*/ 421 h 460"/>
                  <a:gd name="T82" fmla="*/ 453 w 1652"/>
                  <a:gd name="T83" fmla="*/ 440 h 460"/>
                  <a:gd name="T84" fmla="*/ 595 w 1652"/>
                  <a:gd name="T85" fmla="*/ 453 h 460"/>
                  <a:gd name="T86" fmla="*/ 740 w 1652"/>
                  <a:gd name="T87" fmla="*/ 459 h 460"/>
                  <a:gd name="T88" fmla="*/ 894 w 1652"/>
                  <a:gd name="T89" fmla="*/ 459 h 460"/>
                  <a:gd name="T90" fmla="*/ 1053 w 1652"/>
                  <a:gd name="T91" fmla="*/ 453 h 460"/>
                  <a:gd name="T92" fmla="*/ 1201 w 1652"/>
                  <a:gd name="T93" fmla="*/ 440 h 460"/>
                  <a:gd name="T94" fmla="*/ 1336 w 1652"/>
                  <a:gd name="T95" fmla="*/ 421 h 460"/>
                  <a:gd name="T96" fmla="*/ 1424 w 1652"/>
                  <a:gd name="T97" fmla="*/ 404 h 460"/>
                  <a:gd name="T98" fmla="*/ 1477 w 1652"/>
                  <a:gd name="T99" fmla="*/ 391 h 460"/>
                  <a:gd name="T100" fmla="*/ 1524 w 1652"/>
                  <a:gd name="T101" fmla="*/ 377 h 460"/>
                  <a:gd name="T102" fmla="*/ 1564 w 1652"/>
                  <a:gd name="T103" fmla="*/ 362 h 460"/>
                  <a:gd name="T104" fmla="*/ 1598 w 1652"/>
                  <a:gd name="T105" fmla="*/ 346 h 460"/>
                  <a:gd name="T106" fmla="*/ 1624 w 1652"/>
                  <a:gd name="T107" fmla="*/ 329 h 460"/>
                  <a:gd name="T108" fmla="*/ 1641 w 1652"/>
                  <a:gd name="T109" fmla="*/ 311 h 460"/>
                  <a:gd name="T110" fmla="*/ 1650 w 1652"/>
                  <a:gd name="T111" fmla="*/ 292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52" h="460">
                    <a:moveTo>
                      <a:pt x="1652" y="282"/>
                    </a:moveTo>
                    <a:lnTo>
                      <a:pt x="1650" y="268"/>
                    </a:lnTo>
                    <a:lnTo>
                      <a:pt x="1647" y="254"/>
                    </a:lnTo>
                    <a:lnTo>
                      <a:pt x="1641" y="240"/>
                    </a:lnTo>
                    <a:lnTo>
                      <a:pt x="1634" y="226"/>
                    </a:lnTo>
                    <a:lnTo>
                      <a:pt x="1624" y="213"/>
                    </a:lnTo>
                    <a:lnTo>
                      <a:pt x="1612" y="200"/>
                    </a:lnTo>
                    <a:lnTo>
                      <a:pt x="1598" y="187"/>
                    </a:lnTo>
                    <a:lnTo>
                      <a:pt x="1581" y="173"/>
                    </a:lnTo>
                    <a:lnTo>
                      <a:pt x="1564" y="161"/>
                    </a:lnTo>
                    <a:lnTo>
                      <a:pt x="1545" y="149"/>
                    </a:lnTo>
                    <a:lnTo>
                      <a:pt x="1524" y="137"/>
                    </a:lnTo>
                    <a:lnTo>
                      <a:pt x="1501" y="126"/>
                    </a:lnTo>
                    <a:lnTo>
                      <a:pt x="1477" y="115"/>
                    </a:lnTo>
                    <a:lnTo>
                      <a:pt x="1452" y="104"/>
                    </a:lnTo>
                    <a:lnTo>
                      <a:pt x="1424" y="94"/>
                    </a:lnTo>
                    <a:lnTo>
                      <a:pt x="1396" y="84"/>
                    </a:lnTo>
                    <a:lnTo>
                      <a:pt x="1366" y="75"/>
                    </a:lnTo>
                    <a:lnTo>
                      <a:pt x="1336" y="66"/>
                    </a:lnTo>
                    <a:lnTo>
                      <a:pt x="1303" y="57"/>
                    </a:lnTo>
                    <a:lnTo>
                      <a:pt x="1270" y="49"/>
                    </a:lnTo>
                    <a:lnTo>
                      <a:pt x="1236" y="41"/>
                    </a:lnTo>
                    <a:lnTo>
                      <a:pt x="1201" y="34"/>
                    </a:lnTo>
                    <a:lnTo>
                      <a:pt x="1164" y="28"/>
                    </a:lnTo>
                    <a:lnTo>
                      <a:pt x="1128" y="22"/>
                    </a:lnTo>
                    <a:lnTo>
                      <a:pt x="1091" y="17"/>
                    </a:lnTo>
                    <a:lnTo>
                      <a:pt x="1053" y="13"/>
                    </a:lnTo>
                    <a:lnTo>
                      <a:pt x="1013" y="9"/>
                    </a:lnTo>
                    <a:lnTo>
                      <a:pt x="975" y="6"/>
                    </a:lnTo>
                    <a:lnTo>
                      <a:pt x="935" y="3"/>
                    </a:lnTo>
                    <a:lnTo>
                      <a:pt x="894" y="2"/>
                    </a:lnTo>
                    <a:lnTo>
                      <a:pt x="854" y="0"/>
                    </a:lnTo>
                    <a:lnTo>
                      <a:pt x="814" y="0"/>
                    </a:lnTo>
                    <a:lnTo>
                      <a:pt x="778" y="0"/>
                    </a:lnTo>
                    <a:lnTo>
                      <a:pt x="740" y="2"/>
                    </a:lnTo>
                    <a:lnTo>
                      <a:pt x="704" y="3"/>
                    </a:lnTo>
                    <a:lnTo>
                      <a:pt x="668" y="6"/>
                    </a:lnTo>
                    <a:lnTo>
                      <a:pt x="632" y="9"/>
                    </a:lnTo>
                    <a:lnTo>
                      <a:pt x="595" y="13"/>
                    </a:lnTo>
                    <a:lnTo>
                      <a:pt x="559" y="17"/>
                    </a:lnTo>
                    <a:lnTo>
                      <a:pt x="524" y="22"/>
                    </a:lnTo>
                    <a:lnTo>
                      <a:pt x="489" y="28"/>
                    </a:lnTo>
                    <a:lnTo>
                      <a:pt x="453" y="34"/>
                    </a:lnTo>
                    <a:lnTo>
                      <a:pt x="420" y="41"/>
                    </a:lnTo>
                    <a:lnTo>
                      <a:pt x="386" y="49"/>
                    </a:lnTo>
                    <a:lnTo>
                      <a:pt x="354" y="57"/>
                    </a:lnTo>
                    <a:lnTo>
                      <a:pt x="322" y="66"/>
                    </a:lnTo>
                    <a:lnTo>
                      <a:pt x="291" y="75"/>
                    </a:lnTo>
                    <a:lnTo>
                      <a:pt x="262" y="84"/>
                    </a:lnTo>
                    <a:lnTo>
                      <a:pt x="234" y="94"/>
                    </a:lnTo>
                    <a:lnTo>
                      <a:pt x="205" y="104"/>
                    </a:lnTo>
                    <a:lnTo>
                      <a:pt x="180" y="115"/>
                    </a:lnTo>
                    <a:lnTo>
                      <a:pt x="155" y="126"/>
                    </a:lnTo>
                    <a:lnTo>
                      <a:pt x="132" y="137"/>
                    </a:lnTo>
                    <a:lnTo>
                      <a:pt x="111" y="149"/>
                    </a:lnTo>
                    <a:lnTo>
                      <a:pt x="91" y="161"/>
                    </a:lnTo>
                    <a:lnTo>
                      <a:pt x="73" y="173"/>
                    </a:lnTo>
                    <a:lnTo>
                      <a:pt x="56" y="187"/>
                    </a:lnTo>
                    <a:lnTo>
                      <a:pt x="42" y="200"/>
                    </a:lnTo>
                    <a:lnTo>
                      <a:pt x="29" y="213"/>
                    </a:lnTo>
                    <a:lnTo>
                      <a:pt x="19" y="226"/>
                    </a:lnTo>
                    <a:lnTo>
                      <a:pt x="11" y="240"/>
                    </a:lnTo>
                    <a:lnTo>
                      <a:pt x="5" y="254"/>
                    </a:lnTo>
                    <a:lnTo>
                      <a:pt x="1" y="268"/>
                    </a:lnTo>
                    <a:lnTo>
                      <a:pt x="0" y="282"/>
                    </a:lnTo>
                    <a:lnTo>
                      <a:pt x="1" y="292"/>
                    </a:lnTo>
                    <a:lnTo>
                      <a:pt x="5" y="301"/>
                    </a:lnTo>
                    <a:lnTo>
                      <a:pt x="11" y="311"/>
                    </a:lnTo>
                    <a:lnTo>
                      <a:pt x="19" y="320"/>
                    </a:lnTo>
                    <a:lnTo>
                      <a:pt x="29" y="329"/>
                    </a:lnTo>
                    <a:lnTo>
                      <a:pt x="42" y="338"/>
                    </a:lnTo>
                    <a:lnTo>
                      <a:pt x="56" y="346"/>
                    </a:lnTo>
                    <a:lnTo>
                      <a:pt x="73" y="354"/>
                    </a:lnTo>
                    <a:lnTo>
                      <a:pt x="91" y="362"/>
                    </a:lnTo>
                    <a:lnTo>
                      <a:pt x="111" y="370"/>
                    </a:lnTo>
                    <a:lnTo>
                      <a:pt x="132" y="377"/>
                    </a:lnTo>
                    <a:lnTo>
                      <a:pt x="155" y="384"/>
                    </a:lnTo>
                    <a:lnTo>
                      <a:pt x="180" y="391"/>
                    </a:lnTo>
                    <a:lnTo>
                      <a:pt x="205" y="398"/>
                    </a:lnTo>
                    <a:lnTo>
                      <a:pt x="234" y="404"/>
                    </a:lnTo>
                    <a:lnTo>
                      <a:pt x="262" y="410"/>
                    </a:lnTo>
                    <a:lnTo>
                      <a:pt x="322" y="421"/>
                    </a:lnTo>
                    <a:lnTo>
                      <a:pt x="386" y="431"/>
                    </a:lnTo>
                    <a:lnTo>
                      <a:pt x="453" y="440"/>
                    </a:lnTo>
                    <a:lnTo>
                      <a:pt x="524" y="447"/>
                    </a:lnTo>
                    <a:lnTo>
                      <a:pt x="595" y="453"/>
                    </a:lnTo>
                    <a:lnTo>
                      <a:pt x="668" y="457"/>
                    </a:lnTo>
                    <a:lnTo>
                      <a:pt x="740" y="459"/>
                    </a:lnTo>
                    <a:lnTo>
                      <a:pt x="814" y="460"/>
                    </a:lnTo>
                    <a:lnTo>
                      <a:pt x="894" y="459"/>
                    </a:lnTo>
                    <a:lnTo>
                      <a:pt x="975" y="457"/>
                    </a:lnTo>
                    <a:lnTo>
                      <a:pt x="1053" y="453"/>
                    </a:lnTo>
                    <a:lnTo>
                      <a:pt x="1128" y="447"/>
                    </a:lnTo>
                    <a:lnTo>
                      <a:pt x="1201" y="440"/>
                    </a:lnTo>
                    <a:lnTo>
                      <a:pt x="1270" y="431"/>
                    </a:lnTo>
                    <a:lnTo>
                      <a:pt x="1336" y="421"/>
                    </a:lnTo>
                    <a:lnTo>
                      <a:pt x="1396" y="410"/>
                    </a:lnTo>
                    <a:lnTo>
                      <a:pt x="1424" y="404"/>
                    </a:lnTo>
                    <a:lnTo>
                      <a:pt x="1452" y="398"/>
                    </a:lnTo>
                    <a:lnTo>
                      <a:pt x="1477" y="391"/>
                    </a:lnTo>
                    <a:lnTo>
                      <a:pt x="1501" y="384"/>
                    </a:lnTo>
                    <a:lnTo>
                      <a:pt x="1524" y="377"/>
                    </a:lnTo>
                    <a:lnTo>
                      <a:pt x="1545" y="370"/>
                    </a:lnTo>
                    <a:lnTo>
                      <a:pt x="1564" y="362"/>
                    </a:lnTo>
                    <a:lnTo>
                      <a:pt x="1581" y="354"/>
                    </a:lnTo>
                    <a:lnTo>
                      <a:pt x="1598" y="346"/>
                    </a:lnTo>
                    <a:lnTo>
                      <a:pt x="1612" y="338"/>
                    </a:lnTo>
                    <a:lnTo>
                      <a:pt x="1624" y="329"/>
                    </a:lnTo>
                    <a:lnTo>
                      <a:pt x="1634" y="320"/>
                    </a:lnTo>
                    <a:lnTo>
                      <a:pt x="1641" y="311"/>
                    </a:lnTo>
                    <a:lnTo>
                      <a:pt x="1647" y="301"/>
                    </a:lnTo>
                    <a:lnTo>
                      <a:pt x="1650" y="292"/>
                    </a:lnTo>
                    <a:lnTo>
                      <a:pt x="1652" y="282"/>
                    </a:lnTo>
                    <a:close/>
                  </a:path>
                </a:pathLst>
              </a:custGeom>
              <a:solidFill>
                <a:srgbClr val="87A0A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52" name="Freeform 62"/>
              <p:cNvSpPr>
                <a:spLocks/>
              </p:cNvSpPr>
              <p:nvPr/>
            </p:nvSpPr>
            <p:spPr bwMode="auto">
              <a:xfrm>
                <a:off x="392030" y="2621483"/>
                <a:ext cx="187325" cy="33338"/>
              </a:xfrm>
              <a:custGeom>
                <a:avLst/>
                <a:gdLst>
                  <a:gd name="T0" fmla="*/ 1 w 1652"/>
                  <a:gd name="T1" fmla="*/ 10 h 299"/>
                  <a:gd name="T2" fmla="*/ 11 w 1652"/>
                  <a:gd name="T3" fmla="*/ 29 h 299"/>
                  <a:gd name="T4" fmla="*/ 29 w 1652"/>
                  <a:gd name="T5" fmla="*/ 47 h 299"/>
                  <a:gd name="T6" fmla="*/ 56 w 1652"/>
                  <a:gd name="T7" fmla="*/ 64 h 299"/>
                  <a:gd name="T8" fmla="*/ 91 w 1652"/>
                  <a:gd name="T9" fmla="*/ 80 h 299"/>
                  <a:gd name="T10" fmla="*/ 132 w 1652"/>
                  <a:gd name="T11" fmla="*/ 95 h 299"/>
                  <a:gd name="T12" fmla="*/ 180 w 1652"/>
                  <a:gd name="T13" fmla="*/ 109 h 299"/>
                  <a:gd name="T14" fmla="*/ 234 w 1652"/>
                  <a:gd name="T15" fmla="*/ 122 h 299"/>
                  <a:gd name="T16" fmla="*/ 322 w 1652"/>
                  <a:gd name="T17" fmla="*/ 139 h 299"/>
                  <a:gd name="T18" fmla="*/ 453 w 1652"/>
                  <a:gd name="T19" fmla="*/ 158 h 299"/>
                  <a:gd name="T20" fmla="*/ 595 w 1652"/>
                  <a:gd name="T21" fmla="*/ 171 h 299"/>
                  <a:gd name="T22" fmla="*/ 740 w 1652"/>
                  <a:gd name="T23" fmla="*/ 177 h 299"/>
                  <a:gd name="T24" fmla="*/ 894 w 1652"/>
                  <a:gd name="T25" fmla="*/ 177 h 299"/>
                  <a:gd name="T26" fmla="*/ 1053 w 1652"/>
                  <a:gd name="T27" fmla="*/ 171 h 299"/>
                  <a:gd name="T28" fmla="*/ 1201 w 1652"/>
                  <a:gd name="T29" fmla="*/ 158 h 299"/>
                  <a:gd name="T30" fmla="*/ 1336 w 1652"/>
                  <a:gd name="T31" fmla="*/ 139 h 299"/>
                  <a:gd name="T32" fmla="*/ 1424 w 1652"/>
                  <a:gd name="T33" fmla="*/ 122 h 299"/>
                  <a:gd name="T34" fmla="*/ 1477 w 1652"/>
                  <a:gd name="T35" fmla="*/ 109 h 299"/>
                  <a:gd name="T36" fmla="*/ 1524 w 1652"/>
                  <a:gd name="T37" fmla="*/ 95 h 299"/>
                  <a:gd name="T38" fmla="*/ 1564 w 1652"/>
                  <a:gd name="T39" fmla="*/ 80 h 299"/>
                  <a:gd name="T40" fmla="*/ 1598 w 1652"/>
                  <a:gd name="T41" fmla="*/ 64 h 299"/>
                  <a:gd name="T42" fmla="*/ 1624 w 1652"/>
                  <a:gd name="T43" fmla="*/ 47 h 299"/>
                  <a:gd name="T44" fmla="*/ 1641 w 1652"/>
                  <a:gd name="T45" fmla="*/ 29 h 299"/>
                  <a:gd name="T46" fmla="*/ 1650 w 1652"/>
                  <a:gd name="T47" fmla="*/ 10 h 299"/>
                  <a:gd name="T48" fmla="*/ 1652 w 1652"/>
                  <a:gd name="T49" fmla="*/ 105 h 299"/>
                  <a:gd name="T50" fmla="*/ 1647 w 1652"/>
                  <a:gd name="T51" fmla="*/ 119 h 299"/>
                  <a:gd name="T52" fmla="*/ 1634 w 1652"/>
                  <a:gd name="T53" fmla="*/ 134 h 299"/>
                  <a:gd name="T54" fmla="*/ 1612 w 1652"/>
                  <a:gd name="T55" fmla="*/ 149 h 299"/>
                  <a:gd name="T56" fmla="*/ 1581 w 1652"/>
                  <a:gd name="T57" fmla="*/ 166 h 299"/>
                  <a:gd name="T58" fmla="*/ 1545 w 1652"/>
                  <a:gd name="T59" fmla="*/ 182 h 299"/>
                  <a:gd name="T60" fmla="*/ 1501 w 1652"/>
                  <a:gd name="T61" fmla="*/ 198 h 299"/>
                  <a:gd name="T62" fmla="*/ 1452 w 1652"/>
                  <a:gd name="T63" fmla="*/ 214 h 299"/>
                  <a:gd name="T64" fmla="*/ 1396 w 1652"/>
                  <a:gd name="T65" fmla="*/ 229 h 299"/>
                  <a:gd name="T66" fmla="*/ 1336 w 1652"/>
                  <a:gd name="T67" fmla="*/ 243 h 299"/>
                  <a:gd name="T68" fmla="*/ 1270 w 1652"/>
                  <a:gd name="T69" fmla="*/ 256 h 299"/>
                  <a:gd name="T70" fmla="*/ 1201 w 1652"/>
                  <a:gd name="T71" fmla="*/ 268 h 299"/>
                  <a:gd name="T72" fmla="*/ 1128 w 1652"/>
                  <a:gd name="T73" fmla="*/ 279 h 299"/>
                  <a:gd name="T74" fmla="*/ 1053 w 1652"/>
                  <a:gd name="T75" fmla="*/ 287 h 299"/>
                  <a:gd name="T76" fmla="*/ 975 w 1652"/>
                  <a:gd name="T77" fmla="*/ 294 h 299"/>
                  <a:gd name="T78" fmla="*/ 894 w 1652"/>
                  <a:gd name="T79" fmla="*/ 298 h 299"/>
                  <a:gd name="T80" fmla="*/ 814 w 1652"/>
                  <a:gd name="T81" fmla="*/ 299 h 299"/>
                  <a:gd name="T82" fmla="*/ 740 w 1652"/>
                  <a:gd name="T83" fmla="*/ 298 h 299"/>
                  <a:gd name="T84" fmla="*/ 668 w 1652"/>
                  <a:gd name="T85" fmla="*/ 294 h 299"/>
                  <a:gd name="T86" fmla="*/ 595 w 1652"/>
                  <a:gd name="T87" fmla="*/ 287 h 299"/>
                  <a:gd name="T88" fmla="*/ 524 w 1652"/>
                  <a:gd name="T89" fmla="*/ 279 h 299"/>
                  <a:gd name="T90" fmla="*/ 386 w 1652"/>
                  <a:gd name="T91" fmla="*/ 256 h 299"/>
                  <a:gd name="T92" fmla="*/ 262 w 1652"/>
                  <a:gd name="T93" fmla="*/ 229 h 299"/>
                  <a:gd name="T94" fmla="*/ 205 w 1652"/>
                  <a:gd name="T95" fmla="*/ 214 h 299"/>
                  <a:gd name="T96" fmla="*/ 155 w 1652"/>
                  <a:gd name="T97" fmla="*/ 198 h 299"/>
                  <a:gd name="T98" fmla="*/ 111 w 1652"/>
                  <a:gd name="T99" fmla="*/ 182 h 299"/>
                  <a:gd name="T100" fmla="*/ 73 w 1652"/>
                  <a:gd name="T101" fmla="*/ 166 h 299"/>
                  <a:gd name="T102" fmla="*/ 42 w 1652"/>
                  <a:gd name="T103" fmla="*/ 149 h 299"/>
                  <a:gd name="T104" fmla="*/ 19 w 1652"/>
                  <a:gd name="T105" fmla="*/ 134 h 299"/>
                  <a:gd name="T106" fmla="*/ 5 w 1652"/>
                  <a:gd name="T107" fmla="*/ 119 h 299"/>
                  <a:gd name="T108" fmla="*/ 0 w 1652"/>
                  <a:gd name="T109" fmla="*/ 105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52" h="299">
                    <a:moveTo>
                      <a:pt x="0" y="0"/>
                    </a:moveTo>
                    <a:lnTo>
                      <a:pt x="1" y="10"/>
                    </a:lnTo>
                    <a:lnTo>
                      <a:pt x="5" y="19"/>
                    </a:lnTo>
                    <a:lnTo>
                      <a:pt x="11" y="29"/>
                    </a:lnTo>
                    <a:lnTo>
                      <a:pt x="19" y="38"/>
                    </a:lnTo>
                    <a:lnTo>
                      <a:pt x="29" y="47"/>
                    </a:lnTo>
                    <a:lnTo>
                      <a:pt x="42" y="56"/>
                    </a:lnTo>
                    <a:lnTo>
                      <a:pt x="56" y="64"/>
                    </a:lnTo>
                    <a:lnTo>
                      <a:pt x="73" y="72"/>
                    </a:lnTo>
                    <a:lnTo>
                      <a:pt x="91" y="80"/>
                    </a:lnTo>
                    <a:lnTo>
                      <a:pt x="111" y="88"/>
                    </a:lnTo>
                    <a:lnTo>
                      <a:pt x="132" y="95"/>
                    </a:lnTo>
                    <a:lnTo>
                      <a:pt x="155" y="102"/>
                    </a:lnTo>
                    <a:lnTo>
                      <a:pt x="180" y="109"/>
                    </a:lnTo>
                    <a:lnTo>
                      <a:pt x="205" y="116"/>
                    </a:lnTo>
                    <a:lnTo>
                      <a:pt x="234" y="122"/>
                    </a:lnTo>
                    <a:lnTo>
                      <a:pt x="262" y="128"/>
                    </a:lnTo>
                    <a:lnTo>
                      <a:pt x="322" y="139"/>
                    </a:lnTo>
                    <a:lnTo>
                      <a:pt x="386" y="149"/>
                    </a:lnTo>
                    <a:lnTo>
                      <a:pt x="453" y="158"/>
                    </a:lnTo>
                    <a:lnTo>
                      <a:pt x="524" y="165"/>
                    </a:lnTo>
                    <a:lnTo>
                      <a:pt x="595" y="171"/>
                    </a:lnTo>
                    <a:lnTo>
                      <a:pt x="668" y="175"/>
                    </a:lnTo>
                    <a:lnTo>
                      <a:pt x="740" y="177"/>
                    </a:lnTo>
                    <a:lnTo>
                      <a:pt x="814" y="178"/>
                    </a:lnTo>
                    <a:lnTo>
                      <a:pt x="894" y="177"/>
                    </a:lnTo>
                    <a:lnTo>
                      <a:pt x="975" y="175"/>
                    </a:lnTo>
                    <a:lnTo>
                      <a:pt x="1053" y="171"/>
                    </a:lnTo>
                    <a:lnTo>
                      <a:pt x="1128" y="165"/>
                    </a:lnTo>
                    <a:lnTo>
                      <a:pt x="1201" y="158"/>
                    </a:lnTo>
                    <a:lnTo>
                      <a:pt x="1270" y="149"/>
                    </a:lnTo>
                    <a:lnTo>
                      <a:pt x="1336" y="139"/>
                    </a:lnTo>
                    <a:lnTo>
                      <a:pt x="1396" y="128"/>
                    </a:lnTo>
                    <a:lnTo>
                      <a:pt x="1424" y="122"/>
                    </a:lnTo>
                    <a:lnTo>
                      <a:pt x="1452" y="116"/>
                    </a:lnTo>
                    <a:lnTo>
                      <a:pt x="1477" y="109"/>
                    </a:lnTo>
                    <a:lnTo>
                      <a:pt x="1501" y="102"/>
                    </a:lnTo>
                    <a:lnTo>
                      <a:pt x="1524" y="95"/>
                    </a:lnTo>
                    <a:lnTo>
                      <a:pt x="1545" y="88"/>
                    </a:lnTo>
                    <a:lnTo>
                      <a:pt x="1564" y="80"/>
                    </a:lnTo>
                    <a:lnTo>
                      <a:pt x="1581" y="72"/>
                    </a:lnTo>
                    <a:lnTo>
                      <a:pt x="1598" y="64"/>
                    </a:lnTo>
                    <a:lnTo>
                      <a:pt x="1612" y="56"/>
                    </a:lnTo>
                    <a:lnTo>
                      <a:pt x="1624" y="47"/>
                    </a:lnTo>
                    <a:lnTo>
                      <a:pt x="1634" y="38"/>
                    </a:lnTo>
                    <a:lnTo>
                      <a:pt x="1641" y="29"/>
                    </a:lnTo>
                    <a:lnTo>
                      <a:pt x="1647" y="19"/>
                    </a:lnTo>
                    <a:lnTo>
                      <a:pt x="1650" y="10"/>
                    </a:lnTo>
                    <a:lnTo>
                      <a:pt x="1652" y="0"/>
                    </a:lnTo>
                    <a:lnTo>
                      <a:pt x="1652" y="105"/>
                    </a:lnTo>
                    <a:lnTo>
                      <a:pt x="1650" y="112"/>
                    </a:lnTo>
                    <a:lnTo>
                      <a:pt x="1647" y="119"/>
                    </a:lnTo>
                    <a:lnTo>
                      <a:pt x="1641" y="126"/>
                    </a:lnTo>
                    <a:lnTo>
                      <a:pt x="1634" y="134"/>
                    </a:lnTo>
                    <a:lnTo>
                      <a:pt x="1624" y="142"/>
                    </a:lnTo>
                    <a:lnTo>
                      <a:pt x="1612" y="149"/>
                    </a:lnTo>
                    <a:lnTo>
                      <a:pt x="1598" y="158"/>
                    </a:lnTo>
                    <a:lnTo>
                      <a:pt x="1581" y="166"/>
                    </a:lnTo>
                    <a:lnTo>
                      <a:pt x="1564" y="174"/>
                    </a:lnTo>
                    <a:lnTo>
                      <a:pt x="1545" y="182"/>
                    </a:lnTo>
                    <a:lnTo>
                      <a:pt x="1524" y="190"/>
                    </a:lnTo>
                    <a:lnTo>
                      <a:pt x="1501" y="198"/>
                    </a:lnTo>
                    <a:lnTo>
                      <a:pt x="1477" y="206"/>
                    </a:lnTo>
                    <a:lnTo>
                      <a:pt x="1452" y="214"/>
                    </a:lnTo>
                    <a:lnTo>
                      <a:pt x="1424" y="222"/>
                    </a:lnTo>
                    <a:lnTo>
                      <a:pt x="1396" y="229"/>
                    </a:lnTo>
                    <a:lnTo>
                      <a:pt x="1366" y="236"/>
                    </a:lnTo>
                    <a:lnTo>
                      <a:pt x="1336" y="243"/>
                    </a:lnTo>
                    <a:lnTo>
                      <a:pt x="1303" y="250"/>
                    </a:lnTo>
                    <a:lnTo>
                      <a:pt x="1270" y="256"/>
                    </a:lnTo>
                    <a:lnTo>
                      <a:pt x="1236" y="262"/>
                    </a:lnTo>
                    <a:lnTo>
                      <a:pt x="1201" y="268"/>
                    </a:lnTo>
                    <a:lnTo>
                      <a:pt x="1164" y="273"/>
                    </a:lnTo>
                    <a:lnTo>
                      <a:pt x="1128" y="279"/>
                    </a:lnTo>
                    <a:lnTo>
                      <a:pt x="1091" y="284"/>
                    </a:lnTo>
                    <a:lnTo>
                      <a:pt x="1053" y="287"/>
                    </a:lnTo>
                    <a:lnTo>
                      <a:pt x="1013" y="291"/>
                    </a:lnTo>
                    <a:lnTo>
                      <a:pt x="975" y="294"/>
                    </a:lnTo>
                    <a:lnTo>
                      <a:pt x="935" y="296"/>
                    </a:lnTo>
                    <a:lnTo>
                      <a:pt x="894" y="298"/>
                    </a:lnTo>
                    <a:lnTo>
                      <a:pt x="854" y="299"/>
                    </a:lnTo>
                    <a:lnTo>
                      <a:pt x="814" y="299"/>
                    </a:lnTo>
                    <a:lnTo>
                      <a:pt x="778" y="299"/>
                    </a:lnTo>
                    <a:lnTo>
                      <a:pt x="740" y="298"/>
                    </a:lnTo>
                    <a:lnTo>
                      <a:pt x="704" y="296"/>
                    </a:lnTo>
                    <a:lnTo>
                      <a:pt x="668" y="294"/>
                    </a:lnTo>
                    <a:lnTo>
                      <a:pt x="632" y="291"/>
                    </a:lnTo>
                    <a:lnTo>
                      <a:pt x="595" y="287"/>
                    </a:lnTo>
                    <a:lnTo>
                      <a:pt x="559" y="284"/>
                    </a:lnTo>
                    <a:lnTo>
                      <a:pt x="524" y="279"/>
                    </a:lnTo>
                    <a:lnTo>
                      <a:pt x="453" y="268"/>
                    </a:lnTo>
                    <a:lnTo>
                      <a:pt x="386" y="256"/>
                    </a:lnTo>
                    <a:lnTo>
                      <a:pt x="322" y="243"/>
                    </a:lnTo>
                    <a:lnTo>
                      <a:pt x="262" y="229"/>
                    </a:lnTo>
                    <a:lnTo>
                      <a:pt x="234" y="222"/>
                    </a:lnTo>
                    <a:lnTo>
                      <a:pt x="205" y="214"/>
                    </a:lnTo>
                    <a:lnTo>
                      <a:pt x="180" y="206"/>
                    </a:lnTo>
                    <a:lnTo>
                      <a:pt x="155" y="198"/>
                    </a:lnTo>
                    <a:lnTo>
                      <a:pt x="132" y="190"/>
                    </a:lnTo>
                    <a:lnTo>
                      <a:pt x="111" y="182"/>
                    </a:lnTo>
                    <a:lnTo>
                      <a:pt x="91" y="174"/>
                    </a:lnTo>
                    <a:lnTo>
                      <a:pt x="73" y="166"/>
                    </a:lnTo>
                    <a:lnTo>
                      <a:pt x="56" y="158"/>
                    </a:lnTo>
                    <a:lnTo>
                      <a:pt x="42" y="149"/>
                    </a:lnTo>
                    <a:lnTo>
                      <a:pt x="29" y="142"/>
                    </a:lnTo>
                    <a:lnTo>
                      <a:pt x="19" y="134"/>
                    </a:lnTo>
                    <a:lnTo>
                      <a:pt x="11" y="126"/>
                    </a:lnTo>
                    <a:lnTo>
                      <a:pt x="5" y="119"/>
                    </a:lnTo>
                    <a:lnTo>
                      <a:pt x="1" y="112"/>
                    </a:lnTo>
                    <a:lnTo>
                      <a:pt x="0" y="1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84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53" name="Freeform 63"/>
              <p:cNvSpPr>
                <a:spLocks/>
              </p:cNvSpPr>
              <p:nvPr/>
            </p:nvSpPr>
            <p:spPr bwMode="auto">
              <a:xfrm>
                <a:off x="425368" y="2564333"/>
                <a:ext cx="179388" cy="42863"/>
              </a:xfrm>
              <a:custGeom>
                <a:avLst/>
                <a:gdLst>
                  <a:gd name="T0" fmla="*/ 1579 w 1580"/>
                  <a:gd name="T1" fmla="*/ 218 h 379"/>
                  <a:gd name="T2" fmla="*/ 1571 w 1580"/>
                  <a:gd name="T3" fmla="*/ 200 h 379"/>
                  <a:gd name="T4" fmla="*/ 1557 w 1580"/>
                  <a:gd name="T5" fmla="*/ 182 h 379"/>
                  <a:gd name="T6" fmla="*/ 1536 w 1580"/>
                  <a:gd name="T7" fmla="*/ 163 h 379"/>
                  <a:gd name="T8" fmla="*/ 1507 w 1580"/>
                  <a:gd name="T9" fmla="*/ 144 h 379"/>
                  <a:gd name="T10" fmla="*/ 1472 w 1580"/>
                  <a:gd name="T11" fmla="*/ 125 h 379"/>
                  <a:gd name="T12" fmla="*/ 1428 w 1580"/>
                  <a:gd name="T13" fmla="*/ 106 h 379"/>
                  <a:gd name="T14" fmla="*/ 1378 w 1580"/>
                  <a:gd name="T15" fmla="*/ 89 h 379"/>
                  <a:gd name="T16" fmla="*/ 1320 w 1580"/>
                  <a:gd name="T17" fmla="*/ 72 h 379"/>
                  <a:gd name="T18" fmla="*/ 1254 w 1580"/>
                  <a:gd name="T19" fmla="*/ 56 h 379"/>
                  <a:gd name="T20" fmla="*/ 1181 w 1580"/>
                  <a:gd name="T21" fmla="*/ 42 h 379"/>
                  <a:gd name="T22" fmla="*/ 1099 w 1580"/>
                  <a:gd name="T23" fmla="*/ 29 h 379"/>
                  <a:gd name="T24" fmla="*/ 1010 w 1580"/>
                  <a:gd name="T25" fmla="*/ 18 h 379"/>
                  <a:gd name="T26" fmla="*/ 914 w 1580"/>
                  <a:gd name="T27" fmla="*/ 9 h 379"/>
                  <a:gd name="T28" fmla="*/ 809 w 1580"/>
                  <a:gd name="T29" fmla="*/ 4 h 379"/>
                  <a:gd name="T30" fmla="*/ 696 w 1580"/>
                  <a:gd name="T31" fmla="*/ 0 h 379"/>
                  <a:gd name="T32" fmla="*/ 610 w 1580"/>
                  <a:gd name="T33" fmla="*/ 0 h 379"/>
                  <a:gd name="T34" fmla="*/ 554 w 1580"/>
                  <a:gd name="T35" fmla="*/ 4 h 379"/>
                  <a:gd name="T36" fmla="*/ 498 w 1580"/>
                  <a:gd name="T37" fmla="*/ 9 h 379"/>
                  <a:gd name="T38" fmla="*/ 442 w 1580"/>
                  <a:gd name="T39" fmla="*/ 18 h 379"/>
                  <a:gd name="T40" fmla="*/ 387 w 1580"/>
                  <a:gd name="T41" fmla="*/ 29 h 379"/>
                  <a:gd name="T42" fmla="*/ 334 w 1580"/>
                  <a:gd name="T43" fmla="*/ 42 h 379"/>
                  <a:gd name="T44" fmla="*/ 282 w 1580"/>
                  <a:gd name="T45" fmla="*/ 56 h 379"/>
                  <a:gd name="T46" fmla="*/ 233 w 1580"/>
                  <a:gd name="T47" fmla="*/ 72 h 379"/>
                  <a:gd name="T48" fmla="*/ 186 w 1580"/>
                  <a:gd name="T49" fmla="*/ 89 h 379"/>
                  <a:gd name="T50" fmla="*/ 144 w 1580"/>
                  <a:gd name="T51" fmla="*/ 106 h 379"/>
                  <a:gd name="T52" fmla="*/ 107 w 1580"/>
                  <a:gd name="T53" fmla="*/ 125 h 379"/>
                  <a:gd name="T54" fmla="*/ 74 w 1580"/>
                  <a:gd name="T55" fmla="*/ 144 h 379"/>
                  <a:gd name="T56" fmla="*/ 45 w 1580"/>
                  <a:gd name="T57" fmla="*/ 163 h 379"/>
                  <a:gd name="T58" fmla="*/ 24 w 1580"/>
                  <a:gd name="T59" fmla="*/ 182 h 379"/>
                  <a:gd name="T60" fmla="*/ 9 w 1580"/>
                  <a:gd name="T61" fmla="*/ 200 h 379"/>
                  <a:gd name="T62" fmla="*/ 1 w 1580"/>
                  <a:gd name="T63" fmla="*/ 218 h 379"/>
                  <a:gd name="T64" fmla="*/ 1 w 1580"/>
                  <a:gd name="T65" fmla="*/ 238 h 379"/>
                  <a:gd name="T66" fmla="*/ 9 w 1580"/>
                  <a:gd name="T67" fmla="*/ 259 h 379"/>
                  <a:gd name="T68" fmla="*/ 24 w 1580"/>
                  <a:gd name="T69" fmla="*/ 279 h 379"/>
                  <a:gd name="T70" fmla="*/ 45 w 1580"/>
                  <a:gd name="T71" fmla="*/ 297 h 379"/>
                  <a:gd name="T72" fmla="*/ 74 w 1580"/>
                  <a:gd name="T73" fmla="*/ 312 h 379"/>
                  <a:gd name="T74" fmla="*/ 107 w 1580"/>
                  <a:gd name="T75" fmla="*/ 325 h 379"/>
                  <a:gd name="T76" fmla="*/ 144 w 1580"/>
                  <a:gd name="T77" fmla="*/ 337 h 379"/>
                  <a:gd name="T78" fmla="*/ 186 w 1580"/>
                  <a:gd name="T79" fmla="*/ 347 h 379"/>
                  <a:gd name="T80" fmla="*/ 257 w 1580"/>
                  <a:gd name="T81" fmla="*/ 359 h 379"/>
                  <a:gd name="T82" fmla="*/ 361 w 1580"/>
                  <a:gd name="T83" fmla="*/ 370 h 379"/>
                  <a:gd name="T84" fmla="*/ 471 w 1580"/>
                  <a:gd name="T85" fmla="*/ 376 h 379"/>
                  <a:gd name="T86" fmla="*/ 581 w 1580"/>
                  <a:gd name="T87" fmla="*/ 379 h 379"/>
                  <a:gd name="T88" fmla="*/ 754 w 1580"/>
                  <a:gd name="T89" fmla="*/ 379 h 379"/>
                  <a:gd name="T90" fmla="*/ 963 w 1580"/>
                  <a:gd name="T91" fmla="*/ 376 h 379"/>
                  <a:gd name="T92" fmla="*/ 1140 w 1580"/>
                  <a:gd name="T93" fmla="*/ 370 h 379"/>
                  <a:gd name="T94" fmla="*/ 1254 w 1580"/>
                  <a:gd name="T95" fmla="*/ 362 h 379"/>
                  <a:gd name="T96" fmla="*/ 1320 w 1580"/>
                  <a:gd name="T97" fmla="*/ 355 h 379"/>
                  <a:gd name="T98" fmla="*/ 1378 w 1580"/>
                  <a:gd name="T99" fmla="*/ 347 h 379"/>
                  <a:gd name="T100" fmla="*/ 1428 w 1580"/>
                  <a:gd name="T101" fmla="*/ 337 h 379"/>
                  <a:gd name="T102" fmla="*/ 1472 w 1580"/>
                  <a:gd name="T103" fmla="*/ 325 h 379"/>
                  <a:gd name="T104" fmla="*/ 1507 w 1580"/>
                  <a:gd name="T105" fmla="*/ 312 h 379"/>
                  <a:gd name="T106" fmla="*/ 1536 w 1580"/>
                  <a:gd name="T107" fmla="*/ 297 h 379"/>
                  <a:gd name="T108" fmla="*/ 1557 w 1580"/>
                  <a:gd name="T109" fmla="*/ 279 h 379"/>
                  <a:gd name="T110" fmla="*/ 1571 w 1580"/>
                  <a:gd name="T111" fmla="*/ 259 h 379"/>
                  <a:gd name="T112" fmla="*/ 1579 w 1580"/>
                  <a:gd name="T113" fmla="*/ 238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80" h="379">
                    <a:moveTo>
                      <a:pt x="1580" y="226"/>
                    </a:moveTo>
                    <a:lnTo>
                      <a:pt x="1579" y="218"/>
                    </a:lnTo>
                    <a:lnTo>
                      <a:pt x="1575" y="209"/>
                    </a:lnTo>
                    <a:lnTo>
                      <a:pt x="1571" y="200"/>
                    </a:lnTo>
                    <a:lnTo>
                      <a:pt x="1565" y="191"/>
                    </a:lnTo>
                    <a:lnTo>
                      <a:pt x="1557" y="182"/>
                    </a:lnTo>
                    <a:lnTo>
                      <a:pt x="1547" y="173"/>
                    </a:lnTo>
                    <a:lnTo>
                      <a:pt x="1536" y="163"/>
                    </a:lnTo>
                    <a:lnTo>
                      <a:pt x="1522" y="153"/>
                    </a:lnTo>
                    <a:lnTo>
                      <a:pt x="1507" y="144"/>
                    </a:lnTo>
                    <a:lnTo>
                      <a:pt x="1490" y="134"/>
                    </a:lnTo>
                    <a:lnTo>
                      <a:pt x="1472" y="125"/>
                    </a:lnTo>
                    <a:lnTo>
                      <a:pt x="1451" y="116"/>
                    </a:lnTo>
                    <a:lnTo>
                      <a:pt x="1428" y="106"/>
                    </a:lnTo>
                    <a:lnTo>
                      <a:pt x="1404" y="97"/>
                    </a:lnTo>
                    <a:lnTo>
                      <a:pt x="1378" y="89"/>
                    </a:lnTo>
                    <a:lnTo>
                      <a:pt x="1350" y="80"/>
                    </a:lnTo>
                    <a:lnTo>
                      <a:pt x="1320" y="72"/>
                    </a:lnTo>
                    <a:lnTo>
                      <a:pt x="1287" y="64"/>
                    </a:lnTo>
                    <a:lnTo>
                      <a:pt x="1254" y="56"/>
                    </a:lnTo>
                    <a:lnTo>
                      <a:pt x="1218" y="49"/>
                    </a:lnTo>
                    <a:lnTo>
                      <a:pt x="1181" y="42"/>
                    </a:lnTo>
                    <a:lnTo>
                      <a:pt x="1140" y="35"/>
                    </a:lnTo>
                    <a:lnTo>
                      <a:pt x="1099" y="29"/>
                    </a:lnTo>
                    <a:lnTo>
                      <a:pt x="1056" y="23"/>
                    </a:lnTo>
                    <a:lnTo>
                      <a:pt x="1010" y="18"/>
                    </a:lnTo>
                    <a:lnTo>
                      <a:pt x="963" y="13"/>
                    </a:lnTo>
                    <a:lnTo>
                      <a:pt x="914" y="9"/>
                    </a:lnTo>
                    <a:lnTo>
                      <a:pt x="862" y="6"/>
                    </a:lnTo>
                    <a:lnTo>
                      <a:pt x="809" y="4"/>
                    </a:lnTo>
                    <a:lnTo>
                      <a:pt x="754" y="2"/>
                    </a:lnTo>
                    <a:lnTo>
                      <a:pt x="696" y="0"/>
                    </a:lnTo>
                    <a:lnTo>
                      <a:pt x="637" y="0"/>
                    </a:lnTo>
                    <a:lnTo>
                      <a:pt x="610" y="0"/>
                    </a:lnTo>
                    <a:lnTo>
                      <a:pt x="581" y="2"/>
                    </a:lnTo>
                    <a:lnTo>
                      <a:pt x="554" y="4"/>
                    </a:lnTo>
                    <a:lnTo>
                      <a:pt x="526" y="6"/>
                    </a:lnTo>
                    <a:lnTo>
                      <a:pt x="498" y="9"/>
                    </a:lnTo>
                    <a:lnTo>
                      <a:pt x="471" y="13"/>
                    </a:lnTo>
                    <a:lnTo>
                      <a:pt x="442" y="18"/>
                    </a:lnTo>
                    <a:lnTo>
                      <a:pt x="415" y="23"/>
                    </a:lnTo>
                    <a:lnTo>
                      <a:pt x="387" y="29"/>
                    </a:lnTo>
                    <a:lnTo>
                      <a:pt x="361" y="35"/>
                    </a:lnTo>
                    <a:lnTo>
                      <a:pt x="334" y="42"/>
                    </a:lnTo>
                    <a:lnTo>
                      <a:pt x="307" y="49"/>
                    </a:lnTo>
                    <a:lnTo>
                      <a:pt x="282" y="56"/>
                    </a:lnTo>
                    <a:lnTo>
                      <a:pt x="257" y="64"/>
                    </a:lnTo>
                    <a:lnTo>
                      <a:pt x="233" y="72"/>
                    </a:lnTo>
                    <a:lnTo>
                      <a:pt x="210" y="80"/>
                    </a:lnTo>
                    <a:lnTo>
                      <a:pt x="186" y="89"/>
                    </a:lnTo>
                    <a:lnTo>
                      <a:pt x="165" y="97"/>
                    </a:lnTo>
                    <a:lnTo>
                      <a:pt x="144" y="106"/>
                    </a:lnTo>
                    <a:lnTo>
                      <a:pt x="125" y="116"/>
                    </a:lnTo>
                    <a:lnTo>
                      <a:pt x="107" y="125"/>
                    </a:lnTo>
                    <a:lnTo>
                      <a:pt x="89" y="134"/>
                    </a:lnTo>
                    <a:lnTo>
                      <a:pt x="74" y="144"/>
                    </a:lnTo>
                    <a:lnTo>
                      <a:pt x="59" y="153"/>
                    </a:lnTo>
                    <a:lnTo>
                      <a:pt x="45" y="163"/>
                    </a:lnTo>
                    <a:lnTo>
                      <a:pt x="34" y="173"/>
                    </a:lnTo>
                    <a:lnTo>
                      <a:pt x="24" y="182"/>
                    </a:lnTo>
                    <a:lnTo>
                      <a:pt x="15" y="191"/>
                    </a:lnTo>
                    <a:lnTo>
                      <a:pt x="9" y="200"/>
                    </a:lnTo>
                    <a:lnTo>
                      <a:pt x="4" y="209"/>
                    </a:lnTo>
                    <a:lnTo>
                      <a:pt x="1" y="218"/>
                    </a:lnTo>
                    <a:lnTo>
                      <a:pt x="0" y="226"/>
                    </a:lnTo>
                    <a:lnTo>
                      <a:pt x="1" y="238"/>
                    </a:lnTo>
                    <a:lnTo>
                      <a:pt x="4" y="249"/>
                    </a:lnTo>
                    <a:lnTo>
                      <a:pt x="9" y="259"/>
                    </a:lnTo>
                    <a:lnTo>
                      <a:pt x="15" y="269"/>
                    </a:lnTo>
                    <a:lnTo>
                      <a:pt x="24" y="279"/>
                    </a:lnTo>
                    <a:lnTo>
                      <a:pt x="34" y="289"/>
                    </a:lnTo>
                    <a:lnTo>
                      <a:pt x="45" y="297"/>
                    </a:lnTo>
                    <a:lnTo>
                      <a:pt x="59" y="305"/>
                    </a:lnTo>
                    <a:lnTo>
                      <a:pt x="74" y="312"/>
                    </a:lnTo>
                    <a:lnTo>
                      <a:pt x="89" y="319"/>
                    </a:lnTo>
                    <a:lnTo>
                      <a:pt x="107" y="325"/>
                    </a:lnTo>
                    <a:lnTo>
                      <a:pt x="125" y="331"/>
                    </a:lnTo>
                    <a:lnTo>
                      <a:pt x="144" y="337"/>
                    </a:lnTo>
                    <a:lnTo>
                      <a:pt x="165" y="342"/>
                    </a:lnTo>
                    <a:lnTo>
                      <a:pt x="186" y="347"/>
                    </a:lnTo>
                    <a:lnTo>
                      <a:pt x="210" y="351"/>
                    </a:lnTo>
                    <a:lnTo>
                      <a:pt x="257" y="359"/>
                    </a:lnTo>
                    <a:lnTo>
                      <a:pt x="307" y="365"/>
                    </a:lnTo>
                    <a:lnTo>
                      <a:pt x="361" y="370"/>
                    </a:lnTo>
                    <a:lnTo>
                      <a:pt x="415" y="373"/>
                    </a:lnTo>
                    <a:lnTo>
                      <a:pt x="471" y="376"/>
                    </a:lnTo>
                    <a:lnTo>
                      <a:pt x="526" y="378"/>
                    </a:lnTo>
                    <a:lnTo>
                      <a:pt x="581" y="379"/>
                    </a:lnTo>
                    <a:lnTo>
                      <a:pt x="637" y="379"/>
                    </a:lnTo>
                    <a:lnTo>
                      <a:pt x="754" y="379"/>
                    </a:lnTo>
                    <a:lnTo>
                      <a:pt x="862" y="378"/>
                    </a:lnTo>
                    <a:lnTo>
                      <a:pt x="963" y="376"/>
                    </a:lnTo>
                    <a:lnTo>
                      <a:pt x="1056" y="373"/>
                    </a:lnTo>
                    <a:lnTo>
                      <a:pt x="1140" y="370"/>
                    </a:lnTo>
                    <a:lnTo>
                      <a:pt x="1218" y="365"/>
                    </a:lnTo>
                    <a:lnTo>
                      <a:pt x="1254" y="362"/>
                    </a:lnTo>
                    <a:lnTo>
                      <a:pt x="1287" y="359"/>
                    </a:lnTo>
                    <a:lnTo>
                      <a:pt x="1320" y="355"/>
                    </a:lnTo>
                    <a:lnTo>
                      <a:pt x="1350" y="351"/>
                    </a:lnTo>
                    <a:lnTo>
                      <a:pt x="1378" y="347"/>
                    </a:lnTo>
                    <a:lnTo>
                      <a:pt x="1404" y="342"/>
                    </a:lnTo>
                    <a:lnTo>
                      <a:pt x="1428" y="337"/>
                    </a:lnTo>
                    <a:lnTo>
                      <a:pt x="1451" y="331"/>
                    </a:lnTo>
                    <a:lnTo>
                      <a:pt x="1472" y="325"/>
                    </a:lnTo>
                    <a:lnTo>
                      <a:pt x="1490" y="319"/>
                    </a:lnTo>
                    <a:lnTo>
                      <a:pt x="1507" y="312"/>
                    </a:lnTo>
                    <a:lnTo>
                      <a:pt x="1522" y="305"/>
                    </a:lnTo>
                    <a:lnTo>
                      <a:pt x="1536" y="297"/>
                    </a:lnTo>
                    <a:lnTo>
                      <a:pt x="1547" y="289"/>
                    </a:lnTo>
                    <a:lnTo>
                      <a:pt x="1557" y="279"/>
                    </a:lnTo>
                    <a:lnTo>
                      <a:pt x="1565" y="269"/>
                    </a:lnTo>
                    <a:lnTo>
                      <a:pt x="1571" y="259"/>
                    </a:lnTo>
                    <a:lnTo>
                      <a:pt x="1575" y="249"/>
                    </a:lnTo>
                    <a:lnTo>
                      <a:pt x="1579" y="238"/>
                    </a:lnTo>
                    <a:lnTo>
                      <a:pt x="1580" y="226"/>
                    </a:lnTo>
                    <a:close/>
                  </a:path>
                </a:pathLst>
              </a:custGeom>
              <a:solidFill>
                <a:srgbClr val="93AA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54" name="Freeform 64"/>
              <p:cNvSpPr>
                <a:spLocks/>
              </p:cNvSpPr>
              <p:nvPr/>
            </p:nvSpPr>
            <p:spPr bwMode="auto">
              <a:xfrm>
                <a:off x="425368" y="2589733"/>
                <a:ext cx="179388" cy="31750"/>
              </a:xfrm>
              <a:custGeom>
                <a:avLst/>
                <a:gdLst>
                  <a:gd name="T0" fmla="*/ 1 w 1580"/>
                  <a:gd name="T1" fmla="*/ 12 h 282"/>
                  <a:gd name="T2" fmla="*/ 9 w 1580"/>
                  <a:gd name="T3" fmla="*/ 33 h 282"/>
                  <a:gd name="T4" fmla="*/ 24 w 1580"/>
                  <a:gd name="T5" fmla="*/ 53 h 282"/>
                  <a:gd name="T6" fmla="*/ 45 w 1580"/>
                  <a:gd name="T7" fmla="*/ 71 h 282"/>
                  <a:gd name="T8" fmla="*/ 74 w 1580"/>
                  <a:gd name="T9" fmla="*/ 86 h 282"/>
                  <a:gd name="T10" fmla="*/ 107 w 1580"/>
                  <a:gd name="T11" fmla="*/ 99 h 282"/>
                  <a:gd name="T12" fmla="*/ 144 w 1580"/>
                  <a:gd name="T13" fmla="*/ 111 h 282"/>
                  <a:gd name="T14" fmla="*/ 186 w 1580"/>
                  <a:gd name="T15" fmla="*/ 121 h 282"/>
                  <a:gd name="T16" fmla="*/ 257 w 1580"/>
                  <a:gd name="T17" fmla="*/ 133 h 282"/>
                  <a:gd name="T18" fmla="*/ 361 w 1580"/>
                  <a:gd name="T19" fmla="*/ 144 h 282"/>
                  <a:gd name="T20" fmla="*/ 471 w 1580"/>
                  <a:gd name="T21" fmla="*/ 150 h 282"/>
                  <a:gd name="T22" fmla="*/ 581 w 1580"/>
                  <a:gd name="T23" fmla="*/ 153 h 282"/>
                  <a:gd name="T24" fmla="*/ 754 w 1580"/>
                  <a:gd name="T25" fmla="*/ 153 h 282"/>
                  <a:gd name="T26" fmla="*/ 963 w 1580"/>
                  <a:gd name="T27" fmla="*/ 150 h 282"/>
                  <a:gd name="T28" fmla="*/ 1140 w 1580"/>
                  <a:gd name="T29" fmla="*/ 144 h 282"/>
                  <a:gd name="T30" fmla="*/ 1254 w 1580"/>
                  <a:gd name="T31" fmla="*/ 136 h 282"/>
                  <a:gd name="T32" fmla="*/ 1320 w 1580"/>
                  <a:gd name="T33" fmla="*/ 129 h 282"/>
                  <a:gd name="T34" fmla="*/ 1378 w 1580"/>
                  <a:gd name="T35" fmla="*/ 121 h 282"/>
                  <a:gd name="T36" fmla="*/ 1428 w 1580"/>
                  <a:gd name="T37" fmla="*/ 111 h 282"/>
                  <a:gd name="T38" fmla="*/ 1472 w 1580"/>
                  <a:gd name="T39" fmla="*/ 99 h 282"/>
                  <a:gd name="T40" fmla="*/ 1507 w 1580"/>
                  <a:gd name="T41" fmla="*/ 86 h 282"/>
                  <a:gd name="T42" fmla="*/ 1536 w 1580"/>
                  <a:gd name="T43" fmla="*/ 71 h 282"/>
                  <a:gd name="T44" fmla="*/ 1557 w 1580"/>
                  <a:gd name="T45" fmla="*/ 53 h 282"/>
                  <a:gd name="T46" fmla="*/ 1571 w 1580"/>
                  <a:gd name="T47" fmla="*/ 33 h 282"/>
                  <a:gd name="T48" fmla="*/ 1579 w 1580"/>
                  <a:gd name="T49" fmla="*/ 12 h 282"/>
                  <a:gd name="T50" fmla="*/ 1580 w 1580"/>
                  <a:gd name="T51" fmla="*/ 129 h 282"/>
                  <a:gd name="T52" fmla="*/ 1575 w 1580"/>
                  <a:gd name="T53" fmla="*/ 135 h 282"/>
                  <a:gd name="T54" fmla="*/ 1565 w 1580"/>
                  <a:gd name="T55" fmla="*/ 142 h 282"/>
                  <a:gd name="T56" fmla="*/ 1522 w 1580"/>
                  <a:gd name="T57" fmla="*/ 163 h 282"/>
                  <a:gd name="T58" fmla="*/ 1451 w 1580"/>
                  <a:gd name="T59" fmla="*/ 189 h 282"/>
                  <a:gd name="T60" fmla="*/ 1350 w 1580"/>
                  <a:gd name="T61" fmla="*/ 215 h 282"/>
                  <a:gd name="T62" fmla="*/ 1287 w 1580"/>
                  <a:gd name="T63" fmla="*/ 228 h 282"/>
                  <a:gd name="T64" fmla="*/ 1218 w 1580"/>
                  <a:gd name="T65" fmla="*/ 240 h 282"/>
                  <a:gd name="T66" fmla="*/ 1140 w 1580"/>
                  <a:gd name="T67" fmla="*/ 252 h 282"/>
                  <a:gd name="T68" fmla="*/ 1056 w 1580"/>
                  <a:gd name="T69" fmla="*/ 262 h 282"/>
                  <a:gd name="T70" fmla="*/ 963 w 1580"/>
                  <a:gd name="T71" fmla="*/ 270 h 282"/>
                  <a:gd name="T72" fmla="*/ 862 w 1580"/>
                  <a:gd name="T73" fmla="*/ 276 h 282"/>
                  <a:gd name="T74" fmla="*/ 754 w 1580"/>
                  <a:gd name="T75" fmla="*/ 281 h 282"/>
                  <a:gd name="T76" fmla="*/ 637 w 1580"/>
                  <a:gd name="T77" fmla="*/ 282 h 282"/>
                  <a:gd name="T78" fmla="*/ 581 w 1580"/>
                  <a:gd name="T79" fmla="*/ 281 h 282"/>
                  <a:gd name="T80" fmla="*/ 526 w 1580"/>
                  <a:gd name="T81" fmla="*/ 276 h 282"/>
                  <a:gd name="T82" fmla="*/ 471 w 1580"/>
                  <a:gd name="T83" fmla="*/ 270 h 282"/>
                  <a:gd name="T84" fmla="*/ 415 w 1580"/>
                  <a:gd name="T85" fmla="*/ 262 h 282"/>
                  <a:gd name="T86" fmla="*/ 307 w 1580"/>
                  <a:gd name="T87" fmla="*/ 240 h 282"/>
                  <a:gd name="T88" fmla="*/ 210 w 1580"/>
                  <a:gd name="T89" fmla="*/ 215 h 282"/>
                  <a:gd name="T90" fmla="*/ 125 w 1580"/>
                  <a:gd name="T91" fmla="*/ 189 h 282"/>
                  <a:gd name="T92" fmla="*/ 59 w 1580"/>
                  <a:gd name="T93" fmla="*/ 163 h 282"/>
                  <a:gd name="T94" fmla="*/ 15 w 1580"/>
                  <a:gd name="T95" fmla="*/ 142 h 282"/>
                  <a:gd name="T96" fmla="*/ 4 w 1580"/>
                  <a:gd name="T97" fmla="*/ 135 h 282"/>
                  <a:gd name="T98" fmla="*/ 0 w 1580"/>
                  <a:gd name="T99" fmla="*/ 129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80" h="282">
                    <a:moveTo>
                      <a:pt x="0" y="0"/>
                    </a:moveTo>
                    <a:lnTo>
                      <a:pt x="1" y="12"/>
                    </a:lnTo>
                    <a:lnTo>
                      <a:pt x="4" y="23"/>
                    </a:lnTo>
                    <a:lnTo>
                      <a:pt x="9" y="33"/>
                    </a:lnTo>
                    <a:lnTo>
                      <a:pt x="15" y="43"/>
                    </a:lnTo>
                    <a:lnTo>
                      <a:pt x="24" y="53"/>
                    </a:lnTo>
                    <a:lnTo>
                      <a:pt x="34" y="63"/>
                    </a:lnTo>
                    <a:lnTo>
                      <a:pt x="45" y="71"/>
                    </a:lnTo>
                    <a:lnTo>
                      <a:pt x="59" y="79"/>
                    </a:lnTo>
                    <a:lnTo>
                      <a:pt x="74" y="86"/>
                    </a:lnTo>
                    <a:lnTo>
                      <a:pt x="89" y="93"/>
                    </a:lnTo>
                    <a:lnTo>
                      <a:pt x="107" y="99"/>
                    </a:lnTo>
                    <a:lnTo>
                      <a:pt x="125" y="105"/>
                    </a:lnTo>
                    <a:lnTo>
                      <a:pt x="144" y="111"/>
                    </a:lnTo>
                    <a:lnTo>
                      <a:pt x="165" y="116"/>
                    </a:lnTo>
                    <a:lnTo>
                      <a:pt x="186" y="121"/>
                    </a:lnTo>
                    <a:lnTo>
                      <a:pt x="210" y="125"/>
                    </a:lnTo>
                    <a:lnTo>
                      <a:pt x="257" y="133"/>
                    </a:lnTo>
                    <a:lnTo>
                      <a:pt x="307" y="139"/>
                    </a:lnTo>
                    <a:lnTo>
                      <a:pt x="361" y="144"/>
                    </a:lnTo>
                    <a:lnTo>
                      <a:pt x="415" y="147"/>
                    </a:lnTo>
                    <a:lnTo>
                      <a:pt x="471" y="150"/>
                    </a:lnTo>
                    <a:lnTo>
                      <a:pt x="526" y="152"/>
                    </a:lnTo>
                    <a:lnTo>
                      <a:pt x="581" y="153"/>
                    </a:lnTo>
                    <a:lnTo>
                      <a:pt x="637" y="153"/>
                    </a:lnTo>
                    <a:lnTo>
                      <a:pt x="754" y="153"/>
                    </a:lnTo>
                    <a:lnTo>
                      <a:pt x="862" y="152"/>
                    </a:lnTo>
                    <a:lnTo>
                      <a:pt x="963" y="150"/>
                    </a:lnTo>
                    <a:lnTo>
                      <a:pt x="1056" y="147"/>
                    </a:lnTo>
                    <a:lnTo>
                      <a:pt x="1140" y="144"/>
                    </a:lnTo>
                    <a:lnTo>
                      <a:pt x="1218" y="139"/>
                    </a:lnTo>
                    <a:lnTo>
                      <a:pt x="1254" y="136"/>
                    </a:lnTo>
                    <a:lnTo>
                      <a:pt x="1287" y="133"/>
                    </a:lnTo>
                    <a:lnTo>
                      <a:pt x="1320" y="129"/>
                    </a:lnTo>
                    <a:lnTo>
                      <a:pt x="1350" y="125"/>
                    </a:lnTo>
                    <a:lnTo>
                      <a:pt x="1378" y="121"/>
                    </a:lnTo>
                    <a:lnTo>
                      <a:pt x="1404" y="116"/>
                    </a:lnTo>
                    <a:lnTo>
                      <a:pt x="1428" y="111"/>
                    </a:lnTo>
                    <a:lnTo>
                      <a:pt x="1451" y="105"/>
                    </a:lnTo>
                    <a:lnTo>
                      <a:pt x="1472" y="99"/>
                    </a:lnTo>
                    <a:lnTo>
                      <a:pt x="1490" y="93"/>
                    </a:lnTo>
                    <a:lnTo>
                      <a:pt x="1507" y="86"/>
                    </a:lnTo>
                    <a:lnTo>
                      <a:pt x="1522" y="79"/>
                    </a:lnTo>
                    <a:lnTo>
                      <a:pt x="1536" y="71"/>
                    </a:lnTo>
                    <a:lnTo>
                      <a:pt x="1547" y="63"/>
                    </a:lnTo>
                    <a:lnTo>
                      <a:pt x="1557" y="53"/>
                    </a:lnTo>
                    <a:lnTo>
                      <a:pt x="1565" y="43"/>
                    </a:lnTo>
                    <a:lnTo>
                      <a:pt x="1571" y="33"/>
                    </a:lnTo>
                    <a:lnTo>
                      <a:pt x="1575" y="23"/>
                    </a:lnTo>
                    <a:lnTo>
                      <a:pt x="1579" y="12"/>
                    </a:lnTo>
                    <a:lnTo>
                      <a:pt x="1580" y="0"/>
                    </a:lnTo>
                    <a:lnTo>
                      <a:pt x="1580" y="129"/>
                    </a:lnTo>
                    <a:lnTo>
                      <a:pt x="1579" y="132"/>
                    </a:lnTo>
                    <a:lnTo>
                      <a:pt x="1575" y="135"/>
                    </a:lnTo>
                    <a:lnTo>
                      <a:pt x="1571" y="138"/>
                    </a:lnTo>
                    <a:lnTo>
                      <a:pt x="1565" y="142"/>
                    </a:lnTo>
                    <a:lnTo>
                      <a:pt x="1547" y="152"/>
                    </a:lnTo>
                    <a:lnTo>
                      <a:pt x="1522" y="163"/>
                    </a:lnTo>
                    <a:lnTo>
                      <a:pt x="1490" y="175"/>
                    </a:lnTo>
                    <a:lnTo>
                      <a:pt x="1451" y="189"/>
                    </a:lnTo>
                    <a:lnTo>
                      <a:pt x="1404" y="202"/>
                    </a:lnTo>
                    <a:lnTo>
                      <a:pt x="1350" y="215"/>
                    </a:lnTo>
                    <a:lnTo>
                      <a:pt x="1320" y="222"/>
                    </a:lnTo>
                    <a:lnTo>
                      <a:pt x="1287" y="228"/>
                    </a:lnTo>
                    <a:lnTo>
                      <a:pt x="1254" y="234"/>
                    </a:lnTo>
                    <a:lnTo>
                      <a:pt x="1218" y="240"/>
                    </a:lnTo>
                    <a:lnTo>
                      <a:pt x="1181" y="246"/>
                    </a:lnTo>
                    <a:lnTo>
                      <a:pt x="1140" y="252"/>
                    </a:lnTo>
                    <a:lnTo>
                      <a:pt x="1099" y="257"/>
                    </a:lnTo>
                    <a:lnTo>
                      <a:pt x="1056" y="262"/>
                    </a:lnTo>
                    <a:lnTo>
                      <a:pt x="1010" y="266"/>
                    </a:lnTo>
                    <a:lnTo>
                      <a:pt x="963" y="270"/>
                    </a:lnTo>
                    <a:lnTo>
                      <a:pt x="914" y="274"/>
                    </a:lnTo>
                    <a:lnTo>
                      <a:pt x="862" y="276"/>
                    </a:lnTo>
                    <a:lnTo>
                      <a:pt x="809" y="279"/>
                    </a:lnTo>
                    <a:lnTo>
                      <a:pt x="754" y="281"/>
                    </a:lnTo>
                    <a:lnTo>
                      <a:pt x="696" y="282"/>
                    </a:lnTo>
                    <a:lnTo>
                      <a:pt x="637" y="282"/>
                    </a:lnTo>
                    <a:lnTo>
                      <a:pt x="610" y="282"/>
                    </a:lnTo>
                    <a:lnTo>
                      <a:pt x="581" y="281"/>
                    </a:lnTo>
                    <a:lnTo>
                      <a:pt x="554" y="279"/>
                    </a:lnTo>
                    <a:lnTo>
                      <a:pt x="526" y="276"/>
                    </a:lnTo>
                    <a:lnTo>
                      <a:pt x="498" y="274"/>
                    </a:lnTo>
                    <a:lnTo>
                      <a:pt x="471" y="270"/>
                    </a:lnTo>
                    <a:lnTo>
                      <a:pt x="442" y="266"/>
                    </a:lnTo>
                    <a:lnTo>
                      <a:pt x="415" y="262"/>
                    </a:lnTo>
                    <a:lnTo>
                      <a:pt x="361" y="252"/>
                    </a:lnTo>
                    <a:lnTo>
                      <a:pt x="307" y="240"/>
                    </a:lnTo>
                    <a:lnTo>
                      <a:pt x="257" y="228"/>
                    </a:lnTo>
                    <a:lnTo>
                      <a:pt x="210" y="215"/>
                    </a:lnTo>
                    <a:lnTo>
                      <a:pt x="165" y="202"/>
                    </a:lnTo>
                    <a:lnTo>
                      <a:pt x="125" y="189"/>
                    </a:lnTo>
                    <a:lnTo>
                      <a:pt x="89" y="175"/>
                    </a:lnTo>
                    <a:lnTo>
                      <a:pt x="59" y="163"/>
                    </a:lnTo>
                    <a:lnTo>
                      <a:pt x="34" y="152"/>
                    </a:lnTo>
                    <a:lnTo>
                      <a:pt x="15" y="142"/>
                    </a:lnTo>
                    <a:lnTo>
                      <a:pt x="9" y="138"/>
                    </a:lnTo>
                    <a:lnTo>
                      <a:pt x="4" y="135"/>
                    </a:lnTo>
                    <a:lnTo>
                      <a:pt x="1" y="132"/>
                    </a:lnTo>
                    <a:lnTo>
                      <a:pt x="0" y="1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95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55" name="Freeform 65"/>
              <p:cNvSpPr>
                <a:spLocks/>
              </p:cNvSpPr>
              <p:nvPr/>
            </p:nvSpPr>
            <p:spPr bwMode="auto">
              <a:xfrm>
                <a:off x="399968" y="2538933"/>
                <a:ext cx="188913" cy="42863"/>
              </a:xfrm>
              <a:custGeom>
                <a:avLst/>
                <a:gdLst>
                  <a:gd name="T0" fmla="*/ 1658 w 1660"/>
                  <a:gd name="T1" fmla="*/ 208 h 379"/>
                  <a:gd name="T2" fmla="*/ 1648 w 1660"/>
                  <a:gd name="T3" fmla="*/ 190 h 379"/>
                  <a:gd name="T4" fmla="*/ 1629 w 1660"/>
                  <a:gd name="T5" fmla="*/ 171 h 379"/>
                  <a:gd name="T6" fmla="*/ 1602 w 1660"/>
                  <a:gd name="T7" fmla="*/ 152 h 379"/>
                  <a:gd name="T8" fmla="*/ 1568 w 1660"/>
                  <a:gd name="T9" fmla="*/ 134 h 379"/>
                  <a:gd name="T10" fmla="*/ 1526 w 1660"/>
                  <a:gd name="T11" fmla="*/ 114 h 379"/>
                  <a:gd name="T12" fmla="*/ 1477 w 1660"/>
                  <a:gd name="T13" fmla="*/ 97 h 379"/>
                  <a:gd name="T14" fmla="*/ 1423 w 1660"/>
                  <a:gd name="T15" fmla="*/ 80 h 379"/>
                  <a:gd name="T16" fmla="*/ 1362 w 1660"/>
                  <a:gd name="T17" fmla="*/ 64 h 379"/>
                  <a:gd name="T18" fmla="*/ 1299 w 1660"/>
                  <a:gd name="T19" fmla="*/ 50 h 379"/>
                  <a:gd name="T20" fmla="*/ 1230 w 1660"/>
                  <a:gd name="T21" fmla="*/ 37 h 379"/>
                  <a:gd name="T22" fmla="*/ 1159 w 1660"/>
                  <a:gd name="T23" fmla="*/ 25 h 379"/>
                  <a:gd name="T24" fmla="*/ 1084 w 1660"/>
                  <a:gd name="T25" fmla="*/ 16 h 379"/>
                  <a:gd name="T26" fmla="*/ 1009 w 1660"/>
                  <a:gd name="T27" fmla="*/ 8 h 379"/>
                  <a:gd name="T28" fmla="*/ 931 w 1660"/>
                  <a:gd name="T29" fmla="*/ 3 h 379"/>
                  <a:gd name="T30" fmla="*/ 853 w 1660"/>
                  <a:gd name="T31" fmla="*/ 0 h 379"/>
                  <a:gd name="T32" fmla="*/ 770 w 1660"/>
                  <a:gd name="T33" fmla="*/ 0 h 379"/>
                  <a:gd name="T34" fmla="*/ 686 w 1660"/>
                  <a:gd name="T35" fmla="*/ 3 h 379"/>
                  <a:gd name="T36" fmla="*/ 607 w 1660"/>
                  <a:gd name="T37" fmla="*/ 8 h 379"/>
                  <a:gd name="T38" fmla="*/ 529 w 1660"/>
                  <a:gd name="T39" fmla="*/ 16 h 379"/>
                  <a:gd name="T40" fmla="*/ 456 w 1660"/>
                  <a:gd name="T41" fmla="*/ 25 h 379"/>
                  <a:gd name="T42" fmla="*/ 387 w 1660"/>
                  <a:gd name="T43" fmla="*/ 37 h 379"/>
                  <a:gd name="T44" fmla="*/ 322 w 1660"/>
                  <a:gd name="T45" fmla="*/ 50 h 379"/>
                  <a:gd name="T46" fmla="*/ 262 w 1660"/>
                  <a:gd name="T47" fmla="*/ 64 h 379"/>
                  <a:gd name="T48" fmla="*/ 207 w 1660"/>
                  <a:gd name="T49" fmla="*/ 80 h 379"/>
                  <a:gd name="T50" fmla="*/ 159 w 1660"/>
                  <a:gd name="T51" fmla="*/ 97 h 379"/>
                  <a:gd name="T52" fmla="*/ 115 w 1660"/>
                  <a:gd name="T53" fmla="*/ 114 h 379"/>
                  <a:gd name="T54" fmla="*/ 78 w 1660"/>
                  <a:gd name="T55" fmla="*/ 134 h 379"/>
                  <a:gd name="T56" fmla="*/ 48 w 1660"/>
                  <a:gd name="T57" fmla="*/ 152 h 379"/>
                  <a:gd name="T58" fmla="*/ 25 w 1660"/>
                  <a:gd name="T59" fmla="*/ 171 h 379"/>
                  <a:gd name="T60" fmla="*/ 9 w 1660"/>
                  <a:gd name="T61" fmla="*/ 190 h 379"/>
                  <a:gd name="T62" fmla="*/ 1 w 1660"/>
                  <a:gd name="T63" fmla="*/ 208 h 379"/>
                  <a:gd name="T64" fmla="*/ 1 w 1660"/>
                  <a:gd name="T65" fmla="*/ 230 h 379"/>
                  <a:gd name="T66" fmla="*/ 9 w 1660"/>
                  <a:gd name="T67" fmla="*/ 253 h 379"/>
                  <a:gd name="T68" fmla="*/ 25 w 1660"/>
                  <a:gd name="T69" fmla="*/ 274 h 379"/>
                  <a:gd name="T70" fmla="*/ 48 w 1660"/>
                  <a:gd name="T71" fmla="*/ 292 h 379"/>
                  <a:gd name="T72" fmla="*/ 78 w 1660"/>
                  <a:gd name="T73" fmla="*/ 308 h 379"/>
                  <a:gd name="T74" fmla="*/ 115 w 1660"/>
                  <a:gd name="T75" fmla="*/ 322 h 379"/>
                  <a:gd name="T76" fmla="*/ 159 w 1660"/>
                  <a:gd name="T77" fmla="*/ 334 h 379"/>
                  <a:gd name="T78" fmla="*/ 207 w 1660"/>
                  <a:gd name="T79" fmla="*/ 345 h 379"/>
                  <a:gd name="T80" fmla="*/ 262 w 1660"/>
                  <a:gd name="T81" fmla="*/ 353 h 379"/>
                  <a:gd name="T82" fmla="*/ 322 w 1660"/>
                  <a:gd name="T83" fmla="*/ 360 h 379"/>
                  <a:gd name="T84" fmla="*/ 421 w 1660"/>
                  <a:gd name="T85" fmla="*/ 368 h 379"/>
                  <a:gd name="T86" fmla="*/ 568 w 1660"/>
                  <a:gd name="T87" fmla="*/ 376 h 379"/>
                  <a:gd name="T88" fmla="*/ 729 w 1660"/>
                  <a:gd name="T89" fmla="*/ 379 h 379"/>
                  <a:gd name="T90" fmla="*/ 892 w 1660"/>
                  <a:gd name="T91" fmla="*/ 379 h 379"/>
                  <a:gd name="T92" fmla="*/ 1047 w 1660"/>
                  <a:gd name="T93" fmla="*/ 376 h 379"/>
                  <a:gd name="T94" fmla="*/ 1195 w 1660"/>
                  <a:gd name="T95" fmla="*/ 368 h 379"/>
                  <a:gd name="T96" fmla="*/ 1331 w 1660"/>
                  <a:gd name="T97" fmla="*/ 357 h 379"/>
                  <a:gd name="T98" fmla="*/ 1423 w 1660"/>
                  <a:gd name="T99" fmla="*/ 345 h 379"/>
                  <a:gd name="T100" fmla="*/ 1477 w 1660"/>
                  <a:gd name="T101" fmla="*/ 334 h 379"/>
                  <a:gd name="T102" fmla="*/ 1526 w 1660"/>
                  <a:gd name="T103" fmla="*/ 322 h 379"/>
                  <a:gd name="T104" fmla="*/ 1568 w 1660"/>
                  <a:gd name="T105" fmla="*/ 308 h 379"/>
                  <a:gd name="T106" fmla="*/ 1602 w 1660"/>
                  <a:gd name="T107" fmla="*/ 292 h 379"/>
                  <a:gd name="T108" fmla="*/ 1629 w 1660"/>
                  <a:gd name="T109" fmla="*/ 274 h 379"/>
                  <a:gd name="T110" fmla="*/ 1648 w 1660"/>
                  <a:gd name="T111" fmla="*/ 253 h 379"/>
                  <a:gd name="T112" fmla="*/ 1658 w 1660"/>
                  <a:gd name="T113" fmla="*/ 230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60" h="379">
                    <a:moveTo>
                      <a:pt x="1660" y="217"/>
                    </a:moveTo>
                    <a:lnTo>
                      <a:pt x="1658" y="208"/>
                    </a:lnTo>
                    <a:lnTo>
                      <a:pt x="1654" y="199"/>
                    </a:lnTo>
                    <a:lnTo>
                      <a:pt x="1648" y="190"/>
                    </a:lnTo>
                    <a:lnTo>
                      <a:pt x="1640" y="180"/>
                    </a:lnTo>
                    <a:lnTo>
                      <a:pt x="1629" y="171"/>
                    </a:lnTo>
                    <a:lnTo>
                      <a:pt x="1617" y="162"/>
                    </a:lnTo>
                    <a:lnTo>
                      <a:pt x="1602" y="152"/>
                    </a:lnTo>
                    <a:lnTo>
                      <a:pt x="1586" y="143"/>
                    </a:lnTo>
                    <a:lnTo>
                      <a:pt x="1568" y="134"/>
                    </a:lnTo>
                    <a:lnTo>
                      <a:pt x="1548" y="125"/>
                    </a:lnTo>
                    <a:lnTo>
                      <a:pt x="1526" y="114"/>
                    </a:lnTo>
                    <a:lnTo>
                      <a:pt x="1502" y="106"/>
                    </a:lnTo>
                    <a:lnTo>
                      <a:pt x="1477" y="97"/>
                    </a:lnTo>
                    <a:lnTo>
                      <a:pt x="1450" y="88"/>
                    </a:lnTo>
                    <a:lnTo>
                      <a:pt x="1423" y="80"/>
                    </a:lnTo>
                    <a:lnTo>
                      <a:pt x="1394" y="72"/>
                    </a:lnTo>
                    <a:lnTo>
                      <a:pt x="1362" y="64"/>
                    </a:lnTo>
                    <a:lnTo>
                      <a:pt x="1331" y="57"/>
                    </a:lnTo>
                    <a:lnTo>
                      <a:pt x="1299" y="50"/>
                    </a:lnTo>
                    <a:lnTo>
                      <a:pt x="1265" y="43"/>
                    </a:lnTo>
                    <a:lnTo>
                      <a:pt x="1230" y="37"/>
                    </a:lnTo>
                    <a:lnTo>
                      <a:pt x="1195" y="31"/>
                    </a:lnTo>
                    <a:lnTo>
                      <a:pt x="1159" y="25"/>
                    </a:lnTo>
                    <a:lnTo>
                      <a:pt x="1122" y="20"/>
                    </a:lnTo>
                    <a:lnTo>
                      <a:pt x="1084" y="16"/>
                    </a:lnTo>
                    <a:lnTo>
                      <a:pt x="1047" y="12"/>
                    </a:lnTo>
                    <a:lnTo>
                      <a:pt x="1009" y="8"/>
                    </a:lnTo>
                    <a:lnTo>
                      <a:pt x="970" y="5"/>
                    </a:lnTo>
                    <a:lnTo>
                      <a:pt x="931" y="3"/>
                    </a:lnTo>
                    <a:lnTo>
                      <a:pt x="892" y="1"/>
                    </a:lnTo>
                    <a:lnTo>
                      <a:pt x="853" y="0"/>
                    </a:lnTo>
                    <a:lnTo>
                      <a:pt x="813" y="0"/>
                    </a:lnTo>
                    <a:lnTo>
                      <a:pt x="770" y="0"/>
                    </a:lnTo>
                    <a:lnTo>
                      <a:pt x="729" y="1"/>
                    </a:lnTo>
                    <a:lnTo>
                      <a:pt x="686" y="3"/>
                    </a:lnTo>
                    <a:lnTo>
                      <a:pt x="646" y="5"/>
                    </a:lnTo>
                    <a:lnTo>
                      <a:pt x="607" y="8"/>
                    </a:lnTo>
                    <a:lnTo>
                      <a:pt x="568" y="12"/>
                    </a:lnTo>
                    <a:lnTo>
                      <a:pt x="529" y="16"/>
                    </a:lnTo>
                    <a:lnTo>
                      <a:pt x="492" y="20"/>
                    </a:lnTo>
                    <a:lnTo>
                      <a:pt x="456" y="25"/>
                    </a:lnTo>
                    <a:lnTo>
                      <a:pt x="421" y="31"/>
                    </a:lnTo>
                    <a:lnTo>
                      <a:pt x="387" y="37"/>
                    </a:lnTo>
                    <a:lnTo>
                      <a:pt x="354" y="43"/>
                    </a:lnTo>
                    <a:lnTo>
                      <a:pt x="322" y="50"/>
                    </a:lnTo>
                    <a:lnTo>
                      <a:pt x="292" y="57"/>
                    </a:lnTo>
                    <a:lnTo>
                      <a:pt x="262" y="64"/>
                    </a:lnTo>
                    <a:lnTo>
                      <a:pt x="234" y="72"/>
                    </a:lnTo>
                    <a:lnTo>
                      <a:pt x="207" y="80"/>
                    </a:lnTo>
                    <a:lnTo>
                      <a:pt x="182" y="88"/>
                    </a:lnTo>
                    <a:lnTo>
                      <a:pt x="159" y="97"/>
                    </a:lnTo>
                    <a:lnTo>
                      <a:pt x="136" y="106"/>
                    </a:lnTo>
                    <a:lnTo>
                      <a:pt x="115" y="114"/>
                    </a:lnTo>
                    <a:lnTo>
                      <a:pt x="95" y="125"/>
                    </a:lnTo>
                    <a:lnTo>
                      <a:pt x="78" y="134"/>
                    </a:lnTo>
                    <a:lnTo>
                      <a:pt x="62" y="143"/>
                    </a:lnTo>
                    <a:lnTo>
                      <a:pt x="48" y="152"/>
                    </a:lnTo>
                    <a:lnTo>
                      <a:pt x="35" y="162"/>
                    </a:lnTo>
                    <a:lnTo>
                      <a:pt x="25" y="171"/>
                    </a:lnTo>
                    <a:lnTo>
                      <a:pt x="16" y="180"/>
                    </a:lnTo>
                    <a:lnTo>
                      <a:pt x="9" y="190"/>
                    </a:lnTo>
                    <a:lnTo>
                      <a:pt x="4" y="199"/>
                    </a:lnTo>
                    <a:lnTo>
                      <a:pt x="1" y="208"/>
                    </a:lnTo>
                    <a:lnTo>
                      <a:pt x="0" y="217"/>
                    </a:lnTo>
                    <a:lnTo>
                      <a:pt x="1" y="230"/>
                    </a:lnTo>
                    <a:lnTo>
                      <a:pt x="4" y="241"/>
                    </a:lnTo>
                    <a:lnTo>
                      <a:pt x="9" y="253"/>
                    </a:lnTo>
                    <a:lnTo>
                      <a:pt x="16" y="264"/>
                    </a:lnTo>
                    <a:lnTo>
                      <a:pt x="25" y="274"/>
                    </a:lnTo>
                    <a:lnTo>
                      <a:pt x="35" y="283"/>
                    </a:lnTo>
                    <a:lnTo>
                      <a:pt x="48" y="292"/>
                    </a:lnTo>
                    <a:lnTo>
                      <a:pt x="62" y="300"/>
                    </a:lnTo>
                    <a:lnTo>
                      <a:pt x="78" y="308"/>
                    </a:lnTo>
                    <a:lnTo>
                      <a:pt x="95" y="315"/>
                    </a:lnTo>
                    <a:lnTo>
                      <a:pt x="115" y="322"/>
                    </a:lnTo>
                    <a:lnTo>
                      <a:pt x="136" y="328"/>
                    </a:lnTo>
                    <a:lnTo>
                      <a:pt x="159" y="334"/>
                    </a:lnTo>
                    <a:lnTo>
                      <a:pt x="182" y="340"/>
                    </a:lnTo>
                    <a:lnTo>
                      <a:pt x="207" y="345"/>
                    </a:lnTo>
                    <a:lnTo>
                      <a:pt x="234" y="349"/>
                    </a:lnTo>
                    <a:lnTo>
                      <a:pt x="262" y="353"/>
                    </a:lnTo>
                    <a:lnTo>
                      <a:pt x="292" y="357"/>
                    </a:lnTo>
                    <a:lnTo>
                      <a:pt x="322" y="360"/>
                    </a:lnTo>
                    <a:lnTo>
                      <a:pt x="354" y="363"/>
                    </a:lnTo>
                    <a:lnTo>
                      <a:pt x="421" y="368"/>
                    </a:lnTo>
                    <a:lnTo>
                      <a:pt x="492" y="373"/>
                    </a:lnTo>
                    <a:lnTo>
                      <a:pt x="568" y="376"/>
                    </a:lnTo>
                    <a:lnTo>
                      <a:pt x="646" y="378"/>
                    </a:lnTo>
                    <a:lnTo>
                      <a:pt x="729" y="379"/>
                    </a:lnTo>
                    <a:lnTo>
                      <a:pt x="813" y="379"/>
                    </a:lnTo>
                    <a:lnTo>
                      <a:pt x="892" y="379"/>
                    </a:lnTo>
                    <a:lnTo>
                      <a:pt x="970" y="378"/>
                    </a:lnTo>
                    <a:lnTo>
                      <a:pt x="1047" y="376"/>
                    </a:lnTo>
                    <a:lnTo>
                      <a:pt x="1122" y="373"/>
                    </a:lnTo>
                    <a:lnTo>
                      <a:pt x="1195" y="368"/>
                    </a:lnTo>
                    <a:lnTo>
                      <a:pt x="1265" y="363"/>
                    </a:lnTo>
                    <a:lnTo>
                      <a:pt x="1331" y="357"/>
                    </a:lnTo>
                    <a:lnTo>
                      <a:pt x="1394" y="349"/>
                    </a:lnTo>
                    <a:lnTo>
                      <a:pt x="1423" y="345"/>
                    </a:lnTo>
                    <a:lnTo>
                      <a:pt x="1450" y="340"/>
                    </a:lnTo>
                    <a:lnTo>
                      <a:pt x="1477" y="334"/>
                    </a:lnTo>
                    <a:lnTo>
                      <a:pt x="1502" y="328"/>
                    </a:lnTo>
                    <a:lnTo>
                      <a:pt x="1526" y="322"/>
                    </a:lnTo>
                    <a:lnTo>
                      <a:pt x="1548" y="315"/>
                    </a:lnTo>
                    <a:lnTo>
                      <a:pt x="1568" y="308"/>
                    </a:lnTo>
                    <a:lnTo>
                      <a:pt x="1586" y="300"/>
                    </a:lnTo>
                    <a:lnTo>
                      <a:pt x="1602" y="292"/>
                    </a:lnTo>
                    <a:lnTo>
                      <a:pt x="1617" y="283"/>
                    </a:lnTo>
                    <a:lnTo>
                      <a:pt x="1629" y="274"/>
                    </a:lnTo>
                    <a:lnTo>
                      <a:pt x="1640" y="264"/>
                    </a:lnTo>
                    <a:lnTo>
                      <a:pt x="1648" y="253"/>
                    </a:lnTo>
                    <a:lnTo>
                      <a:pt x="1654" y="241"/>
                    </a:lnTo>
                    <a:lnTo>
                      <a:pt x="1658" y="230"/>
                    </a:lnTo>
                    <a:lnTo>
                      <a:pt x="1660" y="217"/>
                    </a:lnTo>
                    <a:close/>
                  </a:path>
                </a:pathLst>
              </a:custGeom>
              <a:solidFill>
                <a:srgbClr val="93AA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56" name="Freeform 66"/>
              <p:cNvSpPr>
                <a:spLocks/>
              </p:cNvSpPr>
              <p:nvPr/>
            </p:nvSpPr>
            <p:spPr bwMode="auto">
              <a:xfrm>
                <a:off x="399968" y="2564333"/>
                <a:ext cx="188913" cy="39688"/>
              </a:xfrm>
              <a:custGeom>
                <a:avLst/>
                <a:gdLst>
                  <a:gd name="T0" fmla="*/ 1 w 1660"/>
                  <a:gd name="T1" fmla="*/ 13 h 355"/>
                  <a:gd name="T2" fmla="*/ 9 w 1660"/>
                  <a:gd name="T3" fmla="*/ 36 h 355"/>
                  <a:gd name="T4" fmla="*/ 25 w 1660"/>
                  <a:gd name="T5" fmla="*/ 57 h 355"/>
                  <a:gd name="T6" fmla="*/ 48 w 1660"/>
                  <a:gd name="T7" fmla="*/ 75 h 355"/>
                  <a:gd name="T8" fmla="*/ 78 w 1660"/>
                  <a:gd name="T9" fmla="*/ 91 h 355"/>
                  <a:gd name="T10" fmla="*/ 115 w 1660"/>
                  <a:gd name="T11" fmla="*/ 105 h 355"/>
                  <a:gd name="T12" fmla="*/ 159 w 1660"/>
                  <a:gd name="T13" fmla="*/ 117 h 355"/>
                  <a:gd name="T14" fmla="*/ 207 w 1660"/>
                  <a:gd name="T15" fmla="*/ 128 h 355"/>
                  <a:gd name="T16" fmla="*/ 262 w 1660"/>
                  <a:gd name="T17" fmla="*/ 136 h 355"/>
                  <a:gd name="T18" fmla="*/ 322 w 1660"/>
                  <a:gd name="T19" fmla="*/ 143 h 355"/>
                  <a:gd name="T20" fmla="*/ 421 w 1660"/>
                  <a:gd name="T21" fmla="*/ 151 h 355"/>
                  <a:gd name="T22" fmla="*/ 568 w 1660"/>
                  <a:gd name="T23" fmla="*/ 159 h 355"/>
                  <a:gd name="T24" fmla="*/ 729 w 1660"/>
                  <a:gd name="T25" fmla="*/ 162 h 355"/>
                  <a:gd name="T26" fmla="*/ 892 w 1660"/>
                  <a:gd name="T27" fmla="*/ 162 h 355"/>
                  <a:gd name="T28" fmla="*/ 1047 w 1660"/>
                  <a:gd name="T29" fmla="*/ 159 h 355"/>
                  <a:gd name="T30" fmla="*/ 1195 w 1660"/>
                  <a:gd name="T31" fmla="*/ 151 h 355"/>
                  <a:gd name="T32" fmla="*/ 1331 w 1660"/>
                  <a:gd name="T33" fmla="*/ 140 h 355"/>
                  <a:gd name="T34" fmla="*/ 1423 w 1660"/>
                  <a:gd name="T35" fmla="*/ 128 h 355"/>
                  <a:gd name="T36" fmla="*/ 1477 w 1660"/>
                  <a:gd name="T37" fmla="*/ 117 h 355"/>
                  <a:gd name="T38" fmla="*/ 1526 w 1660"/>
                  <a:gd name="T39" fmla="*/ 105 h 355"/>
                  <a:gd name="T40" fmla="*/ 1568 w 1660"/>
                  <a:gd name="T41" fmla="*/ 91 h 355"/>
                  <a:gd name="T42" fmla="*/ 1602 w 1660"/>
                  <a:gd name="T43" fmla="*/ 75 h 355"/>
                  <a:gd name="T44" fmla="*/ 1629 w 1660"/>
                  <a:gd name="T45" fmla="*/ 57 h 355"/>
                  <a:gd name="T46" fmla="*/ 1648 w 1660"/>
                  <a:gd name="T47" fmla="*/ 36 h 355"/>
                  <a:gd name="T48" fmla="*/ 1658 w 1660"/>
                  <a:gd name="T49" fmla="*/ 13 h 355"/>
                  <a:gd name="T50" fmla="*/ 1660 w 1660"/>
                  <a:gd name="T51" fmla="*/ 137 h 355"/>
                  <a:gd name="T52" fmla="*/ 1654 w 1660"/>
                  <a:gd name="T53" fmla="*/ 155 h 355"/>
                  <a:gd name="T54" fmla="*/ 1640 w 1660"/>
                  <a:gd name="T55" fmla="*/ 173 h 355"/>
                  <a:gd name="T56" fmla="*/ 1617 w 1660"/>
                  <a:gd name="T57" fmla="*/ 191 h 355"/>
                  <a:gd name="T58" fmla="*/ 1586 w 1660"/>
                  <a:gd name="T59" fmla="*/ 209 h 355"/>
                  <a:gd name="T60" fmla="*/ 1548 w 1660"/>
                  <a:gd name="T61" fmla="*/ 227 h 355"/>
                  <a:gd name="T62" fmla="*/ 1502 w 1660"/>
                  <a:gd name="T63" fmla="*/ 245 h 355"/>
                  <a:gd name="T64" fmla="*/ 1450 w 1660"/>
                  <a:gd name="T65" fmla="*/ 262 h 355"/>
                  <a:gd name="T66" fmla="*/ 1394 w 1660"/>
                  <a:gd name="T67" fmla="*/ 279 h 355"/>
                  <a:gd name="T68" fmla="*/ 1331 w 1660"/>
                  <a:gd name="T69" fmla="*/ 296 h 355"/>
                  <a:gd name="T70" fmla="*/ 1265 w 1660"/>
                  <a:gd name="T71" fmla="*/ 310 h 355"/>
                  <a:gd name="T72" fmla="*/ 1195 w 1660"/>
                  <a:gd name="T73" fmla="*/ 323 h 355"/>
                  <a:gd name="T74" fmla="*/ 1122 w 1660"/>
                  <a:gd name="T75" fmla="*/ 334 h 355"/>
                  <a:gd name="T76" fmla="*/ 1047 w 1660"/>
                  <a:gd name="T77" fmla="*/ 343 h 355"/>
                  <a:gd name="T78" fmla="*/ 970 w 1660"/>
                  <a:gd name="T79" fmla="*/ 349 h 355"/>
                  <a:gd name="T80" fmla="*/ 892 w 1660"/>
                  <a:gd name="T81" fmla="*/ 354 h 355"/>
                  <a:gd name="T82" fmla="*/ 813 w 1660"/>
                  <a:gd name="T83" fmla="*/ 355 h 355"/>
                  <a:gd name="T84" fmla="*/ 729 w 1660"/>
                  <a:gd name="T85" fmla="*/ 354 h 355"/>
                  <a:gd name="T86" fmla="*/ 646 w 1660"/>
                  <a:gd name="T87" fmla="*/ 349 h 355"/>
                  <a:gd name="T88" fmla="*/ 568 w 1660"/>
                  <a:gd name="T89" fmla="*/ 343 h 355"/>
                  <a:gd name="T90" fmla="*/ 492 w 1660"/>
                  <a:gd name="T91" fmla="*/ 334 h 355"/>
                  <a:gd name="T92" fmla="*/ 421 w 1660"/>
                  <a:gd name="T93" fmla="*/ 323 h 355"/>
                  <a:gd name="T94" fmla="*/ 354 w 1660"/>
                  <a:gd name="T95" fmla="*/ 310 h 355"/>
                  <a:gd name="T96" fmla="*/ 292 w 1660"/>
                  <a:gd name="T97" fmla="*/ 296 h 355"/>
                  <a:gd name="T98" fmla="*/ 234 w 1660"/>
                  <a:gd name="T99" fmla="*/ 279 h 355"/>
                  <a:gd name="T100" fmla="*/ 182 w 1660"/>
                  <a:gd name="T101" fmla="*/ 262 h 355"/>
                  <a:gd name="T102" fmla="*/ 136 w 1660"/>
                  <a:gd name="T103" fmla="*/ 245 h 355"/>
                  <a:gd name="T104" fmla="*/ 95 w 1660"/>
                  <a:gd name="T105" fmla="*/ 227 h 355"/>
                  <a:gd name="T106" fmla="*/ 62 w 1660"/>
                  <a:gd name="T107" fmla="*/ 209 h 355"/>
                  <a:gd name="T108" fmla="*/ 35 w 1660"/>
                  <a:gd name="T109" fmla="*/ 191 h 355"/>
                  <a:gd name="T110" fmla="*/ 16 w 1660"/>
                  <a:gd name="T111" fmla="*/ 173 h 355"/>
                  <a:gd name="T112" fmla="*/ 4 w 1660"/>
                  <a:gd name="T113" fmla="*/ 155 h 355"/>
                  <a:gd name="T114" fmla="*/ 0 w 1660"/>
                  <a:gd name="T115" fmla="*/ 137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60" h="355">
                    <a:moveTo>
                      <a:pt x="0" y="0"/>
                    </a:moveTo>
                    <a:lnTo>
                      <a:pt x="1" y="13"/>
                    </a:lnTo>
                    <a:lnTo>
                      <a:pt x="4" y="24"/>
                    </a:lnTo>
                    <a:lnTo>
                      <a:pt x="9" y="36"/>
                    </a:lnTo>
                    <a:lnTo>
                      <a:pt x="16" y="47"/>
                    </a:lnTo>
                    <a:lnTo>
                      <a:pt x="25" y="57"/>
                    </a:lnTo>
                    <a:lnTo>
                      <a:pt x="35" y="66"/>
                    </a:lnTo>
                    <a:lnTo>
                      <a:pt x="48" y="75"/>
                    </a:lnTo>
                    <a:lnTo>
                      <a:pt x="62" y="83"/>
                    </a:lnTo>
                    <a:lnTo>
                      <a:pt x="78" y="91"/>
                    </a:lnTo>
                    <a:lnTo>
                      <a:pt x="95" y="98"/>
                    </a:lnTo>
                    <a:lnTo>
                      <a:pt x="115" y="105"/>
                    </a:lnTo>
                    <a:lnTo>
                      <a:pt x="136" y="111"/>
                    </a:lnTo>
                    <a:lnTo>
                      <a:pt x="159" y="117"/>
                    </a:lnTo>
                    <a:lnTo>
                      <a:pt x="182" y="123"/>
                    </a:lnTo>
                    <a:lnTo>
                      <a:pt x="207" y="128"/>
                    </a:lnTo>
                    <a:lnTo>
                      <a:pt x="234" y="132"/>
                    </a:lnTo>
                    <a:lnTo>
                      <a:pt x="262" y="136"/>
                    </a:lnTo>
                    <a:lnTo>
                      <a:pt x="292" y="140"/>
                    </a:lnTo>
                    <a:lnTo>
                      <a:pt x="322" y="143"/>
                    </a:lnTo>
                    <a:lnTo>
                      <a:pt x="354" y="146"/>
                    </a:lnTo>
                    <a:lnTo>
                      <a:pt x="421" y="151"/>
                    </a:lnTo>
                    <a:lnTo>
                      <a:pt x="492" y="156"/>
                    </a:lnTo>
                    <a:lnTo>
                      <a:pt x="568" y="159"/>
                    </a:lnTo>
                    <a:lnTo>
                      <a:pt x="646" y="161"/>
                    </a:lnTo>
                    <a:lnTo>
                      <a:pt x="729" y="162"/>
                    </a:lnTo>
                    <a:lnTo>
                      <a:pt x="813" y="162"/>
                    </a:lnTo>
                    <a:lnTo>
                      <a:pt x="892" y="162"/>
                    </a:lnTo>
                    <a:lnTo>
                      <a:pt x="970" y="161"/>
                    </a:lnTo>
                    <a:lnTo>
                      <a:pt x="1047" y="159"/>
                    </a:lnTo>
                    <a:lnTo>
                      <a:pt x="1122" y="156"/>
                    </a:lnTo>
                    <a:lnTo>
                      <a:pt x="1195" y="151"/>
                    </a:lnTo>
                    <a:lnTo>
                      <a:pt x="1265" y="146"/>
                    </a:lnTo>
                    <a:lnTo>
                      <a:pt x="1331" y="140"/>
                    </a:lnTo>
                    <a:lnTo>
                      <a:pt x="1394" y="132"/>
                    </a:lnTo>
                    <a:lnTo>
                      <a:pt x="1423" y="128"/>
                    </a:lnTo>
                    <a:lnTo>
                      <a:pt x="1450" y="123"/>
                    </a:lnTo>
                    <a:lnTo>
                      <a:pt x="1477" y="117"/>
                    </a:lnTo>
                    <a:lnTo>
                      <a:pt x="1502" y="111"/>
                    </a:lnTo>
                    <a:lnTo>
                      <a:pt x="1526" y="105"/>
                    </a:lnTo>
                    <a:lnTo>
                      <a:pt x="1548" y="98"/>
                    </a:lnTo>
                    <a:lnTo>
                      <a:pt x="1568" y="91"/>
                    </a:lnTo>
                    <a:lnTo>
                      <a:pt x="1586" y="83"/>
                    </a:lnTo>
                    <a:lnTo>
                      <a:pt x="1602" y="75"/>
                    </a:lnTo>
                    <a:lnTo>
                      <a:pt x="1617" y="66"/>
                    </a:lnTo>
                    <a:lnTo>
                      <a:pt x="1629" y="57"/>
                    </a:lnTo>
                    <a:lnTo>
                      <a:pt x="1640" y="47"/>
                    </a:lnTo>
                    <a:lnTo>
                      <a:pt x="1648" y="36"/>
                    </a:lnTo>
                    <a:lnTo>
                      <a:pt x="1654" y="24"/>
                    </a:lnTo>
                    <a:lnTo>
                      <a:pt x="1658" y="13"/>
                    </a:lnTo>
                    <a:lnTo>
                      <a:pt x="1660" y="0"/>
                    </a:lnTo>
                    <a:lnTo>
                      <a:pt x="1660" y="137"/>
                    </a:lnTo>
                    <a:lnTo>
                      <a:pt x="1658" y="145"/>
                    </a:lnTo>
                    <a:lnTo>
                      <a:pt x="1654" y="155"/>
                    </a:lnTo>
                    <a:lnTo>
                      <a:pt x="1648" y="164"/>
                    </a:lnTo>
                    <a:lnTo>
                      <a:pt x="1640" y="173"/>
                    </a:lnTo>
                    <a:lnTo>
                      <a:pt x="1629" y="182"/>
                    </a:lnTo>
                    <a:lnTo>
                      <a:pt x="1617" y="191"/>
                    </a:lnTo>
                    <a:lnTo>
                      <a:pt x="1602" y="200"/>
                    </a:lnTo>
                    <a:lnTo>
                      <a:pt x="1586" y="209"/>
                    </a:lnTo>
                    <a:lnTo>
                      <a:pt x="1568" y="218"/>
                    </a:lnTo>
                    <a:lnTo>
                      <a:pt x="1548" y="227"/>
                    </a:lnTo>
                    <a:lnTo>
                      <a:pt x="1526" y="236"/>
                    </a:lnTo>
                    <a:lnTo>
                      <a:pt x="1502" y="245"/>
                    </a:lnTo>
                    <a:lnTo>
                      <a:pt x="1477" y="254"/>
                    </a:lnTo>
                    <a:lnTo>
                      <a:pt x="1450" y="262"/>
                    </a:lnTo>
                    <a:lnTo>
                      <a:pt x="1423" y="271"/>
                    </a:lnTo>
                    <a:lnTo>
                      <a:pt x="1394" y="279"/>
                    </a:lnTo>
                    <a:lnTo>
                      <a:pt x="1362" y="288"/>
                    </a:lnTo>
                    <a:lnTo>
                      <a:pt x="1331" y="296"/>
                    </a:lnTo>
                    <a:lnTo>
                      <a:pt x="1299" y="303"/>
                    </a:lnTo>
                    <a:lnTo>
                      <a:pt x="1265" y="310"/>
                    </a:lnTo>
                    <a:lnTo>
                      <a:pt x="1230" y="317"/>
                    </a:lnTo>
                    <a:lnTo>
                      <a:pt x="1195" y="323"/>
                    </a:lnTo>
                    <a:lnTo>
                      <a:pt x="1159" y="328"/>
                    </a:lnTo>
                    <a:lnTo>
                      <a:pt x="1122" y="334"/>
                    </a:lnTo>
                    <a:lnTo>
                      <a:pt x="1084" y="338"/>
                    </a:lnTo>
                    <a:lnTo>
                      <a:pt x="1047" y="343"/>
                    </a:lnTo>
                    <a:lnTo>
                      <a:pt x="1009" y="346"/>
                    </a:lnTo>
                    <a:lnTo>
                      <a:pt x="970" y="349"/>
                    </a:lnTo>
                    <a:lnTo>
                      <a:pt x="931" y="352"/>
                    </a:lnTo>
                    <a:lnTo>
                      <a:pt x="892" y="354"/>
                    </a:lnTo>
                    <a:lnTo>
                      <a:pt x="853" y="355"/>
                    </a:lnTo>
                    <a:lnTo>
                      <a:pt x="813" y="355"/>
                    </a:lnTo>
                    <a:lnTo>
                      <a:pt x="770" y="355"/>
                    </a:lnTo>
                    <a:lnTo>
                      <a:pt x="729" y="354"/>
                    </a:lnTo>
                    <a:lnTo>
                      <a:pt x="686" y="352"/>
                    </a:lnTo>
                    <a:lnTo>
                      <a:pt x="646" y="349"/>
                    </a:lnTo>
                    <a:lnTo>
                      <a:pt x="607" y="346"/>
                    </a:lnTo>
                    <a:lnTo>
                      <a:pt x="568" y="343"/>
                    </a:lnTo>
                    <a:lnTo>
                      <a:pt x="529" y="338"/>
                    </a:lnTo>
                    <a:lnTo>
                      <a:pt x="492" y="334"/>
                    </a:lnTo>
                    <a:lnTo>
                      <a:pt x="456" y="328"/>
                    </a:lnTo>
                    <a:lnTo>
                      <a:pt x="421" y="323"/>
                    </a:lnTo>
                    <a:lnTo>
                      <a:pt x="387" y="317"/>
                    </a:lnTo>
                    <a:lnTo>
                      <a:pt x="354" y="310"/>
                    </a:lnTo>
                    <a:lnTo>
                      <a:pt x="322" y="303"/>
                    </a:lnTo>
                    <a:lnTo>
                      <a:pt x="292" y="296"/>
                    </a:lnTo>
                    <a:lnTo>
                      <a:pt x="262" y="288"/>
                    </a:lnTo>
                    <a:lnTo>
                      <a:pt x="234" y="279"/>
                    </a:lnTo>
                    <a:lnTo>
                      <a:pt x="207" y="271"/>
                    </a:lnTo>
                    <a:lnTo>
                      <a:pt x="182" y="262"/>
                    </a:lnTo>
                    <a:lnTo>
                      <a:pt x="159" y="254"/>
                    </a:lnTo>
                    <a:lnTo>
                      <a:pt x="136" y="245"/>
                    </a:lnTo>
                    <a:lnTo>
                      <a:pt x="115" y="236"/>
                    </a:lnTo>
                    <a:lnTo>
                      <a:pt x="95" y="227"/>
                    </a:lnTo>
                    <a:lnTo>
                      <a:pt x="78" y="218"/>
                    </a:lnTo>
                    <a:lnTo>
                      <a:pt x="62" y="209"/>
                    </a:lnTo>
                    <a:lnTo>
                      <a:pt x="48" y="200"/>
                    </a:lnTo>
                    <a:lnTo>
                      <a:pt x="35" y="191"/>
                    </a:lnTo>
                    <a:lnTo>
                      <a:pt x="25" y="182"/>
                    </a:lnTo>
                    <a:lnTo>
                      <a:pt x="16" y="173"/>
                    </a:lnTo>
                    <a:lnTo>
                      <a:pt x="9" y="164"/>
                    </a:lnTo>
                    <a:lnTo>
                      <a:pt x="4" y="155"/>
                    </a:lnTo>
                    <a:lnTo>
                      <a:pt x="1" y="145"/>
                    </a:lnTo>
                    <a:lnTo>
                      <a:pt x="0" y="1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95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57" name="Freeform 67"/>
              <p:cNvSpPr>
                <a:spLocks/>
              </p:cNvSpPr>
              <p:nvPr/>
            </p:nvSpPr>
            <p:spPr bwMode="auto">
              <a:xfrm>
                <a:off x="766680" y="2907233"/>
                <a:ext cx="171450" cy="39688"/>
              </a:xfrm>
              <a:custGeom>
                <a:avLst/>
                <a:gdLst>
                  <a:gd name="T0" fmla="*/ 1498 w 1499"/>
                  <a:gd name="T1" fmla="*/ 119 h 346"/>
                  <a:gd name="T2" fmla="*/ 1493 w 1499"/>
                  <a:gd name="T3" fmla="*/ 101 h 346"/>
                  <a:gd name="T4" fmla="*/ 1482 w 1499"/>
                  <a:gd name="T5" fmla="*/ 86 h 346"/>
                  <a:gd name="T6" fmla="*/ 1466 w 1499"/>
                  <a:gd name="T7" fmla="*/ 71 h 346"/>
                  <a:gd name="T8" fmla="*/ 1442 w 1499"/>
                  <a:gd name="T9" fmla="*/ 59 h 346"/>
                  <a:gd name="T10" fmla="*/ 1414 w 1499"/>
                  <a:gd name="T11" fmla="*/ 47 h 346"/>
                  <a:gd name="T12" fmla="*/ 1380 w 1499"/>
                  <a:gd name="T13" fmla="*/ 38 h 346"/>
                  <a:gd name="T14" fmla="*/ 1339 w 1499"/>
                  <a:gd name="T15" fmla="*/ 29 h 346"/>
                  <a:gd name="T16" fmla="*/ 1265 w 1499"/>
                  <a:gd name="T17" fmla="*/ 18 h 346"/>
                  <a:gd name="T18" fmla="*/ 1142 w 1499"/>
                  <a:gd name="T19" fmla="*/ 8 h 346"/>
                  <a:gd name="T20" fmla="*/ 991 w 1499"/>
                  <a:gd name="T21" fmla="*/ 3 h 346"/>
                  <a:gd name="T22" fmla="*/ 811 w 1499"/>
                  <a:gd name="T23" fmla="*/ 0 h 346"/>
                  <a:gd name="T24" fmla="*/ 634 w 1499"/>
                  <a:gd name="T25" fmla="*/ 0 h 346"/>
                  <a:gd name="T26" fmla="*/ 492 w 1499"/>
                  <a:gd name="T27" fmla="*/ 3 h 346"/>
                  <a:gd name="T28" fmla="*/ 363 w 1499"/>
                  <a:gd name="T29" fmla="*/ 8 h 346"/>
                  <a:gd name="T30" fmla="*/ 251 w 1499"/>
                  <a:gd name="T31" fmla="*/ 18 h 346"/>
                  <a:gd name="T32" fmla="*/ 177 w 1499"/>
                  <a:gd name="T33" fmla="*/ 29 h 346"/>
                  <a:gd name="T34" fmla="*/ 135 w 1499"/>
                  <a:gd name="T35" fmla="*/ 38 h 346"/>
                  <a:gd name="T36" fmla="*/ 99 w 1499"/>
                  <a:gd name="T37" fmla="*/ 47 h 346"/>
                  <a:gd name="T38" fmla="*/ 66 w 1499"/>
                  <a:gd name="T39" fmla="*/ 59 h 346"/>
                  <a:gd name="T40" fmla="*/ 41 w 1499"/>
                  <a:gd name="T41" fmla="*/ 71 h 346"/>
                  <a:gd name="T42" fmla="*/ 21 w 1499"/>
                  <a:gd name="T43" fmla="*/ 86 h 346"/>
                  <a:gd name="T44" fmla="*/ 8 w 1499"/>
                  <a:gd name="T45" fmla="*/ 101 h 346"/>
                  <a:gd name="T46" fmla="*/ 1 w 1499"/>
                  <a:gd name="T47" fmla="*/ 119 h 346"/>
                  <a:gd name="T48" fmla="*/ 1 w 1499"/>
                  <a:gd name="T49" fmla="*/ 131 h 346"/>
                  <a:gd name="T50" fmla="*/ 8 w 1499"/>
                  <a:gd name="T51" fmla="*/ 139 h 346"/>
                  <a:gd name="T52" fmla="*/ 30 w 1499"/>
                  <a:gd name="T53" fmla="*/ 158 h 346"/>
                  <a:gd name="T54" fmla="*/ 82 w 1499"/>
                  <a:gd name="T55" fmla="*/ 190 h 346"/>
                  <a:gd name="T56" fmla="*/ 156 w 1499"/>
                  <a:gd name="T57" fmla="*/ 227 h 346"/>
                  <a:gd name="T58" fmla="*/ 225 w 1499"/>
                  <a:gd name="T59" fmla="*/ 256 h 346"/>
                  <a:gd name="T60" fmla="*/ 277 w 1499"/>
                  <a:gd name="T61" fmla="*/ 276 h 346"/>
                  <a:gd name="T62" fmla="*/ 333 w 1499"/>
                  <a:gd name="T63" fmla="*/ 293 h 346"/>
                  <a:gd name="T64" fmla="*/ 394 w 1499"/>
                  <a:gd name="T65" fmla="*/ 309 h 346"/>
                  <a:gd name="T66" fmla="*/ 457 w 1499"/>
                  <a:gd name="T67" fmla="*/ 323 h 346"/>
                  <a:gd name="T68" fmla="*/ 526 w 1499"/>
                  <a:gd name="T69" fmla="*/ 334 h 346"/>
                  <a:gd name="T70" fmla="*/ 597 w 1499"/>
                  <a:gd name="T71" fmla="*/ 342 h 346"/>
                  <a:gd name="T72" fmla="*/ 671 w 1499"/>
                  <a:gd name="T73" fmla="*/ 346 h 346"/>
                  <a:gd name="T74" fmla="*/ 761 w 1499"/>
                  <a:gd name="T75" fmla="*/ 346 h 346"/>
                  <a:gd name="T76" fmla="*/ 859 w 1499"/>
                  <a:gd name="T77" fmla="*/ 342 h 346"/>
                  <a:gd name="T78" fmla="*/ 950 w 1499"/>
                  <a:gd name="T79" fmla="*/ 334 h 346"/>
                  <a:gd name="T80" fmla="*/ 1032 w 1499"/>
                  <a:gd name="T81" fmla="*/ 323 h 346"/>
                  <a:gd name="T82" fmla="*/ 1107 w 1499"/>
                  <a:gd name="T83" fmla="*/ 309 h 346"/>
                  <a:gd name="T84" fmla="*/ 1175 w 1499"/>
                  <a:gd name="T85" fmla="*/ 293 h 346"/>
                  <a:gd name="T86" fmla="*/ 1237 w 1499"/>
                  <a:gd name="T87" fmla="*/ 276 h 346"/>
                  <a:gd name="T88" fmla="*/ 1291 w 1499"/>
                  <a:gd name="T89" fmla="*/ 256 h 346"/>
                  <a:gd name="T90" fmla="*/ 1339 w 1499"/>
                  <a:gd name="T91" fmla="*/ 237 h 346"/>
                  <a:gd name="T92" fmla="*/ 1380 w 1499"/>
                  <a:gd name="T93" fmla="*/ 218 h 346"/>
                  <a:gd name="T94" fmla="*/ 1414 w 1499"/>
                  <a:gd name="T95" fmla="*/ 199 h 346"/>
                  <a:gd name="T96" fmla="*/ 1442 w 1499"/>
                  <a:gd name="T97" fmla="*/ 182 h 346"/>
                  <a:gd name="T98" fmla="*/ 1475 w 1499"/>
                  <a:gd name="T99" fmla="*/ 158 h 346"/>
                  <a:gd name="T100" fmla="*/ 1493 w 1499"/>
                  <a:gd name="T101" fmla="*/ 139 h 346"/>
                  <a:gd name="T102" fmla="*/ 1498 w 1499"/>
                  <a:gd name="T103" fmla="*/ 131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99" h="346">
                    <a:moveTo>
                      <a:pt x="1499" y="129"/>
                    </a:moveTo>
                    <a:lnTo>
                      <a:pt x="1498" y="119"/>
                    </a:lnTo>
                    <a:lnTo>
                      <a:pt x="1496" y="110"/>
                    </a:lnTo>
                    <a:lnTo>
                      <a:pt x="1493" y="101"/>
                    </a:lnTo>
                    <a:lnTo>
                      <a:pt x="1488" y="93"/>
                    </a:lnTo>
                    <a:lnTo>
                      <a:pt x="1482" y="86"/>
                    </a:lnTo>
                    <a:lnTo>
                      <a:pt x="1475" y="78"/>
                    </a:lnTo>
                    <a:lnTo>
                      <a:pt x="1466" y="71"/>
                    </a:lnTo>
                    <a:lnTo>
                      <a:pt x="1454" y="65"/>
                    </a:lnTo>
                    <a:lnTo>
                      <a:pt x="1442" y="59"/>
                    </a:lnTo>
                    <a:lnTo>
                      <a:pt x="1429" y="53"/>
                    </a:lnTo>
                    <a:lnTo>
                      <a:pt x="1414" y="47"/>
                    </a:lnTo>
                    <a:lnTo>
                      <a:pt x="1398" y="42"/>
                    </a:lnTo>
                    <a:lnTo>
                      <a:pt x="1380" y="38"/>
                    </a:lnTo>
                    <a:lnTo>
                      <a:pt x="1360" y="33"/>
                    </a:lnTo>
                    <a:lnTo>
                      <a:pt x="1339" y="29"/>
                    </a:lnTo>
                    <a:lnTo>
                      <a:pt x="1315" y="26"/>
                    </a:lnTo>
                    <a:lnTo>
                      <a:pt x="1265" y="18"/>
                    </a:lnTo>
                    <a:lnTo>
                      <a:pt x="1207" y="13"/>
                    </a:lnTo>
                    <a:lnTo>
                      <a:pt x="1142" y="8"/>
                    </a:lnTo>
                    <a:lnTo>
                      <a:pt x="1071" y="5"/>
                    </a:lnTo>
                    <a:lnTo>
                      <a:pt x="991" y="3"/>
                    </a:lnTo>
                    <a:lnTo>
                      <a:pt x="906" y="1"/>
                    </a:lnTo>
                    <a:lnTo>
                      <a:pt x="811" y="0"/>
                    </a:lnTo>
                    <a:lnTo>
                      <a:pt x="709" y="0"/>
                    </a:lnTo>
                    <a:lnTo>
                      <a:pt x="634" y="0"/>
                    </a:lnTo>
                    <a:lnTo>
                      <a:pt x="561" y="1"/>
                    </a:lnTo>
                    <a:lnTo>
                      <a:pt x="492" y="3"/>
                    </a:lnTo>
                    <a:lnTo>
                      <a:pt x="425" y="5"/>
                    </a:lnTo>
                    <a:lnTo>
                      <a:pt x="363" y="8"/>
                    </a:lnTo>
                    <a:lnTo>
                      <a:pt x="304" y="13"/>
                    </a:lnTo>
                    <a:lnTo>
                      <a:pt x="251" y="18"/>
                    </a:lnTo>
                    <a:lnTo>
                      <a:pt x="200" y="26"/>
                    </a:lnTo>
                    <a:lnTo>
                      <a:pt x="177" y="29"/>
                    </a:lnTo>
                    <a:lnTo>
                      <a:pt x="156" y="33"/>
                    </a:lnTo>
                    <a:lnTo>
                      <a:pt x="135" y="38"/>
                    </a:lnTo>
                    <a:lnTo>
                      <a:pt x="116" y="42"/>
                    </a:lnTo>
                    <a:lnTo>
                      <a:pt x="99" y="47"/>
                    </a:lnTo>
                    <a:lnTo>
                      <a:pt x="82" y="53"/>
                    </a:lnTo>
                    <a:lnTo>
                      <a:pt x="66" y="59"/>
                    </a:lnTo>
                    <a:lnTo>
                      <a:pt x="53" y="65"/>
                    </a:lnTo>
                    <a:lnTo>
                      <a:pt x="41" y="71"/>
                    </a:lnTo>
                    <a:lnTo>
                      <a:pt x="30" y="78"/>
                    </a:lnTo>
                    <a:lnTo>
                      <a:pt x="21" y="86"/>
                    </a:lnTo>
                    <a:lnTo>
                      <a:pt x="14" y="93"/>
                    </a:lnTo>
                    <a:lnTo>
                      <a:pt x="8" y="101"/>
                    </a:lnTo>
                    <a:lnTo>
                      <a:pt x="4" y="110"/>
                    </a:lnTo>
                    <a:lnTo>
                      <a:pt x="1" y="119"/>
                    </a:lnTo>
                    <a:lnTo>
                      <a:pt x="0" y="129"/>
                    </a:lnTo>
                    <a:lnTo>
                      <a:pt x="1" y="131"/>
                    </a:lnTo>
                    <a:lnTo>
                      <a:pt x="4" y="135"/>
                    </a:lnTo>
                    <a:lnTo>
                      <a:pt x="8" y="139"/>
                    </a:lnTo>
                    <a:lnTo>
                      <a:pt x="14" y="145"/>
                    </a:lnTo>
                    <a:lnTo>
                      <a:pt x="30" y="158"/>
                    </a:lnTo>
                    <a:lnTo>
                      <a:pt x="53" y="173"/>
                    </a:lnTo>
                    <a:lnTo>
                      <a:pt x="82" y="190"/>
                    </a:lnTo>
                    <a:lnTo>
                      <a:pt x="116" y="208"/>
                    </a:lnTo>
                    <a:lnTo>
                      <a:pt x="156" y="227"/>
                    </a:lnTo>
                    <a:lnTo>
                      <a:pt x="200" y="247"/>
                    </a:lnTo>
                    <a:lnTo>
                      <a:pt x="225" y="256"/>
                    </a:lnTo>
                    <a:lnTo>
                      <a:pt x="251" y="265"/>
                    </a:lnTo>
                    <a:lnTo>
                      <a:pt x="277" y="276"/>
                    </a:lnTo>
                    <a:lnTo>
                      <a:pt x="304" y="285"/>
                    </a:lnTo>
                    <a:lnTo>
                      <a:pt x="333" y="293"/>
                    </a:lnTo>
                    <a:lnTo>
                      <a:pt x="363" y="301"/>
                    </a:lnTo>
                    <a:lnTo>
                      <a:pt x="394" y="309"/>
                    </a:lnTo>
                    <a:lnTo>
                      <a:pt x="425" y="316"/>
                    </a:lnTo>
                    <a:lnTo>
                      <a:pt x="457" y="323"/>
                    </a:lnTo>
                    <a:lnTo>
                      <a:pt x="492" y="329"/>
                    </a:lnTo>
                    <a:lnTo>
                      <a:pt x="526" y="334"/>
                    </a:lnTo>
                    <a:lnTo>
                      <a:pt x="561" y="338"/>
                    </a:lnTo>
                    <a:lnTo>
                      <a:pt x="597" y="342"/>
                    </a:lnTo>
                    <a:lnTo>
                      <a:pt x="634" y="344"/>
                    </a:lnTo>
                    <a:lnTo>
                      <a:pt x="671" y="346"/>
                    </a:lnTo>
                    <a:lnTo>
                      <a:pt x="709" y="346"/>
                    </a:lnTo>
                    <a:lnTo>
                      <a:pt x="761" y="346"/>
                    </a:lnTo>
                    <a:lnTo>
                      <a:pt x="811" y="344"/>
                    </a:lnTo>
                    <a:lnTo>
                      <a:pt x="859" y="342"/>
                    </a:lnTo>
                    <a:lnTo>
                      <a:pt x="906" y="338"/>
                    </a:lnTo>
                    <a:lnTo>
                      <a:pt x="950" y="334"/>
                    </a:lnTo>
                    <a:lnTo>
                      <a:pt x="991" y="329"/>
                    </a:lnTo>
                    <a:lnTo>
                      <a:pt x="1032" y="323"/>
                    </a:lnTo>
                    <a:lnTo>
                      <a:pt x="1071" y="316"/>
                    </a:lnTo>
                    <a:lnTo>
                      <a:pt x="1107" y="309"/>
                    </a:lnTo>
                    <a:lnTo>
                      <a:pt x="1142" y="301"/>
                    </a:lnTo>
                    <a:lnTo>
                      <a:pt x="1175" y="293"/>
                    </a:lnTo>
                    <a:lnTo>
                      <a:pt x="1207" y="285"/>
                    </a:lnTo>
                    <a:lnTo>
                      <a:pt x="1237" y="276"/>
                    </a:lnTo>
                    <a:lnTo>
                      <a:pt x="1265" y="265"/>
                    </a:lnTo>
                    <a:lnTo>
                      <a:pt x="1291" y="256"/>
                    </a:lnTo>
                    <a:lnTo>
                      <a:pt x="1315" y="247"/>
                    </a:lnTo>
                    <a:lnTo>
                      <a:pt x="1339" y="237"/>
                    </a:lnTo>
                    <a:lnTo>
                      <a:pt x="1360" y="227"/>
                    </a:lnTo>
                    <a:lnTo>
                      <a:pt x="1380" y="218"/>
                    </a:lnTo>
                    <a:lnTo>
                      <a:pt x="1398" y="208"/>
                    </a:lnTo>
                    <a:lnTo>
                      <a:pt x="1414" y="199"/>
                    </a:lnTo>
                    <a:lnTo>
                      <a:pt x="1429" y="190"/>
                    </a:lnTo>
                    <a:lnTo>
                      <a:pt x="1442" y="182"/>
                    </a:lnTo>
                    <a:lnTo>
                      <a:pt x="1454" y="173"/>
                    </a:lnTo>
                    <a:lnTo>
                      <a:pt x="1475" y="158"/>
                    </a:lnTo>
                    <a:lnTo>
                      <a:pt x="1488" y="145"/>
                    </a:lnTo>
                    <a:lnTo>
                      <a:pt x="1493" y="139"/>
                    </a:lnTo>
                    <a:lnTo>
                      <a:pt x="1496" y="135"/>
                    </a:lnTo>
                    <a:lnTo>
                      <a:pt x="1498" y="131"/>
                    </a:lnTo>
                    <a:lnTo>
                      <a:pt x="1499" y="129"/>
                    </a:lnTo>
                    <a:close/>
                  </a:path>
                </a:pathLst>
              </a:custGeom>
              <a:solidFill>
                <a:srgbClr val="93AA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58" name="Freeform 68"/>
              <p:cNvSpPr>
                <a:spLocks/>
              </p:cNvSpPr>
              <p:nvPr/>
            </p:nvSpPr>
            <p:spPr bwMode="auto">
              <a:xfrm>
                <a:off x="766680" y="2921520"/>
                <a:ext cx="171450" cy="33338"/>
              </a:xfrm>
              <a:custGeom>
                <a:avLst/>
                <a:gdLst>
                  <a:gd name="T0" fmla="*/ 1 w 1499"/>
                  <a:gd name="T1" fmla="*/ 2 h 290"/>
                  <a:gd name="T2" fmla="*/ 8 w 1499"/>
                  <a:gd name="T3" fmla="*/ 10 h 290"/>
                  <a:gd name="T4" fmla="*/ 30 w 1499"/>
                  <a:gd name="T5" fmla="*/ 29 h 290"/>
                  <a:gd name="T6" fmla="*/ 82 w 1499"/>
                  <a:gd name="T7" fmla="*/ 61 h 290"/>
                  <a:gd name="T8" fmla="*/ 156 w 1499"/>
                  <a:gd name="T9" fmla="*/ 98 h 290"/>
                  <a:gd name="T10" fmla="*/ 225 w 1499"/>
                  <a:gd name="T11" fmla="*/ 127 h 290"/>
                  <a:gd name="T12" fmla="*/ 277 w 1499"/>
                  <a:gd name="T13" fmla="*/ 147 h 290"/>
                  <a:gd name="T14" fmla="*/ 333 w 1499"/>
                  <a:gd name="T15" fmla="*/ 164 h 290"/>
                  <a:gd name="T16" fmla="*/ 394 w 1499"/>
                  <a:gd name="T17" fmla="*/ 180 h 290"/>
                  <a:gd name="T18" fmla="*/ 457 w 1499"/>
                  <a:gd name="T19" fmla="*/ 194 h 290"/>
                  <a:gd name="T20" fmla="*/ 526 w 1499"/>
                  <a:gd name="T21" fmla="*/ 205 h 290"/>
                  <a:gd name="T22" fmla="*/ 597 w 1499"/>
                  <a:gd name="T23" fmla="*/ 213 h 290"/>
                  <a:gd name="T24" fmla="*/ 671 w 1499"/>
                  <a:gd name="T25" fmla="*/ 217 h 290"/>
                  <a:gd name="T26" fmla="*/ 761 w 1499"/>
                  <a:gd name="T27" fmla="*/ 217 h 290"/>
                  <a:gd name="T28" fmla="*/ 859 w 1499"/>
                  <a:gd name="T29" fmla="*/ 213 h 290"/>
                  <a:gd name="T30" fmla="*/ 950 w 1499"/>
                  <a:gd name="T31" fmla="*/ 205 h 290"/>
                  <a:gd name="T32" fmla="*/ 1032 w 1499"/>
                  <a:gd name="T33" fmla="*/ 194 h 290"/>
                  <a:gd name="T34" fmla="*/ 1107 w 1499"/>
                  <a:gd name="T35" fmla="*/ 180 h 290"/>
                  <a:gd name="T36" fmla="*/ 1175 w 1499"/>
                  <a:gd name="T37" fmla="*/ 164 h 290"/>
                  <a:gd name="T38" fmla="*/ 1237 w 1499"/>
                  <a:gd name="T39" fmla="*/ 147 h 290"/>
                  <a:gd name="T40" fmla="*/ 1291 w 1499"/>
                  <a:gd name="T41" fmla="*/ 127 h 290"/>
                  <a:gd name="T42" fmla="*/ 1339 w 1499"/>
                  <a:gd name="T43" fmla="*/ 108 h 290"/>
                  <a:gd name="T44" fmla="*/ 1380 w 1499"/>
                  <a:gd name="T45" fmla="*/ 89 h 290"/>
                  <a:gd name="T46" fmla="*/ 1414 w 1499"/>
                  <a:gd name="T47" fmla="*/ 70 h 290"/>
                  <a:gd name="T48" fmla="*/ 1442 w 1499"/>
                  <a:gd name="T49" fmla="*/ 53 h 290"/>
                  <a:gd name="T50" fmla="*/ 1475 w 1499"/>
                  <a:gd name="T51" fmla="*/ 29 h 290"/>
                  <a:gd name="T52" fmla="*/ 1493 w 1499"/>
                  <a:gd name="T53" fmla="*/ 10 h 290"/>
                  <a:gd name="T54" fmla="*/ 1498 w 1499"/>
                  <a:gd name="T55" fmla="*/ 2 h 290"/>
                  <a:gd name="T56" fmla="*/ 1499 w 1499"/>
                  <a:gd name="T57" fmla="*/ 161 h 290"/>
                  <a:gd name="T58" fmla="*/ 1496 w 1499"/>
                  <a:gd name="T59" fmla="*/ 172 h 290"/>
                  <a:gd name="T60" fmla="*/ 1488 w 1499"/>
                  <a:gd name="T61" fmla="*/ 183 h 290"/>
                  <a:gd name="T62" fmla="*/ 1475 w 1499"/>
                  <a:gd name="T63" fmla="*/ 194 h 290"/>
                  <a:gd name="T64" fmla="*/ 1454 w 1499"/>
                  <a:gd name="T65" fmla="*/ 205 h 290"/>
                  <a:gd name="T66" fmla="*/ 1429 w 1499"/>
                  <a:gd name="T67" fmla="*/ 216 h 290"/>
                  <a:gd name="T68" fmla="*/ 1398 w 1499"/>
                  <a:gd name="T69" fmla="*/ 227 h 290"/>
                  <a:gd name="T70" fmla="*/ 1360 w 1499"/>
                  <a:gd name="T71" fmla="*/ 237 h 290"/>
                  <a:gd name="T72" fmla="*/ 1315 w 1499"/>
                  <a:gd name="T73" fmla="*/ 246 h 290"/>
                  <a:gd name="T74" fmla="*/ 1207 w 1499"/>
                  <a:gd name="T75" fmla="*/ 264 h 290"/>
                  <a:gd name="T76" fmla="*/ 1071 w 1499"/>
                  <a:gd name="T77" fmla="*/ 278 h 290"/>
                  <a:gd name="T78" fmla="*/ 906 w 1499"/>
                  <a:gd name="T79" fmla="*/ 287 h 290"/>
                  <a:gd name="T80" fmla="*/ 709 w 1499"/>
                  <a:gd name="T81" fmla="*/ 290 h 290"/>
                  <a:gd name="T82" fmla="*/ 561 w 1499"/>
                  <a:gd name="T83" fmla="*/ 287 h 290"/>
                  <a:gd name="T84" fmla="*/ 425 w 1499"/>
                  <a:gd name="T85" fmla="*/ 278 h 290"/>
                  <a:gd name="T86" fmla="*/ 304 w 1499"/>
                  <a:gd name="T87" fmla="*/ 264 h 290"/>
                  <a:gd name="T88" fmla="*/ 200 w 1499"/>
                  <a:gd name="T89" fmla="*/ 246 h 290"/>
                  <a:gd name="T90" fmla="*/ 116 w 1499"/>
                  <a:gd name="T91" fmla="*/ 227 h 290"/>
                  <a:gd name="T92" fmla="*/ 82 w 1499"/>
                  <a:gd name="T93" fmla="*/ 216 h 290"/>
                  <a:gd name="T94" fmla="*/ 53 w 1499"/>
                  <a:gd name="T95" fmla="*/ 205 h 290"/>
                  <a:gd name="T96" fmla="*/ 30 w 1499"/>
                  <a:gd name="T97" fmla="*/ 194 h 290"/>
                  <a:gd name="T98" fmla="*/ 14 w 1499"/>
                  <a:gd name="T99" fmla="*/ 183 h 290"/>
                  <a:gd name="T100" fmla="*/ 4 w 1499"/>
                  <a:gd name="T101" fmla="*/ 172 h 290"/>
                  <a:gd name="T102" fmla="*/ 0 w 1499"/>
                  <a:gd name="T103" fmla="*/ 161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99" h="290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8" y="10"/>
                    </a:lnTo>
                    <a:lnTo>
                      <a:pt x="14" y="16"/>
                    </a:lnTo>
                    <a:lnTo>
                      <a:pt x="30" y="29"/>
                    </a:lnTo>
                    <a:lnTo>
                      <a:pt x="53" y="44"/>
                    </a:lnTo>
                    <a:lnTo>
                      <a:pt x="82" y="61"/>
                    </a:lnTo>
                    <a:lnTo>
                      <a:pt x="116" y="79"/>
                    </a:lnTo>
                    <a:lnTo>
                      <a:pt x="156" y="98"/>
                    </a:lnTo>
                    <a:lnTo>
                      <a:pt x="200" y="118"/>
                    </a:lnTo>
                    <a:lnTo>
                      <a:pt x="225" y="127"/>
                    </a:lnTo>
                    <a:lnTo>
                      <a:pt x="251" y="136"/>
                    </a:lnTo>
                    <a:lnTo>
                      <a:pt x="277" y="147"/>
                    </a:lnTo>
                    <a:lnTo>
                      <a:pt x="304" y="156"/>
                    </a:lnTo>
                    <a:lnTo>
                      <a:pt x="333" y="164"/>
                    </a:lnTo>
                    <a:lnTo>
                      <a:pt x="363" y="172"/>
                    </a:lnTo>
                    <a:lnTo>
                      <a:pt x="394" y="180"/>
                    </a:lnTo>
                    <a:lnTo>
                      <a:pt x="425" y="187"/>
                    </a:lnTo>
                    <a:lnTo>
                      <a:pt x="457" y="194"/>
                    </a:lnTo>
                    <a:lnTo>
                      <a:pt x="492" y="200"/>
                    </a:lnTo>
                    <a:lnTo>
                      <a:pt x="526" y="205"/>
                    </a:lnTo>
                    <a:lnTo>
                      <a:pt x="561" y="209"/>
                    </a:lnTo>
                    <a:lnTo>
                      <a:pt x="597" y="213"/>
                    </a:lnTo>
                    <a:lnTo>
                      <a:pt x="634" y="215"/>
                    </a:lnTo>
                    <a:lnTo>
                      <a:pt x="671" y="217"/>
                    </a:lnTo>
                    <a:lnTo>
                      <a:pt x="709" y="217"/>
                    </a:lnTo>
                    <a:lnTo>
                      <a:pt x="761" y="217"/>
                    </a:lnTo>
                    <a:lnTo>
                      <a:pt x="811" y="215"/>
                    </a:lnTo>
                    <a:lnTo>
                      <a:pt x="859" y="213"/>
                    </a:lnTo>
                    <a:lnTo>
                      <a:pt x="906" y="209"/>
                    </a:lnTo>
                    <a:lnTo>
                      <a:pt x="950" y="205"/>
                    </a:lnTo>
                    <a:lnTo>
                      <a:pt x="991" y="200"/>
                    </a:lnTo>
                    <a:lnTo>
                      <a:pt x="1032" y="194"/>
                    </a:lnTo>
                    <a:lnTo>
                      <a:pt x="1071" y="187"/>
                    </a:lnTo>
                    <a:lnTo>
                      <a:pt x="1107" y="180"/>
                    </a:lnTo>
                    <a:lnTo>
                      <a:pt x="1142" y="172"/>
                    </a:lnTo>
                    <a:lnTo>
                      <a:pt x="1175" y="164"/>
                    </a:lnTo>
                    <a:lnTo>
                      <a:pt x="1207" y="156"/>
                    </a:lnTo>
                    <a:lnTo>
                      <a:pt x="1237" y="147"/>
                    </a:lnTo>
                    <a:lnTo>
                      <a:pt x="1265" y="136"/>
                    </a:lnTo>
                    <a:lnTo>
                      <a:pt x="1291" y="127"/>
                    </a:lnTo>
                    <a:lnTo>
                      <a:pt x="1315" y="118"/>
                    </a:lnTo>
                    <a:lnTo>
                      <a:pt x="1339" y="108"/>
                    </a:lnTo>
                    <a:lnTo>
                      <a:pt x="1360" y="98"/>
                    </a:lnTo>
                    <a:lnTo>
                      <a:pt x="1380" y="89"/>
                    </a:lnTo>
                    <a:lnTo>
                      <a:pt x="1398" y="79"/>
                    </a:lnTo>
                    <a:lnTo>
                      <a:pt x="1414" y="70"/>
                    </a:lnTo>
                    <a:lnTo>
                      <a:pt x="1429" y="61"/>
                    </a:lnTo>
                    <a:lnTo>
                      <a:pt x="1442" y="53"/>
                    </a:lnTo>
                    <a:lnTo>
                      <a:pt x="1454" y="44"/>
                    </a:lnTo>
                    <a:lnTo>
                      <a:pt x="1475" y="29"/>
                    </a:lnTo>
                    <a:lnTo>
                      <a:pt x="1488" y="16"/>
                    </a:lnTo>
                    <a:lnTo>
                      <a:pt x="1493" y="10"/>
                    </a:lnTo>
                    <a:lnTo>
                      <a:pt x="1496" y="6"/>
                    </a:lnTo>
                    <a:lnTo>
                      <a:pt x="1498" y="2"/>
                    </a:lnTo>
                    <a:lnTo>
                      <a:pt x="1499" y="0"/>
                    </a:lnTo>
                    <a:lnTo>
                      <a:pt x="1499" y="161"/>
                    </a:lnTo>
                    <a:lnTo>
                      <a:pt x="1498" y="167"/>
                    </a:lnTo>
                    <a:lnTo>
                      <a:pt x="1496" y="172"/>
                    </a:lnTo>
                    <a:lnTo>
                      <a:pt x="1493" y="178"/>
                    </a:lnTo>
                    <a:lnTo>
                      <a:pt x="1488" y="183"/>
                    </a:lnTo>
                    <a:lnTo>
                      <a:pt x="1482" y="189"/>
                    </a:lnTo>
                    <a:lnTo>
                      <a:pt x="1475" y="194"/>
                    </a:lnTo>
                    <a:lnTo>
                      <a:pt x="1466" y="200"/>
                    </a:lnTo>
                    <a:lnTo>
                      <a:pt x="1454" y="205"/>
                    </a:lnTo>
                    <a:lnTo>
                      <a:pt x="1442" y="211"/>
                    </a:lnTo>
                    <a:lnTo>
                      <a:pt x="1429" y="216"/>
                    </a:lnTo>
                    <a:lnTo>
                      <a:pt x="1414" y="221"/>
                    </a:lnTo>
                    <a:lnTo>
                      <a:pt x="1398" y="227"/>
                    </a:lnTo>
                    <a:lnTo>
                      <a:pt x="1380" y="232"/>
                    </a:lnTo>
                    <a:lnTo>
                      <a:pt x="1360" y="237"/>
                    </a:lnTo>
                    <a:lnTo>
                      <a:pt x="1339" y="242"/>
                    </a:lnTo>
                    <a:lnTo>
                      <a:pt x="1315" y="246"/>
                    </a:lnTo>
                    <a:lnTo>
                      <a:pt x="1265" y="256"/>
                    </a:lnTo>
                    <a:lnTo>
                      <a:pt x="1207" y="264"/>
                    </a:lnTo>
                    <a:lnTo>
                      <a:pt x="1142" y="272"/>
                    </a:lnTo>
                    <a:lnTo>
                      <a:pt x="1071" y="278"/>
                    </a:lnTo>
                    <a:lnTo>
                      <a:pt x="991" y="284"/>
                    </a:lnTo>
                    <a:lnTo>
                      <a:pt x="906" y="287"/>
                    </a:lnTo>
                    <a:lnTo>
                      <a:pt x="811" y="290"/>
                    </a:lnTo>
                    <a:lnTo>
                      <a:pt x="709" y="290"/>
                    </a:lnTo>
                    <a:lnTo>
                      <a:pt x="634" y="290"/>
                    </a:lnTo>
                    <a:lnTo>
                      <a:pt x="561" y="287"/>
                    </a:lnTo>
                    <a:lnTo>
                      <a:pt x="492" y="284"/>
                    </a:lnTo>
                    <a:lnTo>
                      <a:pt x="425" y="278"/>
                    </a:lnTo>
                    <a:lnTo>
                      <a:pt x="363" y="272"/>
                    </a:lnTo>
                    <a:lnTo>
                      <a:pt x="304" y="264"/>
                    </a:lnTo>
                    <a:lnTo>
                      <a:pt x="251" y="256"/>
                    </a:lnTo>
                    <a:lnTo>
                      <a:pt x="200" y="246"/>
                    </a:lnTo>
                    <a:lnTo>
                      <a:pt x="156" y="237"/>
                    </a:lnTo>
                    <a:lnTo>
                      <a:pt x="116" y="227"/>
                    </a:lnTo>
                    <a:lnTo>
                      <a:pt x="99" y="221"/>
                    </a:lnTo>
                    <a:lnTo>
                      <a:pt x="82" y="216"/>
                    </a:lnTo>
                    <a:lnTo>
                      <a:pt x="66" y="211"/>
                    </a:lnTo>
                    <a:lnTo>
                      <a:pt x="53" y="205"/>
                    </a:lnTo>
                    <a:lnTo>
                      <a:pt x="41" y="200"/>
                    </a:lnTo>
                    <a:lnTo>
                      <a:pt x="30" y="194"/>
                    </a:lnTo>
                    <a:lnTo>
                      <a:pt x="21" y="189"/>
                    </a:lnTo>
                    <a:lnTo>
                      <a:pt x="14" y="183"/>
                    </a:lnTo>
                    <a:lnTo>
                      <a:pt x="8" y="178"/>
                    </a:lnTo>
                    <a:lnTo>
                      <a:pt x="4" y="172"/>
                    </a:lnTo>
                    <a:lnTo>
                      <a:pt x="1" y="167"/>
                    </a:lnTo>
                    <a:lnTo>
                      <a:pt x="0" y="1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84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59" name="Freeform 69"/>
              <p:cNvSpPr>
                <a:spLocks/>
              </p:cNvSpPr>
              <p:nvPr/>
            </p:nvSpPr>
            <p:spPr bwMode="auto">
              <a:xfrm>
                <a:off x="793668" y="2878658"/>
                <a:ext cx="179388" cy="31750"/>
              </a:xfrm>
              <a:custGeom>
                <a:avLst/>
                <a:gdLst>
                  <a:gd name="T0" fmla="*/ 1586 w 1587"/>
                  <a:gd name="T1" fmla="*/ 113 h 283"/>
                  <a:gd name="T2" fmla="*/ 1578 w 1587"/>
                  <a:gd name="T3" fmla="*/ 99 h 283"/>
                  <a:gd name="T4" fmla="*/ 1562 w 1587"/>
                  <a:gd name="T5" fmla="*/ 86 h 283"/>
                  <a:gd name="T6" fmla="*/ 1539 w 1587"/>
                  <a:gd name="T7" fmla="*/ 74 h 283"/>
                  <a:gd name="T8" fmla="*/ 1510 w 1587"/>
                  <a:gd name="T9" fmla="*/ 63 h 283"/>
                  <a:gd name="T10" fmla="*/ 1472 w 1587"/>
                  <a:gd name="T11" fmla="*/ 52 h 283"/>
                  <a:gd name="T12" fmla="*/ 1407 w 1587"/>
                  <a:gd name="T13" fmla="*/ 39 h 283"/>
                  <a:gd name="T14" fmla="*/ 1299 w 1587"/>
                  <a:gd name="T15" fmla="*/ 23 h 283"/>
                  <a:gd name="T16" fmla="*/ 1173 w 1587"/>
                  <a:gd name="T17" fmla="*/ 11 h 283"/>
                  <a:gd name="T18" fmla="*/ 1032 w 1587"/>
                  <a:gd name="T19" fmla="*/ 4 h 283"/>
                  <a:gd name="T20" fmla="*/ 878 w 1587"/>
                  <a:gd name="T21" fmla="*/ 0 h 283"/>
                  <a:gd name="T22" fmla="*/ 700 w 1587"/>
                  <a:gd name="T23" fmla="*/ 0 h 283"/>
                  <a:gd name="T24" fmla="*/ 523 w 1587"/>
                  <a:gd name="T25" fmla="*/ 4 h 283"/>
                  <a:gd name="T26" fmla="*/ 373 w 1587"/>
                  <a:gd name="T27" fmla="*/ 11 h 283"/>
                  <a:gd name="T28" fmla="*/ 249 w 1587"/>
                  <a:gd name="T29" fmla="*/ 23 h 283"/>
                  <a:gd name="T30" fmla="*/ 172 w 1587"/>
                  <a:gd name="T31" fmla="*/ 35 h 283"/>
                  <a:gd name="T32" fmla="*/ 130 w 1587"/>
                  <a:gd name="T33" fmla="*/ 43 h 283"/>
                  <a:gd name="T34" fmla="*/ 92 w 1587"/>
                  <a:gd name="T35" fmla="*/ 52 h 283"/>
                  <a:gd name="T36" fmla="*/ 62 w 1587"/>
                  <a:gd name="T37" fmla="*/ 63 h 283"/>
                  <a:gd name="T38" fmla="*/ 37 w 1587"/>
                  <a:gd name="T39" fmla="*/ 74 h 283"/>
                  <a:gd name="T40" fmla="*/ 19 w 1587"/>
                  <a:gd name="T41" fmla="*/ 86 h 283"/>
                  <a:gd name="T42" fmla="*/ 7 w 1587"/>
                  <a:gd name="T43" fmla="*/ 99 h 283"/>
                  <a:gd name="T44" fmla="*/ 1 w 1587"/>
                  <a:gd name="T45" fmla="*/ 113 h 283"/>
                  <a:gd name="T46" fmla="*/ 1 w 1587"/>
                  <a:gd name="T47" fmla="*/ 135 h 283"/>
                  <a:gd name="T48" fmla="*/ 7 w 1587"/>
                  <a:gd name="T49" fmla="*/ 163 h 283"/>
                  <a:gd name="T50" fmla="*/ 19 w 1587"/>
                  <a:gd name="T51" fmla="*/ 185 h 283"/>
                  <a:gd name="T52" fmla="*/ 37 w 1587"/>
                  <a:gd name="T53" fmla="*/ 205 h 283"/>
                  <a:gd name="T54" fmla="*/ 62 w 1587"/>
                  <a:gd name="T55" fmla="*/ 222 h 283"/>
                  <a:gd name="T56" fmla="*/ 92 w 1587"/>
                  <a:gd name="T57" fmla="*/ 236 h 283"/>
                  <a:gd name="T58" fmla="*/ 130 w 1587"/>
                  <a:gd name="T59" fmla="*/ 248 h 283"/>
                  <a:gd name="T60" fmla="*/ 172 w 1587"/>
                  <a:gd name="T61" fmla="*/ 258 h 283"/>
                  <a:gd name="T62" fmla="*/ 222 w 1587"/>
                  <a:gd name="T63" fmla="*/ 265 h 283"/>
                  <a:gd name="T64" fmla="*/ 278 w 1587"/>
                  <a:gd name="T65" fmla="*/ 271 h 283"/>
                  <a:gd name="T66" fmla="*/ 373 w 1587"/>
                  <a:gd name="T67" fmla="*/ 277 h 283"/>
                  <a:gd name="T68" fmla="*/ 523 w 1587"/>
                  <a:gd name="T69" fmla="*/ 282 h 283"/>
                  <a:gd name="T70" fmla="*/ 700 w 1587"/>
                  <a:gd name="T71" fmla="*/ 283 h 283"/>
                  <a:gd name="T72" fmla="*/ 878 w 1587"/>
                  <a:gd name="T73" fmla="*/ 283 h 283"/>
                  <a:gd name="T74" fmla="*/ 1032 w 1587"/>
                  <a:gd name="T75" fmla="*/ 282 h 283"/>
                  <a:gd name="T76" fmla="*/ 1173 w 1587"/>
                  <a:gd name="T77" fmla="*/ 277 h 283"/>
                  <a:gd name="T78" fmla="*/ 1270 w 1587"/>
                  <a:gd name="T79" fmla="*/ 271 h 283"/>
                  <a:gd name="T80" fmla="*/ 1328 w 1587"/>
                  <a:gd name="T81" fmla="*/ 265 h 283"/>
                  <a:gd name="T82" fmla="*/ 1382 w 1587"/>
                  <a:gd name="T83" fmla="*/ 258 h 283"/>
                  <a:gd name="T84" fmla="*/ 1430 w 1587"/>
                  <a:gd name="T85" fmla="*/ 248 h 283"/>
                  <a:gd name="T86" fmla="*/ 1472 w 1587"/>
                  <a:gd name="T87" fmla="*/ 236 h 283"/>
                  <a:gd name="T88" fmla="*/ 1510 w 1587"/>
                  <a:gd name="T89" fmla="*/ 222 h 283"/>
                  <a:gd name="T90" fmla="*/ 1539 w 1587"/>
                  <a:gd name="T91" fmla="*/ 205 h 283"/>
                  <a:gd name="T92" fmla="*/ 1562 w 1587"/>
                  <a:gd name="T93" fmla="*/ 185 h 283"/>
                  <a:gd name="T94" fmla="*/ 1578 w 1587"/>
                  <a:gd name="T95" fmla="*/ 163 h 283"/>
                  <a:gd name="T96" fmla="*/ 1586 w 1587"/>
                  <a:gd name="T97" fmla="*/ 135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87" h="283">
                    <a:moveTo>
                      <a:pt x="1587" y="121"/>
                    </a:moveTo>
                    <a:lnTo>
                      <a:pt x="1586" y="113"/>
                    </a:lnTo>
                    <a:lnTo>
                      <a:pt x="1583" y="106"/>
                    </a:lnTo>
                    <a:lnTo>
                      <a:pt x="1578" y="99"/>
                    </a:lnTo>
                    <a:lnTo>
                      <a:pt x="1571" y="92"/>
                    </a:lnTo>
                    <a:lnTo>
                      <a:pt x="1562" y="86"/>
                    </a:lnTo>
                    <a:lnTo>
                      <a:pt x="1552" y="80"/>
                    </a:lnTo>
                    <a:lnTo>
                      <a:pt x="1539" y="74"/>
                    </a:lnTo>
                    <a:lnTo>
                      <a:pt x="1525" y="68"/>
                    </a:lnTo>
                    <a:lnTo>
                      <a:pt x="1510" y="63"/>
                    </a:lnTo>
                    <a:lnTo>
                      <a:pt x="1491" y="57"/>
                    </a:lnTo>
                    <a:lnTo>
                      <a:pt x="1472" y="52"/>
                    </a:lnTo>
                    <a:lnTo>
                      <a:pt x="1452" y="48"/>
                    </a:lnTo>
                    <a:lnTo>
                      <a:pt x="1407" y="39"/>
                    </a:lnTo>
                    <a:lnTo>
                      <a:pt x="1355" y="31"/>
                    </a:lnTo>
                    <a:lnTo>
                      <a:pt x="1299" y="23"/>
                    </a:lnTo>
                    <a:lnTo>
                      <a:pt x="1239" y="16"/>
                    </a:lnTo>
                    <a:lnTo>
                      <a:pt x="1173" y="11"/>
                    </a:lnTo>
                    <a:lnTo>
                      <a:pt x="1105" y="7"/>
                    </a:lnTo>
                    <a:lnTo>
                      <a:pt x="1032" y="4"/>
                    </a:lnTo>
                    <a:lnTo>
                      <a:pt x="957" y="1"/>
                    </a:lnTo>
                    <a:lnTo>
                      <a:pt x="878" y="0"/>
                    </a:lnTo>
                    <a:lnTo>
                      <a:pt x="797" y="0"/>
                    </a:lnTo>
                    <a:lnTo>
                      <a:pt x="700" y="0"/>
                    </a:lnTo>
                    <a:lnTo>
                      <a:pt x="608" y="1"/>
                    </a:lnTo>
                    <a:lnTo>
                      <a:pt x="523" y="4"/>
                    </a:lnTo>
                    <a:lnTo>
                      <a:pt x="445" y="7"/>
                    </a:lnTo>
                    <a:lnTo>
                      <a:pt x="373" y="11"/>
                    </a:lnTo>
                    <a:lnTo>
                      <a:pt x="308" y="16"/>
                    </a:lnTo>
                    <a:lnTo>
                      <a:pt x="249" y="23"/>
                    </a:lnTo>
                    <a:lnTo>
                      <a:pt x="196" y="31"/>
                    </a:lnTo>
                    <a:lnTo>
                      <a:pt x="172" y="35"/>
                    </a:lnTo>
                    <a:lnTo>
                      <a:pt x="150" y="39"/>
                    </a:lnTo>
                    <a:lnTo>
                      <a:pt x="130" y="43"/>
                    </a:lnTo>
                    <a:lnTo>
                      <a:pt x="110" y="48"/>
                    </a:lnTo>
                    <a:lnTo>
                      <a:pt x="92" y="52"/>
                    </a:lnTo>
                    <a:lnTo>
                      <a:pt x="76" y="57"/>
                    </a:lnTo>
                    <a:lnTo>
                      <a:pt x="62" y="63"/>
                    </a:lnTo>
                    <a:lnTo>
                      <a:pt x="49" y="68"/>
                    </a:lnTo>
                    <a:lnTo>
                      <a:pt x="37" y="74"/>
                    </a:lnTo>
                    <a:lnTo>
                      <a:pt x="27" y="80"/>
                    </a:lnTo>
                    <a:lnTo>
                      <a:pt x="19" y="86"/>
                    </a:lnTo>
                    <a:lnTo>
                      <a:pt x="12" y="92"/>
                    </a:lnTo>
                    <a:lnTo>
                      <a:pt x="7" y="99"/>
                    </a:lnTo>
                    <a:lnTo>
                      <a:pt x="3" y="106"/>
                    </a:lnTo>
                    <a:lnTo>
                      <a:pt x="1" y="113"/>
                    </a:lnTo>
                    <a:lnTo>
                      <a:pt x="0" y="121"/>
                    </a:lnTo>
                    <a:lnTo>
                      <a:pt x="1" y="135"/>
                    </a:lnTo>
                    <a:lnTo>
                      <a:pt x="3" y="149"/>
                    </a:lnTo>
                    <a:lnTo>
                      <a:pt x="7" y="163"/>
                    </a:lnTo>
                    <a:lnTo>
                      <a:pt x="12" y="174"/>
                    </a:lnTo>
                    <a:lnTo>
                      <a:pt x="19" y="185"/>
                    </a:lnTo>
                    <a:lnTo>
                      <a:pt x="27" y="196"/>
                    </a:lnTo>
                    <a:lnTo>
                      <a:pt x="37" y="205"/>
                    </a:lnTo>
                    <a:lnTo>
                      <a:pt x="49" y="214"/>
                    </a:lnTo>
                    <a:lnTo>
                      <a:pt x="62" y="222"/>
                    </a:lnTo>
                    <a:lnTo>
                      <a:pt x="76" y="230"/>
                    </a:lnTo>
                    <a:lnTo>
                      <a:pt x="92" y="236"/>
                    </a:lnTo>
                    <a:lnTo>
                      <a:pt x="110" y="243"/>
                    </a:lnTo>
                    <a:lnTo>
                      <a:pt x="130" y="248"/>
                    </a:lnTo>
                    <a:lnTo>
                      <a:pt x="150" y="253"/>
                    </a:lnTo>
                    <a:lnTo>
                      <a:pt x="172" y="258"/>
                    </a:lnTo>
                    <a:lnTo>
                      <a:pt x="196" y="262"/>
                    </a:lnTo>
                    <a:lnTo>
                      <a:pt x="222" y="265"/>
                    </a:lnTo>
                    <a:lnTo>
                      <a:pt x="249" y="268"/>
                    </a:lnTo>
                    <a:lnTo>
                      <a:pt x="278" y="271"/>
                    </a:lnTo>
                    <a:lnTo>
                      <a:pt x="308" y="273"/>
                    </a:lnTo>
                    <a:lnTo>
                      <a:pt x="373" y="277"/>
                    </a:lnTo>
                    <a:lnTo>
                      <a:pt x="445" y="280"/>
                    </a:lnTo>
                    <a:lnTo>
                      <a:pt x="523" y="282"/>
                    </a:lnTo>
                    <a:lnTo>
                      <a:pt x="608" y="282"/>
                    </a:lnTo>
                    <a:lnTo>
                      <a:pt x="700" y="283"/>
                    </a:lnTo>
                    <a:lnTo>
                      <a:pt x="797" y="283"/>
                    </a:lnTo>
                    <a:lnTo>
                      <a:pt x="878" y="283"/>
                    </a:lnTo>
                    <a:lnTo>
                      <a:pt x="957" y="282"/>
                    </a:lnTo>
                    <a:lnTo>
                      <a:pt x="1032" y="282"/>
                    </a:lnTo>
                    <a:lnTo>
                      <a:pt x="1105" y="280"/>
                    </a:lnTo>
                    <a:lnTo>
                      <a:pt x="1173" y="277"/>
                    </a:lnTo>
                    <a:lnTo>
                      <a:pt x="1239" y="273"/>
                    </a:lnTo>
                    <a:lnTo>
                      <a:pt x="1270" y="271"/>
                    </a:lnTo>
                    <a:lnTo>
                      <a:pt x="1299" y="268"/>
                    </a:lnTo>
                    <a:lnTo>
                      <a:pt x="1328" y="265"/>
                    </a:lnTo>
                    <a:lnTo>
                      <a:pt x="1355" y="262"/>
                    </a:lnTo>
                    <a:lnTo>
                      <a:pt x="1382" y="258"/>
                    </a:lnTo>
                    <a:lnTo>
                      <a:pt x="1407" y="253"/>
                    </a:lnTo>
                    <a:lnTo>
                      <a:pt x="1430" y="248"/>
                    </a:lnTo>
                    <a:lnTo>
                      <a:pt x="1452" y="243"/>
                    </a:lnTo>
                    <a:lnTo>
                      <a:pt x="1472" y="236"/>
                    </a:lnTo>
                    <a:lnTo>
                      <a:pt x="1491" y="230"/>
                    </a:lnTo>
                    <a:lnTo>
                      <a:pt x="1510" y="222"/>
                    </a:lnTo>
                    <a:lnTo>
                      <a:pt x="1525" y="214"/>
                    </a:lnTo>
                    <a:lnTo>
                      <a:pt x="1539" y="205"/>
                    </a:lnTo>
                    <a:lnTo>
                      <a:pt x="1552" y="196"/>
                    </a:lnTo>
                    <a:lnTo>
                      <a:pt x="1562" y="185"/>
                    </a:lnTo>
                    <a:lnTo>
                      <a:pt x="1571" y="174"/>
                    </a:lnTo>
                    <a:lnTo>
                      <a:pt x="1578" y="163"/>
                    </a:lnTo>
                    <a:lnTo>
                      <a:pt x="1583" y="149"/>
                    </a:lnTo>
                    <a:lnTo>
                      <a:pt x="1586" y="135"/>
                    </a:lnTo>
                    <a:lnTo>
                      <a:pt x="1587" y="121"/>
                    </a:lnTo>
                    <a:close/>
                  </a:path>
                </a:pathLst>
              </a:custGeom>
              <a:solidFill>
                <a:srgbClr val="93AA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60" name="Freeform 70"/>
              <p:cNvSpPr>
                <a:spLocks/>
              </p:cNvSpPr>
              <p:nvPr/>
            </p:nvSpPr>
            <p:spPr bwMode="auto">
              <a:xfrm>
                <a:off x="793668" y="2891358"/>
                <a:ext cx="179388" cy="33338"/>
              </a:xfrm>
              <a:custGeom>
                <a:avLst/>
                <a:gdLst>
                  <a:gd name="T0" fmla="*/ 1 w 1587"/>
                  <a:gd name="T1" fmla="*/ 14 h 291"/>
                  <a:gd name="T2" fmla="*/ 7 w 1587"/>
                  <a:gd name="T3" fmla="*/ 42 h 291"/>
                  <a:gd name="T4" fmla="*/ 19 w 1587"/>
                  <a:gd name="T5" fmla="*/ 64 h 291"/>
                  <a:gd name="T6" fmla="*/ 37 w 1587"/>
                  <a:gd name="T7" fmla="*/ 84 h 291"/>
                  <a:gd name="T8" fmla="*/ 62 w 1587"/>
                  <a:gd name="T9" fmla="*/ 101 h 291"/>
                  <a:gd name="T10" fmla="*/ 92 w 1587"/>
                  <a:gd name="T11" fmla="*/ 115 h 291"/>
                  <a:gd name="T12" fmla="*/ 130 w 1587"/>
                  <a:gd name="T13" fmla="*/ 127 h 291"/>
                  <a:gd name="T14" fmla="*/ 172 w 1587"/>
                  <a:gd name="T15" fmla="*/ 137 h 291"/>
                  <a:gd name="T16" fmla="*/ 222 w 1587"/>
                  <a:gd name="T17" fmla="*/ 144 h 291"/>
                  <a:gd name="T18" fmla="*/ 278 w 1587"/>
                  <a:gd name="T19" fmla="*/ 150 h 291"/>
                  <a:gd name="T20" fmla="*/ 373 w 1587"/>
                  <a:gd name="T21" fmla="*/ 156 h 291"/>
                  <a:gd name="T22" fmla="*/ 523 w 1587"/>
                  <a:gd name="T23" fmla="*/ 161 h 291"/>
                  <a:gd name="T24" fmla="*/ 700 w 1587"/>
                  <a:gd name="T25" fmla="*/ 162 h 291"/>
                  <a:gd name="T26" fmla="*/ 878 w 1587"/>
                  <a:gd name="T27" fmla="*/ 162 h 291"/>
                  <a:gd name="T28" fmla="*/ 1032 w 1587"/>
                  <a:gd name="T29" fmla="*/ 161 h 291"/>
                  <a:gd name="T30" fmla="*/ 1173 w 1587"/>
                  <a:gd name="T31" fmla="*/ 156 h 291"/>
                  <a:gd name="T32" fmla="*/ 1270 w 1587"/>
                  <a:gd name="T33" fmla="*/ 150 h 291"/>
                  <a:gd name="T34" fmla="*/ 1328 w 1587"/>
                  <a:gd name="T35" fmla="*/ 144 h 291"/>
                  <a:gd name="T36" fmla="*/ 1382 w 1587"/>
                  <a:gd name="T37" fmla="*/ 137 h 291"/>
                  <a:gd name="T38" fmla="*/ 1430 w 1587"/>
                  <a:gd name="T39" fmla="*/ 127 h 291"/>
                  <a:gd name="T40" fmla="*/ 1472 w 1587"/>
                  <a:gd name="T41" fmla="*/ 115 h 291"/>
                  <a:gd name="T42" fmla="*/ 1510 w 1587"/>
                  <a:gd name="T43" fmla="*/ 101 h 291"/>
                  <a:gd name="T44" fmla="*/ 1539 w 1587"/>
                  <a:gd name="T45" fmla="*/ 84 h 291"/>
                  <a:gd name="T46" fmla="*/ 1562 w 1587"/>
                  <a:gd name="T47" fmla="*/ 64 h 291"/>
                  <a:gd name="T48" fmla="*/ 1578 w 1587"/>
                  <a:gd name="T49" fmla="*/ 42 h 291"/>
                  <a:gd name="T50" fmla="*/ 1586 w 1587"/>
                  <a:gd name="T51" fmla="*/ 14 h 291"/>
                  <a:gd name="T52" fmla="*/ 1587 w 1587"/>
                  <a:gd name="T53" fmla="*/ 162 h 291"/>
                  <a:gd name="T54" fmla="*/ 1583 w 1587"/>
                  <a:gd name="T55" fmla="*/ 180 h 291"/>
                  <a:gd name="T56" fmla="*/ 1571 w 1587"/>
                  <a:gd name="T57" fmla="*/ 197 h 291"/>
                  <a:gd name="T58" fmla="*/ 1552 w 1587"/>
                  <a:gd name="T59" fmla="*/ 212 h 291"/>
                  <a:gd name="T60" fmla="*/ 1525 w 1587"/>
                  <a:gd name="T61" fmla="*/ 225 h 291"/>
                  <a:gd name="T62" fmla="*/ 1491 w 1587"/>
                  <a:gd name="T63" fmla="*/ 237 h 291"/>
                  <a:gd name="T64" fmla="*/ 1452 w 1587"/>
                  <a:gd name="T65" fmla="*/ 248 h 291"/>
                  <a:gd name="T66" fmla="*/ 1407 w 1587"/>
                  <a:gd name="T67" fmla="*/ 257 h 291"/>
                  <a:gd name="T68" fmla="*/ 1355 w 1587"/>
                  <a:gd name="T69" fmla="*/ 265 h 291"/>
                  <a:gd name="T70" fmla="*/ 1239 w 1587"/>
                  <a:gd name="T71" fmla="*/ 276 h 291"/>
                  <a:gd name="T72" fmla="*/ 1105 w 1587"/>
                  <a:gd name="T73" fmla="*/ 285 h 291"/>
                  <a:gd name="T74" fmla="*/ 957 w 1587"/>
                  <a:gd name="T75" fmla="*/ 289 h 291"/>
                  <a:gd name="T76" fmla="*/ 797 w 1587"/>
                  <a:gd name="T77" fmla="*/ 291 h 291"/>
                  <a:gd name="T78" fmla="*/ 608 w 1587"/>
                  <a:gd name="T79" fmla="*/ 289 h 291"/>
                  <a:gd name="T80" fmla="*/ 445 w 1587"/>
                  <a:gd name="T81" fmla="*/ 285 h 291"/>
                  <a:gd name="T82" fmla="*/ 308 w 1587"/>
                  <a:gd name="T83" fmla="*/ 276 h 291"/>
                  <a:gd name="T84" fmla="*/ 196 w 1587"/>
                  <a:gd name="T85" fmla="*/ 265 h 291"/>
                  <a:gd name="T86" fmla="*/ 150 w 1587"/>
                  <a:gd name="T87" fmla="*/ 257 h 291"/>
                  <a:gd name="T88" fmla="*/ 110 w 1587"/>
                  <a:gd name="T89" fmla="*/ 248 h 291"/>
                  <a:gd name="T90" fmla="*/ 76 w 1587"/>
                  <a:gd name="T91" fmla="*/ 237 h 291"/>
                  <a:gd name="T92" fmla="*/ 49 w 1587"/>
                  <a:gd name="T93" fmla="*/ 225 h 291"/>
                  <a:gd name="T94" fmla="*/ 27 w 1587"/>
                  <a:gd name="T95" fmla="*/ 212 h 291"/>
                  <a:gd name="T96" fmla="*/ 12 w 1587"/>
                  <a:gd name="T97" fmla="*/ 197 h 291"/>
                  <a:gd name="T98" fmla="*/ 3 w 1587"/>
                  <a:gd name="T99" fmla="*/ 180 h 291"/>
                  <a:gd name="T100" fmla="*/ 0 w 1587"/>
                  <a:gd name="T101" fmla="*/ 162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87" h="291">
                    <a:moveTo>
                      <a:pt x="0" y="0"/>
                    </a:moveTo>
                    <a:lnTo>
                      <a:pt x="1" y="14"/>
                    </a:lnTo>
                    <a:lnTo>
                      <a:pt x="3" y="28"/>
                    </a:lnTo>
                    <a:lnTo>
                      <a:pt x="7" y="42"/>
                    </a:lnTo>
                    <a:lnTo>
                      <a:pt x="12" y="53"/>
                    </a:lnTo>
                    <a:lnTo>
                      <a:pt x="19" y="64"/>
                    </a:lnTo>
                    <a:lnTo>
                      <a:pt x="27" y="75"/>
                    </a:lnTo>
                    <a:lnTo>
                      <a:pt x="37" y="84"/>
                    </a:lnTo>
                    <a:lnTo>
                      <a:pt x="49" y="93"/>
                    </a:lnTo>
                    <a:lnTo>
                      <a:pt x="62" y="101"/>
                    </a:lnTo>
                    <a:lnTo>
                      <a:pt x="76" y="109"/>
                    </a:lnTo>
                    <a:lnTo>
                      <a:pt x="92" y="115"/>
                    </a:lnTo>
                    <a:lnTo>
                      <a:pt x="110" y="122"/>
                    </a:lnTo>
                    <a:lnTo>
                      <a:pt x="130" y="127"/>
                    </a:lnTo>
                    <a:lnTo>
                      <a:pt x="150" y="132"/>
                    </a:lnTo>
                    <a:lnTo>
                      <a:pt x="172" y="137"/>
                    </a:lnTo>
                    <a:lnTo>
                      <a:pt x="196" y="141"/>
                    </a:lnTo>
                    <a:lnTo>
                      <a:pt x="222" y="144"/>
                    </a:lnTo>
                    <a:lnTo>
                      <a:pt x="249" y="147"/>
                    </a:lnTo>
                    <a:lnTo>
                      <a:pt x="278" y="150"/>
                    </a:lnTo>
                    <a:lnTo>
                      <a:pt x="308" y="152"/>
                    </a:lnTo>
                    <a:lnTo>
                      <a:pt x="373" y="156"/>
                    </a:lnTo>
                    <a:lnTo>
                      <a:pt x="445" y="159"/>
                    </a:lnTo>
                    <a:lnTo>
                      <a:pt x="523" y="161"/>
                    </a:lnTo>
                    <a:lnTo>
                      <a:pt x="608" y="161"/>
                    </a:lnTo>
                    <a:lnTo>
                      <a:pt x="700" y="162"/>
                    </a:lnTo>
                    <a:lnTo>
                      <a:pt x="797" y="162"/>
                    </a:lnTo>
                    <a:lnTo>
                      <a:pt x="878" y="162"/>
                    </a:lnTo>
                    <a:lnTo>
                      <a:pt x="957" y="161"/>
                    </a:lnTo>
                    <a:lnTo>
                      <a:pt x="1032" y="161"/>
                    </a:lnTo>
                    <a:lnTo>
                      <a:pt x="1105" y="159"/>
                    </a:lnTo>
                    <a:lnTo>
                      <a:pt x="1173" y="156"/>
                    </a:lnTo>
                    <a:lnTo>
                      <a:pt x="1239" y="152"/>
                    </a:lnTo>
                    <a:lnTo>
                      <a:pt x="1270" y="150"/>
                    </a:lnTo>
                    <a:lnTo>
                      <a:pt x="1299" y="147"/>
                    </a:lnTo>
                    <a:lnTo>
                      <a:pt x="1328" y="144"/>
                    </a:lnTo>
                    <a:lnTo>
                      <a:pt x="1355" y="141"/>
                    </a:lnTo>
                    <a:lnTo>
                      <a:pt x="1382" y="137"/>
                    </a:lnTo>
                    <a:lnTo>
                      <a:pt x="1407" y="132"/>
                    </a:lnTo>
                    <a:lnTo>
                      <a:pt x="1430" y="127"/>
                    </a:lnTo>
                    <a:lnTo>
                      <a:pt x="1452" y="122"/>
                    </a:lnTo>
                    <a:lnTo>
                      <a:pt x="1472" y="115"/>
                    </a:lnTo>
                    <a:lnTo>
                      <a:pt x="1491" y="109"/>
                    </a:lnTo>
                    <a:lnTo>
                      <a:pt x="1510" y="101"/>
                    </a:lnTo>
                    <a:lnTo>
                      <a:pt x="1525" y="93"/>
                    </a:lnTo>
                    <a:lnTo>
                      <a:pt x="1539" y="84"/>
                    </a:lnTo>
                    <a:lnTo>
                      <a:pt x="1552" y="75"/>
                    </a:lnTo>
                    <a:lnTo>
                      <a:pt x="1562" y="64"/>
                    </a:lnTo>
                    <a:lnTo>
                      <a:pt x="1571" y="53"/>
                    </a:lnTo>
                    <a:lnTo>
                      <a:pt x="1578" y="42"/>
                    </a:lnTo>
                    <a:lnTo>
                      <a:pt x="1583" y="28"/>
                    </a:lnTo>
                    <a:lnTo>
                      <a:pt x="1586" y="14"/>
                    </a:lnTo>
                    <a:lnTo>
                      <a:pt x="1587" y="0"/>
                    </a:lnTo>
                    <a:lnTo>
                      <a:pt x="1587" y="162"/>
                    </a:lnTo>
                    <a:lnTo>
                      <a:pt x="1586" y="171"/>
                    </a:lnTo>
                    <a:lnTo>
                      <a:pt x="1583" y="180"/>
                    </a:lnTo>
                    <a:lnTo>
                      <a:pt x="1578" y="189"/>
                    </a:lnTo>
                    <a:lnTo>
                      <a:pt x="1571" y="197"/>
                    </a:lnTo>
                    <a:lnTo>
                      <a:pt x="1562" y="205"/>
                    </a:lnTo>
                    <a:lnTo>
                      <a:pt x="1552" y="212"/>
                    </a:lnTo>
                    <a:lnTo>
                      <a:pt x="1539" y="219"/>
                    </a:lnTo>
                    <a:lnTo>
                      <a:pt x="1525" y="225"/>
                    </a:lnTo>
                    <a:lnTo>
                      <a:pt x="1510" y="232"/>
                    </a:lnTo>
                    <a:lnTo>
                      <a:pt x="1491" y="237"/>
                    </a:lnTo>
                    <a:lnTo>
                      <a:pt x="1472" y="243"/>
                    </a:lnTo>
                    <a:lnTo>
                      <a:pt x="1452" y="248"/>
                    </a:lnTo>
                    <a:lnTo>
                      <a:pt x="1430" y="252"/>
                    </a:lnTo>
                    <a:lnTo>
                      <a:pt x="1407" y="257"/>
                    </a:lnTo>
                    <a:lnTo>
                      <a:pt x="1382" y="261"/>
                    </a:lnTo>
                    <a:lnTo>
                      <a:pt x="1355" y="265"/>
                    </a:lnTo>
                    <a:lnTo>
                      <a:pt x="1299" y="271"/>
                    </a:lnTo>
                    <a:lnTo>
                      <a:pt x="1239" y="276"/>
                    </a:lnTo>
                    <a:lnTo>
                      <a:pt x="1173" y="281"/>
                    </a:lnTo>
                    <a:lnTo>
                      <a:pt x="1105" y="285"/>
                    </a:lnTo>
                    <a:lnTo>
                      <a:pt x="1032" y="288"/>
                    </a:lnTo>
                    <a:lnTo>
                      <a:pt x="957" y="289"/>
                    </a:lnTo>
                    <a:lnTo>
                      <a:pt x="878" y="290"/>
                    </a:lnTo>
                    <a:lnTo>
                      <a:pt x="797" y="291"/>
                    </a:lnTo>
                    <a:lnTo>
                      <a:pt x="700" y="290"/>
                    </a:lnTo>
                    <a:lnTo>
                      <a:pt x="608" y="289"/>
                    </a:lnTo>
                    <a:lnTo>
                      <a:pt x="523" y="288"/>
                    </a:lnTo>
                    <a:lnTo>
                      <a:pt x="445" y="285"/>
                    </a:lnTo>
                    <a:lnTo>
                      <a:pt x="373" y="281"/>
                    </a:lnTo>
                    <a:lnTo>
                      <a:pt x="308" y="276"/>
                    </a:lnTo>
                    <a:lnTo>
                      <a:pt x="249" y="271"/>
                    </a:lnTo>
                    <a:lnTo>
                      <a:pt x="196" y="265"/>
                    </a:lnTo>
                    <a:lnTo>
                      <a:pt x="172" y="261"/>
                    </a:lnTo>
                    <a:lnTo>
                      <a:pt x="150" y="257"/>
                    </a:lnTo>
                    <a:lnTo>
                      <a:pt x="130" y="252"/>
                    </a:lnTo>
                    <a:lnTo>
                      <a:pt x="110" y="248"/>
                    </a:lnTo>
                    <a:lnTo>
                      <a:pt x="92" y="243"/>
                    </a:lnTo>
                    <a:lnTo>
                      <a:pt x="76" y="237"/>
                    </a:lnTo>
                    <a:lnTo>
                      <a:pt x="62" y="232"/>
                    </a:lnTo>
                    <a:lnTo>
                      <a:pt x="49" y="225"/>
                    </a:lnTo>
                    <a:lnTo>
                      <a:pt x="37" y="219"/>
                    </a:lnTo>
                    <a:lnTo>
                      <a:pt x="27" y="212"/>
                    </a:lnTo>
                    <a:lnTo>
                      <a:pt x="19" y="205"/>
                    </a:lnTo>
                    <a:lnTo>
                      <a:pt x="12" y="197"/>
                    </a:lnTo>
                    <a:lnTo>
                      <a:pt x="7" y="189"/>
                    </a:lnTo>
                    <a:lnTo>
                      <a:pt x="3" y="180"/>
                    </a:lnTo>
                    <a:lnTo>
                      <a:pt x="1" y="171"/>
                    </a:lnTo>
                    <a:lnTo>
                      <a:pt x="0" y="1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95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61" name="Freeform 71"/>
              <p:cNvSpPr>
                <a:spLocks/>
              </p:cNvSpPr>
              <p:nvPr/>
            </p:nvSpPr>
            <p:spPr bwMode="auto">
              <a:xfrm>
                <a:off x="766680" y="2851670"/>
                <a:ext cx="185738" cy="39688"/>
              </a:xfrm>
              <a:custGeom>
                <a:avLst/>
                <a:gdLst>
                  <a:gd name="T0" fmla="*/ 1635 w 1636"/>
                  <a:gd name="T1" fmla="*/ 78 h 355"/>
                  <a:gd name="T2" fmla="*/ 1627 w 1636"/>
                  <a:gd name="T3" fmla="*/ 73 h 355"/>
                  <a:gd name="T4" fmla="*/ 1600 w 1636"/>
                  <a:gd name="T5" fmla="*/ 64 h 355"/>
                  <a:gd name="T6" fmla="*/ 1537 w 1636"/>
                  <a:gd name="T7" fmla="*/ 51 h 355"/>
                  <a:gd name="T8" fmla="*/ 1449 w 1636"/>
                  <a:gd name="T9" fmla="*/ 38 h 355"/>
                  <a:gd name="T10" fmla="*/ 1338 w 1636"/>
                  <a:gd name="T11" fmla="*/ 25 h 355"/>
                  <a:gd name="T12" fmla="*/ 1206 w 1636"/>
                  <a:gd name="T13" fmla="*/ 14 h 355"/>
                  <a:gd name="T14" fmla="*/ 1056 w 1636"/>
                  <a:gd name="T15" fmla="*/ 5 h 355"/>
                  <a:gd name="T16" fmla="*/ 892 w 1636"/>
                  <a:gd name="T17" fmla="*/ 0 h 355"/>
                  <a:gd name="T18" fmla="*/ 733 w 1636"/>
                  <a:gd name="T19" fmla="*/ 0 h 355"/>
                  <a:gd name="T20" fmla="*/ 588 w 1636"/>
                  <a:gd name="T21" fmla="*/ 5 h 355"/>
                  <a:gd name="T22" fmla="*/ 448 w 1636"/>
                  <a:gd name="T23" fmla="*/ 14 h 355"/>
                  <a:gd name="T24" fmla="*/ 317 w 1636"/>
                  <a:gd name="T25" fmla="*/ 25 h 355"/>
                  <a:gd name="T26" fmla="*/ 203 w 1636"/>
                  <a:gd name="T27" fmla="*/ 38 h 355"/>
                  <a:gd name="T28" fmla="*/ 110 w 1636"/>
                  <a:gd name="T29" fmla="*/ 51 h 355"/>
                  <a:gd name="T30" fmla="*/ 41 w 1636"/>
                  <a:gd name="T31" fmla="*/ 64 h 355"/>
                  <a:gd name="T32" fmla="*/ 11 w 1636"/>
                  <a:gd name="T33" fmla="*/ 73 h 355"/>
                  <a:gd name="T34" fmla="*/ 2 w 1636"/>
                  <a:gd name="T35" fmla="*/ 78 h 355"/>
                  <a:gd name="T36" fmla="*/ 2 w 1636"/>
                  <a:gd name="T37" fmla="*/ 95 h 355"/>
                  <a:gd name="T38" fmla="*/ 11 w 1636"/>
                  <a:gd name="T39" fmla="*/ 122 h 355"/>
                  <a:gd name="T40" fmla="*/ 29 w 1636"/>
                  <a:gd name="T41" fmla="*/ 150 h 355"/>
                  <a:gd name="T42" fmla="*/ 55 w 1636"/>
                  <a:gd name="T43" fmla="*/ 176 h 355"/>
                  <a:gd name="T44" fmla="*/ 90 w 1636"/>
                  <a:gd name="T45" fmla="*/ 200 h 355"/>
                  <a:gd name="T46" fmla="*/ 131 w 1636"/>
                  <a:gd name="T47" fmla="*/ 224 h 355"/>
                  <a:gd name="T48" fmla="*/ 177 w 1636"/>
                  <a:gd name="T49" fmla="*/ 245 h 355"/>
                  <a:gd name="T50" fmla="*/ 230 w 1636"/>
                  <a:gd name="T51" fmla="*/ 266 h 355"/>
                  <a:gd name="T52" fmla="*/ 287 w 1636"/>
                  <a:gd name="T53" fmla="*/ 285 h 355"/>
                  <a:gd name="T54" fmla="*/ 348 w 1636"/>
                  <a:gd name="T55" fmla="*/ 301 h 355"/>
                  <a:gd name="T56" fmla="*/ 414 w 1636"/>
                  <a:gd name="T57" fmla="*/ 316 h 355"/>
                  <a:gd name="T58" fmla="*/ 482 w 1636"/>
                  <a:gd name="T59" fmla="*/ 328 h 355"/>
                  <a:gd name="T60" fmla="*/ 552 w 1636"/>
                  <a:gd name="T61" fmla="*/ 338 h 355"/>
                  <a:gd name="T62" fmla="*/ 624 w 1636"/>
                  <a:gd name="T63" fmla="*/ 346 h 355"/>
                  <a:gd name="T64" fmla="*/ 697 w 1636"/>
                  <a:gd name="T65" fmla="*/ 352 h 355"/>
                  <a:gd name="T66" fmla="*/ 770 w 1636"/>
                  <a:gd name="T67" fmla="*/ 354 h 355"/>
                  <a:gd name="T68" fmla="*/ 849 w 1636"/>
                  <a:gd name="T69" fmla="*/ 354 h 355"/>
                  <a:gd name="T70" fmla="*/ 935 w 1636"/>
                  <a:gd name="T71" fmla="*/ 352 h 355"/>
                  <a:gd name="T72" fmla="*/ 1016 w 1636"/>
                  <a:gd name="T73" fmla="*/ 346 h 355"/>
                  <a:gd name="T74" fmla="*/ 1095 w 1636"/>
                  <a:gd name="T75" fmla="*/ 338 h 355"/>
                  <a:gd name="T76" fmla="*/ 1169 w 1636"/>
                  <a:gd name="T77" fmla="*/ 328 h 355"/>
                  <a:gd name="T78" fmla="*/ 1240 w 1636"/>
                  <a:gd name="T79" fmla="*/ 316 h 355"/>
                  <a:gd name="T80" fmla="*/ 1306 w 1636"/>
                  <a:gd name="T81" fmla="*/ 301 h 355"/>
                  <a:gd name="T82" fmla="*/ 1368 w 1636"/>
                  <a:gd name="T83" fmla="*/ 285 h 355"/>
                  <a:gd name="T84" fmla="*/ 1423 w 1636"/>
                  <a:gd name="T85" fmla="*/ 266 h 355"/>
                  <a:gd name="T86" fmla="*/ 1474 w 1636"/>
                  <a:gd name="T87" fmla="*/ 245 h 355"/>
                  <a:gd name="T88" fmla="*/ 1518 w 1636"/>
                  <a:gd name="T89" fmla="*/ 224 h 355"/>
                  <a:gd name="T90" fmla="*/ 1555 w 1636"/>
                  <a:gd name="T91" fmla="*/ 200 h 355"/>
                  <a:gd name="T92" fmla="*/ 1586 w 1636"/>
                  <a:gd name="T93" fmla="*/ 176 h 355"/>
                  <a:gd name="T94" fmla="*/ 1611 w 1636"/>
                  <a:gd name="T95" fmla="*/ 150 h 355"/>
                  <a:gd name="T96" fmla="*/ 1627 w 1636"/>
                  <a:gd name="T97" fmla="*/ 122 h 355"/>
                  <a:gd name="T98" fmla="*/ 1635 w 1636"/>
                  <a:gd name="T99" fmla="*/ 95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36" h="355">
                    <a:moveTo>
                      <a:pt x="1636" y="81"/>
                    </a:moveTo>
                    <a:lnTo>
                      <a:pt x="1635" y="78"/>
                    </a:lnTo>
                    <a:lnTo>
                      <a:pt x="1632" y="76"/>
                    </a:lnTo>
                    <a:lnTo>
                      <a:pt x="1627" y="73"/>
                    </a:lnTo>
                    <a:lnTo>
                      <a:pt x="1620" y="70"/>
                    </a:lnTo>
                    <a:lnTo>
                      <a:pt x="1600" y="64"/>
                    </a:lnTo>
                    <a:lnTo>
                      <a:pt x="1572" y="58"/>
                    </a:lnTo>
                    <a:lnTo>
                      <a:pt x="1537" y="51"/>
                    </a:lnTo>
                    <a:lnTo>
                      <a:pt x="1497" y="45"/>
                    </a:lnTo>
                    <a:lnTo>
                      <a:pt x="1449" y="38"/>
                    </a:lnTo>
                    <a:lnTo>
                      <a:pt x="1396" y="32"/>
                    </a:lnTo>
                    <a:lnTo>
                      <a:pt x="1338" y="25"/>
                    </a:lnTo>
                    <a:lnTo>
                      <a:pt x="1274" y="20"/>
                    </a:lnTo>
                    <a:lnTo>
                      <a:pt x="1206" y="14"/>
                    </a:lnTo>
                    <a:lnTo>
                      <a:pt x="1133" y="10"/>
                    </a:lnTo>
                    <a:lnTo>
                      <a:pt x="1056" y="5"/>
                    </a:lnTo>
                    <a:lnTo>
                      <a:pt x="976" y="2"/>
                    </a:lnTo>
                    <a:lnTo>
                      <a:pt x="892" y="0"/>
                    </a:lnTo>
                    <a:lnTo>
                      <a:pt x="806" y="0"/>
                    </a:lnTo>
                    <a:lnTo>
                      <a:pt x="733" y="0"/>
                    </a:lnTo>
                    <a:lnTo>
                      <a:pt x="661" y="2"/>
                    </a:lnTo>
                    <a:lnTo>
                      <a:pt x="588" y="5"/>
                    </a:lnTo>
                    <a:lnTo>
                      <a:pt x="517" y="10"/>
                    </a:lnTo>
                    <a:lnTo>
                      <a:pt x="448" y="14"/>
                    </a:lnTo>
                    <a:lnTo>
                      <a:pt x="381" y="20"/>
                    </a:lnTo>
                    <a:lnTo>
                      <a:pt x="317" y="25"/>
                    </a:lnTo>
                    <a:lnTo>
                      <a:pt x="258" y="32"/>
                    </a:lnTo>
                    <a:lnTo>
                      <a:pt x="203" y="38"/>
                    </a:lnTo>
                    <a:lnTo>
                      <a:pt x="153" y="45"/>
                    </a:lnTo>
                    <a:lnTo>
                      <a:pt x="110" y="51"/>
                    </a:lnTo>
                    <a:lnTo>
                      <a:pt x="71" y="58"/>
                    </a:lnTo>
                    <a:lnTo>
                      <a:pt x="41" y="64"/>
                    </a:lnTo>
                    <a:lnTo>
                      <a:pt x="19" y="70"/>
                    </a:lnTo>
                    <a:lnTo>
                      <a:pt x="11" y="73"/>
                    </a:lnTo>
                    <a:lnTo>
                      <a:pt x="5" y="76"/>
                    </a:lnTo>
                    <a:lnTo>
                      <a:pt x="2" y="78"/>
                    </a:lnTo>
                    <a:lnTo>
                      <a:pt x="0" y="81"/>
                    </a:lnTo>
                    <a:lnTo>
                      <a:pt x="2" y="95"/>
                    </a:lnTo>
                    <a:lnTo>
                      <a:pt x="5" y="109"/>
                    </a:lnTo>
                    <a:lnTo>
                      <a:pt x="11" y="122"/>
                    </a:lnTo>
                    <a:lnTo>
                      <a:pt x="19" y="137"/>
                    </a:lnTo>
                    <a:lnTo>
                      <a:pt x="29" y="150"/>
                    </a:lnTo>
                    <a:lnTo>
                      <a:pt x="41" y="163"/>
                    </a:lnTo>
                    <a:lnTo>
                      <a:pt x="55" y="176"/>
                    </a:lnTo>
                    <a:lnTo>
                      <a:pt x="71" y="188"/>
                    </a:lnTo>
                    <a:lnTo>
                      <a:pt x="90" y="200"/>
                    </a:lnTo>
                    <a:lnTo>
                      <a:pt x="110" y="212"/>
                    </a:lnTo>
                    <a:lnTo>
                      <a:pt x="131" y="224"/>
                    </a:lnTo>
                    <a:lnTo>
                      <a:pt x="153" y="234"/>
                    </a:lnTo>
                    <a:lnTo>
                      <a:pt x="177" y="245"/>
                    </a:lnTo>
                    <a:lnTo>
                      <a:pt x="203" y="255"/>
                    </a:lnTo>
                    <a:lnTo>
                      <a:pt x="230" y="266"/>
                    </a:lnTo>
                    <a:lnTo>
                      <a:pt x="258" y="276"/>
                    </a:lnTo>
                    <a:lnTo>
                      <a:pt x="287" y="285"/>
                    </a:lnTo>
                    <a:lnTo>
                      <a:pt x="317" y="293"/>
                    </a:lnTo>
                    <a:lnTo>
                      <a:pt x="348" y="301"/>
                    </a:lnTo>
                    <a:lnTo>
                      <a:pt x="381" y="309"/>
                    </a:lnTo>
                    <a:lnTo>
                      <a:pt x="414" y="316"/>
                    </a:lnTo>
                    <a:lnTo>
                      <a:pt x="448" y="322"/>
                    </a:lnTo>
                    <a:lnTo>
                      <a:pt x="482" y="328"/>
                    </a:lnTo>
                    <a:lnTo>
                      <a:pt x="517" y="333"/>
                    </a:lnTo>
                    <a:lnTo>
                      <a:pt x="552" y="338"/>
                    </a:lnTo>
                    <a:lnTo>
                      <a:pt x="588" y="343"/>
                    </a:lnTo>
                    <a:lnTo>
                      <a:pt x="624" y="346"/>
                    </a:lnTo>
                    <a:lnTo>
                      <a:pt x="661" y="349"/>
                    </a:lnTo>
                    <a:lnTo>
                      <a:pt x="697" y="352"/>
                    </a:lnTo>
                    <a:lnTo>
                      <a:pt x="733" y="353"/>
                    </a:lnTo>
                    <a:lnTo>
                      <a:pt x="770" y="354"/>
                    </a:lnTo>
                    <a:lnTo>
                      <a:pt x="806" y="355"/>
                    </a:lnTo>
                    <a:lnTo>
                      <a:pt x="849" y="354"/>
                    </a:lnTo>
                    <a:lnTo>
                      <a:pt x="892" y="353"/>
                    </a:lnTo>
                    <a:lnTo>
                      <a:pt x="935" y="352"/>
                    </a:lnTo>
                    <a:lnTo>
                      <a:pt x="976" y="349"/>
                    </a:lnTo>
                    <a:lnTo>
                      <a:pt x="1016" y="346"/>
                    </a:lnTo>
                    <a:lnTo>
                      <a:pt x="1056" y="343"/>
                    </a:lnTo>
                    <a:lnTo>
                      <a:pt x="1095" y="338"/>
                    </a:lnTo>
                    <a:lnTo>
                      <a:pt x="1133" y="333"/>
                    </a:lnTo>
                    <a:lnTo>
                      <a:pt x="1169" y="328"/>
                    </a:lnTo>
                    <a:lnTo>
                      <a:pt x="1206" y="322"/>
                    </a:lnTo>
                    <a:lnTo>
                      <a:pt x="1240" y="316"/>
                    </a:lnTo>
                    <a:lnTo>
                      <a:pt x="1274" y="309"/>
                    </a:lnTo>
                    <a:lnTo>
                      <a:pt x="1306" y="301"/>
                    </a:lnTo>
                    <a:lnTo>
                      <a:pt x="1338" y="293"/>
                    </a:lnTo>
                    <a:lnTo>
                      <a:pt x="1368" y="285"/>
                    </a:lnTo>
                    <a:lnTo>
                      <a:pt x="1396" y="276"/>
                    </a:lnTo>
                    <a:lnTo>
                      <a:pt x="1423" y="266"/>
                    </a:lnTo>
                    <a:lnTo>
                      <a:pt x="1449" y="255"/>
                    </a:lnTo>
                    <a:lnTo>
                      <a:pt x="1474" y="245"/>
                    </a:lnTo>
                    <a:lnTo>
                      <a:pt x="1497" y="234"/>
                    </a:lnTo>
                    <a:lnTo>
                      <a:pt x="1518" y="224"/>
                    </a:lnTo>
                    <a:lnTo>
                      <a:pt x="1537" y="212"/>
                    </a:lnTo>
                    <a:lnTo>
                      <a:pt x="1555" y="200"/>
                    </a:lnTo>
                    <a:lnTo>
                      <a:pt x="1572" y="188"/>
                    </a:lnTo>
                    <a:lnTo>
                      <a:pt x="1586" y="176"/>
                    </a:lnTo>
                    <a:lnTo>
                      <a:pt x="1600" y="163"/>
                    </a:lnTo>
                    <a:lnTo>
                      <a:pt x="1611" y="150"/>
                    </a:lnTo>
                    <a:lnTo>
                      <a:pt x="1620" y="137"/>
                    </a:lnTo>
                    <a:lnTo>
                      <a:pt x="1627" y="122"/>
                    </a:lnTo>
                    <a:lnTo>
                      <a:pt x="1632" y="109"/>
                    </a:lnTo>
                    <a:lnTo>
                      <a:pt x="1635" y="95"/>
                    </a:lnTo>
                    <a:lnTo>
                      <a:pt x="1636" y="81"/>
                    </a:lnTo>
                    <a:close/>
                  </a:path>
                </a:pathLst>
              </a:custGeom>
              <a:solidFill>
                <a:srgbClr val="87A0A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62" name="Freeform 72"/>
              <p:cNvSpPr>
                <a:spLocks/>
              </p:cNvSpPr>
              <p:nvPr/>
            </p:nvSpPr>
            <p:spPr bwMode="auto">
              <a:xfrm>
                <a:off x="766680" y="2861195"/>
                <a:ext cx="185738" cy="46038"/>
              </a:xfrm>
              <a:custGeom>
                <a:avLst/>
                <a:gdLst>
                  <a:gd name="T0" fmla="*/ 5 w 1636"/>
                  <a:gd name="T1" fmla="*/ 28 h 411"/>
                  <a:gd name="T2" fmla="*/ 29 w 1636"/>
                  <a:gd name="T3" fmla="*/ 69 h 411"/>
                  <a:gd name="T4" fmla="*/ 71 w 1636"/>
                  <a:gd name="T5" fmla="*/ 107 h 411"/>
                  <a:gd name="T6" fmla="*/ 131 w 1636"/>
                  <a:gd name="T7" fmla="*/ 143 h 411"/>
                  <a:gd name="T8" fmla="*/ 203 w 1636"/>
                  <a:gd name="T9" fmla="*/ 174 h 411"/>
                  <a:gd name="T10" fmla="*/ 287 w 1636"/>
                  <a:gd name="T11" fmla="*/ 204 h 411"/>
                  <a:gd name="T12" fmla="*/ 381 w 1636"/>
                  <a:gd name="T13" fmla="*/ 228 h 411"/>
                  <a:gd name="T14" fmla="*/ 482 w 1636"/>
                  <a:gd name="T15" fmla="*/ 247 h 411"/>
                  <a:gd name="T16" fmla="*/ 588 w 1636"/>
                  <a:gd name="T17" fmla="*/ 262 h 411"/>
                  <a:gd name="T18" fmla="*/ 697 w 1636"/>
                  <a:gd name="T19" fmla="*/ 271 h 411"/>
                  <a:gd name="T20" fmla="*/ 806 w 1636"/>
                  <a:gd name="T21" fmla="*/ 274 h 411"/>
                  <a:gd name="T22" fmla="*/ 935 w 1636"/>
                  <a:gd name="T23" fmla="*/ 271 h 411"/>
                  <a:gd name="T24" fmla="*/ 1056 w 1636"/>
                  <a:gd name="T25" fmla="*/ 262 h 411"/>
                  <a:gd name="T26" fmla="*/ 1169 w 1636"/>
                  <a:gd name="T27" fmla="*/ 247 h 411"/>
                  <a:gd name="T28" fmla="*/ 1274 w 1636"/>
                  <a:gd name="T29" fmla="*/ 228 h 411"/>
                  <a:gd name="T30" fmla="*/ 1368 w 1636"/>
                  <a:gd name="T31" fmla="*/ 204 h 411"/>
                  <a:gd name="T32" fmla="*/ 1449 w 1636"/>
                  <a:gd name="T33" fmla="*/ 174 h 411"/>
                  <a:gd name="T34" fmla="*/ 1518 w 1636"/>
                  <a:gd name="T35" fmla="*/ 143 h 411"/>
                  <a:gd name="T36" fmla="*/ 1572 w 1636"/>
                  <a:gd name="T37" fmla="*/ 107 h 411"/>
                  <a:gd name="T38" fmla="*/ 1611 w 1636"/>
                  <a:gd name="T39" fmla="*/ 69 h 411"/>
                  <a:gd name="T40" fmla="*/ 1632 w 1636"/>
                  <a:gd name="T41" fmla="*/ 28 h 411"/>
                  <a:gd name="T42" fmla="*/ 1636 w 1636"/>
                  <a:gd name="T43" fmla="*/ 194 h 411"/>
                  <a:gd name="T44" fmla="*/ 1627 w 1636"/>
                  <a:gd name="T45" fmla="*/ 217 h 411"/>
                  <a:gd name="T46" fmla="*/ 1600 w 1636"/>
                  <a:gd name="T47" fmla="*/ 243 h 411"/>
                  <a:gd name="T48" fmla="*/ 1555 w 1636"/>
                  <a:gd name="T49" fmla="*/ 270 h 411"/>
                  <a:gd name="T50" fmla="*/ 1497 w 1636"/>
                  <a:gd name="T51" fmla="*/ 297 h 411"/>
                  <a:gd name="T52" fmla="*/ 1423 w 1636"/>
                  <a:gd name="T53" fmla="*/ 324 h 411"/>
                  <a:gd name="T54" fmla="*/ 1338 w 1636"/>
                  <a:gd name="T55" fmla="*/ 349 h 411"/>
                  <a:gd name="T56" fmla="*/ 1240 w 1636"/>
                  <a:gd name="T57" fmla="*/ 370 h 411"/>
                  <a:gd name="T58" fmla="*/ 1133 w 1636"/>
                  <a:gd name="T59" fmla="*/ 388 h 411"/>
                  <a:gd name="T60" fmla="*/ 1016 w 1636"/>
                  <a:gd name="T61" fmla="*/ 401 h 411"/>
                  <a:gd name="T62" fmla="*/ 892 w 1636"/>
                  <a:gd name="T63" fmla="*/ 409 h 411"/>
                  <a:gd name="T64" fmla="*/ 770 w 1636"/>
                  <a:gd name="T65" fmla="*/ 410 h 411"/>
                  <a:gd name="T66" fmla="*/ 661 w 1636"/>
                  <a:gd name="T67" fmla="*/ 405 h 411"/>
                  <a:gd name="T68" fmla="*/ 552 w 1636"/>
                  <a:gd name="T69" fmla="*/ 393 h 411"/>
                  <a:gd name="T70" fmla="*/ 448 w 1636"/>
                  <a:gd name="T71" fmla="*/ 377 h 411"/>
                  <a:gd name="T72" fmla="*/ 348 w 1636"/>
                  <a:gd name="T73" fmla="*/ 356 h 411"/>
                  <a:gd name="T74" fmla="*/ 258 w 1636"/>
                  <a:gd name="T75" fmla="*/ 333 h 411"/>
                  <a:gd name="T76" fmla="*/ 177 w 1636"/>
                  <a:gd name="T77" fmla="*/ 307 h 411"/>
                  <a:gd name="T78" fmla="*/ 110 w 1636"/>
                  <a:gd name="T79" fmla="*/ 279 h 411"/>
                  <a:gd name="T80" fmla="*/ 55 w 1636"/>
                  <a:gd name="T81" fmla="*/ 252 h 411"/>
                  <a:gd name="T82" fmla="*/ 19 w 1636"/>
                  <a:gd name="T83" fmla="*/ 226 h 411"/>
                  <a:gd name="T84" fmla="*/ 2 w 1636"/>
                  <a:gd name="T85" fmla="*/ 20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636" h="411">
                    <a:moveTo>
                      <a:pt x="0" y="0"/>
                    </a:moveTo>
                    <a:lnTo>
                      <a:pt x="2" y="14"/>
                    </a:lnTo>
                    <a:lnTo>
                      <a:pt x="5" y="28"/>
                    </a:lnTo>
                    <a:lnTo>
                      <a:pt x="11" y="41"/>
                    </a:lnTo>
                    <a:lnTo>
                      <a:pt x="19" y="56"/>
                    </a:lnTo>
                    <a:lnTo>
                      <a:pt x="29" y="69"/>
                    </a:lnTo>
                    <a:lnTo>
                      <a:pt x="41" y="82"/>
                    </a:lnTo>
                    <a:lnTo>
                      <a:pt x="55" y="95"/>
                    </a:lnTo>
                    <a:lnTo>
                      <a:pt x="71" y="107"/>
                    </a:lnTo>
                    <a:lnTo>
                      <a:pt x="90" y="119"/>
                    </a:lnTo>
                    <a:lnTo>
                      <a:pt x="110" y="131"/>
                    </a:lnTo>
                    <a:lnTo>
                      <a:pt x="131" y="143"/>
                    </a:lnTo>
                    <a:lnTo>
                      <a:pt x="153" y="153"/>
                    </a:lnTo>
                    <a:lnTo>
                      <a:pt x="177" y="164"/>
                    </a:lnTo>
                    <a:lnTo>
                      <a:pt x="203" y="174"/>
                    </a:lnTo>
                    <a:lnTo>
                      <a:pt x="230" y="185"/>
                    </a:lnTo>
                    <a:lnTo>
                      <a:pt x="258" y="195"/>
                    </a:lnTo>
                    <a:lnTo>
                      <a:pt x="287" y="204"/>
                    </a:lnTo>
                    <a:lnTo>
                      <a:pt x="317" y="212"/>
                    </a:lnTo>
                    <a:lnTo>
                      <a:pt x="348" y="220"/>
                    </a:lnTo>
                    <a:lnTo>
                      <a:pt x="381" y="228"/>
                    </a:lnTo>
                    <a:lnTo>
                      <a:pt x="414" y="235"/>
                    </a:lnTo>
                    <a:lnTo>
                      <a:pt x="448" y="241"/>
                    </a:lnTo>
                    <a:lnTo>
                      <a:pt x="482" y="247"/>
                    </a:lnTo>
                    <a:lnTo>
                      <a:pt x="517" y="252"/>
                    </a:lnTo>
                    <a:lnTo>
                      <a:pt x="552" y="257"/>
                    </a:lnTo>
                    <a:lnTo>
                      <a:pt x="588" y="262"/>
                    </a:lnTo>
                    <a:lnTo>
                      <a:pt x="624" y="265"/>
                    </a:lnTo>
                    <a:lnTo>
                      <a:pt x="661" y="268"/>
                    </a:lnTo>
                    <a:lnTo>
                      <a:pt x="697" y="271"/>
                    </a:lnTo>
                    <a:lnTo>
                      <a:pt x="733" y="272"/>
                    </a:lnTo>
                    <a:lnTo>
                      <a:pt x="770" y="273"/>
                    </a:lnTo>
                    <a:lnTo>
                      <a:pt x="806" y="274"/>
                    </a:lnTo>
                    <a:lnTo>
                      <a:pt x="849" y="273"/>
                    </a:lnTo>
                    <a:lnTo>
                      <a:pt x="892" y="272"/>
                    </a:lnTo>
                    <a:lnTo>
                      <a:pt x="935" y="271"/>
                    </a:lnTo>
                    <a:lnTo>
                      <a:pt x="976" y="268"/>
                    </a:lnTo>
                    <a:lnTo>
                      <a:pt x="1016" y="265"/>
                    </a:lnTo>
                    <a:lnTo>
                      <a:pt x="1056" y="262"/>
                    </a:lnTo>
                    <a:lnTo>
                      <a:pt x="1095" y="257"/>
                    </a:lnTo>
                    <a:lnTo>
                      <a:pt x="1133" y="252"/>
                    </a:lnTo>
                    <a:lnTo>
                      <a:pt x="1169" y="247"/>
                    </a:lnTo>
                    <a:lnTo>
                      <a:pt x="1206" y="241"/>
                    </a:lnTo>
                    <a:lnTo>
                      <a:pt x="1240" y="235"/>
                    </a:lnTo>
                    <a:lnTo>
                      <a:pt x="1274" y="228"/>
                    </a:lnTo>
                    <a:lnTo>
                      <a:pt x="1306" y="220"/>
                    </a:lnTo>
                    <a:lnTo>
                      <a:pt x="1338" y="212"/>
                    </a:lnTo>
                    <a:lnTo>
                      <a:pt x="1368" y="204"/>
                    </a:lnTo>
                    <a:lnTo>
                      <a:pt x="1396" y="195"/>
                    </a:lnTo>
                    <a:lnTo>
                      <a:pt x="1423" y="185"/>
                    </a:lnTo>
                    <a:lnTo>
                      <a:pt x="1449" y="174"/>
                    </a:lnTo>
                    <a:lnTo>
                      <a:pt x="1474" y="164"/>
                    </a:lnTo>
                    <a:lnTo>
                      <a:pt x="1497" y="153"/>
                    </a:lnTo>
                    <a:lnTo>
                      <a:pt x="1518" y="143"/>
                    </a:lnTo>
                    <a:lnTo>
                      <a:pt x="1537" y="131"/>
                    </a:lnTo>
                    <a:lnTo>
                      <a:pt x="1555" y="119"/>
                    </a:lnTo>
                    <a:lnTo>
                      <a:pt x="1572" y="107"/>
                    </a:lnTo>
                    <a:lnTo>
                      <a:pt x="1586" y="95"/>
                    </a:lnTo>
                    <a:lnTo>
                      <a:pt x="1600" y="82"/>
                    </a:lnTo>
                    <a:lnTo>
                      <a:pt x="1611" y="69"/>
                    </a:lnTo>
                    <a:lnTo>
                      <a:pt x="1620" y="56"/>
                    </a:lnTo>
                    <a:lnTo>
                      <a:pt x="1627" y="41"/>
                    </a:lnTo>
                    <a:lnTo>
                      <a:pt x="1632" y="28"/>
                    </a:lnTo>
                    <a:lnTo>
                      <a:pt x="1635" y="14"/>
                    </a:lnTo>
                    <a:lnTo>
                      <a:pt x="1636" y="0"/>
                    </a:lnTo>
                    <a:lnTo>
                      <a:pt x="1636" y="194"/>
                    </a:lnTo>
                    <a:lnTo>
                      <a:pt x="1635" y="201"/>
                    </a:lnTo>
                    <a:lnTo>
                      <a:pt x="1632" y="209"/>
                    </a:lnTo>
                    <a:lnTo>
                      <a:pt x="1627" y="217"/>
                    </a:lnTo>
                    <a:lnTo>
                      <a:pt x="1620" y="226"/>
                    </a:lnTo>
                    <a:lnTo>
                      <a:pt x="1611" y="235"/>
                    </a:lnTo>
                    <a:lnTo>
                      <a:pt x="1600" y="243"/>
                    </a:lnTo>
                    <a:lnTo>
                      <a:pt x="1586" y="252"/>
                    </a:lnTo>
                    <a:lnTo>
                      <a:pt x="1572" y="261"/>
                    </a:lnTo>
                    <a:lnTo>
                      <a:pt x="1555" y="270"/>
                    </a:lnTo>
                    <a:lnTo>
                      <a:pt x="1537" y="279"/>
                    </a:lnTo>
                    <a:lnTo>
                      <a:pt x="1518" y="288"/>
                    </a:lnTo>
                    <a:lnTo>
                      <a:pt x="1497" y="297"/>
                    </a:lnTo>
                    <a:lnTo>
                      <a:pt x="1474" y="307"/>
                    </a:lnTo>
                    <a:lnTo>
                      <a:pt x="1449" y="316"/>
                    </a:lnTo>
                    <a:lnTo>
                      <a:pt x="1423" y="324"/>
                    </a:lnTo>
                    <a:lnTo>
                      <a:pt x="1396" y="333"/>
                    </a:lnTo>
                    <a:lnTo>
                      <a:pt x="1368" y="341"/>
                    </a:lnTo>
                    <a:lnTo>
                      <a:pt x="1338" y="349"/>
                    </a:lnTo>
                    <a:lnTo>
                      <a:pt x="1306" y="356"/>
                    </a:lnTo>
                    <a:lnTo>
                      <a:pt x="1274" y="363"/>
                    </a:lnTo>
                    <a:lnTo>
                      <a:pt x="1240" y="370"/>
                    </a:lnTo>
                    <a:lnTo>
                      <a:pt x="1206" y="377"/>
                    </a:lnTo>
                    <a:lnTo>
                      <a:pt x="1169" y="383"/>
                    </a:lnTo>
                    <a:lnTo>
                      <a:pt x="1133" y="388"/>
                    </a:lnTo>
                    <a:lnTo>
                      <a:pt x="1095" y="393"/>
                    </a:lnTo>
                    <a:lnTo>
                      <a:pt x="1056" y="398"/>
                    </a:lnTo>
                    <a:lnTo>
                      <a:pt x="1016" y="401"/>
                    </a:lnTo>
                    <a:lnTo>
                      <a:pt x="976" y="405"/>
                    </a:lnTo>
                    <a:lnTo>
                      <a:pt x="935" y="407"/>
                    </a:lnTo>
                    <a:lnTo>
                      <a:pt x="892" y="409"/>
                    </a:lnTo>
                    <a:lnTo>
                      <a:pt x="849" y="410"/>
                    </a:lnTo>
                    <a:lnTo>
                      <a:pt x="806" y="411"/>
                    </a:lnTo>
                    <a:lnTo>
                      <a:pt x="770" y="410"/>
                    </a:lnTo>
                    <a:lnTo>
                      <a:pt x="733" y="409"/>
                    </a:lnTo>
                    <a:lnTo>
                      <a:pt x="697" y="407"/>
                    </a:lnTo>
                    <a:lnTo>
                      <a:pt x="661" y="405"/>
                    </a:lnTo>
                    <a:lnTo>
                      <a:pt x="624" y="401"/>
                    </a:lnTo>
                    <a:lnTo>
                      <a:pt x="588" y="398"/>
                    </a:lnTo>
                    <a:lnTo>
                      <a:pt x="552" y="393"/>
                    </a:lnTo>
                    <a:lnTo>
                      <a:pt x="517" y="388"/>
                    </a:lnTo>
                    <a:lnTo>
                      <a:pt x="482" y="383"/>
                    </a:lnTo>
                    <a:lnTo>
                      <a:pt x="448" y="377"/>
                    </a:lnTo>
                    <a:lnTo>
                      <a:pt x="414" y="370"/>
                    </a:lnTo>
                    <a:lnTo>
                      <a:pt x="381" y="363"/>
                    </a:lnTo>
                    <a:lnTo>
                      <a:pt x="348" y="356"/>
                    </a:lnTo>
                    <a:lnTo>
                      <a:pt x="317" y="349"/>
                    </a:lnTo>
                    <a:lnTo>
                      <a:pt x="287" y="341"/>
                    </a:lnTo>
                    <a:lnTo>
                      <a:pt x="258" y="333"/>
                    </a:lnTo>
                    <a:lnTo>
                      <a:pt x="230" y="324"/>
                    </a:lnTo>
                    <a:lnTo>
                      <a:pt x="203" y="316"/>
                    </a:lnTo>
                    <a:lnTo>
                      <a:pt x="177" y="307"/>
                    </a:lnTo>
                    <a:lnTo>
                      <a:pt x="153" y="297"/>
                    </a:lnTo>
                    <a:lnTo>
                      <a:pt x="131" y="288"/>
                    </a:lnTo>
                    <a:lnTo>
                      <a:pt x="110" y="279"/>
                    </a:lnTo>
                    <a:lnTo>
                      <a:pt x="90" y="270"/>
                    </a:lnTo>
                    <a:lnTo>
                      <a:pt x="71" y="261"/>
                    </a:lnTo>
                    <a:lnTo>
                      <a:pt x="55" y="252"/>
                    </a:lnTo>
                    <a:lnTo>
                      <a:pt x="41" y="243"/>
                    </a:lnTo>
                    <a:lnTo>
                      <a:pt x="29" y="235"/>
                    </a:lnTo>
                    <a:lnTo>
                      <a:pt x="19" y="226"/>
                    </a:lnTo>
                    <a:lnTo>
                      <a:pt x="11" y="217"/>
                    </a:lnTo>
                    <a:lnTo>
                      <a:pt x="5" y="209"/>
                    </a:lnTo>
                    <a:lnTo>
                      <a:pt x="2" y="201"/>
                    </a:lnTo>
                    <a:lnTo>
                      <a:pt x="0" y="1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84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63" name="Freeform 73"/>
              <p:cNvSpPr>
                <a:spLocks/>
              </p:cNvSpPr>
              <p:nvPr/>
            </p:nvSpPr>
            <p:spPr bwMode="auto">
              <a:xfrm>
                <a:off x="758743" y="2829445"/>
                <a:ext cx="179388" cy="31750"/>
              </a:xfrm>
              <a:custGeom>
                <a:avLst/>
                <a:gdLst>
                  <a:gd name="T0" fmla="*/ 1579 w 1580"/>
                  <a:gd name="T1" fmla="*/ 187 h 282"/>
                  <a:gd name="T2" fmla="*/ 1570 w 1580"/>
                  <a:gd name="T3" fmla="*/ 162 h 282"/>
                  <a:gd name="T4" fmla="*/ 1552 w 1580"/>
                  <a:gd name="T5" fmla="*/ 140 h 282"/>
                  <a:gd name="T6" fmla="*/ 1526 w 1580"/>
                  <a:gd name="T7" fmla="*/ 118 h 282"/>
                  <a:gd name="T8" fmla="*/ 1493 w 1580"/>
                  <a:gd name="T9" fmla="*/ 99 h 282"/>
                  <a:gd name="T10" fmla="*/ 1454 w 1580"/>
                  <a:gd name="T11" fmla="*/ 81 h 282"/>
                  <a:gd name="T12" fmla="*/ 1409 w 1580"/>
                  <a:gd name="T13" fmla="*/ 66 h 282"/>
                  <a:gd name="T14" fmla="*/ 1357 w 1580"/>
                  <a:gd name="T15" fmla="*/ 52 h 282"/>
                  <a:gd name="T16" fmla="*/ 1302 w 1580"/>
                  <a:gd name="T17" fmla="*/ 40 h 282"/>
                  <a:gd name="T18" fmla="*/ 1241 w 1580"/>
                  <a:gd name="T19" fmla="*/ 30 h 282"/>
                  <a:gd name="T20" fmla="*/ 1145 w 1580"/>
                  <a:gd name="T21" fmla="*/ 17 h 282"/>
                  <a:gd name="T22" fmla="*/ 1007 w 1580"/>
                  <a:gd name="T23" fmla="*/ 6 h 282"/>
                  <a:gd name="T24" fmla="*/ 863 w 1580"/>
                  <a:gd name="T25" fmla="*/ 0 h 282"/>
                  <a:gd name="T26" fmla="*/ 714 w 1580"/>
                  <a:gd name="T27" fmla="*/ 0 h 282"/>
                  <a:gd name="T28" fmla="*/ 564 w 1580"/>
                  <a:gd name="T29" fmla="*/ 6 h 282"/>
                  <a:gd name="T30" fmla="*/ 425 w 1580"/>
                  <a:gd name="T31" fmla="*/ 17 h 282"/>
                  <a:gd name="T32" fmla="*/ 329 w 1580"/>
                  <a:gd name="T33" fmla="*/ 30 h 282"/>
                  <a:gd name="T34" fmla="*/ 269 w 1580"/>
                  <a:gd name="T35" fmla="*/ 40 h 282"/>
                  <a:gd name="T36" fmla="*/ 215 w 1580"/>
                  <a:gd name="T37" fmla="*/ 52 h 282"/>
                  <a:gd name="T38" fmla="*/ 165 w 1580"/>
                  <a:gd name="T39" fmla="*/ 66 h 282"/>
                  <a:gd name="T40" fmla="*/ 121 w 1580"/>
                  <a:gd name="T41" fmla="*/ 81 h 282"/>
                  <a:gd name="T42" fmla="*/ 83 w 1580"/>
                  <a:gd name="T43" fmla="*/ 99 h 282"/>
                  <a:gd name="T44" fmla="*/ 52 w 1580"/>
                  <a:gd name="T45" fmla="*/ 118 h 282"/>
                  <a:gd name="T46" fmla="*/ 28 w 1580"/>
                  <a:gd name="T47" fmla="*/ 140 h 282"/>
                  <a:gd name="T48" fmla="*/ 10 w 1580"/>
                  <a:gd name="T49" fmla="*/ 162 h 282"/>
                  <a:gd name="T50" fmla="*/ 1 w 1580"/>
                  <a:gd name="T51" fmla="*/ 187 h 282"/>
                  <a:gd name="T52" fmla="*/ 1 w 1580"/>
                  <a:gd name="T53" fmla="*/ 206 h 282"/>
                  <a:gd name="T54" fmla="*/ 10 w 1580"/>
                  <a:gd name="T55" fmla="*/ 217 h 282"/>
                  <a:gd name="T56" fmla="*/ 28 w 1580"/>
                  <a:gd name="T57" fmla="*/ 226 h 282"/>
                  <a:gd name="T58" fmla="*/ 52 w 1580"/>
                  <a:gd name="T59" fmla="*/ 234 h 282"/>
                  <a:gd name="T60" fmla="*/ 101 w 1580"/>
                  <a:gd name="T61" fmla="*/ 245 h 282"/>
                  <a:gd name="T62" fmla="*/ 189 w 1580"/>
                  <a:gd name="T63" fmla="*/ 257 h 282"/>
                  <a:gd name="T64" fmla="*/ 299 w 1580"/>
                  <a:gd name="T65" fmla="*/ 267 h 282"/>
                  <a:gd name="T66" fmla="*/ 425 w 1580"/>
                  <a:gd name="T67" fmla="*/ 274 h 282"/>
                  <a:gd name="T68" fmla="*/ 564 w 1580"/>
                  <a:gd name="T69" fmla="*/ 279 h 282"/>
                  <a:gd name="T70" fmla="*/ 714 w 1580"/>
                  <a:gd name="T71" fmla="*/ 281 h 282"/>
                  <a:gd name="T72" fmla="*/ 863 w 1580"/>
                  <a:gd name="T73" fmla="*/ 281 h 282"/>
                  <a:gd name="T74" fmla="*/ 1007 w 1580"/>
                  <a:gd name="T75" fmla="*/ 279 h 282"/>
                  <a:gd name="T76" fmla="*/ 1145 w 1580"/>
                  <a:gd name="T77" fmla="*/ 274 h 282"/>
                  <a:gd name="T78" fmla="*/ 1272 w 1580"/>
                  <a:gd name="T79" fmla="*/ 267 h 282"/>
                  <a:gd name="T80" fmla="*/ 1383 w 1580"/>
                  <a:gd name="T81" fmla="*/ 257 h 282"/>
                  <a:gd name="T82" fmla="*/ 1475 w 1580"/>
                  <a:gd name="T83" fmla="*/ 245 h 282"/>
                  <a:gd name="T84" fmla="*/ 1526 w 1580"/>
                  <a:gd name="T85" fmla="*/ 234 h 282"/>
                  <a:gd name="T86" fmla="*/ 1552 w 1580"/>
                  <a:gd name="T87" fmla="*/ 226 h 282"/>
                  <a:gd name="T88" fmla="*/ 1570 w 1580"/>
                  <a:gd name="T89" fmla="*/ 217 h 282"/>
                  <a:gd name="T90" fmla="*/ 1579 w 1580"/>
                  <a:gd name="T91" fmla="*/ 206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580" h="282">
                    <a:moveTo>
                      <a:pt x="1580" y="201"/>
                    </a:moveTo>
                    <a:lnTo>
                      <a:pt x="1579" y="187"/>
                    </a:lnTo>
                    <a:lnTo>
                      <a:pt x="1575" y="175"/>
                    </a:lnTo>
                    <a:lnTo>
                      <a:pt x="1570" y="162"/>
                    </a:lnTo>
                    <a:lnTo>
                      <a:pt x="1562" y="151"/>
                    </a:lnTo>
                    <a:lnTo>
                      <a:pt x="1552" y="140"/>
                    </a:lnTo>
                    <a:lnTo>
                      <a:pt x="1541" y="129"/>
                    </a:lnTo>
                    <a:lnTo>
                      <a:pt x="1526" y="118"/>
                    </a:lnTo>
                    <a:lnTo>
                      <a:pt x="1511" y="109"/>
                    </a:lnTo>
                    <a:lnTo>
                      <a:pt x="1493" y="99"/>
                    </a:lnTo>
                    <a:lnTo>
                      <a:pt x="1475" y="91"/>
                    </a:lnTo>
                    <a:lnTo>
                      <a:pt x="1454" y="81"/>
                    </a:lnTo>
                    <a:lnTo>
                      <a:pt x="1432" y="73"/>
                    </a:lnTo>
                    <a:lnTo>
                      <a:pt x="1409" y="66"/>
                    </a:lnTo>
                    <a:lnTo>
                      <a:pt x="1383" y="59"/>
                    </a:lnTo>
                    <a:lnTo>
                      <a:pt x="1357" y="52"/>
                    </a:lnTo>
                    <a:lnTo>
                      <a:pt x="1330" y="46"/>
                    </a:lnTo>
                    <a:lnTo>
                      <a:pt x="1302" y="40"/>
                    </a:lnTo>
                    <a:lnTo>
                      <a:pt x="1272" y="35"/>
                    </a:lnTo>
                    <a:lnTo>
                      <a:pt x="1241" y="30"/>
                    </a:lnTo>
                    <a:lnTo>
                      <a:pt x="1210" y="25"/>
                    </a:lnTo>
                    <a:lnTo>
                      <a:pt x="1145" y="17"/>
                    </a:lnTo>
                    <a:lnTo>
                      <a:pt x="1077" y="11"/>
                    </a:lnTo>
                    <a:lnTo>
                      <a:pt x="1007" y="6"/>
                    </a:lnTo>
                    <a:lnTo>
                      <a:pt x="935" y="2"/>
                    </a:lnTo>
                    <a:lnTo>
                      <a:pt x="863" y="0"/>
                    </a:lnTo>
                    <a:lnTo>
                      <a:pt x="790" y="0"/>
                    </a:lnTo>
                    <a:lnTo>
                      <a:pt x="714" y="0"/>
                    </a:lnTo>
                    <a:lnTo>
                      <a:pt x="638" y="2"/>
                    </a:lnTo>
                    <a:lnTo>
                      <a:pt x="564" y="6"/>
                    </a:lnTo>
                    <a:lnTo>
                      <a:pt x="494" y="11"/>
                    </a:lnTo>
                    <a:lnTo>
                      <a:pt x="425" y="17"/>
                    </a:lnTo>
                    <a:lnTo>
                      <a:pt x="360" y="25"/>
                    </a:lnTo>
                    <a:lnTo>
                      <a:pt x="329" y="30"/>
                    </a:lnTo>
                    <a:lnTo>
                      <a:pt x="299" y="35"/>
                    </a:lnTo>
                    <a:lnTo>
                      <a:pt x="269" y="40"/>
                    </a:lnTo>
                    <a:lnTo>
                      <a:pt x="241" y="46"/>
                    </a:lnTo>
                    <a:lnTo>
                      <a:pt x="215" y="52"/>
                    </a:lnTo>
                    <a:lnTo>
                      <a:pt x="189" y="59"/>
                    </a:lnTo>
                    <a:lnTo>
                      <a:pt x="165" y="66"/>
                    </a:lnTo>
                    <a:lnTo>
                      <a:pt x="142" y="73"/>
                    </a:lnTo>
                    <a:lnTo>
                      <a:pt x="121" y="81"/>
                    </a:lnTo>
                    <a:lnTo>
                      <a:pt x="101" y="91"/>
                    </a:lnTo>
                    <a:lnTo>
                      <a:pt x="83" y="99"/>
                    </a:lnTo>
                    <a:lnTo>
                      <a:pt x="66" y="109"/>
                    </a:lnTo>
                    <a:lnTo>
                      <a:pt x="52" y="118"/>
                    </a:lnTo>
                    <a:lnTo>
                      <a:pt x="39" y="129"/>
                    </a:lnTo>
                    <a:lnTo>
                      <a:pt x="28" y="140"/>
                    </a:lnTo>
                    <a:lnTo>
                      <a:pt x="17" y="151"/>
                    </a:lnTo>
                    <a:lnTo>
                      <a:pt x="10" y="162"/>
                    </a:lnTo>
                    <a:lnTo>
                      <a:pt x="5" y="175"/>
                    </a:lnTo>
                    <a:lnTo>
                      <a:pt x="1" y="187"/>
                    </a:lnTo>
                    <a:lnTo>
                      <a:pt x="0" y="201"/>
                    </a:lnTo>
                    <a:lnTo>
                      <a:pt x="1" y="206"/>
                    </a:lnTo>
                    <a:lnTo>
                      <a:pt x="5" y="212"/>
                    </a:lnTo>
                    <a:lnTo>
                      <a:pt x="10" y="217"/>
                    </a:lnTo>
                    <a:lnTo>
                      <a:pt x="17" y="221"/>
                    </a:lnTo>
                    <a:lnTo>
                      <a:pt x="28" y="226"/>
                    </a:lnTo>
                    <a:lnTo>
                      <a:pt x="39" y="230"/>
                    </a:lnTo>
                    <a:lnTo>
                      <a:pt x="52" y="234"/>
                    </a:lnTo>
                    <a:lnTo>
                      <a:pt x="66" y="238"/>
                    </a:lnTo>
                    <a:lnTo>
                      <a:pt x="101" y="245"/>
                    </a:lnTo>
                    <a:lnTo>
                      <a:pt x="142" y="252"/>
                    </a:lnTo>
                    <a:lnTo>
                      <a:pt x="189" y="257"/>
                    </a:lnTo>
                    <a:lnTo>
                      <a:pt x="241" y="263"/>
                    </a:lnTo>
                    <a:lnTo>
                      <a:pt x="299" y="267"/>
                    </a:lnTo>
                    <a:lnTo>
                      <a:pt x="360" y="271"/>
                    </a:lnTo>
                    <a:lnTo>
                      <a:pt x="425" y="274"/>
                    </a:lnTo>
                    <a:lnTo>
                      <a:pt x="494" y="277"/>
                    </a:lnTo>
                    <a:lnTo>
                      <a:pt x="564" y="279"/>
                    </a:lnTo>
                    <a:lnTo>
                      <a:pt x="638" y="281"/>
                    </a:lnTo>
                    <a:lnTo>
                      <a:pt x="714" y="281"/>
                    </a:lnTo>
                    <a:lnTo>
                      <a:pt x="790" y="282"/>
                    </a:lnTo>
                    <a:lnTo>
                      <a:pt x="863" y="281"/>
                    </a:lnTo>
                    <a:lnTo>
                      <a:pt x="935" y="281"/>
                    </a:lnTo>
                    <a:lnTo>
                      <a:pt x="1007" y="279"/>
                    </a:lnTo>
                    <a:lnTo>
                      <a:pt x="1077" y="277"/>
                    </a:lnTo>
                    <a:lnTo>
                      <a:pt x="1145" y="274"/>
                    </a:lnTo>
                    <a:lnTo>
                      <a:pt x="1210" y="271"/>
                    </a:lnTo>
                    <a:lnTo>
                      <a:pt x="1272" y="267"/>
                    </a:lnTo>
                    <a:lnTo>
                      <a:pt x="1330" y="263"/>
                    </a:lnTo>
                    <a:lnTo>
                      <a:pt x="1383" y="257"/>
                    </a:lnTo>
                    <a:lnTo>
                      <a:pt x="1432" y="252"/>
                    </a:lnTo>
                    <a:lnTo>
                      <a:pt x="1475" y="245"/>
                    </a:lnTo>
                    <a:lnTo>
                      <a:pt x="1511" y="238"/>
                    </a:lnTo>
                    <a:lnTo>
                      <a:pt x="1526" y="234"/>
                    </a:lnTo>
                    <a:lnTo>
                      <a:pt x="1541" y="230"/>
                    </a:lnTo>
                    <a:lnTo>
                      <a:pt x="1552" y="226"/>
                    </a:lnTo>
                    <a:lnTo>
                      <a:pt x="1562" y="221"/>
                    </a:lnTo>
                    <a:lnTo>
                      <a:pt x="1570" y="217"/>
                    </a:lnTo>
                    <a:lnTo>
                      <a:pt x="1575" y="212"/>
                    </a:lnTo>
                    <a:lnTo>
                      <a:pt x="1579" y="206"/>
                    </a:lnTo>
                    <a:lnTo>
                      <a:pt x="1580" y="201"/>
                    </a:lnTo>
                    <a:close/>
                  </a:path>
                </a:pathLst>
              </a:custGeom>
              <a:solidFill>
                <a:srgbClr val="87A0A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64" name="Freeform 74"/>
              <p:cNvSpPr>
                <a:spLocks/>
              </p:cNvSpPr>
              <p:nvPr/>
            </p:nvSpPr>
            <p:spPr bwMode="auto">
              <a:xfrm>
                <a:off x="758743" y="2851670"/>
                <a:ext cx="179388" cy="31750"/>
              </a:xfrm>
              <a:custGeom>
                <a:avLst/>
                <a:gdLst>
                  <a:gd name="T0" fmla="*/ 1 w 1580"/>
                  <a:gd name="T1" fmla="*/ 5 h 275"/>
                  <a:gd name="T2" fmla="*/ 10 w 1580"/>
                  <a:gd name="T3" fmla="*/ 16 h 275"/>
                  <a:gd name="T4" fmla="*/ 28 w 1580"/>
                  <a:gd name="T5" fmla="*/ 25 h 275"/>
                  <a:gd name="T6" fmla="*/ 52 w 1580"/>
                  <a:gd name="T7" fmla="*/ 33 h 275"/>
                  <a:gd name="T8" fmla="*/ 101 w 1580"/>
                  <a:gd name="T9" fmla="*/ 44 h 275"/>
                  <a:gd name="T10" fmla="*/ 189 w 1580"/>
                  <a:gd name="T11" fmla="*/ 56 h 275"/>
                  <a:gd name="T12" fmla="*/ 299 w 1580"/>
                  <a:gd name="T13" fmla="*/ 66 h 275"/>
                  <a:gd name="T14" fmla="*/ 425 w 1580"/>
                  <a:gd name="T15" fmla="*/ 73 h 275"/>
                  <a:gd name="T16" fmla="*/ 564 w 1580"/>
                  <a:gd name="T17" fmla="*/ 78 h 275"/>
                  <a:gd name="T18" fmla="*/ 714 w 1580"/>
                  <a:gd name="T19" fmla="*/ 80 h 275"/>
                  <a:gd name="T20" fmla="*/ 863 w 1580"/>
                  <a:gd name="T21" fmla="*/ 80 h 275"/>
                  <a:gd name="T22" fmla="*/ 1007 w 1580"/>
                  <a:gd name="T23" fmla="*/ 78 h 275"/>
                  <a:gd name="T24" fmla="*/ 1145 w 1580"/>
                  <a:gd name="T25" fmla="*/ 73 h 275"/>
                  <a:gd name="T26" fmla="*/ 1272 w 1580"/>
                  <a:gd name="T27" fmla="*/ 66 h 275"/>
                  <a:gd name="T28" fmla="*/ 1383 w 1580"/>
                  <a:gd name="T29" fmla="*/ 56 h 275"/>
                  <a:gd name="T30" fmla="*/ 1475 w 1580"/>
                  <a:gd name="T31" fmla="*/ 44 h 275"/>
                  <a:gd name="T32" fmla="*/ 1526 w 1580"/>
                  <a:gd name="T33" fmla="*/ 33 h 275"/>
                  <a:gd name="T34" fmla="*/ 1552 w 1580"/>
                  <a:gd name="T35" fmla="*/ 25 h 275"/>
                  <a:gd name="T36" fmla="*/ 1570 w 1580"/>
                  <a:gd name="T37" fmla="*/ 16 h 275"/>
                  <a:gd name="T38" fmla="*/ 1579 w 1580"/>
                  <a:gd name="T39" fmla="*/ 5 h 275"/>
                  <a:gd name="T40" fmla="*/ 1580 w 1580"/>
                  <a:gd name="T41" fmla="*/ 57 h 275"/>
                  <a:gd name="T42" fmla="*/ 1575 w 1580"/>
                  <a:gd name="T43" fmla="*/ 88 h 275"/>
                  <a:gd name="T44" fmla="*/ 1562 w 1580"/>
                  <a:gd name="T45" fmla="*/ 116 h 275"/>
                  <a:gd name="T46" fmla="*/ 1541 w 1580"/>
                  <a:gd name="T47" fmla="*/ 143 h 275"/>
                  <a:gd name="T48" fmla="*/ 1511 w 1580"/>
                  <a:gd name="T49" fmla="*/ 166 h 275"/>
                  <a:gd name="T50" fmla="*/ 1475 w 1580"/>
                  <a:gd name="T51" fmla="*/ 186 h 275"/>
                  <a:gd name="T52" fmla="*/ 1432 w 1580"/>
                  <a:gd name="T53" fmla="*/ 203 h 275"/>
                  <a:gd name="T54" fmla="*/ 1383 w 1580"/>
                  <a:gd name="T55" fmla="*/ 219 h 275"/>
                  <a:gd name="T56" fmla="*/ 1330 w 1580"/>
                  <a:gd name="T57" fmla="*/ 232 h 275"/>
                  <a:gd name="T58" fmla="*/ 1272 w 1580"/>
                  <a:gd name="T59" fmla="*/ 243 h 275"/>
                  <a:gd name="T60" fmla="*/ 1210 w 1580"/>
                  <a:gd name="T61" fmla="*/ 252 h 275"/>
                  <a:gd name="T62" fmla="*/ 1077 w 1580"/>
                  <a:gd name="T63" fmla="*/ 266 h 275"/>
                  <a:gd name="T64" fmla="*/ 935 w 1580"/>
                  <a:gd name="T65" fmla="*/ 273 h 275"/>
                  <a:gd name="T66" fmla="*/ 790 w 1580"/>
                  <a:gd name="T67" fmla="*/ 275 h 275"/>
                  <a:gd name="T68" fmla="*/ 638 w 1580"/>
                  <a:gd name="T69" fmla="*/ 273 h 275"/>
                  <a:gd name="T70" fmla="*/ 494 w 1580"/>
                  <a:gd name="T71" fmla="*/ 266 h 275"/>
                  <a:gd name="T72" fmla="*/ 360 w 1580"/>
                  <a:gd name="T73" fmla="*/ 252 h 275"/>
                  <a:gd name="T74" fmla="*/ 299 w 1580"/>
                  <a:gd name="T75" fmla="*/ 243 h 275"/>
                  <a:gd name="T76" fmla="*/ 241 w 1580"/>
                  <a:gd name="T77" fmla="*/ 232 h 275"/>
                  <a:gd name="T78" fmla="*/ 189 w 1580"/>
                  <a:gd name="T79" fmla="*/ 219 h 275"/>
                  <a:gd name="T80" fmla="*/ 142 w 1580"/>
                  <a:gd name="T81" fmla="*/ 203 h 275"/>
                  <a:gd name="T82" fmla="*/ 101 w 1580"/>
                  <a:gd name="T83" fmla="*/ 186 h 275"/>
                  <a:gd name="T84" fmla="*/ 66 w 1580"/>
                  <a:gd name="T85" fmla="*/ 166 h 275"/>
                  <a:gd name="T86" fmla="*/ 39 w 1580"/>
                  <a:gd name="T87" fmla="*/ 143 h 275"/>
                  <a:gd name="T88" fmla="*/ 17 w 1580"/>
                  <a:gd name="T89" fmla="*/ 116 h 275"/>
                  <a:gd name="T90" fmla="*/ 5 w 1580"/>
                  <a:gd name="T91" fmla="*/ 88 h 275"/>
                  <a:gd name="T92" fmla="*/ 0 w 1580"/>
                  <a:gd name="T93" fmla="*/ 57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80" h="275">
                    <a:moveTo>
                      <a:pt x="0" y="0"/>
                    </a:moveTo>
                    <a:lnTo>
                      <a:pt x="1" y="5"/>
                    </a:lnTo>
                    <a:lnTo>
                      <a:pt x="5" y="11"/>
                    </a:lnTo>
                    <a:lnTo>
                      <a:pt x="10" y="16"/>
                    </a:lnTo>
                    <a:lnTo>
                      <a:pt x="17" y="20"/>
                    </a:lnTo>
                    <a:lnTo>
                      <a:pt x="28" y="25"/>
                    </a:lnTo>
                    <a:lnTo>
                      <a:pt x="39" y="29"/>
                    </a:lnTo>
                    <a:lnTo>
                      <a:pt x="52" y="33"/>
                    </a:lnTo>
                    <a:lnTo>
                      <a:pt x="66" y="37"/>
                    </a:lnTo>
                    <a:lnTo>
                      <a:pt x="101" y="44"/>
                    </a:lnTo>
                    <a:lnTo>
                      <a:pt x="142" y="51"/>
                    </a:lnTo>
                    <a:lnTo>
                      <a:pt x="189" y="56"/>
                    </a:lnTo>
                    <a:lnTo>
                      <a:pt x="241" y="62"/>
                    </a:lnTo>
                    <a:lnTo>
                      <a:pt x="299" y="66"/>
                    </a:lnTo>
                    <a:lnTo>
                      <a:pt x="360" y="70"/>
                    </a:lnTo>
                    <a:lnTo>
                      <a:pt x="425" y="73"/>
                    </a:lnTo>
                    <a:lnTo>
                      <a:pt x="494" y="76"/>
                    </a:lnTo>
                    <a:lnTo>
                      <a:pt x="564" y="78"/>
                    </a:lnTo>
                    <a:lnTo>
                      <a:pt x="638" y="80"/>
                    </a:lnTo>
                    <a:lnTo>
                      <a:pt x="714" y="80"/>
                    </a:lnTo>
                    <a:lnTo>
                      <a:pt x="790" y="81"/>
                    </a:lnTo>
                    <a:lnTo>
                      <a:pt x="863" y="80"/>
                    </a:lnTo>
                    <a:lnTo>
                      <a:pt x="935" y="80"/>
                    </a:lnTo>
                    <a:lnTo>
                      <a:pt x="1007" y="78"/>
                    </a:lnTo>
                    <a:lnTo>
                      <a:pt x="1077" y="76"/>
                    </a:lnTo>
                    <a:lnTo>
                      <a:pt x="1145" y="73"/>
                    </a:lnTo>
                    <a:lnTo>
                      <a:pt x="1210" y="70"/>
                    </a:lnTo>
                    <a:lnTo>
                      <a:pt x="1272" y="66"/>
                    </a:lnTo>
                    <a:lnTo>
                      <a:pt x="1330" y="62"/>
                    </a:lnTo>
                    <a:lnTo>
                      <a:pt x="1383" y="56"/>
                    </a:lnTo>
                    <a:lnTo>
                      <a:pt x="1432" y="51"/>
                    </a:lnTo>
                    <a:lnTo>
                      <a:pt x="1475" y="44"/>
                    </a:lnTo>
                    <a:lnTo>
                      <a:pt x="1511" y="37"/>
                    </a:lnTo>
                    <a:lnTo>
                      <a:pt x="1526" y="33"/>
                    </a:lnTo>
                    <a:lnTo>
                      <a:pt x="1541" y="29"/>
                    </a:lnTo>
                    <a:lnTo>
                      <a:pt x="1552" y="25"/>
                    </a:lnTo>
                    <a:lnTo>
                      <a:pt x="1562" y="20"/>
                    </a:lnTo>
                    <a:lnTo>
                      <a:pt x="1570" y="16"/>
                    </a:lnTo>
                    <a:lnTo>
                      <a:pt x="1575" y="11"/>
                    </a:lnTo>
                    <a:lnTo>
                      <a:pt x="1579" y="5"/>
                    </a:lnTo>
                    <a:lnTo>
                      <a:pt x="1580" y="0"/>
                    </a:lnTo>
                    <a:lnTo>
                      <a:pt x="1580" y="57"/>
                    </a:lnTo>
                    <a:lnTo>
                      <a:pt x="1579" y="73"/>
                    </a:lnTo>
                    <a:lnTo>
                      <a:pt x="1575" y="88"/>
                    </a:lnTo>
                    <a:lnTo>
                      <a:pt x="1570" y="103"/>
                    </a:lnTo>
                    <a:lnTo>
                      <a:pt x="1562" y="116"/>
                    </a:lnTo>
                    <a:lnTo>
                      <a:pt x="1552" y="130"/>
                    </a:lnTo>
                    <a:lnTo>
                      <a:pt x="1541" y="143"/>
                    </a:lnTo>
                    <a:lnTo>
                      <a:pt x="1526" y="155"/>
                    </a:lnTo>
                    <a:lnTo>
                      <a:pt x="1511" y="166"/>
                    </a:lnTo>
                    <a:lnTo>
                      <a:pt x="1493" y="176"/>
                    </a:lnTo>
                    <a:lnTo>
                      <a:pt x="1475" y="186"/>
                    </a:lnTo>
                    <a:lnTo>
                      <a:pt x="1454" y="195"/>
                    </a:lnTo>
                    <a:lnTo>
                      <a:pt x="1432" y="203"/>
                    </a:lnTo>
                    <a:lnTo>
                      <a:pt x="1409" y="211"/>
                    </a:lnTo>
                    <a:lnTo>
                      <a:pt x="1383" y="219"/>
                    </a:lnTo>
                    <a:lnTo>
                      <a:pt x="1357" y="225"/>
                    </a:lnTo>
                    <a:lnTo>
                      <a:pt x="1330" y="232"/>
                    </a:lnTo>
                    <a:lnTo>
                      <a:pt x="1302" y="237"/>
                    </a:lnTo>
                    <a:lnTo>
                      <a:pt x="1272" y="243"/>
                    </a:lnTo>
                    <a:lnTo>
                      <a:pt x="1241" y="247"/>
                    </a:lnTo>
                    <a:lnTo>
                      <a:pt x="1210" y="252"/>
                    </a:lnTo>
                    <a:lnTo>
                      <a:pt x="1145" y="259"/>
                    </a:lnTo>
                    <a:lnTo>
                      <a:pt x="1077" y="266"/>
                    </a:lnTo>
                    <a:lnTo>
                      <a:pt x="1007" y="270"/>
                    </a:lnTo>
                    <a:lnTo>
                      <a:pt x="935" y="273"/>
                    </a:lnTo>
                    <a:lnTo>
                      <a:pt x="863" y="274"/>
                    </a:lnTo>
                    <a:lnTo>
                      <a:pt x="790" y="275"/>
                    </a:lnTo>
                    <a:lnTo>
                      <a:pt x="714" y="274"/>
                    </a:lnTo>
                    <a:lnTo>
                      <a:pt x="638" y="273"/>
                    </a:lnTo>
                    <a:lnTo>
                      <a:pt x="564" y="270"/>
                    </a:lnTo>
                    <a:lnTo>
                      <a:pt x="494" y="266"/>
                    </a:lnTo>
                    <a:lnTo>
                      <a:pt x="425" y="259"/>
                    </a:lnTo>
                    <a:lnTo>
                      <a:pt x="360" y="252"/>
                    </a:lnTo>
                    <a:lnTo>
                      <a:pt x="329" y="247"/>
                    </a:lnTo>
                    <a:lnTo>
                      <a:pt x="299" y="243"/>
                    </a:lnTo>
                    <a:lnTo>
                      <a:pt x="269" y="237"/>
                    </a:lnTo>
                    <a:lnTo>
                      <a:pt x="241" y="232"/>
                    </a:lnTo>
                    <a:lnTo>
                      <a:pt x="215" y="225"/>
                    </a:lnTo>
                    <a:lnTo>
                      <a:pt x="189" y="219"/>
                    </a:lnTo>
                    <a:lnTo>
                      <a:pt x="165" y="211"/>
                    </a:lnTo>
                    <a:lnTo>
                      <a:pt x="142" y="203"/>
                    </a:lnTo>
                    <a:lnTo>
                      <a:pt x="121" y="195"/>
                    </a:lnTo>
                    <a:lnTo>
                      <a:pt x="101" y="186"/>
                    </a:lnTo>
                    <a:lnTo>
                      <a:pt x="83" y="176"/>
                    </a:lnTo>
                    <a:lnTo>
                      <a:pt x="66" y="166"/>
                    </a:lnTo>
                    <a:lnTo>
                      <a:pt x="52" y="155"/>
                    </a:lnTo>
                    <a:lnTo>
                      <a:pt x="39" y="143"/>
                    </a:lnTo>
                    <a:lnTo>
                      <a:pt x="28" y="130"/>
                    </a:lnTo>
                    <a:lnTo>
                      <a:pt x="17" y="116"/>
                    </a:lnTo>
                    <a:lnTo>
                      <a:pt x="10" y="103"/>
                    </a:lnTo>
                    <a:lnTo>
                      <a:pt x="5" y="88"/>
                    </a:lnTo>
                    <a:lnTo>
                      <a:pt x="1" y="73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84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65" name="Freeform 75"/>
              <p:cNvSpPr>
                <a:spLocks/>
              </p:cNvSpPr>
              <p:nvPr/>
            </p:nvSpPr>
            <p:spPr bwMode="auto">
              <a:xfrm>
                <a:off x="771443" y="2796108"/>
                <a:ext cx="192088" cy="39688"/>
              </a:xfrm>
              <a:custGeom>
                <a:avLst/>
                <a:gdLst>
                  <a:gd name="T0" fmla="*/ 1699 w 1700"/>
                  <a:gd name="T1" fmla="*/ 204 h 346"/>
                  <a:gd name="T2" fmla="*/ 1693 w 1700"/>
                  <a:gd name="T3" fmla="*/ 193 h 346"/>
                  <a:gd name="T4" fmla="*/ 1680 w 1700"/>
                  <a:gd name="T5" fmla="*/ 179 h 346"/>
                  <a:gd name="T6" fmla="*/ 1662 w 1700"/>
                  <a:gd name="T7" fmla="*/ 164 h 346"/>
                  <a:gd name="T8" fmla="*/ 1637 w 1700"/>
                  <a:gd name="T9" fmla="*/ 148 h 346"/>
                  <a:gd name="T10" fmla="*/ 1607 w 1700"/>
                  <a:gd name="T11" fmla="*/ 131 h 346"/>
                  <a:gd name="T12" fmla="*/ 1570 w 1700"/>
                  <a:gd name="T13" fmla="*/ 112 h 346"/>
                  <a:gd name="T14" fmla="*/ 1527 w 1700"/>
                  <a:gd name="T15" fmla="*/ 94 h 346"/>
                  <a:gd name="T16" fmla="*/ 1480 w 1700"/>
                  <a:gd name="T17" fmla="*/ 77 h 346"/>
                  <a:gd name="T18" fmla="*/ 1426 w 1700"/>
                  <a:gd name="T19" fmla="*/ 61 h 346"/>
                  <a:gd name="T20" fmla="*/ 1367 w 1700"/>
                  <a:gd name="T21" fmla="*/ 45 h 346"/>
                  <a:gd name="T22" fmla="*/ 1303 w 1700"/>
                  <a:gd name="T23" fmla="*/ 32 h 346"/>
                  <a:gd name="T24" fmla="*/ 1233 w 1700"/>
                  <a:gd name="T25" fmla="*/ 20 h 346"/>
                  <a:gd name="T26" fmla="*/ 1159 w 1700"/>
                  <a:gd name="T27" fmla="*/ 10 h 346"/>
                  <a:gd name="T28" fmla="*/ 1080 w 1700"/>
                  <a:gd name="T29" fmla="*/ 4 h 346"/>
                  <a:gd name="T30" fmla="*/ 995 w 1700"/>
                  <a:gd name="T31" fmla="*/ 0 h 346"/>
                  <a:gd name="T32" fmla="*/ 905 w 1700"/>
                  <a:gd name="T33" fmla="*/ 0 h 346"/>
                  <a:gd name="T34" fmla="*/ 812 w 1700"/>
                  <a:gd name="T35" fmla="*/ 4 h 346"/>
                  <a:gd name="T36" fmla="*/ 722 w 1700"/>
                  <a:gd name="T37" fmla="*/ 10 h 346"/>
                  <a:gd name="T38" fmla="*/ 635 w 1700"/>
                  <a:gd name="T39" fmla="*/ 20 h 346"/>
                  <a:gd name="T40" fmla="*/ 550 w 1700"/>
                  <a:gd name="T41" fmla="*/ 32 h 346"/>
                  <a:gd name="T42" fmla="*/ 470 w 1700"/>
                  <a:gd name="T43" fmla="*/ 45 h 346"/>
                  <a:gd name="T44" fmla="*/ 393 w 1700"/>
                  <a:gd name="T45" fmla="*/ 61 h 346"/>
                  <a:gd name="T46" fmla="*/ 323 w 1700"/>
                  <a:gd name="T47" fmla="*/ 77 h 346"/>
                  <a:gd name="T48" fmla="*/ 226 w 1700"/>
                  <a:gd name="T49" fmla="*/ 103 h 346"/>
                  <a:gd name="T50" fmla="*/ 144 w 1700"/>
                  <a:gd name="T51" fmla="*/ 131 h 346"/>
                  <a:gd name="T52" fmla="*/ 99 w 1700"/>
                  <a:gd name="T53" fmla="*/ 148 h 346"/>
                  <a:gd name="T54" fmla="*/ 61 w 1700"/>
                  <a:gd name="T55" fmla="*/ 164 h 346"/>
                  <a:gd name="T56" fmla="*/ 32 w 1700"/>
                  <a:gd name="T57" fmla="*/ 179 h 346"/>
                  <a:gd name="T58" fmla="*/ 12 w 1700"/>
                  <a:gd name="T59" fmla="*/ 193 h 346"/>
                  <a:gd name="T60" fmla="*/ 2 w 1700"/>
                  <a:gd name="T61" fmla="*/ 204 h 346"/>
                  <a:gd name="T62" fmla="*/ 2 w 1700"/>
                  <a:gd name="T63" fmla="*/ 216 h 346"/>
                  <a:gd name="T64" fmla="*/ 12 w 1700"/>
                  <a:gd name="T65" fmla="*/ 231 h 346"/>
                  <a:gd name="T66" fmla="*/ 32 w 1700"/>
                  <a:gd name="T67" fmla="*/ 244 h 346"/>
                  <a:gd name="T68" fmla="*/ 61 w 1700"/>
                  <a:gd name="T69" fmla="*/ 258 h 346"/>
                  <a:gd name="T70" fmla="*/ 99 w 1700"/>
                  <a:gd name="T71" fmla="*/ 271 h 346"/>
                  <a:gd name="T72" fmla="*/ 144 w 1700"/>
                  <a:gd name="T73" fmla="*/ 282 h 346"/>
                  <a:gd name="T74" fmla="*/ 226 w 1700"/>
                  <a:gd name="T75" fmla="*/ 298 h 346"/>
                  <a:gd name="T76" fmla="*/ 357 w 1700"/>
                  <a:gd name="T77" fmla="*/ 316 h 346"/>
                  <a:gd name="T78" fmla="*/ 509 w 1700"/>
                  <a:gd name="T79" fmla="*/ 330 h 346"/>
                  <a:gd name="T80" fmla="*/ 678 w 1700"/>
                  <a:gd name="T81" fmla="*/ 340 h 346"/>
                  <a:gd name="T82" fmla="*/ 858 w 1700"/>
                  <a:gd name="T83" fmla="*/ 345 h 346"/>
                  <a:gd name="T84" fmla="*/ 1038 w 1700"/>
                  <a:gd name="T85" fmla="*/ 345 h 346"/>
                  <a:gd name="T86" fmla="*/ 1197 w 1700"/>
                  <a:gd name="T87" fmla="*/ 340 h 346"/>
                  <a:gd name="T88" fmla="*/ 1336 w 1700"/>
                  <a:gd name="T89" fmla="*/ 330 h 346"/>
                  <a:gd name="T90" fmla="*/ 1454 w 1700"/>
                  <a:gd name="T91" fmla="*/ 316 h 346"/>
                  <a:gd name="T92" fmla="*/ 1527 w 1700"/>
                  <a:gd name="T93" fmla="*/ 303 h 346"/>
                  <a:gd name="T94" fmla="*/ 1570 w 1700"/>
                  <a:gd name="T95" fmla="*/ 293 h 346"/>
                  <a:gd name="T96" fmla="*/ 1607 w 1700"/>
                  <a:gd name="T97" fmla="*/ 282 h 346"/>
                  <a:gd name="T98" fmla="*/ 1637 w 1700"/>
                  <a:gd name="T99" fmla="*/ 271 h 346"/>
                  <a:gd name="T100" fmla="*/ 1662 w 1700"/>
                  <a:gd name="T101" fmla="*/ 258 h 346"/>
                  <a:gd name="T102" fmla="*/ 1680 w 1700"/>
                  <a:gd name="T103" fmla="*/ 244 h 346"/>
                  <a:gd name="T104" fmla="*/ 1693 w 1700"/>
                  <a:gd name="T105" fmla="*/ 231 h 346"/>
                  <a:gd name="T106" fmla="*/ 1699 w 1700"/>
                  <a:gd name="T107" fmla="*/ 216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00" h="346">
                    <a:moveTo>
                      <a:pt x="1700" y="209"/>
                    </a:moveTo>
                    <a:lnTo>
                      <a:pt x="1699" y="204"/>
                    </a:lnTo>
                    <a:lnTo>
                      <a:pt x="1697" y="198"/>
                    </a:lnTo>
                    <a:lnTo>
                      <a:pt x="1693" y="193"/>
                    </a:lnTo>
                    <a:lnTo>
                      <a:pt x="1687" y="186"/>
                    </a:lnTo>
                    <a:lnTo>
                      <a:pt x="1680" y="179"/>
                    </a:lnTo>
                    <a:lnTo>
                      <a:pt x="1672" y="172"/>
                    </a:lnTo>
                    <a:lnTo>
                      <a:pt x="1662" y="164"/>
                    </a:lnTo>
                    <a:lnTo>
                      <a:pt x="1650" y="156"/>
                    </a:lnTo>
                    <a:lnTo>
                      <a:pt x="1637" y="148"/>
                    </a:lnTo>
                    <a:lnTo>
                      <a:pt x="1623" y="139"/>
                    </a:lnTo>
                    <a:lnTo>
                      <a:pt x="1607" y="131"/>
                    </a:lnTo>
                    <a:lnTo>
                      <a:pt x="1589" y="122"/>
                    </a:lnTo>
                    <a:lnTo>
                      <a:pt x="1570" y="112"/>
                    </a:lnTo>
                    <a:lnTo>
                      <a:pt x="1549" y="103"/>
                    </a:lnTo>
                    <a:lnTo>
                      <a:pt x="1527" y="94"/>
                    </a:lnTo>
                    <a:lnTo>
                      <a:pt x="1504" y="86"/>
                    </a:lnTo>
                    <a:lnTo>
                      <a:pt x="1480" y="77"/>
                    </a:lnTo>
                    <a:lnTo>
                      <a:pt x="1454" y="69"/>
                    </a:lnTo>
                    <a:lnTo>
                      <a:pt x="1426" y="61"/>
                    </a:lnTo>
                    <a:lnTo>
                      <a:pt x="1397" y="53"/>
                    </a:lnTo>
                    <a:lnTo>
                      <a:pt x="1367" y="45"/>
                    </a:lnTo>
                    <a:lnTo>
                      <a:pt x="1336" y="38"/>
                    </a:lnTo>
                    <a:lnTo>
                      <a:pt x="1303" y="32"/>
                    </a:lnTo>
                    <a:lnTo>
                      <a:pt x="1268" y="25"/>
                    </a:lnTo>
                    <a:lnTo>
                      <a:pt x="1233" y="20"/>
                    </a:lnTo>
                    <a:lnTo>
                      <a:pt x="1197" y="15"/>
                    </a:lnTo>
                    <a:lnTo>
                      <a:pt x="1159" y="10"/>
                    </a:lnTo>
                    <a:lnTo>
                      <a:pt x="1120" y="7"/>
                    </a:lnTo>
                    <a:lnTo>
                      <a:pt x="1080" y="4"/>
                    </a:lnTo>
                    <a:lnTo>
                      <a:pt x="1038" y="2"/>
                    </a:lnTo>
                    <a:lnTo>
                      <a:pt x="995" y="0"/>
                    </a:lnTo>
                    <a:lnTo>
                      <a:pt x="951" y="0"/>
                    </a:lnTo>
                    <a:lnTo>
                      <a:pt x="905" y="0"/>
                    </a:lnTo>
                    <a:lnTo>
                      <a:pt x="858" y="2"/>
                    </a:lnTo>
                    <a:lnTo>
                      <a:pt x="812" y="4"/>
                    </a:lnTo>
                    <a:lnTo>
                      <a:pt x="767" y="7"/>
                    </a:lnTo>
                    <a:lnTo>
                      <a:pt x="722" y="10"/>
                    </a:lnTo>
                    <a:lnTo>
                      <a:pt x="678" y="15"/>
                    </a:lnTo>
                    <a:lnTo>
                      <a:pt x="635" y="20"/>
                    </a:lnTo>
                    <a:lnTo>
                      <a:pt x="591" y="25"/>
                    </a:lnTo>
                    <a:lnTo>
                      <a:pt x="550" y="32"/>
                    </a:lnTo>
                    <a:lnTo>
                      <a:pt x="509" y="38"/>
                    </a:lnTo>
                    <a:lnTo>
                      <a:pt x="470" y="45"/>
                    </a:lnTo>
                    <a:lnTo>
                      <a:pt x="431" y="53"/>
                    </a:lnTo>
                    <a:lnTo>
                      <a:pt x="393" y="61"/>
                    </a:lnTo>
                    <a:lnTo>
                      <a:pt x="357" y="69"/>
                    </a:lnTo>
                    <a:lnTo>
                      <a:pt x="323" y="77"/>
                    </a:lnTo>
                    <a:lnTo>
                      <a:pt x="288" y="86"/>
                    </a:lnTo>
                    <a:lnTo>
                      <a:pt x="226" y="103"/>
                    </a:lnTo>
                    <a:lnTo>
                      <a:pt x="169" y="122"/>
                    </a:lnTo>
                    <a:lnTo>
                      <a:pt x="144" y="131"/>
                    </a:lnTo>
                    <a:lnTo>
                      <a:pt x="120" y="139"/>
                    </a:lnTo>
                    <a:lnTo>
                      <a:pt x="99" y="148"/>
                    </a:lnTo>
                    <a:lnTo>
                      <a:pt x="79" y="156"/>
                    </a:lnTo>
                    <a:lnTo>
                      <a:pt x="61" y="164"/>
                    </a:lnTo>
                    <a:lnTo>
                      <a:pt x="46" y="172"/>
                    </a:lnTo>
                    <a:lnTo>
                      <a:pt x="32" y="179"/>
                    </a:lnTo>
                    <a:lnTo>
                      <a:pt x="21" y="186"/>
                    </a:lnTo>
                    <a:lnTo>
                      <a:pt x="12" y="193"/>
                    </a:lnTo>
                    <a:lnTo>
                      <a:pt x="6" y="198"/>
                    </a:lnTo>
                    <a:lnTo>
                      <a:pt x="2" y="204"/>
                    </a:lnTo>
                    <a:lnTo>
                      <a:pt x="0" y="209"/>
                    </a:lnTo>
                    <a:lnTo>
                      <a:pt x="2" y="216"/>
                    </a:lnTo>
                    <a:lnTo>
                      <a:pt x="6" y="223"/>
                    </a:lnTo>
                    <a:lnTo>
                      <a:pt x="12" y="231"/>
                    </a:lnTo>
                    <a:lnTo>
                      <a:pt x="21" y="238"/>
                    </a:lnTo>
                    <a:lnTo>
                      <a:pt x="32" y="244"/>
                    </a:lnTo>
                    <a:lnTo>
                      <a:pt x="46" y="252"/>
                    </a:lnTo>
                    <a:lnTo>
                      <a:pt x="61" y="258"/>
                    </a:lnTo>
                    <a:lnTo>
                      <a:pt x="79" y="265"/>
                    </a:lnTo>
                    <a:lnTo>
                      <a:pt x="99" y="271"/>
                    </a:lnTo>
                    <a:lnTo>
                      <a:pt x="120" y="277"/>
                    </a:lnTo>
                    <a:lnTo>
                      <a:pt x="144" y="282"/>
                    </a:lnTo>
                    <a:lnTo>
                      <a:pt x="169" y="288"/>
                    </a:lnTo>
                    <a:lnTo>
                      <a:pt x="226" y="298"/>
                    </a:lnTo>
                    <a:lnTo>
                      <a:pt x="288" y="308"/>
                    </a:lnTo>
                    <a:lnTo>
                      <a:pt x="357" y="316"/>
                    </a:lnTo>
                    <a:lnTo>
                      <a:pt x="431" y="324"/>
                    </a:lnTo>
                    <a:lnTo>
                      <a:pt x="509" y="330"/>
                    </a:lnTo>
                    <a:lnTo>
                      <a:pt x="591" y="336"/>
                    </a:lnTo>
                    <a:lnTo>
                      <a:pt x="678" y="340"/>
                    </a:lnTo>
                    <a:lnTo>
                      <a:pt x="767" y="343"/>
                    </a:lnTo>
                    <a:lnTo>
                      <a:pt x="858" y="345"/>
                    </a:lnTo>
                    <a:lnTo>
                      <a:pt x="951" y="346"/>
                    </a:lnTo>
                    <a:lnTo>
                      <a:pt x="1038" y="345"/>
                    </a:lnTo>
                    <a:lnTo>
                      <a:pt x="1120" y="343"/>
                    </a:lnTo>
                    <a:lnTo>
                      <a:pt x="1197" y="340"/>
                    </a:lnTo>
                    <a:lnTo>
                      <a:pt x="1268" y="336"/>
                    </a:lnTo>
                    <a:lnTo>
                      <a:pt x="1336" y="330"/>
                    </a:lnTo>
                    <a:lnTo>
                      <a:pt x="1397" y="324"/>
                    </a:lnTo>
                    <a:lnTo>
                      <a:pt x="1454" y="316"/>
                    </a:lnTo>
                    <a:lnTo>
                      <a:pt x="1504" y="308"/>
                    </a:lnTo>
                    <a:lnTo>
                      <a:pt x="1527" y="303"/>
                    </a:lnTo>
                    <a:lnTo>
                      <a:pt x="1549" y="298"/>
                    </a:lnTo>
                    <a:lnTo>
                      <a:pt x="1570" y="293"/>
                    </a:lnTo>
                    <a:lnTo>
                      <a:pt x="1589" y="288"/>
                    </a:lnTo>
                    <a:lnTo>
                      <a:pt x="1607" y="282"/>
                    </a:lnTo>
                    <a:lnTo>
                      <a:pt x="1623" y="277"/>
                    </a:lnTo>
                    <a:lnTo>
                      <a:pt x="1637" y="271"/>
                    </a:lnTo>
                    <a:lnTo>
                      <a:pt x="1650" y="265"/>
                    </a:lnTo>
                    <a:lnTo>
                      <a:pt x="1662" y="258"/>
                    </a:lnTo>
                    <a:lnTo>
                      <a:pt x="1672" y="252"/>
                    </a:lnTo>
                    <a:lnTo>
                      <a:pt x="1680" y="244"/>
                    </a:lnTo>
                    <a:lnTo>
                      <a:pt x="1687" y="238"/>
                    </a:lnTo>
                    <a:lnTo>
                      <a:pt x="1693" y="231"/>
                    </a:lnTo>
                    <a:lnTo>
                      <a:pt x="1697" y="223"/>
                    </a:lnTo>
                    <a:lnTo>
                      <a:pt x="1699" y="216"/>
                    </a:lnTo>
                    <a:lnTo>
                      <a:pt x="1700" y="209"/>
                    </a:lnTo>
                    <a:close/>
                  </a:path>
                </a:pathLst>
              </a:custGeom>
              <a:solidFill>
                <a:srgbClr val="93AA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66" name="Freeform 76"/>
              <p:cNvSpPr>
                <a:spLocks/>
              </p:cNvSpPr>
              <p:nvPr/>
            </p:nvSpPr>
            <p:spPr bwMode="auto">
              <a:xfrm>
                <a:off x="771443" y="2819920"/>
                <a:ext cx="192088" cy="38100"/>
              </a:xfrm>
              <a:custGeom>
                <a:avLst/>
                <a:gdLst>
                  <a:gd name="T0" fmla="*/ 2 w 1700"/>
                  <a:gd name="T1" fmla="*/ 7 h 339"/>
                  <a:gd name="T2" fmla="*/ 12 w 1700"/>
                  <a:gd name="T3" fmla="*/ 22 h 339"/>
                  <a:gd name="T4" fmla="*/ 32 w 1700"/>
                  <a:gd name="T5" fmla="*/ 35 h 339"/>
                  <a:gd name="T6" fmla="*/ 61 w 1700"/>
                  <a:gd name="T7" fmla="*/ 49 h 339"/>
                  <a:gd name="T8" fmla="*/ 99 w 1700"/>
                  <a:gd name="T9" fmla="*/ 62 h 339"/>
                  <a:gd name="T10" fmla="*/ 144 w 1700"/>
                  <a:gd name="T11" fmla="*/ 73 h 339"/>
                  <a:gd name="T12" fmla="*/ 226 w 1700"/>
                  <a:gd name="T13" fmla="*/ 89 h 339"/>
                  <a:gd name="T14" fmla="*/ 357 w 1700"/>
                  <a:gd name="T15" fmla="*/ 107 h 339"/>
                  <a:gd name="T16" fmla="*/ 509 w 1700"/>
                  <a:gd name="T17" fmla="*/ 121 h 339"/>
                  <a:gd name="T18" fmla="*/ 678 w 1700"/>
                  <a:gd name="T19" fmla="*/ 131 h 339"/>
                  <a:gd name="T20" fmla="*/ 858 w 1700"/>
                  <a:gd name="T21" fmla="*/ 136 h 339"/>
                  <a:gd name="T22" fmla="*/ 1038 w 1700"/>
                  <a:gd name="T23" fmla="*/ 136 h 339"/>
                  <a:gd name="T24" fmla="*/ 1197 w 1700"/>
                  <a:gd name="T25" fmla="*/ 131 h 339"/>
                  <a:gd name="T26" fmla="*/ 1336 w 1700"/>
                  <a:gd name="T27" fmla="*/ 121 h 339"/>
                  <a:gd name="T28" fmla="*/ 1454 w 1700"/>
                  <a:gd name="T29" fmla="*/ 107 h 339"/>
                  <a:gd name="T30" fmla="*/ 1527 w 1700"/>
                  <a:gd name="T31" fmla="*/ 94 h 339"/>
                  <a:gd name="T32" fmla="*/ 1570 w 1700"/>
                  <a:gd name="T33" fmla="*/ 84 h 339"/>
                  <a:gd name="T34" fmla="*/ 1607 w 1700"/>
                  <a:gd name="T35" fmla="*/ 73 h 339"/>
                  <a:gd name="T36" fmla="*/ 1637 w 1700"/>
                  <a:gd name="T37" fmla="*/ 62 h 339"/>
                  <a:gd name="T38" fmla="*/ 1662 w 1700"/>
                  <a:gd name="T39" fmla="*/ 49 h 339"/>
                  <a:gd name="T40" fmla="*/ 1680 w 1700"/>
                  <a:gd name="T41" fmla="*/ 35 h 339"/>
                  <a:gd name="T42" fmla="*/ 1693 w 1700"/>
                  <a:gd name="T43" fmla="*/ 22 h 339"/>
                  <a:gd name="T44" fmla="*/ 1699 w 1700"/>
                  <a:gd name="T45" fmla="*/ 7 h 339"/>
                  <a:gd name="T46" fmla="*/ 1700 w 1700"/>
                  <a:gd name="T47" fmla="*/ 137 h 339"/>
                  <a:gd name="T48" fmla="*/ 1697 w 1700"/>
                  <a:gd name="T49" fmla="*/ 163 h 339"/>
                  <a:gd name="T50" fmla="*/ 1687 w 1700"/>
                  <a:gd name="T51" fmla="*/ 188 h 339"/>
                  <a:gd name="T52" fmla="*/ 1672 w 1700"/>
                  <a:gd name="T53" fmla="*/ 210 h 339"/>
                  <a:gd name="T54" fmla="*/ 1650 w 1700"/>
                  <a:gd name="T55" fmla="*/ 230 h 339"/>
                  <a:gd name="T56" fmla="*/ 1623 w 1700"/>
                  <a:gd name="T57" fmla="*/ 248 h 339"/>
                  <a:gd name="T58" fmla="*/ 1589 w 1700"/>
                  <a:gd name="T59" fmla="*/ 264 h 339"/>
                  <a:gd name="T60" fmla="*/ 1549 w 1700"/>
                  <a:gd name="T61" fmla="*/ 279 h 339"/>
                  <a:gd name="T62" fmla="*/ 1504 w 1700"/>
                  <a:gd name="T63" fmla="*/ 293 h 339"/>
                  <a:gd name="T64" fmla="*/ 1454 w 1700"/>
                  <a:gd name="T65" fmla="*/ 304 h 339"/>
                  <a:gd name="T66" fmla="*/ 1397 w 1700"/>
                  <a:gd name="T67" fmla="*/ 313 h 339"/>
                  <a:gd name="T68" fmla="*/ 1336 w 1700"/>
                  <a:gd name="T69" fmla="*/ 321 h 339"/>
                  <a:gd name="T70" fmla="*/ 1268 w 1700"/>
                  <a:gd name="T71" fmla="*/ 328 h 339"/>
                  <a:gd name="T72" fmla="*/ 1120 w 1700"/>
                  <a:gd name="T73" fmla="*/ 336 h 339"/>
                  <a:gd name="T74" fmla="*/ 951 w 1700"/>
                  <a:gd name="T75" fmla="*/ 339 h 339"/>
                  <a:gd name="T76" fmla="*/ 767 w 1700"/>
                  <a:gd name="T77" fmla="*/ 336 h 339"/>
                  <a:gd name="T78" fmla="*/ 591 w 1700"/>
                  <a:gd name="T79" fmla="*/ 328 h 339"/>
                  <a:gd name="T80" fmla="*/ 431 w 1700"/>
                  <a:gd name="T81" fmla="*/ 313 h 339"/>
                  <a:gd name="T82" fmla="*/ 357 w 1700"/>
                  <a:gd name="T83" fmla="*/ 304 h 339"/>
                  <a:gd name="T84" fmla="*/ 288 w 1700"/>
                  <a:gd name="T85" fmla="*/ 293 h 339"/>
                  <a:gd name="T86" fmla="*/ 226 w 1700"/>
                  <a:gd name="T87" fmla="*/ 279 h 339"/>
                  <a:gd name="T88" fmla="*/ 169 w 1700"/>
                  <a:gd name="T89" fmla="*/ 264 h 339"/>
                  <a:gd name="T90" fmla="*/ 120 w 1700"/>
                  <a:gd name="T91" fmla="*/ 248 h 339"/>
                  <a:gd name="T92" fmla="*/ 79 w 1700"/>
                  <a:gd name="T93" fmla="*/ 230 h 339"/>
                  <a:gd name="T94" fmla="*/ 46 w 1700"/>
                  <a:gd name="T95" fmla="*/ 210 h 339"/>
                  <a:gd name="T96" fmla="*/ 21 w 1700"/>
                  <a:gd name="T97" fmla="*/ 188 h 339"/>
                  <a:gd name="T98" fmla="*/ 6 w 1700"/>
                  <a:gd name="T99" fmla="*/ 163 h 339"/>
                  <a:gd name="T100" fmla="*/ 0 w 1700"/>
                  <a:gd name="T101" fmla="*/ 137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00" h="339">
                    <a:moveTo>
                      <a:pt x="0" y="0"/>
                    </a:moveTo>
                    <a:lnTo>
                      <a:pt x="2" y="7"/>
                    </a:lnTo>
                    <a:lnTo>
                      <a:pt x="6" y="14"/>
                    </a:lnTo>
                    <a:lnTo>
                      <a:pt x="12" y="22"/>
                    </a:lnTo>
                    <a:lnTo>
                      <a:pt x="21" y="29"/>
                    </a:lnTo>
                    <a:lnTo>
                      <a:pt x="32" y="35"/>
                    </a:lnTo>
                    <a:lnTo>
                      <a:pt x="46" y="43"/>
                    </a:lnTo>
                    <a:lnTo>
                      <a:pt x="61" y="49"/>
                    </a:lnTo>
                    <a:lnTo>
                      <a:pt x="79" y="56"/>
                    </a:lnTo>
                    <a:lnTo>
                      <a:pt x="99" y="62"/>
                    </a:lnTo>
                    <a:lnTo>
                      <a:pt x="120" y="68"/>
                    </a:lnTo>
                    <a:lnTo>
                      <a:pt x="144" y="73"/>
                    </a:lnTo>
                    <a:lnTo>
                      <a:pt x="169" y="79"/>
                    </a:lnTo>
                    <a:lnTo>
                      <a:pt x="226" y="89"/>
                    </a:lnTo>
                    <a:lnTo>
                      <a:pt x="288" y="99"/>
                    </a:lnTo>
                    <a:lnTo>
                      <a:pt x="357" y="107"/>
                    </a:lnTo>
                    <a:lnTo>
                      <a:pt x="431" y="115"/>
                    </a:lnTo>
                    <a:lnTo>
                      <a:pt x="509" y="121"/>
                    </a:lnTo>
                    <a:lnTo>
                      <a:pt x="591" y="127"/>
                    </a:lnTo>
                    <a:lnTo>
                      <a:pt x="678" y="131"/>
                    </a:lnTo>
                    <a:lnTo>
                      <a:pt x="767" y="134"/>
                    </a:lnTo>
                    <a:lnTo>
                      <a:pt x="858" y="136"/>
                    </a:lnTo>
                    <a:lnTo>
                      <a:pt x="951" y="137"/>
                    </a:lnTo>
                    <a:lnTo>
                      <a:pt x="1038" y="136"/>
                    </a:lnTo>
                    <a:lnTo>
                      <a:pt x="1120" y="134"/>
                    </a:lnTo>
                    <a:lnTo>
                      <a:pt x="1197" y="131"/>
                    </a:lnTo>
                    <a:lnTo>
                      <a:pt x="1268" y="127"/>
                    </a:lnTo>
                    <a:lnTo>
                      <a:pt x="1336" y="121"/>
                    </a:lnTo>
                    <a:lnTo>
                      <a:pt x="1397" y="115"/>
                    </a:lnTo>
                    <a:lnTo>
                      <a:pt x="1454" y="107"/>
                    </a:lnTo>
                    <a:lnTo>
                      <a:pt x="1504" y="99"/>
                    </a:lnTo>
                    <a:lnTo>
                      <a:pt x="1527" y="94"/>
                    </a:lnTo>
                    <a:lnTo>
                      <a:pt x="1549" y="89"/>
                    </a:lnTo>
                    <a:lnTo>
                      <a:pt x="1570" y="84"/>
                    </a:lnTo>
                    <a:lnTo>
                      <a:pt x="1589" y="79"/>
                    </a:lnTo>
                    <a:lnTo>
                      <a:pt x="1607" y="73"/>
                    </a:lnTo>
                    <a:lnTo>
                      <a:pt x="1623" y="68"/>
                    </a:lnTo>
                    <a:lnTo>
                      <a:pt x="1637" y="62"/>
                    </a:lnTo>
                    <a:lnTo>
                      <a:pt x="1650" y="56"/>
                    </a:lnTo>
                    <a:lnTo>
                      <a:pt x="1662" y="49"/>
                    </a:lnTo>
                    <a:lnTo>
                      <a:pt x="1672" y="43"/>
                    </a:lnTo>
                    <a:lnTo>
                      <a:pt x="1680" y="35"/>
                    </a:lnTo>
                    <a:lnTo>
                      <a:pt x="1687" y="29"/>
                    </a:lnTo>
                    <a:lnTo>
                      <a:pt x="1693" y="22"/>
                    </a:lnTo>
                    <a:lnTo>
                      <a:pt x="1697" y="14"/>
                    </a:lnTo>
                    <a:lnTo>
                      <a:pt x="1699" y="7"/>
                    </a:lnTo>
                    <a:lnTo>
                      <a:pt x="1700" y="0"/>
                    </a:lnTo>
                    <a:lnTo>
                      <a:pt x="1700" y="137"/>
                    </a:lnTo>
                    <a:lnTo>
                      <a:pt x="1699" y="150"/>
                    </a:lnTo>
                    <a:lnTo>
                      <a:pt x="1697" y="163"/>
                    </a:lnTo>
                    <a:lnTo>
                      <a:pt x="1693" y="176"/>
                    </a:lnTo>
                    <a:lnTo>
                      <a:pt x="1687" y="188"/>
                    </a:lnTo>
                    <a:lnTo>
                      <a:pt x="1680" y="199"/>
                    </a:lnTo>
                    <a:lnTo>
                      <a:pt x="1672" y="210"/>
                    </a:lnTo>
                    <a:lnTo>
                      <a:pt x="1662" y="220"/>
                    </a:lnTo>
                    <a:lnTo>
                      <a:pt x="1650" y="230"/>
                    </a:lnTo>
                    <a:lnTo>
                      <a:pt x="1637" y="239"/>
                    </a:lnTo>
                    <a:lnTo>
                      <a:pt x="1623" y="248"/>
                    </a:lnTo>
                    <a:lnTo>
                      <a:pt x="1607" y="256"/>
                    </a:lnTo>
                    <a:lnTo>
                      <a:pt x="1589" y="264"/>
                    </a:lnTo>
                    <a:lnTo>
                      <a:pt x="1570" y="272"/>
                    </a:lnTo>
                    <a:lnTo>
                      <a:pt x="1549" y="279"/>
                    </a:lnTo>
                    <a:lnTo>
                      <a:pt x="1527" y="285"/>
                    </a:lnTo>
                    <a:lnTo>
                      <a:pt x="1504" y="293"/>
                    </a:lnTo>
                    <a:lnTo>
                      <a:pt x="1480" y="298"/>
                    </a:lnTo>
                    <a:lnTo>
                      <a:pt x="1454" y="304"/>
                    </a:lnTo>
                    <a:lnTo>
                      <a:pt x="1426" y="309"/>
                    </a:lnTo>
                    <a:lnTo>
                      <a:pt x="1397" y="313"/>
                    </a:lnTo>
                    <a:lnTo>
                      <a:pt x="1367" y="318"/>
                    </a:lnTo>
                    <a:lnTo>
                      <a:pt x="1336" y="321"/>
                    </a:lnTo>
                    <a:lnTo>
                      <a:pt x="1303" y="325"/>
                    </a:lnTo>
                    <a:lnTo>
                      <a:pt x="1268" y="328"/>
                    </a:lnTo>
                    <a:lnTo>
                      <a:pt x="1197" y="333"/>
                    </a:lnTo>
                    <a:lnTo>
                      <a:pt x="1120" y="336"/>
                    </a:lnTo>
                    <a:lnTo>
                      <a:pt x="1038" y="338"/>
                    </a:lnTo>
                    <a:lnTo>
                      <a:pt x="951" y="339"/>
                    </a:lnTo>
                    <a:lnTo>
                      <a:pt x="858" y="338"/>
                    </a:lnTo>
                    <a:lnTo>
                      <a:pt x="767" y="336"/>
                    </a:lnTo>
                    <a:lnTo>
                      <a:pt x="678" y="333"/>
                    </a:lnTo>
                    <a:lnTo>
                      <a:pt x="591" y="328"/>
                    </a:lnTo>
                    <a:lnTo>
                      <a:pt x="509" y="321"/>
                    </a:lnTo>
                    <a:lnTo>
                      <a:pt x="431" y="313"/>
                    </a:lnTo>
                    <a:lnTo>
                      <a:pt x="393" y="309"/>
                    </a:lnTo>
                    <a:lnTo>
                      <a:pt x="357" y="304"/>
                    </a:lnTo>
                    <a:lnTo>
                      <a:pt x="323" y="298"/>
                    </a:lnTo>
                    <a:lnTo>
                      <a:pt x="288" y="293"/>
                    </a:lnTo>
                    <a:lnTo>
                      <a:pt x="256" y="285"/>
                    </a:lnTo>
                    <a:lnTo>
                      <a:pt x="226" y="279"/>
                    </a:lnTo>
                    <a:lnTo>
                      <a:pt x="197" y="272"/>
                    </a:lnTo>
                    <a:lnTo>
                      <a:pt x="169" y="264"/>
                    </a:lnTo>
                    <a:lnTo>
                      <a:pt x="144" y="256"/>
                    </a:lnTo>
                    <a:lnTo>
                      <a:pt x="120" y="248"/>
                    </a:lnTo>
                    <a:lnTo>
                      <a:pt x="99" y="239"/>
                    </a:lnTo>
                    <a:lnTo>
                      <a:pt x="79" y="230"/>
                    </a:lnTo>
                    <a:lnTo>
                      <a:pt x="61" y="220"/>
                    </a:lnTo>
                    <a:lnTo>
                      <a:pt x="46" y="210"/>
                    </a:lnTo>
                    <a:lnTo>
                      <a:pt x="32" y="199"/>
                    </a:lnTo>
                    <a:lnTo>
                      <a:pt x="21" y="188"/>
                    </a:lnTo>
                    <a:lnTo>
                      <a:pt x="12" y="176"/>
                    </a:lnTo>
                    <a:lnTo>
                      <a:pt x="6" y="163"/>
                    </a:lnTo>
                    <a:lnTo>
                      <a:pt x="2" y="150"/>
                    </a:lnTo>
                    <a:lnTo>
                      <a:pt x="0" y="1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95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67" name="Freeform 77"/>
              <p:cNvSpPr>
                <a:spLocks/>
              </p:cNvSpPr>
              <p:nvPr/>
            </p:nvSpPr>
            <p:spPr bwMode="auto">
              <a:xfrm>
                <a:off x="766680" y="2770708"/>
                <a:ext cx="171450" cy="42863"/>
              </a:xfrm>
              <a:custGeom>
                <a:avLst/>
                <a:gdLst>
                  <a:gd name="T0" fmla="*/ 1498 w 1499"/>
                  <a:gd name="T1" fmla="*/ 208 h 387"/>
                  <a:gd name="T2" fmla="*/ 1493 w 1499"/>
                  <a:gd name="T3" fmla="*/ 191 h 387"/>
                  <a:gd name="T4" fmla="*/ 1483 w 1499"/>
                  <a:gd name="T5" fmla="*/ 173 h 387"/>
                  <a:gd name="T6" fmla="*/ 1467 w 1499"/>
                  <a:gd name="T7" fmla="*/ 155 h 387"/>
                  <a:gd name="T8" fmla="*/ 1445 w 1499"/>
                  <a:gd name="T9" fmla="*/ 137 h 387"/>
                  <a:gd name="T10" fmla="*/ 1418 w 1499"/>
                  <a:gd name="T11" fmla="*/ 119 h 387"/>
                  <a:gd name="T12" fmla="*/ 1386 w 1499"/>
                  <a:gd name="T13" fmla="*/ 101 h 387"/>
                  <a:gd name="T14" fmla="*/ 1349 w 1499"/>
                  <a:gd name="T15" fmla="*/ 83 h 387"/>
                  <a:gd name="T16" fmla="*/ 1305 w 1499"/>
                  <a:gd name="T17" fmla="*/ 67 h 387"/>
                  <a:gd name="T18" fmla="*/ 1257 w 1499"/>
                  <a:gd name="T19" fmla="*/ 52 h 387"/>
                  <a:gd name="T20" fmla="*/ 1203 w 1499"/>
                  <a:gd name="T21" fmla="*/ 38 h 387"/>
                  <a:gd name="T22" fmla="*/ 1143 w 1499"/>
                  <a:gd name="T23" fmla="*/ 26 h 387"/>
                  <a:gd name="T24" fmla="*/ 1078 w 1499"/>
                  <a:gd name="T25" fmla="*/ 16 h 387"/>
                  <a:gd name="T26" fmla="*/ 1007 w 1499"/>
                  <a:gd name="T27" fmla="*/ 9 h 387"/>
                  <a:gd name="T28" fmla="*/ 931 w 1499"/>
                  <a:gd name="T29" fmla="*/ 3 h 387"/>
                  <a:gd name="T30" fmla="*/ 849 w 1499"/>
                  <a:gd name="T31" fmla="*/ 0 h 387"/>
                  <a:gd name="T32" fmla="*/ 759 w 1499"/>
                  <a:gd name="T33" fmla="*/ 0 h 387"/>
                  <a:gd name="T34" fmla="*/ 669 w 1499"/>
                  <a:gd name="T35" fmla="*/ 3 h 387"/>
                  <a:gd name="T36" fmla="*/ 584 w 1499"/>
                  <a:gd name="T37" fmla="*/ 9 h 387"/>
                  <a:gd name="T38" fmla="*/ 504 w 1499"/>
                  <a:gd name="T39" fmla="*/ 16 h 387"/>
                  <a:gd name="T40" fmla="*/ 429 w 1499"/>
                  <a:gd name="T41" fmla="*/ 26 h 387"/>
                  <a:gd name="T42" fmla="*/ 361 w 1499"/>
                  <a:gd name="T43" fmla="*/ 38 h 387"/>
                  <a:gd name="T44" fmla="*/ 297 w 1499"/>
                  <a:gd name="T45" fmla="*/ 52 h 387"/>
                  <a:gd name="T46" fmla="*/ 240 w 1499"/>
                  <a:gd name="T47" fmla="*/ 67 h 387"/>
                  <a:gd name="T48" fmla="*/ 187 w 1499"/>
                  <a:gd name="T49" fmla="*/ 83 h 387"/>
                  <a:gd name="T50" fmla="*/ 142 w 1499"/>
                  <a:gd name="T51" fmla="*/ 101 h 387"/>
                  <a:gd name="T52" fmla="*/ 103 w 1499"/>
                  <a:gd name="T53" fmla="*/ 119 h 387"/>
                  <a:gd name="T54" fmla="*/ 69 w 1499"/>
                  <a:gd name="T55" fmla="*/ 137 h 387"/>
                  <a:gd name="T56" fmla="*/ 42 w 1499"/>
                  <a:gd name="T57" fmla="*/ 155 h 387"/>
                  <a:gd name="T58" fmla="*/ 22 w 1499"/>
                  <a:gd name="T59" fmla="*/ 173 h 387"/>
                  <a:gd name="T60" fmla="*/ 8 w 1499"/>
                  <a:gd name="T61" fmla="*/ 191 h 387"/>
                  <a:gd name="T62" fmla="*/ 1 w 1499"/>
                  <a:gd name="T63" fmla="*/ 208 h 387"/>
                  <a:gd name="T64" fmla="*/ 4 w 1499"/>
                  <a:gd name="T65" fmla="*/ 220 h 387"/>
                  <a:gd name="T66" fmla="*/ 31 w 1499"/>
                  <a:gd name="T67" fmla="*/ 236 h 387"/>
                  <a:gd name="T68" fmla="*/ 85 w 1499"/>
                  <a:gd name="T69" fmla="*/ 260 h 387"/>
                  <a:gd name="T70" fmla="*/ 164 w 1499"/>
                  <a:gd name="T71" fmla="*/ 289 h 387"/>
                  <a:gd name="T72" fmla="*/ 240 w 1499"/>
                  <a:gd name="T73" fmla="*/ 312 h 387"/>
                  <a:gd name="T74" fmla="*/ 297 w 1499"/>
                  <a:gd name="T75" fmla="*/ 327 h 387"/>
                  <a:gd name="T76" fmla="*/ 361 w 1499"/>
                  <a:gd name="T77" fmla="*/ 342 h 387"/>
                  <a:gd name="T78" fmla="*/ 429 w 1499"/>
                  <a:gd name="T79" fmla="*/ 356 h 387"/>
                  <a:gd name="T80" fmla="*/ 504 w 1499"/>
                  <a:gd name="T81" fmla="*/ 367 h 387"/>
                  <a:gd name="T82" fmla="*/ 584 w 1499"/>
                  <a:gd name="T83" fmla="*/ 376 h 387"/>
                  <a:gd name="T84" fmla="*/ 669 w 1499"/>
                  <a:gd name="T85" fmla="*/ 383 h 387"/>
                  <a:gd name="T86" fmla="*/ 759 w 1499"/>
                  <a:gd name="T87" fmla="*/ 386 h 387"/>
                  <a:gd name="T88" fmla="*/ 849 w 1499"/>
                  <a:gd name="T89" fmla="*/ 386 h 387"/>
                  <a:gd name="T90" fmla="*/ 931 w 1499"/>
                  <a:gd name="T91" fmla="*/ 383 h 387"/>
                  <a:gd name="T92" fmla="*/ 1007 w 1499"/>
                  <a:gd name="T93" fmla="*/ 376 h 387"/>
                  <a:gd name="T94" fmla="*/ 1078 w 1499"/>
                  <a:gd name="T95" fmla="*/ 367 h 387"/>
                  <a:gd name="T96" fmla="*/ 1143 w 1499"/>
                  <a:gd name="T97" fmla="*/ 356 h 387"/>
                  <a:gd name="T98" fmla="*/ 1203 w 1499"/>
                  <a:gd name="T99" fmla="*/ 342 h 387"/>
                  <a:gd name="T100" fmla="*/ 1257 w 1499"/>
                  <a:gd name="T101" fmla="*/ 327 h 387"/>
                  <a:gd name="T102" fmla="*/ 1305 w 1499"/>
                  <a:gd name="T103" fmla="*/ 312 h 387"/>
                  <a:gd name="T104" fmla="*/ 1368 w 1499"/>
                  <a:gd name="T105" fmla="*/ 289 h 387"/>
                  <a:gd name="T106" fmla="*/ 1432 w 1499"/>
                  <a:gd name="T107" fmla="*/ 260 h 387"/>
                  <a:gd name="T108" fmla="*/ 1475 w 1499"/>
                  <a:gd name="T109" fmla="*/ 236 h 387"/>
                  <a:gd name="T110" fmla="*/ 1496 w 1499"/>
                  <a:gd name="T111" fmla="*/ 220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99" h="387">
                    <a:moveTo>
                      <a:pt x="1499" y="217"/>
                    </a:moveTo>
                    <a:lnTo>
                      <a:pt x="1498" y="208"/>
                    </a:lnTo>
                    <a:lnTo>
                      <a:pt x="1496" y="200"/>
                    </a:lnTo>
                    <a:lnTo>
                      <a:pt x="1493" y="191"/>
                    </a:lnTo>
                    <a:lnTo>
                      <a:pt x="1489" y="182"/>
                    </a:lnTo>
                    <a:lnTo>
                      <a:pt x="1483" y="173"/>
                    </a:lnTo>
                    <a:lnTo>
                      <a:pt x="1475" y="164"/>
                    </a:lnTo>
                    <a:lnTo>
                      <a:pt x="1467" y="155"/>
                    </a:lnTo>
                    <a:lnTo>
                      <a:pt x="1456" y="146"/>
                    </a:lnTo>
                    <a:lnTo>
                      <a:pt x="1445" y="137"/>
                    </a:lnTo>
                    <a:lnTo>
                      <a:pt x="1432" y="128"/>
                    </a:lnTo>
                    <a:lnTo>
                      <a:pt x="1418" y="119"/>
                    </a:lnTo>
                    <a:lnTo>
                      <a:pt x="1403" y="110"/>
                    </a:lnTo>
                    <a:lnTo>
                      <a:pt x="1386" y="101"/>
                    </a:lnTo>
                    <a:lnTo>
                      <a:pt x="1368" y="91"/>
                    </a:lnTo>
                    <a:lnTo>
                      <a:pt x="1349" y="83"/>
                    </a:lnTo>
                    <a:lnTo>
                      <a:pt x="1328" y="75"/>
                    </a:lnTo>
                    <a:lnTo>
                      <a:pt x="1305" y="67"/>
                    </a:lnTo>
                    <a:lnTo>
                      <a:pt x="1282" y="59"/>
                    </a:lnTo>
                    <a:lnTo>
                      <a:pt x="1257" y="52"/>
                    </a:lnTo>
                    <a:lnTo>
                      <a:pt x="1231" y="45"/>
                    </a:lnTo>
                    <a:lnTo>
                      <a:pt x="1203" y="38"/>
                    </a:lnTo>
                    <a:lnTo>
                      <a:pt x="1173" y="32"/>
                    </a:lnTo>
                    <a:lnTo>
                      <a:pt x="1143" y="26"/>
                    </a:lnTo>
                    <a:lnTo>
                      <a:pt x="1111" y="21"/>
                    </a:lnTo>
                    <a:lnTo>
                      <a:pt x="1078" y="16"/>
                    </a:lnTo>
                    <a:lnTo>
                      <a:pt x="1044" y="12"/>
                    </a:lnTo>
                    <a:lnTo>
                      <a:pt x="1007" y="9"/>
                    </a:lnTo>
                    <a:lnTo>
                      <a:pt x="970" y="5"/>
                    </a:lnTo>
                    <a:lnTo>
                      <a:pt x="931" y="3"/>
                    </a:lnTo>
                    <a:lnTo>
                      <a:pt x="890" y="1"/>
                    </a:lnTo>
                    <a:lnTo>
                      <a:pt x="849" y="0"/>
                    </a:lnTo>
                    <a:lnTo>
                      <a:pt x="806" y="0"/>
                    </a:lnTo>
                    <a:lnTo>
                      <a:pt x="759" y="0"/>
                    </a:lnTo>
                    <a:lnTo>
                      <a:pt x="713" y="1"/>
                    </a:lnTo>
                    <a:lnTo>
                      <a:pt x="669" y="3"/>
                    </a:lnTo>
                    <a:lnTo>
                      <a:pt x="625" y="5"/>
                    </a:lnTo>
                    <a:lnTo>
                      <a:pt x="584" y="9"/>
                    </a:lnTo>
                    <a:lnTo>
                      <a:pt x="543" y="12"/>
                    </a:lnTo>
                    <a:lnTo>
                      <a:pt x="504" y="16"/>
                    </a:lnTo>
                    <a:lnTo>
                      <a:pt x="466" y="21"/>
                    </a:lnTo>
                    <a:lnTo>
                      <a:pt x="429" y="26"/>
                    </a:lnTo>
                    <a:lnTo>
                      <a:pt x="394" y="32"/>
                    </a:lnTo>
                    <a:lnTo>
                      <a:pt x="361" y="38"/>
                    </a:lnTo>
                    <a:lnTo>
                      <a:pt x="328" y="45"/>
                    </a:lnTo>
                    <a:lnTo>
                      <a:pt x="297" y="52"/>
                    </a:lnTo>
                    <a:lnTo>
                      <a:pt x="268" y="59"/>
                    </a:lnTo>
                    <a:lnTo>
                      <a:pt x="240" y="67"/>
                    </a:lnTo>
                    <a:lnTo>
                      <a:pt x="212" y="75"/>
                    </a:lnTo>
                    <a:lnTo>
                      <a:pt x="187" y="83"/>
                    </a:lnTo>
                    <a:lnTo>
                      <a:pt x="164" y="91"/>
                    </a:lnTo>
                    <a:lnTo>
                      <a:pt x="142" y="101"/>
                    </a:lnTo>
                    <a:lnTo>
                      <a:pt x="122" y="110"/>
                    </a:lnTo>
                    <a:lnTo>
                      <a:pt x="103" y="119"/>
                    </a:lnTo>
                    <a:lnTo>
                      <a:pt x="85" y="128"/>
                    </a:lnTo>
                    <a:lnTo>
                      <a:pt x="69" y="137"/>
                    </a:lnTo>
                    <a:lnTo>
                      <a:pt x="54" y="146"/>
                    </a:lnTo>
                    <a:lnTo>
                      <a:pt x="42" y="155"/>
                    </a:lnTo>
                    <a:lnTo>
                      <a:pt x="31" y="164"/>
                    </a:lnTo>
                    <a:lnTo>
                      <a:pt x="22" y="173"/>
                    </a:lnTo>
                    <a:lnTo>
                      <a:pt x="14" y="182"/>
                    </a:lnTo>
                    <a:lnTo>
                      <a:pt x="8" y="191"/>
                    </a:lnTo>
                    <a:lnTo>
                      <a:pt x="4" y="200"/>
                    </a:lnTo>
                    <a:lnTo>
                      <a:pt x="1" y="208"/>
                    </a:lnTo>
                    <a:lnTo>
                      <a:pt x="0" y="217"/>
                    </a:lnTo>
                    <a:lnTo>
                      <a:pt x="4" y="220"/>
                    </a:lnTo>
                    <a:lnTo>
                      <a:pt x="14" y="227"/>
                    </a:lnTo>
                    <a:lnTo>
                      <a:pt x="31" y="236"/>
                    </a:lnTo>
                    <a:lnTo>
                      <a:pt x="54" y="247"/>
                    </a:lnTo>
                    <a:lnTo>
                      <a:pt x="85" y="260"/>
                    </a:lnTo>
                    <a:lnTo>
                      <a:pt x="122" y="274"/>
                    </a:lnTo>
                    <a:lnTo>
                      <a:pt x="164" y="289"/>
                    </a:lnTo>
                    <a:lnTo>
                      <a:pt x="212" y="305"/>
                    </a:lnTo>
                    <a:lnTo>
                      <a:pt x="240" y="312"/>
                    </a:lnTo>
                    <a:lnTo>
                      <a:pt x="268" y="320"/>
                    </a:lnTo>
                    <a:lnTo>
                      <a:pt x="297" y="327"/>
                    </a:lnTo>
                    <a:lnTo>
                      <a:pt x="328" y="335"/>
                    </a:lnTo>
                    <a:lnTo>
                      <a:pt x="361" y="342"/>
                    </a:lnTo>
                    <a:lnTo>
                      <a:pt x="394" y="349"/>
                    </a:lnTo>
                    <a:lnTo>
                      <a:pt x="429" y="356"/>
                    </a:lnTo>
                    <a:lnTo>
                      <a:pt x="466" y="362"/>
                    </a:lnTo>
                    <a:lnTo>
                      <a:pt x="504" y="367"/>
                    </a:lnTo>
                    <a:lnTo>
                      <a:pt x="543" y="372"/>
                    </a:lnTo>
                    <a:lnTo>
                      <a:pt x="584" y="376"/>
                    </a:lnTo>
                    <a:lnTo>
                      <a:pt x="625" y="380"/>
                    </a:lnTo>
                    <a:lnTo>
                      <a:pt x="669" y="383"/>
                    </a:lnTo>
                    <a:lnTo>
                      <a:pt x="713" y="385"/>
                    </a:lnTo>
                    <a:lnTo>
                      <a:pt x="759" y="386"/>
                    </a:lnTo>
                    <a:lnTo>
                      <a:pt x="806" y="387"/>
                    </a:lnTo>
                    <a:lnTo>
                      <a:pt x="849" y="386"/>
                    </a:lnTo>
                    <a:lnTo>
                      <a:pt x="890" y="385"/>
                    </a:lnTo>
                    <a:lnTo>
                      <a:pt x="931" y="383"/>
                    </a:lnTo>
                    <a:lnTo>
                      <a:pt x="970" y="380"/>
                    </a:lnTo>
                    <a:lnTo>
                      <a:pt x="1007" y="376"/>
                    </a:lnTo>
                    <a:lnTo>
                      <a:pt x="1044" y="372"/>
                    </a:lnTo>
                    <a:lnTo>
                      <a:pt x="1078" y="367"/>
                    </a:lnTo>
                    <a:lnTo>
                      <a:pt x="1111" y="362"/>
                    </a:lnTo>
                    <a:lnTo>
                      <a:pt x="1143" y="356"/>
                    </a:lnTo>
                    <a:lnTo>
                      <a:pt x="1173" y="349"/>
                    </a:lnTo>
                    <a:lnTo>
                      <a:pt x="1203" y="342"/>
                    </a:lnTo>
                    <a:lnTo>
                      <a:pt x="1231" y="335"/>
                    </a:lnTo>
                    <a:lnTo>
                      <a:pt x="1257" y="327"/>
                    </a:lnTo>
                    <a:lnTo>
                      <a:pt x="1282" y="320"/>
                    </a:lnTo>
                    <a:lnTo>
                      <a:pt x="1305" y="312"/>
                    </a:lnTo>
                    <a:lnTo>
                      <a:pt x="1328" y="305"/>
                    </a:lnTo>
                    <a:lnTo>
                      <a:pt x="1368" y="289"/>
                    </a:lnTo>
                    <a:lnTo>
                      <a:pt x="1403" y="274"/>
                    </a:lnTo>
                    <a:lnTo>
                      <a:pt x="1432" y="260"/>
                    </a:lnTo>
                    <a:lnTo>
                      <a:pt x="1456" y="247"/>
                    </a:lnTo>
                    <a:lnTo>
                      <a:pt x="1475" y="236"/>
                    </a:lnTo>
                    <a:lnTo>
                      <a:pt x="1489" y="227"/>
                    </a:lnTo>
                    <a:lnTo>
                      <a:pt x="1496" y="220"/>
                    </a:lnTo>
                    <a:lnTo>
                      <a:pt x="1499" y="217"/>
                    </a:lnTo>
                    <a:close/>
                  </a:path>
                </a:pathLst>
              </a:custGeom>
              <a:solidFill>
                <a:srgbClr val="93AA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68" name="Freeform 78"/>
              <p:cNvSpPr>
                <a:spLocks/>
              </p:cNvSpPr>
              <p:nvPr/>
            </p:nvSpPr>
            <p:spPr bwMode="auto">
              <a:xfrm>
                <a:off x="766680" y="2794520"/>
                <a:ext cx="171450" cy="34925"/>
              </a:xfrm>
              <a:custGeom>
                <a:avLst/>
                <a:gdLst>
                  <a:gd name="T0" fmla="*/ 4 w 1499"/>
                  <a:gd name="T1" fmla="*/ 3 h 299"/>
                  <a:gd name="T2" fmla="*/ 31 w 1499"/>
                  <a:gd name="T3" fmla="*/ 19 h 299"/>
                  <a:gd name="T4" fmla="*/ 85 w 1499"/>
                  <a:gd name="T5" fmla="*/ 43 h 299"/>
                  <a:gd name="T6" fmla="*/ 164 w 1499"/>
                  <a:gd name="T7" fmla="*/ 72 h 299"/>
                  <a:gd name="T8" fmla="*/ 240 w 1499"/>
                  <a:gd name="T9" fmla="*/ 95 h 299"/>
                  <a:gd name="T10" fmla="*/ 297 w 1499"/>
                  <a:gd name="T11" fmla="*/ 110 h 299"/>
                  <a:gd name="T12" fmla="*/ 361 w 1499"/>
                  <a:gd name="T13" fmla="*/ 125 h 299"/>
                  <a:gd name="T14" fmla="*/ 429 w 1499"/>
                  <a:gd name="T15" fmla="*/ 139 h 299"/>
                  <a:gd name="T16" fmla="*/ 504 w 1499"/>
                  <a:gd name="T17" fmla="*/ 150 h 299"/>
                  <a:gd name="T18" fmla="*/ 584 w 1499"/>
                  <a:gd name="T19" fmla="*/ 159 h 299"/>
                  <a:gd name="T20" fmla="*/ 669 w 1499"/>
                  <a:gd name="T21" fmla="*/ 166 h 299"/>
                  <a:gd name="T22" fmla="*/ 759 w 1499"/>
                  <a:gd name="T23" fmla="*/ 169 h 299"/>
                  <a:gd name="T24" fmla="*/ 849 w 1499"/>
                  <a:gd name="T25" fmla="*/ 169 h 299"/>
                  <a:gd name="T26" fmla="*/ 931 w 1499"/>
                  <a:gd name="T27" fmla="*/ 166 h 299"/>
                  <a:gd name="T28" fmla="*/ 1007 w 1499"/>
                  <a:gd name="T29" fmla="*/ 159 h 299"/>
                  <a:gd name="T30" fmla="*/ 1078 w 1499"/>
                  <a:gd name="T31" fmla="*/ 150 h 299"/>
                  <a:gd name="T32" fmla="*/ 1143 w 1499"/>
                  <a:gd name="T33" fmla="*/ 139 h 299"/>
                  <a:gd name="T34" fmla="*/ 1203 w 1499"/>
                  <a:gd name="T35" fmla="*/ 125 h 299"/>
                  <a:gd name="T36" fmla="*/ 1257 w 1499"/>
                  <a:gd name="T37" fmla="*/ 110 h 299"/>
                  <a:gd name="T38" fmla="*/ 1305 w 1499"/>
                  <a:gd name="T39" fmla="*/ 95 h 299"/>
                  <a:gd name="T40" fmla="*/ 1368 w 1499"/>
                  <a:gd name="T41" fmla="*/ 72 h 299"/>
                  <a:gd name="T42" fmla="*/ 1432 w 1499"/>
                  <a:gd name="T43" fmla="*/ 43 h 299"/>
                  <a:gd name="T44" fmla="*/ 1475 w 1499"/>
                  <a:gd name="T45" fmla="*/ 19 h 299"/>
                  <a:gd name="T46" fmla="*/ 1496 w 1499"/>
                  <a:gd name="T47" fmla="*/ 3 h 299"/>
                  <a:gd name="T48" fmla="*/ 1499 w 1499"/>
                  <a:gd name="T49" fmla="*/ 170 h 299"/>
                  <a:gd name="T50" fmla="*/ 1496 w 1499"/>
                  <a:gd name="T51" fmla="*/ 179 h 299"/>
                  <a:gd name="T52" fmla="*/ 1489 w 1499"/>
                  <a:gd name="T53" fmla="*/ 189 h 299"/>
                  <a:gd name="T54" fmla="*/ 1475 w 1499"/>
                  <a:gd name="T55" fmla="*/ 199 h 299"/>
                  <a:gd name="T56" fmla="*/ 1456 w 1499"/>
                  <a:gd name="T57" fmla="*/ 210 h 299"/>
                  <a:gd name="T58" fmla="*/ 1432 w 1499"/>
                  <a:gd name="T59" fmla="*/ 221 h 299"/>
                  <a:gd name="T60" fmla="*/ 1403 w 1499"/>
                  <a:gd name="T61" fmla="*/ 231 h 299"/>
                  <a:gd name="T62" fmla="*/ 1328 w 1499"/>
                  <a:gd name="T63" fmla="*/ 252 h 299"/>
                  <a:gd name="T64" fmla="*/ 1231 w 1499"/>
                  <a:gd name="T65" fmla="*/ 271 h 299"/>
                  <a:gd name="T66" fmla="*/ 1111 w 1499"/>
                  <a:gd name="T67" fmla="*/ 285 h 299"/>
                  <a:gd name="T68" fmla="*/ 970 w 1499"/>
                  <a:gd name="T69" fmla="*/ 295 h 299"/>
                  <a:gd name="T70" fmla="*/ 806 w 1499"/>
                  <a:gd name="T71" fmla="*/ 299 h 299"/>
                  <a:gd name="T72" fmla="*/ 625 w 1499"/>
                  <a:gd name="T73" fmla="*/ 295 h 299"/>
                  <a:gd name="T74" fmla="*/ 466 w 1499"/>
                  <a:gd name="T75" fmla="*/ 285 h 299"/>
                  <a:gd name="T76" fmla="*/ 328 w 1499"/>
                  <a:gd name="T77" fmla="*/ 271 h 299"/>
                  <a:gd name="T78" fmla="*/ 212 w 1499"/>
                  <a:gd name="T79" fmla="*/ 252 h 299"/>
                  <a:gd name="T80" fmla="*/ 122 w 1499"/>
                  <a:gd name="T81" fmla="*/ 231 h 299"/>
                  <a:gd name="T82" fmla="*/ 85 w 1499"/>
                  <a:gd name="T83" fmla="*/ 221 h 299"/>
                  <a:gd name="T84" fmla="*/ 54 w 1499"/>
                  <a:gd name="T85" fmla="*/ 210 h 299"/>
                  <a:gd name="T86" fmla="*/ 31 w 1499"/>
                  <a:gd name="T87" fmla="*/ 199 h 299"/>
                  <a:gd name="T88" fmla="*/ 14 w 1499"/>
                  <a:gd name="T89" fmla="*/ 189 h 299"/>
                  <a:gd name="T90" fmla="*/ 4 w 1499"/>
                  <a:gd name="T91" fmla="*/ 179 h 299"/>
                  <a:gd name="T92" fmla="*/ 0 w 1499"/>
                  <a:gd name="T93" fmla="*/ 17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99" h="299">
                    <a:moveTo>
                      <a:pt x="0" y="0"/>
                    </a:moveTo>
                    <a:lnTo>
                      <a:pt x="4" y="3"/>
                    </a:lnTo>
                    <a:lnTo>
                      <a:pt x="14" y="10"/>
                    </a:lnTo>
                    <a:lnTo>
                      <a:pt x="31" y="19"/>
                    </a:lnTo>
                    <a:lnTo>
                      <a:pt x="54" y="30"/>
                    </a:lnTo>
                    <a:lnTo>
                      <a:pt x="85" y="43"/>
                    </a:lnTo>
                    <a:lnTo>
                      <a:pt x="122" y="57"/>
                    </a:lnTo>
                    <a:lnTo>
                      <a:pt x="164" y="72"/>
                    </a:lnTo>
                    <a:lnTo>
                      <a:pt x="212" y="88"/>
                    </a:lnTo>
                    <a:lnTo>
                      <a:pt x="240" y="95"/>
                    </a:lnTo>
                    <a:lnTo>
                      <a:pt x="268" y="103"/>
                    </a:lnTo>
                    <a:lnTo>
                      <a:pt x="297" y="110"/>
                    </a:lnTo>
                    <a:lnTo>
                      <a:pt x="328" y="118"/>
                    </a:lnTo>
                    <a:lnTo>
                      <a:pt x="361" y="125"/>
                    </a:lnTo>
                    <a:lnTo>
                      <a:pt x="394" y="132"/>
                    </a:lnTo>
                    <a:lnTo>
                      <a:pt x="429" y="139"/>
                    </a:lnTo>
                    <a:lnTo>
                      <a:pt x="466" y="145"/>
                    </a:lnTo>
                    <a:lnTo>
                      <a:pt x="504" y="150"/>
                    </a:lnTo>
                    <a:lnTo>
                      <a:pt x="543" y="155"/>
                    </a:lnTo>
                    <a:lnTo>
                      <a:pt x="584" y="159"/>
                    </a:lnTo>
                    <a:lnTo>
                      <a:pt x="625" y="163"/>
                    </a:lnTo>
                    <a:lnTo>
                      <a:pt x="669" y="166"/>
                    </a:lnTo>
                    <a:lnTo>
                      <a:pt x="713" y="168"/>
                    </a:lnTo>
                    <a:lnTo>
                      <a:pt x="759" y="169"/>
                    </a:lnTo>
                    <a:lnTo>
                      <a:pt x="806" y="170"/>
                    </a:lnTo>
                    <a:lnTo>
                      <a:pt x="849" y="169"/>
                    </a:lnTo>
                    <a:lnTo>
                      <a:pt x="890" y="168"/>
                    </a:lnTo>
                    <a:lnTo>
                      <a:pt x="931" y="166"/>
                    </a:lnTo>
                    <a:lnTo>
                      <a:pt x="970" y="163"/>
                    </a:lnTo>
                    <a:lnTo>
                      <a:pt x="1007" y="159"/>
                    </a:lnTo>
                    <a:lnTo>
                      <a:pt x="1044" y="155"/>
                    </a:lnTo>
                    <a:lnTo>
                      <a:pt x="1078" y="150"/>
                    </a:lnTo>
                    <a:lnTo>
                      <a:pt x="1111" y="145"/>
                    </a:lnTo>
                    <a:lnTo>
                      <a:pt x="1143" y="139"/>
                    </a:lnTo>
                    <a:lnTo>
                      <a:pt x="1173" y="132"/>
                    </a:lnTo>
                    <a:lnTo>
                      <a:pt x="1203" y="125"/>
                    </a:lnTo>
                    <a:lnTo>
                      <a:pt x="1231" y="118"/>
                    </a:lnTo>
                    <a:lnTo>
                      <a:pt x="1257" y="110"/>
                    </a:lnTo>
                    <a:lnTo>
                      <a:pt x="1282" y="103"/>
                    </a:lnTo>
                    <a:lnTo>
                      <a:pt x="1305" y="95"/>
                    </a:lnTo>
                    <a:lnTo>
                      <a:pt x="1328" y="88"/>
                    </a:lnTo>
                    <a:lnTo>
                      <a:pt x="1368" y="72"/>
                    </a:lnTo>
                    <a:lnTo>
                      <a:pt x="1403" y="57"/>
                    </a:lnTo>
                    <a:lnTo>
                      <a:pt x="1432" y="43"/>
                    </a:lnTo>
                    <a:lnTo>
                      <a:pt x="1456" y="30"/>
                    </a:lnTo>
                    <a:lnTo>
                      <a:pt x="1475" y="19"/>
                    </a:lnTo>
                    <a:lnTo>
                      <a:pt x="1489" y="10"/>
                    </a:lnTo>
                    <a:lnTo>
                      <a:pt x="1496" y="3"/>
                    </a:lnTo>
                    <a:lnTo>
                      <a:pt x="1499" y="0"/>
                    </a:lnTo>
                    <a:lnTo>
                      <a:pt x="1499" y="170"/>
                    </a:lnTo>
                    <a:lnTo>
                      <a:pt x="1498" y="174"/>
                    </a:lnTo>
                    <a:lnTo>
                      <a:pt x="1496" y="179"/>
                    </a:lnTo>
                    <a:lnTo>
                      <a:pt x="1493" y="184"/>
                    </a:lnTo>
                    <a:lnTo>
                      <a:pt x="1489" y="189"/>
                    </a:lnTo>
                    <a:lnTo>
                      <a:pt x="1483" y="194"/>
                    </a:lnTo>
                    <a:lnTo>
                      <a:pt x="1475" y="199"/>
                    </a:lnTo>
                    <a:lnTo>
                      <a:pt x="1467" y="205"/>
                    </a:lnTo>
                    <a:lnTo>
                      <a:pt x="1456" y="210"/>
                    </a:lnTo>
                    <a:lnTo>
                      <a:pt x="1445" y="215"/>
                    </a:lnTo>
                    <a:lnTo>
                      <a:pt x="1432" y="221"/>
                    </a:lnTo>
                    <a:lnTo>
                      <a:pt x="1418" y="226"/>
                    </a:lnTo>
                    <a:lnTo>
                      <a:pt x="1403" y="231"/>
                    </a:lnTo>
                    <a:lnTo>
                      <a:pt x="1368" y="242"/>
                    </a:lnTo>
                    <a:lnTo>
                      <a:pt x="1328" y="252"/>
                    </a:lnTo>
                    <a:lnTo>
                      <a:pt x="1282" y="262"/>
                    </a:lnTo>
                    <a:lnTo>
                      <a:pt x="1231" y="271"/>
                    </a:lnTo>
                    <a:lnTo>
                      <a:pt x="1173" y="279"/>
                    </a:lnTo>
                    <a:lnTo>
                      <a:pt x="1111" y="285"/>
                    </a:lnTo>
                    <a:lnTo>
                      <a:pt x="1044" y="291"/>
                    </a:lnTo>
                    <a:lnTo>
                      <a:pt x="970" y="295"/>
                    </a:lnTo>
                    <a:lnTo>
                      <a:pt x="890" y="298"/>
                    </a:lnTo>
                    <a:lnTo>
                      <a:pt x="806" y="299"/>
                    </a:lnTo>
                    <a:lnTo>
                      <a:pt x="713" y="298"/>
                    </a:lnTo>
                    <a:lnTo>
                      <a:pt x="625" y="295"/>
                    </a:lnTo>
                    <a:lnTo>
                      <a:pt x="543" y="291"/>
                    </a:lnTo>
                    <a:lnTo>
                      <a:pt x="466" y="285"/>
                    </a:lnTo>
                    <a:lnTo>
                      <a:pt x="394" y="279"/>
                    </a:lnTo>
                    <a:lnTo>
                      <a:pt x="328" y="271"/>
                    </a:lnTo>
                    <a:lnTo>
                      <a:pt x="268" y="262"/>
                    </a:lnTo>
                    <a:lnTo>
                      <a:pt x="212" y="252"/>
                    </a:lnTo>
                    <a:lnTo>
                      <a:pt x="164" y="242"/>
                    </a:lnTo>
                    <a:lnTo>
                      <a:pt x="122" y="231"/>
                    </a:lnTo>
                    <a:lnTo>
                      <a:pt x="103" y="226"/>
                    </a:lnTo>
                    <a:lnTo>
                      <a:pt x="85" y="221"/>
                    </a:lnTo>
                    <a:lnTo>
                      <a:pt x="69" y="215"/>
                    </a:lnTo>
                    <a:lnTo>
                      <a:pt x="54" y="210"/>
                    </a:lnTo>
                    <a:lnTo>
                      <a:pt x="42" y="205"/>
                    </a:lnTo>
                    <a:lnTo>
                      <a:pt x="31" y="199"/>
                    </a:lnTo>
                    <a:lnTo>
                      <a:pt x="22" y="194"/>
                    </a:lnTo>
                    <a:lnTo>
                      <a:pt x="14" y="189"/>
                    </a:lnTo>
                    <a:lnTo>
                      <a:pt x="8" y="184"/>
                    </a:lnTo>
                    <a:lnTo>
                      <a:pt x="4" y="179"/>
                    </a:lnTo>
                    <a:lnTo>
                      <a:pt x="1" y="174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95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69" name="Freeform 81"/>
              <p:cNvSpPr>
                <a:spLocks/>
              </p:cNvSpPr>
              <p:nvPr/>
            </p:nvSpPr>
            <p:spPr bwMode="auto">
              <a:xfrm>
                <a:off x="1215943" y="2829445"/>
                <a:ext cx="184150" cy="31750"/>
              </a:xfrm>
              <a:custGeom>
                <a:avLst/>
                <a:gdLst>
                  <a:gd name="T0" fmla="*/ 1625 w 1626"/>
                  <a:gd name="T1" fmla="*/ 187 h 282"/>
                  <a:gd name="T2" fmla="*/ 1617 w 1626"/>
                  <a:gd name="T3" fmla="*/ 162 h 282"/>
                  <a:gd name="T4" fmla="*/ 1602 w 1626"/>
                  <a:gd name="T5" fmla="*/ 140 h 282"/>
                  <a:gd name="T6" fmla="*/ 1579 w 1626"/>
                  <a:gd name="T7" fmla="*/ 118 h 282"/>
                  <a:gd name="T8" fmla="*/ 1550 w 1626"/>
                  <a:gd name="T9" fmla="*/ 99 h 282"/>
                  <a:gd name="T10" fmla="*/ 1513 w 1626"/>
                  <a:gd name="T11" fmla="*/ 81 h 282"/>
                  <a:gd name="T12" fmla="*/ 1471 w 1626"/>
                  <a:gd name="T13" fmla="*/ 66 h 282"/>
                  <a:gd name="T14" fmla="*/ 1422 w 1626"/>
                  <a:gd name="T15" fmla="*/ 52 h 282"/>
                  <a:gd name="T16" fmla="*/ 1368 w 1626"/>
                  <a:gd name="T17" fmla="*/ 40 h 282"/>
                  <a:gd name="T18" fmla="*/ 1309 w 1626"/>
                  <a:gd name="T19" fmla="*/ 30 h 282"/>
                  <a:gd name="T20" fmla="*/ 1211 w 1626"/>
                  <a:gd name="T21" fmla="*/ 17 h 282"/>
                  <a:gd name="T22" fmla="*/ 1066 w 1626"/>
                  <a:gd name="T23" fmla="*/ 6 h 282"/>
                  <a:gd name="T24" fmla="*/ 906 w 1626"/>
                  <a:gd name="T25" fmla="*/ 0 h 282"/>
                  <a:gd name="T26" fmla="*/ 714 w 1626"/>
                  <a:gd name="T27" fmla="*/ 0 h 282"/>
                  <a:gd name="T28" fmla="*/ 523 w 1626"/>
                  <a:gd name="T29" fmla="*/ 6 h 282"/>
                  <a:gd name="T30" fmla="*/ 402 w 1626"/>
                  <a:gd name="T31" fmla="*/ 14 h 282"/>
                  <a:gd name="T32" fmla="*/ 332 w 1626"/>
                  <a:gd name="T33" fmla="*/ 21 h 282"/>
                  <a:gd name="T34" fmla="*/ 268 w 1626"/>
                  <a:gd name="T35" fmla="*/ 30 h 282"/>
                  <a:gd name="T36" fmla="*/ 212 w 1626"/>
                  <a:gd name="T37" fmla="*/ 40 h 282"/>
                  <a:gd name="T38" fmla="*/ 163 w 1626"/>
                  <a:gd name="T39" fmla="*/ 52 h 282"/>
                  <a:gd name="T40" fmla="*/ 120 w 1626"/>
                  <a:gd name="T41" fmla="*/ 66 h 282"/>
                  <a:gd name="T42" fmla="*/ 85 w 1626"/>
                  <a:gd name="T43" fmla="*/ 81 h 282"/>
                  <a:gd name="T44" fmla="*/ 56 w 1626"/>
                  <a:gd name="T45" fmla="*/ 99 h 282"/>
                  <a:gd name="T46" fmla="*/ 33 w 1626"/>
                  <a:gd name="T47" fmla="*/ 118 h 282"/>
                  <a:gd name="T48" fmla="*/ 17 w 1626"/>
                  <a:gd name="T49" fmla="*/ 140 h 282"/>
                  <a:gd name="T50" fmla="*/ 6 w 1626"/>
                  <a:gd name="T51" fmla="*/ 162 h 282"/>
                  <a:gd name="T52" fmla="*/ 0 w 1626"/>
                  <a:gd name="T53" fmla="*/ 187 h 282"/>
                  <a:gd name="T54" fmla="*/ 0 w 1626"/>
                  <a:gd name="T55" fmla="*/ 206 h 282"/>
                  <a:gd name="T56" fmla="*/ 6 w 1626"/>
                  <a:gd name="T57" fmla="*/ 217 h 282"/>
                  <a:gd name="T58" fmla="*/ 17 w 1626"/>
                  <a:gd name="T59" fmla="*/ 226 h 282"/>
                  <a:gd name="T60" fmla="*/ 33 w 1626"/>
                  <a:gd name="T61" fmla="*/ 234 h 282"/>
                  <a:gd name="T62" fmla="*/ 56 w 1626"/>
                  <a:gd name="T63" fmla="*/ 242 h 282"/>
                  <a:gd name="T64" fmla="*/ 85 w 1626"/>
                  <a:gd name="T65" fmla="*/ 248 h 282"/>
                  <a:gd name="T66" fmla="*/ 141 w 1626"/>
                  <a:gd name="T67" fmla="*/ 257 h 282"/>
                  <a:gd name="T68" fmla="*/ 239 w 1626"/>
                  <a:gd name="T69" fmla="*/ 267 h 282"/>
                  <a:gd name="T70" fmla="*/ 366 w 1626"/>
                  <a:gd name="T71" fmla="*/ 274 h 282"/>
                  <a:gd name="T72" fmla="*/ 523 w 1626"/>
                  <a:gd name="T73" fmla="*/ 279 h 282"/>
                  <a:gd name="T74" fmla="*/ 714 w 1626"/>
                  <a:gd name="T75" fmla="*/ 281 h 282"/>
                  <a:gd name="T76" fmla="*/ 906 w 1626"/>
                  <a:gd name="T77" fmla="*/ 281 h 282"/>
                  <a:gd name="T78" fmla="*/ 1066 w 1626"/>
                  <a:gd name="T79" fmla="*/ 279 h 282"/>
                  <a:gd name="T80" fmla="*/ 1211 w 1626"/>
                  <a:gd name="T81" fmla="*/ 274 h 282"/>
                  <a:gd name="T82" fmla="*/ 1339 w 1626"/>
                  <a:gd name="T83" fmla="*/ 267 h 282"/>
                  <a:gd name="T84" fmla="*/ 1447 w 1626"/>
                  <a:gd name="T85" fmla="*/ 257 h 282"/>
                  <a:gd name="T86" fmla="*/ 1533 w 1626"/>
                  <a:gd name="T87" fmla="*/ 245 h 282"/>
                  <a:gd name="T88" fmla="*/ 1579 w 1626"/>
                  <a:gd name="T89" fmla="*/ 234 h 282"/>
                  <a:gd name="T90" fmla="*/ 1602 w 1626"/>
                  <a:gd name="T91" fmla="*/ 226 h 282"/>
                  <a:gd name="T92" fmla="*/ 1617 w 1626"/>
                  <a:gd name="T93" fmla="*/ 217 h 282"/>
                  <a:gd name="T94" fmla="*/ 1625 w 1626"/>
                  <a:gd name="T95" fmla="*/ 206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26" h="282">
                    <a:moveTo>
                      <a:pt x="1626" y="201"/>
                    </a:moveTo>
                    <a:lnTo>
                      <a:pt x="1625" y="187"/>
                    </a:lnTo>
                    <a:lnTo>
                      <a:pt x="1622" y="175"/>
                    </a:lnTo>
                    <a:lnTo>
                      <a:pt x="1617" y="162"/>
                    </a:lnTo>
                    <a:lnTo>
                      <a:pt x="1611" y="151"/>
                    </a:lnTo>
                    <a:lnTo>
                      <a:pt x="1602" y="140"/>
                    </a:lnTo>
                    <a:lnTo>
                      <a:pt x="1592" y="129"/>
                    </a:lnTo>
                    <a:lnTo>
                      <a:pt x="1579" y="118"/>
                    </a:lnTo>
                    <a:lnTo>
                      <a:pt x="1565" y="109"/>
                    </a:lnTo>
                    <a:lnTo>
                      <a:pt x="1550" y="99"/>
                    </a:lnTo>
                    <a:lnTo>
                      <a:pt x="1533" y="91"/>
                    </a:lnTo>
                    <a:lnTo>
                      <a:pt x="1513" y="81"/>
                    </a:lnTo>
                    <a:lnTo>
                      <a:pt x="1492" y="73"/>
                    </a:lnTo>
                    <a:lnTo>
                      <a:pt x="1471" y="66"/>
                    </a:lnTo>
                    <a:lnTo>
                      <a:pt x="1447" y="59"/>
                    </a:lnTo>
                    <a:lnTo>
                      <a:pt x="1422" y="52"/>
                    </a:lnTo>
                    <a:lnTo>
                      <a:pt x="1396" y="46"/>
                    </a:lnTo>
                    <a:lnTo>
                      <a:pt x="1368" y="40"/>
                    </a:lnTo>
                    <a:lnTo>
                      <a:pt x="1339" y="35"/>
                    </a:lnTo>
                    <a:lnTo>
                      <a:pt x="1309" y="30"/>
                    </a:lnTo>
                    <a:lnTo>
                      <a:pt x="1278" y="25"/>
                    </a:lnTo>
                    <a:lnTo>
                      <a:pt x="1211" y="17"/>
                    </a:lnTo>
                    <a:lnTo>
                      <a:pt x="1141" y="11"/>
                    </a:lnTo>
                    <a:lnTo>
                      <a:pt x="1066" y="6"/>
                    </a:lnTo>
                    <a:lnTo>
                      <a:pt x="988" y="2"/>
                    </a:lnTo>
                    <a:lnTo>
                      <a:pt x="906" y="0"/>
                    </a:lnTo>
                    <a:lnTo>
                      <a:pt x="821" y="0"/>
                    </a:lnTo>
                    <a:lnTo>
                      <a:pt x="714" y="0"/>
                    </a:lnTo>
                    <a:lnTo>
                      <a:pt x="614" y="2"/>
                    </a:lnTo>
                    <a:lnTo>
                      <a:pt x="523" y="6"/>
                    </a:lnTo>
                    <a:lnTo>
                      <a:pt x="441" y="11"/>
                    </a:lnTo>
                    <a:lnTo>
                      <a:pt x="402" y="14"/>
                    </a:lnTo>
                    <a:lnTo>
                      <a:pt x="366" y="17"/>
                    </a:lnTo>
                    <a:lnTo>
                      <a:pt x="332" y="21"/>
                    </a:lnTo>
                    <a:lnTo>
                      <a:pt x="299" y="25"/>
                    </a:lnTo>
                    <a:lnTo>
                      <a:pt x="268" y="30"/>
                    </a:lnTo>
                    <a:lnTo>
                      <a:pt x="239" y="35"/>
                    </a:lnTo>
                    <a:lnTo>
                      <a:pt x="212" y="40"/>
                    </a:lnTo>
                    <a:lnTo>
                      <a:pt x="187" y="46"/>
                    </a:lnTo>
                    <a:lnTo>
                      <a:pt x="163" y="52"/>
                    </a:lnTo>
                    <a:lnTo>
                      <a:pt x="141" y="59"/>
                    </a:lnTo>
                    <a:lnTo>
                      <a:pt x="120" y="66"/>
                    </a:lnTo>
                    <a:lnTo>
                      <a:pt x="102" y="73"/>
                    </a:lnTo>
                    <a:lnTo>
                      <a:pt x="85" y="81"/>
                    </a:lnTo>
                    <a:lnTo>
                      <a:pt x="70" y="91"/>
                    </a:lnTo>
                    <a:lnTo>
                      <a:pt x="56" y="99"/>
                    </a:lnTo>
                    <a:lnTo>
                      <a:pt x="44" y="109"/>
                    </a:lnTo>
                    <a:lnTo>
                      <a:pt x="33" y="118"/>
                    </a:lnTo>
                    <a:lnTo>
                      <a:pt x="24" y="129"/>
                    </a:lnTo>
                    <a:lnTo>
                      <a:pt x="17" y="140"/>
                    </a:lnTo>
                    <a:lnTo>
                      <a:pt x="10" y="151"/>
                    </a:lnTo>
                    <a:lnTo>
                      <a:pt x="6" y="162"/>
                    </a:lnTo>
                    <a:lnTo>
                      <a:pt x="2" y="175"/>
                    </a:lnTo>
                    <a:lnTo>
                      <a:pt x="0" y="187"/>
                    </a:lnTo>
                    <a:lnTo>
                      <a:pt x="0" y="201"/>
                    </a:lnTo>
                    <a:lnTo>
                      <a:pt x="0" y="206"/>
                    </a:lnTo>
                    <a:lnTo>
                      <a:pt x="2" y="212"/>
                    </a:lnTo>
                    <a:lnTo>
                      <a:pt x="6" y="217"/>
                    </a:lnTo>
                    <a:lnTo>
                      <a:pt x="10" y="221"/>
                    </a:lnTo>
                    <a:lnTo>
                      <a:pt x="17" y="226"/>
                    </a:lnTo>
                    <a:lnTo>
                      <a:pt x="24" y="230"/>
                    </a:lnTo>
                    <a:lnTo>
                      <a:pt x="33" y="234"/>
                    </a:lnTo>
                    <a:lnTo>
                      <a:pt x="44" y="238"/>
                    </a:lnTo>
                    <a:lnTo>
                      <a:pt x="56" y="242"/>
                    </a:lnTo>
                    <a:lnTo>
                      <a:pt x="70" y="245"/>
                    </a:lnTo>
                    <a:lnTo>
                      <a:pt x="85" y="248"/>
                    </a:lnTo>
                    <a:lnTo>
                      <a:pt x="102" y="252"/>
                    </a:lnTo>
                    <a:lnTo>
                      <a:pt x="141" y="257"/>
                    </a:lnTo>
                    <a:lnTo>
                      <a:pt x="187" y="263"/>
                    </a:lnTo>
                    <a:lnTo>
                      <a:pt x="239" y="267"/>
                    </a:lnTo>
                    <a:lnTo>
                      <a:pt x="299" y="271"/>
                    </a:lnTo>
                    <a:lnTo>
                      <a:pt x="366" y="274"/>
                    </a:lnTo>
                    <a:lnTo>
                      <a:pt x="441" y="277"/>
                    </a:lnTo>
                    <a:lnTo>
                      <a:pt x="523" y="279"/>
                    </a:lnTo>
                    <a:lnTo>
                      <a:pt x="614" y="281"/>
                    </a:lnTo>
                    <a:lnTo>
                      <a:pt x="714" y="281"/>
                    </a:lnTo>
                    <a:lnTo>
                      <a:pt x="821" y="282"/>
                    </a:lnTo>
                    <a:lnTo>
                      <a:pt x="906" y="281"/>
                    </a:lnTo>
                    <a:lnTo>
                      <a:pt x="988" y="281"/>
                    </a:lnTo>
                    <a:lnTo>
                      <a:pt x="1066" y="279"/>
                    </a:lnTo>
                    <a:lnTo>
                      <a:pt x="1141" y="277"/>
                    </a:lnTo>
                    <a:lnTo>
                      <a:pt x="1211" y="274"/>
                    </a:lnTo>
                    <a:lnTo>
                      <a:pt x="1278" y="271"/>
                    </a:lnTo>
                    <a:lnTo>
                      <a:pt x="1339" y="267"/>
                    </a:lnTo>
                    <a:lnTo>
                      <a:pt x="1396" y="263"/>
                    </a:lnTo>
                    <a:lnTo>
                      <a:pt x="1447" y="257"/>
                    </a:lnTo>
                    <a:lnTo>
                      <a:pt x="1492" y="252"/>
                    </a:lnTo>
                    <a:lnTo>
                      <a:pt x="1533" y="245"/>
                    </a:lnTo>
                    <a:lnTo>
                      <a:pt x="1565" y="238"/>
                    </a:lnTo>
                    <a:lnTo>
                      <a:pt x="1579" y="234"/>
                    </a:lnTo>
                    <a:lnTo>
                      <a:pt x="1592" y="230"/>
                    </a:lnTo>
                    <a:lnTo>
                      <a:pt x="1602" y="226"/>
                    </a:lnTo>
                    <a:lnTo>
                      <a:pt x="1611" y="221"/>
                    </a:lnTo>
                    <a:lnTo>
                      <a:pt x="1617" y="217"/>
                    </a:lnTo>
                    <a:lnTo>
                      <a:pt x="1622" y="212"/>
                    </a:lnTo>
                    <a:lnTo>
                      <a:pt x="1625" y="206"/>
                    </a:lnTo>
                    <a:lnTo>
                      <a:pt x="1626" y="201"/>
                    </a:lnTo>
                    <a:close/>
                  </a:path>
                </a:pathLst>
              </a:custGeom>
              <a:solidFill>
                <a:srgbClr val="93AA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70" name="Freeform 82"/>
              <p:cNvSpPr>
                <a:spLocks/>
              </p:cNvSpPr>
              <p:nvPr/>
            </p:nvSpPr>
            <p:spPr bwMode="auto">
              <a:xfrm>
                <a:off x="1215943" y="2851670"/>
                <a:ext cx="184150" cy="31750"/>
              </a:xfrm>
              <a:custGeom>
                <a:avLst/>
                <a:gdLst>
                  <a:gd name="T0" fmla="*/ 0 w 1626"/>
                  <a:gd name="T1" fmla="*/ 5 h 275"/>
                  <a:gd name="T2" fmla="*/ 6 w 1626"/>
                  <a:gd name="T3" fmla="*/ 16 h 275"/>
                  <a:gd name="T4" fmla="*/ 17 w 1626"/>
                  <a:gd name="T5" fmla="*/ 25 h 275"/>
                  <a:gd name="T6" fmla="*/ 33 w 1626"/>
                  <a:gd name="T7" fmla="*/ 33 h 275"/>
                  <a:gd name="T8" fmla="*/ 56 w 1626"/>
                  <a:gd name="T9" fmla="*/ 41 h 275"/>
                  <a:gd name="T10" fmla="*/ 85 w 1626"/>
                  <a:gd name="T11" fmla="*/ 47 h 275"/>
                  <a:gd name="T12" fmla="*/ 141 w 1626"/>
                  <a:gd name="T13" fmla="*/ 56 h 275"/>
                  <a:gd name="T14" fmla="*/ 239 w 1626"/>
                  <a:gd name="T15" fmla="*/ 66 h 275"/>
                  <a:gd name="T16" fmla="*/ 366 w 1626"/>
                  <a:gd name="T17" fmla="*/ 73 h 275"/>
                  <a:gd name="T18" fmla="*/ 523 w 1626"/>
                  <a:gd name="T19" fmla="*/ 78 h 275"/>
                  <a:gd name="T20" fmla="*/ 714 w 1626"/>
                  <a:gd name="T21" fmla="*/ 80 h 275"/>
                  <a:gd name="T22" fmla="*/ 906 w 1626"/>
                  <a:gd name="T23" fmla="*/ 80 h 275"/>
                  <a:gd name="T24" fmla="*/ 1066 w 1626"/>
                  <a:gd name="T25" fmla="*/ 78 h 275"/>
                  <a:gd name="T26" fmla="*/ 1211 w 1626"/>
                  <a:gd name="T27" fmla="*/ 73 h 275"/>
                  <a:gd name="T28" fmla="*/ 1339 w 1626"/>
                  <a:gd name="T29" fmla="*/ 66 h 275"/>
                  <a:gd name="T30" fmla="*/ 1447 w 1626"/>
                  <a:gd name="T31" fmla="*/ 56 h 275"/>
                  <a:gd name="T32" fmla="*/ 1533 w 1626"/>
                  <a:gd name="T33" fmla="*/ 44 h 275"/>
                  <a:gd name="T34" fmla="*/ 1579 w 1626"/>
                  <a:gd name="T35" fmla="*/ 33 h 275"/>
                  <a:gd name="T36" fmla="*/ 1602 w 1626"/>
                  <a:gd name="T37" fmla="*/ 25 h 275"/>
                  <a:gd name="T38" fmla="*/ 1617 w 1626"/>
                  <a:gd name="T39" fmla="*/ 16 h 275"/>
                  <a:gd name="T40" fmla="*/ 1625 w 1626"/>
                  <a:gd name="T41" fmla="*/ 5 h 275"/>
                  <a:gd name="T42" fmla="*/ 1626 w 1626"/>
                  <a:gd name="T43" fmla="*/ 57 h 275"/>
                  <a:gd name="T44" fmla="*/ 1622 w 1626"/>
                  <a:gd name="T45" fmla="*/ 88 h 275"/>
                  <a:gd name="T46" fmla="*/ 1611 w 1626"/>
                  <a:gd name="T47" fmla="*/ 116 h 275"/>
                  <a:gd name="T48" fmla="*/ 1592 w 1626"/>
                  <a:gd name="T49" fmla="*/ 143 h 275"/>
                  <a:gd name="T50" fmla="*/ 1565 w 1626"/>
                  <a:gd name="T51" fmla="*/ 166 h 275"/>
                  <a:gd name="T52" fmla="*/ 1533 w 1626"/>
                  <a:gd name="T53" fmla="*/ 186 h 275"/>
                  <a:gd name="T54" fmla="*/ 1492 w 1626"/>
                  <a:gd name="T55" fmla="*/ 203 h 275"/>
                  <a:gd name="T56" fmla="*/ 1447 w 1626"/>
                  <a:gd name="T57" fmla="*/ 219 h 275"/>
                  <a:gd name="T58" fmla="*/ 1396 w 1626"/>
                  <a:gd name="T59" fmla="*/ 232 h 275"/>
                  <a:gd name="T60" fmla="*/ 1339 w 1626"/>
                  <a:gd name="T61" fmla="*/ 243 h 275"/>
                  <a:gd name="T62" fmla="*/ 1278 w 1626"/>
                  <a:gd name="T63" fmla="*/ 252 h 275"/>
                  <a:gd name="T64" fmla="*/ 1211 w 1626"/>
                  <a:gd name="T65" fmla="*/ 259 h 275"/>
                  <a:gd name="T66" fmla="*/ 1141 w 1626"/>
                  <a:gd name="T67" fmla="*/ 266 h 275"/>
                  <a:gd name="T68" fmla="*/ 988 w 1626"/>
                  <a:gd name="T69" fmla="*/ 273 h 275"/>
                  <a:gd name="T70" fmla="*/ 821 w 1626"/>
                  <a:gd name="T71" fmla="*/ 275 h 275"/>
                  <a:gd name="T72" fmla="*/ 614 w 1626"/>
                  <a:gd name="T73" fmla="*/ 273 h 275"/>
                  <a:gd name="T74" fmla="*/ 441 w 1626"/>
                  <a:gd name="T75" fmla="*/ 266 h 275"/>
                  <a:gd name="T76" fmla="*/ 366 w 1626"/>
                  <a:gd name="T77" fmla="*/ 259 h 275"/>
                  <a:gd name="T78" fmla="*/ 299 w 1626"/>
                  <a:gd name="T79" fmla="*/ 252 h 275"/>
                  <a:gd name="T80" fmla="*/ 239 w 1626"/>
                  <a:gd name="T81" fmla="*/ 243 h 275"/>
                  <a:gd name="T82" fmla="*/ 187 w 1626"/>
                  <a:gd name="T83" fmla="*/ 232 h 275"/>
                  <a:gd name="T84" fmla="*/ 141 w 1626"/>
                  <a:gd name="T85" fmla="*/ 219 h 275"/>
                  <a:gd name="T86" fmla="*/ 102 w 1626"/>
                  <a:gd name="T87" fmla="*/ 203 h 275"/>
                  <a:gd name="T88" fmla="*/ 70 w 1626"/>
                  <a:gd name="T89" fmla="*/ 186 h 275"/>
                  <a:gd name="T90" fmla="*/ 44 w 1626"/>
                  <a:gd name="T91" fmla="*/ 166 h 275"/>
                  <a:gd name="T92" fmla="*/ 24 w 1626"/>
                  <a:gd name="T93" fmla="*/ 143 h 275"/>
                  <a:gd name="T94" fmla="*/ 10 w 1626"/>
                  <a:gd name="T95" fmla="*/ 116 h 275"/>
                  <a:gd name="T96" fmla="*/ 2 w 1626"/>
                  <a:gd name="T97" fmla="*/ 88 h 275"/>
                  <a:gd name="T98" fmla="*/ 0 w 1626"/>
                  <a:gd name="T99" fmla="*/ 57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26" h="275">
                    <a:moveTo>
                      <a:pt x="0" y="0"/>
                    </a:moveTo>
                    <a:lnTo>
                      <a:pt x="0" y="5"/>
                    </a:lnTo>
                    <a:lnTo>
                      <a:pt x="2" y="11"/>
                    </a:lnTo>
                    <a:lnTo>
                      <a:pt x="6" y="16"/>
                    </a:lnTo>
                    <a:lnTo>
                      <a:pt x="10" y="20"/>
                    </a:lnTo>
                    <a:lnTo>
                      <a:pt x="17" y="25"/>
                    </a:lnTo>
                    <a:lnTo>
                      <a:pt x="24" y="29"/>
                    </a:lnTo>
                    <a:lnTo>
                      <a:pt x="33" y="33"/>
                    </a:lnTo>
                    <a:lnTo>
                      <a:pt x="44" y="37"/>
                    </a:lnTo>
                    <a:lnTo>
                      <a:pt x="56" y="41"/>
                    </a:lnTo>
                    <a:lnTo>
                      <a:pt x="70" y="44"/>
                    </a:lnTo>
                    <a:lnTo>
                      <a:pt x="85" y="47"/>
                    </a:lnTo>
                    <a:lnTo>
                      <a:pt x="102" y="51"/>
                    </a:lnTo>
                    <a:lnTo>
                      <a:pt x="141" y="56"/>
                    </a:lnTo>
                    <a:lnTo>
                      <a:pt x="187" y="62"/>
                    </a:lnTo>
                    <a:lnTo>
                      <a:pt x="239" y="66"/>
                    </a:lnTo>
                    <a:lnTo>
                      <a:pt x="299" y="70"/>
                    </a:lnTo>
                    <a:lnTo>
                      <a:pt x="366" y="73"/>
                    </a:lnTo>
                    <a:lnTo>
                      <a:pt x="441" y="76"/>
                    </a:lnTo>
                    <a:lnTo>
                      <a:pt x="523" y="78"/>
                    </a:lnTo>
                    <a:lnTo>
                      <a:pt x="614" y="80"/>
                    </a:lnTo>
                    <a:lnTo>
                      <a:pt x="714" y="80"/>
                    </a:lnTo>
                    <a:lnTo>
                      <a:pt x="821" y="81"/>
                    </a:lnTo>
                    <a:lnTo>
                      <a:pt x="906" y="80"/>
                    </a:lnTo>
                    <a:lnTo>
                      <a:pt x="988" y="80"/>
                    </a:lnTo>
                    <a:lnTo>
                      <a:pt x="1066" y="78"/>
                    </a:lnTo>
                    <a:lnTo>
                      <a:pt x="1141" y="76"/>
                    </a:lnTo>
                    <a:lnTo>
                      <a:pt x="1211" y="73"/>
                    </a:lnTo>
                    <a:lnTo>
                      <a:pt x="1278" y="70"/>
                    </a:lnTo>
                    <a:lnTo>
                      <a:pt x="1339" y="66"/>
                    </a:lnTo>
                    <a:lnTo>
                      <a:pt x="1396" y="62"/>
                    </a:lnTo>
                    <a:lnTo>
                      <a:pt x="1447" y="56"/>
                    </a:lnTo>
                    <a:lnTo>
                      <a:pt x="1492" y="51"/>
                    </a:lnTo>
                    <a:lnTo>
                      <a:pt x="1533" y="44"/>
                    </a:lnTo>
                    <a:lnTo>
                      <a:pt x="1565" y="37"/>
                    </a:lnTo>
                    <a:lnTo>
                      <a:pt x="1579" y="33"/>
                    </a:lnTo>
                    <a:lnTo>
                      <a:pt x="1592" y="29"/>
                    </a:lnTo>
                    <a:lnTo>
                      <a:pt x="1602" y="25"/>
                    </a:lnTo>
                    <a:lnTo>
                      <a:pt x="1611" y="20"/>
                    </a:lnTo>
                    <a:lnTo>
                      <a:pt x="1617" y="16"/>
                    </a:lnTo>
                    <a:lnTo>
                      <a:pt x="1622" y="11"/>
                    </a:lnTo>
                    <a:lnTo>
                      <a:pt x="1625" y="5"/>
                    </a:lnTo>
                    <a:lnTo>
                      <a:pt x="1626" y="0"/>
                    </a:lnTo>
                    <a:lnTo>
                      <a:pt x="1626" y="57"/>
                    </a:lnTo>
                    <a:lnTo>
                      <a:pt x="1625" y="73"/>
                    </a:lnTo>
                    <a:lnTo>
                      <a:pt x="1622" y="88"/>
                    </a:lnTo>
                    <a:lnTo>
                      <a:pt x="1617" y="103"/>
                    </a:lnTo>
                    <a:lnTo>
                      <a:pt x="1611" y="116"/>
                    </a:lnTo>
                    <a:lnTo>
                      <a:pt x="1602" y="130"/>
                    </a:lnTo>
                    <a:lnTo>
                      <a:pt x="1592" y="143"/>
                    </a:lnTo>
                    <a:lnTo>
                      <a:pt x="1579" y="155"/>
                    </a:lnTo>
                    <a:lnTo>
                      <a:pt x="1565" y="166"/>
                    </a:lnTo>
                    <a:lnTo>
                      <a:pt x="1550" y="176"/>
                    </a:lnTo>
                    <a:lnTo>
                      <a:pt x="1533" y="186"/>
                    </a:lnTo>
                    <a:lnTo>
                      <a:pt x="1513" y="195"/>
                    </a:lnTo>
                    <a:lnTo>
                      <a:pt x="1492" y="203"/>
                    </a:lnTo>
                    <a:lnTo>
                      <a:pt x="1471" y="211"/>
                    </a:lnTo>
                    <a:lnTo>
                      <a:pt x="1447" y="219"/>
                    </a:lnTo>
                    <a:lnTo>
                      <a:pt x="1422" y="225"/>
                    </a:lnTo>
                    <a:lnTo>
                      <a:pt x="1396" y="232"/>
                    </a:lnTo>
                    <a:lnTo>
                      <a:pt x="1368" y="237"/>
                    </a:lnTo>
                    <a:lnTo>
                      <a:pt x="1339" y="243"/>
                    </a:lnTo>
                    <a:lnTo>
                      <a:pt x="1309" y="247"/>
                    </a:lnTo>
                    <a:lnTo>
                      <a:pt x="1278" y="252"/>
                    </a:lnTo>
                    <a:lnTo>
                      <a:pt x="1245" y="256"/>
                    </a:lnTo>
                    <a:lnTo>
                      <a:pt x="1211" y="259"/>
                    </a:lnTo>
                    <a:lnTo>
                      <a:pt x="1176" y="263"/>
                    </a:lnTo>
                    <a:lnTo>
                      <a:pt x="1141" y="266"/>
                    </a:lnTo>
                    <a:lnTo>
                      <a:pt x="1066" y="270"/>
                    </a:lnTo>
                    <a:lnTo>
                      <a:pt x="988" y="273"/>
                    </a:lnTo>
                    <a:lnTo>
                      <a:pt x="906" y="274"/>
                    </a:lnTo>
                    <a:lnTo>
                      <a:pt x="821" y="275"/>
                    </a:lnTo>
                    <a:lnTo>
                      <a:pt x="714" y="274"/>
                    </a:lnTo>
                    <a:lnTo>
                      <a:pt x="614" y="273"/>
                    </a:lnTo>
                    <a:lnTo>
                      <a:pt x="523" y="270"/>
                    </a:lnTo>
                    <a:lnTo>
                      <a:pt x="441" y="266"/>
                    </a:lnTo>
                    <a:lnTo>
                      <a:pt x="402" y="263"/>
                    </a:lnTo>
                    <a:lnTo>
                      <a:pt x="366" y="259"/>
                    </a:lnTo>
                    <a:lnTo>
                      <a:pt x="332" y="256"/>
                    </a:lnTo>
                    <a:lnTo>
                      <a:pt x="299" y="252"/>
                    </a:lnTo>
                    <a:lnTo>
                      <a:pt x="268" y="247"/>
                    </a:lnTo>
                    <a:lnTo>
                      <a:pt x="239" y="243"/>
                    </a:lnTo>
                    <a:lnTo>
                      <a:pt x="212" y="237"/>
                    </a:lnTo>
                    <a:lnTo>
                      <a:pt x="187" y="232"/>
                    </a:lnTo>
                    <a:lnTo>
                      <a:pt x="163" y="225"/>
                    </a:lnTo>
                    <a:lnTo>
                      <a:pt x="141" y="219"/>
                    </a:lnTo>
                    <a:lnTo>
                      <a:pt x="120" y="211"/>
                    </a:lnTo>
                    <a:lnTo>
                      <a:pt x="102" y="203"/>
                    </a:lnTo>
                    <a:lnTo>
                      <a:pt x="85" y="195"/>
                    </a:lnTo>
                    <a:lnTo>
                      <a:pt x="70" y="186"/>
                    </a:lnTo>
                    <a:lnTo>
                      <a:pt x="56" y="176"/>
                    </a:lnTo>
                    <a:lnTo>
                      <a:pt x="44" y="166"/>
                    </a:lnTo>
                    <a:lnTo>
                      <a:pt x="33" y="155"/>
                    </a:lnTo>
                    <a:lnTo>
                      <a:pt x="24" y="143"/>
                    </a:lnTo>
                    <a:lnTo>
                      <a:pt x="17" y="130"/>
                    </a:lnTo>
                    <a:lnTo>
                      <a:pt x="10" y="116"/>
                    </a:lnTo>
                    <a:lnTo>
                      <a:pt x="6" y="103"/>
                    </a:lnTo>
                    <a:lnTo>
                      <a:pt x="2" y="88"/>
                    </a:lnTo>
                    <a:lnTo>
                      <a:pt x="0" y="73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84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71" name="Freeform 83"/>
              <p:cNvSpPr>
                <a:spLocks/>
              </p:cNvSpPr>
              <p:nvPr/>
            </p:nvSpPr>
            <p:spPr bwMode="auto">
              <a:xfrm>
                <a:off x="1238168" y="2796108"/>
                <a:ext cx="190500" cy="39688"/>
              </a:xfrm>
              <a:custGeom>
                <a:avLst/>
                <a:gdLst>
                  <a:gd name="T0" fmla="*/ 1682 w 1683"/>
                  <a:gd name="T1" fmla="*/ 204 h 346"/>
                  <a:gd name="T2" fmla="*/ 1673 w 1683"/>
                  <a:gd name="T3" fmla="*/ 193 h 346"/>
                  <a:gd name="T4" fmla="*/ 1656 w 1683"/>
                  <a:gd name="T5" fmla="*/ 179 h 346"/>
                  <a:gd name="T6" fmla="*/ 1631 w 1683"/>
                  <a:gd name="T7" fmla="*/ 164 h 346"/>
                  <a:gd name="T8" fmla="*/ 1599 w 1683"/>
                  <a:gd name="T9" fmla="*/ 148 h 346"/>
                  <a:gd name="T10" fmla="*/ 1558 w 1683"/>
                  <a:gd name="T11" fmla="*/ 131 h 346"/>
                  <a:gd name="T12" fmla="*/ 1486 w 1683"/>
                  <a:gd name="T13" fmla="*/ 103 h 346"/>
                  <a:gd name="T14" fmla="*/ 1399 w 1683"/>
                  <a:gd name="T15" fmla="*/ 77 h 346"/>
                  <a:gd name="T16" fmla="*/ 1335 w 1683"/>
                  <a:gd name="T17" fmla="*/ 61 h 346"/>
                  <a:gd name="T18" fmla="*/ 1266 w 1683"/>
                  <a:gd name="T19" fmla="*/ 45 h 346"/>
                  <a:gd name="T20" fmla="*/ 1192 w 1683"/>
                  <a:gd name="T21" fmla="*/ 32 h 346"/>
                  <a:gd name="T22" fmla="*/ 1114 w 1683"/>
                  <a:gd name="T23" fmla="*/ 20 h 346"/>
                  <a:gd name="T24" fmla="*/ 1031 w 1683"/>
                  <a:gd name="T25" fmla="*/ 10 h 346"/>
                  <a:gd name="T26" fmla="*/ 947 w 1683"/>
                  <a:gd name="T27" fmla="*/ 4 h 346"/>
                  <a:gd name="T28" fmla="*/ 858 w 1683"/>
                  <a:gd name="T29" fmla="*/ 0 h 346"/>
                  <a:gd name="T30" fmla="*/ 774 w 1683"/>
                  <a:gd name="T31" fmla="*/ 0 h 346"/>
                  <a:gd name="T32" fmla="*/ 695 w 1683"/>
                  <a:gd name="T33" fmla="*/ 4 h 346"/>
                  <a:gd name="T34" fmla="*/ 617 w 1683"/>
                  <a:gd name="T35" fmla="*/ 10 h 346"/>
                  <a:gd name="T36" fmla="*/ 543 w 1683"/>
                  <a:gd name="T37" fmla="*/ 20 h 346"/>
                  <a:gd name="T38" fmla="*/ 470 w 1683"/>
                  <a:gd name="T39" fmla="*/ 32 h 346"/>
                  <a:gd name="T40" fmla="*/ 401 w 1683"/>
                  <a:gd name="T41" fmla="*/ 45 h 346"/>
                  <a:gd name="T42" fmla="*/ 336 w 1683"/>
                  <a:gd name="T43" fmla="*/ 61 h 346"/>
                  <a:gd name="T44" fmla="*/ 275 w 1683"/>
                  <a:gd name="T45" fmla="*/ 77 h 346"/>
                  <a:gd name="T46" fmla="*/ 192 w 1683"/>
                  <a:gd name="T47" fmla="*/ 103 h 346"/>
                  <a:gd name="T48" fmla="*/ 103 w 1683"/>
                  <a:gd name="T49" fmla="*/ 139 h 346"/>
                  <a:gd name="T50" fmla="*/ 51 w 1683"/>
                  <a:gd name="T51" fmla="*/ 164 h 346"/>
                  <a:gd name="T52" fmla="*/ 26 w 1683"/>
                  <a:gd name="T53" fmla="*/ 179 h 346"/>
                  <a:gd name="T54" fmla="*/ 9 w 1683"/>
                  <a:gd name="T55" fmla="*/ 193 h 346"/>
                  <a:gd name="T56" fmla="*/ 1 w 1683"/>
                  <a:gd name="T57" fmla="*/ 204 h 346"/>
                  <a:gd name="T58" fmla="*/ 1 w 1683"/>
                  <a:gd name="T59" fmla="*/ 216 h 346"/>
                  <a:gd name="T60" fmla="*/ 9 w 1683"/>
                  <a:gd name="T61" fmla="*/ 231 h 346"/>
                  <a:gd name="T62" fmla="*/ 26 w 1683"/>
                  <a:gd name="T63" fmla="*/ 244 h 346"/>
                  <a:gd name="T64" fmla="*/ 51 w 1683"/>
                  <a:gd name="T65" fmla="*/ 258 h 346"/>
                  <a:gd name="T66" fmla="*/ 84 w 1683"/>
                  <a:gd name="T67" fmla="*/ 271 h 346"/>
                  <a:gd name="T68" fmla="*/ 123 w 1683"/>
                  <a:gd name="T69" fmla="*/ 282 h 346"/>
                  <a:gd name="T70" fmla="*/ 192 w 1683"/>
                  <a:gd name="T71" fmla="*/ 298 h 346"/>
                  <a:gd name="T72" fmla="*/ 305 w 1683"/>
                  <a:gd name="T73" fmla="*/ 316 h 346"/>
                  <a:gd name="T74" fmla="*/ 435 w 1683"/>
                  <a:gd name="T75" fmla="*/ 330 h 346"/>
                  <a:gd name="T76" fmla="*/ 579 w 1683"/>
                  <a:gd name="T77" fmla="*/ 340 h 346"/>
                  <a:gd name="T78" fmla="*/ 733 w 1683"/>
                  <a:gd name="T79" fmla="*/ 345 h 346"/>
                  <a:gd name="T80" fmla="*/ 903 w 1683"/>
                  <a:gd name="T81" fmla="*/ 345 h 346"/>
                  <a:gd name="T82" fmla="*/ 1073 w 1683"/>
                  <a:gd name="T83" fmla="*/ 340 h 346"/>
                  <a:gd name="T84" fmla="*/ 1229 w 1683"/>
                  <a:gd name="T85" fmla="*/ 330 h 346"/>
                  <a:gd name="T86" fmla="*/ 1368 w 1683"/>
                  <a:gd name="T87" fmla="*/ 316 h 346"/>
                  <a:gd name="T88" fmla="*/ 1459 w 1683"/>
                  <a:gd name="T89" fmla="*/ 303 h 346"/>
                  <a:gd name="T90" fmla="*/ 1511 w 1683"/>
                  <a:gd name="T91" fmla="*/ 293 h 346"/>
                  <a:gd name="T92" fmla="*/ 1558 w 1683"/>
                  <a:gd name="T93" fmla="*/ 282 h 346"/>
                  <a:gd name="T94" fmla="*/ 1599 w 1683"/>
                  <a:gd name="T95" fmla="*/ 271 h 346"/>
                  <a:gd name="T96" fmla="*/ 1631 w 1683"/>
                  <a:gd name="T97" fmla="*/ 258 h 346"/>
                  <a:gd name="T98" fmla="*/ 1656 w 1683"/>
                  <a:gd name="T99" fmla="*/ 244 h 346"/>
                  <a:gd name="T100" fmla="*/ 1673 w 1683"/>
                  <a:gd name="T101" fmla="*/ 231 h 346"/>
                  <a:gd name="T102" fmla="*/ 1682 w 1683"/>
                  <a:gd name="T103" fmla="*/ 216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683" h="346">
                    <a:moveTo>
                      <a:pt x="1683" y="209"/>
                    </a:moveTo>
                    <a:lnTo>
                      <a:pt x="1682" y="204"/>
                    </a:lnTo>
                    <a:lnTo>
                      <a:pt x="1679" y="198"/>
                    </a:lnTo>
                    <a:lnTo>
                      <a:pt x="1673" y="193"/>
                    </a:lnTo>
                    <a:lnTo>
                      <a:pt x="1666" y="186"/>
                    </a:lnTo>
                    <a:lnTo>
                      <a:pt x="1656" y="179"/>
                    </a:lnTo>
                    <a:lnTo>
                      <a:pt x="1645" y="172"/>
                    </a:lnTo>
                    <a:lnTo>
                      <a:pt x="1631" y="164"/>
                    </a:lnTo>
                    <a:lnTo>
                      <a:pt x="1616" y="156"/>
                    </a:lnTo>
                    <a:lnTo>
                      <a:pt x="1599" y="148"/>
                    </a:lnTo>
                    <a:lnTo>
                      <a:pt x="1579" y="139"/>
                    </a:lnTo>
                    <a:lnTo>
                      <a:pt x="1558" y="131"/>
                    </a:lnTo>
                    <a:lnTo>
                      <a:pt x="1535" y="122"/>
                    </a:lnTo>
                    <a:lnTo>
                      <a:pt x="1486" y="103"/>
                    </a:lnTo>
                    <a:lnTo>
                      <a:pt x="1429" y="86"/>
                    </a:lnTo>
                    <a:lnTo>
                      <a:pt x="1399" y="77"/>
                    </a:lnTo>
                    <a:lnTo>
                      <a:pt x="1368" y="69"/>
                    </a:lnTo>
                    <a:lnTo>
                      <a:pt x="1335" y="61"/>
                    </a:lnTo>
                    <a:lnTo>
                      <a:pt x="1301" y="53"/>
                    </a:lnTo>
                    <a:lnTo>
                      <a:pt x="1266" y="45"/>
                    </a:lnTo>
                    <a:lnTo>
                      <a:pt x="1229" y="38"/>
                    </a:lnTo>
                    <a:lnTo>
                      <a:pt x="1192" y="32"/>
                    </a:lnTo>
                    <a:lnTo>
                      <a:pt x="1153" y="25"/>
                    </a:lnTo>
                    <a:lnTo>
                      <a:pt x="1114" y="20"/>
                    </a:lnTo>
                    <a:lnTo>
                      <a:pt x="1073" y="15"/>
                    </a:lnTo>
                    <a:lnTo>
                      <a:pt x="1031" y="10"/>
                    </a:lnTo>
                    <a:lnTo>
                      <a:pt x="989" y="7"/>
                    </a:lnTo>
                    <a:lnTo>
                      <a:pt x="947" y="4"/>
                    </a:lnTo>
                    <a:lnTo>
                      <a:pt x="903" y="2"/>
                    </a:lnTo>
                    <a:lnTo>
                      <a:pt x="858" y="0"/>
                    </a:lnTo>
                    <a:lnTo>
                      <a:pt x="813" y="0"/>
                    </a:lnTo>
                    <a:lnTo>
                      <a:pt x="774" y="0"/>
                    </a:lnTo>
                    <a:lnTo>
                      <a:pt x="733" y="2"/>
                    </a:lnTo>
                    <a:lnTo>
                      <a:pt x="695" y="4"/>
                    </a:lnTo>
                    <a:lnTo>
                      <a:pt x="656" y="7"/>
                    </a:lnTo>
                    <a:lnTo>
                      <a:pt x="617" y="10"/>
                    </a:lnTo>
                    <a:lnTo>
                      <a:pt x="579" y="15"/>
                    </a:lnTo>
                    <a:lnTo>
                      <a:pt x="543" y="20"/>
                    </a:lnTo>
                    <a:lnTo>
                      <a:pt x="506" y="25"/>
                    </a:lnTo>
                    <a:lnTo>
                      <a:pt x="470" y="32"/>
                    </a:lnTo>
                    <a:lnTo>
                      <a:pt x="435" y="38"/>
                    </a:lnTo>
                    <a:lnTo>
                      <a:pt x="401" y="45"/>
                    </a:lnTo>
                    <a:lnTo>
                      <a:pt x="369" y="53"/>
                    </a:lnTo>
                    <a:lnTo>
                      <a:pt x="336" y="61"/>
                    </a:lnTo>
                    <a:lnTo>
                      <a:pt x="305" y="69"/>
                    </a:lnTo>
                    <a:lnTo>
                      <a:pt x="275" y="77"/>
                    </a:lnTo>
                    <a:lnTo>
                      <a:pt x="247" y="86"/>
                    </a:lnTo>
                    <a:lnTo>
                      <a:pt x="192" y="103"/>
                    </a:lnTo>
                    <a:lnTo>
                      <a:pt x="144" y="122"/>
                    </a:lnTo>
                    <a:lnTo>
                      <a:pt x="103" y="139"/>
                    </a:lnTo>
                    <a:lnTo>
                      <a:pt x="66" y="156"/>
                    </a:lnTo>
                    <a:lnTo>
                      <a:pt x="51" y="164"/>
                    </a:lnTo>
                    <a:lnTo>
                      <a:pt x="38" y="172"/>
                    </a:lnTo>
                    <a:lnTo>
                      <a:pt x="26" y="179"/>
                    </a:lnTo>
                    <a:lnTo>
                      <a:pt x="17" y="186"/>
                    </a:lnTo>
                    <a:lnTo>
                      <a:pt x="9" y="193"/>
                    </a:lnTo>
                    <a:lnTo>
                      <a:pt x="4" y="198"/>
                    </a:lnTo>
                    <a:lnTo>
                      <a:pt x="1" y="204"/>
                    </a:lnTo>
                    <a:lnTo>
                      <a:pt x="0" y="209"/>
                    </a:lnTo>
                    <a:lnTo>
                      <a:pt x="1" y="216"/>
                    </a:lnTo>
                    <a:lnTo>
                      <a:pt x="4" y="223"/>
                    </a:lnTo>
                    <a:lnTo>
                      <a:pt x="9" y="231"/>
                    </a:lnTo>
                    <a:lnTo>
                      <a:pt x="17" y="238"/>
                    </a:lnTo>
                    <a:lnTo>
                      <a:pt x="26" y="244"/>
                    </a:lnTo>
                    <a:lnTo>
                      <a:pt x="38" y="252"/>
                    </a:lnTo>
                    <a:lnTo>
                      <a:pt x="51" y="258"/>
                    </a:lnTo>
                    <a:lnTo>
                      <a:pt x="66" y="265"/>
                    </a:lnTo>
                    <a:lnTo>
                      <a:pt x="84" y="271"/>
                    </a:lnTo>
                    <a:lnTo>
                      <a:pt x="103" y="277"/>
                    </a:lnTo>
                    <a:lnTo>
                      <a:pt x="123" y="282"/>
                    </a:lnTo>
                    <a:lnTo>
                      <a:pt x="144" y="288"/>
                    </a:lnTo>
                    <a:lnTo>
                      <a:pt x="192" y="298"/>
                    </a:lnTo>
                    <a:lnTo>
                      <a:pt x="247" y="308"/>
                    </a:lnTo>
                    <a:lnTo>
                      <a:pt x="305" y="316"/>
                    </a:lnTo>
                    <a:lnTo>
                      <a:pt x="369" y="324"/>
                    </a:lnTo>
                    <a:lnTo>
                      <a:pt x="435" y="330"/>
                    </a:lnTo>
                    <a:lnTo>
                      <a:pt x="506" y="336"/>
                    </a:lnTo>
                    <a:lnTo>
                      <a:pt x="579" y="340"/>
                    </a:lnTo>
                    <a:lnTo>
                      <a:pt x="656" y="343"/>
                    </a:lnTo>
                    <a:lnTo>
                      <a:pt x="733" y="345"/>
                    </a:lnTo>
                    <a:lnTo>
                      <a:pt x="813" y="346"/>
                    </a:lnTo>
                    <a:lnTo>
                      <a:pt x="903" y="345"/>
                    </a:lnTo>
                    <a:lnTo>
                      <a:pt x="989" y="343"/>
                    </a:lnTo>
                    <a:lnTo>
                      <a:pt x="1073" y="340"/>
                    </a:lnTo>
                    <a:lnTo>
                      <a:pt x="1153" y="336"/>
                    </a:lnTo>
                    <a:lnTo>
                      <a:pt x="1229" y="330"/>
                    </a:lnTo>
                    <a:lnTo>
                      <a:pt x="1301" y="324"/>
                    </a:lnTo>
                    <a:lnTo>
                      <a:pt x="1368" y="316"/>
                    </a:lnTo>
                    <a:lnTo>
                      <a:pt x="1429" y="308"/>
                    </a:lnTo>
                    <a:lnTo>
                      <a:pt x="1459" y="303"/>
                    </a:lnTo>
                    <a:lnTo>
                      <a:pt x="1486" y="298"/>
                    </a:lnTo>
                    <a:lnTo>
                      <a:pt x="1511" y="293"/>
                    </a:lnTo>
                    <a:lnTo>
                      <a:pt x="1535" y="288"/>
                    </a:lnTo>
                    <a:lnTo>
                      <a:pt x="1558" y="282"/>
                    </a:lnTo>
                    <a:lnTo>
                      <a:pt x="1579" y="277"/>
                    </a:lnTo>
                    <a:lnTo>
                      <a:pt x="1599" y="271"/>
                    </a:lnTo>
                    <a:lnTo>
                      <a:pt x="1616" y="265"/>
                    </a:lnTo>
                    <a:lnTo>
                      <a:pt x="1631" y="258"/>
                    </a:lnTo>
                    <a:lnTo>
                      <a:pt x="1645" y="252"/>
                    </a:lnTo>
                    <a:lnTo>
                      <a:pt x="1656" y="244"/>
                    </a:lnTo>
                    <a:lnTo>
                      <a:pt x="1666" y="238"/>
                    </a:lnTo>
                    <a:lnTo>
                      <a:pt x="1673" y="231"/>
                    </a:lnTo>
                    <a:lnTo>
                      <a:pt x="1679" y="223"/>
                    </a:lnTo>
                    <a:lnTo>
                      <a:pt x="1682" y="216"/>
                    </a:lnTo>
                    <a:lnTo>
                      <a:pt x="1683" y="209"/>
                    </a:lnTo>
                    <a:close/>
                  </a:path>
                </a:pathLst>
              </a:custGeom>
              <a:solidFill>
                <a:srgbClr val="93AA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72" name="Freeform 84"/>
              <p:cNvSpPr>
                <a:spLocks/>
              </p:cNvSpPr>
              <p:nvPr/>
            </p:nvSpPr>
            <p:spPr bwMode="auto">
              <a:xfrm>
                <a:off x="1238168" y="2819920"/>
                <a:ext cx="190500" cy="38100"/>
              </a:xfrm>
              <a:custGeom>
                <a:avLst/>
                <a:gdLst>
                  <a:gd name="T0" fmla="*/ 1 w 1683"/>
                  <a:gd name="T1" fmla="*/ 7 h 339"/>
                  <a:gd name="T2" fmla="*/ 9 w 1683"/>
                  <a:gd name="T3" fmla="*/ 22 h 339"/>
                  <a:gd name="T4" fmla="*/ 26 w 1683"/>
                  <a:gd name="T5" fmla="*/ 35 h 339"/>
                  <a:gd name="T6" fmla="*/ 51 w 1683"/>
                  <a:gd name="T7" fmla="*/ 49 h 339"/>
                  <a:gd name="T8" fmla="*/ 84 w 1683"/>
                  <a:gd name="T9" fmla="*/ 62 h 339"/>
                  <a:gd name="T10" fmla="*/ 123 w 1683"/>
                  <a:gd name="T11" fmla="*/ 73 h 339"/>
                  <a:gd name="T12" fmla="*/ 192 w 1683"/>
                  <a:gd name="T13" fmla="*/ 89 h 339"/>
                  <a:gd name="T14" fmla="*/ 305 w 1683"/>
                  <a:gd name="T15" fmla="*/ 107 h 339"/>
                  <a:gd name="T16" fmla="*/ 435 w 1683"/>
                  <a:gd name="T17" fmla="*/ 121 h 339"/>
                  <a:gd name="T18" fmla="*/ 579 w 1683"/>
                  <a:gd name="T19" fmla="*/ 131 h 339"/>
                  <a:gd name="T20" fmla="*/ 733 w 1683"/>
                  <a:gd name="T21" fmla="*/ 136 h 339"/>
                  <a:gd name="T22" fmla="*/ 903 w 1683"/>
                  <a:gd name="T23" fmla="*/ 136 h 339"/>
                  <a:gd name="T24" fmla="*/ 1073 w 1683"/>
                  <a:gd name="T25" fmla="*/ 131 h 339"/>
                  <a:gd name="T26" fmla="*/ 1229 w 1683"/>
                  <a:gd name="T27" fmla="*/ 121 h 339"/>
                  <a:gd name="T28" fmla="*/ 1368 w 1683"/>
                  <a:gd name="T29" fmla="*/ 107 h 339"/>
                  <a:gd name="T30" fmla="*/ 1459 w 1683"/>
                  <a:gd name="T31" fmla="*/ 94 h 339"/>
                  <a:gd name="T32" fmla="*/ 1511 w 1683"/>
                  <a:gd name="T33" fmla="*/ 84 h 339"/>
                  <a:gd name="T34" fmla="*/ 1558 w 1683"/>
                  <a:gd name="T35" fmla="*/ 73 h 339"/>
                  <a:gd name="T36" fmla="*/ 1599 w 1683"/>
                  <a:gd name="T37" fmla="*/ 62 h 339"/>
                  <a:gd name="T38" fmla="*/ 1631 w 1683"/>
                  <a:gd name="T39" fmla="*/ 49 h 339"/>
                  <a:gd name="T40" fmla="*/ 1656 w 1683"/>
                  <a:gd name="T41" fmla="*/ 35 h 339"/>
                  <a:gd name="T42" fmla="*/ 1673 w 1683"/>
                  <a:gd name="T43" fmla="*/ 22 h 339"/>
                  <a:gd name="T44" fmla="*/ 1682 w 1683"/>
                  <a:gd name="T45" fmla="*/ 7 h 339"/>
                  <a:gd name="T46" fmla="*/ 1683 w 1683"/>
                  <a:gd name="T47" fmla="*/ 137 h 339"/>
                  <a:gd name="T48" fmla="*/ 1679 w 1683"/>
                  <a:gd name="T49" fmla="*/ 163 h 339"/>
                  <a:gd name="T50" fmla="*/ 1666 w 1683"/>
                  <a:gd name="T51" fmla="*/ 188 h 339"/>
                  <a:gd name="T52" fmla="*/ 1645 w 1683"/>
                  <a:gd name="T53" fmla="*/ 210 h 339"/>
                  <a:gd name="T54" fmla="*/ 1616 w 1683"/>
                  <a:gd name="T55" fmla="*/ 230 h 339"/>
                  <a:gd name="T56" fmla="*/ 1579 w 1683"/>
                  <a:gd name="T57" fmla="*/ 248 h 339"/>
                  <a:gd name="T58" fmla="*/ 1535 w 1683"/>
                  <a:gd name="T59" fmla="*/ 264 h 339"/>
                  <a:gd name="T60" fmla="*/ 1486 w 1683"/>
                  <a:gd name="T61" fmla="*/ 279 h 339"/>
                  <a:gd name="T62" fmla="*/ 1429 w 1683"/>
                  <a:gd name="T63" fmla="*/ 293 h 339"/>
                  <a:gd name="T64" fmla="*/ 1368 w 1683"/>
                  <a:gd name="T65" fmla="*/ 304 h 339"/>
                  <a:gd name="T66" fmla="*/ 1301 w 1683"/>
                  <a:gd name="T67" fmla="*/ 313 h 339"/>
                  <a:gd name="T68" fmla="*/ 1153 w 1683"/>
                  <a:gd name="T69" fmla="*/ 328 h 339"/>
                  <a:gd name="T70" fmla="*/ 989 w 1683"/>
                  <a:gd name="T71" fmla="*/ 336 h 339"/>
                  <a:gd name="T72" fmla="*/ 813 w 1683"/>
                  <a:gd name="T73" fmla="*/ 339 h 339"/>
                  <a:gd name="T74" fmla="*/ 656 w 1683"/>
                  <a:gd name="T75" fmla="*/ 336 h 339"/>
                  <a:gd name="T76" fmla="*/ 506 w 1683"/>
                  <a:gd name="T77" fmla="*/ 328 h 339"/>
                  <a:gd name="T78" fmla="*/ 369 w 1683"/>
                  <a:gd name="T79" fmla="*/ 313 h 339"/>
                  <a:gd name="T80" fmla="*/ 305 w 1683"/>
                  <a:gd name="T81" fmla="*/ 304 h 339"/>
                  <a:gd name="T82" fmla="*/ 247 w 1683"/>
                  <a:gd name="T83" fmla="*/ 293 h 339"/>
                  <a:gd name="T84" fmla="*/ 192 w 1683"/>
                  <a:gd name="T85" fmla="*/ 279 h 339"/>
                  <a:gd name="T86" fmla="*/ 144 w 1683"/>
                  <a:gd name="T87" fmla="*/ 264 h 339"/>
                  <a:gd name="T88" fmla="*/ 103 w 1683"/>
                  <a:gd name="T89" fmla="*/ 248 h 339"/>
                  <a:gd name="T90" fmla="*/ 66 w 1683"/>
                  <a:gd name="T91" fmla="*/ 230 h 339"/>
                  <a:gd name="T92" fmla="*/ 38 w 1683"/>
                  <a:gd name="T93" fmla="*/ 210 h 339"/>
                  <a:gd name="T94" fmla="*/ 17 w 1683"/>
                  <a:gd name="T95" fmla="*/ 188 h 339"/>
                  <a:gd name="T96" fmla="*/ 4 w 1683"/>
                  <a:gd name="T97" fmla="*/ 163 h 339"/>
                  <a:gd name="T98" fmla="*/ 0 w 1683"/>
                  <a:gd name="T99" fmla="*/ 137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83" h="339">
                    <a:moveTo>
                      <a:pt x="0" y="0"/>
                    </a:moveTo>
                    <a:lnTo>
                      <a:pt x="1" y="7"/>
                    </a:lnTo>
                    <a:lnTo>
                      <a:pt x="4" y="14"/>
                    </a:lnTo>
                    <a:lnTo>
                      <a:pt x="9" y="22"/>
                    </a:lnTo>
                    <a:lnTo>
                      <a:pt x="17" y="29"/>
                    </a:lnTo>
                    <a:lnTo>
                      <a:pt x="26" y="35"/>
                    </a:lnTo>
                    <a:lnTo>
                      <a:pt x="38" y="43"/>
                    </a:lnTo>
                    <a:lnTo>
                      <a:pt x="51" y="49"/>
                    </a:lnTo>
                    <a:lnTo>
                      <a:pt x="66" y="56"/>
                    </a:lnTo>
                    <a:lnTo>
                      <a:pt x="84" y="62"/>
                    </a:lnTo>
                    <a:lnTo>
                      <a:pt x="103" y="68"/>
                    </a:lnTo>
                    <a:lnTo>
                      <a:pt x="123" y="73"/>
                    </a:lnTo>
                    <a:lnTo>
                      <a:pt x="144" y="79"/>
                    </a:lnTo>
                    <a:lnTo>
                      <a:pt x="192" y="89"/>
                    </a:lnTo>
                    <a:lnTo>
                      <a:pt x="247" y="99"/>
                    </a:lnTo>
                    <a:lnTo>
                      <a:pt x="305" y="107"/>
                    </a:lnTo>
                    <a:lnTo>
                      <a:pt x="369" y="115"/>
                    </a:lnTo>
                    <a:lnTo>
                      <a:pt x="435" y="121"/>
                    </a:lnTo>
                    <a:lnTo>
                      <a:pt x="506" y="127"/>
                    </a:lnTo>
                    <a:lnTo>
                      <a:pt x="579" y="131"/>
                    </a:lnTo>
                    <a:lnTo>
                      <a:pt x="656" y="134"/>
                    </a:lnTo>
                    <a:lnTo>
                      <a:pt x="733" y="136"/>
                    </a:lnTo>
                    <a:lnTo>
                      <a:pt x="813" y="137"/>
                    </a:lnTo>
                    <a:lnTo>
                      <a:pt x="903" y="136"/>
                    </a:lnTo>
                    <a:lnTo>
                      <a:pt x="989" y="134"/>
                    </a:lnTo>
                    <a:lnTo>
                      <a:pt x="1073" y="131"/>
                    </a:lnTo>
                    <a:lnTo>
                      <a:pt x="1153" y="127"/>
                    </a:lnTo>
                    <a:lnTo>
                      <a:pt x="1229" y="121"/>
                    </a:lnTo>
                    <a:lnTo>
                      <a:pt x="1301" y="115"/>
                    </a:lnTo>
                    <a:lnTo>
                      <a:pt x="1368" y="107"/>
                    </a:lnTo>
                    <a:lnTo>
                      <a:pt x="1429" y="99"/>
                    </a:lnTo>
                    <a:lnTo>
                      <a:pt x="1459" y="94"/>
                    </a:lnTo>
                    <a:lnTo>
                      <a:pt x="1486" y="89"/>
                    </a:lnTo>
                    <a:lnTo>
                      <a:pt x="1511" y="84"/>
                    </a:lnTo>
                    <a:lnTo>
                      <a:pt x="1535" y="79"/>
                    </a:lnTo>
                    <a:lnTo>
                      <a:pt x="1558" y="73"/>
                    </a:lnTo>
                    <a:lnTo>
                      <a:pt x="1579" y="68"/>
                    </a:lnTo>
                    <a:lnTo>
                      <a:pt x="1599" y="62"/>
                    </a:lnTo>
                    <a:lnTo>
                      <a:pt x="1616" y="56"/>
                    </a:lnTo>
                    <a:lnTo>
                      <a:pt x="1631" y="49"/>
                    </a:lnTo>
                    <a:lnTo>
                      <a:pt x="1645" y="43"/>
                    </a:lnTo>
                    <a:lnTo>
                      <a:pt x="1656" y="35"/>
                    </a:lnTo>
                    <a:lnTo>
                      <a:pt x="1666" y="29"/>
                    </a:lnTo>
                    <a:lnTo>
                      <a:pt x="1673" y="22"/>
                    </a:lnTo>
                    <a:lnTo>
                      <a:pt x="1679" y="14"/>
                    </a:lnTo>
                    <a:lnTo>
                      <a:pt x="1682" y="7"/>
                    </a:lnTo>
                    <a:lnTo>
                      <a:pt x="1683" y="0"/>
                    </a:lnTo>
                    <a:lnTo>
                      <a:pt x="1683" y="137"/>
                    </a:lnTo>
                    <a:lnTo>
                      <a:pt x="1682" y="150"/>
                    </a:lnTo>
                    <a:lnTo>
                      <a:pt x="1679" y="163"/>
                    </a:lnTo>
                    <a:lnTo>
                      <a:pt x="1673" y="176"/>
                    </a:lnTo>
                    <a:lnTo>
                      <a:pt x="1666" y="188"/>
                    </a:lnTo>
                    <a:lnTo>
                      <a:pt x="1656" y="199"/>
                    </a:lnTo>
                    <a:lnTo>
                      <a:pt x="1645" y="210"/>
                    </a:lnTo>
                    <a:lnTo>
                      <a:pt x="1631" y="220"/>
                    </a:lnTo>
                    <a:lnTo>
                      <a:pt x="1616" y="230"/>
                    </a:lnTo>
                    <a:lnTo>
                      <a:pt x="1599" y="239"/>
                    </a:lnTo>
                    <a:lnTo>
                      <a:pt x="1579" y="248"/>
                    </a:lnTo>
                    <a:lnTo>
                      <a:pt x="1558" y="256"/>
                    </a:lnTo>
                    <a:lnTo>
                      <a:pt x="1535" y="264"/>
                    </a:lnTo>
                    <a:lnTo>
                      <a:pt x="1511" y="272"/>
                    </a:lnTo>
                    <a:lnTo>
                      <a:pt x="1486" y="279"/>
                    </a:lnTo>
                    <a:lnTo>
                      <a:pt x="1459" y="285"/>
                    </a:lnTo>
                    <a:lnTo>
                      <a:pt x="1429" y="293"/>
                    </a:lnTo>
                    <a:lnTo>
                      <a:pt x="1399" y="298"/>
                    </a:lnTo>
                    <a:lnTo>
                      <a:pt x="1368" y="304"/>
                    </a:lnTo>
                    <a:lnTo>
                      <a:pt x="1335" y="309"/>
                    </a:lnTo>
                    <a:lnTo>
                      <a:pt x="1301" y="313"/>
                    </a:lnTo>
                    <a:lnTo>
                      <a:pt x="1229" y="321"/>
                    </a:lnTo>
                    <a:lnTo>
                      <a:pt x="1153" y="328"/>
                    </a:lnTo>
                    <a:lnTo>
                      <a:pt x="1073" y="333"/>
                    </a:lnTo>
                    <a:lnTo>
                      <a:pt x="989" y="336"/>
                    </a:lnTo>
                    <a:lnTo>
                      <a:pt x="903" y="338"/>
                    </a:lnTo>
                    <a:lnTo>
                      <a:pt x="813" y="339"/>
                    </a:lnTo>
                    <a:lnTo>
                      <a:pt x="733" y="338"/>
                    </a:lnTo>
                    <a:lnTo>
                      <a:pt x="656" y="336"/>
                    </a:lnTo>
                    <a:lnTo>
                      <a:pt x="579" y="333"/>
                    </a:lnTo>
                    <a:lnTo>
                      <a:pt x="506" y="328"/>
                    </a:lnTo>
                    <a:lnTo>
                      <a:pt x="435" y="321"/>
                    </a:lnTo>
                    <a:lnTo>
                      <a:pt x="369" y="313"/>
                    </a:lnTo>
                    <a:lnTo>
                      <a:pt x="336" y="309"/>
                    </a:lnTo>
                    <a:lnTo>
                      <a:pt x="305" y="304"/>
                    </a:lnTo>
                    <a:lnTo>
                      <a:pt x="275" y="298"/>
                    </a:lnTo>
                    <a:lnTo>
                      <a:pt x="247" y="293"/>
                    </a:lnTo>
                    <a:lnTo>
                      <a:pt x="219" y="285"/>
                    </a:lnTo>
                    <a:lnTo>
                      <a:pt x="192" y="279"/>
                    </a:lnTo>
                    <a:lnTo>
                      <a:pt x="168" y="272"/>
                    </a:lnTo>
                    <a:lnTo>
                      <a:pt x="144" y="264"/>
                    </a:lnTo>
                    <a:lnTo>
                      <a:pt x="123" y="256"/>
                    </a:lnTo>
                    <a:lnTo>
                      <a:pt x="103" y="248"/>
                    </a:lnTo>
                    <a:lnTo>
                      <a:pt x="84" y="239"/>
                    </a:lnTo>
                    <a:lnTo>
                      <a:pt x="66" y="230"/>
                    </a:lnTo>
                    <a:lnTo>
                      <a:pt x="51" y="220"/>
                    </a:lnTo>
                    <a:lnTo>
                      <a:pt x="38" y="210"/>
                    </a:lnTo>
                    <a:lnTo>
                      <a:pt x="26" y="199"/>
                    </a:lnTo>
                    <a:lnTo>
                      <a:pt x="17" y="188"/>
                    </a:lnTo>
                    <a:lnTo>
                      <a:pt x="9" y="176"/>
                    </a:lnTo>
                    <a:lnTo>
                      <a:pt x="4" y="163"/>
                    </a:lnTo>
                    <a:lnTo>
                      <a:pt x="1" y="150"/>
                    </a:lnTo>
                    <a:lnTo>
                      <a:pt x="0" y="1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95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73" name="Freeform 85"/>
              <p:cNvSpPr>
                <a:spLocks/>
              </p:cNvSpPr>
              <p:nvPr/>
            </p:nvSpPr>
            <p:spPr bwMode="auto">
              <a:xfrm>
                <a:off x="1228643" y="2770708"/>
                <a:ext cx="171450" cy="42863"/>
              </a:xfrm>
              <a:custGeom>
                <a:avLst/>
                <a:gdLst>
                  <a:gd name="T0" fmla="*/ 1505 w 1506"/>
                  <a:gd name="T1" fmla="*/ 208 h 387"/>
                  <a:gd name="T2" fmla="*/ 1498 w 1506"/>
                  <a:gd name="T3" fmla="*/ 191 h 387"/>
                  <a:gd name="T4" fmla="*/ 1485 w 1506"/>
                  <a:gd name="T5" fmla="*/ 173 h 387"/>
                  <a:gd name="T6" fmla="*/ 1464 w 1506"/>
                  <a:gd name="T7" fmla="*/ 155 h 387"/>
                  <a:gd name="T8" fmla="*/ 1437 w 1506"/>
                  <a:gd name="T9" fmla="*/ 137 h 387"/>
                  <a:gd name="T10" fmla="*/ 1404 w 1506"/>
                  <a:gd name="T11" fmla="*/ 119 h 387"/>
                  <a:gd name="T12" fmla="*/ 1364 w 1506"/>
                  <a:gd name="T13" fmla="*/ 101 h 387"/>
                  <a:gd name="T14" fmla="*/ 1319 w 1506"/>
                  <a:gd name="T15" fmla="*/ 83 h 387"/>
                  <a:gd name="T16" fmla="*/ 1268 w 1506"/>
                  <a:gd name="T17" fmla="*/ 67 h 387"/>
                  <a:gd name="T18" fmla="*/ 1211 w 1506"/>
                  <a:gd name="T19" fmla="*/ 52 h 387"/>
                  <a:gd name="T20" fmla="*/ 1150 w 1506"/>
                  <a:gd name="T21" fmla="*/ 38 h 387"/>
                  <a:gd name="T22" fmla="*/ 1083 w 1506"/>
                  <a:gd name="T23" fmla="*/ 26 h 387"/>
                  <a:gd name="T24" fmla="*/ 1012 w 1506"/>
                  <a:gd name="T25" fmla="*/ 16 h 387"/>
                  <a:gd name="T26" fmla="*/ 935 w 1506"/>
                  <a:gd name="T27" fmla="*/ 9 h 387"/>
                  <a:gd name="T28" fmla="*/ 855 w 1506"/>
                  <a:gd name="T29" fmla="*/ 3 h 387"/>
                  <a:gd name="T30" fmla="*/ 769 w 1506"/>
                  <a:gd name="T31" fmla="*/ 0 h 387"/>
                  <a:gd name="T32" fmla="*/ 689 w 1506"/>
                  <a:gd name="T33" fmla="*/ 0 h 387"/>
                  <a:gd name="T34" fmla="*/ 618 w 1506"/>
                  <a:gd name="T35" fmla="*/ 3 h 387"/>
                  <a:gd name="T36" fmla="*/ 548 w 1506"/>
                  <a:gd name="T37" fmla="*/ 9 h 387"/>
                  <a:gd name="T38" fmla="*/ 481 w 1506"/>
                  <a:gd name="T39" fmla="*/ 16 h 387"/>
                  <a:gd name="T40" fmla="*/ 416 w 1506"/>
                  <a:gd name="T41" fmla="*/ 26 h 387"/>
                  <a:gd name="T42" fmla="*/ 355 w 1506"/>
                  <a:gd name="T43" fmla="*/ 38 h 387"/>
                  <a:gd name="T44" fmla="*/ 298 w 1506"/>
                  <a:gd name="T45" fmla="*/ 52 h 387"/>
                  <a:gd name="T46" fmla="*/ 243 w 1506"/>
                  <a:gd name="T47" fmla="*/ 67 h 387"/>
                  <a:gd name="T48" fmla="*/ 193 w 1506"/>
                  <a:gd name="T49" fmla="*/ 83 h 387"/>
                  <a:gd name="T50" fmla="*/ 148 w 1506"/>
                  <a:gd name="T51" fmla="*/ 101 h 387"/>
                  <a:gd name="T52" fmla="*/ 108 w 1506"/>
                  <a:gd name="T53" fmla="*/ 119 h 387"/>
                  <a:gd name="T54" fmla="*/ 74 w 1506"/>
                  <a:gd name="T55" fmla="*/ 137 h 387"/>
                  <a:gd name="T56" fmla="*/ 46 w 1506"/>
                  <a:gd name="T57" fmla="*/ 155 h 387"/>
                  <a:gd name="T58" fmla="*/ 24 w 1506"/>
                  <a:gd name="T59" fmla="*/ 173 h 387"/>
                  <a:gd name="T60" fmla="*/ 8 w 1506"/>
                  <a:gd name="T61" fmla="*/ 191 h 387"/>
                  <a:gd name="T62" fmla="*/ 1 w 1506"/>
                  <a:gd name="T63" fmla="*/ 208 h 387"/>
                  <a:gd name="T64" fmla="*/ 1 w 1506"/>
                  <a:gd name="T65" fmla="*/ 233 h 387"/>
                  <a:gd name="T66" fmla="*/ 8 w 1506"/>
                  <a:gd name="T67" fmla="*/ 261 h 387"/>
                  <a:gd name="T68" fmla="*/ 24 w 1506"/>
                  <a:gd name="T69" fmla="*/ 285 h 387"/>
                  <a:gd name="T70" fmla="*/ 46 w 1506"/>
                  <a:gd name="T71" fmla="*/ 306 h 387"/>
                  <a:gd name="T72" fmla="*/ 74 w 1506"/>
                  <a:gd name="T73" fmla="*/ 323 h 387"/>
                  <a:gd name="T74" fmla="*/ 108 w 1506"/>
                  <a:gd name="T75" fmla="*/ 338 h 387"/>
                  <a:gd name="T76" fmla="*/ 148 w 1506"/>
                  <a:gd name="T77" fmla="*/ 352 h 387"/>
                  <a:gd name="T78" fmla="*/ 193 w 1506"/>
                  <a:gd name="T79" fmla="*/ 362 h 387"/>
                  <a:gd name="T80" fmla="*/ 243 w 1506"/>
                  <a:gd name="T81" fmla="*/ 369 h 387"/>
                  <a:gd name="T82" fmla="*/ 298 w 1506"/>
                  <a:gd name="T83" fmla="*/ 376 h 387"/>
                  <a:gd name="T84" fmla="*/ 385 w 1506"/>
                  <a:gd name="T85" fmla="*/ 382 h 387"/>
                  <a:gd name="T86" fmla="*/ 514 w 1506"/>
                  <a:gd name="T87" fmla="*/ 386 h 387"/>
                  <a:gd name="T88" fmla="*/ 653 w 1506"/>
                  <a:gd name="T89" fmla="*/ 387 h 387"/>
                  <a:gd name="T90" fmla="*/ 812 w 1506"/>
                  <a:gd name="T91" fmla="*/ 387 h 387"/>
                  <a:gd name="T92" fmla="*/ 973 w 1506"/>
                  <a:gd name="T93" fmla="*/ 386 h 387"/>
                  <a:gd name="T94" fmla="*/ 1116 w 1506"/>
                  <a:gd name="T95" fmla="*/ 382 h 387"/>
                  <a:gd name="T96" fmla="*/ 1211 w 1506"/>
                  <a:gd name="T97" fmla="*/ 376 h 387"/>
                  <a:gd name="T98" fmla="*/ 1268 w 1506"/>
                  <a:gd name="T99" fmla="*/ 369 h 387"/>
                  <a:gd name="T100" fmla="*/ 1319 w 1506"/>
                  <a:gd name="T101" fmla="*/ 362 h 387"/>
                  <a:gd name="T102" fmla="*/ 1364 w 1506"/>
                  <a:gd name="T103" fmla="*/ 352 h 387"/>
                  <a:gd name="T104" fmla="*/ 1404 w 1506"/>
                  <a:gd name="T105" fmla="*/ 338 h 387"/>
                  <a:gd name="T106" fmla="*/ 1437 w 1506"/>
                  <a:gd name="T107" fmla="*/ 323 h 387"/>
                  <a:gd name="T108" fmla="*/ 1464 w 1506"/>
                  <a:gd name="T109" fmla="*/ 306 h 387"/>
                  <a:gd name="T110" fmla="*/ 1485 w 1506"/>
                  <a:gd name="T111" fmla="*/ 285 h 387"/>
                  <a:gd name="T112" fmla="*/ 1498 w 1506"/>
                  <a:gd name="T113" fmla="*/ 261 h 387"/>
                  <a:gd name="T114" fmla="*/ 1505 w 1506"/>
                  <a:gd name="T115" fmla="*/ 233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06" h="387">
                    <a:moveTo>
                      <a:pt x="1506" y="217"/>
                    </a:moveTo>
                    <a:lnTo>
                      <a:pt x="1505" y="208"/>
                    </a:lnTo>
                    <a:lnTo>
                      <a:pt x="1503" y="200"/>
                    </a:lnTo>
                    <a:lnTo>
                      <a:pt x="1498" y="191"/>
                    </a:lnTo>
                    <a:lnTo>
                      <a:pt x="1492" y="182"/>
                    </a:lnTo>
                    <a:lnTo>
                      <a:pt x="1485" y="173"/>
                    </a:lnTo>
                    <a:lnTo>
                      <a:pt x="1475" y="164"/>
                    </a:lnTo>
                    <a:lnTo>
                      <a:pt x="1464" y="155"/>
                    </a:lnTo>
                    <a:lnTo>
                      <a:pt x="1451" y="146"/>
                    </a:lnTo>
                    <a:lnTo>
                      <a:pt x="1437" y="137"/>
                    </a:lnTo>
                    <a:lnTo>
                      <a:pt x="1421" y="128"/>
                    </a:lnTo>
                    <a:lnTo>
                      <a:pt x="1404" y="119"/>
                    </a:lnTo>
                    <a:lnTo>
                      <a:pt x="1384" y="110"/>
                    </a:lnTo>
                    <a:lnTo>
                      <a:pt x="1364" y="101"/>
                    </a:lnTo>
                    <a:lnTo>
                      <a:pt x="1342" y="91"/>
                    </a:lnTo>
                    <a:lnTo>
                      <a:pt x="1319" y="83"/>
                    </a:lnTo>
                    <a:lnTo>
                      <a:pt x="1294" y="75"/>
                    </a:lnTo>
                    <a:lnTo>
                      <a:pt x="1268" y="67"/>
                    </a:lnTo>
                    <a:lnTo>
                      <a:pt x="1240" y="59"/>
                    </a:lnTo>
                    <a:lnTo>
                      <a:pt x="1211" y="52"/>
                    </a:lnTo>
                    <a:lnTo>
                      <a:pt x="1181" y="45"/>
                    </a:lnTo>
                    <a:lnTo>
                      <a:pt x="1150" y="38"/>
                    </a:lnTo>
                    <a:lnTo>
                      <a:pt x="1116" y="32"/>
                    </a:lnTo>
                    <a:lnTo>
                      <a:pt x="1083" y="26"/>
                    </a:lnTo>
                    <a:lnTo>
                      <a:pt x="1048" y="21"/>
                    </a:lnTo>
                    <a:lnTo>
                      <a:pt x="1012" y="16"/>
                    </a:lnTo>
                    <a:lnTo>
                      <a:pt x="973" y="12"/>
                    </a:lnTo>
                    <a:lnTo>
                      <a:pt x="935" y="9"/>
                    </a:lnTo>
                    <a:lnTo>
                      <a:pt x="895" y="5"/>
                    </a:lnTo>
                    <a:lnTo>
                      <a:pt x="855" y="3"/>
                    </a:lnTo>
                    <a:lnTo>
                      <a:pt x="812" y="1"/>
                    </a:lnTo>
                    <a:lnTo>
                      <a:pt x="769" y="0"/>
                    </a:lnTo>
                    <a:lnTo>
                      <a:pt x="725" y="0"/>
                    </a:lnTo>
                    <a:lnTo>
                      <a:pt x="689" y="0"/>
                    </a:lnTo>
                    <a:lnTo>
                      <a:pt x="653" y="1"/>
                    </a:lnTo>
                    <a:lnTo>
                      <a:pt x="618" y="3"/>
                    </a:lnTo>
                    <a:lnTo>
                      <a:pt x="583" y="5"/>
                    </a:lnTo>
                    <a:lnTo>
                      <a:pt x="548" y="9"/>
                    </a:lnTo>
                    <a:lnTo>
                      <a:pt x="514" y="12"/>
                    </a:lnTo>
                    <a:lnTo>
                      <a:pt x="481" y="16"/>
                    </a:lnTo>
                    <a:lnTo>
                      <a:pt x="449" y="21"/>
                    </a:lnTo>
                    <a:lnTo>
                      <a:pt x="416" y="26"/>
                    </a:lnTo>
                    <a:lnTo>
                      <a:pt x="385" y="32"/>
                    </a:lnTo>
                    <a:lnTo>
                      <a:pt x="355" y="38"/>
                    </a:lnTo>
                    <a:lnTo>
                      <a:pt x="326" y="45"/>
                    </a:lnTo>
                    <a:lnTo>
                      <a:pt x="298" y="52"/>
                    </a:lnTo>
                    <a:lnTo>
                      <a:pt x="269" y="59"/>
                    </a:lnTo>
                    <a:lnTo>
                      <a:pt x="243" y="67"/>
                    </a:lnTo>
                    <a:lnTo>
                      <a:pt x="218" y="75"/>
                    </a:lnTo>
                    <a:lnTo>
                      <a:pt x="193" y="83"/>
                    </a:lnTo>
                    <a:lnTo>
                      <a:pt x="170" y="91"/>
                    </a:lnTo>
                    <a:lnTo>
                      <a:pt x="148" y="101"/>
                    </a:lnTo>
                    <a:lnTo>
                      <a:pt x="127" y="110"/>
                    </a:lnTo>
                    <a:lnTo>
                      <a:pt x="108" y="119"/>
                    </a:lnTo>
                    <a:lnTo>
                      <a:pt x="90" y="128"/>
                    </a:lnTo>
                    <a:lnTo>
                      <a:pt x="74" y="137"/>
                    </a:lnTo>
                    <a:lnTo>
                      <a:pt x="59" y="146"/>
                    </a:lnTo>
                    <a:lnTo>
                      <a:pt x="46" y="155"/>
                    </a:lnTo>
                    <a:lnTo>
                      <a:pt x="34" y="164"/>
                    </a:lnTo>
                    <a:lnTo>
                      <a:pt x="24" y="173"/>
                    </a:lnTo>
                    <a:lnTo>
                      <a:pt x="16" y="182"/>
                    </a:lnTo>
                    <a:lnTo>
                      <a:pt x="8" y="191"/>
                    </a:lnTo>
                    <a:lnTo>
                      <a:pt x="3" y="200"/>
                    </a:lnTo>
                    <a:lnTo>
                      <a:pt x="1" y="208"/>
                    </a:lnTo>
                    <a:lnTo>
                      <a:pt x="0" y="217"/>
                    </a:lnTo>
                    <a:lnTo>
                      <a:pt x="1" y="233"/>
                    </a:lnTo>
                    <a:lnTo>
                      <a:pt x="3" y="247"/>
                    </a:lnTo>
                    <a:lnTo>
                      <a:pt x="8" y="261"/>
                    </a:lnTo>
                    <a:lnTo>
                      <a:pt x="16" y="273"/>
                    </a:lnTo>
                    <a:lnTo>
                      <a:pt x="24" y="285"/>
                    </a:lnTo>
                    <a:lnTo>
                      <a:pt x="34" y="296"/>
                    </a:lnTo>
                    <a:lnTo>
                      <a:pt x="46" y="306"/>
                    </a:lnTo>
                    <a:lnTo>
                      <a:pt x="59" y="315"/>
                    </a:lnTo>
                    <a:lnTo>
                      <a:pt x="74" y="323"/>
                    </a:lnTo>
                    <a:lnTo>
                      <a:pt x="90" y="331"/>
                    </a:lnTo>
                    <a:lnTo>
                      <a:pt x="108" y="338"/>
                    </a:lnTo>
                    <a:lnTo>
                      <a:pt x="127" y="345"/>
                    </a:lnTo>
                    <a:lnTo>
                      <a:pt x="148" y="352"/>
                    </a:lnTo>
                    <a:lnTo>
                      <a:pt x="170" y="357"/>
                    </a:lnTo>
                    <a:lnTo>
                      <a:pt x="193" y="362"/>
                    </a:lnTo>
                    <a:lnTo>
                      <a:pt x="218" y="366"/>
                    </a:lnTo>
                    <a:lnTo>
                      <a:pt x="243" y="369"/>
                    </a:lnTo>
                    <a:lnTo>
                      <a:pt x="269" y="373"/>
                    </a:lnTo>
                    <a:lnTo>
                      <a:pt x="298" y="376"/>
                    </a:lnTo>
                    <a:lnTo>
                      <a:pt x="326" y="378"/>
                    </a:lnTo>
                    <a:lnTo>
                      <a:pt x="385" y="382"/>
                    </a:lnTo>
                    <a:lnTo>
                      <a:pt x="449" y="384"/>
                    </a:lnTo>
                    <a:lnTo>
                      <a:pt x="514" y="386"/>
                    </a:lnTo>
                    <a:lnTo>
                      <a:pt x="583" y="386"/>
                    </a:lnTo>
                    <a:lnTo>
                      <a:pt x="653" y="387"/>
                    </a:lnTo>
                    <a:lnTo>
                      <a:pt x="725" y="387"/>
                    </a:lnTo>
                    <a:lnTo>
                      <a:pt x="812" y="387"/>
                    </a:lnTo>
                    <a:lnTo>
                      <a:pt x="895" y="386"/>
                    </a:lnTo>
                    <a:lnTo>
                      <a:pt x="973" y="386"/>
                    </a:lnTo>
                    <a:lnTo>
                      <a:pt x="1048" y="384"/>
                    </a:lnTo>
                    <a:lnTo>
                      <a:pt x="1116" y="382"/>
                    </a:lnTo>
                    <a:lnTo>
                      <a:pt x="1181" y="378"/>
                    </a:lnTo>
                    <a:lnTo>
                      <a:pt x="1211" y="376"/>
                    </a:lnTo>
                    <a:lnTo>
                      <a:pt x="1240" y="373"/>
                    </a:lnTo>
                    <a:lnTo>
                      <a:pt x="1268" y="369"/>
                    </a:lnTo>
                    <a:lnTo>
                      <a:pt x="1294" y="366"/>
                    </a:lnTo>
                    <a:lnTo>
                      <a:pt x="1319" y="362"/>
                    </a:lnTo>
                    <a:lnTo>
                      <a:pt x="1342" y="357"/>
                    </a:lnTo>
                    <a:lnTo>
                      <a:pt x="1364" y="352"/>
                    </a:lnTo>
                    <a:lnTo>
                      <a:pt x="1384" y="345"/>
                    </a:lnTo>
                    <a:lnTo>
                      <a:pt x="1404" y="338"/>
                    </a:lnTo>
                    <a:lnTo>
                      <a:pt x="1421" y="331"/>
                    </a:lnTo>
                    <a:lnTo>
                      <a:pt x="1437" y="323"/>
                    </a:lnTo>
                    <a:lnTo>
                      <a:pt x="1451" y="315"/>
                    </a:lnTo>
                    <a:lnTo>
                      <a:pt x="1464" y="306"/>
                    </a:lnTo>
                    <a:lnTo>
                      <a:pt x="1475" y="296"/>
                    </a:lnTo>
                    <a:lnTo>
                      <a:pt x="1485" y="285"/>
                    </a:lnTo>
                    <a:lnTo>
                      <a:pt x="1492" y="273"/>
                    </a:lnTo>
                    <a:lnTo>
                      <a:pt x="1498" y="261"/>
                    </a:lnTo>
                    <a:lnTo>
                      <a:pt x="1503" y="247"/>
                    </a:lnTo>
                    <a:lnTo>
                      <a:pt x="1505" y="233"/>
                    </a:lnTo>
                    <a:lnTo>
                      <a:pt x="1506" y="217"/>
                    </a:lnTo>
                    <a:close/>
                  </a:path>
                </a:pathLst>
              </a:custGeom>
              <a:solidFill>
                <a:srgbClr val="87A0A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74" name="Freeform 86"/>
              <p:cNvSpPr>
                <a:spLocks/>
              </p:cNvSpPr>
              <p:nvPr/>
            </p:nvSpPr>
            <p:spPr bwMode="auto">
              <a:xfrm>
                <a:off x="1228643" y="2794520"/>
                <a:ext cx="171450" cy="34925"/>
              </a:xfrm>
              <a:custGeom>
                <a:avLst/>
                <a:gdLst>
                  <a:gd name="T0" fmla="*/ 1 w 1506"/>
                  <a:gd name="T1" fmla="*/ 16 h 299"/>
                  <a:gd name="T2" fmla="*/ 8 w 1506"/>
                  <a:gd name="T3" fmla="*/ 44 h 299"/>
                  <a:gd name="T4" fmla="*/ 24 w 1506"/>
                  <a:gd name="T5" fmla="*/ 68 h 299"/>
                  <a:gd name="T6" fmla="*/ 46 w 1506"/>
                  <a:gd name="T7" fmla="*/ 89 h 299"/>
                  <a:gd name="T8" fmla="*/ 74 w 1506"/>
                  <a:gd name="T9" fmla="*/ 106 h 299"/>
                  <a:gd name="T10" fmla="*/ 108 w 1506"/>
                  <a:gd name="T11" fmla="*/ 121 h 299"/>
                  <a:gd name="T12" fmla="*/ 148 w 1506"/>
                  <a:gd name="T13" fmla="*/ 135 h 299"/>
                  <a:gd name="T14" fmla="*/ 193 w 1506"/>
                  <a:gd name="T15" fmla="*/ 145 h 299"/>
                  <a:gd name="T16" fmla="*/ 243 w 1506"/>
                  <a:gd name="T17" fmla="*/ 152 h 299"/>
                  <a:gd name="T18" fmla="*/ 298 w 1506"/>
                  <a:gd name="T19" fmla="*/ 159 h 299"/>
                  <a:gd name="T20" fmla="*/ 385 w 1506"/>
                  <a:gd name="T21" fmla="*/ 165 h 299"/>
                  <a:gd name="T22" fmla="*/ 514 w 1506"/>
                  <a:gd name="T23" fmla="*/ 169 h 299"/>
                  <a:gd name="T24" fmla="*/ 653 w 1506"/>
                  <a:gd name="T25" fmla="*/ 170 h 299"/>
                  <a:gd name="T26" fmla="*/ 812 w 1506"/>
                  <a:gd name="T27" fmla="*/ 170 h 299"/>
                  <a:gd name="T28" fmla="*/ 973 w 1506"/>
                  <a:gd name="T29" fmla="*/ 169 h 299"/>
                  <a:gd name="T30" fmla="*/ 1116 w 1506"/>
                  <a:gd name="T31" fmla="*/ 165 h 299"/>
                  <a:gd name="T32" fmla="*/ 1211 w 1506"/>
                  <a:gd name="T33" fmla="*/ 159 h 299"/>
                  <a:gd name="T34" fmla="*/ 1268 w 1506"/>
                  <a:gd name="T35" fmla="*/ 152 h 299"/>
                  <a:gd name="T36" fmla="*/ 1319 w 1506"/>
                  <a:gd name="T37" fmla="*/ 145 h 299"/>
                  <a:gd name="T38" fmla="*/ 1364 w 1506"/>
                  <a:gd name="T39" fmla="*/ 135 h 299"/>
                  <a:gd name="T40" fmla="*/ 1404 w 1506"/>
                  <a:gd name="T41" fmla="*/ 121 h 299"/>
                  <a:gd name="T42" fmla="*/ 1437 w 1506"/>
                  <a:gd name="T43" fmla="*/ 106 h 299"/>
                  <a:gd name="T44" fmla="*/ 1464 w 1506"/>
                  <a:gd name="T45" fmla="*/ 89 h 299"/>
                  <a:gd name="T46" fmla="*/ 1485 w 1506"/>
                  <a:gd name="T47" fmla="*/ 68 h 299"/>
                  <a:gd name="T48" fmla="*/ 1498 w 1506"/>
                  <a:gd name="T49" fmla="*/ 44 h 299"/>
                  <a:gd name="T50" fmla="*/ 1505 w 1506"/>
                  <a:gd name="T51" fmla="*/ 16 h 299"/>
                  <a:gd name="T52" fmla="*/ 1506 w 1506"/>
                  <a:gd name="T53" fmla="*/ 170 h 299"/>
                  <a:gd name="T54" fmla="*/ 1503 w 1506"/>
                  <a:gd name="T55" fmla="*/ 179 h 299"/>
                  <a:gd name="T56" fmla="*/ 1492 w 1506"/>
                  <a:gd name="T57" fmla="*/ 189 h 299"/>
                  <a:gd name="T58" fmla="*/ 1475 w 1506"/>
                  <a:gd name="T59" fmla="*/ 199 h 299"/>
                  <a:gd name="T60" fmla="*/ 1451 w 1506"/>
                  <a:gd name="T61" fmla="*/ 210 h 299"/>
                  <a:gd name="T62" fmla="*/ 1384 w 1506"/>
                  <a:gd name="T63" fmla="*/ 231 h 299"/>
                  <a:gd name="T64" fmla="*/ 1294 w 1506"/>
                  <a:gd name="T65" fmla="*/ 252 h 299"/>
                  <a:gd name="T66" fmla="*/ 1181 w 1506"/>
                  <a:gd name="T67" fmla="*/ 271 h 299"/>
                  <a:gd name="T68" fmla="*/ 1048 w 1506"/>
                  <a:gd name="T69" fmla="*/ 285 h 299"/>
                  <a:gd name="T70" fmla="*/ 895 w 1506"/>
                  <a:gd name="T71" fmla="*/ 295 h 299"/>
                  <a:gd name="T72" fmla="*/ 725 w 1506"/>
                  <a:gd name="T73" fmla="*/ 299 h 299"/>
                  <a:gd name="T74" fmla="*/ 583 w 1506"/>
                  <a:gd name="T75" fmla="*/ 295 h 299"/>
                  <a:gd name="T76" fmla="*/ 449 w 1506"/>
                  <a:gd name="T77" fmla="*/ 285 h 299"/>
                  <a:gd name="T78" fmla="*/ 326 w 1506"/>
                  <a:gd name="T79" fmla="*/ 271 h 299"/>
                  <a:gd name="T80" fmla="*/ 218 w 1506"/>
                  <a:gd name="T81" fmla="*/ 252 h 299"/>
                  <a:gd name="T82" fmla="*/ 127 w 1506"/>
                  <a:gd name="T83" fmla="*/ 231 h 299"/>
                  <a:gd name="T84" fmla="*/ 59 w 1506"/>
                  <a:gd name="T85" fmla="*/ 210 h 299"/>
                  <a:gd name="T86" fmla="*/ 34 w 1506"/>
                  <a:gd name="T87" fmla="*/ 199 h 299"/>
                  <a:gd name="T88" fmla="*/ 16 w 1506"/>
                  <a:gd name="T89" fmla="*/ 189 h 299"/>
                  <a:gd name="T90" fmla="*/ 3 w 1506"/>
                  <a:gd name="T91" fmla="*/ 179 h 299"/>
                  <a:gd name="T92" fmla="*/ 0 w 1506"/>
                  <a:gd name="T93" fmla="*/ 17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06" h="299">
                    <a:moveTo>
                      <a:pt x="0" y="0"/>
                    </a:moveTo>
                    <a:lnTo>
                      <a:pt x="1" y="16"/>
                    </a:lnTo>
                    <a:lnTo>
                      <a:pt x="3" y="30"/>
                    </a:lnTo>
                    <a:lnTo>
                      <a:pt x="8" y="44"/>
                    </a:lnTo>
                    <a:lnTo>
                      <a:pt x="16" y="56"/>
                    </a:lnTo>
                    <a:lnTo>
                      <a:pt x="24" y="68"/>
                    </a:lnTo>
                    <a:lnTo>
                      <a:pt x="34" y="79"/>
                    </a:lnTo>
                    <a:lnTo>
                      <a:pt x="46" y="89"/>
                    </a:lnTo>
                    <a:lnTo>
                      <a:pt x="59" y="98"/>
                    </a:lnTo>
                    <a:lnTo>
                      <a:pt x="74" y="106"/>
                    </a:lnTo>
                    <a:lnTo>
                      <a:pt x="90" y="114"/>
                    </a:lnTo>
                    <a:lnTo>
                      <a:pt x="108" y="121"/>
                    </a:lnTo>
                    <a:lnTo>
                      <a:pt x="127" y="128"/>
                    </a:lnTo>
                    <a:lnTo>
                      <a:pt x="148" y="135"/>
                    </a:lnTo>
                    <a:lnTo>
                      <a:pt x="170" y="140"/>
                    </a:lnTo>
                    <a:lnTo>
                      <a:pt x="193" y="145"/>
                    </a:lnTo>
                    <a:lnTo>
                      <a:pt x="218" y="149"/>
                    </a:lnTo>
                    <a:lnTo>
                      <a:pt x="243" y="152"/>
                    </a:lnTo>
                    <a:lnTo>
                      <a:pt x="269" y="156"/>
                    </a:lnTo>
                    <a:lnTo>
                      <a:pt x="298" y="159"/>
                    </a:lnTo>
                    <a:lnTo>
                      <a:pt x="326" y="161"/>
                    </a:lnTo>
                    <a:lnTo>
                      <a:pt x="385" y="165"/>
                    </a:lnTo>
                    <a:lnTo>
                      <a:pt x="449" y="167"/>
                    </a:lnTo>
                    <a:lnTo>
                      <a:pt x="514" y="169"/>
                    </a:lnTo>
                    <a:lnTo>
                      <a:pt x="583" y="169"/>
                    </a:lnTo>
                    <a:lnTo>
                      <a:pt x="653" y="170"/>
                    </a:lnTo>
                    <a:lnTo>
                      <a:pt x="725" y="170"/>
                    </a:lnTo>
                    <a:lnTo>
                      <a:pt x="812" y="170"/>
                    </a:lnTo>
                    <a:lnTo>
                      <a:pt x="895" y="169"/>
                    </a:lnTo>
                    <a:lnTo>
                      <a:pt x="973" y="169"/>
                    </a:lnTo>
                    <a:lnTo>
                      <a:pt x="1048" y="167"/>
                    </a:lnTo>
                    <a:lnTo>
                      <a:pt x="1116" y="165"/>
                    </a:lnTo>
                    <a:lnTo>
                      <a:pt x="1181" y="161"/>
                    </a:lnTo>
                    <a:lnTo>
                      <a:pt x="1211" y="159"/>
                    </a:lnTo>
                    <a:lnTo>
                      <a:pt x="1240" y="156"/>
                    </a:lnTo>
                    <a:lnTo>
                      <a:pt x="1268" y="152"/>
                    </a:lnTo>
                    <a:lnTo>
                      <a:pt x="1294" y="149"/>
                    </a:lnTo>
                    <a:lnTo>
                      <a:pt x="1319" y="145"/>
                    </a:lnTo>
                    <a:lnTo>
                      <a:pt x="1342" y="140"/>
                    </a:lnTo>
                    <a:lnTo>
                      <a:pt x="1364" y="135"/>
                    </a:lnTo>
                    <a:lnTo>
                      <a:pt x="1384" y="128"/>
                    </a:lnTo>
                    <a:lnTo>
                      <a:pt x="1404" y="121"/>
                    </a:lnTo>
                    <a:lnTo>
                      <a:pt x="1421" y="114"/>
                    </a:lnTo>
                    <a:lnTo>
                      <a:pt x="1437" y="106"/>
                    </a:lnTo>
                    <a:lnTo>
                      <a:pt x="1451" y="98"/>
                    </a:lnTo>
                    <a:lnTo>
                      <a:pt x="1464" y="89"/>
                    </a:lnTo>
                    <a:lnTo>
                      <a:pt x="1475" y="79"/>
                    </a:lnTo>
                    <a:lnTo>
                      <a:pt x="1485" y="68"/>
                    </a:lnTo>
                    <a:lnTo>
                      <a:pt x="1492" y="56"/>
                    </a:lnTo>
                    <a:lnTo>
                      <a:pt x="1498" y="44"/>
                    </a:lnTo>
                    <a:lnTo>
                      <a:pt x="1503" y="30"/>
                    </a:lnTo>
                    <a:lnTo>
                      <a:pt x="1505" y="16"/>
                    </a:lnTo>
                    <a:lnTo>
                      <a:pt x="1506" y="0"/>
                    </a:lnTo>
                    <a:lnTo>
                      <a:pt x="1506" y="170"/>
                    </a:lnTo>
                    <a:lnTo>
                      <a:pt x="1505" y="174"/>
                    </a:lnTo>
                    <a:lnTo>
                      <a:pt x="1503" y="179"/>
                    </a:lnTo>
                    <a:lnTo>
                      <a:pt x="1498" y="184"/>
                    </a:lnTo>
                    <a:lnTo>
                      <a:pt x="1492" y="189"/>
                    </a:lnTo>
                    <a:lnTo>
                      <a:pt x="1485" y="194"/>
                    </a:lnTo>
                    <a:lnTo>
                      <a:pt x="1475" y="199"/>
                    </a:lnTo>
                    <a:lnTo>
                      <a:pt x="1464" y="205"/>
                    </a:lnTo>
                    <a:lnTo>
                      <a:pt x="1451" y="210"/>
                    </a:lnTo>
                    <a:lnTo>
                      <a:pt x="1421" y="221"/>
                    </a:lnTo>
                    <a:lnTo>
                      <a:pt x="1384" y="231"/>
                    </a:lnTo>
                    <a:lnTo>
                      <a:pt x="1342" y="242"/>
                    </a:lnTo>
                    <a:lnTo>
                      <a:pt x="1294" y="252"/>
                    </a:lnTo>
                    <a:lnTo>
                      <a:pt x="1240" y="262"/>
                    </a:lnTo>
                    <a:lnTo>
                      <a:pt x="1181" y="271"/>
                    </a:lnTo>
                    <a:lnTo>
                      <a:pt x="1116" y="279"/>
                    </a:lnTo>
                    <a:lnTo>
                      <a:pt x="1048" y="285"/>
                    </a:lnTo>
                    <a:lnTo>
                      <a:pt x="973" y="291"/>
                    </a:lnTo>
                    <a:lnTo>
                      <a:pt x="895" y="295"/>
                    </a:lnTo>
                    <a:lnTo>
                      <a:pt x="812" y="298"/>
                    </a:lnTo>
                    <a:lnTo>
                      <a:pt x="725" y="299"/>
                    </a:lnTo>
                    <a:lnTo>
                      <a:pt x="653" y="298"/>
                    </a:lnTo>
                    <a:lnTo>
                      <a:pt x="583" y="295"/>
                    </a:lnTo>
                    <a:lnTo>
                      <a:pt x="514" y="291"/>
                    </a:lnTo>
                    <a:lnTo>
                      <a:pt x="449" y="285"/>
                    </a:lnTo>
                    <a:lnTo>
                      <a:pt x="385" y="279"/>
                    </a:lnTo>
                    <a:lnTo>
                      <a:pt x="326" y="271"/>
                    </a:lnTo>
                    <a:lnTo>
                      <a:pt x="269" y="262"/>
                    </a:lnTo>
                    <a:lnTo>
                      <a:pt x="218" y="252"/>
                    </a:lnTo>
                    <a:lnTo>
                      <a:pt x="170" y="242"/>
                    </a:lnTo>
                    <a:lnTo>
                      <a:pt x="127" y="231"/>
                    </a:lnTo>
                    <a:lnTo>
                      <a:pt x="90" y="221"/>
                    </a:lnTo>
                    <a:lnTo>
                      <a:pt x="59" y="210"/>
                    </a:lnTo>
                    <a:lnTo>
                      <a:pt x="46" y="205"/>
                    </a:lnTo>
                    <a:lnTo>
                      <a:pt x="34" y="199"/>
                    </a:lnTo>
                    <a:lnTo>
                      <a:pt x="24" y="194"/>
                    </a:lnTo>
                    <a:lnTo>
                      <a:pt x="16" y="189"/>
                    </a:lnTo>
                    <a:lnTo>
                      <a:pt x="8" y="184"/>
                    </a:lnTo>
                    <a:lnTo>
                      <a:pt x="3" y="179"/>
                    </a:lnTo>
                    <a:lnTo>
                      <a:pt x="1" y="174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84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75" name="Freeform 87"/>
              <p:cNvSpPr>
                <a:spLocks/>
              </p:cNvSpPr>
              <p:nvPr/>
            </p:nvSpPr>
            <p:spPr bwMode="auto">
              <a:xfrm>
                <a:off x="1206418" y="2759595"/>
                <a:ext cx="187325" cy="34925"/>
              </a:xfrm>
              <a:custGeom>
                <a:avLst/>
                <a:gdLst>
                  <a:gd name="T0" fmla="*/ 1658 w 1659"/>
                  <a:gd name="T1" fmla="*/ 81 h 306"/>
                  <a:gd name="T2" fmla="*/ 1652 w 1659"/>
                  <a:gd name="T3" fmla="*/ 66 h 306"/>
                  <a:gd name="T4" fmla="*/ 1638 w 1659"/>
                  <a:gd name="T5" fmla="*/ 53 h 306"/>
                  <a:gd name="T6" fmla="*/ 1617 w 1659"/>
                  <a:gd name="T7" fmla="*/ 42 h 306"/>
                  <a:gd name="T8" fmla="*/ 1589 w 1659"/>
                  <a:gd name="T9" fmla="*/ 32 h 306"/>
                  <a:gd name="T10" fmla="*/ 1555 w 1659"/>
                  <a:gd name="T11" fmla="*/ 25 h 306"/>
                  <a:gd name="T12" fmla="*/ 1491 w 1659"/>
                  <a:gd name="T13" fmla="*/ 16 h 306"/>
                  <a:gd name="T14" fmla="*/ 1382 w 1659"/>
                  <a:gd name="T15" fmla="*/ 7 h 306"/>
                  <a:gd name="T16" fmla="*/ 1247 w 1659"/>
                  <a:gd name="T17" fmla="*/ 3 h 306"/>
                  <a:gd name="T18" fmla="*/ 1086 w 1659"/>
                  <a:gd name="T19" fmla="*/ 0 h 306"/>
                  <a:gd name="T20" fmla="*/ 899 w 1659"/>
                  <a:gd name="T21" fmla="*/ 0 h 306"/>
                  <a:gd name="T22" fmla="*/ 707 w 1659"/>
                  <a:gd name="T23" fmla="*/ 0 h 306"/>
                  <a:gd name="T24" fmla="*/ 541 w 1659"/>
                  <a:gd name="T25" fmla="*/ 0 h 306"/>
                  <a:gd name="T26" fmla="*/ 395 w 1659"/>
                  <a:gd name="T27" fmla="*/ 3 h 306"/>
                  <a:gd name="T28" fmla="*/ 269 w 1659"/>
                  <a:gd name="T29" fmla="*/ 7 h 306"/>
                  <a:gd name="T30" fmla="*/ 165 w 1659"/>
                  <a:gd name="T31" fmla="*/ 16 h 306"/>
                  <a:gd name="T32" fmla="*/ 103 w 1659"/>
                  <a:gd name="T33" fmla="*/ 25 h 306"/>
                  <a:gd name="T34" fmla="*/ 69 w 1659"/>
                  <a:gd name="T35" fmla="*/ 32 h 306"/>
                  <a:gd name="T36" fmla="*/ 42 w 1659"/>
                  <a:gd name="T37" fmla="*/ 42 h 306"/>
                  <a:gd name="T38" fmla="*/ 21 w 1659"/>
                  <a:gd name="T39" fmla="*/ 53 h 306"/>
                  <a:gd name="T40" fmla="*/ 8 w 1659"/>
                  <a:gd name="T41" fmla="*/ 66 h 306"/>
                  <a:gd name="T42" fmla="*/ 1 w 1659"/>
                  <a:gd name="T43" fmla="*/ 81 h 306"/>
                  <a:gd name="T44" fmla="*/ 1 w 1659"/>
                  <a:gd name="T45" fmla="*/ 101 h 306"/>
                  <a:gd name="T46" fmla="*/ 8 w 1659"/>
                  <a:gd name="T47" fmla="*/ 124 h 306"/>
                  <a:gd name="T48" fmla="*/ 21 w 1659"/>
                  <a:gd name="T49" fmla="*/ 146 h 306"/>
                  <a:gd name="T50" fmla="*/ 42 w 1659"/>
                  <a:gd name="T51" fmla="*/ 167 h 306"/>
                  <a:gd name="T52" fmla="*/ 69 w 1659"/>
                  <a:gd name="T53" fmla="*/ 187 h 306"/>
                  <a:gd name="T54" fmla="*/ 103 w 1659"/>
                  <a:gd name="T55" fmla="*/ 206 h 306"/>
                  <a:gd name="T56" fmla="*/ 143 w 1659"/>
                  <a:gd name="T57" fmla="*/ 223 h 306"/>
                  <a:gd name="T58" fmla="*/ 189 w 1659"/>
                  <a:gd name="T59" fmla="*/ 238 h 306"/>
                  <a:gd name="T60" fmla="*/ 241 w 1659"/>
                  <a:gd name="T61" fmla="*/ 253 h 306"/>
                  <a:gd name="T62" fmla="*/ 298 w 1659"/>
                  <a:gd name="T63" fmla="*/ 265 h 306"/>
                  <a:gd name="T64" fmla="*/ 361 w 1659"/>
                  <a:gd name="T65" fmla="*/ 277 h 306"/>
                  <a:gd name="T66" fmla="*/ 429 w 1659"/>
                  <a:gd name="T67" fmla="*/ 286 h 306"/>
                  <a:gd name="T68" fmla="*/ 503 w 1659"/>
                  <a:gd name="T69" fmla="*/ 294 h 306"/>
                  <a:gd name="T70" fmla="*/ 581 w 1659"/>
                  <a:gd name="T71" fmla="*/ 300 h 306"/>
                  <a:gd name="T72" fmla="*/ 664 w 1659"/>
                  <a:gd name="T73" fmla="*/ 303 h 306"/>
                  <a:gd name="T74" fmla="*/ 751 w 1659"/>
                  <a:gd name="T75" fmla="*/ 305 h 306"/>
                  <a:gd name="T76" fmla="*/ 849 w 1659"/>
                  <a:gd name="T77" fmla="*/ 305 h 306"/>
                  <a:gd name="T78" fmla="*/ 949 w 1659"/>
                  <a:gd name="T79" fmla="*/ 303 h 306"/>
                  <a:gd name="T80" fmla="*/ 1041 w 1659"/>
                  <a:gd name="T81" fmla="*/ 300 h 306"/>
                  <a:gd name="T82" fmla="*/ 1129 w 1659"/>
                  <a:gd name="T83" fmla="*/ 294 h 306"/>
                  <a:gd name="T84" fmla="*/ 1210 w 1659"/>
                  <a:gd name="T85" fmla="*/ 286 h 306"/>
                  <a:gd name="T86" fmla="*/ 1283 w 1659"/>
                  <a:gd name="T87" fmla="*/ 277 h 306"/>
                  <a:gd name="T88" fmla="*/ 1351 w 1659"/>
                  <a:gd name="T89" fmla="*/ 265 h 306"/>
                  <a:gd name="T90" fmla="*/ 1412 w 1659"/>
                  <a:gd name="T91" fmla="*/ 253 h 306"/>
                  <a:gd name="T92" fmla="*/ 1467 w 1659"/>
                  <a:gd name="T93" fmla="*/ 238 h 306"/>
                  <a:gd name="T94" fmla="*/ 1514 w 1659"/>
                  <a:gd name="T95" fmla="*/ 223 h 306"/>
                  <a:gd name="T96" fmla="*/ 1555 w 1659"/>
                  <a:gd name="T97" fmla="*/ 206 h 306"/>
                  <a:gd name="T98" fmla="*/ 1589 w 1659"/>
                  <a:gd name="T99" fmla="*/ 187 h 306"/>
                  <a:gd name="T100" fmla="*/ 1617 w 1659"/>
                  <a:gd name="T101" fmla="*/ 167 h 306"/>
                  <a:gd name="T102" fmla="*/ 1638 w 1659"/>
                  <a:gd name="T103" fmla="*/ 146 h 306"/>
                  <a:gd name="T104" fmla="*/ 1652 w 1659"/>
                  <a:gd name="T105" fmla="*/ 124 h 306"/>
                  <a:gd name="T106" fmla="*/ 1658 w 1659"/>
                  <a:gd name="T107" fmla="*/ 101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59" h="306">
                    <a:moveTo>
                      <a:pt x="1659" y="89"/>
                    </a:moveTo>
                    <a:lnTo>
                      <a:pt x="1658" y="81"/>
                    </a:lnTo>
                    <a:lnTo>
                      <a:pt x="1656" y="73"/>
                    </a:lnTo>
                    <a:lnTo>
                      <a:pt x="1652" y="66"/>
                    </a:lnTo>
                    <a:lnTo>
                      <a:pt x="1646" y="60"/>
                    </a:lnTo>
                    <a:lnTo>
                      <a:pt x="1638" y="53"/>
                    </a:lnTo>
                    <a:lnTo>
                      <a:pt x="1628" y="47"/>
                    </a:lnTo>
                    <a:lnTo>
                      <a:pt x="1617" y="42"/>
                    </a:lnTo>
                    <a:lnTo>
                      <a:pt x="1604" y="37"/>
                    </a:lnTo>
                    <a:lnTo>
                      <a:pt x="1589" y="32"/>
                    </a:lnTo>
                    <a:lnTo>
                      <a:pt x="1573" y="28"/>
                    </a:lnTo>
                    <a:lnTo>
                      <a:pt x="1555" y="25"/>
                    </a:lnTo>
                    <a:lnTo>
                      <a:pt x="1535" y="21"/>
                    </a:lnTo>
                    <a:lnTo>
                      <a:pt x="1491" y="16"/>
                    </a:lnTo>
                    <a:lnTo>
                      <a:pt x="1439" y="11"/>
                    </a:lnTo>
                    <a:lnTo>
                      <a:pt x="1382" y="7"/>
                    </a:lnTo>
                    <a:lnTo>
                      <a:pt x="1317" y="4"/>
                    </a:lnTo>
                    <a:lnTo>
                      <a:pt x="1247" y="3"/>
                    </a:lnTo>
                    <a:lnTo>
                      <a:pt x="1169" y="1"/>
                    </a:lnTo>
                    <a:lnTo>
                      <a:pt x="1086" y="0"/>
                    </a:lnTo>
                    <a:lnTo>
                      <a:pt x="996" y="0"/>
                    </a:lnTo>
                    <a:lnTo>
                      <a:pt x="899" y="0"/>
                    </a:lnTo>
                    <a:lnTo>
                      <a:pt x="798" y="0"/>
                    </a:lnTo>
                    <a:lnTo>
                      <a:pt x="707" y="0"/>
                    </a:lnTo>
                    <a:lnTo>
                      <a:pt x="621" y="0"/>
                    </a:lnTo>
                    <a:lnTo>
                      <a:pt x="541" y="0"/>
                    </a:lnTo>
                    <a:lnTo>
                      <a:pt x="465" y="1"/>
                    </a:lnTo>
                    <a:lnTo>
                      <a:pt x="395" y="3"/>
                    </a:lnTo>
                    <a:lnTo>
                      <a:pt x="329" y="4"/>
                    </a:lnTo>
                    <a:lnTo>
                      <a:pt x="269" y="7"/>
                    </a:lnTo>
                    <a:lnTo>
                      <a:pt x="214" y="11"/>
                    </a:lnTo>
                    <a:lnTo>
                      <a:pt x="165" y="16"/>
                    </a:lnTo>
                    <a:lnTo>
                      <a:pt x="123" y="21"/>
                    </a:lnTo>
                    <a:lnTo>
                      <a:pt x="103" y="25"/>
                    </a:lnTo>
                    <a:lnTo>
                      <a:pt x="86" y="28"/>
                    </a:lnTo>
                    <a:lnTo>
                      <a:pt x="69" y="32"/>
                    </a:lnTo>
                    <a:lnTo>
                      <a:pt x="55" y="37"/>
                    </a:lnTo>
                    <a:lnTo>
                      <a:pt x="42" y="42"/>
                    </a:lnTo>
                    <a:lnTo>
                      <a:pt x="31" y="47"/>
                    </a:lnTo>
                    <a:lnTo>
                      <a:pt x="21" y="53"/>
                    </a:lnTo>
                    <a:lnTo>
                      <a:pt x="14" y="60"/>
                    </a:lnTo>
                    <a:lnTo>
                      <a:pt x="8" y="66"/>
                    </a:lnTo>
                    <a:lnTo>
                      <a:pt x="3" y="73"/>
                    </a:lnTo>
                    <a:lnTo>
                      <a:pt x="1" y="81"/>
                    </a:lnTo>
                    <a:lnTo>
                      <a:pt x="0" y="89"/>
                    </a:lnTo>
                    <a:lnTo>
                      <a:pt x="1" y="101"/>
                    </a:lnTo>
                    <a:lnTo>
                      <a:pt x="3" y="112"/>
                    </a:lnTo>
                    <a:lnTo>
                      <a:pt x="8" y="124"/>
                    </a:lnTo>
                    <a:lnTo>
                      <a:pt x="14" y="135"/>
                    </a:lnTo>
                    <a:lnTo>
                      <a:pt x="21" y="146"/>
                    </a:lnTo>
                    <a:lnTo>
                      <a:pt x="31" y="156"/>
                    </a:lnTo>
                    <a:lnTo>
                      <a:pt x="42" y="167"/>
                    </a:lnTo>
                    <a:lnTo>
                      <a:pt x="55" y="177"/>
                    </a:lnTo>
                    <a:lnTo>
                      <a:pt x="69" y="187"/>
                    </a:lnTo>
                    <a:lnTo>
                      <a:pt x="86" y="197"/>
                    </a:lnTo>
                    <a:lnTo>
                      <a:pt x="103" y="206"/>
                    </a:lnTo>
                    <a:lnTo>
                      <a:pt x="123" y="214"/>
                    </a:lnTo>
                    <a:lnTo>
                      <a:pt x="143" y="223"/>
                    </a:lnTo>
                    <a:lnTo>
                      <a:pt x="165" y="231"/>
                    </a:lnTo>
                    <a:lnTo>
                      <a:pt x="189" y="238"/>
                    </a:lnTo>
                    <a:lnTo>
                      <a:pt x="214" y="246"/>
                    </a:lnTo>
                    <a:lnTo>
                      <a:pt x="241" y="253"/>
                    </a:lnTo>
                    <a:lnTo>
                      <a:pt x="269" y="259"/>
                    </a:lnTo>
                    <a:lnTo>
                      <a:pt x="298" y="265"/>
                    </a:lnTo>
                    <a:lnTo>
                      <a:pt x="329" y="271"/>
                    </a:lnTo>
                    <a:lnTo>
                      <a:pt x="361" y="277"/>
                    </a:lnTo>
                    <a:lnTo>
                      <a:pt x="395" y="281"/>
                    </a:lnTo>
                    <a:lnTo>
                      <a:pt x="429" y="286"/>
                    </a:lnTo>
                    <a:lnTo>
                      <a:pt x="465" y="290"/>
                    </a:lnTo>
                    <a:lnTo>
                      <a:pt x="503" y="294"/>
                    </a:lnTo>
                    <a:lnTo>
                      <a:pt x="541" y="297"/>
                    </a:lnTo>
                    <a:lnTo>
                      <a:pt x="581" y="300"/>
                    </a:lnTo>
                    <a:lnTo>
                      <a:pt x="621" y="302"/>
                    </a:lnTo>
                    <a:lnTo>
                      <a:pt x="664" y="303"/>
                    </a:lnTo>
                    <a:lnTo>
                      <a:pt x="707" y="305"/>
                    </a:lnTo>
                    <a:lnTo>
                      <a:pt x="751" y="305"/>
                    </a:lnTo>
                    <a:lnTo>
                      <a:pt x="798" y="306"/>
                    </a:lnTo>
                    <a:lnTo>
                      <a:pt x="849" y="305"/>
                    </a:lnTo>
                    <a:lnTo>
                      <a:pt x="899" y="305"/>
                    </a:lnTo>
                    <a:lnTo>
                      <a:pt x="949" y="303"/>
                    </a:lnTo>
                    <a:lnTo>
                      <a:pt x="996" y="302"/>
                    </a:lnTo>
                    <a:lnTo>
                      <a:pt x="1041" y="300"/>
                    </a:lnTo>
                    <a:lnTo>
                      <a:pt x="1086" y="297"/>
                    </a:lnTo>
                    <a:lnTo>
                      <a:pt x="1129" y="294"/>
                    </a:lnTo>
                    <a:lnTo>
                      <a:pt x="1169" y="290"/>
                    </a:lnTo>
                    <a:lnTo>
                      <a:pt x="1210" y="286"/>
                    </a:lnTo>
                    <a:lnTo>
                      <a:pt x="1247" y="281"/>
                    </a:lnTo>
                    <a:lnTo>
                      <a:pt x="1283" y="277"/>
                    </a:lnTo>
                    <a:lnTo>
                      <a:pt x="1317" y="271"/>
                    </a:lnTo>
                    <a:lnTo>
                      <a:pt x="1351" y="265"/>
                    </a:lnTo>
                    <a:lnTo>
                      <a:pt x="1382" y="259"/>
                    </a:lnTo>
                    <a:lnTo>
                      <a:pt x="1412" y="253"/>
                    </a:lnTo>
                    <a:lnTo>
                      <a:pt x="1439" y="246"/>
                    </a:lnTo>
                    <a:lnTo>
                      <a:pt x="1467" y="238"/>
                    </a:lnTo>
                    <a:lnTo>
                      <a:pt x="1491" y="231"/>
                    </a:lnTo>
                    <a:lnTo>
                      <a:pt x="1514" y="223"/>
                    </a:lnTo>
                    <a:lnTo>
                      <a:pt x="1535" y="214"/>
                    </a:lnTo>
                    <a:lnTo>
                      <a:pt x="1555" y="206"/>
                    </a:lnTo>
                    <a:lnTo>
                      <a:pt x="1573" y="197"/>
                    </a:lnTo>
                    <a:lnTo>
                      <a:pt x="1589" y="187"/>
                    </a:lnTo>
                    <a:lnTo>
                      <a:pt x="1604" y="177"/>
                    </a:lnTo>
                    <a:lnTo>
                      <a:pt x="1617" y="167"/>
                    </a:lnTo>
                    <a:lnTo>
                      <a:pt x="1628" y="156"/>
                    </a:lnTo>
                    <a:lnTo>
                      <a:pt x="1638" y="146"/>
                    </a:lnTo>
                    <a:lnTo>
                      <a:pt x="1646" y="135"/>
                    </a:lnTo>
                    <a:lnTo>
                      <a:pt x="1652" y="124"/>
                    </a:lnTo>
                    <a:lnTo>
                      <a:pt x="1656" y="112"/>
                    </a:lnTo>
                    <a:lnTo>
                      <a:pt x="1658" y="101"/>
                    </a:lnTo>
                    <a:lnTo>
                      <a:pt x="1659" y="89"/>
                    </a:lnTo>
                    <a:close/>
                  </a:path>
                </a:pathLst>
              </a:custGeom>
              <a:solidFill>
                <a:srgbClr val="87A0A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76" name="Freeform 88"/>
              <p:cNvSpPr>
                <a:spLocks/>
              </p:cNvSpPr>
              <p:nvPr/>
            </p:nvSpPr>
            <p:spPr bwMode="auto">
              <a:xfrm>
                <a:off x="1206418" y="2770708"/>
                <a:ext cx="187325" cy="42863"/>
              </a:xfrm>
              <a:custGeom>
                <a:avLst/>
                <a:gdLst>
                  <a:gd name="T0" fmla="*/ 1 w 1659"/>
                  <a:gd name="T1" fmla="*/ 12 h 387"/>
                  <a:gd name="T2" fmla="*/ 8 w 1659"/>
                  <a:gd name="T3" fmla="*/ 35 h 387"/>
                  <a:gd name="T4" fmla="*/ 21 w 1659"/>
                  <a:gd name="T5" fmla="*/ 57 h 387"/>
                  <a:gd name="T6" fmla="*/ 42 w 1659"/>
                  <a:gd name="T7" fmla="*/ 78 h 387"/>
                  <a:gd name="T8" fmla="*/ 69 w 1659"/>
                  <a:gd name="T9" fmla="*/ 98 h 387"/>
                  <a:gd name="T10" fmla="*/ 103 w 1659"/>
                  <a:gd name="T11" fmla="*/ 117 h 387"/>
                  <a:gd name="T12" fmla="*/ 143 w 1659"/>
                  <a:gd name="T13" fmla="*/ 134 h 387"/>
                  <a:gd name="T14" fmla="*/ 189 w 1659"/>
                  <a:gd name="T15" fmla="*/ 149 h 387"/>
                  <a:gd name="T16" fmla="*/ 241 w 1659"/>
                  <a:gd name="T17" fmla="*/ 164 h 387"/>
                  <a:gd name="T18" fmla="*/ 298 w 1659"/>
                  <a:gd name="T19" fmla="*/ 176 h 387"/>
                  <a:gd name="T20" fmla="*/ 361 w 1659"/>
                  <a:gd name="T21" fmla="*/ 188 h 387"/>
                  <a:gd name="T22" fmla="*/ 429 w 1659"/>
                  <a:gd name="T23" fmla="*/ 197 h 387"/>
                  <a:gd name="T24" fmla="*/ 503 w 1659"/>
                  <a:gd name="T25" fmla="*/ 205 h 387"/>
                  <a:gd name="T26" fmla="*/ 581 w 1659"/>
                  <a:gd name="T27" fmla="*/ 211 h 387"/>
                  <a:gd name="T28" fmla="*/ 664 w 1659"/>
                  <a:gd name="T29" fmla="*/ 214 h 387"/>
                  <a:gd name="T30" fmla="*/ 751 w 1659"/>
                  <a:gd name="T31" fmla="*/ 216 h 387"/>
                  <a:gd name="T32" fmla="*/ 849 w 1659"/>
                  <a:gd name="T33" fmla="*/ 216 h 387"/>
                  <a:gd name="T34" fmla="*/ 949 w 1659"/>
                  <a:gd name="T35" fmla="*/ 214 h 387"/>
                  <a:gd name="T36" fmla="*/ 1041 w 1659"/>
                  <a:gd name="T37" fmla="*/ 211 h 387"/>
                  <a:gd name="T38" fmla="*/ 1129 w 1659"/>
                  <a:gd name="T39" fmla="*/ 205 h 387"/>
                  <a:gd name="T40" fmla="*/ 1210 w 1659"/>
                  <a:gd name="T41" fmla="*/ 197 h 387"/>
                  <a:gd name="T42" fmla="*/ 1283 w 1659"/>
                  <a:gd name="T43" fmla="*/ 188 h 387"/>
                  <a:gd name="T44" fmla="*/ 1351 w 1659"/>
                  <a:gd name="T45" fmla="*/ 176 h 387"/>
                  <a:gd name="T46" fmla="*/ 1412 w 1659"/>
                  <a:gd name="T47" fmla="*/ 164 h 387"/>
                  <a:gd name="T48" fmla="*/ 1467 w 1659"/>
                  <a:gd name="T49" fmla="*/ 149 h 387"/>
                  <a:gd name="T50" fmla="*/ 1514 w 1659"/>
                  <a:gd name="T51" fmla="*/ 134 h 387"/>
                  <a:gd name="T52" fmla="*/ 1555 w 1659"/>
                  <a:gd name="T53" fmla="*/ 117 h 387"/>
                  <a:gd name="T54" fmla="*/ 1589 w 1659"/>
                  <a:gd name="T55" fmla="*/ 98 h 387"/>
                  <a:gd name="T56" fmla="*/ 1617 w 1659"/>
                  <a:gd name="T57" fmla="*/ 78 h 387"/>
                  <a:gd name="T58" fmla="*/ 1638 w 1659"/>
                  <a:gd name="T59" fmla="*/ 57 h 387"/>
                  <a:gd name="T60" fmla="*/ 1652 w 1659"/>
                  <a:gd name="T61" fmla="*/ 35 h 387"/>
                  <a:gd name="T62" fmla="*/ 1658 w 1659"/>
                  <a:gd name="T63" fmla="*/ 12 h 387"/>
                  <a:gd name="T64" fmla="*/ 1659 w 1659"/>
                  <a:gd name="T65" fmla="*/ 217 h 387"/>
                  <a:gd name="T66" fmla="*/ 1646 w 1659"/>
                  <a:gd name="T67" fmla="*/ 227 h 387"/>
                  <a:gd name="T68" fmla="*/ 1604 w 1659"/>
                  <a:gd name="T69" fmla="*/ 247 h 387"/>
                  <a:gd name="T70" fmla="*/ 1535 w 1659"/>
                  <a:gd name="T71" fmla="*/ 274 h 387"/>
                  <a:gd name="T72" fmla="*/ 1439 w 1659"/>
                  <a:gd name="T73" fmla="*/ 305 h 387"/>
                  <a:gd name="T74" fmla="*/ 1382 w 1659"/>
                  <a:gd name="T75" fmla="*/ 320 h 387"/>
                  <a:gd name="T76" fmla="*/ 1317 w 1659"/>
                  <a:gd name="T77" fmla="*/ 335 h 387"/>
                  <a:gd name="T78" fmla="*/ 1247 w 1659"/>
                  <a:gd name="T79" fmla="*/ 349 h 387"/>
                  <a:gd name="T80" fmla="*/ 1169 w 1659"/>
                  <a:gd name="T81" fmla="*/ 362 h 387"/>
                  <a:gd name="T82" fmla="*/ 1086 w 1659"/>
                  <a:gd name="T83" fmla="*/ 372 h 387"/>
                  <a:gd name="T84" fmla="*/ 996 w 1659"/>
                  <a:gd name="T85" fmla="*/ 380 h 387"/>
                  <a:gd name="T86" fmla="*/ 899 w 1659"/>
                  <a:gd name="T87" fmla="*/ 385 h 387"/>
                  <a:gd name="T88" fmla="*/ 798 w 1659"/>
                  <a:gd name="T89" fmla="*/ 387 h 387"/>
                  <a:gd name="T90" fmla="*/ 707 w 1659"/>
                  <a:gd name="T91" fmla="*/ 385 h 387"/>
                  <a:gd name="T92" fmla="*/ 621 w 1659"/>
                  <a:gd name="T93" fmla="*/ 380 h 387"/>
                  <a:gd name="T94" fmla="*/ 541 w 1659"/>
                  <a:gd name="T95" fmla="*/ 372 h 387"/>
                  <a:gd name="T96" fmla="*/ 465 w 1659"/>
                  <a:gd name="T97" fmla="*/ 362 h 387"/>
                  <a:gd name="T98" fmla="*/ 395 w 1659"/>
                  <a:gd name="T99" fmla="*/ 349 h 387"/>
                  <a:gd name="T100" fmla="*/ 329 w 1659"/>
                  <a:gd name="T101" fmla="*/ 335 h 387"/>
                  <a:gd name="T102" fmla="*/ 269 w 1659"/>
                  <a:gd name="T103" fmla="*/ 320 h 387"/>
                  <a:gd name="T104" fmla="*/ 214 w 1659"/>
                  <a:gd name="T105" fmla="*/ 305 h 387"/>
                  <a:gd name="T106" fmla="*/ 123 w 1659"/>
                  <a:gd name="T107" fmla="*/ 274 h 387"/>
                  <a:gd name="T108" fmla="*/ 55 w 1659"/>
                  <a:gd name="T109" fmla="*/ 247 h 387"/>
                  <a:gd name="T110" fmla="*/ 14 w 1659"/>
                  <a:gd name="T111" fmla="*/ 227 h 387"/>
                  <a:gd name="T112" fmla="*/ 0 w 1659"/>
                  <a:gd name="T113" fmla="*/ 217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59" h="387">
                    <a:moveTo>
                      <a:pt x="0" y="0"/>
                    </a:moveTo>
                    <a:lnTo>
                      <a:pt x="1" y="12"/>
                    </a:lnTo>
                    <a:lnTo>
                      <a:pt x="3" y="23"/>
                    </a:lnTo>
                    <a:lnTo>
                      <a:pt x="8" y="35"/>
                    </a:lnTo>
                    <a:lnTo>
                      <a:pt x="14" y="46"/>
                    </a:lnTo>
                    <a:lnTo>
                      <a:pt x="21" y="57"/>
                    </a:lnTo>
                    <a:lnTo>
                      <a:pt x="31" y="67"/>
                    </a:lnTo>
                    <a:lnTo>
                      <a:pt x="42" y="78"/>
                    </a:lnTo>
                    <a:lnTo>
                      <a:pt x="55" y="88"/>
                    </a:lnTo>
                    <a:lnTo>
                      <a:pt x="69" y="98"/>
                    </a:lnTo>
                    <a:lnTo>
                      <a:pt x="86" y="108"/>
                    </a:lnTo>
                    <a:lnTo>
                      <a:pt x="103" y="117"/>
                    </a:lnTo>
                    <a:lnTo>
                      <a:pt x="123" y="125"/>
                    </a:lnTo>
                    <a:lnTo>
                      <a:pt x="143" y="134"/>
                    </a:lnTo>
                    <a:lnTo>
                      <a:pt x="165" y="142"/>
                    </a:lnTo>
                    <a:lnTo>
                      <a:pt x="189" y="149"/>
                    </a:lnTo>
                    <a:lnTo>
                      <a:pt x="214" y="157"/>
                    </a:lnTo>
                    <a:lnTo>
                      <a:pt x="241" y="164"/>
                    </a:lnTo>
                    <a:lnTo>
                      <a:pt x="269" y="170"/>
                    </a:lnTo>
                    <a:lnTo>
                      <a:pt x="298" y="176"/>
                    </a:lnTo>
                    <a:lnTo>
                      <a:pt x="329" y="182"/>
                    </a:lnTo>
                    <a:lnTo>
                      <a:pt x="361" y="188"/>
                    </a:lnTo>
                    <a:lnTo>
                      <a:pt x="395" y="192"/>
                    </a:lnTo>
                    <a:lnTo>
                      <a:pt x="429" y="197"/>
                    </a:lnTo>
                    <a:lnTo>
                      <a:pt x="465" y="201"/>
                    </a:lnTo>
                    <a:lnTo>
                      <a:pt x="503" y="205"/>
                    </a:lnTo>
                    <a:lnTo>
                      <a:pt x="541" y="208"/>
                    </a:lnTo>
                    <a:lnTo>
                      <a:pt x="581" y="211"/>
                    </a:lnTo>
                    <a:lnTo>
                      <a:pt x="621" y="213"/>
                    </a:lnTo>
                    <a:lnTo>
                      <a:pt x="664" y="214"/>
                    </a:lnTo>
                    <a:lnTo>
                      <a:pt x="707" y="216"/>
                    </a:lnTo>
                    <a:lnTo>
                      <a:pt x="751" y="216"/>
                    </a:lnTo>
                    <a:lnTo>
                      <a:pt x="798" y="217"/>
                    </a:lnTo>
                    <a:lnTo>
                      <a:pt x="849" y="216"/>
                    </a:lnTo>
                    <a:lnTo>
                      <a:pt x="899" y="216"/>
                    </a:lnTo>
                    <a:lnTo>
                      <a:pt x="949" y="214"/>
                    </a:lnTo>
                    <a:lnTo>
                      <a:pt x="996" y="213"/>
                    </a:lnTo>
                    <a:lnTo>
                      <a:pt x="1041" y="211"/>
                    </a:lnTo>
                    <a:lnTo>
                      <a:pt x="1086" y="208"/>
                    </a:lnTo>
                    <a:lnTo>
                      <a:pt x="1129" y="205"/>
                    </a:lnTo>
                    <a:lnTo>
                      <a:pt x="1169" y="201"/>
                    </a:lnTo>
                    <a:lnTo>
                      <a:pt x="1210" y="197"/>
                    </a:lnTo>
                    <a:lnTo>
                      <a:pt x="1247" y="192"/>
                    </a:lnTo>
                    <a:lnTo>
                      <a:pt x="1283" y="188"/>
                    </a:lnTo>
                    <a:lnTo>
                      <a:pt x="1317" y="182"/>
                    </a:lnTo>
                    <a:lnTo>
                      <a:pt x="1351" y="176"/>
                    </a:lnTo>
                    <a:lnTo>
                      <a:pt x="1382" y="170"/>
                    </a:lnTo>
                    <a:lnTo>
                      <a:pt x="1412" y="164"/>
                    </a:lnTo>
                    <a:lnTo>
                      <a:pt x="1439" y="157"/>
                    </a:lnTo>
                    <a:lnTo>
                      <a:pt x="1467" y="149"/>
                    </a:lnTo>
                    <a:lnTo>
                      <a:pt x="1491" y="142"/>
                    </a:lnTo>
                    <a:lnTo>
                      <a:pt x="1514" y="134"/>
                    </a:lnTo>
                    <a:lnTo>
                      <a:pt x="1535" y="125"/>
                    </a:lnTo>
                    <a:lnTo>
                      <a:pt x="1555" y="117"/>
                    </a:lnTo>
                    <a:lnTo>
                      <a:pt x="1573" y="108"/>
                    </a:lnTo>
                    <a:lnTo>
                      <a:pt x="1589" y="98"/>
                    </a:lnTo>
                    <a:lnTo>
                      <a:pt x="1604" y="88"/>
                    </a:lnTo>
                    <a:lnTo>
                      <a:pt x="1617" y="78"/>
                    </a:lnTo>
                    <a:lnTo>
                      <a:pt x="1628" y="67"/>
                    </a:lnTo>
                    <a:lnTo>
                      <a:pt x="1638" y="57"/>
                    </a:lnTo>
                    <a:lnTo>
                      <a:pt x="1646" y="46"/>
                    </a:lnTo>
                    <a:lnTo>
                      <a:pt x="1652" y="35"/>
                    </a:lnTo>
                    <a:lnTo>
                      <a:pt x="1656" y="23"/>
                    </a:lnTo>
                    <a:lnTo>
                      <a:pt x="1658" y="12"/>
                    </a:lnTo>
                    <a:lnTo>
                      <a:pt x="1659" y="0"/>
                    </a:lnTo>
                    <a:lnTo>
                      <a:pt x="1659" y="217"/>
                    </a:lnTo>
                    <a:lnTo>
                      <a:pt x="1656" y="220"/>
                    </a:lnTo>
                    <a:lnTo>
                      <a:pt x="1646" y="227"/>
                    </a:lnTo>
                    <a:lnTo>
                      <a:pt x="1628" y="236"/>
                    </a:lnTo>
                    <a:lnTo>
                      <a:pt x="1604" y="247"/>
                    </a:lnTo>
                    <a:lnTo>
                      <a:pt x="1573" y="260"/>
                    </a:lnTo>
                    <a:lnTo>
                      <a:pt x="1535" y="274"/>
                    </a:lnTo>
                    <a:lnTo>
                      <a:pt x="1491" y="289"/>
                    </a:lnTo>
                    <a:lnTo>
                      <a:pt x="1439" y="305"/>
                    </a:lnTo>
                    <a:lnTo>
                      <a:pt x="1412" y="312"/>
                    </a:lnTo>
                    <a:lnTo>
                      <a:pt x="1382" y="320"/>
                    </a:lnTo>
                    <a:lnTo>
                      <a:pt x="1351" y="327"/>
                    </a:lnTo>
                    <a:lnTo>
                      <a:pt x="1317" y="335"/>
                    </a:lnTo>
                    <a:lnTo>
                      <a:pt x="1283" y="342"/>
                    </a:lnTo>
                    <a:lnTo>
                      <a:pt x="1247" y="349"/>
                    </a:lnTo>
                    <a:lnTo>
                      <a:pt x="1210" y="356"/>
                    </a:lnTo>
                    <a:lnTo>
                      <a:pt x="1169" y="362"/>
                    </a:lnTo>
                    <a:lnTo>
                      <a:pt x="1129" y="367"/>
                    </a:lnTo>
                    <a:lnTo>
                      <a:pt x="1086" y="372"/>
                    </a:lnTo>
                    <a:lnTo>
                      <a:pt x="1041" y="376"/>
                    </a:lnTo>
                    <a:lnTo>
                      <a:pt x="996" y="380"/>
                    </a:lnTo>
                    <a:lnTo>
                      <a:pt x="949" y="383"/>
                    </a:lnTo>
                    <a:lnTo>
                      <a:pt x="899" y="385"/>
                    </a:lnTo>
                    <a:lnTo>
                      <a:pt x="849" y="386"/>
                    </a:lnTo>
                    <a:lnTo>
                      <a:pt x="798" y="387"/>
                    </a:lnTo>
                    <a:lnTo>
                      <a:pt x="751" y="386"/>
                    </a:lnTo>
                    <a:lnTo>
                      <a:pt x="707" y="385"/>
                    </a:lnTo>
                    <a:lnTo>
                      <a:pt x="664" y="383"/>
                    </a:lnTo>
                    <a:lnTo>
                      <a:pt x="621" y="380"/>
                    </a:lnTo>
                    <a:lnTo>
                      <a:pt x="581" y="376"/>
                    </a:lnTo>
                    <a:lnTo>
                      <a:pt x="541" y="372"/>
                    </a:lnTo>
                    <a:lnTo>
                      <a:pt x="503" y="367"/>
                    </a:lnTo>
                    <a:lnTo>
                      <a:pt x="465" y="362"/>
                    </a:lnTo>
                    <a:lnTo>
                      <a:pt x="429" y="356"/>
                    </a:lnTo>
                    <a:lnTo>
                      <a:pt x="395" y="349"/>
                    </a:lnTo>
                    <a:lnTo>
                      <a:pt x="361" y="342"/>
                    </a:lnTo>
                    <a:lnTo>
                      <a:pt x="329" y="335"/>
                    </a:lnTo>
                    <a:lnTo>
                      <a:pt x="298" y="327"/>
                    </a:lnTo>
                    <a:lnTo>
                      <a:pt x="269" y="320"/>
                    </a:lnTo>
                    <a:lnTo>
                      <a:pt x="241" y="312"/>
                    </a:lnTo>
                    <a:lnTo>
                      <a:pt x="214" y="305"/>
                    </a:lnTo>
                    <a:lnTo>
                      <a:pt x="165" y="289"/>
                    </a:lnTo>
                    <a:lnTo>
                      <a:pt x="123" y="274"/>
                    </a:lnTo>
                    <a:lnTo>
                      <a:pt x="86" y="260"/>
                    </a:lnTo>
                    <a:lnTo>
                      <a:pt x="55" y="247"/>
                    </a:lnTo>
                    <a:lnTo>
                      <a:pt x="31" y="236"/>
                    </a:lnTo>
                    <a:lnTo>
                      <a:pt x="14" y="227"/>
                    </a:lnTo>
                    <a:lnTo>
                      <a:pt x="3" y="220"/>
                    </a:lnTo>
                    <a:lnTo>
                      <a:pt x="0" y="2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84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77" name="Freeform 89"/>
              <p:cNvSpPr>
                <a:spLocks/>
              </p:cNvSpPr>
              <p:nvPr/>
            </p:nvSpPr>
            <p:spPr bwMode="auto">
              <a:xfrm>
                <a:off x="1238168" y="2723083"/>
                <a:ext cx="165100" cy="41275"/>
              </a:xfrm>
              <a:custGeom>
                <a:avLst/>
                <a:gdLst>
                  <a:gd name="T0" fmla="*/ 1458 w 1458"/>
                  <a:gd name="T1" fmla="*/ 152 h 371"/>
                  <a:gd name="T2" fmla="*/ 1454 w 1458"/>
                  <a:gd name="T3" fmla="*/ 133 h 371"/>
                  <a:gd name="T4" fmla="*/ 1445 w 1458"/>
                  <a:gd name="T5" fmla="*/ 116 h 371"/>
                  <a:gd name="T6" fmla="*/ 1433 w 1458"/>
                  <a:gd name="T7" fmla="*/ 100 h 371"/>
                  <a:gd name="T8" fmla="*/ 1416 w 1458"/>
                  <a:gd name="T9" fmla="*/ 85 h 371"/>
                  <a:gd name="T10" fmla="*/ 1394 w 1458"/>
                  <a:gd name="T11" fmla="*/ 71 h 371"/>
                  <a:gd name="T12" fmla="*/ 1367 w 1458"/>
                  <a:gd name="T13" fmla="*/ 58 h 371"/>
                  <a:gd name="T14" fmla="*/ 1335 w 1458"/>
                  <a:gd name="T15" fmla="*/ 47 h 371"/>
                  <a:gd name="T16" fmla="*/ 1297 w 1458"/>
                  <a:gd name="T17" fmla="*/ 37 h 371"/>
                  <a:gd name="T18" fmla="*/ 1254 w 1458"/>
                  <a:gd name="T19" fmla="*/ 28 h 371"/>
                  <a:gd name="T20" fmla="*/ 1176 w 1458"/>
                  <a:gd name="T21" fmla="*/ 17 h 371"/>
                  <a:gd name="T22" fmla="*/ 1053 w 1458"/>
                  <a:gd name="T23" fmla="*/ 6 h 371"/>
                  <a:gd name="T24" fmla="*/ 901 w 1458"/>
                  <a:gd name="T25" fmla="*/ 0 h 371"/>
                  <a:gd name="T26" fmla="*/ 728 w 1458"/>
                  <a:gd name="T27" fmla="*/ 0 h 371"/>
                  <a:gd name="T28" fmla="*/ 568 w 1458"/>
                  <a:gd name="T29" fmla="*/ 6 h 371"/>
                  <a:gd name="T30" fmla="*/ 421 w 1458"/>
                  <a:gd name="T31" fmla="*/ 17 h 371"/>
                  <a:gd name="T32" fmla="*/ 292 w 1458"/>
                  <a:gd name="T33" fmla="*/ 32 h 371"/>
                  <a:gd name="T34" fmla="*/ 207 w 1458"/>
                  <a:gd name="T35" fmla="*/ 47 h 371"/>
                  <a:gd name="T36" fmla="*/ 158 w 1458"/>
                  <a:gd name="T37" fmla="*/ 58 h 371"/>
                  <a:gd name="T38" fmla="*/ 115 w 1458"/>
                  <a:gd name="T39" fmla="*/ 71 h 371"/>
                  <a:gd name="T40" fmla="*/ 79 w 1458"/>
                  <a:gd name="T41" fmla="*/ 85 h 371"/>
                  <a:gd name="T42" fmla="*/ 47 w 1458"/>
                  <a:gd name="T43" fmla="*/ 100 h 371"/>
                  <a:gd name="T44" fmla="*/ 24 w 1458"/>
                  <a:gd name="T45" fmla="*/ 116 h 371"/>
                  <a:gd name="T46" fmla="*/ 9 w 1458"/>
                  <a:gd name="T47" fmla="*/ 133 h 371"/>
                  <a:gd name="T48" fmla="*/ 1 w 1458"/>
                  <a:gd name="T49" fmla="*/ 152 h 371"/>
                  <a:gd name="T50" fmla="*/ 1 w 1458"/>
                  <a:gd name="T51" fmla="*/ 177 h 371"/>
                  <a:gd name="T52" fmla="*/ 9 w 1458"/>
                  <a:gd name="T53" fmla="*/ 206 h 371"/>
                  <a:gd name="T54" fmla="*/ 24 w 1458"/>
                  <a:gd name="T55" fmla="*/ 232 h 371"/>
                  <a:gd name="T56" fmla="*/ 47 w 1458"/>
                  <a:gd name="T57" fmla="*/ 255 h 371"/>
                  <a:gd name="T58" fmla="*/ 79 w 1458"/>
                  <a:gd name="T59" fmla="*/ 276 h 371"/>
                  <a:gd name="T60" fmla="*/ 115 w 1458"/>
                  <a:gd name="T61" fmla="*/ 294 h 371"/>
                  <a:gd name="T62" fmla="*/ 158 w 1458"/>
                  <a:gd name="T63" fmla="*/ 310 h 371"/>
                  <a:gd name="T64" fmla="*/ 207 w 1458"/>
                  <a:gd name="T65" fmla="*/ 324 h 371"/>
                  <a:gd name="T66" fmla="*/ 262 w 1458"/>
                  <a:gd name="T67" fmla="*/ 335 h 371"/>
                  <a:gd name="T68" fmla="*/ 322 w 1458"/>
                  <a:gd name="T69" fmla="*/ 345 h 371"/>
                  <a:gd name="T70" fmla="*/ 421 w 1458"/>
                  <a:gd name="T71" fmla="*/ 356 h 371"/>
                  <a:gd name="T72" fmla="*/ 568 w 1458"/>
                  <a:gd name="T73" fmla="*/ 366 h 371"/>
                  <a:gd name="T74" fmla="*/ 728 w 1458"/>
                  <a:gd name="T75" fmla="*/ 370 h 371"/>
                  <a:gd name="T76" fmla="*/ 901 w 1458"/>
                  <a:gd name="T77" fmla="*/ 370 h 371"/>
                  <a:gd name="T78" fmla="*/ 1053 w 1458"/>
                  <a:gd name="T79" fmla="*/ 366 h 371"/>
                  <a:gd name="T80" fmla="*/ 1148 w 1458"/>
                  <a:gd name="T81" fmla="*/ 359 h 371"/>
                  <a:gd name="T82" fmla="*/ 1204 w 1458"/>
                  <a:gd name="T83" fmla="*/ 353 h 371"/>
                  <a:gd name="T84" fmla="*/ 1254 w 1458"/>
                  <a:gd name="T85" fmla="*/ 345 h 371"/>
                  <a:gd name="T86" fmla="*/ 1297 w 1458"/>
                  <a:gd name="T87" fmla="*/ 335 h 371"/>
                  <a:gd name="T88" fmla="*/ 1335 w 1458"/>
                  <a:gd name="T89" fmla="*/ 324 h 371"/>
                  <a:gd name="T90" fmla="*/ 1367 w 1458"/>
                  <a:gd name="T91" fmla="*/ 310 h 371"/>
                  <a:gd name="T92" fmla="*/ 1394 w 1458"/>
                  <a:gd name="T93" fmla="*/ 294 h 371"/>
                  <a:gd name="T94" fmla="*/ 1416 w 1458"/>
                  <a:gd name="T95" fmla="*/ 276 h 371"/>
                  <a:gd name="T96" fmla="*/ 1433 w 1458"/>
                  <a:gd name="T97" fmla="*/ 255 h 371"/>
                  <a:gd name="T98" fmla="*/ 1445 w 1458"/>
                  <a:gd name="T99" fmla="*/ 232 h 371"/>
                  <a:gd name="T100" fmla="*/ 1454 w 1458"/>
                  <a:gd name="T101" fmla="*/ 206 h 371"/>
                  <a:gd name="T102" fmla="*/ 1458 w 1458"/>
                  <a:gd name="T103" fmla="*/ 177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58" h="371">
                    <a:moveTo>
                      <a:pt x="1458" y="162"/>
                    </a:moveTo>
                    <a:lnTo>
                      <a:pt x="1458" y="152"/>
                    </a:lnTo>
                    <a:lnTo>
                      <a:pt x="1456" y="143"/>
                    </a:lnTo>
                    <a:lnTo>
                      <a:pt x="1454" y="133"/>
                    </a:lnTo>
                    <a:lnTo>
                      <a:pt x="1450" y="124"/>
                    </a:lnTo>
                    <a:lnTo>
                      <a:pt x="1445" y="116"/>
                    </a:lnTo>
                    <a:lnTo>
                      <a:pt x="1439" y="107"/>
                    </a:lnTo>
                    <a:lnTo>
                      <a:pt x="1433" y="100"/>
                    </a:lnTo>
                    <a:lnTo>
                      <a:pt x="1425" y="92"/>
                    </a:lnTo>
                    <a:lnTo>
                      <a:pt x="1416" y="85"/>
                    </a:lnTo>
                    <a:lnTo>
                      <a:pt x="1406" y="78"/>
                    </a:lnTo>
                    <a:lnTo>
                      <a:pt x="1394" y="71"/>
                    </a:lnTo>
                    <a:lnTo>
                      <a:pt x="1381" y="65"/>
                    </a:lnTo>
                    <a:lnTo>
                      <a:pt x="1367" y="58"/>
                    </a:lnTo>
                    <a:lnTo>
                      <a:pt x="1352" y="53"/>
                    </a:lnTo>
                    <a:lnTo>
                      <a:pt x="1335" y="47"/>
                    </a:lnTo>
                    <a:lnTo>
                      <a:pt x="1317" y="42"/>
                    </a:lnTo>
                    <a:lnTo>
                      <a:pt x="1297" y="37"/>
                    </a:lnTo>
                    <a:lnTo>
                      <a:pt x="1276" y="32"/>
                    </a:lnTo>
                    <a:lnTo>
                      <a:pt x="1254" y="28"/>
                    </a:lnTo>
                    <a:lnTo>
                      <a:pt x="1230" y="24"/>
                    </a:lnTo>
                    <a:lnTo>
                      <a:pt x="1176" y="17"/>
                    </a:lnTo>
                    <a:lnTo>
                      <a:pt x="1118" y="10"/>
                    </a:lnTo>
                    <a:lnTo>
                      <a:pt x="1053" y="6"/>
                    </a:lnTo>
                    <a:lnTo>
                      <a:pt x="980" y="2"/>
                    </a:lnTo>
                    <a:lnTo>
                      <a:pt x="901" y="0"/>
                    </a:lnTo>
                    <a:lnTo>
                      <a:pt x="813" y="0"/>
                    </a:lnTo>
                    <a:lnTo>
                      <a:pt x="728" y="0"/>
                    </a:lnTo>
                    <a:lnTo>
                      <a:pt x="647" y="2"/>
                    </a:lnTo>
                    <a:lnTo>
                      <a:pt x="568" y="6"/>
                    </a:lnTo>
                    <a:lnTo>
                      <a:pt x="493" y="10"/>
                    </a:lnTo>
                    <a:lnTo>
                      <a:pt x="421" y="17"/>
                    </a:lnTo>
                    <a:lnTo>
                      <a:pt x="354" y="24"/>
                    </a:lnTo>
                    <a:lnTo>
                      <a:pt x="292" y="32"/>
                    </a:lnTo>
                    <a:lnTo>
                      <a:pt x="235" y="42"/>
                    </a:lnTo>
                    <a:lnTo>
                      <a:pt x="207" y="47"/>
                    </a:lnTo>
                    <a:lnTo>
                      <a:pt x="182" y="53"/>
                    </a:lnTo>
                    <a:lnTo>
                      <a:pt x="158" y="58"/>
                    </a:lnTo>
                    <a:lnTo>
                      <a:pt x="136" y="65"/>
                    </a:lnTo>
                    <a:lnTo>
                      <a:pt x="115" y="71"/>
                    </a:lnTo>
                    <a:lnTo>
                      <a:pt x="96" y="78"/>
                    </a:lnTo>
                    <a:lnTo>
                      <a:pt x="79" y="85"/>
                    </a:lnTo>
                    <a:lnTo>
                      <a:pt x="62" y="92"/>
                    </a:lnTo>
                    <a:lnTo>
                      <a:pt x="47" y="100"/>
                    </a:lnTo>
                    <a:lnTo>
                      <a:pt x="35" y="107"/>
                    </a:lnTo>
                    <a:lnTo>
                      <a:pt x="24" y="116"/>
                    </a:lnTo>
                    <a:lnTo>
                      <a:pt x="16" y="124"/>
                    </a:lnTo>
                    <a:lnTo>
                      <a:pt x="9" y="133"/>
                    </a:lnTo>
                    <a:lnTo>
                      <a:pt x="4" y="143"/>
                    </a:lnTo>
                    <a:lnTo>
                      <a:pt x="1" y="152"/>
                    </a:lnTo>
                    <a:lnTo>
                      <a:pt x="0" y="162"/>
                    </a:lnTo>
                    <a:lnTo>
                      <a:pt x="1" y="177"/>
                    </a:lnTo>
                    <a:lnTo>
                      <a:pt x="4" y="192"/>
                    </a:lnTo>
                    <a:lnTo>
                      <a:pt x="9" y="206"/>
                    </a:lnTo>
                    <a:lnTo>
                      <a:pt x="16" y="219"/>
                    </a:lnTo>
                    <a:lnTo>
                      <a:pt x="24" y="232"/>
                    </a:lnTo>
                    <a:lnTo>
                      <a:pt x="35" y="243"/>
                    </a:lnTo>
                    <a:lnTo>
                      <a:pt x="47" y="255"/>
                    </a:lnTo>
                    <a:lnTo>
                      <a:pt x="62" y="266"/>
                    </a:lnTo>
                    <a:lnTo>
                      <a:pt x="79" y="276"/>
                    </a:lnTo>
                    <a:lnTo>
                      <a:pt x="96" y="286"/>
                    </a:lnTo>
                    <a:lnTo>
                      <a:pt x="115" y="294"/>
                    </a:lnTo>
                    <a:lnTo>
                      <a:pt x="136" y="302"/>
                    </a:lnTo>
                    <a:lnTo>
                      <a:pt x="158" y="310"/>
                    </a:lnTo>
                    <a:lnTo>
                      <a:pt x="182" y="317"/>
                    </a:lnTo>
                    <a:lnTo>
                      <a:pt x="207" y="324"/>
                    </a:lnTo>
                    <a:lnTo>
                      <a:pt x="235" y="330"/>
                    </a:lnTo>
                    <a:lnTo>
                      <a:pt x="262" y="335"/>
                    </a:lnTo>
                    <a:lnTo>
                      <a:pt x="292" y="340"/>
                    </a:lnTo>
                    <a:lnTo>
                      <a:pt x="322" y="345"/>
                    </a:lnTo>
                    <a:lnTo>
                      <a:pt x="354" y="349"/>
                    </a:lnTo>
                    <a:lnTo>
                      <a:pt x="421" y="356"/>
                    </a:lnTo>
                    <a:lnTo>
                      <a:pt x="493" y="362"/>
                    </a:lnTo>
                    <a:lnTo>
                      <a:pt x="568" y="366"/>
                    </a:lnTo>
                    <a:lnTo>
                      <a:pt x="647" y="369"/>
                    </a:lnTo>
                    <a:lnTo>
                      <a:pt x="728" y="370"/>
                    </a:lnTo>
                    <a:lnTo>
                      <a:pt x="813" y="371"/>
                    </a:lnTo>
                    <a:lnTo>
                      <a:pt x="901" y="370"/>
                    </a:lnTo>
                    <a:lnTo>
                      <a:pt x="980" y="369"/>
                    </a:lnTo>
                    <a:lnTo>
                      <a:pt x="1053" y="366"/>
                    </a:lnTo>
                    <a:lnTo>
                      <a:pt x="1118" y="362"/>
                    </a:lnTo>
                    <a:lnTo>
                      <a:pt x="1148" y="359"/>
                    </a:lnTo>
                    <a:lnTo>
                      <a:pt x="1176" y="356"/>
                    </a:lnTo>
                    <a:lnTo>
                      <a:pt x="1204" y="353"/>
                    </a:lnTo>
                    <a:lnTo>
                      <a:pt x="1230" y="349"/>
                    </a:lnTo>
                    <a:lnTo>
                      <a:pt x="1254" y="345"/>
                    </a:lnTo>
                    <a:lnTo>
                      <a:pt x="1276" y="340"/>
                    </a:lnTo>
                    <a:lnTo>
                      <a:pt x="1297" y="335"/>
                    </a:lnTo>
                    <a:lnTo>
                      <a:pt x="1317" y="330"/>
                    </a:lnTo>
                    <a:lnTo>
                      <a:pt x="1335" y="324"/>
                    </a:lnTo>
                    <a:lnTo>
                      <a:pt x="1352" y="317"/>
                    </a:lnTo>
                    <a:lnTo>
                      <a:pt x="1367" y="310"/>
                    </a:lnTo>
                    <a:lnTo>
                      <a:pt x="1381" y="302"/>
                    </a:lnTo>
                    <a:lnTo>
                      <a:pt x="1394" y="294"/>
                    </a:lnTo>
                    <a:lnTo>
                      <a:pt x="1406" y="286"/>
                    </a:lnTo>
                    <a:lnTo>
                      <a:pt x="1416" y="276"/>
                    </a:lnTo>
                    <a:lnTo>
                      <a:pt x="1425" y="266"/>
                    </a:lnTo>
                    <a:lnTo>
                      <a:pt x="1433" y="255"/>
                    </a:lnTo>
                    <a:lnTo>
                      <a:pt x="1439" y="243"/>
                    </a:lnTo>
                    <a:lnTo>
                      <a:pt x="1445" y="232"/>
                    </a:lnTo>
                    <a:lnTo>
                      <a:pt x="1450" y="219"/>
                    </a:lnTo>
                    <a:lnTo>
                      <a:pt x="1454" y="206"/>
                    </a:lnTo>
                    <a:lnTo>
                      <a:pt x="1456" y="192"/>
                    </a:lnTo>
                    <a:lnTo>
                      <a:pt x="1458" y="177"/>
                    </a:lnTo>
                    <a:lnTo>
                      <a:pt x="1458" y="162"/>
                    </a:lnTo>
                    <a:close/>
                  </a:path>
                </a:pathLst>
              </a:custGeom>
              <a:solidFill>
                <a:srgbClr val="93AA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78" name="Freeform 90"/>
              <p:cNvSpPr>
                <a:spLocks/>
              </p:cNvSpPr>
              <p:nvPr/>
            </p:nvSpPr>
            <p:spPr bwMode="auto">
              <a:xfrm>
                <a:off x="1238168" y="2740545"/>
                <a:ext cx="165100" cy="30163"/>
              </a:xfrm>
              <a:custGeom>
                <a:avLst/>
                <a:gdLst>
                  <a:gd name="T0" fmla="*/ 1 w 1458"/>
                  <a:gd name="T1" fmla="*/ 15 h 258"/>
                  <a:gd name="T2" fmla="*/ 9 w 1458"/>
                  <a:gd name="T3" fmla="*/ 44 h 258"/>
                  <a:gd name="T4" fmla="*/ 24 w 1458"/>
                  <a:gd name="T5" fmla="*/ 70 h 258"/>
                  <a:gd name="T6" fmla="*/ 47 w 1458"/>
                  <a:gd name="T7" fmla="*/ 93 h 258"/>
                  <a:gd name="T8" fmla="*/ 79 w 1458"/>
                  <a:gd name="T9" fmla="*/ 114 h 258"/>
                  <a:gd name="T10" fmla="*/ 115 w 1458"/>
                  <a:gd name="T11" fmla="*/ 132 h 258"/>
                  <a:gd name="T12" fmla="*/ 158 w 1458"/>
                  <a:gd name="T13" fmla="*/ 148 h 258"/>
                  <a:gd name="T14" fmla="*/ 207 w 1458"/>
                  <a:gd name="T15" fmla="*/ 162 h 258"/>
                  <a:gd name="T16" fmla="*/ 262 w 1458"/>
                  <a:gd name="T17" fmla="*/ 173 h 258"/>
                  <a:gd name="T18" fmla="*/ 322 w 1458"/>
                  <a:gd name="T19" fmla="*/ 183 h 258"/>
                  <a:gd name="T20" fmla="*/ 421 w 1458"/>
                  <a:gd name="T21" fmla="*/ 194 h 258"/>
                  <a:gd name="T22" fmla="*/ 568 w 1458"/>
                  <a:gd name="T23" fmla="*/ 204 h 258"/>
                  <a:gd name="T24" fmla="*/ 728 w 1458"/>
                  <a:gd name="T25" fmla="*/ 208 h 258"/>
                  <a:gd name="T26" fmla="*/ 901 w 1458"/>
                  <a:gd name="T27" fmla="*/ 208 h 258"/>
                  <a:gd name="T28" fmla="*/ 1053 w 1458"/>
                  <a:gd name="T29" fmla="*/ 204 h 258"/>
                  <a:gd name="T30" fmla="*/ 1148 w 1458"/>
                  <a:gd name="T31" fmla="*/ 197 h 258"/>
                  <a:gd name="T32" fmla="*/ 1204 w 1458"/>
                  <a:gd name="T33" fmla="*/ 191 h 258"/>
                  <a:gd name="T34" fmla="*/ 1254 w 1458"/>
                  <a:gd name="T35" fmla="*/ 183 h 258"/>
                  <a:gd name="T36" fmla="*/ 1297 w 1458"/>
                  <a:gd name="T37" fmla="*/ 173 h 258"/>
                  <a:gd name="T38" fmla="*/ 1335 w 1458"/>
                  <a:gd name="T39" fmla="*/ 162 h 258"/>
                  <a:gd name="T40" fmla="*/ 1367 w 1458"/>
                  <a:gd name="T41" fmla="*/ 148 h 258"/>
                  <a:gd name="T42" fmla="*/ 1394 w 1458"/>
                  <a:gd name="T43" fmla="*/ 132 h 258"/>
                  <a:gd name="T44" fmla="*/ 1416 w 1458"/>
                  <a:gd name="T45" fmla="*/ 114 h 258"/>
                  <a:gd name="T46" fmla="*/ 1433 w 1458"/>
                  <a:gd name="T47" fmla="*/ 93 h 258"/>
                  <a:gd name="T48" fmla="*/ 1445 w 1458"/>
                  <a:gd name="T49" fmla="*/ 70 h 258"/>
                  <a:gd name="T50" fmla="*/ 1454 w 1458"/>
                  <a:gd name="T51" fmla="*/ 44 h 258"/>
                  <a:gd name="T52" fmla="*/ 1458 w 1458"/>
                  <a:gd name="T53" fmla="*/ 15 h 258"/>
                  <a:gd name="T54" fmla="*/ 1458 w 1458"/>
                  <a:gd name="T55" fmla="*/ 169 h 258"/>
                  <a:gd name="T56" fmla="*/ 1456 w 1458"/>
                  <a:gd name="T57" fmla="*/ 184 h 258"/>
                  <a:gd name="T58" fmla="*/ 1450 w 1458"/>
                  <a:gd name="T59" fmla="*/ 198 h 258"/>
                  <a:gd name="T60" fmla="*/ 1439 w 1458"/>
                  <a:gd name="T61" fmla="*/ 210 h 258"/>
                  <a:gd name="T62" fmla="*/ 1425 w 1458"/>
                  <a:gd name="T63" fmla="*/ 220 h 258"/>
                  <a:gd name="T64" fmla="*/ 1406 w 1458"/>
                  <a:gd name="T65" fmla="*/ 229 h 258"/>
                  <a:gd name="T66" fmla="*/ 1381 w 1458"/>
                  <a:gd name="T67" fmla="*/ 236 h 258"/>
                  <a:gd name="T68" fmla="*/ 1352 w 1458"/>
                  <a:gd name="T69" fmla="*/ 242 h 258"/>
                  <a:gd name="T70" fmla="*/ 1317 w 1458"/>
                  <a:gd name="T71" fmla="*/ 247 h 258"/>
                  <a:gd name="T72" fmla="*/ 1230 w 1458"/>
                  <a:gd name="T73" fmla="*/ 253 h 258"/>
                  <a:gd name="T74" fmla="*/ 1118 w 1458"/>
                  <a:gd name="T75" fmla="*/ 256 h 258"/>
                  <a:gd name="T76" fmla="*/ 813 w 1458"/>
                  <a:gd name="T77" fmla="*/ 258 h 258"/>
                  <a:gd name="T78" fmla="*/ 647 w 1458"/>
                  <a:gd name="T79" fmla="*/ 258 h 258"/>
                  <a:gd name="T80" fmla="*/ 493 w 1458"/>
                  <a:gd name="T81" fmla="*/ 256 h 258"/>
                  <a:gd name="T82" fmla="*/ 354 w 1458"/>
                  <a:gd name="T83" fmla="*/ 253 h 258"/>
                  <a:gd name="T84" fmla="*/ 235 w 1458"/>
                  <a:gd name="T85" fmla="*/ 247 h 258"/>
                  <a:gd name="T86" fmla="*/ 136 w 1458"/>
                  <a:gd name="T87" fmla="*/ 236 h 258"/>
                  <a:gd name="T88" fmla="*/ 96 w 1458"/>
                  <a:gd name="T89" fmla="*/ 229 h 258"/>
                  <a:gd name="T90" fmla="*/ 62 w 1458"/>
                  <a:gd name="T91" fmla="*/ 220 h 258"/>
                  <a:gd name="T92" fmla="*/ 35 w 1458"/>
                  <a:gd name="T93" fmla="*/ 210 h 258"/>
                  <a:gd name="T94" fmla="*/ 16 w 1458"/>
                  <a:gd name="T95" fmla="*/ 198 h 258"/>
                  <a:gd name="T96" fmla="*/ 4 w 1458"/>
                  <a:gd name="T97" fmla="*/ 184 h 258"/>
                  <a:gd name="T98" fmla="*/ 0 w 1458"/>
                  <a:gd name="T99" fmla="*/ 169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58" h="258">
                    <a:moveTo>
                      <a:pt x="0" y="0"/>
                    </a:moveTo>
                    <a:lnTo>
                      <a:pt x="1" y="15"/>
                    </a:lnTo>
                    <a:lnTo>
                      <a:pt x="4" y="30"/>
                    </a:lnTo>
                    <a:lnTo>
                      <a:pt x="9" y="44"/>
                    </a:lnTo>
                    <a:lnTo>
                      <a:pt x="16" y="57"/>
                    </a:lnTo>
                    <a:lnTo>
                      <a:pt x="24" y="70"/>
                    </a:lnTo>
                    <a:lnTo>
                      <a:pt x="35" y="81"/>
                    </a:lnTo>
                    <a:lnTo>
                      <a:pt x="47" y="93"/>
                    </a:lnTo>
                    <a:lnTo>
                      <a:pt x="62" y="104"/>
                    </a:lnTo>
                    <a:lnTo>
                      <a:pt x="79" y="114"/>
                    </a:lnTo>
                    <a:lnTo>
                      <a:pt x="96" y="124"/>
                    </a:lnTo>
                    <a:lnTo>
                      <a:pt x="115" y="132"/>
                    </a:lnTo>
                    <a:lnTo>
                      <a:pt x="136" y="140"/>
                    </a:lnTo>
                    <a:lnTo>
                      <a:pt x="158" y="148"/>
                    </a:lnTo>
                    <a:lnTo>
                      <a:pt x="182" y="155"/>
                    </a:lnTo>
                    <a:lnTo>
                      <a:pt x="207" y="162"/>
                    </a:lnTo>
                    <a:lnTo>
                      <a:pt x="235" y="168"/>
                    </a:lnTo>
                    <a:lnTo>
                      <a:pt x="262" y="173"/>
                    </a:lnTo>
                    <a:lnTo>
                      <a:pt x="292" y="178"/>
                    </a:lnTo>
                    <a:lnTo>
                      <a:pt x="322" y="183"/>
                    </a:lnTo>
                    <a:lnTo>
                      <a:pt x="354" y="187"/>
                    </a:lnTo>
                    <a:lnTo>
                      <a:pt x="421" y="194"/>
                    </a:lnTo>
                    <a:lnTo>
                      <a:pt x="493" y="200"/>
                    </a:lnTo>
                    <a:lnTo>
                      <a:pt x="568" y="204"/>
                    </a:lnTo>
                    <a:lnTo>
                      <a:pt x="647" y="207"/>
                    </a:lnTo>
                    <a:lnTo>
                      <a:pt x="728" y="208"/>
                    </a:lnTo>
                    <a:lnTo>
                      <a:pt x="813" y="209"/>
                    </a:lnTo>
                    <a:lnTo>
                      <a:pt x="901" y="208"/>
                    </a:lnTo>
                    <a:lnTo>
                      <a:pt x="980" y="207"/>
                    </a:lnTo>
                    <a:lnTo>
                      <a:pt x="1053" y="204"/>
                    </a:lnTo>
                    <a:lnTo>
                      <a:pt x="1118" y="200"/>
                    </a:lnTo>
                    <a:lnTo>
                      <a:pt x="1148" y="197"/>
                    </a:lnTo>
                    <a:lnTo>
                      <a:pt x="1176" y="194"/>
                    </a:lnTo>
                    <a:lnTo>
                      <a:pt x="1204" y="191"/>
                    </a:lnTo>
                    <a:lnTo>
                      <a:pt x="1230" y="187"/>
                    </a:lnTo>
                    <a:lnTo>
                      <a:pt x="1254" y="183"/>
                    </a:lnTo>
                    <a:lnTo>
                      <a:pt x="1276" y="178"/>
                    </a:lnTo>
                    <a:lnTo>
                      <a:pt x="1297" y="173"/>
                    </a:lnTo>
                    <a:lnTo>
                      <a:pt x="1317" y="168"/>
                    </a:lnTo>
                    <a:lnTo>
                      <a:pt x="1335" y="162"/>
                    </a:lnTo>
                    <a:lnTo>
                      <a:pt x="1352" y="155"/>
                    </a:lnTo>
                    <a:lnTo>
                      <a:pt x="1367" y="148"/>
                    </a:lnTo>
                    <a:lnTo>
                      <a:pt x="1381" y="140"/>
                    </a:lnTo>
                    <a:lnTo>
                      <a:pt x="1394" y="132"/>
                    </a:lnTo>
                    <a:lnTo>
                      <a:pt x="1406" y="124"/>
                    </a:lnTo>
                    <a:lnTo>
                      <a:pt x="1416" y="114"/>
                    </a:lnTo>
                    <a:lnTo>
                      <a:pt x="1425" y="104"/>
                    </a:lnTo>
                    <a:lnTo>
                      <a:pt x="1433" y="93"/>
                    </a:lnTo>
                    <a:lnTo>
                      <a:pt x="1439" y="81"/>
                    </a:lnTo>
                    <a:lnTo>
                      <a:pt x="1445" y="70"/>
                    </a:lnTo>
                    <a:lnTo>
                      <a:pt x="1450" y="57"/>
                    </a:lnTo>
                    <a:lnTo>
                      <a:pt x="1454" y="44"/>
                    </a:lnTo>
                    <a:lnTo>
                      <a:pt x="1456" y="30"/>
                    </a:lnTo>
                    <a:lnTo>
                      <a:pt x="1458" y="15"/>
                    </a:lnTo>
                    <a:lnTo>
                      <a:pt x="1458" y="0"/>
                    </a:lnTo>
                    <a:lnTo>
                      <a:pt x="1458" y="169"/>
                    </a:lnTo>
                    <a:lnTo>
                      <a:pt x="1458" y="177"/>
                    </a:lnTo>
                    <a:lnTo>
                      <a:pt x="1456" y="184"/>
                    </a:lnTo>
                    <a:lnTo>
                      <a:pt x="1454" y="191"/>
                    </a:lnTo>
                    <a:lnTo>
                      <a:pt x="1450" y="198"/>
                    </a:lnTo>
                    <a:lnTo>
                      <a:pt x="1445" y="204"/>
                    </a:lnTo>
                    <a:lnTo>
                      <a:pt x="1439" y="210"/>
                    </a:lnTo>
                    <a:lnTo>
                      <a:pt x="1433" y="215"/>
                    </a:lnTo>
                    <a:lnTo>
                      <a:pt x="1425" y="220"/>
                    </a:lnTo>
                    <a:lnTo>
                      <a:pt x="1416" y="224"/>
                    </a:lnTo>
                    <a:lnTo>
                      <a:pt x="1406" y="229"/>
                    </a:lnTo>
                    <a:lnTo>
                      <a:pt x="1394" y="233"/>
                    </a:lnTo>
                    <a:lnTo>
                      <a:pt x="1381" y="236"/>
                    </a:lnTo>
                    <a:lnTo>
                      <a:pt x="1367" y="239"/>
                    </a:lnTo>
                    <a:lnTo>
                      <a:pt x="1352" y="242"/>
                    </a:lnTo>
                    <a:lnTo>
                      <a:pt x="1335" y="245"/>
                    </a:lnTo>
                    <a:lnTo>
                      <a:pt x="1317" y="247"/>
                    </a:lnTo>
                    <a:lnTo>
                      <a:pt x="1276" y="250"/>
                    </a:lnTo>
                    <a:lnTo>
                      <a:pt x="1230" y="253"/>
                    </a:lnTo>
                    <a:lnTo>
                      <a:pt x="1176" y="255"/>
                    </a:lnTo>
                    <a:lnTo>
                      <a:pt x="1118" y="256"/>
                    </a:lnTo>
                    <a:lnTo>
                      <a:pt x="980" y="258"/>
                    </a:lnTo>
                    <a:lnTo>
                      <a:pt x="813" y="258"/>
                    </a:lnTo>
                    <a:lnTo>
                      <a:pt x="728" y="258"/>
                    </a:lnTo>
                    <a:lnTo>
                      <a:pt x="647" y="258"/>
                    </a:lnTo>
                    <a:lnTo>
                      <a:pt x="568" y="257"/>
                    </a:lnTo>
                    <a:lnTo>
                      <a:pt x="493" y="256"/>
                    </a:lnTo>
                    <a:lnTo>
                      <a:pt x="421" y="255"/>
                    </a:lnTo>
                    <a:lnTo>
                      <a:pt x="354" y="253"/>
                    </a:lnTo>
                    <a:lnTo>
                      <a:pt x="292" y="250"/>
                    </a:lnTo>
                    <a:lnTo>
                      <a:pt x="235" y="247"/>
                    </a:lnTo>
                    <a:lnTo>
                      <a:pt x="182" y="242"/>
                    </a:lnTo>
                    <a:lnTo>
                      <a:pt x="136" y="236"/>
                    </a:lnTo>
                    <a:lnTo>
                      <a:pt x="115" y="233"/>
                    </a:lnTo>
                    <a:lnTo>
                      <a:pt x="96" y="229"/>
                    </a:lnTo>
                    <a:lnTo>
                      <a:pt x="79" y="224"/>
                    </a:lnTo>
                    <a:lnTo>
                      <a:pt x="62" y="220"/>
                    </a:lnTo>
                    <a:lnTo>
                      <a:pt x="47" y="215"/>
                    </a:lnTo>
                    <a:lnTo>
                      <a:pt x="35" y="210"/>
                    </a:lnTo>
                    <a:lnTo>
                      <a:pt x="24" y="204"/>
                    </a:lnTo>
                    <a:lnTo>
                      <a:pt x="16" y="198"/>
                    </a:lnTo>
                    <a:lnTo>
                      <a:pt x="9" y="191"/>
                    </a:lnTo>
                    <a:lnTo>
                      <a:pt x="4" y="184"/>
                    </a:lnTo>
                    <a:lnTo>
                      <a:pt x="1" y="177"/>
                    </a:lnTo>
                    <a:lnTo>
                      <a:pt x="0" y="1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95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79" name="Freeform 91"/>
              <p:cNvSpPr>
                <a:spLocks/>
              </p:cNvSpPr>
              <p:nvPr/>
            </p:nvSpPr>
            <p:spPr bwMode="auto">
              <a:xfrm>
                <a:off x="1215943" y="2696095"/>
                <a:ext cx="184150" cy="44450"/>
              </a:xfrm>
              <a:custGeom>
                <a:avLst/>
                <a:gdLst>
                  <a:gd name="T0" fmla="*/ 1625 w 1626"/>
                  <a:gd name="T1" fmla="*/ 224 h 395"/>
                  <a:gd name="T2" fmla="*/ 1617 w 1626"/>
                  <a:gd name="T3" fmla="*/ 205 h 395"/>
                  <a:gd name="T4" fmla="*/ 1602 w 1626"/>
                  <a:gd name="T5" fmla="*/ 186 h 395"/>
                  <a:gd name="T6" fmla="*/ 1579 w 1626"/>
                  <a:gd name="T7" fmla="*/ 166 h 395"/>
                  <a:gd name="T8" fmla="*/ 1550 w 1626"/>
                  <a:gd name="T9" fmla="*/ 146 h 395"/>
                  <a:gd name="T10" fmla="*/ 1513 w 1626"/>
                  <a:gd name="T11" fmla="*/ 127 h 395"/>
                  <a:gd name="T12" fmla="*/ 1471 w 1626"/>
                  <a:gd name="T13" fmla="*/ 107 h 395"/>
                  <a:gd name="T14" fmla="*/ 1422 w 1626"/>
                  <a:gd name="T15" fmla="*/ 89 h 395"/>
                  <a:gd name="T16" fmla="*/ 1368 w 1626"/>
                  <a:gd name="T17" fmla="*/ 71 h 395"/>
                  <a:gd name="T18" fmla="*/ 1309 w 1626"/>
                  <a:gd name="T19" fmla="*/ 55 h 395"/>
                  <a:gd name="T20" fmla="*/ 1245 w 1626"/>
                  <a:gd name="T21" fmla="*/ 41 h 395"/>
                  <a:gd name="T22" fmla="*/ 1176 w 1626"/>
                  <a:gd name="T23" fmla="*/ 28 h 395"/>
                  <a:gd name="T24" fmla="*/ 1104 w 1626"/>
                  <a:gd name="T25" fmla="*/ 18 h 395"/>
                  <a:gd name="T26" fmla="*/ 1027 w 1626"/>
                  <a:gd name="T27" fmla="*/ 9 h 395"/>
                  <a:gd name="T28" fmla="*/ 947 w 1626"/>
                  <a:gd name="T29" fmla="*/ 3 h 395"/>
                  <a:gd name="T30" fmla="*/ 864 w 1626"/>
                  <a:gd name="T31" fmla="*/ 0 h 395"/>
                  <a:gd name="T32" fmla="*/ 786 w 1626"/>
                  <a:gd name="T33" fmla="*/ 0 h 395"/>
                  <a:gd name="T34" fmla="*/ 717 w 1626"/>
                  <a:gd name="T35" fmla="*/ 3 h 395"/>
                  <a:gd name="T36" fmla="*/ 646 w 1626"/>
                  <a:gd name="T37" fmla="*/ 9 h 395"/>
                  <a:gd name="T38" fmla="*/ 575 w 1626"/>
                  <a:gd name="T39" fmla="*/ 18 h 395"/>
                  <a:gd name="T40" fmla="*/ 504 w 1626"/>
                  <a:gd name="T41" fmla="*/ 28 h 395"/>
                  <a:gd name="T42" fmla="*/ 436 w 1626"/>
                  <a:gd name="T43" fmla="*/ 41 h 395"/>
                  <a:gd name="T44" fmla="*/ 368 w 1626"/>
                  <a:gd name="T45" fmla="*/ 55 h 395"/>
                  <a:gd name="T46" fmla="*/ 305 w 1626"/>
                  <a:gd name="T47" fmla="*/ 71 h 395"/>
                  <a:gd name="T48" fmla="*/ 244 w 1626"/>
                  <a:gd name="T49" fmla="*/ 89 h 395"/>
                  <a:gd name="T50" fmla="*/ 189 w 1626"/>
                  <a:gd name="T51" fmla="*/ 107 h 395"/>
                  <a:gd name="T52" fmla="*/ 140 w 1626"/>
                  <a:gd name="T53" fmla="*/ 127 h 395"/>
                  <a:gd name="T54" fmla="*/ 96 w 1626"/>
                  <a:gd name="T55" fmla="*/ 146 h 395"/>
                  <a:gd name="T56" fmla="*/ 59 w 1626"/>
                  <a:gd name="T57" fmla="*/ 166 h 395"/>
                  <a:gd name="T58" fmla="*/ 31 w 1626"/>
                  <a:gd name="T59" fmla="*/ 186 h 395"/>
                  <a:gd name="T60" fmla="*/ 11 w 1626"/>
                  <a:gd name="T61" fmla="*/ 205 h 395"/>
                  <a:gd name="T62" fmla="*/ 1 w 1626"/>
                  <a:gd name="T63" fmla="*/ 224 h 395"/>
                  <a:gd name="T64" fmla="*/ 1 w 1626"/>
                  <a:gd name="T65" fmla="*/ 238 h 395"/>
                  <a:gd name="T66" fmla="*/ 11 w 1626"/>
                  <a:gd name="T67" fmla="*/ 251 h 395"/>
                  <a:gd name="T68" fmla="*/ 31 w 1626"/>
                  <a:gd name="T69" fmla="*/ 263 h 395"/>
                  <a:gd name="T70" fmla="*/ 59 w 1626"/>
                  <a:gd name="T71" fmla="*/ 276 h 395"/>
                  <a:gd name="T72" fmla="*/ 116 w 1626"/>
                  <a:gd name="T73" fmla="*/ 296 h 395"/>
                  <a:gd name="T74" fmla="*/ 216 w 1626"/>
                  <a:gd name="T75" fmla="*/ 322 h 395"/>
                  <a:gd name="T76" fmla="*/ 336 w 1626"/>
                  <a:gd name="T77" fmla="*/ 347 h 395"/>
                  <a:gd name="T78" fmla="*/ 470 w 1626"/>
                  <a:gd name="T79" fmla="*/ 368 h 395"/>
                  <a:gd name="T80" fmla="*/ 611 w 1626"/>
                  <a:gd name="T81" fmla="*/ 385 h 395"/>
                  <a:gd name="T82" fmla="*/ 717 w 1626"/>
                  <a:gd name="T83" fmla="*/ 392 h 395"/>
                  <a:gd name="T84" fmla="*/ 786 w 1626"/>
                  <a:gd name="T85" fmla="*/ 395 h 395"/>
                  <a:gd name="T86" fmla="*/ 864 w 1626"/>
                  <a:gd name="T87" fmla="*/ 395 h 395"/>
                  <a:gd name="T88" fmla="*/ 947 w 1626"/>
                  <a:gd name="T89" fmla="*/ 392 h 395"/>
                  <a:gd name="T90" fmla="*/ 1027 w 1626"/>
                  <a:gd name="T91" fmla="*/ 388 h 395"/>
                  <a:gd name="T92" fmla="*/ 1104 w 1626"/>
                  <a:gd name="T93" fmla="*/ 382 h 395"/>
                  <a:gd name="T94" fmla="*/ 1211 w 1626"/>
                  <a:gd name="T95" fmla="*/ 368 h 395"/>
                  <a:gd name="T96" fmla="*/ 1339 w 1626"/>
                  <a:gd name="T97" fmla="*/ 347 h 395"/>
                  <a:gd name="T98" fmla="*/ 1447 w 1626"/>
                  <a:gd name="T99" fmla="*/ 322 h 395"/>
                  <a:gd name="T100" fmla="*/ 1513 w 1626"/>
                  <a:gd name="T101" fmla="*/ 302 h 395"/>
                  <a:gd name="T102" fmla="*/ 1550 w 1626"/>
                  <a:gd name="T103" fmla="*/ 289 h 395"/>
                  <a:gd name="T104" fmla="*/ 1579 w 1626"/>
                  <a:gd name="T105" fmla="*/ 276 h 395"/>
                  <a:gd name="T106" fmla="*/ 1602 w 1626"/>
                  <a:gd name="T107" fmla="*/ 263 h 395"/>
                  <a:gd name="T108" fmla="*/ 1617 w 1626"/>
                  <a:gd name="T109" fmla="*/ 251 h 395"/>
                  <a:gd name="T110" fmla="*/ 1625 w 1626"/>
                  <a:gd name="T111" fmla="*/ 23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26" h="395">
                    <a:moveTo>
                      <a:pt x="1626" y="233"/>
                    </a:moveTo>
                    <a:lnTo>
                      <a:pt x="1625" y="224"/>
                    </a:lnTo>
                    <a:lnTo>
                      <a:pt x="1622" y="214"/>
                    </a:lnTo>
                    <a:lnTo>
                      <a:pt x="1617" y="205"/>
                    </a:lnTo>
                    <a:lnTo>
                      <a:pt x="1611" y="195"/>
                    </a:lnTo>
                    <a:lnTo>
                      <a:pt x="1602" y="186"/>
                    </a:lnTo>
                    <a:lnTo>
                      <a:pt x="1592" y="176"/>
                    </a:lnTo>
                    <a:lnTo>
                      <a:pt x="1579" y="166"/>
                    </a:lnTo>
                    <a:lnTo>
                      <a:pt x="1565" y="156"/>
                    </a:lnTo>
                    <a:lnTo>
                      <a:pt x="1550" y="146"/>
                    </a:lnTo>
                    <a:lnTo>
                      <a:pt x="1533" y="137"/>
                    </a:lnTo>
                    <a:lnTo>
                      <a:pt x="1513" y="127"/>
                    </a:lnTo>
                    <a:lnTo>
                      <a:pt x="1492" y="116"/>
                    </a:lnTo>
                    <a:lnTo>
                      <a:pt x="1471" y="107"/>
                    </a:lnTo>
                    <a:lnTo>
                      <a:pt x="1447" y="98"/>
                    </a:lnTo>
                    <a:lnTo>
                      <a:pt x="1422" y="89"/>
                    </a:lnTo>
                    <a:lnTo>
                      <a:pt x="1396" y="80"/>
                    </a:lnTo>
                    <a:lnTo>
                      <a:pt x="1368" y="71"/>
                    </a:lnTo>
                    <a:lnTo>
                      <a:pt x="1339" y="63"/>
                    </a:lnTo>
                    <a:lnTo>
                      <a:pt x="1309" y="55"/>
                    </a:lnTo>
                    <a:lnTo>
                      <a:pt x="1278" y="48"/>
                    </a:lnTo>
                    <a:lnTo>
                      <a:pt x="1245" y="41"/>
                    </a:lnTo>
                    <a:lnTo>
                      <a:pt x="1211" y="34"/>
                    </a:lnTo>
                    <a:lnTo>
                      <a:pt x="1176" y="28"/>
                    </a:lnTo>
                    <a:lnTo>
                      <a:pt x="1141" y="23"/>
                    </a:lnTo>
                    <a:lnTo>
                      <a:pt x="1104" y="18"/>
                    </a:lnTo>
                    <a:lnTo>
                      <a:pt x="1066" y="13"/>
                    </a:lnTo>
                    <a:lnTo>
                      <a:pt x="1027" y="9"/>
                    </a:lnTo>
                    <a:lnTo>
                      <a:pt x="988" y="6"/>
                    </a:lnTo>
                    <a:lnTo>
                      <a:pt x="947" y="3"/>
                    </a:lnTo>
                    <a:lnTo>
                      <a:pt x="906" y="1"/>
                    </a:lnTo>
                    <a:lnTo>
                      <a:pt x="864" y="0"/>
                    </a:lnTo>
                    <a:lnTo>
                      <a:pt x="821" y="0"/>
                    </a:lnTo>
                    <a:lnTo>
                      <a:pt x="786" y="0"/>
                    </a:lnTo>
                    <a:lnTo>
                      <a:pt x="752" y="1"/>
                    </a:lnTo>
                    <a:lnTo>
                      <a:pt x="717" y="3"/>
                    </a:lnTo>
                    <a:lnTo>
                      <a:pt x="681" y="6"/>
                    </a:lnTo>
                    <a:lnTo>
                      <a:pt x="646" y="9"/>
                    </a:lnTo>
                    <a:lnTo>
                      <a:pt x="611" y="13"/>
                    </a:lnTo>
                    <a:lnTo>
                      <a:pt x="575" y="18"/>
                    </a:lnTo>
                    <a:lnTo>
                      <a:pt x="539" y="23"/>
                    </a:lnTo>
                    <a:lnTo>
                      <a:pt x="504" y="28"/>
                    </a:lnTo>
                    <a:lnTo>
                      <a:pt x="470" y="34"/>
                    </a:lnTo>
                    <a:lnTo>
                      <a:pt x="436" y="41"/>
                    </a:lnTo>
                    <a:lnTo>
                      <a:pt x="401" y="48"/>
                    </a:lnTo>
                    <a:lnTo>
                      <a:pt x="368" y="55"/>
                    </a:lnTo>
                    <a:lnTo>
                      <a:pt x="336" y="63"/>
                    </a:lnTo>
                    <a:lnTo>
                      <a:pt x="305" y="71"/>
                    </a:lnTo>
                    <a:lnTo>
                      <a:pt x="275" y="80"/>
                    </a:lnTo>
                    <a:lnTo>
                      <a:pt x="244" y="89"/>
                    </a:lnTo>
                    <a:lnTo>
                      <a:pt x="216" y="98"/>
                    </a:lnTo>
                    <a:lnTo>
                      <a:pt x="189" y="107"/>
                    </a:lnTo>
                    <a:lnTo>
                      <a:pt x="164" y="116"/>
                    </a:lnTo>
                    <a:lnTo>
                      <a:pt x="140" y="127"/>
                    </a:lnTo>
                    <a:lnTo>
                      <a:pt x="116" y="137"/>
                    </a:lnTo>
                    <a:lnTo>
                      <a:pt x="96" y="146"/>
                    </a:lnTo>
                    <a:lnTo>
                      <a:pt x="76" y="156"/>
                    </a:lnTo>
                    <a:lnTo>
                      <a:pt x="59" y="166"/>
                    </a:lnTo>
                    <a:lnTo>
                      <a:pt x="44" y="176"/>
                    </a:lnTo>
                    <a:lnTo>
                      <a:pt x="31" y="186"/>
                    </a:lnTo>
                    <a:lnTo>
                      <a:pt x="20" y="195"/>
                    </a:lnTo>
                    <a:lnTo>
                      <a:pt x="11" y="205"/>
                    </a:lnTo>
                    <a:lnTo>
                      <a:pt x="5" y="214"/>
                    </a:lnTo>
                    <a:lnTo>
                      <a:pt x="1" y="224"/>
                    </a:lnTo>
                    <a:lnTo>
                      <a:pt x="0" y="233"/>
                    </a:lnTo>
                    <a:lnTo>
                      <a:pt x="1" y="238"/>
                    </a:lnTo>
                    <a:lnTo>
                      <a:pt x="5" y="245"/>
                    </a:lnTo>
                    <a:lnTo>
                      <a:pt x="11" y="251"/>
                    </a:lnTo>
                    <a:lnTo>
                      <a:pt x="20" y="257"/>
                    </a:lnTo>
                    <a:lnTo>
                      <a:pt x="31" y="263"/>
                    </a:lnTo>
                    <a:lnTo>
                      <a:pt x="44" y="269"/>
                    </a:lnTo>
                    <a:lnTo>
                      <a:pt x="59" y="276"/>
                    </a:lnTo>
                    <a:lnTo>
                      <a:pt x="76" y="282"/>
                    </a:lnTo>
                    <a:lnTo>
                      <a:pt x="116" y="296"/>
                    </a:lnTo>
                    <a:lnTo>
                      <a:pt x="164" y="309"/>
                    </a:lnTo>
                    <a:lnTo>
                      <a:pt x="216" y="322"/>
                    </a:lnTo>
                    <a:lnTo>
                      <a:pt x="275" y="335"/>
                    </a:lnTo>
                    <a:lnTo>
                      <a:pt x="336" y="347"/>
                    </a:lnTo>
                    <a:lnTo>
                      <a:pt x="401" y="358"/>
                    </a:lnTo>
                    <a:lnTo>
                      <a:pt x="470" y="368"/>
                    </a:lnTo>
                    <a:lnTo>
                      <a:pt x="539" y="378"/>
                    </a:lnTo>
                    <a:lnTo>
                      <a:pt x="611" y="385"/>
                    </a:lnTo>
                    <a:lnTo>
                      <a:pt x="681" y="390"/>
                    </a:lnTo>
                    <a:lnTo>
                      <a:pt x="717" y="392"/>
                    </a:lnTo>
                    <a:lnTo>
                      <a:pt x="752" y="394"/>
                    </a:lnTo>
                    <a:lnTo>
                      <a:pt x="786" y="395"/>
                    </a:lnTo>
                    <a:lnTo>
                      <a:pt x="821" y="395"/>
                    </a:lnTo>
                    <a:lnTo>
                      <a:pt x="864" y="395"/>
                    </a:lnTo>
                    <a:lnTo>
                      <a:pt x="906" y="394"/>
                    </a:lnTo>
                    <a:lnTo>
                      <a:pt x="947" y="392"/>
                    </a:lnTo>
                    <a:lnTo>
                      <a:pt x="988" y="390"/>
                    </a:lnTo>
                    <a:lnTo>
                      <a:pt x="1027" y="388"/>
                    </a:lnTo>
                    <a:lnTo>
                      <a:pt x="1066" y="385"/>
                    </a:lnTo>
                    <a:lnTo>
                      <a:pt x="1104" y="382"/>
                    </a:lnTo>
                    <a:lnTo>
                      <a:pt x="1141" y="378"/>
                    </a:lnTo>
                    <a:lnTo>
                      <a:pt x="1211" y="368"/>
                    </a:lnTo>
                    <a:lnTo>
                      <a:pt x="1278" y="358"/>
                    </a:lnTo>
                    <a:lnTo>
                      <a:pt x="1339" y="347"/>
                    </a:lnTo>
                    <a:lnTo>
                      <a:pt x="1396" y="335"/>
                    </a:lnTo>
                    <a:lnTo>
                      <a:pt x="1447" y="322"/>
                    </a:lnTo>
                    <a:lnTo>
                      <a:pt x="1492" y="309"/>
                    </a:lnTo>
                    <a:lnTo>
                      <a:pt x="1513" y="302"/>
                    </a:lnTo>
                    <a:lnTo>
                      <a:pt x="1533" y="296"/>
                    </a:lnTo>
                    <a:lnTo>
                      <a:pt x="1550" y="289"/>
                    </a:lnTo>
                    <a:lnTo>
                      <a:pt x="1565" y="282"/>
                    </a:lnTo>
                    <a:lnTo>
                      <a:pt x="1579" y="276"/>
                    </a:lnTo>
                    <a:lnTo>
                      <a:pt x="1592" y="269"/>
                    </a:lnTo>
                    <a:lnTo>
                      <a:pt x="1602" y="263"/>
                    </a:lnTo>
                    <a:lnTo>
                      <a:pt x="1611" y="257"/>
                    </a:lnTo>
                    <a:lnTo>
                      <a:pt x="1617" y="251"/>
                    </a:lnTo>
                    <a:lnTo>
                      <a:pt x="1622" y="245"/>
                    </a:lnTo>
                    <a:lnTo>
                      <a:pt x="1625" y="238"/>
                    </a:lnTo>
                    <a:lnTo>
                      <a:pt x="1626" y="233"/>
                    </a:lnTo>
                    <a:close/>
                  </a:path>
                </a:pathLst>
              </a:custGeom>
              <a:solidFill>
                <a:srgbClr val="93AA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80" name="Freeform 92"/>
              <p:cNvSpPr>
                <a:spLocks/>
              </p:cNvSpPr>
              <p:nvPr/>
            </p:nvSpPr>
            <p:spPr bwMode="auto">
              <a:xfrm>
                <a:off x="1215943" y="2723083"/>
                <a:ext cx="184150" cy="36513"/>
              </a:xfrm>
              <a:custGeom>
                <a:avLst/>
                <a:gdLst>
                  <a:gd name="T0" fmla="*/ 1 w 1626"/>
                  <a:gd name="T1" fmla="*/ 5 h 331"/>
                  <a:gd name="T2" fmla="*/ 11 w 1626"/>
                  <a:gd name="T3" fmla="*/ 18 h 331"/>
                  <a:gd name="T4" fmla="*/ 31 w 1626"/>
                  <a:gd name="T5" fmla="*/ 30 h 331"/>
                  <a:gd name="T6" fmla="*/ 59 w 1626"/>
                  <a:gd name="T7" fmla="*/ 43 h 331"/>
                  <a:gd name="T8" fmla="*/ 116 w 1626"/>
                  <a:gd name="T9" fmla="*/ 63 h 331"/>
                  <a:gd name="T10" fmla="*/ 216 w 1626"/>
                  <a:gd name="T11" fmla="*/ 89 h 331"/>
                  <a:gd name="T12" fmla="*/ 336 w 1626"/>
                  <a:gd name="T13" fmla="*/ 114 h 331"/>
                  <a:gd name="T14" fmla="*/ 470 w 1626"/>
                  <a:gd name="T15" fmla="*/ 135 h 331"/>
                  <a:gd name="T16" fmla="*/ 611 w 1626"/>
                  <a:gd name="T17" fmla="*/ 152 h 331"/>
                  <a:gd name="T18" fmla="*/ 717 w 1626"/>
                  <a:gd name="T19" fmla="*/ 159 h 331"/>
                  <a:gd name="T20" fmla="*/ 786 w 1626"/>
                  <a:gd name="T21" fmla="*/ 162 h 331"/>
                  <a:gd name="T22" fmla="*/ 864 w 1626"/>
                  <a:gd name="T23" fmla="*/ 162 h 331"/>
                  <a:gd name="T24" fmla="*/ 947 w 1626"/>
                  <a:gd name="T25" fmla="*/ 159 h 331"/>
                  <a:gd name="T26" fmla="*/ 1027 w 1626"/>
                  <a:gd name="T27" fmla="*/ 155 h 331"/>
                  <a:gd name="T28" fmla="*/ 1104 w 1626"/>
                  <a:gd name="T29" fmla="*/ 149 h 331"/>
                  <a:gd name="T30" fmla="*/ 1211 w 1626"/>
                  <a:gd name="T31" fmla="*/ 135 h 331"/>
                  <a:gd name="T32" fmla="*/ 1339 w 1626"/>
                  <a:gd name="T33" fmla="*/ 114 h 331"/>
                  <a:gd name="T34" fmla="*/ 1447 w 1626"/>
                  <a:gd name="T35" fmla="*/ 89 h 331"/>
                  <a:gd name="T36" fmla="*/ 1513 w 1626"/>
                  <a:gd name="T37" fmla="*/ 69 h 331"/>
                  <a:gd name="T38" fmla="*/ 1550 w 1626"/>
                  <a:gd name="T39" fmla="*/ 56 h 331"/>
                  <a:gd name="T40" fmla="*/ 1579 w 1626"/>
                  <a:gd name="T41" fmla="*/ 43 h 331"/>
                  <a:gd name="T42" fmla="*/ 1602 w 1626"/>
                  <a:gd name="T43" fmla="*/ 30 h 331"/>
                  <a:gd name="T44" fmla="*/ 1617 w 1626"/>
                  <a:gd name="T45" fmla="*/ 18 h 331"/>
                  <a:gd name="T46" fmla="*/ 1625 w 1626"/>
                  <a:gd name="T47" fmla="*/ 5 h 331"/>
                  <a:gd name="T48" fmla="*/ 1626 w 1626"/>
                  <a:gd name="T49" fmla="*/ 57 h 331"/>
                  <a:gd name="T50" fmla="*/ 1622 w 1626"/>
                  <a:gd name="T51" fmla="*/ 77 h 331"/>
                  <a:gd name="T52" fmla="*/ 1611 w 1626"/>
                  <a:gd name="T53" fmla="*/ 98 h 331"/>
                  <a:gd name="T54" fmla="*/ 1592 w 1626"/>
                  <a:gd name="T55" fmla="*/ 121 h 331"/>
                  <a:gd name="T56" fmla="*/ 1565 w 1626"/>
                  <a:gd name="T57" fmla="*/ 144 h 331"/>
                  <a:gd name="T58" fmla="*/ 1533 w 1626"/>
                  <a:gd name="T59" fmla="*/ 167 h 331"/>
                  <a:gd name="T60" fmla="*/ 1492 w 1626"/>
                  <a:gd name="T61" fmla="*/ 190 h 331"/>
                  <a:gd name="T62" fmla="*/ 1447 w 1626"/>
                  <a:gd name="T63" fmla="*/ 212 h 331"/>
                  <a:gd name="T64" fmla="*/ 1396 w 1626"/>
                  <a:gd name="T65" fmla="*/ 233 h 331"/>
                  <a:gd name="T66" fmla="*/ 1339 w 1626"/>
                  <a:gd name="T67" fmla="*/ 253 h 331"/>
                  <a:gd name="T68" fmla="*/ 1278 w 1626"/>
                  <a:gd name="T69" fmla="*/ 272 h 331"/>
                  <a:gd name="T70" fmla="*/ 1211 w 1626"/>
                  <a:gd name="T71" fmla="*/ 289 h 331"/>
                  <a:gd name="T72" fmla="*/ 1141 w 1626"/>
                  <a:gd name="T73" fmla="*/ 303 h 331"/>
                  <a:gd name="T74" fmla="*/ 1066 w 1626"/>
                  <a:gd name="T75" fmla="*/ 315 h 331"/>
                  <a:gd name="T76" fmla="*/ 988 w 1626"/>
                  <a:gd name="T77" fmla="*/ 323 h 331"/>
                  <a:gd name="T78" fmla="*/ 906 w 1626"/>
                  <a:gd name="T79" fmla="*/ 329 h 331"/>
                  <a:gd name="T80" fmla="*/ 821 w 1626"/>
                  <a:gd name="T81" fmla="*/ 331 h 331"/>
                  <a:gd name="T82" fmla="*/ 752 w 1626"/>
                  <a:gd name="T83" fmla="*/ 329 h 331"/>
                  <a:gd name="T84" fmla="*/ 681 w 1626"/>
                  <a:gd name="T85" fmla="*/ 323 h 331"/>
                  <a:gd name="T86" fmla="*/ 611 w 1626"/>
                  <a:gd name="T87" fmla="*/ 315 h 331"/>
                  <a:gd name="T88" fmla="*/ 539 w 1626"/>
                  <a:gd name="T89" fmla="*/ 303 h 331"/>
                  <a:gd name="T90" fmla="*/ 470 w 1626"/>
                  <a:gd name="T91" fmla="*/ 289 h 331"/>
                  <a:gd name="T92" fmla="*/ 401 w 1626"/>
                  <a:gd name="T93" fmla="*/ 272 h 331"/>
                  <a:gd name="T94" fmla="*/ 336 w 1626"/>
                  <a:gd name="T95" fmla="*/ 253 h 331"/>
                  <a:gd name="T96" fmla="*/ 275 w 1626"/>
                  <a:gd name="T97" fmla="*/ 233 h 331"/>
                  <a:gd name="T98" fmla="*/ 216 w 1626"/>
                  <a:gd name="T99" fmla="*/ 212 h 331"/>
                  <a:gd name="T100" fmla="*/ 164 w 1626"/>
                  <a:gd name="T101" fmla="*/ 190 h 331"/>
                  <a:gd name="T102" fmla="*/ 116 w 1626"/>
                  <a:gd name="T103" fmla="*/ 167 h 331"/>
                  <a:gd name="T104" fmla="*/ 76 w 1626"/>
                  <a:gd name="T105" fmla="*/ 144 h 331"/>
                  <a:gd name="T106" fmla="*/ 44 w 1626"/>
                  <a:gd name="T107" fmla="*/ 121 h 331"/>
                  <a:gd name="T108" fmla="*/ 20 w 1626"/>
                  <a:gd name="T109" fmla="*/ 98 h 331"/>
                  <a:gd name="T110" fmla="*/ 5 w 1626"/>
                  <a:gd name="T111" fmla="*/ 77 h 331"/>
                  <a:gd name="T112" fmla="*/ 0 w 1626"/>
                  <a:gd name="T113" fmla="*/ 57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26" h="331">
                    <a:moveTo>
                      <a:pt x="0" y="0"/>
                    </a:moveTo>
                    <a:lnTo>
                      <a:pt x="1" y="5"/>
                    </a:lnTo>
                    <a:lnTo>
                      <a:pt x="5" y="12"/>
                    </a:lnTo>
                    <a:lnTo>
                      <a:pt x="11" y="18"/>
                    </a:lnTo>
                    <a:lnTo>
                      <a:pt x="20" y="24"/>
                    </a:lnTo>
                    <a:lnTo>
                      <a:pt x="31" y="30"/>
                    </a:lnTo>
                    <a:lnTo>
                      <a:pt x="44" y="36"/>
                    </a:lnTo>
                    <a:lnTo>
                      <a:pt x="59" y="43"/>
                    </a:lnTo>
                    <a:lnTo>
                      <a:pt x="76" y="49"/>
                    </a:lnTo>
                    <a:lnTo>
                      <a:pt x="116" y="63"/>
                    </a:lnTo>
                    <a:lnTo>
                      <a:pt x="164" y="76"/>
                    </a:lnTo>
                    <a:lnTo>
                      <a:pt x="216" y="89"/>
                    </a:lnTo>
                    <a:lnTo>
                      <a:pt x="275" y="102"/>
                    </a:lnTo>
                    <a:lnTo>
                      <a:pt x="336" y="114"/>
                    </a:lnTo>
                    <a:lnTo>
                      <a:pt x="401" y="125"/>
                    </a:lnTo>
                    <a:lnTo>
                      <a:pt x="470" y="135"/>
                    </a:lnTo>
                    <a:lnTo>
                      <a:pt x="539" y="145"/>
                    </a:lnTo>
                    <a:lnTo>
                      <a:pt x="611" y="152"/>
                    </a:lnTo>
                    <a:lnTo>
                      <a:pt x="681" y="157"/>
                    </a:lnTo>
                    <a:lnTo>
                      <a:pt x="717" y="159"/>
                    </a:lnTo>
                    <a:lnTo>
                      <a:pt x="752" y="161"/>
                    </a:lnTo>
                    <a:lnTo>
                      <a:pt x="786" y="162"/>
                    </a:lnTo>
                    <a:lnTo>
                      <a:pt x="821" y="162"/>
                    </a:lnTo>
                    <a:lnTo>
                      <a:pt x="864" y="162"/>
                    </a:lnTo>
                    <a:lnTo>
                      <a:pt x="906" y="161"/>
                    </a:lnTo>
                    <a:lnTo>
                      <a:pt x="947" y="159"/>
                    </a:lnTo>
                    <a:lnTo>
                      <a:pt x="988" y="157"/>
                    </a:lnTo>
                    <a:lnTo>
                      <a:pt x="1027" y="155"/>
                    </a:lnTo>
                    <a:lnTo>
                      <a:pt x="1066" y="152"/>
                    </a:lnTo>
                    <a:lnTo>
                      <a:pt x="1104" y="149"/>
                    </a:lnTo>
                    <a:lnTo>
                      <a:pt x="1141" y="145"/>
                    </a:lnTo>
                    <a:lnTo>
                      <a:pt x="1211" y="135"/>
                    </a:lnTo>
                    <a:lnTo>
                      <a:pt x="1278" y="125"/>
                    </a:lnTo>
                    <a:lnTo>
                      <a:pt x="1339" y="114"/>
                    </a:lnTo>
                    <a:lnTo>
                      <a:pt x="1396" y="102"/>
                    </a:lnTo>
                    <a:lnTo>
                      <a:pt x="1447" y="89"/>
                    </a:lnTo>
                    <a:lnTo>
                      <a:pt x="1492" y="76"/>
                    </a:lnTo>
                    <a:lnTo>
                      <a:pt x="1513" y="69"/>
                    </a:lnTo>
                    <a:lnTo>
                      <a:pt x="1533" y="63"/>
                    </a:lnTo>
                    <a:lnTo>
                      <a:pt x="1550" y="56"/>
                    </a:lnTo>
                    <a:lnTo>
                      <a:pt x="1565" y="49"/>
                    </a:lnTo>
                    <a:lnTo>
                      <a:pt x="1579" y="43"/>
                    </a:lnTo>
                    <a:lnTo>
                      <a:pt x="1592" y="36"/>
                    </a:lnTo>
                    <a:lnTo>
                      <a:pt x="1602" y="30"/>
                    </a:lnTo>
                    <a:lnTo>
                      <a:pt x="1611" y="24"/>
                    </a:lnTo>
                    <a:lnTo>
                      <a:pt x="1617" y="18"/>
                    </a:lnTo>
                    <a:lnTo>
                      <a:pt x="1622" y="12"/>
                    </a:lnTo>
                    <a:lnTo>
                      <a:pt x="1625" y="5"/>
                    </a:lnTo>
                    <a:lnTo>
                      <a:pt x="1626" y="0"/>
                    </a:lnTo>
                    <a:lnTo>
                      <a:pt x="1626" y="57"/>
                    </a:lnTo>
                    <a:lnTo>
                      <a:pt x="1625" y="67"/>
                    </a:lnTo>
                    <a:lnTo>
                      <a:pt x="1622" y="77"/>
                    </a:lnTo>
                    <a:lnTo>
                      <a:pt x="1617" y="88"/>
                    </a:lnTo>
                    <a:lnTo>
                      <a:pt x="1611" y="98"/>
                    </a:lnTo>
                    <a:lnTo>
                      <a:pt x="1602" y="109"/>
                    </a:lnTo>
                    <a:lnTo>
                      <a:pt x="1592" y="121"/>
                    </a:lnTo>
                    <a:lnTo>
                      <a:pt x="1579" y="132"/>
                    </a:lnTo>
                    <a:lnTo>
                      <a:pt x="1565" y="144"/>
                    </a:lnTo>
                    <a:lnTo>
                      <a:pt x="1550" y="156"/>
                    </a:lnTo>
                    <a:lnTo>
                      <a:pt x="1533" y="167"/>
                    </a:lnTo>
                    <a:lnTo>
                      <a:pt x="1513" y="178"/>
                    </a:lnTo>
                    <a:lnTo>
                      <a:pt x="1492" y="190"/>
                    </a:lnTo>
                    <a:lnTo>
                      <a:pt x="1471" y="201"/>
                    </a:lnTo>
                    <a:lnTo>
                      <a:pt x="1447" y="212"/>
                    </a:lnTo>
                    <a:lnTo>
                      <a:pt x="1422" y="222"/>
                    </a:lnTo>
                    <a:lnTo>
                      <a:pt x="1396" y="233"/>
                    </a:lnTo>
                    <a:lnTo>
                      <a:pt x="1368" y="243"/>
                    </a:lnTo>
                    <a:lnTo>
                      <a:pt x="1339" y="253"/>
                    </a:lnTo>
                    <a:lnTo>
                      <a:pt x="1309" y="262"/>
                    </a:lnTo>
                    <a:lnTo>
                      <a:pt x="1278" y="272"/>
                    </a:lnTo>
                    <a:lnTo>
                      <a:pt x="1245" y="281"/>
                    </a:lnTo>
                    <a:lnTo>
                      <a:pt x="1211" y="289"/>
                    </a:lnTo>
                    <a:lnTo>
                      <a:pt x="1176" y="296"/>
                    </a:lnTo>
                    <a:lnTo>
                      <a:pt x="1141" y="303"/>
                    </a:lnTo>
                    <a:lnTo>
                      <a:pt x="1104" y="309"/>
                    </a:lnTo>
                    <a:lnTo>
                      <a:pt x="1066" y="315"/>
                    </a:lnTo>
                    <a:lnTo>
                      <a:pt x="1027" y="319"/>
                    </a:lnTo>
                    <a:lnTo>
                      <a:pt x="988" y="323"/>
                    </a:lnTo>
                    <a:lnTo>
                      <a:pt x="947" y="327"/>
                    </a:lnTo>
                    <a:lnTo>
                      <a:pt x="906" y="329"/>
                    </a:lnTo>
                    <a:lnTo>
                      <a:pt x="864" y="330"/>
                    </a:lnTo>
                    <a:lnTo>
                      <a:pt x="821" y="331"/>
                    </a:lnTo>
                    <a:lnTo>
                      <a:pt x="786" y="330"/>
                    </a:lnTo>
                    <a:lnTo>
                      <a:pt x="752" y="329"/>
                    </a:lnTo>
                    <a:lnTo>
                      <a:pt x="717" y="327"/>
                    </a:lnTo>
                    <a:lnTo>
                      <a:pt x="681" y="323"/>
                    </a:lnTo>
                    <a:lnTo>
                      <a:pt x="646" y="319"/>
                    </a:lnTo>
                    <a:lnTo>
                      <a:pt x="611" y="315"/>
                    </a:lnTo>
                    <a:lnTo>
                      <a:pt x="575" y="309"/>
                    </a:lnTo>
                    <a:lnTo>
                      <a:pt x="539" y="303"/>
                    </a:lnTo>
                    <a:lnTo>
                      <a:pt x="504" y="296"/>
                    </a:lnTo>
                    <a:lnTo>
                      <a:pt x="470" y="289"/>
                    </a:lnTo>
                    <a:lnTo>
                      <a:pt x="436" y="281"/>
                    </a:lnTo>
                    <a:lnTo>
                      <a:pt x="401" y="272"/>
                    </a:lnTo>
                    <a:lnTo>
                      <a:pt x="368" y="262"/>
                    </a:lnTo>
                    <a:lnTo>
                      <a:pt x="336" y="253"/>
                    </a:lnTo>
                    <a:lnTo>
                      <a:pt x="305" y="243"/>
                    </a:lnTo>
                    <a:lnTo>
                      <a:pt x="275" y="233"/>
                    </a:lnTo>
                    <a:lnTo>
                      <a:pt x="244" y="222"/>
                    </a:lnTo>
                    <a:lnTo>
                      <a:pt x="216" y="212"/>
                    </a:lnTo>
                    <a:lnTo>
                      <a:pt x="189" y="201"/>
                    </a:lnTo>
                    <a:lnTo>
                      <a:pt x="164" y="190"/>
                    </a:lnTo>
                    <a:lnTo>
                      <a:pt x="140" y="178"/>
                    </a:lnTo>
                    <a:lnTo>
                      <a:pt x="116" y="167"/>
                    </a:lnTo>
                    <a:lnTo>
                      <a:pt x="96" y="156"/>
                    </a:lnTo>
                    <a:lnTo>
                      <a:pt x="76" y="144"/>
                    </a:lnTo>
                    <a:lnTo>
                      <a:pt x="59" y="132"/>
                    </a:lnTo>
                    <a:lnTo>
                      <a:pt x="44" y="121"/>
                    </a:lnTo>
                    <a:lnTo>
                      <a:pt x="31" y="109"/>
                    </a:lnTo>
                    <a:lnTo>
                      <a:pt x="20" y="98"/>
                    </a:lnTo>
                    <a:lnTo>
                      <a:pt x="11" y="88"/>
                    </a:lnTo>
                    <a:lnTo>
                      <a:pt x="5" y="77"/>
                    </a:lnTo>
                    <a:lnTo>
                      <a:pt x="1" y="6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95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81" name="Freeform 93"/>
              <p:cNvSpPr>
                <a:spLocks/>
              </p:cNvSpPr>
              <p:nvPr/>
            </p:nvSpPr>
            <p:spPr bwMode="auto">
              <a:xfrm>
                <a:off x="1473118" y="2764358"/>
                <a:ext cx="133350" cy="30163"/>
              </a:xfrm>
              <a:custGeom>
                <a:avLst/>
                <a:gdLst>
                  <a:gd name="T0" fmla="*/ 1175 w 1176"/>
                  <a:gd name="T1" fmla="*/ 166 h 266"/>
                  <a:gd name="T2" fmla="*/ 1167 w 1176"/>
                  <a:gd name="T3" fmla="*/ 143 h 266"/>
                  <a:gd name="T4" fmla="*/ 1151 w 1176"/>
                  <a:gd name="T5" fmla="*/ 123 h 266"/>
                  <a:gd name="T6" fmla="*/ 1129 w 1176"/>
                  <a:gd name="T7" fmla="*/ 104 h 266"/>
                  <a:gd name="T8" fmla="*/ 1100 w 1176"/>
                  <a:gd name="T9" fmla="*/ 87 h 266"/>
                  <a:gd name="T10" fmla="*/ 1065 w 1176"/>
                  <a:gd name="T11" fmla="*/ 72 h 266"/>
                  <a:gd name="T12" fmla="*/ 1023 w 1176"/>
                  <a:gd name="T13" fmla="*/ 58 h 266"/>
                  <a:gd name="T14" fmla="*/ 977 w 1176"/>
                  <a:gd name="T15" fmla="*/ 46 h 266"/>
                  <a:gd name="T16" fmla="*/ 926 w 1176"/>
                  <a:gd name="T17" fmla="*/ 36 h 266"/>
                  <a:gd name="T18" fmla="*/ 870 w 1176"/>
                  <a:gd name="T19" fmla="*/ 27 h 266"/>
                  <a:gd name="T20" fmla="*/ 781 w 1176"/>
                  <a:gd name="T21" fmla="*/ 15 h 266"/>
                  <a:gd name="T22" fmla="*/ 652 w 1176"/>
                  <a:gd name="T23" fmla="*/ 5 h 266"/>
                  <a:gd name="T24" fmla="*/ 514 w 1176"/>
                  <a:gd name="T25" fmla="*/ 0 h 266"/>
                  <a:gd name="T26" fmla="*/ 404 w 1176"/>
                  <a:gd name="T27" fmla="*/ 0 h 266"/>
                  <a:gd name="T28" fmla="*/ 324 w 1176"/>
                  <a:gd name="T29" fmla="*/ 5 h 266"/>
                  <a:gd name="T30" fmla="*/ 248 w 1176"/>
                  <a:gd name="T31" fmla="*/ 15 h 266"/>
                  <a:gd name="T32" fmla="*/ 176 w 1176"/>
                  <a:gd name="T33" fmla="*/ 31 h 266"/>
                  <a:gd name="T34" fmla="*/ 128 w 1176"/>
                  <a:gd name="T35" fmla="*/ 46 h 266"/>
                  <a:gd name="T36" fmla="*/ 99 w 1176"/>
                  <a:gd name="T37" fmla="*/ 58 h 266"/>
                  <a:gd name="T38" fmla="*/ 72 w 1176"/>
                  <a:gd name="T39" fmla="*/ 72 h 266"/>
                  <a:gd name="T40" fmla="*/ 50 w 1176"/>
                  <a:gd name="T41" fmla="*/ 87 h 266"/>
                  <a:gd name="T42" fmla="*/ 31 w 1176"/>
                  <a:gd name="T43" fmla="*/ 104 h 266"/>
                  <a:gd name="T44" fmla="*/ 16 w 1176"/>
                  <a:gd name="T45" fmla="*/ 123 h 266"/>
                  <a:gd name="T46" fmla="*/ 6 w 1176"/>
                  <a:gd name="T47" fmla="*/ 143 h 266"/>
                  <a:gd name="T48" fmla="*/ 1 w 1176"/>
                  <a:gd name="T49" fmla="*/ 166 h 266"/>
                  <a:gd name="T50" fmla="*/ 1 w 1176"/>
                  <a:gd name="T51" fmla="*/ 186 h 266"/>
                  <a:gd name="T52" fmla="*/ 6 w 1176"/>
                  <a:gd name="T53" fmla="*/ 200 h 266"/>
                  <a:gd name="T54" fmla="*/ 16 w 1176"/>
                  <a:gd name="T55" fmla="*/ 213 h 266"/>
                  <a:gd name="T56" fmla="*/ 31 w 1176"/>
                  <a:gd name="T57" fmla="*/ 224 h 266"/>
                  <a:gd name="T58" fmla="*/ 50 w 1176"/>
                  <a:gd name="T59" fmla="*/ 233 h 266"/>
                  <a:gd name="T60" fmla="*/ 72 w 1176"/>
                  <a:gd name="T61" fmla="*/ 241 h 266"/>
                  <a:gd name="T62" fmla="*/ 113 w 1176"/>
                  <a:gd name="T63" fmla="*/ 250 h 266"/>
                  <a:gd name="T64" fmla="*/ 176 w 1176"/>
                  <a:gd name="T65" fmla="*/ 258 h 266"/>
                  <a:gd name="T66" fmla="*/ 248 w 1176"/>
                  <a:gd name="T67" fmla="*/ 263 h 266"/>
                  <a:gd name="T68" fmla="*/ 364 w 1176"/>
                  <a:gd name="T69" fmla="*/ 266 h 266"/>
                  <a:gd name="T70" fmla="*/ 514 w 1176"/>
                  <a:gd name="T71" fmla="*/ 266 h 266"/>
                  <a:gd name="T72" fmla="*/ 652 w 1176"/>
                  <a:gd name="T73" fmla="*/ 265 h 266"/>
                  <a:gd name="T74" fmla="*/ 781 w 1176"/>
                  <a:gd name="T75" fmla="*/ 263 h 266"/>
                  <a:gd name="T76" fmla="*/ 898 w 1176"/>
                  <a:gd name="T77" fmla="*/ 258 h 266"/>
                  <a:gd name="T78" fmla="*/ 1000 w 1176"/>
                  <a:gd name="T79" fmla="*/ 250 h 266"/>
                  <a:gd name="T80" fmla="*/ 1065 w 1176"/>
                  <a:gd name="T81" fmla="*/ 241 h 266"/>
                  <a:gd name="T82" fmla="*/ 1100 w 1176"/>
                  <a:gd name="T83" fmla="*/ 233 h 266"/>
                  <a:gd name="T84" fmla="*/ 1129 w 1176"/>
                  <a:gd name="T85" fmla="*/ 224 h 266"/>
                  <a:gd name="T86" fmla="*/ 1151 w 1176"/>
                  <a:gd name="T87" fmla="*/ 213 h 266"/>
                  <a:gd name="T88" fmla="*/ 1167 w 1176"/>
                  <a:gd name="T89" fmla="*/ 200 h 266"/>
                  <a:gd name="T90" fmla="*/ 1175 w 1176"/>
                  <a:gd name="T91" fmla="*/ 186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76" h="266">
                    <a:moveTo>
                      <a:pt x="1176" y="178"/>
                    </a:moveTo>
                    <a:lnTo>
                      <a:pt x="1175" y="166"/>
                    </a:lnTo>
                    <a:lnTo>
                      <a:pt x="1172" y="155"/>
                    </a:lnTo>
                    <a:lnTo>
                      <a:pt x="1167" y="143"/>
                    </a:lnTo>
                    <a:lnTo>
                      <a:pt x="1160" y="132"/>
                    </a:lnTo>
                    <a:lnTo>
                      <a:pt x="1151" y="123"/>
                    </a:lnTo>
                    <a:lnTo>
                      <a:pt x="1141" y="113"/>
                    </a:lnTo>
                    <a:lnTo>
                      <a:pt x="1129" y="104"/>
                    </a:lnTo>
                    <a:lnTo>
                      <a:pt x="1115" y="95"/>
                    </a:lnTo>
                    <a:lnTo>
                      <a:pt x="1100" y="87"/>
                    </a:lnTo>
                    <a:lnTo>
                      <a:pt x="1083" y="79"/>
                    </a:lnTo>
                    <a:lnTo>
                      <a:pt x="1065" y="72"/>
                    </a:lnTo>
                    <a:lnTo>
                      <a:pt x="1045" y="65"/>
                    </a:lnTo>
                    <a:lnTo>
                      <a:pt x="1023" y="58"/>
                    </a:lnTo>
                    <a:lnTo>
                      <a:pt x="1000" y="52"/>
                    </a:lnTo>
                    <a:lnTo>
                      <a:pt x="977" y="46"/>
                    </a:lnTo>
                    <a:lnTo>
                      <a:pt x="952" y="41"/>
                    </a:lnTo>
                    <a:lnTo>
                      <a:pt x="926" y="36"/>
                    </a:lnTo>
                    <a:lnTo>
                      <a:pt x="898" y="31"/>
                    </a:lnTo>
                    <a:lnTo>
                      <a:pt x="870" y="27"/>
                    </a:lnTo>
                    <a:lnTo>
                      <a:pt x="842" y="23"/>
                    </a:lnTo>
                    <a:lnTo>
                      <a:pt x="781" y="15"/>
                    </a:lnTo>
                    <a:lnTo>
                      <a:pt x="717" y="9"/>
                    </a:lnTo>
                    <a:lnTo>
                      <a:pt x="652" y="5"/>
                    </a:lnTo>
                    <a:lnTo>
                      <a:pt x="583" y="2"/>
                    </a:lnTo>
                    <a:lnTo>
                      <a:pt x="514" y="0"/>
                    </a:lnTo>
                    <a:lnTo>
                      <a:pt x="443" y="0"/>
                    </a:lnTo>
                    <a:lnTo>
                      <a:pt x="404" y="0"/>
                    </a:lnTo>
                    <a:lnTo>
                      <a:pt x="364" y="2"/>
                    </a:lnTo>
                    <a:lnTo>
                      <a:pt x="324" y="5"/>
                    </a:lnTo>
                    <a:lnTo>
                      <a:pt x="286" y="9"/>
                    </a:lnTo>
                    <a:lnTo>
                      <a:pt x="248" y="15"/>
                    </a:lnTo>
                    <a:lnTo>
                      <a:pt x="211" y="23"/>
                    </a:lnTo>
                    <a:lnTo>
                      <a:pt x="176" y="31"/>
                    </a:lnTo>
                    <a:lnTo>
                      <a:pt x="143" y="41"/>
                    </a:lnTo>
                    <a:lnTo>
                      <a:pt x="128" y="46"/>
                    </a:lnTo>
                    <a:lnTo>
                      <a:pt x="113" y="52"/>
                    </a:lnTo>
                    <a:lnTo>
                      <a:pt x="99" y="58"/>
                    </a:lnTo>
                    <a:lnTo>
                      <a:pt x="86" y="65"/>
                    </a:lnTo>
                    <a:lnTo>
                      <a:pt x="72" y="72"/>
                    </a:lnTo>
                    <a:lnTo>
                      <a:pt x="60" y="79"/>
                    </a:lnTo>
                    <a:lnTo>
                      <a:pt x="50" y="87"/>
                    </a:lnTo>
                    <a:lnTo>
                      <a:pt x="40" y="95"/>
                    </a:lnTo>
                    <a:lnTo>
                      <a:pt x="31" y="104"/>
                    </a:lnTo>
                    <a:lnTo>
                      <a:pt x="23" y="113"/>
                    </a:lnTo>
                    <a:lnTo>
                      <a:pt x="16" y="123"/>
                    </a:lnTo>
                    <a:lnTo>
                      <a:pt x="11" y="132"/>
                    </a:lnTo>
                    <a:lnTo>
                      <a:pt x="6" y="143"/>
                    </a:lnTo>
                    <a:lnTo>
                      <a:pt x="3" y="155"/>
                    </a:lnTo>
                    <a:lnTo>
                      <a:pt x="1" y="166"/>
                    </a:lnTo>
                    <a:lnTo>
                      <a:pt x="0" y="178"/>
                    </a:lnTo>
                    <a:lnTo>
                      <a:pt x="1" y="186"/>
                    </a:lnTo>
                    <a:lnTo>
                      <a:pt x="3" y="193"/>
                    </a:lnTo>
                    <a:lnTo>
                      <a:pt x="6" y="200"/>
                    </a:lnTo>
                    <a:lnTo>
                      <a:pt x="11" y="207"/>
                    </a:lnTo>
                    <a:lnTo>
                      <a:pt x="16" y="213"/>
                    </a:lnTo>
                    <a:lnTo>
                      <a:pt x="23" y="219"/>
                    </a:lnTo>
                    <a:lnTo>
                      <a:pt x="31" y="224"/>
                    </a:lnTo>
                    <a:lnTo>
                      <a:pt x="40" y="229"/>
                    </a:lnTo>
                    <a:lnTo>
                      <a:pt x="50" y="233"/>
                    </a:lnTo>
                    <a:lnTo>
                      <a:pt x="60" y="237"/>
                    </a:lnTo>
                    <a:lnTo>
                      <a:pt x="72" y="241"/>
                    </a:lnTo>
                    <a:lnTo>
                      <a:pt x="86" y="244"/>
                    </a:lnTo>
                    <a:lnTo>
                      <a:pt x="113" y="250"/>
                    </a:lnTo>
                    <a:lnTo>
                      <a:pt x="143" y="255"/>
                    </a:lnTo>
                    <a:lnTo>
                      <a:pt x="176" y="258"/>
                    </a:lnTo>
                    <a:lnTo>
                      <a:pt x="211" y="261"/>
                    </a:lnTo>
                    <a:lnTo>
                      <a:pt x="248" y="263"/>
                    </a:lnTo>
                    <a:lnTo>
                      <a:pt x="286" y="264"/>
                    </a:lnTo>
                    <a:lnTo>
                      <a:pt x="364" y="266"/>
                    </a:lnTo>
                    <a:lnTo>
                      <a:pt x="443" y="266"/>
                    </a:lnTo>
                    <a:lnTo>
                      <a:pt x="514" y="266"/>
                    </a:lnTo>
                    <a:lnTo>
                      <a:pt x="583" y="266"/>
                    </a:lnTo>
                    <a:lnTo>
                      <a:pt x="652" y="265"/>
                    </a:lnTo>
                    <a:lnTo>
                      <a:pt x="717" y="264"/>
                    </a:lnTo>
                    <a:lnTo>
                      <a:pt x="781" y="263"/>
                    </a:lnTo>
                    <a:lnTo>
                      <a:pt x="842" y="261"/>
                    </a:lnTo>
                    <a:lnTo>
                      <a:pt x="898" y="258"/>
                    </a:lnTo>
                    <a:lnTo>
                      <a:pt x="952" y="255"/>
                    </a:lnTo>
                    <a:lnTo>
                      <a:pt x="1000" y="250"/>
                    </a:lnTo>
                    <a:lnTo>
                      <a:pt x="1045" y="244"/>
                    </a:lnTo>
                    <a:lnTo>
                      <a:pt x="1065" y="241"/>
                    </a:lnTo>
                    <a:lnTo>
                      <a:pt x="1083" y="237"/>
                    </a:lnTo>
                    <a:lnTo>
                      <a:pt x="1100" y="233"/>
                    </a:lnTo>
                    <a:lnTo>
                      <a:pt x="1115" y="229"/>
                    </a:lnTo>
                    <a:lnTo>
                      <a:pt x="1129" y="224"/>
                    </a:lnTo>
                    <a:lnTo>
                      <a:pt x="1141" y="219"/>
                    </a:lnTo>
                    <a:lnTo>
                      <a:pt x="1151" y="213"/>
                    </a:lnTo>
                    <a:lnTo>
                      <a:pt x="1160" y="207"/>
                    </a:lnTo>
                    <a:lnTo>
                      <a:pt x="1167" y="200"/>
                    </a:lnTo>
                    <a:lnTo>
                      <a:pt x="1172" y="193"/>
                    </a:lnTo>
                    <a:lnTo>
                      <a:pt x="1175" y="186"/>
                    </a:lnTo>
                    <a:lnTo>
                      <a:pt x="1176" y="178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82" name="Freeform 94"/>
              <p:cNvSpPr>
                <a:spLocks/>
              </p:cNvSpPr>
              <p:nvPr/>
            </p:nvSpPr>
            <p:spPr bwMode="auto">
              <a:xfrm>
                <a:off x="1473118" y="2784995"/>
                <a:ext cx="133350" cy="28575"/>
              </a:xfrm>
              <a:custGeom>
                <a:avLst/>
                <a:gdLst>
                  <a:gd name="T0" fmla="*/ 1 w 1176"/>
                  <a:gd name="T1" fmla="*/ 8 h 258"/>
                  <a:gd name="T2" fmla="*/ 6 w 1176"/>
                  <a:gd name="T3" fmla="*/ 22 h 258"/>
                  <a:gd name="T4" fmla="*/ 16 w 1176"/>
                  <a:gd name="T5" fmla="*/ 35 h 258"/>
                  <a:gd name="T6" fmla="*/ 31 w 1176"/>
                  <a:gd name="T7" fmla="*/ 46 h 258"/>
                  <a:gd name="T8" fmla="*/ 50 w 1176"/>
                  <a:gd name="T9" fmla="*/ 55 h 258"/>
                  <a:gd name="T10" fmla="*/ 72 w 1176"/>
                  <a:gd name="T11" fmla="*/ 63 h 258"/>
                  <a:gd name="T12" fmla="*/ 113 w 1176"/>
                  <a:gd name="T13" fmla="*/ 72 h 258"/>
                  <a:gd name="T14" fmla="*/ 176 w 1176"/>
                  <a:gd name="T15" fmla="*/ 80 h 258"/>
                  <a:gd name="T16" fmla="*/ 248 w 1176"/>
                  <a:gd name="T17" fmla="*/ 85 h 258"/>
                  <a:gd name="T18" fmla="*/ 364 w 1176"/>
                  <a:gd name="T19" fmla="*/ 88 h 258"/>
                  <a:gd name="T20" fmla="*/ 514 w 1176"/>
                  <a:gd name="T21" fmla="*/ 88 h 258"/>
                  <a:gd name="T22" fmla="*/ 652 w 1176"/>
                  <a:gd name="T23" fmla="*/ 87 h 258"/>
                  <a:gd name="T24" fmla="*/ 781 w 1176"/>
                  <a:gd name="T25" fmla="*/ 85 h 258"/>
                  <a:gd name="T26" fmla="*/ 898 w 1176"/>
                  <a:gd name="T27" fmla="*/ 80 h 258"/>
                  <a:gd name="T28" fmla="*/ 1000 w 1176"/>
                  <a:gd name="T29" fmla="*/ 72 h 258"/>
                  <a:gd name="T30" fmla="*/ 1065 w 1176"/>
                  <a:gd name="T31" fmla="*/ 63 h 258"/>
                  <a:gd name="T32" fmla="*/ 1100 w 1176"/>
                  <a:gd name="T33" fmla="*/ 55 h 258"/>
                  <a:gd name="T34" fmla="*/ 1129 w 1176"/>
                  <a:gd name="T35" fmla="*/ 46 h 258"/>
                  <a:gd name="T36" fmla="*/ 1151 w 1176"/>
                  <a:gd name="T37" fmla="*/ 35 h 258"/>
                  <a:gd name="T38" fmla="*/ 1167 w 1176"/>
                  <a:gd name="T39" fmla="*/ 22 h 258"/>
                  <a:gd name="T40" fmla="*/ 1175 w 1176"/>
                  <a:gd name="T41" fmla="*/ 8 h 258"/>
                  <a:gd name="T42" fmla="*/ 1176 w 1176"/>
                  <a:gd name="T43" fmla="*/ 88 h 258"/>
                  <a:gd name="T44" fmla="*/ 1160 w 1176"/>
                  <a:gd name="T45" fmla="*/ 98 h 258"/>
                  <a:gd name="T46" fmla="*/ 1115 w 1176"/>
                  <a:gd name="T47" fmla="*/ 118 h 258"/>
                  <a:gd name="T48" fmla="*/ 1045 w 1176"/>
                  <a:gd name="T49" fmla="*/ 145 h 258"/>
                  <a:gd name="T50" fmla="*/ 952 w 1176"/>
                  <a:gd name="T51" fmla="*/ 176 h 258"/>
                  <a:gd name="T52" fmla="*/ 842 w 1176"/>
                  <a:gd name="T53" fmla="*/ 206 h 258"/>
                  <a:gd name="T54" fmla="*/ 781 w 1176"/>
                  <a:gd name="T55" fmla="*/ 220 h 258"/>
                  <a:gd name="T56" fmla="*/ 717 w 1176"/>
                  <a:gd name="T57" fmla="*/ 233 h 258"/>
                  <a:gd name="T58" fmla="*/ 652 w 1176"/>
                  <a:gd name="T59" fmla="*/ 243 h 258"/>
                  <a:gd name="T60" fmla="*/ 583 w 1176"/>
                  <a:gd name="T61" fmla="*/ 251 h 258"/>
                  <a:gd name="T62" fmla="*/ 514 w 1176"/>
                  <a:gd name="T63" fmla="*/ 256 h 258"/>
                  <a:gd name="T64" fmla="*/ 443 w 1176"/>
                  <a:gd name="T65" fmla="*/ 258 h 258"/>
                  <a:gd name="T66" fmla="*/ 404 w 1176"/>
                  <a:gd name="T67" fmla="*/ 256 h 258"/>
                  <a:gd name="T68" fmla="*/ 364 w 1176"/>
                  <a:gd name="T69" fmla="*/ 251 h 258"/>
                  <a:gd name="T70" fmla="*/ 324 w 1176"/>
                  <a:gd name="T71" fmla="*/ 243 h 258"/>
                  <a:gd name="T72" fmla="*/ 286 w 1176"/>
                  <a:gd name="T73" fmla="*/ 233 h 258"/>
                  <a:gd name="T74" fmla="*/ 211 w 1176"/>
                  <a:gd name="T75" fmla="*/ 206 h 258"/>
                  <a:gd name="T76" fmla="*/ 143 w 1176"/>
                  <a:gd name="T77" fmla="*/ 176 h 258"/>
                  <a:gd name="T78" fmla="*/ 86 w 1176"/>
                  <a:gd name="T79" fmla="*/ 145 h 258"/>
                  <a:gd name="T80" fmla="*/ 40 w 1176"/>
                  <a:gd name="T81" fmla="*/ 118 h 258"/>
                  <a:gd name="T82" fmla="*/ 11 w 1176"/>
                  <a:gd name="T83" fmla="*/ 98 h 258"/>
                  <a:gd name="T84" fmla="*/ 0 w 1176"/>
                  <a:gd name="T85" fmla="*/ 88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6" h="258">
                    <a:moveTo>
                      <a:pt x="0" y="0"/>
                    </a:moveTo>
                    <a:lnTo>
                      <a:pt x="1" y="8"/>
                    </a:lnTo>
                    <a:lnTo>
                      <a:pt x="3" y="15"/>
                    </a:lnTo>
                    <a:lnTo>
                      <a:pt x="6" y="22"/>
                    </a:lnTo>
                    <a:lnTo>
                      <a:pt x="11" y="29"/>
                    </a:lnTo>
                    <a:lnTo>
                      <a:pt x="16" y="35"/>
                    </a:lnTo>
                    <a:lnTo>
                      <a:pt x="23" y="41"/>
                    </a:lnTo>
                    <a:lnTo>
                      <a:pt x="31" y="46"/>
                    </a:lnTo>
                    <a:lnTo>
                      <a:pt x="40" y="51"/>
                    </a:lnTo>
                    <a:lnTo>
                      <a:pt x="50" y="55"/>
                    </a:lnTo>
                    <a:lnTo>
                      <a:pt x="60" y="59"/>
                    </a:lnTo>
                    <a:lnTo>
                      <a:pt x="72" y="63"/>
                    </a:lnTo>
                    <a:lnTo>
                      <a:pt x="86" y="66"/>
                    </a:lnTo>
                    <a:lnTo>
                      <a:pt x="113" y="72"/>
                    </a:lnTo>
                    <a:lnTo>
                      <a:pt x="143" y="77"/>
                    </a:lnTo>
                    <a:lnTo>
                      <a:pt x="176" y="80"/>
                    </a:lnTo>
                    <a:lnTo>
                      <a:pt x="211" y="83"/>
                    </a:lnTo>
                    <a:lnTo>
                      <a:pt x="248" y="85"/>
                    </a:lnTo>
                    <a:lnTo>
                      <a:pt x="286" y="86"/>
                    </a:lnTo>
                    <a:lnTo>
                      <a:pt x="364" y="88"/>
                    </a:lnTo>
                    <a:lnTo>
                      <a:pt x="443" y="88"/>
                    </a:lnTo>
                    <a:lnTo>
                      <a:pt x="514" y="88"/>
                    </a:lnTo>
                    <a:lnTo>
                      <a:pt x="583" y="88"/>
                    </a:lnTo>
                    <a:lnTo>
                      <a:pt x="652" y="87"/>
                    </a:lnTo>
                    <a:lnTo>
                      <a:pt x="717" y="86"/>
                    </a:lnTo>
                    <a:lnTo>
                      <a:pt x="781" y="85"/>
                    </a:lnTo>
                    <a:lnTo>
                      <a:pt x="842" y="83"/>
                    </a:lnTo>
                    <a:lnTo>
                      <a:pt x="898" y="80"/>
                    </a:lnTo>
                    <a:lnTo>
                      <a:pt x="952" y="77"/>
                    </a:lnTo>
                    <a:lnTo>
                      <a:pt x="1000" y="72"/>
                    </a:lnTo>
                    <a:lnTo>
                      <a:pt x="1045" y="66"/>
                    </a:lnTo>
                    <a:lnTo>
                      <a:pt x="1065" y="63"/>
                    </a:lnTo>
                    <a:lnTo>
                      <a:pt x="1083" y="59"/>
                    </a:lnTo>
                    <a:lnTo>
                      <a:pt x="1100" y="55"/>
                    </a:lnTo>
                    <a:lnTo>
                      <a:pt x="1115" y="51"/>
                    </a:lnTo>
                    <a:lnTo>
                      <a:pt x="1129" y="46"/>
                    </a:lnTo>
                    <a:lnTo>
                      <a:pt x="1141" y="41"/>
                    </a:lnTo>
                    <a:lnTo>
                      <a:pt x="1151" y="35"/>
                    </a:lnTo>
                    <a:lnTo>
                      <a:pt x="1160" y="29"/>
                    </a:lnTo>
                    <a:lnTo>
                      <a:pt x="1167" y="22"/>
                    </a:lnTo>
                    <a:lnTo>
                      <a:pt x="1172" y="15"/>
                    </a:lnTo>
                    <a:lnTo>
                      <a:pt x="1175" y="8"/>
                    </a:lnTo>
                    <a:lnTo>
                      <a:pt x="1176" y="0"/>
                    </a:lnTo>
                    <a:lnTo>
                      <a:pt x="1176" y="88"/>
                    </a:lnTo>
                    <a:lnTo>
                      <a:pt x="1172" y="91"/>
                    </a:lnTo>
                    <a:lnTo>
                      <a:pt x="1160" y="98"/>
                    </a:lnTo>
                    <a:lnTo>
                      <a:pt x="1141" y="107"/>
                    </a:lnTo>
                    <a:lnTo>
                      <a:pt x="1115" y="118"/>
                    </a:lnTo>
                    <a:lnTo>
                      <a:pt x="1083" y="131"/>
                    </a:lnTo>
                    <a:lnTo>
                      <a:pt x="1045" y="145"/>
                    </a:lnTo>
                    <a:lnTo>
                      <a:pt x="1000" y="160"/>
                    </a:lnTo>
                    <a:lnTo>
                      <a:pt x="952" y="176"/>
                    </a:lnTo>
                    <a:lnTo>
                      <a:pt x="898" y="191"/>
                    </a:lnTo>
                    <a:lnTo>
                      <a:pt x="842" y="206"/>
                    </a:lnTo>
                    <a:lnTo>
                      <a:pt x="812" y="213"/>
                    </a:lnTo>
                    <a:lnTo>
                      <a:pt x="781" y="220"/>
                    </a:lnTo>
                    <a:lnTo>
                      <a:pt x="749" y="227"/>
                    </a:lnTo>
                    <a:lnTo>
                      <a:pt x="717" y="233"/>
                    </a:lnTo>
                    <a:lnTo>
                      <a:pt x="685" y="238"/>
                    </a:lnTo>
                    <a:lnTo>
                      <a:pt x="652" y="243"/>
                    </a:lnTo>
                    <a:lnTo>
                      <a:pt x="617" y="247"/>
                    </a:lnTo>
                    <a:lnTo>
                      <a:pt x="583" y="251"/>
                    </a:lnTo>
                    <a:lnTo>
                      <a:pt x="549" y="254"/>
                    </a:lnTo>
                    <a:lnTo>
                      <a:pt x="514" y="256"/>
                    </a:lnTo>
                    <a:lnTo>
                      <a:pt x="478" y="257"/>
                    </a:lnTo>
                    <a:lnTo>
                      <a:pt x="443" y="258"/>
                    </a:lnTo>
                    <a:lnTo>
                      <a:pt x="424" y="257"/>
                    </a:lnTo>
                    <a:lnTo>
                      <a:pt x="404" y="256"/>
                    </a:lnTo>
                    <a:lnTo>
                      <a:pt x="384" y="254"/>
                    </a:lnTo>
                    <a:lnTo>
                      <a:pt x="364" y="251"/>
                    </a:lnTo>
                    <a:lnTo>
                      <a:pt x="344" y="247"/>
                    </a:lnTo>
                    <a:lnTo>
                      <a:pt x="324" y="243"/>
                    </a:lnTo>
                    <a:lnTo>
                      <a:pt x="305" y="238"/>
                    </a:lnTo>
                    <a:lnTo>
                      <a:pt x="286" y="233"/>
                    </a:lnTo>
                    <a:lnTo>
                      <a:pt x="248" y="220"/>
                    </a:lnTo>
                    <a:lnTo>
                      <a:pt x="211" y="206"/>
                    </a:lnTo>
                    <a:lnTo>
                      <a:pt x="176" y="191"/>
                    </a:lnTo>
                    <a:lnTo>
                      <a:pt x="143" y="176"/>
                    </a:lnTo>
                    <a:lnTo>
                      <a:pt x="113" y="160"/>
                    </a:lnTo>
                    <a:lnTo>
                      <a:pt x="86" y="145"/>
                    </a:lnTo>
                    <a:lnTo>
                      <a:pt x="60" y="131"/>
                    </a:lnTo>
                    <a:lnTo>
                      <a:pt x="40" y="118"/>
                    </a:lnTo>
                    <a:lnTo>
                      <a:pt x="23" y="107"/>
                    </a:lnTo>
                    <a:lnTo>
                      <a:pt x="11" y="98"/>
                    </a:lnTo>
                    <a:lnTo>
                      <a:pt x="3" y="91"/>
                    </a:lnTo>
                    <a:lnTo>
                      <a:pt x="0" y="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83" name="Freeform 95"/>
              <p:cNvSpPr>
                <a:spLocks/>
              </p:cNvSpPr>
              <p:nvPr/>
            </p:nvSpPr>
            <p:spPr bwMode="auto">
              <a:xfrm>
                <a:off x="1466768" y="2740545"/>
                <a:ext cx="123825" cy="30163"/>
              </a:xfrm>
              <a:custGeom>
                <a:avLst/>
                <a:gdLst>
                  <a:gd name="T0" fmla="*/ 1086 w 1087"/>
                  <a:gd name="T1" fmla="*/ 156 h 258"/>
                  <a:gd name="T2" fmla="*/ 1079 w 1087"/>
                  <a:gd name="T3" fmla="*/ 133 h 258"/>
                  <a:gd name="T4" fmla="*/ 1066 w 1087"/>
                  <a:gd name="T5" fmla="*/ 112 h 258"/>
                  <a:gd name="T6" fmla="*/ 1047 w 1087"/>
                  <a:gd name="T7" fmla="*/ 93 h 258"/>
                  <a:gd name="T8" fmla="*/ 1022 w 1087"/>
                  <a:gd name="T9" fmla="*/ 76 h 258"/>
                  <a:gd name="T10" fmla="*/ 992 w 1087"/>
                  <a:gd name="T11" fmla="*/ 62 h 258"/>
                  <a:gd name="T12" fmla="*/ 958 w 1087"/>
                  <a:gd name="T13" fmla="*/ 49 h 258"/>
                  <a:gd name="T14" fmla="*/ 917 w 1087"/>
                  <a:gd name="T15" fmla="*/ 38 h 258"/>
                  <a:gd name="T16" fmla="*/ 851 w 1087"/>
                  <a:gd name="T17" fmla="*/ 24 h 258"/>
                  <a:gd name="T18" fmla="*/ 749 w 1087"/>
                  <a:gd name="T19" fmla="*/ 11 h 258"/>
                  <a:gd name="T20" fmla="*/ 635 w 1087"/>
                  <a:gd name="T21" fmla="*/ 4 h 258"/>
                  <a:gd name="T22" fmla="*/ 514 w 1087"/>
                  <a:gd name="T23" fmla="*/ 0 h 258"/>
                  <a:gd name="T24" fmla="*/ 400 w 1087"/>
                  <a:gd name="T25" fmla="*/ 0 h 258"/>
                  <a:gd name="T26" fmla="*/ 305 w 1087"/>
                  <a:gd name="T27" fmla="*/ 4 h 258"/>
                  <a:gd name="T28" fmla="*/ 221 w 1087"/>
                  <a:gd name="T29" fmla="*/ 11 h 258"/>
                  <a:gd name="T30" fmla="*/ 167 w 1087"/>
                  <a:gd name="T31" fmla="*/ 21 h 258"/>
                  <a:gd name="T32" fmla="*/ 135 w 1087"/>
                  <a:gd name="T33" fmla="*/ 28 h 258"/>
                  <a:gd name="T34" fmla="*/ 105 w 1087"/>
                  <a:gd name="T35" fmla="*/ 38 h 258"/>
                  <a:gd name="T36" fmla="*/ 80 w 1087"/>
                  <a:gd name="T37" fmla="*/ 49 h 258"/>
                  <a:gd name="T38" fmla="*/ 57 w 1087"/>
                  <a:gd name="T39" fmla="*/ 62 h 258"/>
                  <a:gd name="T40" fmla="*/ 39 w 1087"/>
                  <a:gd name="T41" fmla="*/ 76 h 258"/>
                  <a:gd name="T42" fmla="*/ 24 w 1087"/>
                  <a:gd name="T43" fmla="*/ 93 h 258"/>
                  <a:gd name="T44" fmla="*/ 12 w 1087"/>
                  <a:gd name="T45" fmla="*/ 112 h 258"/>
                  <a:gd name="T46" fmla="*/ 5 w 1087"/>
                  <a:gd name="T47" fmla="*/ 133 h 258"/>
                  <a:gd name="T48" fmla="*/ 1 w 1087"/>
                  <a:gd name="T49" fmla="*/ 156 h 258"/>
                  <a:gd name="T50" fmla="*/ 1 w 1087"/>
                  <a:gd name="T51" fmla="*/ 173 h 258"/>
                  <a:gd name="T52" fmla="*/ 5 w 1087"/>
                  <a:gd name="T53" fmla="*/ 180 h 258"/>
                  <a:gd name="T54" fmla="*/ 12 w 1087"/>
                  <a:gd name="T55" fmla="*/ 188 h 258"/>
                  <a:gd name="T56" fmla="*/ 24 w 1087"/>
                  <a:gd name="T57" fmla="*/ 196 h 258"/>
                  <a:gd name="T58" fmla="*/ 48 w 1087"/>
                  <a:gd name="T59" fmla="*/ 207 h 258"/>
                  <a:gd name="T60" fmla="*/ 92 w 1087"/>
                  <a:gd name="T61" fmla="*/ 221 h 258"/>
                  <a:gd name="T62" fmla="*/ 151 w 1087"/>
                  <a:gd name="T63" fmla="*/ 235 h 258"/>
                  <a:gd name="T64" fmla="*/ 221 w 1087"/>
                  <a:gd name="T65" fmla="*/ 245 h 258"/>
                  <a:gd name="T66" fmla="*/ 305 w 1087"/>
                  <a:gd name="T67" fmla="*/ 253 h 258"/>
                  <a:gd name="T68" fmla="*/ 400 w 1087"/>
                  <a:gd name="T69" fmla="*/ 257 h 258"/>
                  <a:gd name="T70" fmla="*/ 514 w 1087"/>
                  <a:gd name="T71" fmla="*/ 257 h 258"/>
                  <a:gd name="T72" fmla="*/ 635 w 1087"/>
                  <a:gd name="T73" fmla="*/ 253 h 258"/>
                  <a:gd name="T74" fmla="*/ 749 w 1087"/>
                  <a:gd name="T75" fmla="*/ 245 h 258"/>
                  <a:gd name="T76" fmla="*/ 851 w 1087"/>
                  <a:gd name="T77" fmla="*/ 235 h 258"/>
                  <a:gd name="T78" fmla="*/ 937 w 1087"/>
                  <a:gd name="T79" fmla="*/ 221 h 258"/>
                  <a:gd name="T80" fmla="*/ 1008 w 1087"/>
                  <a:gd name="T81" fmla="*/ 207 h 258"/>
                  <a:gd name="T82" fmla="*/ 1047 w 1087"/>
                  <a:gd name="T83" fmla="*/ 196 h 258"/>
                  <a:gd name="T84" fmla="*/ 1066 w 1087"/>
                  <a:gd name="T85" fmla="*/ 188 h 258"/>
                  <a:gd name="T86" fmla="*/ 1079 w 1087"/>
                  <a:gd name="T87" fmla="*/ 180 h 258"/>
                  <a:gd name="T88" fmla="*/ 1086 w 1087"/>
                  <a:gd name="T89" fmla="*/ 173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87" h="258">
                    <a:moveTo>
                      <a:pt x="1087" y="169"/>
                    </a:moveTo>
                    <a:lnTo>
                      <a:pt x="1086" y="156"/>
                    </a:lnTo>
                    <a:lnTo>
                      <a:pt x="1084" y="145"/>
                    </a:lnTo>
                    <a:lnTo>
                      <a:pt x="1079" y="133"/>
                    </a:lnTo>
                    <a:lnTo>
                      <a:pt x="1074" y="123"/>
                    </a:lnTo>
                    <a:lnTo>
                      <a:pt x="1066" y="112"/>
                    </a:lnTo>
                    <a:lnTo>
                      <a:pt x="1057" y="103"/>
                    </a:lnTo>
                    <a:lnTo>
                      <a:pt x="1047" y="93"/>
                    </a:lnTo>
                    <a:lnTo>
                      <a:pt x="1036" y="84"/>
                    </a:lnTo>
                    <a:lnTo>
                      <a:pt x="1022" y="76"/>
                    </a:lnTo>
                    <a:lnTo>
                      <a:pt x="1008" y="69"/>
                    </a:lnTo>
                    <a:lnTo>
                      <a:pt x="992" y="62"/>
                    </a:lnTo>
                    <a:lnTo>
                      <a:pt x="976" y="55"/>
                    </a:lnTo>
                    <a:lnTo>
                      <a:pt x="958" y="49"/>
                    </a:lnTo>
                    <a:lnTo>
                      <a:pt x="937" y="43"/>
                    </a:lnTo>
                    <a:lnTo>
                      <a:pt x="917" y="38"/>
                    </a:lnTo>
                    <a:lnTo>
                      <a:pt x="896" y="33"/>
                    </a:lnTo>
                    <a:lnTo>
                      <a:pt x="851" y="24"/>
                    </a:lnTo>
                    <a:lnTo>
                      <a:pt x="801" y="17"/>
                    </a:lnTo>
                    <a:lnTo>
                      <a:pt x="749" y="11"/>
                    </a:lnTo>
                    <a:lnTo>
                      <a:pt x="694" y="7"/>
                    </a:lnTo>
                    <a:lnTo>
                      <a:pt x="635" y="4"/>
                    </a:lnTo>
                    <a:lnTo>
                      <a:pt x="576" y="1"/>
                    </a:lnTo>
                    <a:lnTo>
                      <a:pt x="514" y="0"/>
                    </a:lnTo>
                    <a:lnTo>
                      <a:pt x="451" y="0"/>
                    </a:lnTo>
                    <a:lnTo>
                      <a:pt x="400" y="0"/>
                    </a:lnTo>
                    <a:lnTo>
                      <a:pt x="350" y="1"/>
                    </a:lnTo>
                    <a:lnTo>
                      <a:pt x="305" y="4"/>
                    </a:lnTo>
                    <a:lnTo>
                      <a:pt x="262" y="7"/>
                    </a:lnTo>
                    <a:lnTo>
                      <a:pt x="221" y="11"/>
                    </a:lnTo>
                    <a:lnTo>
                      <a:pt x="184" y="17"/>
                    </a:lnTo>
                    <a:lnTo>
                      <a:pt x="167" y="21"/>
                    </a:lnTo>
                    <a:lnTo>
                      <a:pt x="151" y="24"/>
                    </a:lnTo>
                    <a:lnTo>
                      <a:pt x="135" y="28"/>
                    </a:lnTo>
                    <a:lnTo>
                      <a:pt x="119" y="33"/>
                    </a:lnTo>
                    <a:lnTo>
                      <a:pt x="105" y="38"/>
                    </a:lnTo>
                    <a:lnTo>
                      <a:pt x="92" y="43"/>
                    </a:lnTo>
                    <a:lnTo>
                      <a:pt x="80" y="49"/>
                    </a:lnTo>
                    <a:lnTo>
                      <a:pt x="68" y="55"/>
                    </a:lnTo>
                    <a:lnTo>
                      <a:pt x="57" y="62"/>
                    </a:lnTo>
                    <a:lnTo>
                      <a:pt x="48" y="69"/>
                    </a:lnTo>
                    <a:lnTo>
                      <a:pt x="39" y="76"/>
                    </a:lnTo>
                    <a:lnTo>
                      <a:pt x="31" y="84"/>
                    </a:lnTo>
                    <a:lnTo>
                      <a:pt x="24" y="93"/>
                    </a:lnTo>
                    <a:lnTo>
                      <a:pt x="18" y="103"/>
                    </a:lnTo>
                    <a:lnTo>
                      <a:pt x="12" y="112"/>
                    </a:lnTo>
                    <a:lnTo>
                      <a:pt x="8" y="123"/>
                    </a:lnTo>
                    <a:lnTo>
                      <a:pt x="5" y="133"/>
                    </a:lnTo>
                    <a:lnTo>
                      <a:pt x="2" y="145"/>
                    </a:lnTo>
                    <a:lnTo>
                      <a:pt x="1" y="156"/>
                    </a:lnTo>
                    <a:lnTo>
                      <a:pt x="0" y="169"/>
                    </a:lnTo>
                    <a:lnTo>
                      <a:pt x="1" y="173"/>
                    </a:lnTo>
                    <a:lnTo>
                      <a:pt x="2" y="176"/>
                    </a:lnTo>
                    <a:lnTo>
                      <a:pt x="5" y="180"/>
                    </a:lnTo>
                    <a:lnTo>
                      <a:pt x="8" y="184"/>
                    </a:lnTo>
                    <a:lnTo>
                      <a:pt x="12" y="188"/>
                    </a:lnTo>
                    <a:lnTo>
                      <a:pt x="18" y="192"/>
                    </a:lnTo>
                    <a:lnTo>
                      <a:pt x="24" y="196"/>
                    </a:lnTo>
                    <a:lnTo>
                      <a:pt x="31" y="199"/>
                    </a:lnTo>
                    <a:lnTo>
                      <a:pt x="48" y="207"/>
                    </a:lnTo>
                    <a:lnTo>
                      <a:pt x="68" y="214"/>
                    </a:lnTo>
                    <a:lnTo>
                      <a:pt x="92" y="221"/>
                    </a:lnTo>
                    <a:lnTo>
                      <a:pt x="119" y="229"/>
                    </a:lnTo>
                    <a:lnTo>
                      <a:pt x="151" y="235"/>
                    </a:lnTo>
                    <a:lnTo>
                      <a:pt x="184" y="240"/>
                    </a:lnTo>
                    <a:lnTo>
                      <a:pt x="221" y="245"/>
                    </a:lnTo>
                    <a:lnTo>
                      <a:pt x="262" y="250"/>
                    </a:lnTo>
                    <a:lnTo>
                      <a:pt x="305" y="253"/>
                    </a:lnTo>
                    <a:lnTo>
                      <a:pt x="350" y="256"/>
                    </a:lnTo>
                    <a:lnTo>
                      <a:pt x="400" y="257"/>
                    </a:lnTo>
                    <a:lnTo>
                      <a:pt x="451" y="258"/>
                    </a:lnTo>
                    <a:lnTo>
                      <a:pt x="514" y="257"/>
                    </a:lnTo>
                    <a:lnTo>
                      <a:pt x="576" y="256"/>
                    </a:lnTo>
                    <a:lnTo>
                      <a:pt x="635" y="253"/>
                    </a:lnTo>
                    <a:lnTo>
                      <a:pt x="694" y="250"/>
                    </a:lnTo>
                    <a:lnTo>
                      <a:pt x="749" y="245"/>
                    </a:lnTo>
                    <a:lnTo>
                      <a:pt x="801" y="240"/>
                    </a:lnTo>
                    <a:lnTo>
                      <a:pt x="851" y="235"/>
                    </a:lnTo>
                    <a:lnTo>
                      <a:pt x="896" y="229"/>
                    </a:lnTo>
                    <a:lnTo>
                      <a:pt x="937" y="221"/>
                    </a:lnTo>
                    <a:lnTo>
                      <a:pt x="976" y="214"/>
                    </a:lnTo>
                    <a:lnTo>
                      <a:pt x="1008" y="207"/>
                    </a:lnTo>
                    <a:lnTo>
                      <a:pt x="1036" y="199"/>
                    </a:lnTo>
                    <a:lnTo>
                      <a:pt x="1047" y="196"/>
                    </a:lnTo>
                    <a:lnTo>
                      <a:pt x="1057" y="192"/>
                    </a:lnTo>
                    <a:lnTo>
                      <a:pt x="1066" y="188"/>
                    </a:lnTo>
                    <a:lnTo>
                      <a:pt x="1074" y="184"/>
                    </a:lnTo>
                    <a:lnTo>
                      <a:pt x="1079" y="180"/>
                    </a:lnTo>
                    <a:lnTo>
                      <a:pt x="1084" y="176"/>
                    </a:lnTo>
                    <a:lnTo>
                      <a:pt x="1086" y="173"/>
                    </a:lnTo>
                    <a:lnTo>
                      <a:pt x="1087" y="169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84" name="Freeform 96"/>
              <p:cNvSpPr>
                <a:spLocks/>
              </p:cNvSpPr>
              <p:nvPr/>
            </p:nvSpPr>
            <p:spPr bwMode="auto">
              <a:xfrm>
                <a:off x="1466768" y="2759595"/>
                <a:ext cx="123825" cy="25400"/>
              </a:xfrm>
              <a:custGeom>
                <a:avLst/>
                <a:gdLst>
                  <a:gd name="T0" fmla="*/ 1 w 1087"/>
                  <a:gd name="T1" fmla="*/ 4 h 218"/>
                  <a:gd name="T2" fmla="*/ 5 w 1087"/>
                  <a:gd name="T3" fmla="*/ 11 h 218"/>
                  <a:gd name="T4" fmla="*/ 12 w 1087"/>
                  <a:gd name="T5" fmla="*/ 19 h 218"/>
                  <a:gd name="T6" fmla="*/ 24 w 1087"/>
                  <a:gd name="T7" fmla="*/ 27 h 218"/>
                  <a:gd name="T8" fmla="*/ 48 w 1087"/>
                  <a:gd name="T9" fmla="*/ 38 h 218"/>
                  <a:gd name="T10" fmla="*/ 92 w 1087"/>
                  <a:gd name="T11" fmla="*/ 52 h 218"/>
                  <a:gd name="T12" fmla="*/ 151 w 1087"/>
                  <a:gd name="T13" fmla="*/ 66 h 218"/>
                  <a:gd name="T14" fmla="*/ 221 w 1087"/>
                  <a:gd name="T15" fmla="*/ 76 h 218"/>
                  <a:gd name="T16" fmla="*/ 305 w 1087"/>
                  <a:gd name="T17" fmla="*/ 84 h 218"/>
                  <a:gd name="T18" fmla="*/ 400 w 1087"/>
                  <a:gd name="T19" fmla="*/ 88 h 218"/>
                  <a:gd name="T20" fmla="*/ 514 w 1087"/>
                  <a:gd name="T21" fmla="*/ 88 h 218"/>
                  <a:gd name="T22" fmla="*/ 635 w 1087"/>
                  <a:gd name="T23" fmla="*/ 84 h 218"/>
                  <a:gd name="T24" fmla="*/ 749 w 1087"/>
                  <a:gd name="T25" fmla="*/ 76 h 218"/>
                  <a:gd name="T26" fmla="*/ 851 w 1087"/>
                  <a:gd name="T27" fmla="*/ 66 h 218"/>
                  <a:gd name="T28" fmla="*/ 937 w 1087"/>
                  <a:gd name="T29" fmla="*/ 52 h 218"/>
                  <a:gd name="T30" fmla="*/ 1008 w 1087"/>
                  <a:gd name="T31" fmla="*/ 38 h 218"/>
                  <a:gd name="T32" fmla="*/ 1047 w 1087"/>
                  <a:gd name="T33" fmla="*/ 27 h 218"/>
                  <a:gd name="T34" fmla="*/ 1066 w 1087"/>
                  <a:gd name="T35" fmla="*/ 19 h 218"/>
                  <a:gd name="T36" fmla="*/ 1079 w 1087"/>
                  <a:gd name="T37" fmla="*/ 11 h 218"/>
                  <a:gd name="T38" fmla="*/ 1086 w 1087"/>
                  <a:gd name="T39" fmla="*/ 4 h 218"/>
                  <a:gd name="T40" fmla="*/ 1087 w 1087"/>
                  <a:gd name="T41" fmla="*/ 40 h 218"/>
                  <a:gd name="T42" fmla="*/ 1084 w 1087"/>
                  <a:gd name="T43" fmla="*/ 50 h 218"/>
                  <a:gd name="T44" fmla="*/ 1074 w 1087"/>
                  <a:gd name="T45" fmla="*/ 62 h 218"/>
                  <a:gd name="T46" fmla="*/ 1057 w 1087"/>
                  <a:gd name="T47" fmla="*/ 75 h 218"/>
                  <a:gd name="T48" fmla="*/ 1036 w 1087"/>
                  <a:gd name="T49" fmla="*/ 89 h 218"/>
                  <a:gd name="T50" fmla="*/ 976 w 1087"/>
                  <a:gd name="T51" fmla="*/ 118 h 218"/>
                  <a:gd name="T52" fmla="*/ 896 w 1087"/>
                  <a:gd name="T53" fmla="*/ 147 h 218"/>
                  <a:gd name="T54" fmla="*/ 801 w 1087"/>
                  <a:gd name="T55" fmla="*/ 174 h 218"/>
                  <a:gd name="T56" fmla="*/ 749 w 1087"/>
                  <a:gd name="T57" fmla="*/ 187 h 218"/>
                  <a:gd name="T58" fmla="*/ 694 w 1087"/>
                  <a:gd name="T59" fmla="*/ 197 h 218"/>
                  <a:gd name="T60" fmla="*/ 635 w 1087"/>
                  <a:gd name="T61" fmla="*/ 206 h 218"/>
                  <a:gd name="T62" fmla="*/ 576 w 1087"/>
                  <a:gd name="T63" fmla="*/ 212 h 218"/>
                  <a:gd name="T64" fmla="*/ 514 w 1087"/>
                  <a:gd name="T65" fmla="*/ 216 h 218"/>
                  <a:gd name="T66" fmla="*/ 451 w 1087"/>
                  <a:gd name="T67" fmla="*/ 218 h 218"/>
                  <a:gd name="T68" fmla="*/ 400 w 1087"/>
                  <a:gd name="T69" fmla="*/ 216 h 218"/>
                  <a:gd name="T70" fmla="*/ 350 w 1087"/>
                  <a:gd name="T71" fmla="*/ 212 h 218"/>
                  <a:gd name="T72" fmla="*/ 305 w 1087"/>
                  <a:gd name="T73" fmla="*/ 206 h 218"/>
                  <a:gd name="T74" fmla="*/ 262 w 1087"/>
                  <a:gd name="T75" fmla="*/ 197 h 218"/>
                  <a:gd name="T76" fmla="*/ 221 w 1087"/>
                  <a:gd name="T77" fmla="*/ 187 h 218"/>
                  <a:gd name="T78" fmla="*/ 184 w 1087"/>
                  <a:gd name="T79" fmla="*/ 174 h 218"/>
                  <a:gd name="T80" fmla="*/ 151 w 1087"/>
                  <a:gd name="T81" fmla="*/ 161 h 218"/>
                  <a:gd name="T82" fmla="*/ 119 w 1087"/>
                  <a:gd name="T83" fmla="*/ 147 h 218"/>
                  <a:gd name="T84" fmla="*/ 68 w 1087"/>
                  <a:gd name="T85" fmla="*/ 118 h 218"/>
                  <a:gd name="T86" fmla="*/ 31 w 1087"/>
                  <a:gd name="T87" fmla="*/ 89 h 218"/>
                  <a:gd name="T88" fmla="*/ 18 w 1087"/>
                  <a:gd name="T89" fmla="*/ 75 h 218"/>
                  <a:gd name="T90" fmla="*/ 8 w 1087"/>
                  <a:gd name="T91" fmla="*/ 62 h 218"/>
                  <a:gd name="T92" fmla="*/ 2 w 1087"/>
                  <a:gd name="T93" fmla="*/ 50 h 218"/>
                  <a:gd name="T94" fmla="*/ 0 w 1087"/>
                  <a:gd name="T95" fmla="*/ 4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87" h="218">
                    <a:moveTo>
                      <a:pt x="0" y="0"/>
                    </a:moveTo>
                    <a:lnTo>
                      <a:pt x="1" y="4"/>
                    </a:lnTo>
                    <a:lnTo>
                      <a:pt x="2" y="7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2" y="19"/>
                    </a:lnTo>
                    <a:lnTo>
                      <a:pt x="18" y="23"/>
                    </a:lnTo>
                    <a:lnTo>
                      <a:pt x="24" y="27"/>
                    </a:lnTo>
                    <a:lnTo>
                      <a:pt x="31" y="30"/>
                    </a:lnTo>
                    <a:lnTo>
                      <a:pt x="48" y="38"/>
                    </a:lnTo>
                    <a:lnTo>
                      <a:pt x="68" y="45"/>
                    </a:lnTo>
                    <a:lnTo>
                      <a:pt x="92" y="52"/>
                    </a:lnTo>
                    <a:lnTo>
                      <a:pt x="119" y="60"/>
                    </a:lnTo>
                    <a:lnTo>
                      <a:pt x="151" y="66"/>
                    </a:lnTo>
                    <a:lnTo>
                      <a:pt x="184" y="71"/>
                    </a:lnTo>
                    <a:lnTo>
                      <a:pt x="221" y="76"/>
                    </a:lnTo>
                    <a:lnTo>
                      <a:pt x="262" y="81"/>
                    </a:lnTo>
                    <a:lnTo>
                      <a:pt x="305" y="84"/>
                    </a:lnTo>
                    <a:lnTo>
                      <a:pt x="350" y="87"/>
                    </a:lnTo>
                    <a:lnTo>
                      <a:pt x="400" y="88"/>
                    </a:lnTo>
                    <a:lnTo>
                      <a:pt x="451" y="89"/>
                    </a:lnTo>
                    <a:lnTo>
                      <a:pt x="514" y="88"/>
                    </a:lnTo>
                    <a:lnTo>
                      <a:pt x="576" y="87"/>
                    </a:lnTo>
                    <a:lnTo>
                      <a:pt x="635" y="84"/>
                    </a:lnTo>
                    <a:lnTo>
                      <a:pt x="694" y="81"/>
                    </a:lnTo>
                    <a:lnTo>
                      <a:pt x="749" y="76"/>
                    </a:lnTo>
                    <a:lnTo>
                      <a:pt x="801" y="71"/>
                    </a:lnTo>
                    <a:lnTo>
                      <a:pt x="851" y="66"/>
                    </a:lnTo>
                    <a:lnTo>
                      <a:pt x="896" y="60"/>
                    </a:lnTo>
                    <a:lnTo>
                      <a:pt x="937" y="52"/>
                    </a:lnTo>
                    <a:lnTo>
                      <a:pt x="976" y="45"/>
                    </a:lnTo>
                    <a:lnTo>
                      <a:pt x="1008" y="38"/>
                    </a:lnTo>
                    <a:lnTo>
                      <a:pt x="1036" y="30"/>
                    </a:lnTo>
                    <a:lnTo>
                      <a:pt x="1047" y="27"/>
                    </a:lnTo>
                    <a:lnTo>
                      <a:pt x="1057" y="23"/>
                    </a:lnTo>
                    <a:lnTo>
                      <a:pt x="1066" y="19"/>
                    </a:lnTo>
                    <a:lnTo>
                      <a:pt x="1074" y="15"/>
                    </a:lnTo>
                    <a:lnTo>
                      <a:pt x="1079" y="11"/>
                    </a:lnTo>
                    <a:lnTo>
                      <a:pt x="1084" y="7"/>
                    </a:lnTo>
                    <a:lnTo>
                      <a:pt x="1086" y="4"/>
                    </a:lnTo>
                    <a:lnTo>
                      <a:pt x="1087" y="0"/>
                    </a:lnTo>
                    <a:lnTo>
                      <a:pt x="1087" y="40"/>
                    </a:lnTo>
                    <a:lnTo>
                      <a:pt x="1086" y="45"/>
                    </a:lnTo>
                    <a:lnTo>
                      <a:pt x="1084" y="50"/>
                    </a:lnTo>
                    <a:lnTo>
                      <a:pt x="1079" y="55"/>
                    </a:lnTo>
                    <a:lnTo>
                      <a:pt x="1074" y="62"/>
                    </a:lnTo>
                    <a:lnTo>
                      <a:pt x="1066" y="68"/>
                    </a:lnTo>
                    <a:lnTo>
                      <a:pt x="1057" y="75"/>
                    </a:lnTo>
                    <a:lnTo>
                      <a:pt x="1047" y="82"/>
                    </a:lnTo>
                    <a:lnTo>
                      <a:pt x="1036" y="89"/>
                    </a:lnTo>
                    <a:lnTo>
                      <a:pt x="1008" y="103"/>
                    </a:lnTo>
                    <a:lnTo>
                      <a:pt x="976" y="118"/>
                    </a:lnTo>
                    <a:lnTo>
                      <a:pt x="937" y="132"/>
                    </a:lnTo>
                    <a:lnTo>
                      <a:pt x="896" y="147"/>
                    </a:lnTo>
                    <a:lnTo>
                      <a:pt x="851" y="161"/>
                    </a:lnTo>
                    <a:lnTo>
                      <a:pt x="801" y="174"/>
                    </a:lnTo>
                    <a:lnTo>
                      <a:pt x="775" y="180"/>
                    </a:lnTo>
                    <a:lnTo>
                      <a:pt x="749" y="187"/>
                    </a:lnTo>
                    <a:lnTo>
                      <a:pt x="721" y="192"/>
                    </a:lnTo>
                    <a:lnTo>
                      <a:pt x="694" y="197"/>
                    </a:lnTo>
                    <a:lnTo>
                      <a:pt x="664" y="202"/>
                    </a:lnTo>
                    <a:lnTo>
                      <a:pt x="635" y="206"/>
                    </a:lnTo>
                    <a:lnTo>
                      <a:pt x="606" y="209"/>
                    </a:lnTo>
                    <a:lnTo>
                      <a:pt x="576" y="212"/>
                    </a:lnTo>
                    <a:lnTo>
                      <a:pt x="545" y="215"/>
                    </a:lnTo>
                    <a:lnTo>
                      <a:pt x="514" y="216"/>
                    </a:lnTo>
                    <a:lnTo>
                      <a:pt x="482" y="217"/>
                    </a:lnTo>
                    <a:lnTo>
                      <a:pt x="451" y="218"/>
                    </a:lnTo>
                    <a:lnTo>
                      <a:pt x="425" y="217"/>
                    </a:lnTo>
                    <a:lnTo>
                      <a:pt x="400" y="216"/>
                    </a:lnTo>
                    <a:lnTo>
                      <a:pt x="374" y="215"/>
                    </a:lnTo>
                    <a:lnTo>
                      <a:pt x="350" y="212"/>
                    </a:lnTo>
                    <a:lnTo>
                      <a:pt x="327" y="209"/>
                    </a:lnTo>
                    <a:lnTo>
                      <a:pt x="305" y="206"/>
                    </a:lnTo>
                    <a:lnTo>
                      <a:pt x="283" y="202"/>
                    </a:lnTo>
                    <a:lnTo>
                      <a:pt x="262" y="197"/>
                    </a:lnTo>
                    <a:lnTo>
                      <a:pt x="241" y="192"/>
                    </a:lnTo>
                    <a:lnTo>
                      <a:pt x="221" y="187"/>
                    </a:lnTo>
                    <a:lnTo>
                      <a:pt x="202" y="180"/>
                    </a:lnTo>
                    <a:lnTo>
                      <a:pt x="184" y="174"/>
                    </a:lnTo>
                    <a:lnTo>
                      <a:pt x="167" y="167"/>
                    </a:lnTo>
                    <a:lnTo>
                      <a:pt x="151" y="161"/>
                    </a:lnTo>
                    <a:lnTo>
                      <a:pt x="135" y="154"/>
                    </a:lnTo>
                    <a:lnTo>
                      <a:pt x="119" y="147"/>
                    </a:lnTo>
                    <a:lnTo>
                      <a:pt x="92" y="132"/>
                    </a:lnTo>
                    <a:lnTo>
                      <a:pt x="68" y="118"/>
                    </a:lnTo>
                    <a:lnTo>
                      <a:pt x="48" y="103"/>
                    </a:lnTo>
                    <a:lnTo>
                      <a:pt x="31" y="89"/>
                    </a:lnTo>
                    <a:lnTo>
                      <a:pt x="24" y="82"/>
                    </a:lnTo>
                    <a:lnTo>
                      <a:pt x="18" y="75"/>
                    </a:lnTo>
                    <a:lnTo>
                      <a:pt x="12" y="68"/>
                    </a:lnTo>
                    <a:lnTo>
                      <a:pt x="8" y="62"/>
                    </a:lnTo>
                    <a:lnTo>
                      <a:pt x="5" y="55"/>
                    </a:lnTo>
                    <a:lnTo>
                      <a:pt x="2" y="50"/>
                    </a:lnTo>
                    <a:lnTo>
                      <a:pt x="1" y="45"/>
                    </a:lnTo>
                    <a:lnTo>
                      <a:pt x="0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85" name="Freeform 97"/>
              <p:cNvSpPr>
                <a:spLocks/>
              </p:cNvSpPr>
              <p:nvPr/>
            </p:nvSpPr>
            <p:spPr bwMode="auto">
              <a:xfrm>
                <a:off x="1485818" y="2729433"/>
                <a:ext cx="128588" cy="34925"/>
              </a:xfrm>
              <a:custGeom>
                <a:avLst/>
                <a:gdLst>
                  <a:gd name="T0" fmla="*/ 1127 w 1128"/>
                  <a:gd name="T1" fmla="*/ 134 h 314"/>
                  <a:gd name="T2" fmla="*/ 1123 w 1128"/>
                  <a:gd name="T3" fmla="*/ 126 h 314"/>
                  <a:gd name="T4" fmla="*/ 1107 w 1128"/>
                  <a:gd name="T5" fmla="*/ 112 h 314"/>
                  <a:gd name="T6" fmla="*/ 1071 w 1128"/>
                  <a:gd name="T7" fmla="*/ 91 h 314"/>
                  <a:gd name="T8" fmla="*/ 1018 w 1128"/>
                  <a:gd name="T9" fmla="*/ 67 h 314"/>
                  <a:gd name="T10" fmla="*/ 951 w 1128"/>
                  <a:gd name="T11" fmla="*/ 45 h 314"/>
                  <a:gd name="T12" fmla="*/ 870 w 1128"/>
                  <a:gd name="T13" fmla="*/ 25 h 314"/>
                  <a:gd name="T14" fmla="*/ 777 w 1128"/>
                  <a:gd name="T15" fmla="*/ 10 h 314"/>
                  <a:gd name="T16" fmla="*/ 702 w 1128"/>
                  <a:gd name="T17" fmla="*/ 2 h 314"/>
                  <a:gd name="T18" fmla="*/ 649 w 1128"/>
                  <a:gd name="T19" fmla="*/ 0 h 314"/>
                  <a:gd name="T20" fmla="*/ 589 w 1128"/>
                  <a:gd name="T21" fmla="*/ 0 h 314"/>
                  <a:gd name="T22" fmla="*/ 527 w 1128"/>
                  <a:gd name="T23" fmla="*/ 2 h 314"/>
                  <a:gd name="T24" fmla="*/ 437 w 1128"/>
                  <a:gd name="T25" fmla="*/ 10 h 314"/>
                  <a:gd name="T26" fmla="*/ 326 w 1128"/>
                  <a:gd name="T27" fmla="*/ 25 h 314"/>
                  <a:gd name="T28" fmla="*/ 227 w 1128"/>
                  <a:gd name="T29" fmla="*/ 45 h 314"/>
                  <a:gd name="T30" fmla="*/ 143 w 1128"/>
                  <a:gd name="T31" fmla="*/ 67 h 314"/>
                  <a:gd name="T32" fmla="*/ 75 w 1128"/>
                  <a:gd name="T33" fmla="*/ 91 h 314"/>
                  <a:gd name="T34" fmla="*/ 28 w 1128"/>
                  <a:gd name="T35" fmla="*/ 112 h 314"/>
                  <a:gd name="T36" fmla="*/ 7 w 1128"/>
                  <a:gd name="T37" fmla="*/ 126 h 314"/>
                  <a:gd name="T38" fmla="*/ 1 w 1128"/>
                  <a:gd name="T39" fmla="*/ 134 h 314"/>
                  <a:gd name="T40" fmla="*/ 1 w 1128"/>
                  <a:gd name="T41" fmla="*/ 149 h 314"/>
                  <a:gd name="T42" fmla="*/ 7 w 1128"/>
                  <a:gd name="T43" fmla="*/ 173 h 314"/>
                  <a:gd name="T44" fmla="*/ 20 w 1128"/>
                  <a:gd name="T45" fmla="*/ 194 h 314"/>
                  <a:gd name="T46" fmla="*/ 38 w 1128"/>
                  <a:gd name="T47" fmla="*/ 214 h 314"/>
                  <a:gd name="T48" fmla="*/ 62 w 1128"/>
                  <a:gd name="T49" fmla="*/ 231 h 314"/>
                  <a:gd name="T50" fmla="*/ 90 w 1128"/>
                  <a:gd name="T51" fmla="*/ 246 h 314"/>
                  <a:gd name="T52" fmla="*/ 125 w 1128"/>
                  <a:gd name="T53" fmla="*/ 260 h 314"/>
                  <a:gd name="T54" fmla="*/ 163 w 1128"/>
                  <a:gd name="T55" fmla="*/ 272 h 314"/>
                  <a:gd name="T56" fmla="*/ 205 w 1128"/>
                  <a:gd name="T57" fmla="*/ 282 h 314"/>
                  <a:gd name="T58" fmla="*/ 251 w 1128"/>
                  <a:gd name="T59" fmla="*/ 290 h 314"/>
                  <a:gd name="T60" fmla="*/ 326 w 1128"/>
                  <a:gd name="T61" fmla="*/ 300 h 314"/>
                  <a:gd name="T62" fmla="*/ 437 w 1128"/>
                  <a:gd name="T63" fmla="*/ 309 h 314"/>
                  <a:gd name="T64" fmla="*/ 558 w 1128"/>
                  <a:gd name="T65" fmla="*/ 313 h 314"/>
                  <a:gd name="T66" fmla="*/ 675 w 1128"/>
                  <a:gd name="T67" fmla="*/ 313 h 314"/>
                  <a:gd name="T68" fmla="*/ 777 w 1128"/>
                  <a:gd name="T69" fmla="*/ 309 h 314"/>
                  <a:gd name="T70" fmla="*/ 870 w 1128"/>
                  <a:gd name="T71" fmla="*/ 300 h 314"/>
                  <a:gd name="T72" fmla="*/ 932 w 1128"/>
                  <a:gd name="T73" fmla="*/ 290 h 314"/>
                  <a:gd name="T74" fmla="*/ 969 w 1128"/>
                  <a:gd name="T75" fmla="*/ 282 h 314"/>
                  <a:gd name="T76" fmla="*/ 1002 w 1128"/>
                  <a:gd name="T77" fmla="*/ 272 h 314"/>
                  <a:gd name="T78" fmla="*/ 1032 w 1128"/>
                  <a:gd name="T79" fmla="*/ 260 h 314"/>
                  <a:gd name="T80" fmla="*/ 1058 w 1128"/>
                  <a:gd name="T81" fmla="*/ 246 h 314"/>
                  <a:gd name="T82" fmla="*/ 1081 w 1128"/>
                  <a:gd name="T83" fmla="*/ 231 h 314"/>
                  <a:gd name="T84" fmla="*/ 1099 w 1128"/>
                  <a:gd name="T85" fmla="*/ 214 h 314"/>
                  <a:gd name="T86" fmla="*/ 1113 w 1128"/>
                  <a:gd name="T87" fmla="*/ 194 h 314"/>
                  <a:gd name="T88" fmla="*/ 1123 w 1128"/>
                  <a:gd name="T89" fmla="*/ 173 h 314"/>
                  <a:gd name="T90" fmla="*/ 1127 w 1128"/>
                  <a:gd name="T91" fmla="*/ 149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28" h="314">
                    <a:moveTo>
                      <a:pt x="1128" y="137"/>
                    </a:moveTo>
                    <a:lnTo>
                      <a:pt x="1127" y="134"/>
                    </a:lnTo>
                    <a:lnTo>
                      <a:pt x="1126" y="130"/>
                    </a:lnTo>
                    <a:lnTo>
                      <a:pt x="1123" y="126"/>
                    </a:lnTo>
                    <a:lnTo>
                      <a:pt x="1118" y="122"/>
                    </a:lnTo>
                    <a:lnTo>
                      <a:pt x="1107" y="112"/>
                    </a:lnTo>
                    <a:lnTo>
                      <a:pt x="1091" y="102"/>
                    </a:lnTo>
                    <a:lnTo>
                      <a:pt x="1071" y="91"/>
                    </a:lnTo>
                    <a:lnTo>
                      <a:pt x="1046" y="79"/>
                    </a:lnTo>
                    <a:lnTo>
                      <a:pt x="1018" y="67"/>
                    </a:lnTo>
                    <a:lnTo>
                      <a:pt x="986" y="56"/>
                    </a:lnTo>
                    <a:lnTo>
                      <a:pt x="951" y="45"/>
                    </a:lnTo>
                    <a:lnTo>
                      <a:pt x="912" y="34"/>
                    </a:lnTo>
                    <a:lnTo>
                      <a:pt x="870" y="25"/>
                    </a:lnTo>
                    <a:lnTo>
                      <a:pt x="826" y="17"/>
                    </a:lnTo>
                    <a:lnTo>
                      <a:pt x="777" y="10"/>
                    </a:lnTo>
                    <a:lnTo>
                      <a:pt x="728" y="4"/>
                    </a:lnTo>
                    <a:lnTo>
                      <a:pt x="702" y="2"/>
                    </a:lnTo>
                    <a:lnTo>
                      <a:pt x="675" y="1"/>
                    </a:lnTo>
                    <a:lnTo>
                      <a:pt x="649" y="0"/>
                    </a:lnTo>
                    <a:lnTo>
                      <a:pt x="620" y="0"/>
                    </a:lnTo>
                    <a:lnTo>
                      <a:pt x="589" y="0"/>
                    </a:lnTo>
                    <a:lnTo>
                      <a:pt x="558" y="1"/>
                    </a:lnTo>
                    <a:lnTo>
                      <a:pt x="527" y="2"/>
                    </a:lnTo>
                    <a:lnTo>
                      <a:pt x="496" y="4"/>
                    </a:lnTo>
                    <a:lnTo>
                      <a:pt x="437" y="10"/>
                    </a:lnTo>
                    <a:lnTo>
                      <a:pt x="381" y="17"/>
                    </a:lnTo>
                    <a:lnTo>
                      <a:pt x="326" y="25"/>
                    </a:lnTo>
                    <a:lnTo>
                      <a:pt x="276" y="34"/>
                    </a:lnTo>
                    <a:lnTo>
                      <a:pt x="227" y="45"/>
                    </a:lnTo>
                    <a:lnTo>
                      <a:pt x="183" y="56"/>
                    </a:lnTo>
                    <a:lnTo>
                      <a:pt x="143" y="67"/>
                    </a:lnTo>
                    <a:lnTo>
                      <a:pt x="107" y="79"/>
                    </a:lnTo>
                    <a:lnTo>
                      <a:pt x="75" y="91"/>
                    </a:lnTo>
                    <a:lnTo>
                      <a:pt x="49" y="102"/>
                    </a:lnTo>
                    <a:lnTo>
                      <a:pt x="28" y="112"/>
                    </a:lnTo>
                    <a:lnTo>
                      <a:pt x="13" y="122"/>
                    </a:lnTo>
                    <a:lnTo>
                      <a:pt x="7" y="126"/>
                    </a:lnTo>
                    <a:lnTo>
                      <a:pt x="3" y="130"/>
                    </a:lnTo>
                    <a:lnTo>
                      <a:pt x="1" y="134"/>
                    </a:lnTo>
                    <a:lnTo>
                      <a:pt x="0" y="137"/>
                    </a:lnTo>
                    <a:lnTo>
                      <a:pt x="1" y="149"/>
                    </a:lnTo>
                    <a:lnTo>
                      <a:pt x="3" y="161"/>
                    </a:lnTo>
                    <a:lnTo>
                      <a:pt x="7" y="173"/>
                    </a:lnTo>
                    <a:lnTo>
                      <a:pt x="13" y="183"/>
                    </a:lnTo>
                    <a:lnTo>
                      <a:pt x="20" y="194"/>
                    </a:lnTo>
                    <a:lnTo>
                      <a:pt x="28" y="204"/>
                    </a:lnTo>
                    <a:lnTo>
                      <a:pt x="38" y="214"/>
                    </a:lnTo>
                    <a:lnTo>
                      <a:pt x="49" y="223"/>
                    </a:lnTo>
                    <a:lnTo>
                      <a:pt x="62" y="231"/>
                    </a:lnTo>
                    <a:lnTo>
                      <a:pt x="75" y="239"/>
                    </a:lnTo>
                    <a:lnTo>
                      <a:pt x="90" y="246"/>
                    </a:lnTo>
                    <a:lnTo>
                      <a:pt x="107" y="253"/>
                    </a:lnTo>
                    <a:lnTo>
                      <a:pt x="125" y="260"/>
                    </a:lnTo>
                    <a:lnTo>
                      <a:pt x="143" y="266"/>
                    </a:lnTo>
                    <a:lnTo>
                      <a:pt x="163" y="272"/>
                    </a:lnTo>
                    <a:lnTo>
                      <a:pt x="183" y="277"/>
                    </a:lnTo>
                    <a:lnTo>
                      <a:pt x="205" y="282"/>
                    </a:lnTo>
                    <a:lnTo>
                      <a:pt x="227" y="286"/>
                    </a:lnTo>
                    <a:lnTo>
                      <a:pt x="251" y="290"/>
                    </a:lnTo>
                    <a:lnTo>
                      <a:pt x="276" y="294"/>
                    </a:lnTo>
                    <a:lnTo>
                      <a:pt x="326" y="300"/>
                    </a:lnTo>
                    <a:lnTo>
                      <a:pt x="381" y="305"/>
                    </a:lnTo>
                    <a:lnTo>
                      <a:pt x="437" y="309"/>
                    </a:lnTo>
                    <a:lnTo>
                      <a:pt x="496" y="312"/>
                    </a:lnTo>
                    <a:lnTo>
                      <a:pt x="558" y="313"/>
                    </a:lnTo>
                    <a:lnTo>
                      <a:pt x="620" y="314"/>
                    </a:lnTo>
                    <a:lnTo>
                      <a:pt x="675" y="313"/>
                    </a:lnTo>
                    <a:lnTo>
                      <a:pt x="728" y="312"/>
                    </a:lnTo>
                    <a:lnTo>
                      <a:pt x="777" y="309"/>
                    </a:lnTo>
                    <a:lnTo>
                      <a:pt x="826" y="305"/>
                    </a:lnTo>
                    <a:lnTo>
                      <a:pt x="870" y="300"/>
                    </a:lnTo>
                    <a:lnTo>
                      <a:pt x="912" y="294"/>
                    </a:lnTo>
                    <a:lnTo>
                      <a:pt x="932" y="290"/>
                    </a:lnTo>
                    <a:lnTo>
                      <a:pt x="951" y="286"/>
                    </a:lnTo>
                    <a:lnTo>
                      <a:pt x="969" y="282"/>
                    </a:lnTo>
                    <a:lnTo>
                      <a:pt x="986" y="277"/>
                    </a:lnTo>
                    <a:lnTo>
                      <a:pt x="1002" y="272"/>
                    </a:lnTo>
                    <a:lnTo>
                      <a:pt x="1018" y="266"/>
                    </a:lnTo>
                    <a:lnTo>
                      <a:pt x="1032" y="260"/>
                    </a:lnTo>
                    <a:lnTo>
                      <a:pt x="1046" y="253"/>
                    </a:lnTo>
                    <a:lnTo>
                      <a:pt x="1058" y="246"/>
                    </a:lnTo>
                    <a:lnTo>
                      <a:pt x="1071" y="239"/>
                    </a:lnTo>
                    <a:lnTo>
                      <a:pt x="1081" y="231"/>
                    </a:lnTo>
                    <a:lnTo>
                      <a:pt x="1091" y="223"/>
                    </a:lnTo>
                    <a:lnTo>
                      <a:pt x="1099" y="214"/>
                    </a:lnTo>
                    <a:lnTo>
                      <a:pt x="1107" y="204"/>
                    </a:lnTo>
                    <a:lnTo>
                      <a:pt x="1113" y="194"/>
                    </a:lnTo>
                    <a:lnTo>
                      <a:pt x="1118" y="183"/>
                    </a:lnTo>
                    <a:lnTo>
                      <a:pt x="1123" y="173"/>
                    </a:lnTo>
                    <a:lnTo>
                      <a:pt x="1126" y="161"/>
                    </a:lnTo>
                    <a:lnTo>
                      <a:pt x="1127" y="149"/>
                    </a:lnTo>
                    <a:lnTo>
                      <a:pt x="1128" y="137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86" name="Freeform 98"/>
              <p:cNvSpPr>
                <a:spLocks/>
              </p:cNvSpPr>
              <p:nvPr/>
            </p:nvSpPr>
            <p:spPr bwMode="auto">
              <a:xfrm>
                <a:off x="1485818" y="2745308"/>
                <a:ext cx="128588" cy="25400"/>
              </a:xfrm>
              <a:custGeom>
                <a:avLst/>
                <a:gdLst>
                  <a:gd name="T0" fmla="*/ 1 w 1128"/>
                  <a:gd name="T1" fmla="*/ 12 h 226"/>
                  <a:gd name="T2" fmla="*/ 7 w 1128"/>
                  <a:gd name="T3" fmla="*/ 36 h 226"/>
                  <a:gd name="T4" fmla="*/ 20 w 1128"/>
                  <a:gd name="T5" fmla="*/ 57 h 226"/>
                  <a:gd name="T6" fmla="*/ 38 w 1128"/>
                  <a:gd name="T7" fmla="*/ 77 h 226"/>
                  <a:gd name="T8" fmla="*/ 62 w 1128"/>
                  <a:gd name="T9" fmla="*/ 94 h 226"/>
                  <a:gd name="T10" fmla="*/ 90 w 1128"/>
                  <a:gd name="T11" fmla="*/ 109 h 226"/>
                  <a:gd name="T12" fmla="*/ 125 w 1128"/>
                  <a:gd name="T13" fmla="*/ 123 h 226"/>
                  <a:gd name="T14" fmla="*/ 163 w 1128"/>
                  <a:gd name="T15" fmla="*/ 135 h 226"/>
                  <a:gd name="T16" fmla="*/ 205 w 1128"/>
                  <a:gd name="T17" fmla="*/ 145 h 226"/>
                  <a:gd name="T18" fmla="*/ 251 w 1128"/>
                  <a:gd name="T19" fmla="*/ 153 h 226"/>
                  <a:gd name="T20" fmla="*/ 326 w 1128"/>
                  <a:gd name="T21" fmla="*/ 163 h 226"/>
                  <a:gd name="T22" fmla="*/ 437 w 1128"/>
                  <a:gd name="T23" fmla="*/ 172 h 226"/>
                  <a:gd name="T24" fmla="*/ 558 w 1128"/>
                  <a:gd name="T25" fmla="*/ 176 h 226"/>
                  <a:gd name="T26" fmla="*/ 675 w 1128"/>
                  <a:gd name="T27" fmla="*/ 176 h 226"/>
                  <a:gd name="T28" fmla="*/ 777 w 1128"/>
                  <a:gd name="T29" fmla="*/ 172 h 226"/>
                  <a:gd name="T30" fmla="*/ 870 w 1128"/>
                  <a:gd name="T31" fmla="*/ 163 h 226"/>
                  <a:gd name="T32" fmla="*/ 932 w 1128"/>
                  <a:gd name="T33" fmla="*/ 153 h 226"/>
                  <a:gd name="T34" fmla="*/ 969 w 1128"/>
                  <a:gd name="T35" fmla="*/ 145 h 226"/>
                  <a:gd name="T36" fmla="*/ 1002 w 1128"/>
                  <a:gd name="T37" fmla="*/ 135 h 226"/>
                  <a:gd name="T38" fmla="*/ 1032 w 1128"/>
                  <a:gd name="T39" fmla="*/ 123 h 226"/>
                  <a:gd name="T40" fmla="*/ 1058 w 1128"/>
                  <a:gd name="T41" fmla="*/ 109 h 226"/>
                  <a:gd name="T42" fmla="*/ 1081 w 1128"/>
                  <a:gd name="T43" fmla="*/ 94 h 226"/>
                  <a:gd name="T44" fmla="*/ 1099 w 1128"/>
                  <a:gd name="T45" fmla="*/ 77 h 226"/>
                  <a:gd name="T46" fmla="*/ 1113 w 1128"/>
                  <a:gd name="T47" fmla="*/ 57 h 226"/>
                  <a:gd name="T48" fmla="*/ 1123 w 1128"/>
                  <a:gd name="T49" fmla="*/ 36 h 226"/>
                  <a:gd name="T50" fmla="*/ 1127 w 1128"/>
                  <a:gd name="T51" fmla="*/ 12 h 226"/>
                  <a:gd name="T52" fmla="*/ 1128 w 1128"/>
                  <a:gd name="T53" fmla="*/ 137 h 226"/>
                  <a:gd name="T54" fmla="*/ 1126 w 1128"/>
                  <a:gd name="T55" fmla="*/ 144 h 226"/>
                  <a:gd name="T56" fmla="*/ 1118 w 1128"/>
                  <a:gd name="T57" fmla="*/ 152 h 226"/>
                  <a:gd name="T58" fmla="*/ 1107 w 1128"/>
                  <a:gd name="T59" fmla="*/ 160 h 226"/>
                  <a:gd name="T60" fmla="*/ 1091 w 1128"/>
                  <a:gd name="T61" fmla="*/ 167 h 226"/>
                  <a:gd name="T62" fmla="*/ 1046 w 1128"/>
                  <a:gd name="T63" fmla="*/ 182 h 226"/>
                  <a:gd name="T64" fmla="*/ 986 w 1128"/>
                  <a:gd name="T65" fmla="*/ 197 h 226"/>
                  <a:gd name="T66" fmla="*/ 912 w 1128"/>
                  <a:gd name="T67" fmla="*/ 208 h 226"/>
                  <a:gd name="T68" fmla="*/ 826 w 1128"/>
                  <a:gd name="T69" fmla="*/ 218 h 226"/>
                  <a:gd name="T70" fmla="*/ 728 w 1128"/>
                  <a:gd name="T71" fmla="*/ 224 h 226"/>
                  <a:gd name="T72" fmla="*/ 620 w 1128"/>
                  <a:gd name="T73" fmla="*/ 226 h 226"/>
                  <a:gd name="T74" fmla="*/ 496 w 1128"/>
                  <a:gd name="T75" fmla="*/ 224 h 226"/>
                  <a:gd name="T76" fmla="*/ 381 w 1128"/>
                  <a:gd name="T77" fmla="*/ 218 h 226"/>
                  <a:gd name="T78" fmla="*/ 276 w 1128"/>
                  <a:gd name="T79" fmla="*/ 208 h 226"/>
                  <a:gd name="T80" fmla="*/ 183 w 1128"/>
                  <a:gd name="T81" fmla="*/ 197 h 226"/>
                  <a:gd name="T82" fmla="*/ 107 w 1128"/>
                  <a:gd name="T83" fmla="*/ 182 h 226"/>
                  <a:gd name="T84" fmla="*/ 49 w 1128"/>
                  <a:gd name="T85" fmla="*/ 167 h 226"/>
                  <a:gd name="T86" fmla="*/ 28 w 1128"/>
                  <a:gd name="T87" fmla="*/ 160 h 226"/>
                  <a:gd name="T88" fmla="*/ 13 w 1128"/>
                  <a:gd name="T89" fmla="*/ 152 h 226"/>
                  <a:gd name="T90" fmla="*/ 3 w 1128"/>
                  <a:gd name="T91" fmla="*/ 144 h 226"/>
                  <a:gd name="T92" fmla="*/ 0 w 1128"/>
                  <a:gd name="T93" fmla="*/ 137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28" h="226">
                    <a:moveTo>
                      <a:pt x="0" y="0"/>
                    </a:moveTo>
                    <a:lnTo>
                      <a:pt x="1" y="12"/>
                    </a:lnTo>
                    <a:lnTo>
                      <a:pt x="3" y="24"/>
                    </a:lnTo>
                    <a:lnTo>
                      <a:pt x="7" y="36"/>
                    </a:lnTo>
                    <a:lnTo>
                      <a:pt x="13" y="46"/>
                    </a:lnTo>
                    <a:lnTo>
                      <a:pt x="20" y="57"/>
                    </a:lnTo>
                    <a:lnTo>
                      <a:pt x="28" y="67"/>
                    </a:lnTo>
                    <a:lnTo>
                      <a:pt x="38" y="77"/>
                    </a:lnTo>
                    <a:lnTo>
                      <a:pt x="49" y="86"/>
                    </a:lnTo>
                    <a:lnTo>
                      <a:pt x="62" y="94"/>
                    </a:lnTo>
                    <a:lnTo>
                      <a:pt x="75" y="102"/>
                    </a:lnTo>
                    <a:lnTo>
                      <a:pt x="90" y="109"/>
                    </a:lnTo>
                    <a:lnTo>
                      <a:pt x="107" y="116"/>
                    </a:lnTo>
                    <a:lnTo>
                      <a:pt x="125" y="123"/>
                    </a:lnTo>
                    <a:lnTo>
                      <a:pt x="143" y="129"/>
                    </a:lnTo>
                    <a:lnTo>
                      <a:pt x="163" y="135"/>
                    </a:lnTo>
                    <a:lnTo>
                      <a:pt x="183" y="140"/>
                    </a:lnTo>
                    <a:lnTo>
                      <a:pt x="205" y="145"/>
                    </a:lnTo>
                    <a:lnTo>
                      <a:pt x="227" y="149"/>
                    </a:lnTo>
                    <a:lnTo>
                      <a:pt x="251" y="153"/>
                    </a:lnTo>
                    <a:lnTo>
                      <a:pt x="276" y="157"/>
                    </a:lnTo>
                    <a:lnTo>
                      <a:pt x="326" y="163"/>
                    </a:lnTo>
                    <a:lnTo>
                      <a:pt x="381" y="168"/>
                    </a:lnTo>
                    <a:lnTo>
                      <a:pt x="437" y="172"/>
                    </a:lnTo>
                    <a:lnTo>
                      <a:pt x="496" y="175"/>
                    </a:lnTo>
                    <a:lnTo>
                      <a:pt x="558" y="176"/>
                    </a:lnTo>
                    <a:lnTo>
                      <a:pt x="620" y="177"/>
                    </a:lnTo>
                    <a:lnTo>
                      <a:pt x="675" y="176"/>
                    </a:lnTo>
                    <a:lnTo>
                      <a:pt x="728" y="175"/>
                    </a:lnTo>
                    <a:lnTo>
                      <a:pt x="777" y="172"/>
                    </a:lnTo>
                    <a:lnTo>
                      <a:pt x="826" y="168"/>
                    </a:lnTo>
                    <a:lnTo>
                      <a:pt x="870" y="163"/>
                    </a:lnTo>
                    <a:lnTo>
                      <a:pt x="912" y="157"/>
                    </a:lnTo>
                    <a:lnTo>
                      <a:pt x="932" y="153"/>
                    </a:lnTo>
                    <a:lnTo>
                      <a:pt x="951" y="149"/>
                    </a:lnTo>
                    <a:lnTo>
                      <a:pt x="969" y="145"/>
                    </a:lnTo>
                    <a:lnTo>
                      <a:pt x="986" y="140"/>
                    </a:lnTo>
                    <a:lnTo>
                      <a:pt x="1002" y="135"/>
                    </a:lnTo>
                    <a:lnTo>
                      <a:pt x="1018" y="129"/>
                    </a:lnTo>
                    <a:lnTo>
                      <a:pt x="1032" y="123"/>
                    </a:lnTo>
                    <a:lnTo>
                      <a:pt x="1046" y="116"/>
                    </a:lnTo>
                    <a:lnTo>
                      <a:pt x="1058" y="109"/>
                    </a:lnTo>
                    <a:lnTo>
                      <a:pt x="1071" y="102"/>
                    </a:lnTo>
                    <a:lnTo>
                      <a:pt x="1081" y="94"/>
                    </a:lnTo>
                    <a:lnTo>
                      <a:pt x="1091" y="86"/>
                    </a:lnTo>
                    <a:lnTo>
                      <a:pt x="1099" y="77"/>
                    </a:lnTo>
                    <a:lnTo>
                      <a:pt x="1107" y="67"/>
                    </a:lnTo>
                    <a:lnTo>
                      <a:pt x="1113" y="57"/>
                    </a:lnTo>
                    <a:lnTo>
                      <a:pt x="1118" y="46"/>
                    </a:lnTo>
                    <a:lnTo>
                      <a:pt x="1123" y="36"/>
                    </a:lnTo>
                    <a:lnTo>
                      <a:pt x="1126" y="24"/>
                    </a:lnTo>
                    <a:lnTo>
                      <a:pt x="1127" y="12"/>
                    </a:lnTo>
                    <a:lnTo>
                      <a:pt x="1128" y="0"/>
                    </a:lnTo>
                    <a:lnTo>
                      <a:pt x="1128" y="137"/>
                    </a:lnTo>
                    <a:lnTo>
                      <a:pt x="1127" y="141"/>
                    </a:lnTo>
                    <a:lnTo>
                      <a:pt x="1126" y="144"/>
                    </a:lnTo>
                    <a:lnTo>
                      <a:pt x="1123" y="148"/>
                    </a:lnTo>
                    <a:lnTo>
                      <a:pt x="1118" y="152"/>
                    </a:lnTo>
                    <a:lnTo>
                      <a:pt x="1113" y="156"/>
                    </a:lnTo>
                    <a:lnTo>
                      <a:pt x="1107" y="160"/>
                    </a:lnTo>
                    <a:lnTo>
                      <a:pt x="1099" y="164"/>
                    </a:lnTo>
                    <a:lnTo>
                      <a:pt x="1091" y="167"/>
                    </a:lnTo>
                    <a:lnTo>
                      <a:pt x="1071" y="175"/>
                    </a:lnTo>
                    <a:lnTo>
                      <a:pt x="1046" y="182"/>
                    </a:lnTo>
                    <a:lnTo>
                      <a:pt x="1018" y="189"/>
                    </a:lnTo>
                    <a:lnTo>
                      <a:pt x="986" y="197"/>
                    </a:lnTo>
                    <a:lnTo>
                      <a:pt x="951" y="203"/>
                    </a:lnTo>
                    <a:lnTo>
                      <a:pt x="912" y="208"/>
                    </a:lnTo>
                    <a:lnTo>
                      <a:pt x="870" y="213"/>
                    </a:lnTo>
                    <a:lnTo>
                      <a:pt x="826" y="218"/>
                    </a:lnTo>
                    <a:lnTo>
                      <a:pt x="777" y="221"/>
                    </a:lnTo>
                    <a:lnTo>
                      <a:pt x="728" y="224"/>
                    </a:lnTo>
                    <a:lnTo>
                      <a:pt x="675" y="225"/>
                    </a:lnTo>
                    <a:lnTo>
                      <a:pt x="620" y="226"/>
                    </a:lnTo>
                    <a:lnTo>
                      <a:pt x="558" y="225"/>
                    </a:lnTo>
                    <a:lnTo>
                      <a:pt x="496" y="224"/>
                    </a:lnTo>
                    <a:lnTo>
                      <a:pt x="437" y="221"/>
                    </a:lnTo>
                    <a:lnTo>
                      <a:pt x="381" y="218"/>
                    </a:lnTo>
                    <a:lnTo>
                      <a:pt x="326" y="213"/>
                    </a:lnTo>
                    <a:lnTo>
                      <a:pt x="276" y="208"/>
                    </a:lnTo>
                    <a:lnTo>
                      <a:pt x="227" y="203"/>
                    </a:lnTo>
                    <a:lnTo>
                      <a:pt x="183" y="197"/>
                    </a:lnTo>
                    <a:lnTo>
                      <a:pt x="143" y="189"/>
                    </a:lnTo>
                    <a:lnTo>
                      <a:pt x="107" y="182"/>
                    </a:lnTo>
                    <a:lnTo>
                      <a:pt x="75" y="175"/>
                    </a:lnTo>
                    <a:lnTo>
                      <a:pt x="49" y="167"/>
                    </a:lnTo>
                    <a:lnTo>
                      <a:pt x="38" y="164"/>
                    </a:lnTo>
                    <a:lnTo>
                      <a:pt x="28" y="160"/>
                    </a:lnTo>
                    <a:lnTo>
                      <a:pt x="20" y="156"/>
                    </a:lnTo>
                    <a:lnTo>
                      <a:pt x="13" y="152"/>
                    </a:lnTo>
                    <a:lnTo>
                      <a:pt x="7" y="148"/>
                    </a:lnTo>
                    <a:lnTo>
                      <a:pt x="3" y="144"/>
                    </a:lnTo>
                    <a:lnTo>
                      <a:pt x="1" y="141"/>
                    </a:lnTo>
                    <a:lnTo>
                      <a:pt x="0" y="1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8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1466768" y="2723083"/>
                <a:ext cx="123825" cy="22225"/>
              </a:xfrm>
              <a:custGeom>
                <a:avLst/>
                <a:gdLst>
                  <a:gd name="T0" fmla="*/ 1086 w 1087"/>
                  <a:gd name="T1" fmla="*/ 52 h 194"/>
                  <a:gd name="T2" fmla="*/ 1081 w 1087"/>
                  <a:gd name="T3" fmla="*/ 43 h 194"/>
                  <a:gd name="T4" fmla="*/ 1071 w 1087"/>
                  <a:gd name="T5" fmla="*/ 35 h 194"/>
                  <a:gd name="T6" fmla="*/ 1057 w 1087"/>
                  <a:gd name="T7" fmla="*/ 28 h 194"/>
                  <a:gd name="T8" fmla="*/ 1025 w 1087"/>
                  <a:gd name="T9" fmla="*/ 19 h 194"/>
                  <a:gd name="T10" fmla="*/ 968 w 1087"/>
                  <a:gd name="T11" fmla="*/ 10 h 194"/>
                  <a:gd name="T12" fmla="*/ 891 w 1087"/>
                  <a:gd name="T13" fmla="*/ 5 h 194"/>
                  <a:gd name="T14" fmla="*/ 797 w 1087"/>
                  <a:gd name="T15" fmla="*/ 2 h 194"/>
                  <a:gd name="T16" fmla="*/ 625 w 1087"/>
                  <a:gd name="T17" fmla="*/ 0 h 194"/>
                  <a:gd name="T18" fmla="*/ 410 w 1087"/>
                  <a:gd name="T19" fmla="*/ 0 h 194"/>
                  <a:gd name="T20" fmla="*/ 285 w 1087"/>
                  <a:gd name="T21" fmla="*/ 2 h 194"/>
                  <a:gd name="T22" fmla="*/ 204 w 1087"/>
                  <a:gd name="T23" fmla="*/ 5 h 194"/>
                  <a:gd name="T24" fmla="*/ 132 w 1087"/>
                  <a:gd name="T25" fmla="*/ 10 h 194"/>
                  <a:gd name="T26" fmla="*/ 71 w 1087"/>
                  <a:gd name="T27" fmla="*/ 19 h 194"/>
                  <a:gd name="T28" fmla="*/ 37 w 1087"/>
                  <a:gd name="T29" fmla="*/ 28 h 194"/>
                  <a:gd name="T30" fmla="*/ 19 w 1087"/>
                  <a:gd name="T31" fmla="*/ 35 h 194"/>
                  <a:gd name="T32" fmla="*/ 7 w 1087"/>
                  <a:gd name="T33" fmla="*/ 43 h 194"/>
                  <a:gd name="T34" fmla="*/ 1 w 1087"/>
                  <a:gd name="T35" fmla="*/ 52 h 194"/>
                  <a:gd name="T36" fmla="*/ 1 w 1087"/>
                  <a:gd name="T37" fmla="*/ 66 h 194"/>
                  <a:gd name="T38" fmla="*/ 7 w 1087"/>
                  <a:gd name="T39" fmla="*/ 84 h 194"/>
                  <a:gd name="T40" fmla="*/ 19 w 1087"/>
                  <a:gd name="T41" fmla="*/ 100 h 194"/>
                  <a:gd name="T42" fmla="*/ 37 w 1087"/>
                  <a:gd name="T43" fmla="*/ 115 h 194"/>
                  <a:gd name="T44" fmla="*/ 59 w 1087"/>
                  <a:gd name="T45" fmla="*/ 128 h 194"/>
                  <a:gd name="T46" fmla="*/ 85 w 1087"/>
                  <a:gd name="T47" fmla="*/ 141 h 194"/>
                  <a:gd name="T48" fmla="*/ 115 w 1087"/>
                  <a:gd name="T49" fmla="*/ 152 h 194"/>
                  <a:gd name="T50" fmla="*/ 149 w 1087"/>
                  <a:gd name="T51" fmla="*/ 161 h 194"/>
                  <a:gd name="T52" fmla="*/ 204 w 1087"/>
                  <a:gd name="T53" fmla="*/ 172 h 194"/>
                  <a:gd name="T54" fmla="*/ 285 w 1087"/>
                  <a:gd name="T55" fmla="*/ 183 h 194"/>
                  <a:gd name="T56" fmla="*/ 368 w 1087"/>
                  <a:gd name="T57" fmla="*/ 190 h 194"/>
                  <a:gd name="T58" fmla="*/ 451 w 1087"/>
                  <a:gd name="T59" fmla="*/ 193 h 194"/>
                  <a:gd name="T60" fmla="*/ 561 w 1087"/>
                  <a:gd name="T61" fmla="*/ 193 h 194"/>
                  <a:gd name="T62" fmla="*/ 687 w 1087"/>
                  <a:gd name="T63" fmla="*/ 190 h 194"/>
                  <a:gd name="T64" fmla="*/ 797 w 1087"/>
                  <a:gd name="T65" fmla="*/ 183 h 194"/>
                  <a:gd name="T66" fmla="*/ 891 w 1087"/>
                  <a:gd name="T67" fmla="*/ 172 h 194"/>
                  <a:gd name="T68" fmla="*/ 949 w 1087"/>
                  <a:gd name="T69" fmla="*/ 161 h 194"/>
                  <a:gd name="T70" fmla="*/ 984 w 1087"/>
                  <a:gd name="T71" fmla="*/ 152 h 194"/>
                  <a:gd name="T72" fmla="*/ 1013 w 1087"/>
                  <a:gd name="T73" fmla="*/ 141 h 194"/>
                  <a:gd name="T74" fmla="*/ 1037 w 1087"/>
                  <a:gd name="T75" fmla="*/ 128 h 194"/>
                  <a:gd name="T76" fmla="*/ 1057 w 1087"/>
                  <a:gd name="T77" fmla="*/ 115 h 194"/>
                  <a:gd name="T78" fmla="*/ 1071 w 1087"/>
                  <a:gd name="T79" fmla="*/ 100 h 194"/>
                  <a:gd name="T80" fmla="*/ 1081 w 1087"/>
                  <a:gd name="T81" fmla="*/ 84 h 194"/>
                  <a:gd name="T82" fmla="*/ 1086 w 1087"/>
                  <a:gd name="T83" fmla="*/ 66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87" h="194">
                    <a:moveTo>
                      <a:pt x="1087" y="57"/>
                    </a:moveTo>
                    <a:lnTo>
                      <a:pt x="1086" y="52"/>
                    </a:lnTo>
                    <a:lnTo>
                      <a:pt x="1084" y="47"/>
                    </a:lnTo>
                    <a:lnTo>
                      <a:pt x="1081" y="43"/>
                    </a:lnTo>
                    <a:lnTo>
                      <a:pt x="1077" y="38"/>
                    </a:lnTo>
                    <a:lnTo>
                      <a:pt x="1071" y="35"/>
                    </a:lnTo>
                    <a:lnTo>
                      <a:pt x="1065" y="31"/>
                    </a:lnTo>
                    <a:lnTo>
                      <a:pt x="1057" y="28"/>
                    </a:lnTo>
                    <a:lnTo>
                      <a:pt x="1047" y="24"/>
                    </a:lnTo>
                    <a:lnTo>
                      <a:pt x="1025" y="19"/>
                    </a:lnTo>
                    <a:lnTo>
                      <a:pt x="999" y="15"/>
                    </a:lnTo>
                    <a:lnTo>
                      <a:pt x="968" y="10"/>
                    </a:lnTo>
                    <a:lnTo>
                      <a:pt x="931" y="7"/>
                    </a:lnTo>
                    <a:lnTo>
                      <a:pt x="891" y="5"/>
                    </a:lnTo>
                    <a:lnTo>
                      <a:pt x="847" y="3"/>
                    </a:lnTo>
                    <a:lnTo>
                      <a:pt x="797" y="2"/>
                    </a:lnTo>
                    <a:lnTo>
                      <a:pt x="744" y="1"/>
                    </a:lnTo>
                    <a:lnTo>
                      <a:pt x="625" y="0"/>
                    </a:lnTo>
                    <a:lnTo>
                      <a:pt x="491" y="0"/>
                    </a:lnTo>
                    <a:lnTo>
                      <a:pt x="410" y="0"/>
                    </a:lnTo>
                    <a:lnTo>
                      <a:pt x="326" y="1"/>
                    </a:lnTo>
                    <a:lnTo>
                      <a:pt x="285" y="2"/>
                    </a:lnTo>
                    <a:lnTo>
                      <a:pt x="243" y="3"/>
                    </a:lnTo>
                    <a:lnTo>
                      <a:pt x="204" y="5"/>
                    </a:lnTo>
                    <a:lnTo>
                      <a:pt x="167" y="7"/>
                    </a:lnTo>
                    <a:lnTo>
                      <a:pt x="132" y="10"/>
                    </a:lnTo>
                    <a:lnTo>
                      <a:pt x="100" y="15"/>
                    </a:lnTo>
                    <a:lnTo>
                      <a:pt x="71" y="19"/>
                    </a:lnTo>
                    <a:lnTo>
                      <a:pt x="47" y="24"/>
                    </a:lnTo>
                    <a:lnTo>
                      <a:pt x="37" y="28"/>
                    </a:lnTo>
                    <a:lnTo>
                      <a:pt x="27" y="31"/>
                    </a:lnTo>
                    <a:lnTo>
                      <a:pt x="19" y="35"/>
                    </a:lnTo>
                    <a:lnTo>
                      <a:pt x="13" y="38"/>
                    </a:lnTo>
                    <a:lnTo>
                      <a:pt x="7" y="43"/>
                    </a:lnTo>
                    <a:lnTo>
                      <a:pt x="3" y="47"/>
                    </a:lnTo>
                    <a:lnTo>
                      <a:pt x="1" y="52"/>
                    </a:lnTo>
                    <a:lnTo>
                      <a:pt x="0" y="57"/>
                    </a:lnTo>
                    <a:lnTo>
                      <a:pt x="1" y="66"/>
                    </a:lnTo>
                    <a:lnTo>
                      <a:pt x="3" y="76"/>
                    </a:lnTo>
                    <a:lnTo>
                      <a:pt x="7" y="84"/>
                    </a:lnTo>
                    <a:lnTo>
                      <a:pt x="13" y="93"/>
                    </a:lnTo>
                    <a:lnTo>
                      <a:pt x="19" y="100"/>
                    </a:lnTo>
                    <a:lnTo>
                      <a:pt x="27" y="108"/>
                    </a:lnTo>
                    <a:lnTo>
                      <a:pt x="37" y="115"/>
                    </a:lnTo>
                    <a:lnTo>
                      <a:pt x="47" y="122"/>
                    </a:lnTo>
                    <a:lnTo>
                      <a:pt x="59" y="128"/>
                    </a:lnTo>
                    <a:lnTo>
                      <a:pt x="71" y="134"/>
                    </a:lnTo>
                    <a:lnTo>
                      <a:pt x="85" y="141"/>
                    </a:lnTo>
                    <a:lnTo>
                      <a:pt x="100" y="147"/>
                    </a:lnTo>
                    <a:lnTo>
                      <a:pt x="115" y="152"/>
                    </a:lnTo>
                    <a:lnTo>
                      <a:pt x="132" y="156"/>
                    </a:lnTo>
                    <a:lnTo>
                      <a:pt x="149" y="161"/>
                    </a:lnTo>
                    <a:lnTo>
                      <a:pt x="167" y="165"/>
                    </a:lnTo>
                    <a:lnTo>
                      <a:pt x="204" y="172"/>
                    </a:lnTo>
                    <a:lnTo>
                      <a:pt x="243" y="178"/>
                    </a:lnTo>
                    <a:lnTo>
                      <a:pt x="285" y="183"/>
                    </a:lnTo>
                    <a:lnTo>
                      <a:pt x="326" y="187"/>
                    </a:lnTo>
                    <a:lnTo>
                      <a:pt x="368" y="190"/>
                    </a:lnTo>
                    <a:lnTo>
                      <a:pt x="410" y="192"/>
                    </a:lnTo>
                    <a:lnTo>
                      <a:pt x="451" y="193"/>
                    </a:lnTo>
                    <a:lnTo>
                      <a:pt x="491" y="194"/>
                    </a:lnTo>
                    <a:lnTo>
                      <a:pt x="561" y="193"/>
                    </a:lnTo>
                    <a:lnTo>
                      <a:pt x="625" y="192"/>
                    </a:lnTo>
                    <a:lnTo>
                      <a:pt x="687" y="190"/>
                    </a:lnTo>
                    <a:lnTo>
                      <a:pt x="744" y="187"/>
                    </a:lnTo>
                    <a:lnTo>
                      <a:pt x="797" y="183"/>
                    </a:lnTo>
                    <a:lnTo>
                      <a:pt x="847" y="178"/>
                    </a:lnTo>
                    <a:lnTo>
                      <a:pt x="891" y="172"/>
                    </a:lnTo>
                    <a:lnTo>
                      <a:pt x="931" y="165"/>
                    </a:lnTo>
                    <a:lnTo>
                      <a:pt x="949" y="161"/>
                    </a:lnTo>
                    <a:lnTo>
                      <a:pt x="968" y="156"/>
                    </a:lnTo>
                    <a:lnTo>
                      <a:pt x="984" y="152"/>
                    </a:lnTo>
                    <a:lnTo>
                      <a:pt x="999" y="147"/>
                    </a:lnTo>
                    <a:lnTo>
                      <a:pt x="1013" y="141"/>
                    </a:lnTo>
                    <a:lnTo>
                      <a:pt x="1025" y="134"/>
                    </a:lnTo>
                    <a:lnTo>
                      <a:pt x="1037" y="128"/>
                    </a:lnTo>
                    <a:lnTo>
                      <a:pt x="1047" y="122"/>
                    </a:lnTo>
                    <a:lnTo>
                      <a:pt x="1057" y="115"/>
                    </a:lnTo>
                    <a:lnTo>
                      <a:pt x="1065" y="108"/>
                    </a:lnTo>
                    <a:lnTo>
                      <a:pt x="1071" y="100"/>
                    </a:lnTo>
                    <a:lnTo>
                      <a:pt x="1077" y="93"/>
                    </a:lnTo>
                    <a:lnTo>
                      <a:pt x="1081" y="84"/>
                    </a:lnTo>
                    <a:lnTo>
                      <a:pt x="1084" y="76"/>
                    </a:lnTo>
                    <a:lnTo>
                      <a:pt x="1086" y="66"/>
                    </a:lnTo>
                    <a:lnTo>
                      <a:pt x="1087" y="57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88" name="Freeform 100"/>
              <p:cNvSpPr>
                <a:spLocks/>
              </p:cNvSpPr>
              <p:nvPr/>
            </p:nvSpPr>
            <p:spPr bwMode="auto">
              <a:xfrm>
                <a:off x="1466768" y="2729433"/>
                <a:ext cx="123825" cy="30163"/>
              </a:xfrm>
              <a:custGeom>
                <a:avLst/>
                <a:gdLst>
                  <a:gd name="T0" fmla="*/ 1 w 1087"/>
                  <a:gd name="T1" fmla="*/ 9 h 274"/>
                  <a:gd name="T2" fmla="*/ 7 w 1087"/>
                  <a:gd name="T3" fmla="*/ 27 h 274"/>
                  <a:gd name="T4" fmla="*/ 19 w 1087"/>
                  <a:gd name="T5" fmla="*/ 43 h 274"/>
                  <a:gd name="T6" fmla="*/ 37 w 1087"/>
                  <a:gd name="T7" fmla="*/ 58 h 274"/>
                  <a:gd name="T8" fmla="*/ 59 w 1087"/>
                  <a:gd name="T9" fmla="*/ 71 h 274"/>
                  <a:gd name="T10" fmla="*/ 85 w 1087"/>
                  <a:gd name="T11" fmla="*/ 84 h 274"/>
                  <a:gd name="T12" fmla="*/ 115 w 1087"/>
                  <a:gd name="T13" fmla="*/ 95 h 274"/>
                  <a:gd name="T14" fmla="*/ 149 w 1087"/>
                  <a:gd name="T15" fmla="*/ 104 h 274"/>
                  <a:gd name="T16" fmla="*/ 204 w 1087"/>
                  <a:gd name="T17" fmla="*/ 115 h 274"/>
                  <a:gd name="T18" fmla="*/ 285 w 1087"/>
                  <a:gd name="T19" fmla="*/ 126 h 274"/>
                  <a:gd name="T20" fmla="*/ 368 w 1087"/>
                  <a:gd name="T21" fmla="*/ 133 h 274"/>
                  <a:gd name="T22" fmla="*/ 451 w 1087"/>
                  <a:gd name="T23" fmla="*/ 136 h 274"/>
                  <a:gd name="T24" fmla="*/ 561 w 1087"/>
                  <a:gd name="T25" fmla="*/ 136 h 274"/>
                  <a:gd name="T26" fmla="*/ 687 w 1087"/>
                  <a:gd name="T27" fmla="*/ 133 h 274"/>
                  <a:gd name="T28" fmla="*/ 797 w 1087"/>
                  <a:gd name="T29" fmla="*/ 126 h 274"/>
                  <a:gd name="T30" fmla="*/ 891 w 1087"/>
                  <a:gd name="T31" fmla="*/ 115 h 274"/>
                  <a:gd name="T32" fmla="*/ 949 w 1087"/>
                  <a:gd name="T33" fmla="*/ 104 h 274"/>
                  <a:gd name="T34" fmla="*/ 984 w 1087"/>
                  <a:gd name="T35" fmla="*/ 95 h 274"/>
                  <a:gd name="T36" fmla="*/ 1013 w 1087"/>
                  <a:gd name="T37" fmla="*/ 84 h 274"/>
                  <a:gd name="T38" fmla="*/ 1037 w 1087"/>
                  <a:gd name="T39" fmla="*/ 71 h 274"/>
                  <a:gd name="T40" fmla="*/ 1057 w 1087"/>
                  <a:gd name="T41" fmla="*/ 58 h 274"/>
                  <a:gd name="T42" fmla="*/ 1071 w 1087"/>
                  <a:gd name="T43" fmla="*/ 43 h 274"/>
                  <a:gd name="T44" fmla="*/ 1081 w 1087"/>
                  <a:gd name="T45" fmla="*/ 27 h 274"/>
                  <a:gd name="T46" fmla="*/ 1086 w 1087"/>
                  <a:gd name="T47" fmla="*/ 9 h 274"/>
                  <a:gd name="T48" fmla="*/ 1087 w 1087"/>
                  <a:gd name="T49" fmla="*/ 105 h 274"/>
                  <a:gd name="T50" fmla="*/ 1084 w 1087"/>
                  <a:gd name="T51" fmla="*/ 134 h 274"/>
                  <a:gd name="T52" fmla="*/ 1077 w 1087"/>
                  <a:gd name="T53" fmla="*/ 160 h 274"/>
                  <a:gd name="T54" fmla="*/ 1065 w 1087"/>
                  <a:gd name="T55" fmla="*/ 183 h 274"/>
                  <a:gd name="T56" fmla="*/ 1047 w 1087"/>
                  <a:gd name="T57" fmla="*/ 202 h 274"/>
                  <a:gd name="T58" fmla="*/ 1025 w 1087"/>
                  <a:gd name="T59" fmla="*/ 219 h 274"/>
                  <a:gd name="T60" fmla="*/ 999 w 1087"/>
                  <a:gd name="T61" fmla="*/ 233 h 274"/>
                  <a:gd name="T62" fmla="*/ 968 w 1087"/>
                  <a:gd name="T63" fmla="*/ 244 h 274"/>
                  <a:gd name="T64" fmla="*/ 931 w 1087"/>
                  <a:gd name="T65" fmla="*/ 253 h 274"/>
                  <a:gd name="T66" fmla="*/ 891 w 1087"/>
                  <a:gd name="T67" fmla="*/ 260 h 274"/>
                  <a:gd name="T68" fmla="*/ 847 w 1087"/>
                  <a:gd name="T69" fmla="*/ 265 h 274"/>
                  <a:gd name="T70" fmla="*/ 744 w 1087"/>
                  <a:gd name="T71" fmla="*/ 271 h 274"/>
                  <a:gd name="T72" fmla="*/ 625 w 1087"/>
                  <a:gd name="T73" fmla="*/ 273 h 274"/>
                  <a:gd name="T74" fmla="*/ 491 w 1087"/>
                  <a:gd name="T75" fmla="*/ 274 h 274"/>
                  <a:gd name="T76" fmla="*/ 326 w 1087"/>
                  <a:gd name="T77" fmla="*/ 271 h 274"/>
                  <a:gd name="T78" fmla="*/ 243 w 1087"/>
                  <a:gd name="T79" fmla="*/ 265 h 274"/>
                  <a:gd name="T80" fmla="*/ 204 w 1087"/>
                  <a:gd name="T81" fmla="*/ 260 h 274"/>
                  <a:gd name="T82" fmla="*/ 167 w 1087"/>
                  <a:gd name="T83" fmla="*/ 253 h 274"/>
                  <a:gd name="T84" fmla="*/ 132 w 1087"/>
                  <a:gd name="T85" fmla="*/ 244 h 274"/>
                  <a:gd name="T86" fmla="*/ 100 w 1087"/>
                  <a:gd name="T87" fmla="*/ 233 h 274"/>
                  <a:gd name="T88" fmla="*/ 71 w 1087"/>
                  <a:gd name="T89" fmla="*/ 219 h 274"/>
                  <a:gd name="T90" fmla="*/ 47 w 1087"/>
                  <a:gd name="T91" fmla="*/ 202 h 274"/>
                  <a:gd name="T92" fmla="*/ 27 w 1087"/>
                  <a:gd name="T93" fmla="*/ 183 h 274"/>
                  <a:gd name="T94" fmla="*/ 13 w 1087"/>
                  <a:gd name="T95" fmla="*/ 160 h 274"/>
                  <a:gd name="T96" fmla="*/ 3 w 1087"/>
                  <a:gd name="T97" fmla="*/ 134 h 274"/>
                  <a:gd name="T98" fmla="*/ 0 w 1087"/>
                  <a:gd name="T99" fmla="*/ 105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87" h="274">
                    <a:moveTo>
                      <a:pt x="0" y="0"/>
                    </a:moveTo>
                    <a:lnTo>
                      <a:pt x="1" y="9"/>
                    </a:lnTo>
                    <a:lnTo>
                      <a:pt x="3" y="19"/>
                    </a:lnTo>
                    <a:lnTo>
                      <a:pt x="7" y="27"/>
                    </a:lnTo>
                    <a:lnTo>
                      <a:pt x="13" y="36"/>
                    </a:lnTo>
                    <a:lnTo>
                      <a:pt x="19" y="43"/>
                    </a:lnTo>
                    <a:lnTo>
                      <a:pt x="27" y="51"/>
                    </a:lnTo>
                    <a:lnTo>
                      <a:pt x="37" y="58"/>
                    </a:lnTo>
                    <a:lnTo>
                      <a:pt x="47" y="65"/>
                    </a:lnTo>
                    <a:lnTo>
                      <a:pt x="59" y="71"/>
                    </a:lnTo>
                    <a:lnTo>
                      <a:pt x="71" y="77"/>
                    </a:lnTo>
                    <a:lnTo>
                      <a:pt x="85" y="84"/>
                    </a:lnTo>
                    <a:lnTo>
                      <a:pt x="100" y="90"/>
                    </a:lnTo>
                    <a:lnTo>
                      <a:pt x="115" y="95"/>
                    </a:lnTo>
                    <a:lnTo>
                      <a:pt x="132" y="99"/>
                    </a:lnTo>
                    <a:lnTo>
                      <a:pt x="149" y="104"/>
                    </a:lnTo>
                    <a:lnTo>
                      <a:pt x="167" y="108"/>
                    </a:lnTo>
                    <a:lnTo>
                      <a:pt x="204" y="115"/>
                    </a:lnTo>
                    <a:lnTo>
                      <a:pt x="243" y="121"/>
                    </a:lnTo>
                    <a:lnTo>
                      <a:pt x="285" y="126"/>
                    </a:lnTo>
                    <a:lnTo>
                      <a:pt x="326" y="130"/>
                    </a:lnTo>
                    <a:lnTo>
                      <a:pt x="368" y="133"/>
                    </a:lnTo>
                    <a:lnTo>
                      <a:pt x="410" y="135"/>
                    </a:lnTo>
                    <a:lnTo>
                      <a:pt x="451" y="136"/>
                    </a:lnTo>
                    <a:lnTo>
                      <a:pt x="491" y="137"/>
                    </a:lnTo>
                    <a:lnTo>
                      <a:pt x="561" y="136"/>
                    </a:lnTo>
                    <a:lnTo>
                      <a:pt x="625" y="135"/>
                    </a:lnTo>
                    <a:lnTo>
                      <a:pt x="687" y="133"/>
                    </a:lnTo>
                    <a:lnTo>
                      <a:pt x="744" y="130"/>
                    </a:lnTo>
                    <a:lnTo>
                      <a:pt x="797" y="126"/>
                    </a:lnTo>
                    <a:lnTo>
                      <a:pt x="847" y="121"/>
                    </a:lnTo>
                    <a:lnTo>
                      <a:pt x="891" y="115"/>
                    </a:lnTo>
                    <a:lnTo>
                      <a:pt x="931" y="108"/>
                    </a:lnTo>
                    <a:lnTo>
                      <a:pt x="949" y="104"/>
                    </a:lnTo>
                    <a:lnTo>
                      <a:pt x="968" y="99"/>
                    </a:lnTo>
                    <a:lnTo>
                      <a:pt x="984" y="95"/>
                    </a:lnTo>
                    <a:lnTo>
                      <a:pt x="999" y="90"/>
                    </a:lnTo>
                    <a:lnTo>
                      <a:pt x="1013" y="84"/>
                    </a:lnTo>
                    <a:lnTo>
                      <a:pt x="1025" y="77"/>
                    </a:lnTo>
                    <a:lnTo>
                      <a:pt x="1037" y="71"/>
                    </a:lnTo>
                    <a:lnTo>
                      <a:pt x="1047" y="65"/>
                    </a:lnTo>
                    <a:lnTo>
                      <a:pt x="1057" y="58"/>
                    </a:lnTo>
                    <a:lnTo>
                      <a:pt x="1065" y="51"/>
                    </a:lnTo>
                    <a:lnTo>
                      <a:pt x="1071" y="43"/>
                    </a:lnTo>
                    <a:lnTo>
                      <a:pt x="1077" y="36"/>
                    </a:lnTo>
                    <a:lnTo>
                      <a:pt x="1081" y="27"/>
                    </a:lnTo>
                    <a:lnTo>
                      <a:pt x="1084" y="19"/>
                    </a:lnTo>
                    <a:lnTo>
                      <a:pt x="1086" y="9"/>
                    </a:lnTo>
                    <a:lnTo>
                      <a:pt x="1087" y="0"/>
                    </a:lnTo>
                    <a:lnTo>
                      <a:pt x="1087" y="105"/>
                    </a:lnTo>
                    <a:lnTo>
                      <a:pt x="1086" y="120"/>
                    </a:lnTo>
                    <a:lnTo>
                      <a:pt x="1084" y="134"/>
                    </a:lnTo>
                    <a:lnTo>
                      <a:pt x="1081" y="148"/>
                    </a:lnTo>
                    <a:lnTo>
                      <a:pt x="1077" y="160"/>
                    </a:lnTo>
                    <a:lnTo>
                      <a:pt x="1071" y="172"/>
                    </a:lnTo>
                    <a:lnTo>
                      <a:pt x="1065" y="183"/>
                    </a:lnTo>
                    <a:lnTo>
                      <a:pt x="1057" y="193"/>
                    </a:lnTo>
                    <a:lnTo>
                      <a:pt x="1047" y="202"/>
                    </a:lnTo>
                    <a:lnTo>
                      <a:pt x="1037" y="211"/>
                    </a:lnTo>
                    <a:lnTo>
                      <a:pt x="1025" y="219"/>
                    </a:lnTo>
                    <a:lnTo>
                      <a:pt x="1013" y="226"/>
                    </a:lnTo>
                    <a:lnTo>
                      <a:pt x="999" y="233"/>
                    </a:lnTo>
                    <a:lnTo>
                      <a:pt x="984" y="239"/>
                    </a:lnTo>
                    <a:lnTo>
                      <a:pt x="968" y="244"/>
                    </a:lnTo>
                    <a:lnTo>
                      <a:pt x="949" y="249"/>
                    </a:lnTo>
                    <a:lnTo>
                      <a:pt x="931" y="253"/>
                    </a:lnTo>
                    <a:lnTo>
                      <a:pt x="912" y="257"/>
                    </a:lnTo>
                    <a:lnTo>
                      <a:pt x="891" y="260"/>
                    </a:lnTo>
                    <a:lnTo>
                      <a:pt x="869" y="263"/>
                    </a:lnTo>
                    <a:lnTo>
                      <a:pt x="847" y="265"/>
                    </a:lnTo>
                    <a:lnTo>
                      <a:pt x="797" y="269"/>
                    </a:lnTo>
                    <a:lnTo>
                      <a:pt x="744" y="271"/>
                    </a:lnTo>
                    <a:lnTo>
                      <a:pt x="687" y="273"/>
                    </a:lnTo>
                    <a:lnTo>
                      <a:pt x="625" y="273"/>
                    </a:lnTo>
                    <a:lnTo>
                      <a:pt x="561" y="274"/>
                    </a:lnTo>
                    <a:lnTo>
                      <a:pt x="491" y="274"/>
                    </a:lnTo>
                    <a:lnTo>
                      <a:pt x="410" y="273"/>
                    </a:lnTo>
                    <a:lnTo>
                      <a:pt x="326" y="271"/>
                    </a:lnTo>
                    <a:lnTo>
                      <a:pt x="285" y="269"/>
                    </a:lnTo>
                    <a:lnTo>
                      <a:pt x="243" y="265"/>
                    </a:lnTo>
                    <a:lnTo>
                      <a:pt x="224" y="263"/>
                    </a:lnTo>
                    <a:lnTo>
                      <a:pt x="204" y="260"/>
                    </a:lnTo>
                    <a:lnTo>
                      <a:pt x="185" y="257"/>
                    </a:lnTo>
                    <a:lnTo>
                      <a:pt x="167" y="253"/>
                    </a:lnTo>
                    <a:lnTo>
                      <a:pt x="149" y="249"/>
                    </a:lnTo>
                    <a:lnTo>
                      <a:pt x="132" y="244"/>
                    </a:lnTo>
                    <a:lnTo>
                      <a:pt x="115" y="239"/>
                    </a:lnTo>
                    <a:lnTo>
                      <a:pt x="100" y="233"/>
                    </a:lnTo>
                    <a:lnTo>
                      <a:pt x="85" y="226"/>
                    </a:lnTo>
                    <a:lnTo>
                      <a:pt x="71" y="219"/>
                    </a:lnTo>
                    <a:lnTo>
                      <a:pt x="59" y="211"/>
                    </a:lnTo>
                    <a:lnTo>
                      <a:pt x="47" y="202"/>
                    </a:lnTo>
                    <a:lnTo>
                      <a:pt x="37" y="193"/>
                    </a:lnTo>
                    <a:lnTo>
                      <a:pt x="27" y="183"/>
                    </a:lnTo>
                    <a:lnTo>
                      <a:pt x="19" y="172"/>
                    </a:lnTo>
                    <a:lnTo>
                      <a:pt x="13" y="160"/>
                    </a:lnTo>
                    <a:lnTo>
                      <a:pt x="7" y="148"/>
                    </a:lnTo>
                    <a:lnTo>
                      <a:pt x="3" y="134"/>
                    </a:lnTo>
                    <a:lnTo>
                      <a:pt x="1" y="120"/>
                    </a:lnTo>
                    <a:lnTo>
                      <a:pt x="0" y="1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89" name="Freeform 101"/>
              <p:cNvSpPr>
                <a:spLocks/>
              </p:cNvSpPr>
              <p:nvPr/>
            </p:nvSpPr>
            <p:spPr bwMode="auto">
              <a:xfrm>
                <a:off x="1449305" y="2711970"/>
                <a:ext cx="133350" cy="17463"/>
              </a:xfrm>
              <a:custGeom>
                <a:avLst/>
                <a:gdLst>
                  <a:gd name="T0" fmla="*/ 1177 w 1177"/>
                  <a:gd name="T1" fmla="*/ 96 h 153"/>
                  <a:gd name="T2" fmla="*/ 1176 w 1177"/>
                  <a:gd name="T3" fmla="*/ 87 h 153"/>
                  <a:gd name="T4" fmla="*/ 1173 w 1177"/>
                  <a:gd name="T5" fmla="*/ 79 h 153"/>
                  <a:gd name="T6" fmla="*/ 1168 w 1177"/>
                  <a:gd name="T7" fmla="*/ 71 h 153"/>
                  <a:gd name="T8" fmla="*/ 1161 w 1177"/>
                  <a:gd name="T9" fmla="*/ 64 h 153"/>
                  <a:gd name="T10" fmla="*/ 1153 w 1177"/>
                  <a:gd name="T11" fmla="*/ 58 h 153"/>
                  <a:gd name="T12" fmla="*/ 1143 w 1177"/>
                  <a:gd name="T13" fmla="*/ 51 h 153"/>
                  <a:gd name="T14" fmla="*/ 1132 w 1177"/>
                  <a:gd name="T15" fmla="*/ 46 h 153"/>
                  <a:gd name="T16" fmla="*/ 1119 w 1177"/>
                  <a:gd name="T17" fmla="*/ 40 h 153"/>
                  <a:gd name="T18" fmla="*/ 1103 w 1177"/>
                  <a:gd name="T19" fmla="*/ 36 h 153"/>
                  <a:gd name="T20" fmla="*/ 1088 w 1177"/>
                  <a:gd name="T21" fmla="*/ 31 h 153"/>
                  <a:gd name="T22" fmla="*/ 1071 w 1177"/>
                  <a:gd name="T23" fmla="*/ 27 h 153"/>
                  <a:gd name="T24" fmla="*/ 1054 w 1177"/>
                  <a:gd name="T25" fmla="*/ 23 h 153"/>
                  <a:gd name="T26" fmla="*/ 1015 w 1177"/>
                  <a:gd name="T27" fmla="*/ 17 h 153"/>
                  <a:gd name="T28" fmla="*/ 973 w 1177"/>
                  <a:gd name="T29" fmla="*/ 12 h 153"/>
                  <a:gd name="T30" fmla="*/ 929 w 1177"/>
                  <a:gd name="T31" fmla="*/ 8 h 153"/>
                  <a:gd name="T32" fmla="*/ 884 w 1177"/>
                  <a:gd name="T33" fmla="*/ 5 h 153"/>
                  <a:gd name="T34" fmla="*/ 836 w 1177"/>
                  <a:gd name="T35" fmla="*/ 3 h 153"/>
                  <a:gd name="T36" fmla="*/ 789 w 1177"/>
                  <a:gd name="T37" fmla="*/ 1 h 153"/>
                  <a:gd name="T38" fmla="*/ 697 w 1177"/>
                  <a:gd name="T39" fmla="*/ 0 h 153"/>
                  <a:gd name="T40" fmla="*/ 613 w 1177"/>
                  <a:gd name="T41" fmla="*/ 0 h 153"/>
                  <a:gd name="T42" fmla="*/ 471 w 1177"/>
                  <a:gd name="T43" fmla="*/ 0 h 153"/>
                  <a:gd name="T44" fmla="*/ 347 w 1177"/>
                  <a:gd name="T45" fmla="*/ 1 h 153"/>
                  <a:gd name="T46" fmla="*/ 293 w 1177"/>
                  <a:gd name="T47" fmla="*/ 3 h 153"/>
                  <a:gd name="T48" fmla="*/ 242 w 1177"/>
                  <a:gd name="T49" fmla="*/ 5 h 153"/>
                  <a:gd name="T50" fmla="*/ 197 w 1177"/>
                  <a:gd name="T51" fmla="*/ 8 h 153"/>
                  <a:gd name="T52" fmla="*/ 156 w 1177"/>
                  <a:gd name="T53" fmla="*/ 12 h 153"/>
                  <a:gd name="T54" fmla="*/ 119 w 1177"/>
                  <a:gd name="T55" fmla="*/ 17 h 153"/>
                  <a:gd name="T56" fmla="*/ 88 w 1177"/>
                  <a:gd name="T57" fmla="*/ 23 h 153"/>
                  <a:gd name="T58" fmla="*/ 74 w 1177"/>
                  <a:gd name="T59" fmla="*/ 27 h 153"/>
                  <a:gd name="T60" fmla="*/ 62 w 1177"/>
                  <a:gd name="T61" fmla="*/ 31 h 153"/>
                  <a:gd name="T62" fmla="*/ 50 w 1177"/>
                  <a:gd name="T63" fmla="*/ 36 h 153"/>
                  <a:gd name="T64" fmla="*/ 40 w 1177"/>
                  <a:gd name="T65" fmla="*/ 40 h 153"/>
                  <a:gd name="T66" fmla="*/ 31 w 1177"/>
                  <a:gd name="T67" fmla="*/ 46 h 153"/>
                  <a:gd name="T68" fmla="*/ 23 w 1177"/>
                  <a:gd name="T69" fmla="*/ 51 h 153"/>
                  <a:gd name="T70" fmla="*/ 16 w 1177"/>
                  <a:gd name="T71" fmla="*/ 58 h 153"/>
                  <a:gd name="T72" fmla="*/ 11 w 1177"/>
                  <a:gd name="T73" fmla="*/ 64 h 153"/>
                  <a:gd name="T74" fmla="*/ 6 w 1177"/>
                  <a:gd name="T75" fmla="*/ 71 h 153"/>
                  <a:gd name="T76" fmla="*/ 3 w 1177"/>
                  <a:gd name="T77" fmla="*/ 79 h 153"/>
                  <a:gd name="T78" fmla="*/ 1 w 1177"/>
                  <a:gd name="T79" fmla="*/ 87 h 153"/>
                  <a:gd name="T80" fmla="*/ 0 w 1177"/>
                  <a:gd name="T81" fmla="*/ 96 h 153"/>
                  <a:gd name="T82" fmla="*/ 11 w 1177"/>
                  <a:gd name="T83" fmla="*/ 98 h 153"/>
                  <a:gd name="T84" fmla="*/ 40 w 1177"/>
                  <a:gd name="T85" fmla="*/ 105 h 153"/>
                  <a:gd name="T86" fmla="*/ 88 w 1177"/>
                  <a:gd name="T87" fmla="*/ 115 h 153"/>
                  <a:gd name="T88" fmla="*/ 156 w 1177"/>
                  <a:gd name="T89" fmla="*/ 125 h 153"/>
                  <a:gd name="T90" fmla="*/ 197 w 1177"/>
                  <a:gd name="T91" fmla="*/ 130 h 153"/>
                  <a:gd name="T92" fmla="*/ 242 w 1177"/>
                  <a:gd name="T93" fmla="*/ 135 h 153"/>
                  <a:gd name="T94" fmla="*/ 293 w 1177"/>
                  <a:gd name="T95" fmla="*/ 140 h 153"/>
                  <a:gd name="T96" fmla="*/ 347 w 1177"/>
                  <a:gd name="T97" fmla="*/ 144 h 153"/>
                  <a:gd name="T98" fmla="*/ 407 w 1177"/>
                  <a:gd name="T99" fmla="*/ 148 h 153"/>
                  <a:gd name="T100" fmla="*/ 471 w 1177"/>
                  <a:gd name="T101" fmla="*/ 150 h 153"/>
                  <a:gd name="T102" fmla="*/ 539 w 1177"/>
                  <a:gd name="T103" fmla="*/ 152 h 153"/>
                  <a:gd name="T104" fmla="*/ 613 w 1177"/>
                  <a:gd name="T105" fmla="*/ 153 h 153"/>
                  <a:gd name="T106" fmla="*/ 654 w 1177"/>
                  <a:gd name="T107" fmla="*/ 152 h 153"/>
                  <a:gd name="T108" fmla="*/ 697 w 1177"/>
                  <a:gd name="T109" fmla="*/ 150 h 153"/>
                  <a:gd name="T110" fmla="*/ 743 w 1177"/>
                  <a:gd name="T111" fmla="*/ 148 h 153"/>
                  <a:gd name="T112" fmla="*/ 789 w 1177"/>
                  <a:gd name="T113" fmla="*/ 144 h 153"/>
                  <a:gd name="T114" fmla="*/ 884 w 1177"/>
                  <a:gd name="T115" fmla="*/ 135 h 153"/>
                  <a:gd name="T116" fmla="*/ 973 w 1177"/>
                  <a:gd name="T117" fmla="*/ 125 h 153"/>
                  <a:gd name="T118" fmla="*/ 1054 w 1177"/>
                  <a:gd name="T119" fmla="*/ 115 h 153"/>
                  <a:gd name="T120" fmla="*/ 1119 w 1177"/>
                  <a:gd name="T121" fmla="*/ 105 h 153"/>
                  <a:gd name="T122" fmla="*/ 1161 w 1177"/>
                  <a:gd name="T123" fmla="*/ 98 h 153"/>
                  <a:gd name="T124" fmla="*/ 1177 w 1177"/>
                  <a:gd name="T125" fmla="*/ 9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77" h="153">
                    <a:moveTo>
                      <a:pt x="1177" y="96"/>
                    </a:moveTo>
                    <a:lnTo>
                      <a:pt x="1176" y="87"/>
                    </a:lnTo>
                    <a:lnTo>
                      <a:pt x="1173" y="79"/>
                    </a:lnTo>
                    <a:lnTo>
                      <a:pt x="1168" y="71"/>
                    </a:lnTo>
                    <a:lnTo>
                      <a:pt x="1161" y="64"/>
                    </a:lnTo>
                    <a:lnTo>
                      <a:pt x="1153" y="58"/>
                    </a:lnTo>
                    <a:lnTo>
                      <a:pt x="1143" y="51"/>
                    </a:lnTo>
                    <a:lnTo>
                      <a:pt x="1132" y="46"/>
                    </a:lnTo>
                    <a:lnTo>
                      <a:pt x="1119" y="40"/>
                    </a:lnTo>
                    <a:lnTo>
                      <a:pt x="1103" y="36"/>
                    </a:lnTo>
                    <a:lnTo>
                      <a:pt x="1088" y="31"/>
                    </a:lnTo>
                    <a:lnTo>
                      <a:pt x="1071" y="27"/>
                    </a:lnTo>
                    <a:lnTo>
                      <a:pt x="1054" y="23"/>
                    </a:lnTo>
                    <a:lnTo>
                      <a:pt x="1015" y="17"/>
                    </a:lnTo>
                    <a:lnTo>
                      <a:pt x="973" y="12"/>
                    </a:lnTo>
                    <a:lnTo>
                      <a:pt x="929" y="8"/>
                    </a:lnTo>
                    <a:lnTo>
                      <a:pt x="884" y="5"/>
                    </a:lnTo>
                    <a:lnTo>
                      <a:pt x="836" y="3"/>
                    </a:lnTo>
                    <a:lnTo>
                      <a:pt x="789" y="1"/>
                    </a:lnTo>
                    <a:lnTo>
                      <a:pt x="697" y="0"/>
                    </a:lnTo>
                    <a:lnTo>
                      <a:pt x="613" y="0"/>
                    </a:lnTo>
                    <a:lnTo>
                      <a:pt x="471" y="0"/>
                    </a:lnTo>
                    <a:lnTo>
                      <a:pt x="347" y="1"/>
                    </a:lnTo>
                    <a:lnTo>
                      <a:pt x="293" y="3"/>
                    </a:lnTo>
                    <a:lnTo>
                      <a:pt x="242" y="5"/>
                    </a:lnTo>
                    <a:lnTo>
                      <a:pt x="197" y="8"/>
                    </a:lnTo>
                    <a:lnTo>
                      <a:pt x="156" y="12"/>
                    </a:lnTo>
                    <a:lnTo>
                      <a:pt x="119" y="17"/>
                    </a:lnTo>
                    <a:lnTo>
                      <a:pt x="88" y="23"/>
                    </a:lnTo>
                    <a:lnTo>
                      <a:pt x="74" y="27"/>
                    </a:lnTo>
                    <a:lnTo>
                      <a:pt x="62" y="31"/>
                    </a:lnTo>
                    <a:lnTo>
                      <a:pt x="50" y="36"/>
                    </a:lnTo>
                    <a:lnTo>
                      <a:pt x="40" y="40"/>
                    </a:lnTo>
                    <a:lnTo>
                      <a:pt x="31" y="46"/>
                    </a:lnTo>
                    <a:lnTo>
                      <a:pt x="23" y="51"/>
                    </a:lnTo>
                    <a:lnTo>
                      <a:pt x="16" y="58"/>
                    </a:lnTo>
                    <a:lnTo>
                      <a:pt x="11" y="64"/>
                    </a:lnTo>
                    <a:lnTo>
                      <a:pt x="6" y="71"/>
                    </a:lnTo>
                    <a:lnTo>
                      <a:pt x="3" y="79"/>
                    </a:lnTo>
                    <a:lnTo>
                      <a:pt x="1" y="87"/>
                    </a:lnTo>
                    <a:lnTo>
                      <a:pt x="0" y="96"/>
                    </a:lnTo>
                    <a:lnTo>
                      <a:pt x="11" y="98"/>
                    </a:lnTo>
                    <a:lnTo>
                      <a:pt x="40" y="105"/>
                    </a:lnTo>
                    <a:lnTo>
                      <a:pt x="88" y="115"/>
                    </a:lnTo>
                    <a:lnTo>
                      <a:pt x="156" y="125"/>
                    </a:lnTo>
                    <a:lnTo>
                      <a:pt x="197" y="130"/>
                    </a:lnTo>
                    <a:lnTo>
                      <a:pt x="242" y="135"/>
                    </a:lnTo>
                    <a:lnTo>
                      <a:pt x="293" y="140"/>
                    </a:lnTo>
                    <a:lnTo>
                      <a:pt x="347" y="144"/>
                    </a:lnTo>
                    <a:lnTo>
                      <a:pt x="407" y="148"/>
                    </a:lnTo>
                    <a:lnTo>
                      <a:pt x="471" y="150"/>
                    </a:lnTo>
                    <a:lnTo>
                      <a:pt x="539" y="152"/>
                    </a:lnTo>
                    <a:lnTo>
                      <a:pt x="613" y="153"/>
                    </a:lnTo>
                    <a:lnTo>
                      <a:pt x="654" y="152"/>
                    </a:lnTo>
                    <a:lnTo>
                      <a:pt x="697" y="150"/>
                    </a:lnTo>
                    <a:lnTo>
                      <a:pt x="743" y="148"/>
                    </a:lnTo>
                    <a:lnTo>
                      <a:pt x="789" y="144"/>
                    </a:lnTo>
                    <a:lnTo>
                      <a:pt x="884" y="135"/>
                    </a:lnTo>
                    <a:lnTo>
                      <a:pt x="973" y="125"/>
                    </a:lnTo>
                    <a:lnTo>
                      <a:pt x="1054" y="115"/>
                    </a:lnTo>
                    <a:lnTo>
                      <a:pt x="1119" y="105"/>
                    </a:lnTo>
                    <a:lnTo>
                      <a:pt x="1161" y="98"/>
                    </a:lnTo>
                    <a:lnTo>
                      <a:pt x="1177" y="96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90" name="Freeform 102"/>
              <p:cNvSpPr>
                <a:spLocks/>
              </p:cNvSpPr>
              <p:nvPr/>
            </p:nvSpPr>
            <p:spPr bwMode="auto">
              <a:xfrm>
                <a:off x="1449305" y="2723083"/>
                <a:ext cx="133350" cy="17463"/>
              </a:xfrm>
              <a:custGeom>
                <a:avLst/>
                <a:gdLst>
                  <a:gd name="T0" fmla="*/ 11 w 1177"/>
                  <a:gd name="T1" fmla="*/ 2 h 162"/>
                  <a:gd name="T2" fmla="*/ 88 w 1177"/>
                  <a:gd name="T3" fmla="*/ 19 h 162"/>
                  <a:gd name="T4" fmla="*/ 197 w 1177"/>
                  <a:gd name="T5" fmla="*/ 34 h 162"/>
                  <a:gd name="T6" fmla="*/ 293 w 1177"/>
                  <a:gd name="T7" fmla="*/ 44 h 162"/>
                  <a:gd name="T8" fmla="*/ 407 w 1177"/>
                  <a:gd name="T9" fmla="*/ 52 h 162"/>
                  <a:gd name="T10" fmla="*/ 539 w 1177"/>
                  <a:gd name="T11" fmla="*/ 56 h 162"/>
                  <a:gd name="T12" fmla="*/ 654 w 1177"/>
                  <a:gd name="T13" fmla="*/ 56 h 162"/>
                  <a:gd name="T14" fmla="*/ 743 w 1177"/>
                  <a:gd name="T15" fmla="*/ 52 h 162"/>
                  <a:gd name="T16" fmla="*/ 884 w 1177"/>
                  <a:gd name="T17" fmla="*/ 39 h 162"/>
                  <a:gd name="T18" fmla="*/ 1054 w 1177"/>
                  <a:gd name="T19" fmla="*/ 19 h 162"/>
                  <a:gd name="T20" fmla="*/ 1161 w 1177"/>
                  <a:gd name="T21" fmla="*/ 2 h 162"/>
                  <a:gd name="T22" fmla="*/ 1177 w 1177"/>
                  <a:gd name="T23" fmla="*/ 57 h 162"/>
                  <a:gd name="T24" fmla="*/ 1173 w 1177"/>
                  <a:gd name="T25" fmla="*/ 75 h 162"/>
                  <a:gd name="T26" fmla="*/ 1161 w 1177"/>
                  <a:gd name="T27" fmla="*/ 91 h 162"/>
                  <a:gd name="T28" fmla="*/ 1143 w 1177"/>
                  <a:gd name="T29" fmla="*/ 105 h 162"/>
                  <a:gd name="T30" fmla="*/ 1119 w 1177"/>
                  <a:gd name="T31" fmla="*/ 117 h 162"/>
                  <a:gd name="T32" fmla="*/ 1088 w 1177"/>
                  <a:gd name="T33" fmla="*/ 127 h 162"/>
                  <a:gd name="T34" fmla="*/ 1054 w 1177"/>
                  <a:gd name="T35" fmla="*/ 135 h 162"/>
                  <a:gd name="T36" fmla="*/ 973 w 1177"/>
                  <a:gd name="T37" fmla="*/ 149 h 162"/>
                  <a:gd name="T38" fmla="*/ 884 w 1177"/>
                  <a:gd name="T39" fmla="*/ 156 h 162"/>
                  <a:gd name="T40" fmla="*/ 789 w 1177"/>
                  <a:gd name="T41" fmla="*/ 160 h 162"/>
                  <a:gd name="T42" fmla="*/ 613 w 1177"/>
                  <a:gd name="T43" fmla="*/ 162 h 162"/>
                  <a:gd name="T44" fmla="*/ 347 w 1177"/>
                  <a:gd name="T45" fmla="*/ 160 h 162"/>
                  <a:gd name="T46" fmla="*/ 242 w 1177"/>
                  <a:gd name="T47" fmla="*/ 156 h 162"/>
                  <a:gd name="T48" fmla="*/ 156 w 1177"/>
                  <a:gd name="T49" fmla="*/ 149 h 162"/>
                  <a:gd name="T50" fmla="*/ 119 w 1177"/>
                  <a:gd name="T51" fmla="*/ 143 h 162"/>
                  <a:gd name="T52" fmla="*/ 88 w 1177"/>
                  <a:gd name="T53" fmla="*/ 135 h 162"/>
                  <a:gd name="T54" fmla="*/ 62 w 1177"/>
                  <a:gd name="T55" fmla="*/ 127 h 162"/>
                  <a:gd name="T56" fmla="*/ 40 w 1177"/>
                  <a:gd name="T57" fmla="*/ 117 h 162"/>
                  <a:gd name="T58" fmla="*/ 23 w 1177"/>
                  <a:gd name="T59" fmla="*/ 105 h 162"/>
                  <a:gd name="T60" fmla="*/ 11 w 1177"/>
                  <a:gd name="T61" fmla="*/ 91 h 162"/>
                  <a:gd name="T62" fmla="*/ 3 w 1177"/>
                  <a:gd name="T63" fmla="*/ 75 h 162"/>
                  <a:gd name="T64" fmla="*/ 0 w 1177"/>
                  <a:gd name="T65" fmla="*/ 57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77" h="162">
                    <a:moveTo>
                      <a:pt x="0" y="0"/>
                    </a:moveTo>
                    <a:lnTo>
                      <a:pt x="11" y="2"/>
                    </a:lnTo>
                    <a:lnTo>
                      <a:pt x="40" y="9"/>
                    </a:lnTo>
                    <a:lnTo>
                      <a:pt x="88" y="19"/>
                    </a:lnTo>
                    <a:lnTo>
                      <a:pt x="156" y="29"/>
                    </a:lnTo>
                    <a:lnTo>
                      <a:pt x="197" y="34"/>
                    </a:lnTo>
                    <a:lnTo>
                      <a:pt x="242" y="39"/>
                    </a:lnTo>
                    <a:lnTo>
                      <a:pt x="293" y="44"/>
                    </a:lnTo>
                    <a:lnTo>
                      <a:pt x="347" y="48"/>
                    </a:lnTo>
                    <a:lnTo>
                      <a:pt x="407" y="52"/>
                    </a:lnTo>
                    <a:lnTo>
                      <a:pt x="471" y="54"/>
                    </a:lnTo>
                    <a:lnTo>
                      <a:pt x="539" y="56"/>
                    </a:lnTo>
                    <a:lnTo>
                      <a:pt x="613" y="57"/>
                    </a:lnTo>
                    <a:lnTo>
                      <a:pt x="654" y="56"/>
                    </a:lnTo>
                    <a:lnTo>
                      <a:pt x="697" y="54"/>
                    </a:lnTo>
                    <a:lnTo>
                      <a:pt x="743" y="52"/>
                    </a:lnTo>
                    <a:lnTo>
                      <a:pt x="789" y="48"/>
                    </a:lnTo>
                    <a:lnTo>
                      <a:pt x="884" y="39"/>
                    </a:lnTo>
                    <a:lnTo>
                      <a:pt x="973" y="29"/>
                    </a:lnTo>
                    <a:lnTo>
                      <a:pt x="1054" y="19"/>
                    </a:lnTo>
                    <a:lnTo>
                      <a:pt x="1119" y="9"/>
                    </a:lnTo>
                    <a:lnTo>
                      <a:pt x="1161" y="2"/>
                    </a:lnTo>
                    <a:lnTo>
                      <a:pt x="1177" y="0"/>
                    </a:lnTo>
                    <a:lnTo>
                      <a:pt x="1177" y="57"/>
                    </a:lnTo>
                    <a:lnTo>
                      <a:pt x="1176" y="66"/>
                    </a:lnTo>
                    <a:lnTo>
                      <a:pt x="1173" y="75"/>
                    </a:lnTo>
                    <a:lnTo>
                      <a:pt x="1168" y="83"/>
                    </a:lnTo>
                    <a:lnTo>
                      <a:pt x="1161" y="91"/>
                    </a:lnTo>
                    <a:lnTo>
                      <a:pt x="1153" y="98"/>
                    </a:lnTo>
                    <a:lnTo>
                      <a:pt x="1143" y="105"/>
                    </a:lnTo>
                    <a:lnTo>
                      <a:pt x="1132" y="111"/>
                    </a:lnTo>
                    <a:lnTo>
                      <a:pt x="1119" y="117"/>
                    </a:lnTo>
                    <a:lnTo>
                      <a:pt x="1103" y="122"/>
                    </a:lnTo>
                    <a:lnTo>
                      <a:pt x="1088" y="127"/>
                    </a:lnTo>
                    <a:lnTo>
                      <a:pt x="1071" y="131"/>
                    </a:lnTo>
                    <a:lnTo>
                      <a:pt x="1054" y="135"/>
                    </a:lnTo>
                    <a:lnTo>
                      <a:pt x="1015" y="143"/>
                    </a:lnTo>
                    <a:lnTo>
                      <a:pt x="973" y="149"/>
                    </a:lnTo>
                    <a:lnTo>
                      <a:pt x="929" y="153"/>
                    </a:lnTo>
                    <a:lnTo>
                      <a:pt x="884" y="156"/>
                    </a:lnTo>
                    <a:lnTo>
                      <a:pt x="836" y="159"/>
                    </a:lnTo>
                    <a:lnTo>
                      <a:pt x="789" y="160"/>
                    </a:lnTo>
                    <a:lnTo>
                      <a:pt x="697" y="162"/>
                    </a:lnTo>
                    <a:lnTo>
                      <a:pt x="613" y="162"/>
                    </a:lnTo>
                    <a:lnTo>
                      <a:pt x="471" y="162"/>
                    </a:lnTo>
                    <a:lnTo>
                      <a:pt x="347" y="160"/>
                    </a:lnTo>
                    <a:lnTo>
                      <a:pt x="293" y="159"/>
                    </a:lnTo>
                    <a:lnTo>
                      <a:pt x="242" y="156"/>
                    </a:lnTo>
                    <a:lnTo>
                      <a:pt x="197" y="153"/>
                    </a:lnTo>
                    <a:lnTo>
                      <a:pt x="156" y="149"/>
                    </a:lnTo>
                    <a:lnTo>
                      <a:pt x="137" y="146"/>
                    </a:lnTo>
                    <a:lnTo>
                      <a:pt x="119" y="143"/>
                    </a:lnTo>
                    <a:lnTo>
                      <a:pt x="103" y="140"/>
                    </a:lnTo>
                    <a:lnTo>
                      <a:pt x="88" y="135"/>
                    </a:lnTo>
                    <a:lnTo>
                      <a:pt x="74" y="131"/>
                    </a:lnTo>
                    <a:lnTo>
                      <a:pt x="62" y="127"/>
                    </a:lnTo>
                    <a:lnTo>
                      <a:pt x="50" y="122"/>
                    </a:lnTo>
                    <a:lnTo>
                      <a:pt x="40" y="117"/>
                    </a:lnTo>
                    <a:lnTo>
                      <a:pt x="31" y="111"/>
                    </a:lnTo>
                    <a:lnTo>
                      <a:pt x="23" y="105"/>
                    </a:lnTo>
                    <a:lnTo>
                      <a:pt x="16" y="98"/>
                    </a:lnTo>
                    <a:lnTo>
                      <a:pt x="11" y="91"/>
                    </a:lnTo>
                    <a:lnTo>
                      <a:pt x="6" y="83"/>
                    </a:lnTo>
                    <a:lnTo>
                      <a:pt x="3" y="75"/>
                    </a:lnTo>
                    <a:lnTo>
                      <a:pt x="1" y="66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8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91" name="Freeform 103"/>
              <p:cNvSpPr>
                <a:spLocks/>
              </p:cNvSpPr>
              <p:nvPr/>
            </p:nvSpPr>
            <p:spPr bwMode="auto">
              <a:xfrm>
                <a:off x="1466768" y="2673870"/>
                <a:ext cx="123825" cy="38100"/>
              </a:xfrm>
              <a:custGeom>
                <a:avLst/>
                <a:gdLst>
                  <a:gd name="T0" fmla="*/ 1086 w 1087"/>
                  <a:gd name="T1" fmla="*/ 179 h 331"/>
                  <a:gd name="T2" fmla="*/ 1079 w 1087"/>
                  <a:gd name="T3" fmla="*/ 153 h 331"/>
                  <a:gd name="T4" fmla="*/ 1066 w 1087"/>
                  <a:gd name="T5" fmla="*/ 130 h 331"/>
                  <a:gd name="T6" fmla="*/ 1047 w 1087"/>
                  <a:gd name="T7" fmla="*/ 108 h 331"/>
                  <a:gd name="T8" fmla="*/ 1022 w 1087"/>
                  <a:gd name="T9" fmla="*/ 90 h 331"/>
                  <a:gd name="T10" fmla="*/ 992 w 1087"/>
                  <a:gd name="T11" fmla="*/ 73 h 331"/>
                  <a:gd name="T12" fmla="*/ 958 w 1087"/>
                  <a:gd name="T13" fmla="*/ 57 h 331"/>
                  <a:gd name="T14" fmla="*/ 917 w 1087"/>
                  <a:gd name="T15" fmla="*/ 45 h 331"/>
                  <a:gd name="T16" fmla="*/ 874 w 1087"/>
                  <a:gd name="T17" fmla="*/ 34 h 331"/>
                  <a:gd name="T18" fmla="*/ 827 w 1087"/>
                  <a:gd name="T19" fmla="*/ 25 h 331"/>
                  <a:gd name="T20" fmla="*/ 749 w 1087"/>
                  <a:gd name="T21" fmla="*/ 14 h 331"/>
                  <a:gd name="T22" fmla="*/ 635 w 1087"/>
                  <a:gd name="T23" fmla="*/ 5 h 331"/>
                  <a:gd name="T24" fmla="*/ 514 w 1087"/>
                  <a:gd name="T25" fmla="*/ 0 h 331"/>
                  <a:gd name="T26" fmla="*/ 400 w 1087"/>
                  <a:gd name="T27" fmla="*/ 0 h 331"/>
                  <a:gd name="T28" fmla="*/ 305 w 1087"/>
                  <a:gd name="T29" fmla="*/ 5 h 331"/>
                  <a:gd name="T30" fmla="*/ 221 w 1087"/>
                  <a:gd name="T31" fmla="*/ 14 h 331"/>
                  <a:gd name="T32" fmla="*/ 167 w 1087"/>
                  <a:gd name="T33" fmla="*/ 25 h 331"/>
                  <a:gd name="T34" fmla="*/ 135 w 1087"/>
                  <a:gd name="T35" fmla="*/ 34 h 331"/>
                  <a:gd name="T36" fmla="*/ 105 w 1087"/>
                  <a:gd name="T37" fmla="*/ 45 h 331"/>
                  <a:gd name="T38" fmla="*/ 80 w 1087"/>
                  <a:gd name="T39" fmla="*/ 57 h 331"/>
                  <a:gd name="T40" fmla="*/ 57 w 1087"/>
                  <a:gd name="T41" fmla="*/ 73 h 331"/>
                  <a:gd name="T42" fmla="*/ 39 w 1087"/>
                  <a:gd name="T43" fmla="*/ 90 h 331"/>
                  <a:gd name="T44" fmla="*/ 24 w 1087"/>
                  <a:gd name="T45" fmla="*/ 108 h 331"/>
                  <a:gd name="T46" fmla="*/ 12 w 1087"/>
                  <a:gd name="T47" fmla="*/ 130 h 331"/>
                  <a:gd name="T48" fmla="*/ 5 w 1087"/>
                  <a:gd name="T49" fmla="*/ 153 h 331"/>
                  <a:gd name="T50" fmla="*/ 1 w 1087"/>
                  <a:gd name="T51" fmla="*/ 179 h 331"/>
                  <a:gd name="T52" fmla="*/ 1 w 1087"/>
                  <a:gd name="T53" fmla="*/ 196 h 331"/>
                  <a:gd name="T54" fmla="*/ 5 w 1087"/>
                  <a:gd name="T55" fmla="*/ 203 h 331"/>
                  <a:gd name="T56" fmla="*/ 18 w 1087"/>
                  <a:gd name="T57" fmla="*/ 215 h 331"/>
                  <a:gd name="T58" fmla="*/ 48 w 1087"/>
                  <a:gd name="T59" fmla="*/ 236 h 331"/>
                  <a:gd name="T60" fmla="*/ 92 w 1087"/>
                  <a:gd name="T61" fmla="*/ 259 h 331"/>
                  <a:gd name="T62" fmla="*/ 151 w 1087"/>
                  <a:gd name="T63" fmla="*/ 282 h 331"/>
                  <a:gd name="T64" fmla="*/ 221 w 1087"/>
                  <a:gd name="T65" fmla="*/ 303 h 331"/>
                  <a:gd name="T66" fmla="*/ 283 w 1087"/>
                  <a:gd name="T67" fmla="*/ 317 h 331"/>
                  <a:gd name="T68" fmla="*/ 327 w 1087"/>
                  <a:gd name="T69" fmla="*/ 323 h 331"/>
                  <a:gd name="T70" fmla="*/ 374 w 1087"/>
                  <a:gd name="T71" fmla="*/ 328 h 331"/>
                  <a:gd name="T72" fmla="*/ 425 w 1087"/>
                  <a:gd name="T73" fmla="*/ 331 h 331"/>
                  <a:gd name="T74" fmla="*/ 482 w 1087"/>
                  <a:gd name="T75" fmla="*/ 331 h 331"/>
                  <a:gd name="T76" fmla="*/ 545 w 1087"/>
                  <a:gd name="T77" fmla="*/ 328 h 331"/>
                  <a:gd name="T78" fmla="*/ 606 w 1087"/>
                  <a:gd name="T79" fmla="*/ 323 h 331"/>
                  <a:gd name="T80" fmla="*/ 664 w 1087"/>
                  <a:gd name="T81" fmla="*/ 317 h 331"/>
                  <a:gd name="T82" fmla="*/ 749 w 1087"/>
                  <a:gd name="T83" fmla="*/ 303 h 331"/>
                  <a:gd name="T84" fmla="*/ 851 w 1087"/>
                  <a:gd name="T85" fmla="*/ 282 h 331"/>
                  <a:gd name="T86" fmla="*/ 937 w 1087"/>
                  <a:gd name="T87" fmla="*/ 259 h 331"/>
                  <a:gd name="T88" fmla="*/ 1008 w 1087"/>
                  <a:gd name="T89" fmla="*/ 236 h 331"/>
                  <a:gd name="T90" fmla="*/ 1057 w 1087"/>
                  <a:gd name="T91" fmla="*/ 215 h 331"/>
                  <a:gd name="T92" fmla="*/ 1079 w 1087"/>
                  <a:gd name="T93" fmla="*/ 203 h 331"/>
                  <a:gd name="T94" fmla="*/ 1086 w 1087"/>
                  <a:gd name="T95" fmla="*/ 196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87" h="331">
                    <a:moveTo>
                      <a:pt x="1087" y="194"/>
                    </a:moveTo>
                    <a:lnTo>
                      <a:pt x="1086" y="179"/>
                    </a:lnTo>
                    <a:lnTo>
                      <a:pt x="1084" y="166"/>
                    </a:lnTo>
                    <a:lnTo>
                      <a:pt x="1079" y="153"/>
                    </a:lnTo>
                    <a:lnTo>
                      <a:pt x="1074" y="141"/>
                    </a:lnTo>
                    <a:lnTo>
                      <a:pt x="1066" y="130"/>
                    </a:lnTo>
                    <a:lnTo>
                      <a:pt x="1057" y="119"/>
                    </a:lnTo>
                    <a:lnTo>
                      <a:pt x="1047" y="108"/>
                    </a:lnTo>
                    <a:lnTo>
                      <a:pt x="1036" y="99"/>
                    </a:lnTo>
                    <a:lnTo>
                      <a:pt x="1022" y="90"/>
                    </a:lnTo>
                    <a:lnTo>
                      <a:pt x="1008" y="81"/>
                    </a:lnTo>
                    <a:lnTo>
                      <a:pt x="992" y="73"/>
                    </a:lnTo>
                    <a:lnTo>
                      <a:pt x="976" y="65"/>
                    </a:lnTo>
                    <a:lnTo>
                      <a:pt x="958" y="57"/>
                    </a:lnTo>
                    <a:lnTo>
                      <a:pt x="937" y="51"/>
                    </a:lnTo>
                    <a:lnTo>
                      <a:pt x="917" y="45"/>
                    </a:lnTo>
                    <a:lnTo>
                      <a:pt x="896" y="39"/>
                    </a:lnTo>
                    <a:lnTo>
                      <a:pt x="874" y="34"/>
                    </a:lnTo>
                    <a:lnTo>
                      <a:pt x="851" y="29"/>
                    </a:lnTo>
                    <a:lnTo>
                      <a:pt x="827" y="25"/>
                    </a:lnTo>
                    <a:lnTo>
                      <a:pt x="801" y="21"/>
                    </a:lnTo>
                    <a:lnTo>
                      <a:pt x="749" y="14"/>
                    </a:lnTo>
                    <a:lnTo>
                      <a:pt x="694" y="9"/>
                    </a:lnTo>
                    <a:lnTo>
                      <a:pt x="635" y="5"/>
                    </a:lnTo>
                    <a:lnTo>
                      <a:pt x="576" y="2"/>
                    </a:lnTo>
                    <a:lnTo>
                      <a:pt x="514" y="0"/>
                    </a:lnTo>
                    <a:lnTo>
                      <a:pt x="451" y="0"/>
                    </a:lnTo>
                    <a:lnTo>
                      <a:pt x="400" y="0"/>
                    </a:lnTo>
                    <a:lnTo>
                      <a:pt x="350" y="2"/>
                    </a:lnTo>
                    <a:lnTo>
                      <a:pt x="305" y="5"/>
                    </a:lnTo>
                    <a:lnTo>
                      <a:pt x="262" y="9"/>
                    </a:lnTo>
                    <a:lnTo>
                      <a:pt x="221" y="14"/>
                    </a:lnTo>
                    <a:lnTo>
                      <a:pt x="184" y="21"/>
                    </a:lnTo>
                    <a:lnTo>
                      <a:pt x="167" y="25"/>
                    </a:lnTo>
                    <a:lnTo>
                      <a:pt x="151" y="29"/>
                    </a:lnTo>
                    <a:lnTo>
                      <a:pt x="135" y="34"/>
                    </a:lnTo>
                    <a:lnTo>
                      <a:pt x="119" y="39"/>
                    </a:lnTo>
                    <a:lnTo>
                      <a:pt x="105" y="45"/>
                    </a:lnTo>
                    <a:lnTo>
                      <a:pt x="92" y="51"/>
                    </a:lnTo>
                    <a:lnTo>
                      <a:pt x="80" y="57"/>
                    </a:lnTo>
                    <a:lnTo>
                      <a:pt x="68" y="65"/>
                    </a:lnTo>
                    <a:lnTo>
                      <a:pt x="57" y="73"/>
                    </a:lnTo>
                    <a:lnTo>
                      <a:pt x="48" y="81"/>
                    </a:lnTo>
                    <a:lnTo>
                      <a:pt x="39" y="90"/>
                    </a:lnTo>
                    <a:lnTo>
                      <a:pt x="31" y="99"/>
                    </a:lnTo>
                    <a:lnTo>
                      <a:pt x="24" y="108"/>
                    </a:lnTo>
                    <a:lnTo>
                      <a:pt x="18" y="119"/>
                    </a:lnTo>
                    <a:lnTo>
                      <a:pt x="12" y="130"/>
                    </a:lnTo>
                    <a:lnTo>
                      <a:pt x="8" y="141"/>
                    </a:lnTo>
                    <a:lnTo>
                      <a:pt x="5" y="153"/>
                    </a:lnTo>
                    <a:lnTo>
                      <a:pt x="2" y="166"/>
                    </a:lnTo>
                    <a:lnTo>
                      <a:pt x="1" y="179"/>
                    </a:lnTo>
                    <a:lnTo>
                      <a:pt x="0" y="194"/>
                    </a:lnTo>
                    <a:lnTo>
                      <a:pt x="1" y="196"/>
                    </a:lnTo>
                    <a:lnTo>
                      <a:pt x="2" y="199"/>
                    </a:lnTo>
                    <a:lnTo>
                      <a:pt x="5" y="203"/>
                    </a:lnTo>
                    <a:lnTo>
                      <a:pt x="8" y="207"/>
                    </a:lnTo>
                    <a:lnTo>
                      <a:pt x="18" y="215"/>
                    </a:lnTo>
                    <a:lnTo>
                      <a:pt x="31" y="225"/>
                    </a:lnTo>
                    <a:lnTo>
                      <a:pt x="48" y="236"/>
                    </a:lnTo>
                    <a:lnTo>
                      <a:pt x="68" y="247"/>
                    </a:lnTo>
                    <a:lnTo>
                      <a:pt x="92" y="259"/>
                    </a:lnTo>
                    <a:lnTo>
                      <a:pt x="119" y="271"/>
                    </a:lnTo>
                    <a:lnTo>
                      <a:pt x="151" y="282"/>
                    </a:lnTo>
                    <a:lnTo>
                      <a:pt x="184" y="293"/>
                    </a:lnTo>
                    <a:lnTo>
                      <a:pt x="221" y="303"/>
                    </a:lnTo>
                    <a:lnTo>
                      <a:pt x="262" y="313"/>
                    </a:lnTo>
                    <a:lnTo>
                      <a:pt x="283" y="317"/>
                    </a:lnTo>
                    <a:lnTo>
                      <a:pt x="305" y="320"/>
                    </a:lnTo>
                    <a:lnTo>
                      <a:pt x="327" y="323"/>
                    </a:lnTo>
                    <a:lnTo>
                      <a:pt x="350" y="326"/>
                    </a:lnTo>
                    <a:lnTo>
                      <a:pt x="374" y="328"/>
                    </a:lnTo>
                    <a:lnTo>
                      <a:pt x="400" y="330"/>
                    </a:lnTo>
                    <a:lnTo>
                      <a:pt x="425" y="331"/>
                    </a:lnTo>
                    <a:lnTo>
                      <a:pt x="451" y="331"/>
                    </a:lnTo>
                    <a:lnTo>
                      <a:pt x="482" y="331"/>
                    </a:lnTo>
                    <a:lnTo>
                      <a:pt x="514" y="330"/>
                    </a:lnTo>
                    <a:lnTo>
                      <a:pt x="545" y="328"/>
                    </a:lnTo>
                    <a:lnTo>
                      <a:pt x="576" y="326"/>
                    </a:lnTo>
                    <a:lnTo>
                      <a:pt x="606" y="323"/>
                    </a:lnTo>
                    <a:lnTo>
                      <a:pt x="635" y="320"/>
                    </a:lnTo>
                    <a:lnTo>
                      <a:pt x="664" y="317"/>
                    </a:lnTo>
                    <a:lnTo>
                      <a:pt x="694" y="313"/>
                    </a:lnTo>
                    <a:lnTo>
                      <a:pt x="749" y="303"/>
                    </a:lnTo>
                    <a:lnTo>
                      <a:pt x="801" y="293"/>
                    </a:lnTo>
                    <a:lnTo>
                      <a:pt x="851" y="282"/>
                    </a:lnTo>
                    <a:lnTo>
                      <a:pt x="896" y="271"/>
                    </a:lnTo>
                    <a:lnTo>
                      <a:pt x="937" y="259"/>
                    </a:lnTo>
                    <a:lnTo>
                      <a:pt x="976" y="247"/>
                    </a:lnTo>
                    <a:lnTo>
                      <a:pt x="1008" y="236"/>
                    </a:lnTo>
                    <a:lnTo>
                      <a:pt x="1036" y="225"/>
                    </a:lnTo>
                    <a:lnTo>
                      <a:pt x="1057" y="215"/>
                    </a:lnTo>
                    <a:lnTo>
                      <a:pt x="1074" y="207"/>
                    </a:lnTo>
                    <a:lnTo>
                      <a:pt x="1079" y="203"/>
                    </a:lnTo>
                    <a:lnTo>
                      <a:pt x="1084" y="199"/>
                    </a:lnTo>
                    <a:lnTo>
                      <a:pt x="1086" y="196"/>
                    </a:lnTo>
                    <a:lnTo>
                      <a:pt x="1087" y="194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92" name="Freeform 104"/>
              <p:cNvSpPr>
                <a:spLocks/>
              </p:cNvSpPr>
              <p:nvPr/>
            </p:nvSpPr>
            <p:spPr bwMode="auto">
              <a:xfrm>
                <a:off x="1466768" y="2696095"/>
                <a:ext cx="123825" cy="26988"/>
              </a:xfrm>
              <a:custGeom>
                <a:avLst/>
                <a:gdLst>
                  <a:gd name="T0" fmla="*/ 1 w 1087"/>
                  <a:gd name="T1" fmla="*/ 2 h 233"/>
                  <a:gd name="T2" fmla="*/ 5 w 1087"/>
                  <a:gd name="T3" fmla="*/ 9 h 233"/>
                  <a:gd name="T4" fmla="*/ 18 w 1087"/>
                  <a:gd name="T5" fmla="*/ 21 h 233"/>
                  <a:gd name="T6" fmla="*/ 48 w 1087"/>
                  <a:gd name="T7" fmla="*/ 42 h 233"/>
                  <a:gd name="T8" fmla="*/ 92 w 1087"/>
                  <a:gd name="T9" fmla="*/ 65 h 233"/>
                  <a:gd name="T10" fmla="*/ 151 w 1087"/>
                  <a:gd name="T11" fmla="*/ 88 h 233"/>
                  <a:gd name="T12" fmla="*/ 221 w 1087"/>
                  <a:gd name="T13" fmla="*/ 109 h 233"/>
                  <a:gd name="T14" fmla="*/ 283 w 1087"/>
                  <a:gd name="T15" fmla="*/ 123 h 233"/>
                  <a:gd name="T16" fmla="*/ 327 w 1087"/>
                  <a:gd name="T17" fmla="*/ 129 h 233"/>
                  <a:gd name="T18" fmla="*/ 374 w 1087"/>
                  <a:gd name="T19" fmla="*/ 134 h 233"/>
                  <a:gd name="T20" fmla="*/ 425 w 1087"/>
                  <a:gd name="T21" fmla="*/ 137 h 233"/>
                  <a:gd name="T22" fmla="*/ 482 w 1087"/>
                  <a:gd name="T23" fmla="*/ 137 h 233"/>
                  <a:gd name="T24" fmla="*/ 545 w 1087"/>
                  <a:gd name="T25" fmla="*/ 134 h 233"/>
                  <a:gd name="T26" fmla="*/ 606 w 1087"/>
                  <a:gd name="T27" fmla="*/ 129 h 233"/>
                  <a:gd name="T28" fmla="*/ 664 w 1087"/>
                  <a:gd name="T29" fmla="*/ 123 h 233"/>
                  <a:gd name="T30" fmla="*/ 749 w 1087"/>
                  <a:gd name="T31" fmla="*/ 109 h 233"/>
                  <a:gd name="T32" fmla="*/ 851 w 1087"/>
                  <a:gd name="T33" fmla="*/ 88 h 233"/>
                  <a:gd name="T34" fmla="*/ 937 w 1087"/>
                  <a:gd name="T35" fmla="*/ 65 h 233"/>
                  <a:gd name="T36" fmla="*/ 1008 w 1087"/>
                  <a:gd name="T37" fmla="*/ 42 h 233"/>
                  <a:gd name="T38" fmla="*/ 1057 w 1087"/>
                  <a:gd name="T39" fmla="*/ 21 h 233"/>
                  <a:gd name="T40" fmla="*/ 1079 w 1087"/>
                  <a:gd name="T41" fmla="*/ 9 h 233"/>
                  <a:gd name="T42" fmla="*/ 1086 w 1087"/>
                  <a:gd name="T43" fmla="*/ 2 h 233"/>
                  <a:gd name="T44" fmla="*/ 1087 w 1087"/>
                  <a:gd name="T45" fmla="*/ 24 h 233"/>
                  <a:gd name="T46" fmla="*/ 1084 w 1087"/>
                  <a:gd name="T47" fmla="*/ 45 h 233"/>
                  <a:gd name="T48" fmla="*/ 1074 w 1087"/>
                  <a:gd name="T49" fmla="*/ 65 h 233"/>
                  <a:gd name="T50" fmla="*/ 1057 w 1087"/>
                  <a:gd name="T51" fmla="*/ 85 h 233"/>
                  <a:gd name="T52" fmla="*/ 1036 w 1087"/>
                  <a:gd name="T53" fmla="*/ 104 h 233"/>
                  <a:gd name="T54" fmla="*/ 1008 w 1087"/>
                  <a:gd name="T55" fmla="*/ 123 h 233"/>
                  <a:gd name="T56" fmla="*/ 976 w 1087"/>
                  <a:gd name="T57" fmla="*/ 140 h 233"/>
                  <a:gd name="T58" fmla="*/ 937 w 1087"/>
                  <a:gd name="T59" fmla="*/ 156 h 233"/>
                  <a:gd name="T60" fmla="*/ 896 w 1087"/>
                  <a:gd name="T61" fmla="*/ 171 h 233"/>
                  <a:gd name="T62" fmla="*/ 851 w 1087"/>
                  <a:gd name="T63" fmla="*/ 184 h 233"/>
                  <a:gd name="T64" fmla="*/ 801 w 1087"/>
                  <a:gd name="T65" fmla="*/ 197 h 233"/>
                  <a:gd name="T66" fmla="*/ 749 w 1087"/>
                  <a:gd name="T67" fmla="*/ 207 h 233"/>
                  <a:gd name="T68" fmla="*/ 694 w 1087"/>
                  <a:gd name="T69" fmla="*/ 216 h 233"/>
                  <a:gd name="T70" fmla="*/ 635 w 1087"/>
                  <a:gd name="T71" fmla="*/ 223 h 233"/>
                  <a:gd name="T72" fmla="*/ 576 w 1087"/>
                  <a:gd name="T73" fmla="*/ 229 h 233"/>
                  <a:gd name="T74" fmla="*/ 514 w 1087"/>
                  <a:gd name="T75" fmla="*/ 232 h 233"/>
                  <a:gd name="T76" fmla="*/ 451 w 1087"/>
                  <a:gd name="T77" fmla="*/ 233 h 233"/>
                  <a:gd name="T78" fmla="*/ 400 w 1087"/>
                  <a:gd name="T79" fmla="*/ 232 h 233"/>
                  <a:gd name="T80" fmla="*/ 350 w 1087"/>
                  <a:gd name="T81" fmla="*/ 229 h 233"/>
                  <a:gd name="T82" fmla="*/ 305 w 1087"/>
                  <a:gd name="T83" fmla="*/ 223 h 233"/>
                  <a:gd name="T84" fmla="*/ 262 w 1087"/>
                  <a:gd name="T85" fmla="*/ 216 h 233"/>
                  <a:gd name="T86" fmla="*/ 221 w 1087"/>
                  <a:gd name="T87" fmla="*/ 207 h 233"/>
                  <a:gd name="T88" fmla="*/ 184 w 1087"/>
                  <a:gd name="T89" fmla="*/ 197 h 233"/>
                  <a:gd name="T90" fmla="*/ 151 w 1087"/>
                  <a:gd name="T91" fmla="*/ 184 h 233"/>
                  <a:gd name="T92" fmla="*/ 119 w 1087"/>
                  <a:gd name="T93" fmla="*/ 171 h 233"/>
                  <a:gd name="T94" fmla="*/ 92 w 1087"/>
                  <a:gd name="T95" fmla="*/ 156 h 233"/>
                  <a:gd name="T96" fmla="*/ 68 w 1087"/>
                  <a:gd name="T97" fmla="*/ 140 h 233"/>
                  <a:gd name="T98" fmla="*/ 48 w 1087"/>
                  <a:gd name="T99" fmla="*/ 123 h 233"/>
                  <a:gd name="T100" fmla="*/ 31 w 1087"/>
                  <a:gd name="T101" fmla="*/ 104 h 233"/>
                  <a:gd name="T102" fmla="*/ 18 w 1087"/>
                  <a:gd name="T103" fmla="*/ 85 h 233"/>
                  <a:gd name="T104" fmla="*/ 8 w 1087"/>
                  <a:gd name="T105" fmla="*/ 65 h 233"/>
                  <a:gd name="T106" fmla="*/ 2 w 1087"/>
                  <a:gd name="T107" fmla="*/ 45 h 233"/>
                  <a:gd name="T108" fmla="*/ 0 w 1087"/>
                  <a:gd name="T109" fmla="*/ 24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87" h="233">
                    <a:moveTo>
                      <a:pt x="0" y="0"/>
                    </a:moveTo>
                    <a:lnTo>
                      <a:pt x="1" y="2"/>
                    </a:lnTo>
                    <a:lnTo>
                      <a:pt x="2" y="5"/>
                    </a:lnTo>
                    <a:lnTo>
                      <a:pt x="5" y="9"/>
                    </a:lnTo>
                    <a:lnTo>
                      <a:pt x="8" y="13"/>
                    </a:lnTo>
                    <a:lnTo>
                      <a:pt x="18" y="21"/>
                    </a:lnTo>
                    <a:lnTo>
                      <a:pt x="31" y="31"/>
                    </a:lnTo>
                    <a:lnTo>
                      <a:pt x="48" y="42"/>
                    </a:lnTo>
                    <a:lnTo>
                      <a:pt x="68" y="53"/>
                    </a:lnTo>
                    <a:lnTo>
                      <a:pt x="92" y="65"/>
                    </a:lnTo>
                    <a:lnTo>
                      <a:pt x="119" y="77"/>
                    </a:lnTo>
                    <a:lnTo>
                      <a:pt x="151" y="88"/>
                    </a:lnTo>
                    <a:lnTo>
                      <a:pt x="184" y="99"/>
                    </a:lnTo>
                    <a:lnTo>
                      <a:pt x="221" y="109"/>
                    </a:lnTo>
                    <a:lnTo>
                      <a:pt x="262" y="119"/>
                    </a:lnTo>
                    <a:lnTo>
                      <a:pt x="283" y="123"/>
                    </a:lnTo>
                    <a:lnTo>
                      <a:pt x="305" y="126"/>
                    </a:lnTo>
                    <a:lnTo>
                      <a:pt x="327" y="129"/>
                    </a:lnTo>
                    <a:lnTo>
                      <a:pt x="350" y="132"/>
                    </a:lnTo>
                    <a:lnTo>
                      <a:pt x="374" y="134"/>
                    </a:lnTo>
                    <a:lnTo>
                      <a:pt x="400" y="136"/>
                    </a:lnTo>
                    <a:lnTo>
                      <a:pt x="425" y="137"/>
                    </a:lnTo>
                    <a:lnTo>
                      <a:pt x="451" y="137"/>
                    </a:lnTo>
                    <a:lnTo>
                      <a:pt x="482" y="137"/>
                    </a:lnTo>
                    <a:lnTo>
                      <a:pt x="514" y="136"/>
                    </a:lnTo>
                    <a:lnTo>
                      <a:pt x="545" y="134"/>
                    </a:lnTo>
                    <a:lnTo>
                      <a:pt x="576" y="132"/>
                    </a:lnTo>
                    <a:lnTo>
                      <a:pt x="606" y="129"/>
                    </a:lnTo>
                    <a:lnTo>
                      <a:pt x="635" y="126"/>
                    </a:lnTo>
                    <a:lnTo>
                      <a:pt x="664" y="123"/>
                    </a:lnTo>
                    <a:lnTo>
                      <a:pt x="694" y="119"/>
                    </a:lnTo>
                    <a:lnTo>
                      <a:pt x="749" y="109"/>
                    </a:lnTo>
                    <a:lnTo>
                      <a:pt x="801" y="99"/>
                    </a:lnTo>
                    <a:lnTo>
                      <a:pt x="851" y="88"/>
                    </a:lnTo>
                    <a:lnTo>
                      <a:pt x="896" y="77"/>
                    </a:lnTo>
                    <a:lnTo>
                      <a:pt x="937" y="65"/>
                    </a:lnTo>
                    <a:lnTo>
                      <a:pt x="976" y="53"/>
                    </a:lnTo>
                    <a:lnTo>
                      <a:pt x="1008" y="42"/>
                    </a:lnTo>
                    <a:lnTo>
                      <a:pt x="1036" y="31"/>
                    </a:lnTo>
                    <a:lnTo>
                      <a:pt x="1057" y="21"/>
                    </a:lnTo>
                    <a:lnTo>
                      <a:pt x="1074" y="13"/>
                    </a:lnTo>
                    <a:lnTo>
                      <a:pt x="1079" y="9"/>
                    </a:lnTo>
                    <a:lnTo>
                      <a:pt x="1084" y="5"/>
                    </a:lnTo>
                    <a:lnTo>
                      <a:pt x="1086" y="2"/>
                    </a:lnTo>
                    <a:lnTo>
                      <a:pt x="1087" y="0"/>
                    </a:lnTo>
                    <a:lnTo>
                      <a:pt x="1087" y="24"/>
                    </a:lnTo>
                    <a:lnTo>
                      <a:pt x="1086" y="34"/>
                    </a:lnTo>
                    <a:lnTo>
                      <a:pt x="1084" y="45"/>
                    </a:lnTo>
                    <a:lnTo>
                      <a:pt x="1079" y="55"/>
                    </a:lnTo>
                    <a:lnTo>
                      <a:pt x="1074" y="65"/>
                    </a:lnTo>
                    <a:lnTo>
                      <a:pt x="1066" y="75"/>
                    </a:lnTo>
                    <a:lnTo>
                      <a:pt x="1057" y="85"/>
                    </a:lnTo>
                    <a:lnTo>
                      <a:pt x="1047" y="94"/>
                    </a:lnTo>
                    <a:lnTo>
                      <a:pt x="1036" y="104"/>
                    </a:lnTo>
                    <a:lnTo>
                      <a:pt x="1022" y="113"/>
                    </a:lnTo>
                    <a:lnTo>
                      <a:pt x="1008" y="123"/>
                    </a:lnTo>
                    <a:lnTo>
                      <a:pt x="992" y="131"/>
                    </a:lnTo>
                    <a:lnTo>
                      <a:pt x="976" y="140"/>
                    </a:lnTo>
                    <a:lnTo>
                      <a:pt x="958" y="148"/>
                    </a:lnTo>
                    <a:lnTo>
                      <a:pt x="937" y="156"/>
                    </a:lnTo>
                    <a:lnTo>
                      <a:pt x="917" y="164"/>
                    </a:lnTo>
                    <a:lnTo>
                      <a:pt x="896" y="171"/>
                    </a:lnTo>
                    <a:lnTo>
                      <a:pt x="874" y="178"/>
                    </a:lnTo>
                    <a:lnTo>
                      <a:pt x="851" y="184"/>
                    </a:lnTo>
                    <a:lnTo>
                      <a:pt x="827" y="191"/>
                    </a:lnTo>
                    <a:lnTo>
                      <a:pt x="801" y="197"/>
                    </a:lnTo>
                    <a:lnTo>
                      <a:pt x="775" y="202"/>
                    </a:lnTo>
                    <a:lnTo>
                      <a:pt x="749" y="207"/>
                    </a:lnTo>
                    <a:lnTo>
                      <a:pt x="721" y="212"/>
                    </a:lnTo>
                    <a:lnTo>
                      <a:pt x="694" y="216"/>
                    </a:lnTo>
                    <a:lnTo>
                      <a:pt x="664" y="220"/>
                    </a:lnTo>
                    <a:lnTo>
                      <a:pt x="635" y="223"/>
                    </a:lnTo>
                    <a:lnTo>
                      <a:pt x="606" y="226"/>
                    </a:lnTo>
                    <a:lnTo>
                      <a:pt x="576" y="229"/>
                    </a:lnTo>
                    <a:lnTo>
                      <a:pt x="545" y="230"/>
                    </a:lnTo>
                    <a:lnTo>
                      <a:pt x="514" y="232"/>
                    </a:lnTo>
                    <a:lnTo>
                      <a:pt x="482" y="233"/>
                    </a:lnTo>
                    <a:lnTo>
                      <a:pt x="451" y="233"/>
                    </a:lnTo>
                    <a:lnTo>
                      <a:pt x="425" y="233"/>
                    </a:lnTo>
                    <a:lnTo>
                      <a:pt x="400" y="232"/>
                    </a:lnTo>
                    <a:lnTo>
                      <a:pt x="374" y="230"/>
                    </a:lnTo>
                    <a:lnTo>
                      <a:pt x="350" y="229"/>
                    </a:lnTo>
                    <a:lnTo>
                      <a:pt x="327" y="226"/>
                    </a:lnTo>
                    <a:lnTo>
                      <a:pt x="305" y="223"/>
                    </a:lnTo>
                    <a:lnTo>
                      <a:pt x="283" y="220"/>
                    </a:lnTo>
                    <a:lnTo>
                      <a:pt x="262" y="216"/>
                    </a:lnTo>
                    <a:lnTo>
                      <a:pt x="241" y="212"/>
                    </a:lnTo>
                    <a:lnTo>
                      <a:pt x="221" y="207"/>
                    </a:lnTo>
                    <a:lnTo>
                      <a:pt x="202" y="202"/>
                    </a:lnTo>
                    <a:lnTo>
                      <a:pt x="184" y="197"/>
                    </a:lnTo>
                    <a:lnTo>
                      <a:pt x="167" y="191"/>
                    </a:lnTo>
                    <a:lnTo>
                      <a:pt x="151" y="184"/>
                    </a:lnTo>
                    <a:lnTo>
                      <a:pt x="135" y="178"/>
                    </a:lnTo>
                    <a:lnTo>
                      <a:pt x="119" y="171"/>
                    </a:lnTo>
                    <a:lnTo>
                      <a:pt x="105" y="164"/>
                    </a:lnTo>
                    <a:lnTo>
                      <a:pt x="92" y="156"/>
                    </a:lnTo>
                    <a:lnTo>
                      <a:pt x="80" y="148"/>
                    </a:lnTo>
                    <a:lnTo>
                      <a:pt x="68" y="140"/>
                    </a:lnTo>
                    <a:lnTo>
                      <a:pt x="57" y="131"/>
                    </a:lnTo>
                    <a:lnTo>
                      <a:pt x="48" y="123"/>
                    </a:lnTo>
                    <a:lnTo>
                      <a:pt x="39" y="113"/>
                    </a:lnTo>
                    <a:lnTo>
                      <a:pt x="31" y="104"/>
                    </a:lnTo>
                    <a:lnTo>
                      <a:pt x="24" y="94"/>
                    </a:lnTo>
                    <a:lnTo>
                      <a:pt x="18" y="85"/>
                    </a:lnTo>
                    <a:lnTo>
                      <a:pt x="12" y="75"/>
                    </a:lnTo>
                    <a:lnTo>
                      <a:pt x="8" y="65"/>
                    </a:lnTo>
                    <a:lnTo>
                      <a:pt x="5" y="55"/>
                    </a:lnTo>
                    <a:lnTo>
                      <a:pt x="2" y="45"/>
                    </a:lnTo>
                    <a:lnTo>
                      <a:pt x="1" y="34"/>
                    </a:lnTo>
                    <a:lnTo>
                      <a:pt x="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93" name="Freeform 105"/>
              <p:cNvSpPr>
                <a:spLocks/>
              </p:cNvSpPr>
              <p:nvPr/>
            </p:nvSpPr>
            <p:spPr bwMode="auto">
              <a:xfrm>
                <a:off x="1449305" y="2654820"/>
                <a:ext cx="115888" cy="23813"/>
              </a:xfrm>
              <a:custGeom>
                <a:avLst/>
                <a:gdLst>
                  <a:gd name="T0" fmla="*/ 1031 w 1032"/>
                  <a:gd name="T1" fmla="*/ 125 h 209"/>
                  <a:gd name="T2" fmla="*/ 1027 w 1032"/>
                  <a:gd name="T3" fmla="*/ 101 h 209"/>
                  <a:gd name="T4" fmla="*/ 1017 w 1032"/>
                  <a:gd name="T5" fmla="*/ 82 h 209"/>
                  <a:gd name="T6" fmla="*/ 1004 w 1032"/>
                  <a:gd name="T7" fmla="*/ 65 h 209"/>
                  <a:gd name="T8" fmla="*/ 986 w 1032"/>
                  <a:gd name="T9" fmla="*/ 50 h 209"/>
                  <a:gd name="T10" fmla="*/ 963 w 1032"/>
                  <a:gd name="T11" fmla="*/ 38 h 209"/>
                  <a:gd name="T12" fmla="*/ 938 w 1032"/>
                  <a:gd name="T13" fmla="*/ 28 h 209"/>
                  <a:gd name="T14" fmla="*/ 909 w 1032"/>
                  <a:gd name="T15" fmla="*/ 20 h 209"/>
                  <a:gd name="T16" fmla="*/ 859 w 1032"/>
                  <a:gd name="T17" fmla="*/ 11 h 209"/>
                  <a:gd name="T18" fmla="*/ 782 w 1032"/>
                  <a:gd name="T19" fmla="*/ 4 h 209"/>
                  <a:gd name="T20" fmla="*/ 648 w 1032"/>
                  <a:gd name="T21" fmla="*/ 0 h 209"/>
                  <a:gd name="T22" fmla="*/ 428 w 1032"/>
                  <a:gd name="T23" fmla="*/ 0 h 209"/>
                  <a:gd name="T24" fmla="*/ 271 w 1032"/>
                  <a:gd name="T25" fmla="*/ 4 h 209"/>
                  <a:gd name="T26" fmla="*/ 185 w 1032"/>
                  <a:gd name="T27" fmla="*/ 11 h 209"/>
                  <a:gd name="T28" fmla="*/ 130 w 1032"/>
                  <a:gd name="T29" fmla="*/ 20 h 209"/>
                  <a:gd name="T30" fmla="*/ 99 w 1032"/>
                  <a:gd name="T31" fmla="*/ 28 h 209"/>
                  <a:gd name="T32" fmla="*/ 72 w 1032"/>
                  <a:gd name="T33" fmla="*/ 38 h 209"/>
                  <a:gd name="T34" fmla="*/ 49 w 1032"/>
                  <a:gd name="T35" fmla="*/ 50 h 209"/>
                  <a:gd name="T36" fmla="*/ 30 w 1032"/>
                  <a:gd name="T37" fmla="*/ 65 h 209"/>
                  <a:gd name="T38" fmla="*/ 16 w 1032"/>
                  <a:gd name="T39" fmla="*/ 82 h 209"/>
                  <a:gd name="T40" fmla="*/ 6 w 1032"/>
                  <a:gd name="T41" fmla="*/ 101 h 209"/>
                  <a:gd name="T42" fmla="*/ 1 w 1032"/>
                  <a:gd name="T43" fmla="*/ 125 h 209"/>
                  <a:gd name="T44" fmla="*/ 1 w 1032"/>
                  <a:gd name="T45" fmla="*/ 140 h 209"/>
                  <a:gd name="T46" fmla="*/ 6 w 1032"/>
                  <a:gd name="T47" fmla="*/ 146 h 209"/>
                  <a:gd name="T48" fmla="*/ 23 w 1032"/>
                  <a:gd name="T49" fmla="*/ 155 h 209"/>
                  <a:gd name="T50" fmla="*/ 60 w 1032"/>
                  <a:gd name="T51" fmla="*/ 168 h 209"/>
                  <a:gd name="T52" fmla="*/ 114 w 1032"/>
                  <a:gd name="T53" fmla="*/ 180 h 209"/>
                  <a:gd name="T54" fmla="*/ 185 w 1032"/>
                  <a:gd name="T55" fmla="*/ 190 h 209"/>
                  <a:gd name="T56" fmla="*/ 271 w 1032"/>
                  <a:gd name="T57" fmla="*/ 199 h 209"/>
                  <a:gd name="T58" fmla="*/ 372 w 1032"/>
                  <a:gd name="T59" fmla="*/ 205 h 209"/>
                  <a:gd name="T60" fmla="*/ 487 w 1032"/>
                  <a:gd name="T61" fmla="*/ 208 h 209"/>
                  <a:gd name="T62" fmla="*/ 599 w 1032"/>
                  <a:gd name="T63" fmla="*/ 208 h 209"/>
                  <a:gd name="T64" fmla="*/ 694 w 1032"/>
                  <a:gd name="T65" fmla="*/ 205 h 209"/>
                  <a:gd name="T66" fmla="*/ 782 w 1032"/>
                  <a:gd name="T67" fmla="*/ 199 h 209"/>
                  <a:gd name="T68" fmla="*/ 859 w 1032"/>
                  <a:gd name="T69" fmla="*/ 190 h 209"/>
                  <a:gd name="T70" fmla="*/ 924 w 1032"/>
                  <a:gd name="T71" fmla="*/ 180 h 209"/>
                  <a:gd name="T72" fmla="*/ 974 w 1032"/>
                  <a:gd name="T73" fmla="*/ 168 h 209"/>
                  <a:gd name="T74" fmla="*/ 1011 w 1032"/>
                  <a:gd name="T75" fmla="*/ 155 h 209"/>
                  <a:gd name="T76" fmla="*/ 1027 w 1032"/>
                  <a:gd name="T77" fmla="*/ 146 h 209"/>
                  <a:gd name="T78" fmla="*/ 1031 w 1032"/>
                  <a:gd name="T79" fmla="*/ 14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32" h="209">
                    <a:moveTo>
                      <a:pt x="1032" y="137"/>
                    </a:moveTo>
                    <a:lnTo>
                      <a:pt x="1031" y="125"/>
                    </a:lnTo>
                    <a:lnTo>
                      <a:pt x="1030" y="113"/>
                    </a:lnTo>
                    <a:lnTo>
                      <a:pt x="1027" y="101"/>
                    </a:lnTo>
                    <a:lnTo>
                      <a:pt x="1023" y="91"/>
                    </a:lnTo>
                    <a:lnTo>
                      <a:pt x="1017" y="82"/>
                    </a:lnTo>
                    <a:lnTo>
                      <a:pt x="1011" y="73"/>
                    </a:lnTo>
                    <a:lnTo>
                      <a:pt x="1004" y="65"/>
                    </a:lnTo>
                    <a:lnTo>
                      <a:pt x="995" y="57"/>
                    </a:lnTo>
                    <a:lnTo>
                      <a:pt x="986" y="50"/>
                    </a:lnTo>
                    <a:lnTo>
                      <a:pt x="974" y="44"/>
                    </a:lnTo>
                    <a:lnTo>
                      <a:pt x="963" y="38"/>
                    </a:lnTo>
                    <a:lnTo>
                      <a:pt x="951" y="33"/>
                    </a:lnTo>
                    <a:lnTo>
                      <a:pt x="938" y="28"/>
                    </a:lnTo>
                    <a:lnTo>
                      <a:pt x="924" y="24"/>
                    </a:lnTo>
                    <a:lnTo>
                      <a:pt x="909" y="20"/>
                    </a:lnTo>
                    <a:lnTo>
                      <a:pt x="893" y="17"/>
                    </a:lnTo>
                    <a:lnTo>
                      <a:pt x="859" y="11"/>
                    </a:lnTo>
                    <a:lnTo>
                      <a:pt x="821" y="7"/>
                    </a:lnTo>
                    <a:lnTo>
                      <a:pt x="782" y="4"/>
                    </a:lnTo>
                    <a:lnTo>
                      <a:pt x="740" y="2"/>
                    </a:lnTo>
                    <a:lnTo>
                      <a:pt x="648" y="0"/>
                    </a:lnTo>
                    <a:lnTo>
                      <a:pt x="548" y="0"/>
                    </a:lnTo>
                    <a:lnTo>
                      <a:pt x="428" y="0"/>
                    </a:lnTo>
                    <a:lnTo>
                      <a:pt x="320" y="2"/>
                    </a:lnTo>
                    <a:lnTo>
                      <a:pt x="271" y="4"/>
                    </a:lnTo>
                    <a:lnTo>
                      <a:pt x="226" y="7"/>
                    </a:lnTo>
                    <a:lnTo>
                      <a:pt x="185" y="11"/>
                    </a:lnTo>
                    <a:lnTo>
                      <a:pt x="148" y="17"/>
                    </a:lnTo>
                    <a:lnTo>
                      <a:pt x="130" y="20"/>
                    </a:lnTo>
                    <a:lnTo>
                      <a:pt x="114" y="24"/>
                    </a:lnTo>
                    <a:lnTo>
                      <a:pt x="99" y="28"/>
                    </a:lnTo>
                    <a:lnTo>
                      <a:pt x="85" y="33"/>
                    </a:lnTo>
                    <a:lnTo>
                      <a:pt x="72" y="38"/>
                    </a:lnTo>
                    <a:lnTo>
                      <a:pt x="60" y="44"/>
                    </a:lnTo>
                    <a:lnTo>
                      <a:pt x="49" y="50"/>
                    </a:lnTo>
                    <a:lnTo>
                      <a:pt x="39" y="57"/>
                    </a:lnTo>
                    <a:lnTo>
                      <a:pt x="30" y="65"/>
                    </a:lnTo>
                    <a:lnTo>
                      <a:pt x="23" y="73"/>
                    </a:lnTo>
                    <a:lnTo>
                      <a:pt x="16" y="82"/>
                    </a:lnTo>
                    <a:lnTo>
                      <a:pt x="11" y="91"/>
                    </a:lnTo>
                    <a:lnTo>
                      <a:pt x="6" y="101"/>
                    </a:lnTo>
                    <a:lnTo>
                      <a:pt x="3" y="113"/>
                    </a:lnTo>
                    <a:lnTo>
                      <a:pt x="1" y="125"/>
                    </a:lnTo>
                    <a:lnTo>
                      <a:pt x="0" y="137"/>
                    </a:lnTo>
                    <a:lnTo>
                      <a:pt x="1" y="140"/>
                    </a:lnTo>
                    <a:lnTo>
                      <a:pt x="3" y="143"/>
                    </a:lnTo>
                    <a:lnTo>
                      <a:pt x="6" y="146"/>
                    </a:lnTo>
                    <a:lnTo>
                      <a:pt x="11" y="149"/>
                    </a:lnTo>
                    <a:lnTo>
                      <a:pt x="23" y="155"/>
                    </a:lnTo>
                    <a:lnTo>
                      <a:pt x="39" y="162"/>
                    </a:lnTo>
                    <a:lnTo>
                      <a:pt x="60" y="168"/>
                    </a:lnTo>
                    <a:lnTo>
                      <a:pt x="85" y="174"/>
                    </a:lnTo>
                    <a:lnTo>
                      <a:pt x="114" y="180"/>
                    </a:lnTo>
                    <a:lnTo>
                      <a:pt x="148" y="185"/>
                    </a:lnTo>
                    <a:lnTo>
                      <a:pt x="185" y="190"/>
                    </a:lnTo>
                    <a:lnTo>
                      <a:pt x="226" y="195"/>
                    </a:lnTo>
                    <a:lnTo>
                      <a:pt x="271" y="199"/>
                    </a:lnTo>
                    <a:lnTo>
                      <a:pt x="320" y="202"/>
                    </a:lnTo>
                    <a:lnTo>
                      <a:pt x="372" y="205"/>
                    </a:lnTo>
                    <a:lnTo>
                      <a:pt x="428" y="207"/>
                    </a:lnTo>
                    <a:lnTo>
                      <a:pt x="487" y="208"/>
                    </a:lnTo>
                    <a:lnTo>
                      <a:pt x="548" y="209"/>
                    </a:lnTo>
                    <a:lnTo>
                      <a:pt x="599" y="208"/>
                    </a:lnTo>
                    <a:lnTo>
                      <a:pt x="648" y="207"/>
                    </a:lnTo>
                    <a:lnTo>
                      <a:pt x="694" y="205"/>
                    </a:lnTo>
                    <a:lnTo>
                      <a:pt x="740" y="202"/>
                    </a:lnTo>
                    <a:lnTo>
                      <a:pt x="782" y="199"/>
                    </a:lnTo>
                    <a:lnTo>
                      <a:pt x="821" y="195"/>
                    </a:lnTo>
                    <a:lnTo>
                      <a:pt x="859" y="190"/>
                    </a:lnTo>
                    <a:lnTo>
                      <a:pt x="893" y="185"/>
                    </a:lnTo>
                    <a:lnTo>
                      <a:pt x="924" y="180"/>
                    </a:lnTo>
                    <a:lnTo>
                      <a:pt x="951" y="174"/>
                    </a:lnTo>
                    <a:lnTo>
                      <a:pt x="974" y="168"/>
                    </a:lnTo>
                    <a:lnTo>
                      <a:pt x="995" y="162"/>
                    </a:lnTo>
                    <a:lnTo>
                      <a:pt x="1011" y="155"/>
                    </a:lnTo>
                    <a:lnTo>
                      <a:pt x="1023" y="149"/>
                    </a:lnTo>
                    <a:lnTo>
                      <a:pt x="1027" y="146"/>
                    </a:lnTo>
                    <a:lnTo>
                      <a:pt x="1030" y="143"/>
                    </a:lnTo>
                    <a:lnTo>
                      <a:pt x="1031" y="140"/>
                    </a:lnTo>
                    <a:lnTo>
                      <a:pt x="1032" y="137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94" name="Freeform 106"/>
              <p:cNvSpPr>
                <a:spLocks/>
              </p:cNvSpPr>
              <p:nvPr/>
            </p:nvSpPr>
            <p:spPr bwMode="auto">
              <a:xfrm>
                <a:off x="1449305" y="2670695"/>
                <a:ext cx="115888" cy="25400"/>
              </a:xfrm>
              <a:custGeom>
                <a:avLst/>
                <a:gdLst>
                  <a:gd name="T0" fmla="*/ 1 w 1032"/>
                  <a:gd name="T1" fmla="*/ 3 h 226"/>
                  <a:gd name="T2" fmla="*/ 6 w 1032"/>
                  <a:gd name="T3" fmla="*/ 9 h 226"/>
                  <a:gd name="T4" fmla="*/ 23 w 1032"/>
                  <a:gd name="T5" fmla="*/ 18 h 226"/>
                  <a:gd name="T6" fmla="*/ 60 w 1032"/>
                  <a:gd name="T7" fmla="*/ 31 h 226"/>
                  <a:gd name="T8" fmla="*/ 114 w 1032"/>
                  <a:gd name="T9" fmla="*/ 43 h 226"/>
                  <a:gd name="T10" fmla="*/ 185 w 1032"/>
                  <a:gd name="T11" fmla="*/ 53 h 226"/>
                  <a:gd name="T12" fmla="*/ 271 w 1032"/>
                  <a:gd name="T13" fmla="*/ 62 h 226"/>
                  <a:gd name="T14" fmla="*/ 372 w 1032"/>
                  <a:gd name="T15" fmla="*/ 68 h 226"/>
                  <a:gd name="T16" fmla="*/ 487 w 1032"/>
                  <a:gd name="T17" fmla="*/ 71 h 226"/>
                  <a:gd name="T18" fmla="*/ 599 w 1032"/>
                  <a:gd name="T19" fmla="*/ 71 h 226"/>
                  <a:gd name="T20" fmla="*/ 694 w 1032"/>
                  <a:gd name="T21" fmla="*/ 68 h 226"/>
                  <a:gd name="T22" fmla="*/ 782 w 1032"/>
                  <a:gd name="T23" fmla="*/ 62 h 226"/>
                  <a:gd name="T24" fmla="*/ 859 w 1032"/>
                  <a:gd name="T25" fmla="*/ 53 h 226"/>
                  <a:gd name="T26" fmla="*/ 924 w 1032"/>
                  <a:gd name="T27" fmla="*/ 43 h 226"/>
                  <a:gd name="T28" fmla="*/ 974 w 1032"/>
                  <a:gd name="T29" fmla="*/ 31 h 226"/>
                  <a:gd name="T30" fmla="*/ 1011 w 1032"/>
                  <a:gd name="T31" fmla="*/ 18 h 226"/>
                  <a:gd name="T32" fmla="*/ 1027 w 1032"/>
                  <a:gd name="T33" fmla="*/ 9 h 226"/>
                  <a:gd name="T34" fmla="*/ 1031 w 1032"/>
                  <a:gd name="T35" fmla="*/ 3 h 226"/>
                  <a:gd name="T36" fmla="*/ 1032 w 1032"/>
                  <a:gd name="T37" fmla="*/ 32 h 226"/>
                  <a:gd name="T38" fmla="*/ 1030 w 1032"/>
                  <a:gd name="T39" fmla="*/ 41 h 226"/>
                  <a:gd name="T40" fmla="*/ 1023 w 1032"/>
                  <a:gd name="T41" fmla="*/ 52 h 226"/>
                  <a:gd name="T42" fmla="*/ 995 w 1032"/>
                  <a:gd name="T43" fmla="*/ 79 h 226"/>
                  <a:gd name="T44" fmla="*/ 951 w 1032"/>
                  <a:gd name="T45" fmla="*/ 111 h 226"/>
                  <a:gd name="T46" fmla="*/ 893 w 1032"/>
                  <a:gd name="T47" fmla="*/ 144 h 226"/>
                  <a:gd name="T48" fmla="*/ 859 w 1032"/>
                  <a:gd name="T49" fmla="*/ 160 h 226"/>
                  <a:gd name="T50" fmla="*/ 821 w 1032"/>
                  <a:gd name="T51" fmla="*/ 175 h 226"/>
                  <a:gd name="T52" fmla="*/ 782 w 1032"/>
                  <a:gd name="T53" fmla="*/ 188 h 226"/>
                  <a:gd name="T54" fmla="*/ 740 w 1032"/>
                  <a:gd name="T55" fmla="*/ 201 h 226"/>
                  <a:gd name="T56" fmla="*/ 694 w 1032"/>
                  <a:gd name="T57" fmla="*/ 211 h 226"/>
                  <a:gd name="T58" fmla="*/ 648 w 1032"/>
                  <a:gd name="T59" fmla="*/ 219 h 226"/>
                  <a:gd name="T60" fmla="*/ 599 w 1032"/>
                  <a:gd name="T61" fmla="*/ 224 h 226"/>
                  <a:gd name="T62" fmla="*/ 548 w 1032"/>
                  <a:gd name="T63" fmla="*/ 226 h 226"/>
                  <a:gd name="T64" fmla="*/ 487 w 1032"/>
                  <a:gd name="T65" fmla="*/ 224 h 226"/>
                  <a:gd name="T66" fmla="*/ 428 w 1032"/>
                  <a:gd name="T67" fmla="*/ 219 h 226"/>
                  <a:gd name="T68" fmla="*/ 372 w 1032"/>
                  <a:gd name="T69" fmla="*/ 211 h 226"/>
                  <a:gd name="T70" fmla="*/ 320 w 1032"/>
                  <a:gd name="T71" fmla="*/ 201 h 226"/>
                  <a:gd name="T72" fmla="*/ 271 w 1032"/>
                  <a:gd name="T73" fmla="*/ 188 h 226"/>
                  <a:gd name="T74" fmla="*/ 226 w 1032"/>
                  <a:gd name="T75" fmla="*/ 175 h 226"/>
                  <a:gd name="T76" fmla="*/ 185 w 1032"/>
                  <a:gd name="T77" fmla="*/ 160 h 226"/>
                  <a:gd name="T78" fmla="*/ 148 w 1032"/>
                  <a:gd name="T79" fmla="*/ 144 h 226"/>
                  <a:gd name="T80" fmla="*/ 114 w 1032"/>
                  <a:gd name="T81" fmla="*/ 128 h 226"/>
                  <a:gd name="T82" fmla="*/ 85 w 1032"/>
                  <a:gd name="T83" fmla="*/ 111 h 226"/>
                  <a:gd name="T84" fmla="*/ 39 w 1032"/>
                  <a:gd name="T85" fmla="*/ 79 h 226"/>
                  <a:gd name="T86" fmla="*/ 23 w 1032"/>
                  <a:gd name="T87" fmla="*/ 65 h 226"/>
                  <a:gd name="T88" fmla="*/ 11 w 1032"/>
                  <a:gd name="T89" fmla="*/ 52 h 226"/>
                  <a:gd name="T90" fmla="*/ 3 w 1032"/>
                  <a:gd name="T91" fmla="*/ 41 h 226"/>
                  <a:gd name="T92" fmla="*/ 0 w 1032"/>
                  <a:gd name="T93" fmla="*/ 3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32" h="226">
                    <a:moveTo>
                      <a:pt x="0" y="0"/>
                    </a:moveTo>
                    <a:lnTo>
                      <a:pt x="1" y="3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11" y="12"/>
                    </a:lnTo>
                    <a:lnTo>
                      <a:pt x="23" y="18"/>
                    </a:lnTo>
                    <a:lnTo>
                      <a:pt x="39" y="25"/>
                    </a:lnTo>
                    <a:lnTo>
                      <a:pt x="60" y="31"/>
                    </a:lnTo>
                    <a:lnTo>
                      <a:pt x="85" y="37"/>
                    </a:lnTo>
                    <a:lnTo>
                      <a:pt x="114" y="43"/>
                    </a:lnTo>
                    <a:lnTo>
                      <a:pt x="148" y="48"/>
                    </a:lnTo>
                    <a:lnTo>
                      <a:pt x="185" y="53"/>
                    </a:lnTo>
                    <a:lnTo>
                      <a:pt x="226" y="58"/>
                    </a:lnTo>
                    <a:lnTo>
                      <a:pt x="271" y="62"/>
                    </a:lnTo>
                    <a:lnTo>
                      <a:pt x="320" y="65"/>
                    </a:lnTo>
                    <a:lnTo>
                      <a:pt x="372" y="68"/>
                    </a:lnTo>
                    <a:lnTo>
                      <a:pt x="428" y="70"/>
                    </a:lnTo>
                    <a:lnTo>
                      <a:pt x="487" y="71"/>
                    </a:lnTo>
                    <a:lnTo>
                      <a:pt x="548" y="72"/>
                    </a:lnTo>
                    <a:lnTo>
                      <a:pt x="599" y="71"/>
                    </a:lnTo>
                    <a:lnTo>
                      <a:pt x="648" y="70"/>
                    </a:lnTo>
                    <a:lnTo>
                      <a:pt x="694" y="68"/>
                    </a:lnTo>
                    <a:lnTo>
                      <a:pt x="740" y="65"/>
                    </a:lnTo>
                    <a:lnTo>
                      <a:pt x="782" y="62"/>
                    </a:lnTo>
                    <a:lnTo>
                      <a:pt x="821" y="58"/>
                    </a:lnTo>
                    <a:lnTo>
                      <a:pt x="859" y="53"/>
                    </a:lnTo>
                    <a:lnTo>
                      <a:pt x="893" y="48"/>
                    </a:lnTo>
                    <a:lnTo>
                      <a:pt x="924" y="43"/>
                    </a:lnTo>
                    <a:lnTo>
                      <a:pt x="951" y="37"/>
                    </a:lnTo>
                    <a:lnTo>
                      <a:pt x="974" y="31"/>
                    </a:lnTo>
                    <a:lnTo>
                      <a:pt x="995" y="25"/>
                    </a:lnTo>
                    <a:lnTo>
                      <a:pt x="1011" y="18"/>
                    </a:lnTo>
                    <a:lnTo>
                      <a:pt x="1023" y="12"/>
                    </a:lnTo>
                    <a:lnTo>
                      <a:pt x="1027" y="9"/>
                    </a:lnTo>
                    <a:lnTo>
                      <a:pt x="1030" y="6"/>
                    </a:lnTo>
                    <a:lnTo>
                      <a:pt x="1031" y="3"/>
                    </a:lnTo>
                    <a:lnTo>
                      <a:pt x="1032" y="0"/>
                    </a:lnTo>
                    <a:lnTo>
                      <a:pt x="1032" y="32"/>
                    </a:lnTo>
                    <a:lnTo>
                      <a:pt x="1031" y="36"/>
                    </a:lnTo>
                    <a:lnTo>
                      <a:pt x="1030" y="41"/>
                    </a:lnTo>
                    <a:lnTo>
                      <a:pt x="1027" y="46"/>
                    </a:lnTo>
                    <a:lnTo>
                      <a:pt x="1023" y="52"/>
                    </a:lnTo>
                    <a:lnTo>
                      <a:pt x="1011" y="65"/>
                    </a:lnTo>
                    <a:lnTo>
                      <a:pt x="995" y="79"/>
                    </a:lnTo>
                    <a:lnTo>
                      <a:pt x="974" y="95"/>
                    </a:lnTo>
                    <a:lnTo>
                      <a:pt x="951" y="111"/>
                    </a:lnTo>
                    <a:lnTo>
                      <a:pt x="924" y="128"/>
                    </a:lnTo>
                    <a:lnTo>
                      <a:pt x="893" y="144"/>
                    </a:lnTo>
                    <a:lnTo>
                      <a:pt x="877" y="152"/>
                    </a:lnTo>
                    <a:lnTo>
                      <a:pt x="859" y="160"/>
                    </a:lnTo>
                    <a:lnTo>
                      <a:pt x="841" y="167"/>
                    </a:lnTo>
                    <a:lnTo>
                      <a:pt x="821" y="175"/>
                    </a:lnTo>
                    <a:lnTo>
                      <a:pt x="802" y="182"/>
                    </a:lnTo>
                    <a:lnTo>
                      <a:pt x="782" y="188"/>
                    </a:lnTo>
                    <a:lnTo>
                      <a:pt x="761" y="195"/>
                    </a:lnTo>
                    <a:lnTo>
                      <a:pt x="740" y="201"/>
                    </a:lnTo>
                    <a:lnTo>
                      <a:pt x="718" y="206"/>
                    </a:lnTo>
                    <a:lnTo>
                      <a:pt x="694" y="211"/>
                    </a:lnTo>
                    <a:lnTo>
                      <a:pt x="671" y="215"/>
                    </a:lnTo>
                    <a:lnTo>
                      <a:pt x="648" y="219"/>
                    </a:lnTo>
                    <a:lnTo>
                      <a:pt x="624" y="222"/>
                    </a:lnTo>
                    <a:lnTo>
                      <a:pt x="599" y="224"/>
                    </a:lnTo>
                    <a:lnTo>
                      <a:pt x="574" y="225"/>
                    </a:lnTo>
                    <a:lnTo>
                      <a:pt x="548" y="226"/>
                    </a:lnTo>
                    <a:lnTo>
                      <a:pt x="517" y="225"/>
                    </a:lnTo>
                    <a:lnTo>
                      <a:pt x="487" y="224"/>
                    </a:lnTo>
                    <a:lnTo>
                      <a:pt x="457" y="222"/>
                    </a:lnTo>
                    <a:lnTo>
                      <a:pt x="428" y="219"/>
                    </a:lnTo>
                    <a:lnTo>
                      <a:pt x="399" y="215"/>
                    </a:lnTo>
                    <a:lnTo>
                      <a:pt x="372" y="211"/>
                    </a:lnTo>
                    <a:lnTo>
                      <a:pt x="346" y="206"/>
                    </a:lnTo>
                    <a:lnTo>
                      <a:pt x="320" y="201"/>
                    </a:lnTo>
                    <a:lnTo>
                      <a:pt x="296" y="195"/>
                    </a:lnTo>
                    <a:lnTo>
                      <a:pt x="271" y="188"/>
                    </a:lnTo>
                    <a:lnTo>
                      <a:pt x="248" y="182"/>
                    </a:lnTo>
                    <a:lnTo>
                      <a:pt x="226" y="175"/>
                    </a:lnTo>
                    <a:lnTo>
                      <a:pt x="205" y="167"/>
                    </a:lnTo>
                    <a:lnTo>
                      <a:pt x="185" y="160"/>
                    </a:lnTo>
                    <a:lnTo>
                      <a:pt x="166" y="152"/>
                    </a:lnTo>
                    <a:lnTo>
                      <a:pt x="148" y="144"/>
                    </a:lnTo>
                    <a:lnTo>
                      <a:pt x="130" y="136"/>
                    </a:lnTo>
                    <a:lnTo>
                      <a:pt x="114" y="128"/>
                    </a:lnTo>
                    <a:lnTo>
                      <a:pt x="99" y="119"/>
                    </a:lnTo>
                    <a:lnTo>
                      <a:pt x="85" y="111"/>
                    </a:lnTo>
                    <a:lnTo>
                      <a:pt x="60" y="95"/>
                    </a:lnTo>
                    <a:lnTo>
                      <a:pt x="39" y="79"/>
                    </a:lnTo>
                    <a:lnTo>
                      <a:pt x="30" y="72"/>
                    </a:lnTo>
                    <a:lnTo>
                      <a:pt x="23" y="65"/>
                    </a:lnTo>
                    <a:lnTo>
                      <a:pt x="16" y="58"/>
                    </a:lnTo>
                    <a:lnTo>
                      <a:pt x="11" y="52"/>
                    </a:lnTo>
                    <a:lnTo>
                      <a:pt x="6" y="46"/>
                    </a:lnTo>
                    <a:lnTo>
                      <a:pt x="3" y="41"/>
                    </a:lnTo>
                    <a:lnTo>
                      <a:pt x="1" y="36"/>
                    </a:lnTo>
                    <a:lnTo>
                      <a:pt x="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95" name="Freeform 107"/>
              <p:cNvSpPr>
                <a:spLocks/>
              </p:cNvSpPr>
              <p:nvPr/>
            </p:nvSpPr>
            <p:spPr bwMode="auto">
              <a:xfrm>
                <a:off x="1449305" y="2632595"/>
                <a:ext cx="133350" cy="22225"/>
              </a:xfrm>
              <a:custGeom>
                <a:avLst/>
                <a:gdLst>
                  <a:gd name="T0" fmla="*/ 1161 w 1177"/>
                  <a:gd name="T1" fmla="*/ 70 h 194"/>
                  <a:gd name="T2" fmla="*/ 1050 w 1177"/>
                  <a:gd name="T3" fmla="*/ 50 h 194"/>
                  <a:gd name="T4" fmla="*/ 918 w 1177"/>
                  <a:gd name="T5" fmla="*/ 29 h 194"/>
                  <a:gd name="T6" fmla="*/ 815 w 1177"/>
                  <a:gd name="T7" fmla="*/ 17 h 194"/>
                  <a:gd name="T8" fmla="*/ 709 w 1177"/>
                  <a:gd name="T9" fmla="*/ 7 h 194"/>
                  <a:gd name="T10" fmla="*/ 601 w 1177"/>
                  <a:gd name="T11" fmla="*/ 1 h 194"/>
                  <a:gd name="T12" fmla="*/ 487 w 1177"/>
                  <a:gd name="T13" fmla="*/ 1 h 194"/>
                  <a:gd name="T14" fmla="*/ 372 w 1177"/>
                  <a:gd name="T15" fmla="*/ 7 h 194"/>
                  <a:gd name="T16" fmla="*/ 271 w 1177"/>
                  <a:gd name="T17" fmla="*/ 17 h 194"/>
                  <a:gd name="T18" fmla="*/ 185 w 1177"/>
                  <a:gd name="T19" fmla="*/ 29 h 194"/>
                  <a:gd name="T20" fmla="*/ 114 w 1177"/>
                  <a:gd name="T21" fmla="*/ 43 h 194"/>
                  <a:gd name="T22" fmla="*/ 60 w 1177"/>
                  <a:gd name="T23" fmla="*/ 56 h 194"/>
                  <a:gd name="T24" fmla="*/ 11 w 1177"/>
                  <a:gd name="T25" fmla="*/ 70 h 194"/>
                  <a:gd name="T26" fmla="*/ 1 w 1177"/>
                  <a:gd name="T27" fmla="*/ 78 h 194"/>
                  <a:gd name="T28" fmla="*/ 6 w 1177"/>
                  <a:gd name="T29" fmla="*/ 87 h 194"/>
                  <a:gd name="T30" fmla="*/ 16 w 1177"/>
                  <a:gd name="T31" fmla="*/ 97 h 194"/>
                  <a:gd name="T32" fmla="*/ 30 w 1177"/>
                  <a:gd name="T33" fmla="*/ 107 h 194"/>
                  <a:gd name="T34" fmla="*/ 60 w 1177"/>
                  <a:gd name="T35" fmla="*/ 122 h 194"/>
                  <a:gd name="T36" fmla="*/ 114 w 1177"/>
                  <a:gd name="T37" fmla="*/ 142 h 194"/>
                  <a:gd name="T38" fmla="*/ 185 w 1177"/>
                  <a:gd name="T39" fmla="*/ 160 h 194"/>
                  <a:gd name="T40" fmla="*/ 271 w 1177"/>
                  <a:gd name="T41" fmla="*/ 176 h 194"/>
                  <a:gd name="T42" fmla="*/ 372 w 1177"/>
                  <a:gd name="T43" fmla="*/ 187 h 194"/>
                  <a:gd name="T44" fmla="*/ 487 w 1177"/>
                  <a:gd name="T45" fmla="*/ 193 h 194"/>
                  <a:gd name="T46" fmla="*/ 601 w 1177"/>
                  <a:gd name="T47" fmla="*/ 193 h 194"/>
                  <a:gd name="T48" fmla="*/ 709 w 1177"/>
                  <a:gd name="T49" fmla="*/ 187 h 194"/>
                  <a:gd name="T50" fmla="*/ 815 w 1177"/>
                  <a:gd name="T51" fmla="*/ 176 h 194"/>
                  <a:gd name="T52" fmla="*/ 918 w 1177"/>
                  <a:gd name="T53" fmla="*/ 160 h 194"/>
                  <a:gd name="T54" fmla="*/ 1010 w 1177"/>
                  <a:gd name="T55" fmla="*/ 142 h 194"/>
                  <a:gd name="T56" fmla="*/ 1086 w 1177"/>
                  <a:gd name="T57" fmla="*/ 122 h 194"/>
                  <a:gd name="T58" fmla="*/ 1131 w 1177"/>
                  <a:gd name="T59" fmla="*/ 107 h 194"/>
                  <a:gd name="T60" fmla="*/ 1153 w 1177"/>
                  <a:gd name="T61" fmla="*/ 97 h 194"/>
                  <a:gd name="T62" fmla="*/ 1168 w 1177"/>
                  <a:gd name="T63" fmla="*/ 87 h 194"/>
                  <a:gd name="T64" fmla="*/ 1176 w 1177"/>
                  <a:gd name="T65" fmla="*/ 7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77" h="194">
                    <a:moveTo>
                      <a:pt x="1177" y="73"/>
                    </a:moveTo>
                    <a:lnTo>
                      <a:pt x="1161" y="70"/>
                    </a:lnTo>
                    <a:lnTo>
                      <a:pt x="1118" y="62"/>
                    </a:lnTo>
                    <a:lnTo>
                      <a:pt x="1050" y="50"/>
                    </a:lnTo>
                    <a:lnTo>
                      <a:pt x="965" y="36"/>
                    </a:lnTo>
                    <a:lnTo>
                      <a:pt x="918" y="29"/>
                    </a:lnTo>
                    <a:lnTo>
                      <a:pt x="868" y="23"/>
                    </a:lnTo>
                    <a:lnTo>
                      <a:pt x="815" y="17"/>
                    </a:lnTo>
                    <a:lnTo>
                      <a:pt x="762" y="11"/>
                    </a:lnTo>
                    <a:lnTo>
                      <a:pt x="709" y="7"/>
                    </a:lnTo>
                    <a:lnTo>
                      <a:pt x="654" y="3"/>
                    </a:lnTo>
                    <a:lnTo>
                      <a:pt x="601" y="1"/>
                    </a:lnTo>
                    <a:lnTo>
                      <a:pt x="548" y="0"/>
                    </a:lnTo>
                    <a:lnTo>
                      <a:pt x="487" y="1"/>
                    </a:lnTo>
                    <a:lnTo>
                      <a:pt x="428" y="3"/>
                    </a:lnTo>
                    <a:lnTo>
                      <a:pt x="372" y="7"/>
                    </a:lnTo>
                    <a:lnTo>
                      <a:pt x="320" y="11"/>
                    </a:lnTo>
                    <a:lnTo>
                      <a:pt x="271" y="17"/>
                    </a:lnTo>
                    <a:lnTo>
                      <a:pt x="226" y="23"/>
                    </a:lnTo>
                    <a:lnTo>
                      <a:pt x="185" y="29"/>
                    </a:lnTo>
                    <a:lnTo>
                      <a:pt x="148" y="36"/>
                    </a:lnTo>
                    <a:lnTo>
                      <a:pt x="114" y="43"/>
                    </a:lnTo>
                    <a:lnTo>
                      <a:pt x="85" y="50"/>
                    </a:lnTo>
                    <a:lnTo>
                      <a:pt x="60" y="56"/>
                    </a:lnTo>
                    <a:lnTo>
                      <a:pt x="39" y="62"/>
                    </a:lnTo>
                    <a:lnTo>
                      <a:pt x="11" y="70"/>
                    </a:lnTo>
                    <a:lnTo>
                      <a:pt x="0" y="73"/>
                    </a:lnTo>
                    <a:lnTo>
                      <a:pt x="1" y="78"/>
                    </a:lnTo>
                    <a:lnTo>
                      <a:pt x="3" y="82"/>
                    </a:lnTo>
                    <a:lnTo>
                      <a:pt x="6" y="87"/>
                    </a:lnTo>
                    <a:lnTo>
                      <a:pt x="11" y="92"/>
                    </a:lnTo>
                    <a:lnTo>
                      <a:pt x="16" y="97"/>
                    </a:lnTo>
                    <a:lnTo>
                      <a:pt x="23" y="102"/>
                    </a:lnTo>
                    <a:lnTo>
                      <a:pt x="30" y="107"/>
                    </a:lnTo>
                    <a:lnTo>
                      <a:pt x="39" y="112"/>
                    </a:lnTo>
                    <a:lnTo>
                      <a:pt x="60" y="122"/>
                    </a:lnTo>
                    <a:lnTo>
                      <a:pt x="85" y="132"/>
                    </a:lnTo>
                    <a:lnTo>
                      <a:pt x="114" y="142"/>
                    </a:lnTo>
                    <a:lnTo>
                      <a:pt x="148" y="151"/>
                    </a:lnTo>
                    <a:lnTo>
                      <a:pt x="185" y="160"/>
                    </a:lnTo>
                    <a:lnTo>
                      <a:pt x="226" y="168"/>
                    </a:lnTo>
                    <a:lnTo>
                      <a:pt x="271" y="176"/>
                    </a:lnTo>
                    <a:lnTo>
                      <a:pt x="320" y="182"/>
                    </a:lnTo>
                    <a:lnTo>
                      <a:pt x="372" y="187"/>
                    </a:lnTo>
                    <a:lnTo>
                      <a:pt x="428" y="191"/>
                    </a:lnTo>
                    <a:lnTo>
                      <a:pt x="487" y="193"/>
                    </a:lnTo>
                    <a:lnTo>
                      <a:pt x="548" y="194"/>
                    </a:lnTo>
                    <a:lnTo>
                      <a:pt x="601" y="193"/>
                    </a:lnTo>
                    <a:lnTo>
                      <a:pt x="654" y="191"/>
                    </a:lnTo>
                    <a:lnTo>
                      <a:pt x="709" y="187"/>
                    </a:lnTo>
                    <a:lnTo>
                      <a:pt x="762" y="182"/>
                    </a:lnTo>
                    <a:lnTo>
                      <a:pt x="815" y="176"/>
                    </a:lnTo>
                    <a:lnTo>
                      <a:pt x="868" y="168"/>
                    </a:lnTo>
                    <a:lnTo>
                      <a:pt x="918" y="160"/>
                    </a:lnTo>
                    <a:lnTo>
                      <a:pt x="965" y="151"/>
                    </a:lnTo>
                    <a:lnTo>
                      <a:pt x="1010" y="142"/>
                    </a:lnTo>
                    <a:lnTo>
                      <a:pt x="1050" y="132"/>
                    </a:lnTo>
                    <a:lnTo>
                      <a:pt x="1086" y="122"/>
                    </a:lnTo>
                    <a:lnTo>
                      <a:pt x="1118" y="112"/>
                    </a:lnTo>
                    <a:lnTo>
                      <a:pt x="1131" y="107"/>
                    </a:lnTo>
                    <a:lnTo>
                      <a:pt x="1143" y="102"/>
                    </a:lnTo>
                    <a:lnTo>
                      <a:pt x="1153" y="97"/>
                    </a:lnTo>
                    <a:lnTo>
                      <a:pt x="1161" y="92"/>
                    </a:lnTo>
                    <a:lnTo>
                      <a:pt x="1168" y="87"/>
                    </a:lnTo>
                    <a:lnTo>
                      <a:pt x="1173" y="82"/>
                    </a:lnTo>
                    <a:lnTo>
                      <a:pt x="1176" y="78"/>
                    </a:lnTo>
                    <a:lnTo>
                      <a:pt x="1177" y="73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96" name="Freeform 108"/>
              <p:cNvSpPr>
                <a:spLocks/>
              </p:cNvSpPr>
              <p:nvPr/>
            </p:nvSpPr>
            <p:spPr bwMode="auto">
              <a:xfrm>
                <a:off x="1449305" y="2640533"/>
                <a:ext cx="133350" cy="33338"/>
              </a:xfrm>
              <a:custGeom>
                <a:avLst/>
                <a:gdLst>
                  <a:gd name="T0" fmla="*/ 1 w 1177"/>
                  <a:gd name="T1" fmla="*/ 5 h 290"/>
                  <a:gd name="T2" fmla="*/ 6 w 1177"/>
                  <a:gd name="T3" fmla="*/ 14 h 290"/>
                  <a:gd name="T4" fmla="*/ 16 w 1177"/>
                  <a:gd name="T5" fmla="*/ 24 h 290"/>
                  <a:gd name="T6" fmla="*/ 30 w 1177"/>
                  <a:gd name="T7" fmla="*/ 34 h 290"/>
                  <a:gd name="T8" fmla="*/ 60 w 1177"/>
                  <a:gd name="T9" fmla="*/ 49 h 290"/>
                  <a:gd name="T10" fmla="*/ 114 w 1177"/>
                  <a:gd name="T11" fmla="*/ 69 h 290"/>
                  <a:gd name="T12" fmla="*/ 185 w 1177"/>
                  <a:gd name="T13" fmla="*/ 87 h 290"/>
                  <a:gd name="T14" fmla="*/ 271 w 1177"/>
                  <a:gd name="T15" fmla="*/ 103 h 290"/>
                  <a:gd name="T16" fmla="*/ 372 w 1177"/>
                  <a:gd name="T17" fmla="*/ 114 h 290"/>
                  <a:gd name="T18" fmla="*/ 487 w 1177"/>
                  <a:gd name="T19" fmla="*/ 120 h 290"/>
                  <a:gd name="T20" fmla="*/ 601 w 1177"/>
                  <a:gd name="T21" fmla="*/ 120 h 290"/>
                  <a:gd name="T22" fmla="*/ 709 w 1177"/>
                  <a:gd name="T23" fmla="*/ 114 h 290"/>
                  <a:gd name="T24" fmla="*/ 815 w 1177"/>
                  <a:gd name="T25" fmla="*/ 103 h 290"/>
                  <a:gd name="T26" fmla="*/ 918 w 1177"/>
                  <a:gd name="T27" fmla="*/ 87 h 290"/>
                  <a:gd name="T28" fmla="*/ 1010 w 1177"/>
                  <a:gd name="T29" fmla="*/ 69 h 290"/>
                  <a:gd name="T30" fmla="*/ 1086 w 1177"/>
                  <a:gd name="T31" fmla="*/ 49 h 290"/>
                  <a:gd name="T32" fmla="*/ 1131 w 1177"/>
                  <a:gd name="T33" fmla="*/ 34 h 290"/>
                  <a:gd name="T34" fmla="*/ 1153 w 1177"/>
                  <a:gd name="T35" fmla="*/ 24 h 290"/>
                  <a:gd name="T36" fmla="*/ 1168 w 1177"/>
                  <a:gd name="T37" fmla="*/ 14 h 290"/>
                  <a:gd name="T38" fmla="*/ 1176 w 1177"/>
                  <a:gd name="T39" fmla="*/ 5 h 290"/>
                  <a:gd name="T40" fmla="*/ 1177 w 1177"/>
                  <a:gd name="T41" fmla="*/ 121 h 290"/>
                  <a:gd name="T42" fmla="*/ 1118 w 1177"/>
                  <a:gd name="T43" fmla="*/ 147 h 290"/>
                  <a:gd name="T44" fmla="*/ 1050 w 1177"/>
                  <a:gd name="T45" fmla="*/ 174 h 290"/>
                  <a:gd name="T46" fmla="*/ 965 w 1177"/>
                  <a:gd name="T47" fmla="*/ 205 h 290"/>
                  <a:gd name="T48" fmla="*/ 868 w 1177"/>
                  <a:gd name="T49" fmla="*/ 237 h 290"/>
                  <a:gd name="T50" fmla="*/ 762 w 1177"/>
                  <a:gd name="T51" fmla="*/ 264 h 290"/>
                  <a:gd name="T52" fmla="*/ 709 w 1177"/>
                  <a:gd name="T53" fmla="*/ 274 h 290"/>
                  <a:gd name="T54" fmla="*/ 654 w 1177"/>
                  <a:gd name="T55" fmla="*/ 283 h 290"/>
                  <a:gd name="T56" fmla="*/ 601 w 1177"/>
                  <a:gd name="T57" fmla="*/ 288 h 290"/>
                  <a:gd name="T58" fmla="*/ 548 w 1177"/>
                  <a:gd name="T59" fmla="*/ 290 h 290"/>
                  <a:gd name="T60" fmla="*/ 487 w 1177"/>
                  <a:gd name="T61" fmla="*/ 288 h 290"/>
                  <a:gd name="T62" fmla="*/ 428 w 1177"/>
                  <a:gd name="T63" fmla="*/ 283 h 290"/>
                  <a:gd name="T64" fmla="*/ 372 w 1177"/>
                  <a:gd name="T65" fmla="*/ 274 h 290"/>
                  <a:gd name="T66" fmla="*/ 320 w 1177"/>
                  <a:gd name="T67" fmla="*/ 264 h 290"/>
                  <a:gd name="T68" fmla="*/ 271 w 1177"/>
                  <a:gd name="T69" fmla="*/ 251 h 290"/>
                  <a:gd name="T70" fmla="*/ 226 w 1177"/>
                  <a:gd name="T71" fmla="*/ 237 h 290"/>
                  <a:gd name="T72" fmla="*/ 148 w 1177"/>
                  <a:gd name="T73" fmla="*/ 205 h 290"/>
                  <a:gd name="T74" fmla="*/ 85 w 1177"/>
                  <a:gd name="T75" fmla="*/ 174 h 290"/>
                  <a:gd name="T76" fmla="*/ 39 w 1177"/>
                  <a:gd name="T77" fmla="*/ 147 h 290"/>
                  <a:gd name="T78" fmla="*/ 0 w 1177"/>
                  <a:gd name="T79" fmla="*/ 121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77" h="290">
                    <a:moveTo>
                      <a:pt x="0" y="0"/>
                    </a:moveTo>
                    <a:lnTo>
                      <a:pt x="1" y="5"/>
                    </a:lnTo>
                    <a:lnTo>
                      <a:pt x="3" y="9"/>
                    </a:lnTo>
                    <a:lnTo>
                      <a:pt x="6" y="14"/>
                    </a:lnTo>
                    <a:lnTo>
                      <a:pt x="11" y="19"/>
                    </a:lnTo>
                    <a:lnTo>
                      <a:pt x="16" y="24"/>
                    </a:lnTo>
                    <a:lnTo>
                      <a:pt x="23" y="29"/>
                    </a:lnTo>
                    <a:lnTo>
                      <a:pt x="30" y="34"/>
                    </a:lnTo>
                    <a:lnTo>
                      <a:pt x="39" y="39"/>
                    </a:lnTo>
                    <a:lnTo>
                      <a:pt x="60" y="49"/>
                    </a:lnTo>
                    <a:lnTo>
                      <a:pt x="85" y="59"/>
                    </a:lnTo>
                    <a:lnTo>
                      <a:pt x="114" y="69"/>
                    </a:lnTo>
                    <a:lnTo>
                      <a:pt x="148" y="78"/>
                    </a:lnTo>
                    <a:lnTo>
                      <a:pt x="185" y="87"/>
                    </a:lnTo>
                    <a:lnTo>
                      <a:pt x="226" y="95"/>
                    </a:lnTo>
                    <a:lnTo>
                      <a:pt x="271" y="103"/>
                    </a:lnTo>
                    <a:lnTo>
                      <a:pt x="320" y="109"/>
                    </a:lnTo>
                    <a:lnTo>
                      <a:pt x="372" y="114"/>
                    </a:lnTo>
                    <a:lnTo>
                      <a:pt x="428" y="118"/>
                    </a:lnTo>
                    <a:lnTo>
                      <a:pt x="487" y="120"/>
                    </a:lnTo>
                    <a:lnTo>
                      <a:pt x="548" y="121"/>
                    </a:lnTo>
                    <a:lnTo>
                      <a:pt x="601" y="120"/>
                    </a:lnTo>
                    <a:lnTo>
                      <a:pt x="654" y="118"/>
                    </a:lnTo>
                    <a:lnTo>
                      <a:pt x="709" y="114"/>
                    </a:lnTo>
                    <a:lnTo>
                      <a:pt x="762" y="109"/>
                    </a:lnTo>
                    <a:lnTo>
                      <a:pt x="815" y="103"/>
                    </a:lnTo>
                    <a:lnTo>
                      <a:pt x="868" y="95"/>
                    </a:lnTo>
                    <a:lnTo>
                      <a:pt x="918" y="87"/>
                    </a:lnTo>
                    <a:lnTo>
                      <a:pt x="965" y="78"/>
                    </a:lnTo>
                    <a:lnTo>
                      <a:pt x="1010" y="69"/>
                    </a:lnTo>
                    <a:lnTo>
                      <a:pt x="1050" y="59"/>
                    </a:lnTo>
                    <a:lnTo>
                      <a:pt x="1086" y="49"/>
                    </a:lnTo>
                    <a:lnTo>
                      <a:pt x="1118" y="39"/>
                    </a:lnTo>
                    <a:lnTo>
                      <a:pt x="1131" y="34"/>
                    </a:lnTo>
                    <a:lnTo>
                      <a:pt x="1143" y="29"/>
                    </a:lnTo>
                    <a:lnTo>
                      <a:pt x="1153" y="24"/>
                    </a:lnTo>
                    <a:lnTo>
                      <a:pt x="1161" y="19"/>
                    </a:lnTo>
                    <a:lnTo>
                      <a:pt x="1168" y="14"/>
                    </a:lnTo>
                    <a:lnTo>
                      <a:pt x="1173" y="9"/>
                    </a:lnTo>
                    <a:lnTo>
                      <a:pt x="1176" y="5"/>
                    </a:lnTo>
                    <a:lnTo>
                      <a:pt x="1177" y="0"/>
                    </a:lnTo>
                    <a:lnTo>
                      <a:pt x="1177" y="121"/>
                    </a:lnTo>
                    <a:lnTo>
                      <a:pt x="1161" y="128"/>
                    </a:lnTo>
                    <a:lnTo>
                      <a:pt x="1118" y="147"/>
                    </a:lnTo>
                    <a:lnTo>
                      <a:pt x="1086" y="160"/>
                    </a:lnTo>
                    <a:lnTo>
                      <a:pt x="1050" y="174"/>
                    </a:lnTo>
                    <a:lnTo>
                      <a:pt x="1010" y="189"/>
                    </a:lnTo>
                    <a:lnTo>
                      <a:pt x="965" y="205"/>
                    </a:lnTo>
                    <a:lnTo>
                      <a:pt x="918" y="221"/>
                    </a:lnTo>
                    <a:lnTo>
                      <a:pt x="868" y="237"/>
                    </a:lnTo>
                    <a:lnTo>
                      <a:pt x="815" y="251"/>
                    </a:lnTo>
                    <a:lnTo>
                      <a:pt x="762" y="264"/>
                    </a:lnTo>
                    <a:lnTo>
                      <a:pt x="736" y="269"/>
                    </a:lnTo>
                    <a:lnTo>
                      <a:pt x="709" y="274"/>
                    </a:lnTo>
                    <a:lnTo>
                      <a:pt x="681" y="279"/>
                    </a:lnTo>
                    <a:lnTo>
                      <a:pt x="654" y="283"/>
                    </a:lnTo>
                    <a:lnTo>
                      <a:pt x="627" y="286"/>
                    </a:lnTo>
                    <a:lnTo>
                      <a:pt x="601" y="288"/>
                    </a:lnTo>
                    <a:lnTo>
                      <a:pt x="575" y="289"/>
                    </a:lnTo>
                    <a:lnTo>
                      <a:pt x="548" y="290"/>
                    </a:lnTo>
                    <a:lnTo>
                      <a:pt x="517" y="289"/>
                    </a:lnTo>
                    <a:lnTo>
                      <a:pt x="487" y="288"/>
                    </a:lnTo>
                    <a:lnTo>
                      <a:pt x="457" y="286"/>
                    </a:lnTo>
                    <a:lnTo>
                      <a:pt x="428" y="283"/>
                    </a:lnTo>
                    <a:lnTo>
                      <a:pt x="399" y="279"/>
                    </a:lnTo>
                    <a:lnTo>
                      <a:pt x="372" y="274"/>
                    </a:lnTo>
                    <a:lnTo>
                      <a:pt x="346" y="269"/>
                    </a:lnTo>
                    <a:lnTo>
                      <a:pt x="320" y="264"/>
                    </a:lnTo>
                    <a:lnTo>
                      <a:pt x="296" y="258"/>
                    </a:lnTo>
                    <a:lnTo>
                      <a:pt x="271" y="251"/>
                    </a:lnTo>
                    <a:lnTo>
                      <a:pt x="248" y="244"/>
                    </a:lnTo>
                    <a:lnTo>
                      <a:pt x="226" y="237"/>
                    </a:lnTo>
                    <a:lnTo>
                      <a:pt x="185" y="221"/>
                    </a:lnTo>
                    <a:lnTo>
                      <a:pt x="148" y="205"/>
                    </a:lnTo>
                    <a:lnTo>
                      <a:pt x="114" y="189"/>
                    </a:lnTo>
                    <a:lnTo>
                      <a:pt x="85" y="174"/>
                    </a:lnTo>
                    <a:lnTo>
                      <a:pt x="60" y="160"/>
                    </a:lnTo>
                    <a:lnTo>
                      <a:pt x="39" y="147"/>
                    </a:lnTo>
                    <a:lnTo>
                      <a:pt x="11" y="128"/>
                    </a:lnTo>
                    <a:lnTo>
                      <a:pt x="0" y="1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97" name="Freeform 109"/>
              <p:cNvSpPr>
                <a:spLocks/>
              </p:cNvSpPr>
              <p:nvPr/>
            </p:nvSpPr>
            <p:spPr bwMode="auto">
              <a:xfrm>
                <a:off x="1436605" y="2607195"/>
                <a:ext cx="128588" cy="33338"/>
              </a:xfrm>
              <a:custGeom>
                <a:avLst/>
                <a:gdLst>
                  <a:gd name="T0" fmla="*/ 1143 w 1144"/>
                  <a:gd name="T1" fmla="*/ 224 h 307"/>
                  <a:gd name="T2" fmla="*/ 1135 w 1144"/>
                  <a:gd name="T3" fmla="*/ 204 h 307"/>
                  <a:gd name="T4" fmla="*/ 1119 w 1144"/>
                  <a:gd name="T5" fmla="*/ 184 h 307"/>
                  <a:gd name="T6" fmla="*/ 1096 w 1144"/>
                  <a:gd name="T7" fmla="*/ 164 h 307"/>
                  <a:gd name="T8" fmla="*/ 1066 w 1144"/>
                  <a:gd name="T9" fmla="*/ 143 h 307"/>
                  <a:gd name="T10" fmla="*/ 1032 w 1144"/>
                  <a:gd name="T11" fmla="*/ 123 h 307"/>
                  <a:gd name="T12" fmla="*/ 993 w 1144"/>
                  <a:gd name="T13" fmla="*/ 105 h 307"/>
                  <a:gd name="T14" fmla="*/ 951 w 1144"/>
                  <a:gd name="T15" fmla="*/ 87 h 307"/>
                  <a:gd name="T16" fmla="*/ 882 w 1144"/>
                  <a:gd name="T17" fmla="*/ 62 h 307"/>
                  <a:gd name="T18" fmla="*/ 785 w 1144"/>
                  <a:gd name="T19" fmla="*/ 34 h 307"/>
                  <a:gd name="T20" fmla="*/ 688 w 1144"/>
                  <a:gd name="T21" fmla="*/ 13 h 307"/>
                  <a:gd name="T22" fmla="*/ 619 w 1144"/>
                  <a:gd name="T23" fmla="*/ 3 h 307"/>
                  <a:gd name="T24" fmla="*/ 576 w 1144"/>
                  <a:gd name="T25" fmla="*/ 0 h 307"/>
                  <a:gd name="T26" fmla="*/ 529 w 1144"/>
                  <a:gd name="T27" fmla="*/ 0 h 307"/>
                  <a:gd name="T28" fmla="*/ 477 w 1144"/>
                  <a:gd name="T29" fmla="*/ 3 h 307"/>
                  <a:gd name="T30" fmla="*/ 425 w 1144"/>
                  <a:gd name="T31" fmla="*/ 9 h 307"/>
                  <a:gd name="T32" fmla="*/ 374 w 1144"/>
                  <a:gd name="T33" fmla="*/ 17 h 307"/>
                  <a:gd name="T34" fmla="*/ 326 w 1144"/>
                  <a:gd name="T35" fmla="*/ 28 h 307"/>
                  <a:gd name="T36" fmla="*/ 279 w 1144"/>
                  <a:gd name="T37" fmla="*/ 40 h 307"/>
                  <a:gd name="T38" fmla="*/ 234 w 1144"/>
                  <a:gd name="T39" fmla="*/ 54 h 307"/>
                  <a:gd name="T40" fmla="*/ 192 w 1144"/>
                  <a:gd name="T41" fmla="*/ 70 h 307"/>
                  <a:gd name="T42" fmla="*/ 153 w 1144"/>
                  <a:gd name="T43" fmla="*/ 87 h 307"/>
                  <a:gd name="T44" fmla="*/ 117 w 1144"/>
                  <a:gd name="T45" fmla="*/ 105 h 307"/>
                  <a:gd name="T46" fmla="*/ 86 w 1144"/>
                  <a:gd name="T47" fmla="*/ 123 h 307"/>
                  <a:gd name="T48" fmla="*/ 59 w 1144"/>
                  <a:gd name="T49" fmla="*/ 143 h 307"/>
                  <a:gd name="T50" fmla="*/ 37 w 1144"/>
                  <a:gd name="T51" fmla="*/ 164 h 307"/>
                  <a:gd name="T52" fmla="*/ 19 w 1144"/>
                  <a:gd name="T53" fmla="*/ 184 h 307"/>
                  <a:gd name="T54" fmla="*/ 7 w 1144"/>
                  <a:gd name="T55" fmla="*/ 204 h 307"/>
                  <a:gd name="T56" fmla="*/ 1 w 1144"/>
                  <a:gd name="T57" fmla="*/ 224 h 307"/>
                  <a:gd name="T58" fmla="*/ 1 w 1144"/>
                  <a:gd name="T59" fmla="*/ 241 h 307"/>
                  <a:gd name="T60" fmla="*/ 7 w 1144"/>
                  <a:gd name="T61" fmla="*/ 252 h 307"/>
                  <a:gd name="T62" fmla="*/ 19 w 1144"/>
                  <a:gd name="T63" fmla="*/ 263 h 307"/>
                  <a:gd name="T64" fmla="*/ 37 w 1144"/>
                  <a:gd name="T65" fmla="*/ 272 h 307"/>
                  <a:gd name="T66" fmla="*/ 59 w 1144"/>
                  <a:gd name="T67" fmla="*/ 280 h 307"/>
                  <a:gd name="T68" fmla="*/ 86 w 1144"/>
                  <a:gd name="T69" fmla="*/ 287 h 307"/>
                  <a:gd name="T70" fmla="*/ 135 w 1144"/>
                  <a:gd name="T71" fmla="*/ 294 h 307"/>
                  <a:gd name="T72" fmla="*/ 212 w 1144"/>
                  <a:gd name="T73" fmla="*/ 301 h 307"/>
                  <a:gd name="T74" fmla="*/ 302 w 1144"/>
                  <a:gd name="T75" fmla="*/ 305 h 307"/>
                  <a:gd name="T76" fmla="*/ 451 w 1144"/>
                  <a:gd name="T77" fmla="*/ 307 h 307"/>
                  <a:gd name="T78" fmla="*/ 641 w 1144"/>
                  <a:gd name="T79" fmla="*/ 307 h 307"/>
                  <a:gd name="T80" fmla="*/ 785 w 1144"/>
                  <a:gd name="T81" fmla="*/ 305 h 307"/>
                  <a:gd name="T82" fmla="*/ 882 w 1144"/>
                  <a:gd name="T83" fmla="*/ 301 h 307"/>
                  <a:gd name="T84" fmla="*/ 973 w 1144"/>
                  <a:gd name="T85" fmla="*/ 294 h 307"/>
                  <a:gd name="T86" fmla="*/ 1032 w 1144"/>
                  <a:gd name="T87" fmla="*/ 287 h 307"/>
                  <a:gd name="T88" fmla="*/ 1066 w 1144"/>
                  <a:gd name="T89" fmla="*/ 280 h 307"/>
                  <a:gd name="T90" fmla="*/ 1096 w 1144"/>
                  <a:gd name="T91" fmla="*/ 272 h 307"/>
                  <a:gd name="T92" fmla="*/ 1119 w 1144"/>
                  <a:gd name="T93" fmla="*/ 263 h 307"/>
                  <a:gd name="T94" fmla="*/ 1135 w 1144"/>
                  <a:gd name="T95" fmla="*/ 252 h 307"/>
                  <a:gd name="T96" fmla="*/ 1143 w 1144"/>
                  <a:gd name="T97" fmla="*/ 24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44" h="307">
                    <a:moveTo>
                      <a:pt x="1144" y="234"/>
                    </a:moveTo>
                    <a:lnTo>
                      <a:pt x="1143" y="224"/>
                    </a:lnTo>
                    <a:lnTo>
                      <a:pt x="1140" y="214"/>
                    </a:lnTo>
                    <a:lnTo>
                      <a:pt x="1135" y="204"/>
                    </a:lnTo>
                    <a:lnTo>
                      <a:pt x="1127" y="194"/>
                    </a:lnTo>
                    <a:lnTo>
                      <a:pt x="1119" y="184"/>
                    </a:lnTo>
                    <a:lnTo>
                      <a:pt x="1108" y="174"/>
                    </a:lnTo>
                    <a:lnTo>
                      <a:pt x="1096" y="164"/>
                    </a:lnTo>
                    <a:lnTo>
                      <a:pt x="1081" y="154"/>
                    </a:lnTo>
                    <a:lnTo>
                      <a:pt x="1066" y="143"/>
                    </a:lnTo>
                    <a:lnTo>
                      <a:pt x="1049" y="133"/>
                    </a:lnTo>
                    <a:lnTo>
                      <a:pt x="1032" y="123"/>
                    </a:lnTo>
                    <a:lnTo>
                      <a:pt x="1013" y="114"/>
                    </a:lnTo>
                    <a:lnTo>
                      <a:pt x="993" y="105"/>
                    </a:lnTo>
                    <a:lnTo>
                      <a:pt x="973" y="95"/>
                    </a:lnTo>
                    <a:lnTo>
                      <a:pt x="951" y="87"/>
                    </a:lnTo>
                    <a:lnTo>
                      <a:pt x="928" y="78"/>
                    </a:lnTo>
                    <a:lnTo>
                      <a:pt x="882" y="62"/>
                    </a:lnTo>
                    <a:lnTo>
                      <a:pt x="834" y="47"/>
                    </a:lnTo>
                    <a:lnTo>
                      <a:pt x="785" y="34"/>
                    </a:lnTo>
                    <a:lnTo>
                      <a:pt x="736" y="22"/>
                    </a:lnTo>
                    <a:lnTo>
                      <a:pt x="688" y="13"/>
                    </a:lnTo>
                    <a:lnTo>
                      <a:pt x="641" y="6"/>
                    </a:lnTo>
                    <a:lnTo>
                      <a:pt x="619" y="3"/>
                    </a:lnTo>
                    <a:lnTo>
                      <a:pt x="597" y="1"/>
                    </a:lnTo>
                    <a:lnTo>
                      <a:pt x="576" y="0"/>
                    </a:lnTo>
                    <a:lnTo>
                      <a:pt x="556" y="0"/>
                    </a:lnTo>
                    <a:lnTo>
                      <a:pt x="529" y="0"/>
                    </a:lnTo>
                    <a:lnTo>
                      <a:pt x="503" y="1"/>
                    </a:lnTo>
                    <a:lnTo>
                      <a:pt x="477" y="3"/>
                    </a:lnTo>
                    <a:lnTo>
                      <a:pt x="451" y="6"/>
                    </a:lnTo>
                    <a:lnTo>
                      <a:pt x="425" y="9"/>
                    </a:lnTo>
                    <a:lnTo>
                      <a:pt x="400" y="13"/>
                    </a:lnTo>
                    <a:lnTo>
                      <a:pt x="374" y="17"/>
                    </a:lnTo>
                    <a:lnTo>
                      <a:pt x="350" y="22"/>
                    </a:lnTo>
                    <a:lnTo>
                      <a:pt x="326" y="28"/>
                    </a:lnTo>
                    <a:lnTo>
                      <a:pt x="302" y="34"/>
                    </a:lnTo>
                    <a:lnTo>
                      <a:pt x="279" y="40"/>
                    </a:lnTo>
                    <a:lnTo>
                      <a:pt x="256" y="47"/>
                    </a:lnTo>
                    <a:lnTo>
                      <a:pt x="234" y="54"/>
                    </a:lnTo>
                    <a:lnTo>
                      <a:pt x="212" y="62"/>
                    </a:lnTo>
                    <a:lnTo>
                      <a:pt x="192" y="70"/>
                    </a:lnTo>
                    <a:lnTo>
                      <a:pt x="172" y="78"/>
                    </a:lnTo>
                    <a:lnTo>
                      <a:pt x="153" y="87"/>
                    </a:lnTo>
                    <a:lnTo>
                      <a:pt x="135" y="95"/>
                    </a:lnTo>
                    <a:lnTo>
                      <a:pt x="117" y="105"/>
                    </a:lnTo>
                    <a:lnTo>
                      <a:pt x="101" y="114"/>
                    </a:lnTo>
                    <a:lnTo>
                      <a:pt x="86" y="123"/>
                    </a:lnTo>
                    <a:lnTo>
                      <a:pt x="72" y="133"/>
                    </a:lnTo>
                    <a:lnTo>
                      <a:pt x="59" y="143"/>
                    </a:lnTo>
                    <a:lnTo>
                      <a:pt x="47" y="154"/>
                    </a:lnTo>
                    <a:lnTo>
                      <a:pt x="37" y="164"/>
                    </a:lnTo>
                    <a:lnTo>
                      <a:pt x="27" y="174"/>
                    </a:lnTo>
                    <a:lnTo>
                      <a:pt x="19" y="184"/>
                    </a:lnTo>
                    <a:lnTo>
                      <a:pt x="12" y="194"/>
                    </a:lnTo>
                    <a:lnTo>
                      <a:pt x="7" y="204"/>
                    </a:lnTo>
                    <a:lnTo>
                      <a:pt x="3" y="214"/>
                    </a:lnTo>
                    <a:lnTo>
                      <a:pt x="1" y="224"/>
                    </a:lnTo>
                    <a:lnTo>
                      <a:pt x="0" y="234"/>
                    </a:lnTo>
                    <a:lnTo>
                      <a:pt x="1" y="241"/>
                    </a:lnTo>
                    <a:lnTo>
                      <a:pt x="3" y="247"/>
                    </a:lnTo>
                    <a:lnTo>
                      <a:pt x="7" y="252"/>
                    </a:lnTo>
                    <a:lnTo>
                      <a:pt x="12" y="258"/>
                    </a:lnTo>
                    <a:lnTo>
                      <a:pt x="19" y="263"/>
                    </a:lnTo>
                    <a:lnTo>
                      <a:pt x="27" y="267"/>
                    </a:lnTo>
                    <a:lnTo>
                      <a:pt x="37" y="272"/>
                    </a:lnTo>
                    <a:lnTo>
                      <a:pt x="47" y="276"/>
                    </a:lnTo>
                    <a:lnTo>
                      <a:pt x="59" y="280"/>
                    </a:lnTo>
                    <a:lnTo>
                      <a:pt x="72" y="284"/>
                    </a:lnTo>
                    <a:lnTo>
                      <a:pt x="86" y="287"/>
                    </a:lnTo>
                    <a:lnTo>
                      <a:pt x="101" y="289"/>
                    </a:lnTo>
                    <a:lnTo>
                      <a:pt x="135" y="294"/>
                    </a:lnTo>
                    <a:lnTo>
                      <a:pt x="172" y="298"/>
                    </a:lnTo>
                    <a:lnTo>
                      <a:pt x="212" y="301"/>
                    </a:lnTo>
                    <a:lnTo>
                      <a:pt x="256" y="303"/>
                    </a:lnTo>
                    <a:lnTo>
                      <a:pt x="302" y="305"/>
                    </a:lnTo>
                    <a:lnTo>
                      <a:pt x="350" y="306"/>
                    </a:lnTo>
                    <a:lnTo>
                      <a:pt x="451" y="307"/>
                    </a:lnTo>
                    <a:lnTo>
                      <a:pt x="556" y="307"/>
                    </a:lnTo>
                    <a:lnTo>
                      <a:pt x="641" y="307"/>
                    </a:lnTo>
                    <a:lnTo>
                      <a:pt x="736" y="306"/>
                    </a:lnTo>
                    <a:lnTo>
                      <a:pt x="785" y="305"/>
                    </a:lnTo>
                    <a:lnTo>
                      <a:pt x="834" y="303"/>
                    </a:lnTo>
                    <a:lnTo>
                      <a:pt x="882" y="301"/>
                    </a:lnTo>
                    <a:lnTo>
                      <a:pt x="928" y="298"/>
                    </a:lnTo>
                    <a:lnTo>
                      <a:pt x="973" y="294"/>
                    </a:lnTo>
                    <a:lnTo>
                      <a:pt x="1013" y="289"/>
                    </a:lnTo>
                    <a:lnTo>
                      <a:pt x="1032" y="287"/>
                    </a:lnTo>
                    <a:lnTo>
                      <a:pt x="1049" y="284"/>
                    </a:lnTo>
                    <a:lnTo>
                      <a:pt x="1066" y="280"/>
                    </a:lnTo>
                    <a:lnTo>
                      <a:pt x="1081" y="276"/>
                    </a:lnTo>
                    <a:lnTo>
                      <a:pt x="1096" y="272"/>
                    </a:lnTo>
                    <a:lnTo>
                      <a:pt x="1108" y="267"/>
                    </a:lnTo>
                    <a:lnTo>
                      <a:pt x="1119" y="263"/>
                    </a:lnTo>
                    <a:lnTo>
                      <a:pt x="1127" y="258"/>
                    </a:lnTo>
                    <a:lnTo>
                      <a:pt x="1135" y="252"/>
                    </a:lnTo>
                    <a:lnTo>
                      <a:pt x="1140" y="247"/>
                    </a:lnTo>
                    <a:lnTo>
                      <a:pt x="1143" y="241"/>
                    </a:lnTo>
                    <a:lnTo>
                      <a:pt x="1144" y="234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98" name="Freeform 110"/>
              <p:cNvSpPr>
                <a:spLocks/>
              </p:cNvSpPr>
              <p:nvPr/>
            </p:nvSpPr>
            <p:spPr bwMode="auto">
              <a:xfrm>
                <a:off x="1436605" y="2632595"/>
                <a:ext cx="128588" cy="22225"/>
              </a:xfrm>
              <a:custGeom>
                <a:avLst/>
                <a:gdLst>
                  <a:gd name="T0" fmla="*/ 1 w 1144"/>
                  <a:gd name="T1" fmla="*/ 7 h 194"/>
                  <a:gd name="T2" fmla="*/ 7 w 1144"/>
                  <a:gd name="T3" fmla="*/ 18 h 194"/>
                  <a:gd name="T4" fmla="*/ 19 w 1144"/>
                  <a:gd name="T5" fmla="*/ 29 h 194"/>
                  <a:gd name="T6" fmla="*/ 37 w 1144"/>
                  <a:gd name="T7" fmla="*/ 38 h 194"/>
                  <a:gd name="T8" fmla="*/ 59 w 1144"/>
                  <a:gd name="T9" fmla="*/ 46 h 194"/>
                  <a:gd name="T10" fmla="*/ 86 w 1144"/>
                  <a:gd name="T11" fmla="*/ 53 h 194"/>
                  <a:gd name="T12" fmla="*/ 135 w 1144"/>
                  <a:gd name="T13" fmla="*/ 60 h 194"/>
                  <a:gd name="T14" fmla="*/ 212 w 1144"/>
                  <a:gd name="T15" fmla="*/ 67 h 194"/>
                  <a:gd name="T16" fmla="*/ 302 w 1144"/>
                  <a:gd name="T17" fmla="*/ 71 h 194"/>
                  <a:gd name="T18" fmla="*/ 451 w 1144"/>
                  <a:gd name="T19" fmla="*/ 73 h 194"/>
                  <a:gd name="T20" fmla="*/ 641 w 1144"/>
                  <a:gd name="T21" fmla="*/ 73 h 194"/>
                  <a:gd name="T22" fmla="*/ 785 w 1144"/>
                  <a:gd name="T23" fmla="*/ 71 h 194"/>
                  <a:gd name="T24" fmla="*/ 882 w 1144"/>
                  <a:gd name="T25" fmla="*/ 67 h 194"/>
                  <a:gd name="T26" fmla="*/ 973 w 1144"/>
                  <a:gd name="T27" fmla="*/ 60 h 194"/>
                  <a:gd name="T28" fmla="*/ 1032 w 1144"/>
                  <a:gd name="T29" fmla="*/ 53 h 194"/>
                  <a:gd name="T30" fmla="*/ 1066 w 1144"/>
                  <a:gd name="T31" fmla="*/ 46 h 194"/>
                  <a:gd name="T32" fmla="*/ 1096 w 1144"/>
                  <a:gd name="T33" fmla="*/ 38 h 194"/>
                  <a:gd name="T34" fmla="*/ 1119 w 1144"/>
                  <a:gd name="T35" fmla="*/ 29 h 194"/>
                  <a:gd name="T36" fmla="*/ 1135 w 1144"/>
                  <a:gd name="T37" fmla="*/ 18 h 194"/>
                  <a:gd name="T38" fmla="*/ 1143 w 1144"/>
                  <a:gd name="T39" fmla="*/ 7 h 194"/>
                  <a:gd name="T40" fmla="*/ 1144 w 1144"/>
                  <a:gd name="T41" fmla="*/ 73 h 194"/>
                  <a:gd name="T42" fmla="*/ 1140 w 1144"/>
                  <a:gd name="T43" fmla="*/ 82 h 194"/>
                  <a:gd name="T44" fmla="*/ 1127 w 1144"/>
                  <a:gd name="T45" fmla="*/ 92 h 194"/>
                  <a:gd name="T46" fmla="*/ 1108 w 1144"/>
                  <a:gd name="T47" fmla="*/ 102 h 194"/>
                  <a:gd name="T48" fmla="*/ 1081 w 1144"/>
                  <a:gd name="T49" fmla="*/ 112 h 194"/>
                  <a:gd name="T50" fmla="*/ 1013 w 1144"/>
                  <a:gd name="T51" fmla="*/ 132 h 194"/>
                  <a:gd name="T52" fmla="*/ 928 w 1144"/>
                  <a:gd name="T53" fmla="*/ 151 h 194"/>
                  <a:gd name="T54" fmla="*/ 834 w 1144"/>
                  <a:gd name="T55" fmla="*/ 168 h 194"/>
                  <a:gd name="T56" fmla="*/ 736 w 1144"/>
                  <a:gd name="T57" fmla="*/ 182 h 194"/>
                  <a:gd name="T58" fmla="*/ 641 w 1144"/>
                  <a:gd name="T59" fmla="*/ 191 h 194"/>
                  <a:gd name="T60" fmla="*/ 556 w 1144"/>
                  <a:gd name="T61" fmla="*/ 194 h 194"/>
                  <a:gd name="T62" fmla="*/ 451 w 1144"/>
                  <a:gd name="T63" fmla="*/ 191 h 194"/>
                  <a:gd name="T64" fmla="*/ 350 w 1144"/>
                  <a:gd name="T65" fmla="*/ 182 h 194"/>
                  <a:gd name="T66" fmla="*/ 256 w 1144"/>
                  <a:gd name="T67" fmla="*/ 168 h 194"/>
                  <a:gd name="T68" fmla="*/ 172 w 1144"/>
                  <a:gd name="T69" fmla="*/ 151 h 194"/>
                  <a:gd name="T70" fmla="*/ 101 w 1144"/>
                  <a:gd name="T71" fmla="*/ 132 h 194"/>
                  <a:gd name="T72" fmla="*/ 47 w 1144"/>
                  <a:gd name="T73" fmla="*/ 112 h 194"/>
                  <a:gd name="T74" fmla="*/ 27 w 1144"/>
                  <a:gd name="T75" fmla="*/ 102 h 194"/>
                  <a:gd name="T76" fmla="*/ 12 w 1144"/>
                  <a:gd name="T77" fmla="*/ 92 h 194"/>
                  <a:gd name="T78" fmla="*/ 3 w 1144"/>
                  <a:gd name="T79" fmla="*/ 82 h 194"/>
                  <a:gd name="T80" fmla="*/ 0 w 1144"/>
                  <a:gd name="T81" fmla="*/ 73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44" h="194">
                    <a:moveTo>
                      <a:pt x="0" y="0"/>
                    </a:moveTo>
                    <a:lnTo>
                      <a:pt x="1" y="7"/>
                    </a:lnTo>
                    <a:lnTo>
                      <a:pt x="3" y="13"/>
                    </a:lnTo>
                    <a:lnTo>
                      <a:pt x="7" y="18"/>
                    </a:lnTo>
                    <a:lnTo>
                      <a:pt x="12" y="24"/>
                    </a:lnTo>
                    <a:lnTo>
                      <a:pt x="19" y="29"/>
                    </a:lnTo>
                    <a:lnTo>
                      <a:pt x="27" y="33"/>
                    </a:lnTo>
                    <a:lnTo>
                      <a:pt x="37" y="38"/>
                    </a:lnTo>
                    <a:lnTo>
                      <a:pt x="47" y="42"/>
                    </a:lnTo>
                    <a:lnTo>
                      <a:pt x="59" y="46"/>
                    </a:lnTo>
                    <a:lnTo>
                      <a:pt x="72" y="50"/>
                    </a:lnTo>
                    <a:lnTo>
                      <a:pt x="86" y="53"/>
                    </a:lnTo>
                    <a:lnTo>
                      <a:pt x="101" y="55"/>
                    </a:lnTo>
                    <a:lnTo>
                      <a:pt x="135" y="60"/>
                    </a:lnTo>
                    <a:lnTo>
                      <a:pt x="172" y="64"/>
                    </a:lnTo>
                    <a:lnTo>
                      <a:pt x="212" y="67"/>
                    </a:lnTo>
                    <a:lnTo>
                      <a:pt x="256" y="69"/>
                    </a:lnTo>
                    <a:lnTo>
                      <a:pt x="302" y="71"/>
                    </a:lnTo>
                    <a:lnTo>
                      <a:pt x="350" y="72"/>
                    </a:lnTo>
                    <a:lnTo>
                      <a:pt x="451" y="73"/>
                    </a:lnTo>
                    <a:lnTo>
                      <a:pt x="556" y="73"/>
                    </a:lnTo>
                    <a:lnTo>
                      <a:pt x="641" y="73"/>
                    </a:lnTo>
                    <a:lnTo>
                      <a:pt x="736" y="72"/>
                    </a:lnTo>
                    <a:lnTo>
                      <a:pt x="785" y="71"/>
                    </a:lnTo>
                    <a:lnTo>
                      <a:pt x="834" y="69"/>
                    </a:lnTo>
                    <a:lnTo>
                      <a:pt x="882" y="67"/>
                    </a:lnTo>
                    <a:lnTo>
                      <a:pt x="928" y="64"/>
                    </a:lnTo>
                    <a:lnTo>
                      <a:pt x="973" y="60"/>
                    </a:lnTo>
                    <a:lnTo>
                      <a:pt x="1013" y="55"/>
                    </a:lnTo>
                    <a:lnTo>
                      <a:pt x="1032" y="53"/>
                    </a:lnTo>
                    <a:lnTo>
                      <a:pt x="1049" y="50"/>
                    </a:lnTo>
                    <a:lnTo>
                      <a:pt x="1066" y="46"/>
                    </a:lnTo>
                    <a:lnTo>
                      <a:pt x="1081" y="42"/>
                    </a:lnTo>
                    <a:lnTo>
                      <a:pt x="1096" y="38"/>
                    </a:lnTo>
                    <a:lnTo>
                      <a:pt x="1108" y="33"/>
                    </a:lnTo>
                    <a:lnTo>
                      <a:pt x="1119" y="29"/>
                    </a:lnTo>
                    <a:lnTo>
                      <a:pt x="1127" y="24"/>
                    </a:lnTo>
                    <a:lnTo>
                      <a:pt x="1135" y="18"/>
                    </a:lnTo>
                    <a:lnTo>
                      <a:pt x="1140" y="13"/>
                    </a:lnTo>
                    <a:lnTo>
                      <a:pt x="1143" y="7"/>
                    </a:lnTo>
                    <a:lnTo>
                      <a:pt x="1144" y="0"/>
                    </a:lnTo>
                    <a:lnTo>
                      <a:pt x="1144" y="73"/>
                    </a:lnTo>
                    <a:lnTo>
                      <a:pt x="1143" y="78"/>
                    </a:lnTo>
                    <a:lnTo>
                      <a:pt x="1140" y="82"/>
                    </a:lnTo>
                    <a:lnTo>
                      <a:pt x="1135" y="87"/>
                    </a:lnTo>
                    <a:lnTo>
                      <a:pt x="1127" y="92"/>
                    </a:lnTo>
                    <a:lnTo>
                      <a:pt x="1119" y="97"/>
                    </a:lnTo>
                    <a:lnTo>
                      <a:pt x="1108" y="102"/>
                    </a:lnTo>
                    <a:lnTo>
                      <a:pt x="1096" y="107"/>
                    </a:lnTo>
                    <a:lnTo>
                      <a:pt x="1081" y="112"/>
                    </a:lnTo>
                    <a:lnTo>
                      <a:pt x="1049" y="122"/>
                    </a:lnTo>
                    <a:lnTo>
                      <a:pt x="1013" y="132"/>
                    </a:lnTo>
                    <a:lnTo>
                      <a:pt x="973" y="142"/>
                    </a:lnTo>
                    <a:lnTo>
                      <a:pt x="928" y="151"/>
                    </a:lnTo>
                    <a:lnTo>
                      <a:pt x="882" y="160"/>
                    </a:lnTo>
                    <a:lnTo>
                      <a:pt x="834" y="168"/>
                    </a:lnTo>
                    <a:lnTo>
                      <a:pt x="785" y="176"/>
                    </a:lnTo>
                    <a:lnTo>
                      <a:pt x="736" y="182"/>
                    </a:lnTo>
                    <a:lnTo>
                      <a:pt x="688" y="187"/>
                    </a:lnTo>
                    <a:lnTo>
                      <a:pt x="641" y="191"/>
                    </a:lnTo>
                    <a:lnTo>
                      <a:pt x="597" y="193"/>
                    </a:lnTo>
                    <a:lnTo>
                      <a:pt x="556" y="194"/>
                    </a:lnTo>
                    <a:lnTo>
                      <a:pt x="503" y="193"/>
                    </a:lnTo>
                    <a:lnTo>
                      <a:pt x="451" y="191"/>
                    </a:lnTo>
                    <a:lnTo>
                      <a:pt x="400" y="187"/>
                    </a:lnTo>
                    <a:lnTo>
                      <a:pt x="350" y="182"/>
                    </a:lnTo>
                    <a:lnTo>
                      <a:pt x="302" y="176"/>
                    </a:lnTo>
                    <a:lnTo>
                      <a:pt x="256" y="168"/>
                    </a:lnTo>
                    <a:lnTo>
                      <a:pt x="212" y="160"/>
                    </a:lnTo>
                    <a:lnTo>
                      <a:pt x="172" y="151"/>
                    </a:lnTo>
                    <a:lnTo>
                      <a:pt x="135" y="142"/>
                    </a:lnTo>
                    <a:lnTo>
                      <a:pt x="101" y="132"/>
                    </a:lnTo>
                    <a:lnTo>
                      <a:pt x="72" y="122"/>
                    </a:lnTo>
                    <a:lnTo>
                      <a:pt x="47" y="112"/>
                    </a:lnTo>
                    <a:lnTo>
                      <a:pt x="37" y="107"/>
                    </a:lnTo>
                    <a:lnTo>
                      <a:pt x="27" y="102"/>
                    </a:lnTo>
                    <a:lnTo>
                      <a:pt x="19" y="97"/>
                    </a:lnTo>
                    <a:lnTo>
                      <a:pt x="12" y="92"/>
                    </a:lnTo>
                    <a:lnTo>
                      <a:pt x="7" y="87"/>
                    </a:lnTo>
                    <a:lnTo>
                      <a:pt x="3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8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199" name="Freeform 111"/>
              <p:cNvSpPr>
                <a:spLocks/>
              </p:cNvSpPr>
              <p:nvPr/>
            </p:nvSpPr>
            <p:spPr bwMode="auto">
              <a:xfrm>
                <a:off x="1428668" y="2589733"/>
                <a:ext cx="114300" cy="31750"/>
              </a:xfrm>
              <a:custGeom>
                <a:avLst/>
                <a:gdLst>
                  <a:gd name="T0" fmla="*/ 1 w 999"/>
                  <a:gd name="T1" fmla="*/ 117 h 282"/>
                  <a:gd name="T2" fmla="*/ 5 w 999"/>
                  <a:gd name="T3" fmla="*/ 96 h 282"/>
                  <a:gd name="T4" fmla="*/ 13 w 999"/>
                  <a:gd name="T5" fmla="*/ 78 h 282"/>
                  <a:gd name="T6" fmla="*/ 25 w 999"/>
                  <a:gd name="T7" fmla="*/ 62 h 282"/>
                  <a:gd name="T8" fmla="*/ 41 w 999"/>
                  <a:gd name="T9" fmla="*/ 48 h 282"/>
                  <a:gd name="T10" fmla="*/ 63 w 999"/>
                  <a:gd name="T11" fmla="*/ 36 h 282"/>
                  <a:gd name="T12" fmla="*/ 87 w 999"/>
                  <a:gd name="T13" fmla="*/ 27 h 282"/>
                  <a:gd name="T14" fmla="*/ 115 w 999"/>
                  <a:gd name="T15" fmla="*/ 19 h 282"/>
                  <a:gd name="T16" fmla="*/ 164 w 999"/>
                  <a:gd name="T17" fmla="*/ 11 h 282"/>
                  <a:gd name="T18" fmla="*/ 244 w 999"/>
                  <a:gd name="T19" fmla="*/ 4 h 282"/>
                  <a:gd name="T20" fmla="*/ 391 w 999"/>
                  <a:gd name="T21" fmla="*/ 0 h 282"/>
                  <a:gd name="T22" fmla="*/ 611 w 999"/>
                  <a:gd name="T23" fmla="*/ 0 h 282"/>
                  <a:gd name="T24" fmla="*/ 747 w 999"/>
                  <a:gd name="T25" fmla="*/ 4 h 282"/>
                  <a:gd name="T26" fmla="*/ 825 w 999"/>
                  <a:gd name="T27" fmla="*/ 11 h 282"/>
                  <a:gd name="T28" fmla="*/ 875 w 999"/>
                  <a:gd name="T29" fmla="*/ 19 h 282"/>
                  <a:gd name="T30" fmla="*/ 905 w 999"/>
                  <a:gd name="T31" fmla="*/ 27 h 282"/>
                  <a:gd name="T32" fmla="*/ 931 w 999"/>
                  <a:gd name="T33" fmla="*/ 36 h 282"/>
                  <a:gd name="T34" fmla="*/ 953 w 999"/>
                  <a:gd name="T35" fmla="*/ 48 h 282"/>
                  <a:gd name="T36" fmla="*/ 971 w 999"/>
                  <a:gd name="T37" fmla="*/ 62 h 282"/>
                  <a:gd name="T38" fmla="*/ 984 w 999"/>
                  <a:gd name="T39" fmla="*/ 78 h 282"/>
                  <a:gd name="T40" fmla="*/ 994 w 999"/>
                  <a:gd name="T41" fmla="*/ 96 h 282"/>
                  <a:gd name="T42" fmla="*/ 998 w 999"/>
                  <a:gd name="T43" fmla="*/ 117 h 282"/>
                  <a:gd name="T44" fmla="*/ 998 w 999"/>
                  <a:gd name="T45" fmla="*/ 132 h 282"/>
                  <a:gd name="T46" fmla="*/ 994 w 999"/>
                  <a:gd name="T47" fmla="*/ 138 h 282"/>
                  <a:gd name="T48" fmla="*/ 978 w 999"/>
                  <a:gd name="T49" fmla="*/ 152 h 282"/>
                  <a:gd name="T50" fmla="*/ 942 w 999"/>
                  <a:gd name="T51" fmla="*/ 175 h 282"/>
                  <a:gd name="T52" fmla="*/ 891 w 999"/>
                  <a:gd name="T53" fmla="*/ 202 h 282"/>
                  <a:gd name="T54" fmla="*/ 825 w 999"/>
                  <a:gd name="T55" fmla="*/ 228 h 282"/>
                  <a:gd name="T56" fmla="*/ 747 w 999"/>
                  <a:gd name="T57" fmla="*/ 252 h 282"/>
                  <a:gd name="T58" fmla="*/ 681 w 999"/>
                  <a:gd name="T59" fmla="*/ 266 h 282"/>
                  <a:gd name="T60" fmla="*/ 635 w 999"/>
                  <a:gd name="T61" fmla="*/ 274 h 282"/>
                  <a:gd name="T62" fmla="*/ 585 w 999"/>
                  <a:gd name="T63" fmla="*/ 279 h 282"/>
                  <a:gd name="T64" fmla="*/ 534 w 999"/>
                  <a:gd name="T65" fmla="*/ 282 h 282"/>
                  <a:gd name="T66" fmla="*/ 478 w 999"/>
                  <a:gd name="T67" fmla="*/ 282 h 282"/>
                  <a:gd name="T68" fmla="*/ 419 w 999"/>
                  <a:gd name="T69" fmla="*/ 279 h 282"/>
                  <a:gd name="T70" fmla="*/ 365 w 999"/>
                  <a:gd name="T71" fmla="*/ 274 h 282"/>
                  <a:gd name="T72" fmla="*/ 313 w 999"/>
                  <a:gd name="T73" fmla="*/ 266 h 282"/>
                  <a:gd name="T74" fmla="*/ 266 w 999"/>
                  <a:gd name="T75" fmla="*/ 257 h 282"/>
                  <a:gd name="T76" fmla="*/ 223 w 999"/>
                  <a:gd name="T77" fmla="*/ 246 h 282"/>
                  <a:gd name="T78" fmla="*/ 164 w 999"/>
                  <a:gd name="T79" fmla="*/ 228 h 282"/>
                  <a:gd name="T80" fmla="*/ 100 w 999"/>
                  <a:gd name="T81" fmla="*/ 202 h 282"/>
                  <a:gd name="T82" fmla="*/ 52 w 999"/>
                  <a:gd name="T83" fmla="*/ 175 h 282"/>
                  <a:gd name="T84" fmla="*/ 19 w 999"/>
                  <a:gd name="T85" fmla="*/ 152 h 282"/>
                  <a:gd name="T86" fmla="*/ 5 w 999"/>
                  <a:gd name="T87" fmla="*/ 138 h 282"/>
                  <a:gd name="T88" fmla="*/ 1 w 999"/>
                  <a:gd name="T89" fmla="*/ 13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99" h="282">
                    <a:moveTo>
                      <a:pt x="0" y="129"/>
                    </a:moveTo>
                    <a:lnTo>
                      <a:pt x="1" y="117"/>
                    </a:lnTo>
                    <a:lnTo>
                      <a:pt x="2" y="106"/>
                    </a:lnTo>
                    <a:lnTo>
                      <a:pt x="5" y="96"/>
                    </a:lnTo>
                    <a:lnTo>
                      <a:pt x="8" y="87"/>
                    </a:lnTo>
                    <a:lnTo>
                      <a:pt x="13" y="78"/>
                    </a:lnTo>
                    <a:lnTo>
                      <a:pt x="19" y="70"/>
                    </a:lnTo>
                    <a:lnTo>
                      <a:pt x="25" y="62"/>
                    </a:lnTo>
                    <a:lnTo>
                      <a:pt x="33" y="55"/>
                    </a:lnTo>
                    <a:lnTo>
                      <a:pt x="41" y="48"/>
                    </a:lnTo>
                    <a:lnTo>
                      <a:pt x="52" y="42"/>
                    </a:lnTo>
                    <a:lnTo>
                      <a:pt x="63" y="36"/>
                    </a:lnTo>
                    <a:lnTo>
                      <a:pt x="74" y="31"/>
                    </a:lnTo>
                    <a:lnTo>
                      <a:pt x="87" y="27"/>
                    </a:lnTo>
                    <a:lnTo>
                      <a:pt x="100" y="23"/>
                    </a:lnTo>
                    <a:lnTo>
                      <a:pt x="115" y="19"/>
                    </a:lnTo>
                    <a:lnTo>
                      <a:pt x="130" y="16"/>
                    </a:lnTo>
                    <a:lnTo>
                      <a:pt x="164" y="11"/>
                    </a:lnTo>
                    <a:lnTo>
                      <a:pt x="203" y="7"/>
                    </a:lnTo>
                    <a:lnTo>
                      <a:pt x="244" y="4"/>
                    </a:lnTo>
                    <a:lnTo>
                      <a:pt x="289" y="2"/>
                    </a:lnTo>
                    <a:lnTo>
                      <a:pt x="391" y="0"/>
                    </a:lnTo>
                    <a:lnTo>
                      <a:pt x="508" y="0"/>
                    </a:lnTo>
                    <a:lnTo>
                      <a:pt x="611" y="0"/>
                    </a:lnTo>
                    <a:lnTo>
                      <a:pt x="704" y="2"/>
                    </a:lnTo>
                    <a:lnTo>
                      <a:pt x="747" y="4"/>
                    </a:lnTo>
                    <a:lnTo>
                      <a:pt x="788" y="7"/>
                    </a:lnTo>
                    <a:lnTo>
                      <a:pt x="825" y="11"/>
                    </a:lnTo>
                    <a:lnTo>
                      <a:pt x="859" y="16"/>
                    </a:lnTo>
                    <a:lnTo>
                      <a:pt x="875" y="19"/>
                    </a:lnTo>
                    <a:lnTo>
                      <a:pt x="891" y="23"/>
                    </a:lnTo>
                    <a:lnTo>
                      <a:pt x="905" y="27"/>
                    </a:lnTo>
                    <a:lnTo>
                      <a:pt x="919" y="31"/>
                    </a:lnTo>
                    <a:lnTo>
                      <a:pt x="931" y="36"/>
                    </a:lnTo>
                    <a:lnTo>
                      <a:pt x="942" y="42"/>
                    </a:lnTo>
                    <a:lnTo>
                      <a:pt x="953" y="48"/>
                    </a:lnTo>
                    <a:lnTo>
                      <a:pt x="962" y="55"/>
                    </a:lnTo>
                    <a:lnTo>
                      <a:pt x="971" y="62"/>
                    </a:lnTo>
                    <a:lnTo>
                      <a:pt x="978" y="70"/>
                    </a:lnTo>
                    <a:lnTo>
                      <a:pt x="984" y="78"/>
                    </a:lnTo>
                    <a:lnTo>
                      <a:pt x="990" y="87"/>
                    </a:lnTo>
                    <a:lnTo>
                      <a:pt x="994" y="96"/>
                    </a:lnTo>
                    <a:lnTo>
                      <a:pt x="997" y="106"/>
                    </a:lnTo>
                    <a:lnTo>
                      <a:pt x="998" y="117"/>
                    </a:lnTo>
                    <a:lnTo>
                      <a:pt x="999" y="129"/>
                    </a:lnTo>
                    <a:lnTo>
                      <a:pt x="998" y="132"/>
                    </a:lnTo>
                    <a:lnTo>
                      <a:pt x="997" y="135"/>
                    </a:lnTo>
                    <a:lnTo>
                      <a:pt x="994" y="138"/>
                    </a:lnTo>
                    <a:lnTo>
                      <a:pt x="990" y="142"/>
                    </a:lnTo>
                    <a:lnTo>
                      <a:pt x="978" y="152"/>
                    </a:lnTo>
                    <a:lnTo>
                      <a:pt x="962" y="163"/>
                    </a:lnTo>
                    <a:lnTo>
                      <a:pt x="942" y="175"/>
                    </a:lnTo>
                    <a:lnTo>
                      <a:pt x="919" y="189"/>
                    </a:lnTo>
                    <a:lnTo>
                      <a:pt x="891" y="202"/>
                    </a:lnTo>
                    <a:lnTo>
                      <a:pt x="859" y="215"/>
                    </a:lnTo>
                    <a:lnTo>
                      <a:pt x="825" y="228"/>
                    </a:lnTo>
                    <a:lnTo>
                      <a:pt x="788" y="240"/>
                    </a:lnTo>
                    <a:lnTo>
                      <a:pt x="747" y="252"/>
                    </a:lnTo>
                    <a:lnTo>
                      <a:pt x="704" y="262"/>
                    </a:lnTo>
                    <a:lnTo>
                      <a:pt x="681" y="266"/>
                    </a:lnTo>
                    <a:lnTo>
                      <a:pt x="658" y="270"/>
                    </a:lnTo>
                    <a:lnTo>
                      <a:pt x="635" y="274"/>
                    </a:lnTo>
                    <a:lnTo>
                      <a:pt x="611" y="276"/>
                    </a:lnTo>
                    <a:lnTo>
                      <a:pt x="585" y="279"/>
                    </a:lnTo>
                    <a:lnTo>
                      <a:pt x="560" y="281"/>
                    </a:lnTo>
                    <a:lnTo>
                      <a:pt x="534" y="282"/>
                    </a:lnTo>
                    <a:lnTo>
                      <a:pt x="508" y="282"/>
                    </a:lnTo>
                    <a:lnTo>
                      <a:pt x="478" y="282"/>
                    </a:lnTo>
                    <a:lnTo>
                      <a:pt x="447" y="281"/>
                    </a:lnTo>
                    <a:lnTo>
                      <a:pt x="419" y="279"/>
                    </a:lnTo>
                    <a:lnTo>
                      <a:pt x="391" y="276"/>
                    </a:lnTo>
                    <a:lnTo>
                      <a:pt x="365" y="274"/>
                    </a:lnTo>
                    <a:lnTo>
                      <a:pt x="339" y="270"/>
                    </a:lnTo>
                    <a:lnTo>
                      <a:pt x="313" y="266"/>
                    </a:lnTo>
                    <a:lnTo>
                      <a:pt x="289" y="262"/>
                    </a:lnTo>
                    <a:lnTo>
                      <a:pt x="266" y="257"/>
                    </a:lnTo>
                    <a:lnTo>
                      <a:pt x="244" y="252"/>
                    </a:lnTo>
                    <a:lnTo>
                      <a:pt x="223" y="246"/>
                    </a:lnTo>
                    <a:lnTo>
                      <a:pt x="203" y="240"/>
                    </a:lnTo>
                    <a:lnTo>
                      <a:pt x="164" y="228"/>
                    </a:lnTo>
                    <a:lnTo>
                      <a:pt x="130" y="215"/>
                    </a:lnTo>
                    <a:lnTo>
                      <a:pt x="100" y="202"/>
                    </a:lnTo>
                    <a:lnTo>
                      <a:pt x="74" y="189"/>
                    </a:lnTo>
                    <a:lnTo>
                      <a:pt x="52" y="175"/>
                    </a:lnTo>
                    <a:lnTo>
                      <a:pt x="33" y="163"/>
                    </a:lnTo>
                    <a:lnTo>
                      <a:pt x="19" y="152"/>
                    </a:lnTo>
                    <a:lnTo>
                      <a:pt x="8" y="142"/>
                    </a:lnTo>
                    <a:lnTo>
                      <a:pt x="5" y="138"/>
                    </a:lnTo>
                    <a:lnTo>
                      <a:pt x="2" y="135"/>
                    </a:lnTo>
                    <a:lnTo>
                      <a:pt x="1" y="132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00" name="Freeform 112"/>
              <p:cNvSpPr>
                <a:spLocks/>
              </p:cNvSpPr>
              <p:nvPr/>
            </p:nvSpPr>
            <p:spPr bwMode="auto">
              <a:xfrm>
                <a:off x="1428668" y="2604020"/>
                <a:ext cx="114300" cy="28575"/>
              </a:xfrm>
              <a:custGeom>
                <a:avLst/>
                <a:gdLst>
                  <a:gd name="T0" fmla="*/ 998 w 999"/>
                  <a:gd name="T1" fmla="*/ 3 h 258"/>
                  <a:gd name="T2" fmla="*/ 994 w 999"/>
                  <a:gd name="T3" fmla="*/ 9 h 258"/>
                  <a:gd name="T4" fmla="*/ 978 w 999"/>
                  <a:gd name="T5" fmla="*/ 23 h 258"/>
                  <a:gd name="T6" fmla="*/ 942 w 999"/>
                  <a:gd name="T7" fmla="*/ 46 h 258"/>
                  <a:gd name="T8" fmla="*/ 891 w 999"/>
                  <a:gd name="T9" fmla="*/ 73 h 258"/>
                  <a:gd name="T10" fmla="*/ 825 w 999"/>
                  <a:gd name="T11" fmla="*/ 99 h 258"/>
                  <a:gd name="T12" fmla="*/ 747 w 999"/>
                  <a:gd name="T13" fmla="*/ 123 h 258"/>
                  <a:gd name="T14" fmla="*/ 681 w 999"/>
                  <a:gd name="T15" fmla="*/ 137 h 258"/>
                  <a:gd name="T16" fmla="*/ 635 w 999"/>
                  <a:gd name="T17" fmla="*/ 145 h 258"/>
                  <a:gd name="T18" fmla="*/ 585 w 999"/>
                  <a:gd name="T19" fmla="*/ 150 h 258"/>
                  <a:gd name="T20" fmla="*/ 534 w 999"/>
                  <a:gd name="T21" fmla="*/ 153 h 258"/>
                  <a:gd name="T22" fmla="*/ 478 w 999"/>
                  <a:gd name="T23" fmla="*/ 153 h 258"/>
                  <a:gd name="T24" fmla="*/ 419 w 999"/>
                  <a:gd name="T25" fmla="*/ 150 h 258"/>
                  <a:gd name="T26" fmla="*/ 365 w 999"/>
                  <a:gd name="T27" fmla="*/ 145 h 258"/>
                  <a:gd name="T28" fmla="*/ 313 w 999"/>
                  <a:gd name="T29" fmla="*/ 137 h 258"/>
                  <a:gd name="T30" fmla="*/ 266 w 999"/>
                  <a:gd name="T31" fmla="*/ 128 h 258"/>
                  <a:gd name="T32" fmla="*/ 223 w 999"/>
                  <a:gd name="T33" fmla="*/ 117 h 258"/>
                  <a:gd name="T34" fmla="*/ 164 w 999"/>
                  <a:gd name="T35" fmla="*/ 99 h 258"/>
                  <a:gd name="T36" fmla="*/ 100 w 999"/>
                  <a:gd name="T37" fmla="*/ 73 h 258"/>
                  <a:gd name="T38" fmla="*/ 52 w 999"/>
                  <a:gd name="T39" fmla="*/ 46 h 258"/>
                  <a:gd name="T40" fmla="*/ 19 w 999"/>
                  <a:gd name="T41" fmla="*/ 23 h 258"/>
                  <a:gd name="T42" fmla="*/ 5 w 999"/>
                  <a:gd name="T43" fmla="*/ 9 h 258"/>
                  <a:gd name="T44" fmla="*/ 1 w 999"/>
                  <a:gd name="T45" fmla="*/ 3 h 258"/>
                  <a:gd name="T46" fmla="*/ 0 w 999"/>
                  <a:gd name="T47" fmla="*/ 153 h 258"/>
                  <a:gd name="T48" fmla="*/ 33 w 999"/>
                  <a:gd name="T49" fmla="*/ 169 h 258"/>
                  <a:gd name="T50" fmla="*/ 74 w 999"/>
                  <a:gd name="T51" fmla="*/ 187 h 258"/>
                  <a:gd name="T52" fmla="*/ 130 w 999"/>
                  <a:gd name="T53" fmla="*/ 206 h 258"/>
                  <a:gd name="T54" fmla="*/ 203 w 999"/>
                  <a:gd name="T55" fmla="*/ 225 h 258"/>
                  <a:gd name="T56" fmla="*/ 289 w 999"/>
                  <a:gd name="T57" fmla="*/ 242 h 258"/>
                  <a:gd name="T58" fmla="*/ 391 w 999"/>
                  <a:gd name="T59" fmla="*/ 254 h 258"/>
                  <a:gd name="T60" fmla="*/ 447 w 999"/>
                  <a:gd name="T61" fmla="*/ 257 h 258"/>
                  <a:gd name="T62" fmla="*/ 508 w 999"/>
                  <a:gd name="T63" fmla="*/ 258 h 258"/>
                  <a:gd name="T64" fmla="*/ 560 w 999"/>
                  <a:gd name="T65" fmla="*/ 257 h 258"/>
                  <a:gd name="T66" fmla="*/ 611 w 999"/>
                  <a:gd name="T67" fmla="*/ 254 h 258"/>
                  <a:gd name="T68" fmla="*/ 704 w 999"/>
                  <a:gd name="T69" fmla="*/ 242 h 258"/>
                  <a:gd name="T70" fmla="*/ 788 w 999"/>
                  <a:gd name="T71" fmla="*/ 225 h 258"/>
                  <a:gd name="T72" fmla="*/ 859 w 999"/>
                  <a:gd name="T73" fmla="*/ 206 h 258"/>
                  <a:gd name="T74" fmla="*/ 919 w 999"/>
                  <a:gd name="T75" fmla="*/ 187 h 258"/>
                  <a:gd name="T76" fmla="*/ 962 w 999"/>
                  <a:gd name="T77" fmla="*/ 169 h 258"/>
                  <a:gd name="T78" fmla="*/ 999 w 999"/>
                  <a:gd name="T79" fmla="*/ 153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99" h="258">
                    <a:moveTo>
                      <a:pt x="999" y="0"/>
                    </a:moveTo>
                    <a:lnTo>
                      <a:pt x="998" y="3"/>
                    </a:lnTo>
                    <a:lnTo>
                      <a:pt x="997" y="6"/>
                    </a:lnTo>
                    <a:lnTo>
                      <a:pt x="994" y="9"/>
                    </a:lnTo>
                    <a:lnTo>
                      <a:pt x="990" y="13"/>
                    </a:lnTo>
                    <a:lnTo>
                      <a:pt x="978" y="23"/>
                    </a:lnTo>
                    <a:lnTo>
                      <a:pt x="962" y="34"/>
                    </a:lnTo>
                    <a:lnTo>
                      <a:pt x="942" y="46"/>
                    </a:lnTo>
                    <a:lnTo>
                      <a:pt x="919" y="60"/>
                    </a:lnTo>
                    <a:lnTo>
                      <a:pt x="891" y="73"/>
                    </a:lnTo>
                    <a:lnTo>
                      <a:pt x="859" y="86"/>
                    </a:lnTo>
                    <a:lnTo>
                      <a:pt x="825" y="99"/>
                    </a:lnTo>
                    <a:lnTo>
                      <a:pt x="788" y="111"/>
                    </a:lnTo>
                    <a:lnTo>
                      <a:pt x="747" y="123"/>
                    </a:lnTo>
                    <a:lnTo>
                      <a:pt x="704" y="133"/>
                    </a:lnTo>
                    <a:lnTo>
                      <a:pt x="681" y="137"/>
                    </a:lnTo>
                    <a:lnTo>
                      <a:pt x="658" y="141"/>
                    </a:lnTo>
                    <a:lnTo>
                      <a:pt x="635" y="145"/>
                    </a:lnTo>
                    <a:lnTo>
                      <a:pt x="611" y="147"/>
                    </a:lnTo>
                    <a:lnTo>
                      <a:pt x="585" y="150"/>
                    </a:lnTo>
                    <a:lnTo>
                      <a:pt x="560" y="152"/>
                    </a:lnTo>
                    <a:lnTo>
                      <a:pt x="534" y="153"/>
                    </a:lnTo>
                    <a:lnTo>
                      <a:pt x="508" y="153"/>
                    </a:lnTo>
                    <a:lnTo>
                      <a:pt x="478" y="153"/>
                    </a:lnTo>
                    <a:lnTo>
                      <a:pt x="447" y="152"/>
                    </a:lnTo>
                    <a:lnTo>
                      <a:pt x="419" y="150"/>
                    </a:lnTo>
                    <a:lnTo>
                      <a:pt x="391" y="147"/>
                    </a:lnTo>
                    <a:lnTo>
                      <a:pt x="365" y="145"/>
                    </a:lnTo>
                    <a:lnTo>
                      <a:pt x="339" y="141"/>
                    </a:lnTo>
                    <a:lnTo>
                      <a:pt x="313" y="137"/>
                    </a:lnTo>
                    <a:lnTo>
                      <a:pt x="289" y="133"/>
                    </a:lnTo>
                    <a:lnTo>
                      <a:pt x="266" y="128"/>
                    </a:lnTo>
                    <a:lnTo>
                      <a:pt x="244" y="123"/>
                    </a:lnTo>
                    <a:lnTo>
                      <a:pt x="223" y="117"/>
                    </a:lnTo>
                    <a:lnTo>
                      <a:pt x="203" y="111"/>
                    </a:lnTo>
                    <a:lnTo>
                      <a:pt x="164" y="99"/>
                    </a:lnTo>
                    <a:lnTo>
                      <a:pt x="130" y="86"/>
                    </a:lnTo>
                    <a:lnTo>
                      <a:pt x="100" y="73"/>
                    </a:lnTo>
                    <a:lnTo>
                      <a:pt x="74" y="60"/>
                    </a:lnTo>
                    <a:lnTo>
                      <a:pt x="52" y="46"/>
                    </a:lnTo>
                    <a:lnTo>
                      <a:pt x="33" y="34"/>
                    </a:lnTo>
                    <a:lnTo>
                      <a:pt x="19" y="23"/>
                    </a:lnTo>
                    <a:lnTo>
                      <a:pt x="8" y="13"/>
                    </a:lnTo>
                    <a:lnTo>
                      <a:pt x="5" y="9"/>
                    </a:lnTo>
                    <a:lnTo>
                      <a:pt x="2" y="6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0" y="153"/>
                    </a:lnTo>
                    <a:lnTo>
                      <a:pt x="8" y="157"/>
                    </a:lnTo>
                    <a:lnTo>
                      <a:pt x="33" y="169"/>
                    </a:lnTo>
                    <a:lnTo>
                      <a:pt x="52" y="178"/>
                    </a:lnTo>
                    <a:lnTo>
                      <a:pt x="74" y="187"/>
                    </a:lnTo>
                    <a:lnTo>
                      <a:pt x="100" y="196"/>
                    </a:lnTo>
                    <a:lnTo>
                      <a:pt x="130" y="206"/>
                    </a:lnTo>
                    <a:lnTo>
                      <a:pt x="164" y="216"/>
                    </a:lnTo>
                    <a:lnTo>
                      <a:pt x="203" y="225"/>
                    </a:lnTo>
                    <a:lnTo>
                      <a:pt x="244" y="234"/>
                    </a:lnTo>
                    <a:lnTo>
                      <a:pt x="289" y="242"/>
                    </a:lnTo>
                    <a:lnTo>
                      <a:pt x="339" y="248"/>
                    </a:lnTo>
                    <a:lnTo>
                      <a:pt x="391" y="254"/>
                    </a:lnTo>
                    <a:lnTo>
                      <a:pt x="419" y="255"/>
                    </a:lnTo>
                    <a:lnTo>
                      <a:pt x="447" y="257"/>
                    </a:lnTo>
                    <a:lnTo>
                      <a:pt x="478" y="258"/>
                    </a:lnTo>
                    <a:lnTo>
                      <a:pt x="508" y="258"/>
                    </a:lnTo>
                    <a:lnTo>
                      <a:pt x="534" y="258"/>
                    </a:lnTo>
                    <a:lnTo>
                      <a:pt x="560" y="257"/>
                    </a:lnTo>
                    <a:lnTo>
                      <a:pt x="585" y="255"/>
                    </a:lnTo>
                    <a:lnTo>
                      <a:pt x="611" y="254"/>
                    </a:lnTo>
                    <a:lnTo>
                      <a:pt x="658" y="248"/>
                    </a:lnTo>
                    <a:lnTo>
                      <a:pt x="704" y="242"/>
                    </a:lnTo>
                    <a:lnTo>
                      <a:pt x="747" y="234"/>
                    </a:lnTo>
                    <a:lnTo>
                      <a:pt x="788" y="225"/>
                    </a:lnTo>
                    <a:lnTo>
                      <a:pt x="825" y="216"/>
                    </a:lnTo>
                    <a:lnTo>
                      <a:pt x="859" y="206"/>
                    </a:lnTo>
                    <a:lnTo>
                      <a:pt x="891" y="196"/>
                    </a:lnTo>
                    <a:lnTo>
                      <a:pt x="919" y="187"/>
                    </a:lnTo>
                    <a:lnTo>
                      <a:pt x="942" y="178"/>
                    </a:lnTo>
                    <a:lnTo>
                      <a:pt x="962" y="169"/>
                    </a:lnTo>
                    <a:lnTo>
                      <a:pt x="990" y="157"/>
                    </a:lnTo>
                    <a:lnTo>
                      <a:pt x="999" y="153"/>
                    </a:lnTo>
                    <a:lnTo>
                      <a:pt x="999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01" name="Freeform 113"/>
              <p:cNvSpPr>
                <a:spLocks/>
              </p:cNvSpPr>
              <p:nvPr/>
            </p:nvSpPr>
            <p:spPr bwMode="auto">
              <a:xfrm>
                <a:off x="1111168" y="2946920"/>
                <a:ext cx="127000" cy="26988"/>
              </a:xfrm>
              <a:custGeom>
                <a:avLst/>
                <a:gdLst>
                  <a:gd name="T0" fmla="*/ 1119 w 1120"/>
                  <a:gd name="T1" fmla="*/ 67 h 242"/>
                  <a:gd name="T2" fmla="*/ 1112 w 1120"/>
                  <a:gd name="T3" fmla="*/ 55 h 242"/>
                  <a:gd name="T4" fmla="*/ 1100 w 1120"/>
                  <a:gd name="T5" fmla="*/ 44 h 242"/>
                  <a:gd name="T6" fmla="*/ 1082 w 1120"/>
                  <a:gd name="T7" fmla="*/ 35 h 242"/>
                  <a:gd name="T8" fmla="*/ 1058 w 1120"/>
                  <a:gd name="T9" fmla="*/ 27 h 242"/>
                  <a:gd name="T10" fmla="*/ 1028 w 1120"/>
                  <a:gd name="T11" fmla="*/ 21 h 242"/>
                  <a:gd name="T12" fmla="*/ 975 w 1120"/>
                  <a:gd name="T13" fmla="*/ 13 h 242"/>
                  <a:gd name="T14" fmla="*/ 889 w 1120"/>
                  <a:gd name="T15" fmla="*/ 7 h 242"/>
                  <a:gd name="T16" fmla="*/ 788 w 1120"/>
                  <a:gd name="T17" fmla="*/ 3 h 242"/>
                  <a:gd name="T18" fmla="*/ 612 w 1120"/>
                  <a:gd name="T19" fmla="*/ 1 h 242"/>
                  <a:gd name="T20" fmla="*/ 370 w 1120"/>
                  <a:gd name="T21" fmla="*/ 1 h 242"/>
                  <a:gd name="T22" fmla="*/ 229 w 1120"/>
                  <a:gd name="T23" fmla="*/ 3 h 242"/>
                  <a:gd name="T24" fmla="*/ 153 w 1120"/>
                  <a:gd name="T25" fmla="*/ 7 h 242"/>
                  <a:gd name="T26" fmla="*/ 93 w 1120"/>
                  <a:gd name="T27" fmla="*/ 13 h 242"/>
                  <a:gd name="T28" fmla="*/ 56 w 1120"/>
                  <a:gd name="T29" fmla="*/ 21 h 242"/>
                  <a:gd name="T30" fmla="*/ 38 w 1120"/>
                  <a:gd name="T31" fmla="*/ 27 h 242"/>
                  <a:gd name="T32" fmla="*/ 23 w 1120"/>
                  <a:gd name="T33" fmla="*/ 35 h 242"/>
                  <a:gd name="T34" fmla="*/ 11 w 1120"/>
                  <a:gd name="T35" fmla="*/ 44 h 242"/>
                  <a:gd name="T36" fmla="*/ 4 w 1120"/>
                  <a:gd name="T37" fmla="*/ 55 h 242"/>
                  <a:gd name="T38" fmla="*/ 0 w 1120"/>
                  <a:gd name="T39" fmla="*/ 67 h 242"/>
                  <a:gd name="T40" fmla="*/ 0 w 1120"/>
                  <a:gd name="T41" fmla="*/ 82 h 242"/>
                  <a:gd name="T42" fmla="*/ 4 w 1120"/>
                  <a:gd name="T43" fmla="*/ 100 h 242"/>
                  <a:gd name="T44" fmla="*/ 11 w 1120"/>
                  <a:gd name="T45" fmla="*/ 117 h 242"/>
                  <a:gd name="T46" fmla="*/ 23 w 1120"/>
                  <a:gd name="T47" fmla="*/ 133 h 242"/>
                  <a:gd name="T48" fmla="*/ 38 w 1120"/>
                  <a:gd name="T49" fmla="*/ 148 h 242"/>
                  <a:gd name="T50" fmla="*/ 56 w 1120"/>
                  <a:gd name="T51" fmla="*/ 162 h 242"/>
                  <a:gd name="T52" fmla="*/ 79 w 1120"/>
                  <a:gd name="T53" fmla="*/ 175 h 242"/>
                  <a:gd name="T54" fmla="*/ 106 w 1120"/>
                  <a:gd name="T55" fmla="*/ 189 h 242"/>
                  <a:gd name="T56" fmla="*/ 136 w 1120"/>
                  <a:gd name="T57" fmla="*/ 200 h 242"/>
                  <a:gd name="T58" fmla="*/ 170 w 1120"/>
                  <a:gd name="T59" fmla="*/ 210 h 242"/>
                  <a:gd name="T60" fmla="*/ 207 w 1120"/>
                  <a:gd name="T61" fmla="*/ 219 h 242"/>
                  <a:gd name="T62" fmla="*/ 250 w 1120"/>
                  <a:gd name="T63" fmla="*/ 227 h 242"/>
                  <a:gd name="T64" fmla="*/ 319 w 1120"/>
                  <a:gd name="T65" fmla="*/ 235 h 242"/>
                  <a:gd name="T66" fmla="*/ 425 w 1120"/>
                  <a:gd name="T67" fmla="*/ 242 h 242"/>
                  <a:gd name="T68" fmla="*/ 549 w 1120"/>
                  <a:gd name="T69" fmla="*/ 242 h 242"/>
                  <a:gd name="T70" fmla="*/ 674 w 1120"/>
                  <a:gd name="T71" fmla="*/ 235 h 242"/>
                  <a:gd name="T72" fmla="*/ 788 w 1120"/>
                  <a:gd name="T73" fmla="*/ 223 h 242"/>
                  <a:gd name="T74" fmla="*/ 889 w 1120"/>
                  <a:gd name="T75" fmla="*/ 205 h 242"/>
                  <a:gd name="T76" fmla="*/ 955 w 1120"/>
                  <a:gd name="T77" fmla="*/ 189 h 242"/>
                  <a:gd name="T78" fmla="*/ 994 w 1120"/>
                  <a:gd name="T79" fmla="*/ 175 h 242"/>
                  <a:gd name="T80" fmla="*/ 1028 w 1120"/>
                  <a:gd name="T81" fmla="*/ 162 h 242"/>
                  <a:gd name="T82" fmla="*/ 1058 w 1120"/>
                  <a:gd name="T83" fmla="*/ 148 h 242"/>
                  <a:gd name="T84" fmla="*/ 1082 w 1120"/>
                  <a:gd name="T85" fmla="*/ 133 h 242"/>
                  <a:gd name="T86" fmla="*/ 1100 w 1120"/>
                  <a:gd name="T87" fmla="*/ 117 h 242"/>
                  <a:gd name="T88" fmla="*/ 1112 w 1120"/>
                  <a:gd name="T89" fmla="*/ 100 h 242"/>
                  <a:gd name="T90" fmla="*/ 1119 w 1120"/>
                  <a:gd name="T91" fmla="*/ 8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20" h="242">
                    <a:moveTo>
                      <a:pt x="1120" y="73"/>
                    </a:moveTo>
                    <a:lnTo>
                      <a:pt x="1119" y="67"/>
                    </a:lnTo>
                    <a:lnTo>
                      <a:pt x="1116" y="61"/>
                    </a:lnTo>
                    <a:lnTo>
                      <a:pt x="1112" y="55"/>
                    </a:lnTo>
                    <a:lnTo>
                      <a:pt x="1107" y="49"/>
                    </a:lnTo>
                    <a:lnTo>
                      <a:pt x="1100" y="44"/>
                    </a:lnTo>
                    <a:lnTo>
                      <a:pt x="1091" y="39"/>
                    </a:lnTo>
                    <a:lnTo>
                      <a:pt x="1082" y="35"/>
                    </a:lnTo>
                    <a:lnTo>
                      <a:pt x="1070" y="31"/>
                    </a:lnTo>
                    <a:lnTo>
                      <a:pt x="1058" y="27"/>
                    </a:lnTo>
                    <a:lnTo>
                      <a:pt x="1043" y="24"/>
                    </a:lnTo>
                    <a:lnTo>
                      <a:pt x="1028" y="21"/>
                    </a:lnTo>
                    <a:lnTo>
                      <a:pt x="1011" y="18"/>
                    </a:lnTo>
                    <a:lnTo>
                      <a:pt x="975" y="13"/>
                    </a:lnTo>
                    <a:lnTo>
                      <a:pt x="935" y="9"/>
                    </a:lnTo>
                    <a:lnTo>
                      <a:pt x="889" y="7"/>
                    </a:lnTo>
                    <a:lnTo>
                      <a:pt x="840" y="4"/>
                    </a:lnTo>
                    <a:lnTo>
                      <a:pt x="788" y="3"/>
                    </a:lnTo>
                    <a:lnTo>
                      <a:pt x="732" y="2"/>
                    </a:lnTo>
                    <a:lnTo>
                      <a:pt x="612" y="1"/>
                    </a:lnTo>
                    <a:lnTo>
                      <a:pt x="483" y="0"/>
                    </a:lnTo>
                    <a:lnTo>
                      <a:pt x="370" y="1"/>
                    </a:lnTo>
                    <a:lnTo>
                      <a:pt x="272" y="2"/>
                    </a:lnTo>
                    <a:lnTo>
                      <a:pt x="229" y="3"/>
                    </a:lnTo>
                    <a:lnTo>
                      <a:pt x="188" y="4"/>
                    </a:lnTo>
                    <a:lnTo>
                      <a:pt x="153" y="7"/>
                    </a:lnTo>
                    <a:lnTo>
                      <a:pt x="121" y="9"/>
                    </a:lnTo>
                    <a:lnTo>
                      <a:pt x="93" y="13"/>
                    </a:lnTo>
                    <a:lnTo>
                      <a:pt x="67" y="18"/>
                    </a:lnTo>
                    <a:lnTo>
                      <a:pt x="56" y="21"/>
                    </a:lnTo>
                    <a:lnTo>
                      <a:pt x="47" y="24"/>
                    </a:lnTo>
                    <a:lnTo>
                      <a:pt x="38" y="27"/>
                    </a:lnTo>
                    <a:lnTo>
                      <a:pt x="30" y="31"/>
                    </a:lnTo>
                    <a:lnTo>
                      <a:pt x="23" y="35"/>
                    </a:lnTo>
                    <a:lnTo>
                      <a:pt x="17" y="39"/>
                    </a:lnTo>
                    <a:lnTo>
                      <a:pt x="11" y="44"/>
                    </a:lnTo>
                    <a:lnTo>
                      <a:pt x="7" y="49"/>
                    </a:lnTo>
                    <a:lnTo>
                      <a:pt x="4" y="55"/>
                    </a:lnTo>
                    <a:lnTo>
                      <a:pt x="2" y="61"/>
                    </a:lnTo>
                    <a:lnTo>
                      <a:pt x="0" y="67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2" y="91"/>
                    </a:lnTo>
                    <a:lnTo>
                      <a:pt x="4" y="100"/>
                    </a:lnTo>
                    <a:lnTo>
                      <a:pt x="7" y="108"/>
                    </a:lnTo>
                    <a:lnTo>
                      <a:pt x="11" y="117"/>
                    </a:lnTo>
                    <a:lnTo>
                      <a:pt x="17" y="125"/>
                    </a:lnTo>
                    <a:lnTo>
                      <a:pt x="23" y="133"/>
                    </a:lnTo>
                    <a:lnTo>
                      <a:pt x="30" y="140"/>
                    </a:lnTo>
                    <a:lnTo>
                      <a:pt x="38" y="148"/>
                    </a:lnTo>
                    <a:lnTo>
                      <a:pt x="47" y="155"/>
                    </a:lnTo>
                    <a:lnTo>
                      <a:pt x="56" y="162"/>
                    </a:lnTo>
                    <a:lnTo>
                      <a:pt x="67" y="169"/>
                    </a:lnTo>
                    <a:lnTo>
                      <a:pt x="79" y="175"/>
                    </a:lnTo>
                    <a:lnTo>
                      <a:pt x="93" y="183"/>
                    </a:lnTo>
                    <a:lnTo>
                      <a:pt x="106" y="189"/>
                    </a:lnTo>
                    <a:lnTo>
                      <a:pt x="121" y="194"/>
                    </a:lnTo>
                    <a:lnTo>
                      <a:pt x="136" y="200"/>
                    </a:lnTo>
                    <a:lnTo>
                      <a:pt x="153" y="205"/>
                    </a:lnTo>
                    <a:lnTo>
                      <a:pt x="170" y="210"/>
                    </a:lnTo>
                    <a:lnTo>
                      <a:pt x="188" y="215"/>
                    </a:lnTo>
                    <a:lnTo>
                      <a:pt x="207" y="219"/>
                    </a:lnTo>
                    <a:lnTo>
                      <a:pt x="229" y="223"/>
                    </a:lnTo>
                    <a:lnTo>
                      <a:pt x="250" y="227"/>
                    </a:lnTo>
                    <a:lnTo>
                      <a:pt x="272" y="230"/>
                    </a:lnTo>
                    <a:lnTo>
                      <a:pt x="319" y="235"/>
                    </a:lnTo>
                    <a:lnTo>
                      <a:pt x="370" y="239"/>
                    </a:lnTo>
                    <a:lnTo>
                      <a:pt x="425" y="242"/>
                    </a:lnTo>
                    <a:lnTo>
                      <a:pt x="483" y="242"/>
                    </a:lnTo>
                    <a:lnTo>
                      <a:pt x="549" y="242"/>
                    </a:lnTo>
                    <a:lnTo>
                      <a:pt x="612" y="239"/>
                    </a:lnTo>
                    <a:lnTo>
                      <a:pt x="674" y="235"/>
                    </a:lnTo>
                    <a:lnTo>
                      <a:pt x="732" y="230"/>
                    </a:lnTo>
                    <a:lnTo>
                      <a:pt x="788" y="223"/>
                    </a:lnTo>
                    <a:lnTo>
                      <a:pt x="840" y="215"/>
                    </a:lnTo>
                    <a:lnTo>
                      <a:pt x="889" y="205"/>
                    </a:lnTo>
                    <a:lnTo>
                      <a:pt x="935" y="194"/>
                    </a:lnTo>
                    <a:lnTo>
                      <a:pt x="955" y="189"/>
                    </a:lnTo>
                    <a:lnTo>
                      <a:pt x="975" y="183"/>
                    </a:lnTo>
                    <a:lnTo>
                      <a:pt x="994" y="175"/>
                    </a:lnTo>
                    <a:lnTo>
                      <a:pt x="1011" y="169"/>
                    </a:lnTo>
                    <a:lnTo>
                      <a:pt x="1028" y="162"/>
                    </a:lnTo>
                    <a:lnTo>
                      <a:pt x="1043" y="155"/>
                    </a:lnTo>
                    <a:lnTo>
                      <a:pt x="1058" y="148"/>
                    </a:lnTo>
                    <a:lnTo>
                      <a:pt x="1070" y="140"/>
                    </a:lnTo>
                    <a:lnTo>
                      <a:pt x="1082" y="133"/>
                    </a:lnTo>
                    <a:lnTo>
                      <a:pt x="1091" y="125"/>
                    </a:lnTo>
                    <a:lnTo>
                      <a:pt x="1100" y="117"/>
                    </a:lnTo>
                    <a:lnTo>
                      <a:pt x="1107" y="108"/>
                    </a:lnTo>
                    <a:lnTo>
                      <a:pt x="1112" y="100"/>
                    </a:lnTo>
                    <a:lnTo>
                      <a:pt x="1116" y="91"/>
                    </a:lnTo>
                    <a:lnTo>
                      <a:pt x="1119" y="82"/>
                    </a:lnTo>
                    <a:lnTo>
                      <a:pt x="1120" y="73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02" name="Freeform 114"/>
              <p:cNvSpPr>
                <a:spLocks/>
              </p:cNvSpPr>
              <p:nvPr/>
            </p:nvSpPr>
            <p:spPr bwMode="auto">
              <a:xfrm>
                <a:off x="1111168" y="2954858"/>
                <a:ext cx="127000" cy="19050"/>
              </a:xfrm>
              <a:custGeom>
                <a:avLst/>
                <a:gdLst>
                  <a:gd name="T0" fmla="*/ 0 w 1120"/>
                  <a:gd name="T1" fmla="*/ 9 h 169"/>
                  <a:gd name="T2" fmla="*/ 4 w 1120"/>
                  <a:gd name="T3" fmla="*/ 27 h 169"/>
                  <a:gd name="T4" fmla="*/ 11 w 1120"/>
                  <a:gd name="T5" fmla="*/ 44 h 169"/>
                  <a:gd name="T6" fmla="*/ 23 w 1120"/>
                  <a:gd name="T7" fmla="*/ 60 h 169"/>
                  <a:gd name="T8" fmla="*/ 38 w 1120"/>
                  <a:gd name="T9" fmla="*/ 75 h 169"/>
                  <a:gd name="T10" fmla="*/ 56 w 1120"/>
                  <a:gd name="T11" fmla="*/ 89 h 169"/>
                  <a:gd name="T12" fmla="*/ 79 w 1120"/>
                  <a:gd name="T13" fmla="*/ 102 h 169"/>
                  <a:gd name="T14" fmla="*/ 106 w 1120"/>
                  <a:gd name="T15" fmla="*/ 116 h 169"/>
                  <a:gd name="T16" fmla="*/ 136 w 1120"/>
                  <a:gd name="T17" fmla="*/ 127 h 169"/>
                  <a:gd name="T18" fmla="*/ 170 w 1120"/>
                  <a:gd name="T19" fmla="*/ 137 h 169"/>
                  <a:gd name="T20" fmla="*/ 207 w 1120"/>
                  <a:gd name="T21" fmla="*/ 146 h 169"/>
                  <a:gd name="T22" fmla="*/ 250 w 1120"/>
                  <a:gd name="T23" fmla="*/ 154 h 169"/>
                  <a:gd name="T24" fmla="*/ 319 w 1120"/>
                  <a:gd name="T25" fmla="*/ 162 h 169"/>
                  <a:gd name="T26" fmla="*/ 425 w 1120"/>
                  <a:gd name="T27" fmla="*/ 169 h 169"/>
                  <a:gd name="T28" fmla="*/ 549 w 1120"/>
                  <a:gd name="T29" fmla="*/ 169 h 169"/>
                  <a:gd name="T30" fmla="*/ 674 w 1120"/>
                  <a:gd name="T31" fmla="*/ 162 h 169"/>
                  <a:gd name="T32" fmla="*/ 788 w 1120"/>
                  <a:gd name="T33" fmla="*/ 150 h 169"/>
                  <a:gd name="T34" fmla="*/ 889 w 1120"/>
                  <a:gd name="T35" fmla="*/ 132 h 169"/>
                  <a:gd name="T36" fmla="*/ 955 w 1120"/>
                  <a:gd name="T37" fmla="*/ 116 h 169"/>
                  <a:gd name="T38" fmla="*/ 994 w 1120"/>
                  <a:gd name="T39" fmla="*/ 102 h 169"/>
                  <a:gd name="T40" fmla="*/ 1028 w 1120"/>
                  <a:gd name="T41" fmla="*/ 89 h 169"/>
                  <a:gd name="T42" fmla="*/ 1058 w 1120"/>
                  <a:gd name="T43" fmla="*/ 75 h 169"/>
                  <a:gd name="T44" fmla="*/ 1082 w 1120"/>
                  <a:gd name="T45" fmla="*/ 60 h 169"/>
                  <a:gd name="T46" fmla="*/ 1100 w 1120"/>
                  <a:gd name="T47" fmla="*/ 44 h 169"/>
                  <a:gd name="T48" fmla="*/ 1112 w 1120"/>
                  <a:gd name="T49" fmla="*/ 27 h 169"/>
                  <a:gd name="T50" fmla="*/ 1119 w 1120"/>
                  <a:gd name="T51" fmla="*/ 9 h 169"/>
                  <a:gd name="T52" fmla="*/ 1120 w 1120"/>
                  <a:gd name="T53" fmla="*/ 96 h 169"/>
                  <a:gd name="T54" fmla="*/ 1116 w 1120"/>
                  <a:gd name="T55" fmla="*/ 110 h 169"/>
                  <a:gd name="T56" fmla="*/ 1107 w 1120"/>
                  <a:gd name="T57" fmla="*/ 121 h 169"/>
                  <a:gd name="T58" fmla="*/ 1091 w 1120"/>
                  <a:gd name="T59" fmla="*/ 131 h 169"/>
                  <a:gd name="T60" fmla="*/ 1070 w 1120"/>
                  <a:gd name="T61" fmla="*/ 139 h 169"/>
                  <a:gd name="T62" fmla="*/ 1043 w 1120"/>
                  <a:gd name="T63" fmla="*/ 146 h 169"/>
                  <a:gd name="T64" fmla="*/ 1011 w 1120"/>
                  <a:gd name="T65" fmla="*/ 152 h 169"/>
                  <a:gd name="T66" fmla="*/ 935 w 1120"/>
                  <a:gd name="T67" fmla="*/ 160 h 169"/>
                  <a:gd name="T68" fmla="*/ 840 w 1120"/>
                  <a:gd name="T69" fmla="*/ 166 h 169"/>
                  <a:gd name="T70" fmla="*/ 732 w 1120"/>
                  <a:gd name="T71" fmla="*/ 168 h 169"/>
                  <a:gd name="T72" fmla="*/ 483 w 1120"/>
                  <a:gd name="T73" fmla="*/ 169 h 169"/>
                  <a:gd name="T74" fmla="*/ 272 w 1120"/>
                  <a:gd name="T75" fmla="*/ 168 h 169"/>
                  <a:gd name="T76" fmla="*/ 188 w 1120"/>
                  <a:gd name="T77" fmla="*/ 166 h 169"/>
                  <a:gd name="T78" fmla="*/ 121 w 1120"/>
                  <a:gd name="T79" fmla="*/ 160 h 169"/>
                  <a:gd name="T80" fmla="*/ 67 w 1120"/>
                  <a:gd name="T81" fmla="*/ 152 h 169"/>
                  <a:gd name="T82" fmla="*/ 47 w 1120"/>
                  <a:gd name="T83" fmla="*/ 146 h 169"/>
                  <a:gd name="T84" fmla="*/ 30 w 1120"/>
                  <a:gd name="T85" fmla="*/ 139 h 169"/>
                  <a:gd name="T86" fmla="*/ 17 w 1120"/>
                  <a:gd name="T87" fmla="*/ 131 h 169"/>
                  <a:gd name="T88" fmla="*/ 7 w 1120"/>
                  <a:gd name="T89" fmla="*/ 121 h 169"/>
                  <a:gd name="T90" fmla="*/ 2 w 1120"/>
                  <a:gd name="T91" fmla="*/ 110 h 169"/>
                  <a:gd name="T92" fmla="*/ 0 w 1120"/>
                  <a:gd name="T93" fmla="*/ 96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20" h="169">
                    <a:moveTo>
                      <a:pt x="0" y="0"/>
                    </a:moveTo>
                    <a:lnTo>
                      <a:pt x="0" y="9"/>
                    </a:lnTo>
                    <a:lnTo>
                      <a:pt x="2" y="18"/>
                    </a:lnTo>
                    <a:lnTo>
                      <a:pt x="4" y="27"/>
                    </a:lnTo>
                    <a:lnTo>
                      <a:pt x="7" y="35"/>
                    </a:lnTo>
                    <a:lnTo>
                      <a:pt x="11" y="44"/>
                    </a:lnTo>
                    <a:lnTo>
                      <a:pt x="17" y="52"/>
                    </a:lnTo>
                    <a:lnTo>
                      <a:pt x="23" y="60"/>
                    </a:lnTo>
                    <a:lnTo>
                      <a:pt x="30" y="67"/>
                    </a:lnTo>
                    <a:lnTo>
                      <a:pt x="38" y="75"/>
                    </a:lnTo>
                    <a:lnTo>
                      <a:pt x="47" y="82"/>
                    </a:lnTo>
                    <a:lnTo>
                      <a:pt x="56" y="89"/>
                    </a:lnTo>
                    <a:lnTo>
                      <a:pt x="67" y="96"/>
                    </a:lnTo>
                    <a:lnTo>
                      <a:pt x="79" y="102"/>
                    </a:lnTo>
                    <a:lnTo>
                      <a:pt x="93" y="110"/>
                    </a:lnTo>
                    <a:lnTo>
                      <a:pt x="106" y="116"/>
                    </a:lnTo>
                    <a:lnTo>
                      <a:pt x="121" y="121"/>
                    </a:lnTo>
                    <a:lnTo>
                      <a:pt x="136" y="127"/>
                    </a:lnTo>
                    <a:lnTo>
                      <a:pt x="153" y="132"/>
                    </a:lnTo>
                    <a:lnTo>
                      <a:pt x="170" y="137"/>
                    </a:lnTo>
                    <a:lnTo>
                      <a:pt x="188" y="142"/>
                    </a:lnTo>
                    <a:lnTo>
                      <a:pt x="207" y="146"/>
                    </a:lnTo>
                    <a:lnTo>
                      <a:pt x="229" y="150"/>
                    </a:lnTo>
                    <a:lnTo>
                      <a:pt x="250" y="154"/>
                    </a:lnTo>
                    <a:lnTo>
                      <a:pt x="272" y="157"/>
                    </a:lnTo>
                    <a:lnTo>
                      <a:pt x="319" y="162"/>
                    </a:lnTo>
                    <a:lnTo>
                      <a:pt x="370" y="166"/>
                    </a:lnTo>
                    <a:lnTo>
                      <a:pt x="425" y="169"/>
                    </a:lnTo>
                    <a:lnTo>
                      <a:pt x="483" y="169"/>
                    </a:lnTo>
                    <a:lnTo>
                      <a:pt x="549" y="169"/>
                    </a:lnTo>
                    <a:lnTo>
                      <a:pt x="612" y="166"/>
                    </a:lnTo>
                    <a:lnTo>
                      <a:pt x="674" y="162"/>
                    </a:lnTo>
                    <a:lnTo>
                      <a:pt x="732" y="157"/>
                    </a:lnTo>
                    <a:lnTo>
                      <a:pt x="788" y="150"/>
                    </a:lnTo>
                    <a:lnTo>
                      <a:pt x="840" y="142"/>
                    </a:lnTo>
                    <a:lnTo>
                      <a:pt x="889" y="132"/>
                    </a:lnTo>
                    <a:lnTo>
                      <a:pt x="935" y="121"/>
                    </a:lnTo>
                    <a:lnTo>
                      <a:pt x="955" y="116"/>
                    </a:lnTo>
                    <a:lnTo>
                      <a:pt x="975" y="110"/>
                    </a:lnTo>
                    <a:lnTo>
                      <a:pt x="994" y="102"/>
                    </a:lnTo>
                    <a:lnTo>
                      <a:pt x="1011" y="96"/>
                    </a:lnTo>
                    <a:lnTo>
                      <a:pt x="1028" y="89"/>
                    </a:lnTo>
                    <a:lnTo>
                      <a:pt x="1043" y="82"/>
                    </a:lnTo>
                    <a:lnTo>
                      <a:pt x="1058" y="75"/>
                    </a:lnTo>
                    <a:lnTo>
                      <a:pt x="1070" y="67"/>
                    </a:lnTo>
                    <a:lnTo>
                      <a:pt x="1082" y="60"/>
                    </a:lnTo>
                    <a:lnTo>
                      <a:pt x="1091" y="52"/>
                    </a:lnTo>
                    <a:lnTo>
                      <a:pt x="1100" y="44"/>
                    </a:lnTo>
                    <a:lnTo>
                      <a:pt x="1107" y="35"/>
                    </a:lnTo>
                    <a:lnTo>
                      <a:pt x="1112" y="27"/>
                    </a:lnTo>
                    <a:lnTo>
                      <a:pt x="1116" y="18"/>
                    </a:lnTo>
                    <a:lnTo>
                      <a:pt x="1119" y="9"/>
                    </a:lnTo>
                    <a:lnTo>
                      <a:pt x="1120" y="0"/>
                    </a:lnTo>
                    <a:lnTo>
                      <a:pt x="1120" y="96"/>
                    </a:lnTo>
                    <a:lnTo>
                      <a:pt x="1119" y="103"/>
                    </a:lnTo>
                    <a:lnTo>
                      <a:pt x="1116" y="110"/>
                    </a:lnTo>
                    <a:lnTo>
                      <a:pt x="1112" y="116"/>
                    </a:lnTo>
                    <a:lnTo>
                      <a:pt x="1107" y="121"/>
                    </a:lnTo>
                    <a:lnTo>
                      <a:pt x="1100" y="126"/>
                    </a:lnTo>
                    <a:lnTo>
                      <a:pt x="1091" y="131"/>
                    </a:lnTo>
                    <a:lnTo>
                      <a:pt x="1082" y="135"/>
                    </a:lnTo>
                    <a:lnTo>
                      <a:pt x="1070" y="139"/>
                    </a:lnTo>
                    <a:lnTo>
                      <a:pt x="1058" y="143"/>
                    </a:lnTo>
                    <a:lnTo>
                      <a:pt x="1043" y="146"/>
                    </a:lnTo>
                    <a:lnTo>
                      <a:pt x="1028" y="149"/>
                    </a:lnTo>
                    <a:lnTo>
                      <a:pt x="1011" y="152"/>
                    </a:lnTo>
                    <a:lnTo>
                      <a:pt x="975" y="157"/>
                    </a:lnTo>
                    <a:lnTo>
                      <a:pt x="935" y="160"/>
                    </a:lnTo>
                    <a:lnTo>
                      <a:pt x="889" y="163"/>
                    </a:lnTo>
                    <a:lnTo>
                      <a:pt x="840" y="166"/>
                    </a:lnTo>
                    <a:lnTo>
                      <a:pt x="788" y="167"/>
                    </a:lnTo>
                    <a:lnTo>
                      <a:pt x="732" y="168"/>
                    </a:lnTo>
                    <a:lnTo>
                      <a:pt x="612" y="169"/>
                    </a:lnTo>
                    <a:lnTo>
                      <a:pt x="483" y="169"/>
                    </a:lnTo>
                    <a:lnTo>
                      <a:pt x="370" y="169"/>
                    </a:lnTo>
                    <a:lnTo>
                      <a:pt x="272" y="168"/>
                    </a:lnTo>
                    <a:lnTo>
                      <a:pt x="229" y="167"/>
                    </a:lnTo>
                    <a:lnTo>
                      <a:pt x="188" y="166"/>
                    </a:lnTo>
                    <a:lnTo>
                      <a:pt x="153" y="163"/>
                    </a:lnTo>
                    <a:lnTo>
                      <a:pt x="121" y="160"/>
                    </a:lnTo>
                    <a:lnTo>
                      <a:pt x="93" y="157"/>
                    </a:lnTo>
                    <a:lnTo>
                      <a:pt x="67" y="152"/>
                    </a:lnTo>
                    <a:lnTo>
                      <a:pt x="56" y="149"/>
                    </a:lnTo>
                    <a:lnTo>
                      <a:pt x="47" y="146"/>
                    </a:lnTo>
                    <a:lnTo>
                      <a:pt x="38" y="143"/>
                    </a:lnTo>
                    <a:lnTo>
                      <a:pt x="30" y="139"/>
                    </a:lnTo>
                    <a:lnTo>
                      <a:pt x="23" y="135"/>
                    </a:lnTo>
                    <a:lnTo>
                      <a:pt x="17" y="131"/>
                    </a:lnTo>
                    <a:lnTo>
                      <a:pt x="11" y="126"/>
                    </a:lnTo>
                    <a:lnTo>
                      <a:pt x="7" y="121"/>
                    </a:lnTo>
                    <a:lnTo>
                      <a:pt x="4" y="116"/>
                    </a:lnTo>
                    <a:lnTo>
                      <a:pt x="2" y="110"/>
                    </a:lnTo>
                    <a:lnTo>
                      <a:pt x="0" y="103"/>
                    </a:lnTo>
                    <a:lnTo>
                      <a:pt x="0" y="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03" name="Freeform 115"/>
              <p:cNvSpPr>
                <a:spLocks/>
              </p:cNvSpPr>
              <p:nvPr/>
            </p:nvSpPr>
            <p:spPr bwMode="auto">
              <a:xfrm>
                <a:off x="1096880" y="2921520"/>
                <a:ext cx="131763" cy="25400"/>
              </a:xfrm>
              <a:custGeom>
                <a:avLst/>
                <a:gdLst>
                  <a:gd name="T0" fmla="*/ 1151 w 1168"/>
                  <a:gd name="T1" fmla="*/ 24 h 217"/>
                  <a:gd name="T2" fmla="*/ 1035 w 1168"/>
                  <a:gd name="T3" fmla="*/ 16 h 217"/>
                  <a:gd name="T4" fmla="*/ 852 w 1168"/>
                  <a:gd name="T5" fmla="*/ 7 h 217"/>
                  <a:gd name="T6" fmla="*/ 649 w 1168"/>
                  <a:gd name="T7" fmla="*/ 1 h 217"/>
                  <a:gd name="T8" fmla="*/ 441 w 1168"/>
                  <a:gd name="T9" fmla="*/ 1 h 217"/>
                  <a:gd name="T10" fmla="*/ 242 w 1168"/>
                  <a:gd name="T11" fmla="*/ 7 h 217"/>
                  <a:gd name="T12" fmla="*/ 93 w 1168"/>
                  <a:gd name="T13" fmla="*/ 16 h 217"/>
                  <a:gd name="T14" fmla="*/ 11 w 1168"/>
                  <a:gd name="T15" fmla="*/ 24 h 217"/>
                  <a:gd name="T16" fmla="*/ 1 w 1168"/>
                  <a:gd name="T17" fmla="*/ 42 h 217"/>
                  <a:gd name="T18" fmla="*/ 6 w 1168"/>
                  <a:gd name="T19" fmla="*/ 74 h 217"/>
                  <a:gd name="T20" fmla="*/ 17 w 1168"/>
                  <a:gd name="T21" fmla="*/ 101 h 217"/>
                  <a:gd name="T22" fmla="*/ 32 w 1168"/>
                  <a:gd name="T23" fmla="*/ 125 h 217"/>
                  <a:gd name="T24" fmla="*/ 53 w 1168"/>
                  <a:gd name="T25" fmla="*/ 146 h 217"/>
                  <a:gd name="T26" fmla="*/ 79 w 1168"/>
                  <a:gd name="T27" fmla="*/ 163 h 217"/>
                  <a:gd name="T28" fmla="*/ 108 w 1168"/>
                  <a:gd name="T29" fmla="*/ 177 h 217"/>
                  <a:gd name="T30" fmla="*/ 142 w 1168"/>
                  <a:gd name="T31" fmla="*/ 189 h 217"/>
                  <a:gd name="T32" fmla="*/ 179 w 1168"/>
                  <a:gd name="T33" fmla="*/ 198 h 217"/>
                  <a:gd name="T34" fmla="*/ 220 w 1168"/>
                  <a:gd name="T35" fmla="*/ 205 h 217"/>
                  <a:gd name="T36" fmla="*/ 287 w 1168"/>
                  <a:gd name="T37" fmla="*/ 212 h 217"/>
                  <a:gd name="T38" fmla="*/ 388 w 1168"/>
                  <a:gd name="T39" fmla="*/ 216 h 217"/>
                  <a:gd name="T40" fmla="*/ 498 w 1168"/>
                  <a:gd name="T41" fmla="*/ 217 h 217"/>
                  <a:gd name="T42" fmla="*/ 601 w 1168"/>
                  <a:gd name="T43" fmla="*/ 217 h 217"/>
                  <a:gd name="T44" fmla="*/ 699 w 1168"/>
                  <a:gd name="T45" fmla="*/ 216 h 217"/>
                  <a:gd name="T46" fmla="*/ 801 w 1168"/>
                  <a:gd name="T47" fmla="*/ 212 h 217"/>
                  <a:gd name="T48" fmla="*/ 877 w 1168"/>
                  <a:gd name="T49" fmla="*/ 205 h 217"/>
                  <a:gd name="T50" fmla="*/ 926 w 1168"/>
                  <a:gd name="T51" fmla="*/ 198 h 217"/>
                  <a:gd name="T52" fmla="*/ 972 w 1168"/>
                  <a:gd name="T53" fmla="*/ 189 h 217"/>
                  <a:gd name="T54" fmla="*/ 1015 w 1168"/>
                  <a:gd name="T55" fmla="*/ 177 h 217"/>
                  <a:gd name="T56" fmla="*/ 1055 w 1168"/>
                  <a:gd name="T57" fmla="*/ 163 h 217"/>
                  <a:gd name="T58" fmla="*/ 1090 w 1168"/>
                  <a:gd name="T59" fmla="*/ 146 h 217"/>
                  <a:gd name="T60" fmla="*/ 1119 w 1168"/>
                  <a:gd name="T61" fmla="*/ 125 h 217"/>
                  <a:gd name="T62" fmla="*/ 1142 w 1168"/>
                  <a:gd name="T63" fmla="*/ 101 h 217"/>
                  <a:gd name="T64" fmla="*/ 1158 w 1168"/>
                  <a:gd name="T65" fmla="*/ 74 h 217"/>
                  <a:gd name="T66" fmla="*/ 1167 w 1168"/>
                  <a:gd name="T67" fmla="*/ 4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8" h="217">
                    <a:moveTo>
                      <a:pt x="1168" y="25"/>
                    </a:moveTo>
                    <a:lnTo>
                      <a:pt x="1151" y="24"/>
                    </a:lnTo>
                    <a:lnTo>
                      <a:pt x="1105" y="21"/>
                    </a:lnTo>
                    <a:lnTo>
                      <a:pt x="1035" y="16"/>
                    </a:lnTo>
                    <a:lnTo>
                      <a:pt x="950" y="12"/>
                    </a:lnTo>
                    <a:lnTo>
                      <a:pt x="852" y="7"/>
                    </a:lnTo>
                    <a:lnTo>
                      <a:pt x="750" y="3"/>
                    </a:lnTo>
                    <a:lnTo>
                      <a:pt x="649" y="1"/>
                    </a:lnTo>
                    <a:lnTo>
                      <a:pt x="556" y="0"/>
                    </a:lnTo>
                    <a:lnTo>
                      <a:pt x="441" y="1"/>
                    </a:lnTo>
                    <a:lnTo>
                      <a:pt x="336" y="3"/>
                    </a:lnTo>
                    <a:lnTo>
                      <a:pt x="242" y="7"/>
                    </a:lnTo>
                    <a:lnTo>
                      <a:pt x="160" y="12"/>
                    </a:lnTo>
                    <a:lnTo>
                      <a:pt x="93" y="16"/>
                    </a:lnTo>
                    <a:lnTo>
                      <a:pt x="42" y="21"/>
                    </a:lnTo>
                    <a:lnTo>
                      <a:pt x="11" y="24"/>
                    </a:lnTo>
                    <a:lnTo>
                      <a:pt x="0" y="25"/>
                    </a:lnTo>
                    <a:lnTo>
                      <a:pt x="1" y="42"/>
                    </a:lnTo>
                    <a:lnTo>
                      <a:pt x="3" y="58"/>
                    </a:lnTo>
                    <a:lnTo>
                      <a:pt x="6" y="74"/>
                    </a:lnTo>
                    <a:lnTo>
                      <a:pt x="11" y="88"/>
                    </a:lnTo>
                    <a:lnTo>
                      <a:pt x="17" y="101"/>
                    </a:lnTo>
                    <a:lnTo>
                      <a:pt x="24" y="114"/>
                    </a:lnTo>
                    <a:lnTo>
                      <a:pt x="32" y="125"/>
                    </a:lnTo>
                    <a:lnTo>
                      <a:pt x="42" y="136"/>
                    </a:lnTo>
                    <a:lnTo>
                      <a:pt x="53" y="146"/>
                    </a:lnTo>
                    <a:lnTo>
                      <a:pt x="65" y="155"/>
                    </a:lnTo>
                    <a:lnTo>
                      <a:pt x="79" y="163"/>
                    </a:lnTo>
                    <a:lnTo>
                      <a:pt x="93" y="171"/>
                    </a:lnTo>
                    <a:lnTo>
                      <a:pt x="108" y="177"/>
                    </a:lnTo>
                    <a:lnTo>
                      <a:pt x="125" y="183"/>
                    </a:lnTo>
                    <a:lnTo>
                      <a:pt x="142" y="189"/>
                    </a:lnTo>
                    <a:lnTo>
                      <a:pt x="160" y="193"/>
                    </a:lnTo>
                    <a:lnTo>
                      <a:pt x="179" y="198"/>
                    </a:lnTo>
                    <a:lnTo>
                      <a:pt x="199" y="201"/>
                    </a:lnTo>
                    <a:lnTo>
                      <a:pt x="220" y="205"/>
                    </a:lnTo>
                    <a:lnTo>
                      <a:pt x="242" y="207"/>
                    </a:lnTo>
                    <a:lnTo>
                      <a:pt x="287" y="212"/>
                    </a:lnTo>
                    <a:lnTo>
                      <a:pt x="336" y="214"/>
                    </a:lnTo>
                    <a:lnTo>
                      <a:pt x="388" y="216"/>
                    </a:lnTo>
                    <a:lnTo>
                      <a:pt x="441" y="217"/>
                    </a:lnTo>
                    <a:lnTo>
                      <a:pt x="498" y="217"/>
                    </a:lnTo>
                    <a:lnTo>
                      <a:pt x="556" y="217"/>
                    </a:lnTo>
                    <a:lnTo>
                      <a:pt x="601" y="217"/>
                    </a:lnTo>
                    <a:lnTo>
                      <a:pt x="649" y="217"/>
                    </a:lnTo>
                    <a:lnTo>
                      <a:pt x="699" y="216"/>
                    </a:lnTo>
                    <a:lnTo>
                      <a:pt x="750" y="214"/>
                    </a:lnTo>
                    <a:lnTo>
                      <a:pt x="801" y="212"/>
                    </a:lnTo>
                    <a:lnTo>
                      <a:pt x="852" y="207"/>
                    </a:lnTo>
                    <a:lnTo>
                      <a:pt x="877" y="205"/>
                    </a:lnTo>
                    <a:lnTo>
                      <a:pt x="901" y="201"/>
                    </a:lnTo>
                    <a:lnTo>
                      <a:pt x="926" y="198"/>
                    </a:lnTo>
                    <a:lnTo>
                      <a:pt x="950" y="193"/>
                    </a:lnTo>
                    <a:lnTo>
                      <a:pt x="972" y="189"/>
                    </a:lnTo>
                    <a:lnTo>
                      <a:pt x="994" y="183"/>
                    </a:lnTo>
                    <a:lnTo>
                      <a:pt x="1015" y="177"/>
                    </a:lnTo>
                    <a:lnTo>
                      <a:pt x="1035" y="171"/>
                    </a:lnTo>
                    <a:lnTo>
                      <a:pt x="1055" y="163"/>
                    </a:lnTo>
                    <a:lnTo>
                      <a:pt x="1073" y="155"/>
                    </a:lnTo>
                    <a:lnTo>
                      <a:pt x="1090" y="146"/>
                    </a:lnTo>
                    <a:lnTo>
                      <a:pt x="1105" y="136"/>
                    </a:lnTo>
                    <a:lnTo>
                      <a:pt x="1119" y="125"/>
                    </a:lnTo>
                    <a:lnTo>
                      <a:pt x="1131" y="114"/>
                    </a:lnTo>
                    <a:lnTo>
                      <a:pt x="1142" y="101"/>
                    </a:lnTo>
                    <a:lnTo>
                      <a:pt x="1151" y="88"/>
                    </a:lnTo>
                    <a:lnTo>
                      <a:pt x="1158" y="74"/>
                    </a:lnTo>
                    <a:lnTo>
                      <a:pt x="1163" y="58"/>
                    </a:lnTo>
                    <a:lnTo>
                      <a:pt x="1167" y="42"/>
                    </a:lnTo>
                    <a:lnTo>
                      <a:pt x="1168" y="25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04" name="Freeform 116"/>
              <p:cNvSpPr>
                <a:spLocks/>
              </p:cNvSpPr>
              <p:nvPr/>
            </p:nvSpPr>
            <p:spPr bwMode="auto">
              <a:xfrm>
                <a:off x="1096880" y="2924695"/>
                <a:ext cx="131763" cy="30163"/>
              </a:xfrm>
              <a:custGeom>
                <a:avLst/>
                <a:gdLst>
                  <a:gd name="T0" fmla="*/ 1 w 1168"/>
                  <a:gd name="T1" fmla="*/ 17 h 265"/>
                  <a:gd name="T2" fmla="*/ 6 w 1168"/>
                  <a:gd name="T3" fmla="*/ 49 h 265"/>
                  <a:gd name="T4" fmla="*/ 17 w 1168"/>
                  <a:gd name="T5" fmla="*/ 76 h 265"/>
                  <a:gd name="T6" fmla="*/ 32 w 1168"/>
                  <a:gd name="T7" fmla="*/ 100 h 265"/>
                  <a:gd name="T8" fmla="*/ 53 w 1168"/>
                  <a:gd name="T9" fmla="*/ 121 h 265"/>
                  <a:gd name="T10" fmla="*/ 79 w 1168"/>
                  <a:gd name="T11" fmla="*/ 138 h 265"/>
                  <a:gd name="T12" fmla="*/ 108 w 1168"/>
                  <a:gd name="T13" fmla="*/ 152 h 265"/>
                  <a:gd name="T14" fmla="*/ 142 w 1168"/>
                  <a:gd name="T15" fmla="*/ 164 h 265"/>
                  <a:gd name="T16" fmla="*/ 179 w 1168"/>
                  <a:gd name="T17" fmla="*/ 173 h 265"/>
                  <a:gd name="T18" fmla="*/ 220 w 1168"/>
                  <a:gd name="T19" fmla="*/ 180 h 265"/>
                  <a:gd name="T20" fmla="*/ 287 w 1168"/>
                  <a:gd name="T21" fmla="*/ 187 h 265"/>
                  <a:gd name="T22" fmla="*/ 388 w 1168"/>
                  <a:gd name="T23" fmla="*/ 191 h 265"/>
                  <a:gd name="T24" fmla="*/ 498 w 1168"/>
                  <a:gd name="T25" fmla="*/ 192 h 265"/>
                  <a:gd name="T26" fmla="*/ 601 w 1168"/>
                  <a:gd name="T27" fmla="*/ 192 h 265"/>
                  <a:gd name="T28" fmla="*/ 699 w 1168"/>
                  <a:gd name="T29" fmla="*/ 191 h 265"/>
                  <a:gd name="T30" fmla="*/ 801 w 1168"/>
                  <a:gd name="T31" fmla="*/ 187 h 265"/>
                  <a:gd name="T32" fmla="*/ 877 w 1168"/>
                  <a:gd name="T33" fmla="*/ 180 h 265"/>
                  <a:gd name="T34" fmla="*/ 926 w 1168"/>
                  <a:gd name="T35" fmla="*/ 173 h 265"/>
                  <a:gd name="T36" fmla="*/ 972 w 1168"/>
                  <a:gd name="T37" fmla="*/ 164 h 265"/>
                  <a:gd name="T38" fmla="*/ 1015 w 1168"/>
                  <a:gd name="T39" fmla="*/ 152 h 265"/>
                  <a:gd name="T40" fmla="*/ 1055 w 1168"/>
                  <a:gd name="T41" fmla="*/ 138 h 265"/>
                  <a:gd name="T42" fmla="*/ 1090 w 1168"/>
                  <a:gd name="T43" fmla="*/ 121 h 265"/>
                  <a:gd name="T44" fmla="*/ 1119 w 1168"/>
                  <a:gd name="T45" fmla="*/ 100 h 265"/>
                  <a:gd name="T46" fmla="*/ 1142 w 1168"/>
                  <a:gd name="T47" fmla="*/ 76 h 265"/>
                  <a:gd name="T48" fmla="*/ 1158 w 1168"/>
                  <a:gd name="T49" fmla="*/ 49 h 265"/>
                  <a:gd name="T50" fmla="*/ 1167 w 1168"/>
                  <a:gd name="T51" fmla="*/ 17 h 265"/>
                  <a:gd name="T52" fmla="*/ 1168 w 1168"/>
                  <a:gd name="T53" fmla="*/ 192 h 265"/>
                  <a:gd name="T54" fmla="*/ 1105 w 1168"/>
                  <a:gd name="T55" fmla="*/ 204 h 265"/>
                  <a:gd name="T56" fmla="*/ 950 w 1168"/>
                  <a:gd name="T57" fmla="*/ 229 h 265"/>
                  <a:gd name="T58" fmla="*/ 852 w 1168"/>
                  <a:gd name="T59" fmla="*/ 242 h 265"/>
                  <a:gd name="T60" fmla="*/ 750 w 1168"/>
                  <a:gd name="T61" fmla="*/ 254 h 265"/>
                  <a:gd name="T62" fmla="*/ 649 w 1168"/>
                  <a:gd name="T63" fmla="*/ 262 h 265"/>
                  <a:gd name="T64" fmla="*/ 556 w 1168"/>
                  <a:gd name="T65" fmla="*/ 265 h 265"/>
                  <a:gd name="T66" fmla="*/ 441 w 1168"/>
                  <a:gd name="T67" fmla="*/ 262 h 265"/>
                  <a:gd name="T68" fmla="*/ 336 w 1168"/>
                  <a:gd name="T69" fmla="*/ 254 h 265"/>
                  <a:gd name="T70" fmla="*/ 242 w 1168"/>
                  <a:gd name="T71" fmla="*/ 242 h 265"/>
                  <a:gd name="T72" fmla="*/ 160 w 1168"/>
                  <a:gd name="T73" fmla="*/ 229 h 265"/>
                  <a:gd name="T74" fmla="*/ 42 w 1168"/>
                  <a:gd name="T75" fmla="*/ 204 h 265"/>
                  <a:gd name="T76" fmla="*/ 0 w 1168"/>
                  <a:gd name="T77" fmla="*/ 192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68" h="265">
                    <a:moveTo>
                      <a:pt x="0" y="0"/>
                    </a:moveTo>
                    <a:lnTo>
                      <a:pt x="1" y="17"/>
                    </a:lnTo>
                    <a:lnTo>
                      <a:pt x="3" y="33"/>
                    </a:lnTo>
                    <a:lnTo>
                      <a:pt x="6" y="49"/>
                    </a:lnTo>
                    <a:lnTo>
                      <a:pt x="11" y="63"/>
                    </a:lnTo>
                    <a:lnTo>
                      <a:pt x="17" y="76"/>
                    </a:lnTo>
                    <a:lnTo>
                      <a:pt x="24" y="89"/>
                    </a:lnTo>
                    <a:lnTo>
                      <a:pt x="32" y="100"/>
                    </a:lnTo>
                    <a:lnTo>
                      <a:pt x="42" y="111"/>
                    </a:lnTo>
                    <a:lnTo>
                      <a:pt x="53" y="121"/>
                    </a:lnTo>
                    <a:lnTo>
                      <a:pt x="65" y="130"/>
                    </a:lnTo>
                    <a:lnTo>
                      <a:pt x="79" y="138"/>
                    </a:lnTo>
                    <a:lnTo>
                      <a:pt x="93" y="146"/>
                    </a:lnTo>
                    <a:lnTo>
                      <a:pt x="108" y="152"/>
                    </a:lnTo>
                    <a:lnTo>
                      <a:pt x="125" y="158"/>
                    </a:lnTo>
                    <a:lnTo>
                      <a:pt x="142" y="164"/>
                    </a:lnTo>
                    <a:lnTo>
                      <a:pt x="160" y="168"/>
                    </a:lnTo>
                    <a:lnTo>
                      <a:pt x="179" y="173"/>
                    </a:lnTo>
                    <a:lnTo>
                      <a:pt x="199" y="176"/>
                    </a:lnTo>
                    <a:lnTo>
                      <a:pt x="220" y="180"/>
                    </a:lnTo>
                    <a:lnTo>
                      <a:pt x="242" y="182"/>
                    </a:lnTo>
                    <a:lnTo>
                      <a:pt x="287" y="187"/>
                    </a:lnTo>
                    <a:lnTo>
                      <a:pt x="336" y="189"/>
                    </a:lnTo>
                    <a:lnTo>
                      <a:pt x="388" y="191"/>
                    </a:lnTo>
                    <a:lnTo>
                      <a:pt x="441" y="192"/>
                    </a:lnTo>
                    <a:lnTo>
                      <a:pt x="498" y="192"/>
                    </a:lnTo>
                    <a:lnTo>
                      <a:pt x="556" y="192"/>
                    </a:lnTo>
                    <a:lnTo>
                      <a:pt x="601" y="192"/>
                    </a:lnTo>
                    <a:lnTo>
                      <a:pt x="649" y="192"/>
                    </a:lnTo>
                    <a:lnTo>
                      <a:pt x="699" y="191"/>
                    </a:lnTo>
                    <a:lnTo>
                      <a:pt x="750" y="189"/>
                    </a:lnTo>
                    <a:lnTo>
                      <a:pt x="801" y="187"/>
                    </a:lnTo>
                    <a:lnTo>
                      <a:pt x="852" y="182"/>
                    </a:lnTo>
                    <a:lnTo>
                      <a:pt x="877" y="180"/>
                    </a:lnTo>
                    <a:lnTo>
                      <a:pt x="901" y="176"/>
                    </a:lnTo>
                    <a:lnTo>
                      <a:pt x="926" y="173"/>
                    </a:lnTo>
                    <a:lnTo>
                      <a:pt x="950" y="168"/>
                    </a:lnTo>
                    <a:lnTo>
                      <a:pt x="972" y="164"/>
                    </a:lnTo>
                    <a:lnTo>
                      <a:pt x="994" y="158"/>
                    </a:lnTo>
                    <a:lnTo>
                      <a:pt x="1015" y="152"/>
                    </a:lnTo>
                    <a:lnTo>
                      <a:pt x="1035" y="146"/>
                    </a:lnTo>
                    <a:lnTo>
                      <a:pt x="1055" y="138"/>
                    </a:lnTo>
                    <a:lnTo>
                      <a:pt x="1073" y="130"/>
                    </a:lnTo>
                    <a:lnTo>
                      <a:pt x="1090" y="121"/>
                    </a:lnTo>
                    <a:lnTo>
                      <a:pt x="1105" y="111"/>
                    </a:lnTo>
                    <a:lnTo>
                      <a:pt x="1119" y="100"/>
                    </a:lnTo>
                    <a:lnTo>
                      <a:pt x="1131" y="89"/>
                    </a:lnTo>
                    <a:lnTo>
                      <a:pt x="1142" y="76"/>
                    </a:lnTo>
                    <a:lnTo>
                      <a:pt x="1151" y="63"/>
                    </a:lnTo>
                    <a:lnTo>
                      <a:pt x="1158" y="49"/>
                    </a:lnTo>
                    <a:lnTo>
                      <a:pt x="1163" y="33"/>
                    </a:lnTo>
                    <a:lnTo>
                      <a:pt x="1167" y="17"/>
                    </a:lnTo>
                    <a:lnTo>
                      <a:pt x="1168" y="0"/>
                    </a:lnTo>
                    <a:lnTo>
                      <a:pt x="1168" y="192"/>
                    </a:lnTo>
                    <a:lnTo>
                      <a:pt x="1151" y="196"/>
                    </a:lnTo>
                    <a:lnTo>
                      <a:pt x="1105" y="204"/>
                    </a:lnTo>
                    <a:lnTo>
                      <a:pt x="1035" y="215"/>
                    </a:lnTo>
                    <a:lnTo>
                      <a:pt x="950" y="229"/>
                    </a:lnTo>
                    <a:lnTo>
                      <a:pt x="901" y="235"/>
                    </a:lnTo>
                    <a:lnTo>
                      <a:pt x="852" y="242"/>
                    </a:lnTo>
                    <a:lnTo>
                      <a:pt x="801" y="249"/>
                    </a:lnTo>
                    <a:lnTo>
                      <a:pt x="750" y="254"/>
                    </a:lnTo>
                    <a:lnTo>
                      <a:pt x="699" y="259"/>
                    </a:lnTo>
                    <a:lnTo>
                      <a:pt x="649" y="262"/>
                    </a:lnTo>
                    <a:lnTo>
                      <a:pt x="601" y="265"/>
                    </a:lnTo>
                    <a:lnTo>
                      <a:pt x="556" y="265"/>
                    </a:lnTo>
                    <a:lnTo>
                      <a:pt x="498" y="265"/>
                    </a:lnTo>
                    <a:lnTo>
                      <a:pt x="441" y="262"/>
                    </a:lnTo>
                    <a:lnTo>
                      <a:pt x="388" y="259"/>
                    </a:lnTo>
                    <a:lnTo>
                      <a:pt x="336" y="254"/>
                    </a:lnTo>
                    <a:lnTo>
                      <a:pt x="287" y="249"/>
                    </a:lnTo>
                    <a:lnTo>
                      <a:pt x="242" y="242"/>
                    </a:lnTo>
                    <a:lnTo>
                      <a:pt x="199" y="235"/>
                    </a:lnTo>
                    <a:lnTo>
                      <a:pt x="160" y="229"/>
                    </a:lnTo>
                    <a:lnTo>
                      <a:pt x="93" y="215"/>
                    </a:lnTo>
                    <a:lnTo>
                      <a:pt x="42" y="204"/>
                    </a:lnTo>
                    <a:lnTo>
                      <a:pt x="11" y="196"/>
                    </a:lnTo>
                    <a:lnTo>
                      <a:pt x="0" y="1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05" name="Freeform 117"/>
              <p:cNvSpPr>
                <a:spLocks/>
              </p:cNvSpPr>
              <p:nvPr/>
            </p:nvSpPr>
            <p:spPr bwMode="auto">
              <a:xfrm>
                <a:off x="1123868" y="2910408"/>
                <a:ext cx="117475" cy="30163"/>
              </a:xfrm>
              <a:custGeom>
                <a:avLst/>
                <a:gdLst>
                  <a:gd name="T0" fmla="*/ 1030 w 1031"/>
                  <a:gd name="T1" fmla="*/ 94 h 265"/>
                  <a:gd name="T2" fmla="*/ 1028 w 1031"/>
                  <a:gd name="T3" fmla="*/ 77 h 265"/>
                  <a:gd name="T4" fmla="*/ 1022 w 1031"/>
                  <a:gd name="T5" fmla="*/ 62 h 265"/>
                  <a:gd name="T6" fmla="*/ 1014 w 1031"/>
                  <a:gd name="T7" fmla="*/ 49 h 265"/>
                  <a:gd name="T8" fmla="*/ 1002 w 1031"/>
                  <a:gd name="T9" fmla="*/ 38 h 265"/>
                  <a:gd name="T10" fmla="*/ 987 w 1031"/>
                  <a:gd name="T11" fmla="*/ 29 h 265"/>
                  <a:gd name="T12" fmla="*/ 968 w 1031"/>
                  <a:gd name="T13" fmla="*/ 21 h 265"/>
                  <a:gd name="T14" fmla="*/ 945 w 1031"/>
                  <a:gd name="T15" fmla="*/ 15 h 265"/>
                  <a:gd name="T16" fmla="*/ 901 w 1031"/>
                  <a:gd name="T17" fmla="*/ 8 h 265"/>
                  <a:gd name="T18" fmla="*/ 828 w 1031"/>
                  <a:gd name="T19" fmla="*/ 3 h 265"/>
                  <a:gd name="T20" fmla="*/ 677 w 1031"/>
                  <a:gd name="T21" fmla="*/ 0 h 265"/>
                  <a:gd name="T22" fmla="*/ 457 w 1031"/>
                  <a:gd name="T23" fmla="*/ 0 h 265"/>
                  <a:gd name="T24" fmla="*/ 317 w 1031"/>
                  <a:gd name="T25" fmla="*/ 3 h 265"/>
                  <a:gd name="T26" fmla="*/ 227 w 1031"/>
                  <a:gd name="T27" fmla="*/ 8 h 265"/>
                  <a:gd name="T28" fmla="*/ 147 w 1031"/>
                  <a:gd name="T29" fmla="*/ 18 h 265"/>
                  <a:gd name="T30" fmla="*/ 94 w 1031"/>
                  <a:gd name="T31" fmla="*/ 29 h 265"/>
                  <a:gd name="T32" fmla="*/ 65 w 1031"/>
                  <a:gd name="T33" fmla="*/ 38 h 265"/>
                  <a:gd name="T34" fmla="*/ 40 w 1031"/>
                  <a:gd name="T35" fmla="*/ 49 h 265"/>
                  <a:gd name="T36" fmla="*/ 21 w 1031"/>
                  <a:gd name="T37" fmla="*/ 62 h 265"/>
                  <a:gd name="T38" fmla="*/ 8 w 1031"/>
                  <a:gd name="T39" fmla="*/ 77 h 265"/>
                  <a:gd name="T40" fmla="*/ 1 w 1031"/>
                  <a:gd name="T41" fmla="*/ 94 h 265"/>
                  <a:gd name="T42" fmla="*/ 1 w 1031"/>
                  <a:gd name="T43" fmla="*/ 106 h 265"/>
                  <a:gd name="T44" fmla="*/ 8 w 1031"/>
                  <a:gd name="T45" fmla="*/ 113 h 265"/>
                  <a:gd name="T46" fmla="*/ 30 w 1031"/>
                  <a:gd name="T47" fmla="*/ 128 h 265"/>
                  <a:gd name="T48" fmla="*/ 79 w 1031"/>
                  <a:gd name="T49" fmla="*/ 152 h 265"/>
                  <a:gd name="T50" fmla="*/ 147 w 1031"/>
                  <a:gd name="T51" fmla="*/ 180 h 265"/>
                  <a:gd name="T52" fmla="*/ 227 w 1031"/>
                  <a:gd name="T53" fmla="*/ 207 h 265"/>
                  <a:gd name="T54" fmla="*/ 317 w 1031"/>
                  <a:gd name="T55" fmla="*/ 232 h 265"/>
                  <a:gd name="T56" fmla="*/ 386 w 1031"/>
                  <a:gd name="T57" fmla="*/ 249 h 265"/>
                  <a:gd name="T58" fmla="*/ 434 w 1031"/>
                  <a:gd name="T59" fmla="*/ 257 h 265"/>
                  <a:gd name="T60" fmla="*/ 480 w 1031"/>
                  <a:gd name="T61" fmla="*/ 262 h 265"/>
                  <a:gd name="T62" fmla="*/ 526 w 1031"/>
                  <a:gd name="T63" fmla="*/ 265 h 265"/>
                  <a:gd name="T64" fmla="*/ 582 w 1031"/>
                  <a:gd name="T65" fmla="*/ 265 h 265"/>
                  <a:gd name="T66" fmla="*/ 646 w 1031"/>
                  <a:gd name="T67" fmla="*/ 262 h 265"/>
                  <a:gd name="T68" fmla="*/ 706 w 1031"/>
                  <a:gd name="T69" fmla="*/ 257 h 265"/>
                  <a:gd name="T70" fmla="*/ 758 w 1031"/>
                  <a:gd name="T71" fmla="*/ 249 h 265"/>
                  <a:gd name="T72" fmla="*/ 806 w 1031"/>
                  <a:gd name="T73" fmla="*/ 238 h 265"/>
                  <a:gd name="T74" fmla="*/ 848 w 1031"/>
                  <a:gd name="T75" fmla="*/ 226 h 265"/>
                  <a:gd name="T76" fmla="*/ 884 w 1031"/>
                  <a:gd name="T77" fmla="*/ 214 h 265"/>
                  <a:gd name="T78" fmla="*/ 916 w 1031"/>
                  <a:gd name="T79" fmla="*/ 200 h 265"/>
                  <a:gd name="T80" fmla="*/ 945 w 1031"/>
                  <a:gd name="T81" fmla="*/ 187 h 265"/>
                  <a:gd name="T82" fmla="*/ 968 w 1031"/>
                  <a:gd name="T83" fmla="*/ 173 h 265"/>
                  <a:gd name="T84" fmla="*/ 995 w 1031"/>
                  <a:gd name="T85" fmla="*/ 152 h 265"/>
                  <a:gd name="T86" fmla="*/ 1018 w 1031"/>
                  <a:gd name="T87" fmla="*/ 128 h 265"/>
                  <a:gd name="T88" fmla="*/ 1029 w 1031"/>
                  <a:gd name="T89" fmla="*/ 109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31" h="265">
                    <a:moveTo>
                      <a:pt x="1031" y="104"/>
                    </a:moveTo>
                    <a:lnTo>
                      <a:pt x="1030" y="94"/>
                    </a:lnTo>
                    <a:lnTo>
                      <a:pt x="1029" y="85"/>
                    </a:lnTo>
                    <a:lnTo>
                      <a:pt x="1028" y="77"/>
                    </a:lnTo>
                    <a:lnTo>
                      <a:pt x="1025" y="69"/>
                    </a:lnTo>
                    <a:lnTo>
                      <a:pt x="1022" y="62"/>
                    </a:lnTo>
                    <a:lnTo>
                      <a:pt x="1018" y="55"/>
                    </a:lnTo>
                    <a:lnTo>
                      <a:pt x="1014" y="49"/>
                    </a:lnTo>
                    <a:lnTo>
                      <a:pt x="1008" y="43"/>
                    </a:lnTo>
                    <a:lnTo>
                      <a:pt x="1002" y="38"/>
                    </a:lnTo>
                    <a:lnTo>
                      <a:pt x="995" y="33"/>
                    </a:lnTo>
                    <a:lnTo>
                      <a:pt x="987" y="29"/>
                    </a:lnTo>
                    <a:lnTo>
                      <a:pt x="978" y="25"/>
                    </a:lnTo>
                    <a:lnTo>
                      <a:pt x="968" y="21"/>
                    </a:lnTo>
                    <a:lnTo>
                      <a:pt x="957" y="18"/>
                    </a:lnTo>
                    <a:lnTo>
                      <a:pt x="945" y="15"/>
                    </a:lnTo>
                    <a:lnTo>
                      <a:pt x="931" y="13"/>
                    </a:lnTo>
                    <a:lnTo>
                      <a:pt x="901" y="8"/>
                    </a:lnTo>
                    <a:lnTo>
                      <a:pt x="867" y="5"/>
                    </a:lnTo>
                    <a:lnTo>
                      <a:pt x="828" y="3"/>
                    </a:lnTo>
                    <a:lnTo>
                      <a:pt x="782" y="1"/>
                    </a:lnTo>
                    <a:lnTo>
                      <a:pt x="677" y="0"/>
                    </a:lnTo>
                    <a:lnTo>
                      <a:pt x="548" y="0"/>
                    </a:lnTo>
                    <a:lnTo>
                      <a:pt x="457" y="0"/>
                    </a:lnTo>
                    <a:lnTo>
                      <a:pt x="363" y="1"/>
                    </a:lnTo>
                    <a:lnTo>
                      <a:pt x="317" y="3"/>
                    </a:lnTo>
                    <a:lnTo>
                      <a:pt x="272" y="5"/>
                    </a:lnTo>
                    <a:lnTo>
                      <a:pt x="227" y="8"/>
                    </a:lnTo>
                    <a:lnTo>
                      <a:pt x="186" y="13"/>
                    </a:lnTo>
                    <a:lnTo>
                      <a:pt x="147" y="18"/>
                    </a:lnTo>
                    <a:lnTo>
                      <a:pt x="112" y="25"/>
                    </a:lnTo>
                    <a:lnTo>
                      <a:pt x="94" y="29"/>
                    </a:lnTo>
                    <a:lnTo>
                      <a:pt x="79" y="33"/>
                    </a:lnTo>
                    <a:lnTo>
                      <a:pt x="65" y="38"/>
                    </a:lnTo>
                    <a:lnTo>
                      <a:pt x="52" y="43"/>
                    </a:lnTo>
                    <a:lnTo>
                      <a:pt x="40" y="49"/>
                    </a:lnTo>
                    <a:lnTo>
                      <a:pt x="30" y="55"/>
                    </a:lnTo>
                    <a:lnTo>
                      <a:pt x="21" y="62"/>
                    </a:lnTo>
                    <a:lnTo>
                      <a:pt x="14" y="69"/>
                    </a:lnTo>
                    <a:lnTo>
                      <a:pt x="8" y="77"/>
                    </a:lnTo>
                    <a:lnTo>
                      <a:pt x="3" y="85"/>
                    </a:lnTo>
                    <a:lnTo>
                      <a:pt x="1" y="94"/>
                    </a:lnTo>
                    <a:lnTo>
                      <a:pt x="0" y="104"/>
                    </a:lnTo>
                    <a:lnTo>
                      <a:pt x="1" y="106"/>
                    </a:lnTo>
                    <a:lnTo>
                      <a:pt x="3" y="109"/>
                    </a:lnTo>
                    <a:lnTo>
                      <a:pt x="8" y="113"/>
                    </a:lnTo>
                    <a:lnTo>
                      <a:pt x="14" y="117"/>
                    </a:lnTo>
                    <a:lnTo>
                      <a:pt x="30" y="128"/>
                    </a:lnTo>
                    <a:lnTo>
                      <a:pt x="52" y="140"/>
                    </a:lnTo>
                    <a:lnTo>
                      <a:pt x="79" y="152"/>
                    </a:lnTo>
                    <a:lnTo>
                      <a:pt x="112" y="166"/>
                    </a:lnTo>
                    <a:lnTo>
                      <a:pt x="147" y="180"/>
                    </a:lnTo>
                    <a:lnTo>
                      <a:pt x="186" y="194"/>
                    </a:lnTo>
                    <a:lnTo>
                      <a:pt x="227" y="207"/>
                    </a:lnTo>
                    <a:lnTo>
                      <a:pt x="272" y="220"/>
                    </a:lnTo>
                    <a:lnTo>
                      <a:pt x="317" y="232"/>
                    </a:lnTo>
                    <a:lnTo>
                      <a:pt x="363" y="243"/>
                    </a:lnTo>
                    <a:lnTo>
                      <a:pt x="386" y="249"/>
                    </a:lnTo>
                    <a:lnTo>
                      <a:pt x="410" y="253"/>
                    </a:lnTo>
                    <a:lnTo>
                      <a:pt x="434" y="257"/>
                    </a:lnTo>
                    <a:lnTo>
                      <a:pt x="457" y="260"/>
                    </a:lnTo>
                    <a:lnTo>
                      <a:pt x="480" y="262"/>
                    </a:lnTo>
                    <a:lnTo>
                      <a:pt x="502" y="264"/>
                    </a:lnTo>
                    <a:lnTo>
                      <a:pt x="526" y="265"/>
                    </a:lnTo>
                    <a:lnTo>
                      <a:pt x="548" y="265"/>
                    </a:lnTo>
                    <a:lnTo>
                      <a:pt x="582" y="265"/>
                    </a:lnTo>
                    <a:lnTo>
                      <a:pt x="615" y="264"/>
                    </a:lnTo>
                    <a:lnTo>
                      <a:pt x="646" y="262"/>
                    </a:lnTo>
                    <a:lnTo>
                      <a:pt x="677" y="260"/>
                    </a:lnTo>
                    <a:lnTo>
                      <a:pt x="706" y="257"/>
                    </a:lnTo>
                    <a:lnTo>
                      <a:pt x="733" y="253"/>
                    </a:lnTo>
                    <a:lnTo>
                      <a:pt x="758" y="249"/>
                    </a:lnTo>
                    <a:lnTo>
                      <a:pt x="782" y="243"/>
                    </a:lnTo>
                    <a:lnTo>
                      <a:pt x="806" y="238"/>
                    </a:lnTo>
                    <a:lnTo>
                      <a:pt x="828" y="232"/>
                    </a:lnTo>
                    <a:lnTo>
                      <a:pt x="848" y="226"/>
                    </a:lnTo>
                    <a:lnTo>
                      <a:pt x="867" y="220"/>
                    </a:lnTo>
                    <a:lnTo>
                      <a:pt x="884" y="214"/>
                    </a:lnTo>
                    <a:lnTo>
                      <a:pt x="901" y="207"/>
                    </a:lnTo>
                    <a:lnTo>
                      <a:pt x="916" y="200"/>
                    </a:lnTo>
                    <a:lnTo>
                      <a:pt x="931" y="194"/>
                    </a:lnTo>
                    <a:lnTo>
                      <a:pt x="945" y="187"/>
                    </a:lnTo>
                    <a:lnTo>
                      <a:pt x="957" y="180"/>
                    </a:lnTo>
                    <a:lnTo>
                      <a:pt x="968" y="173"/>
                    </a:lnTo>
                    <a:lnTo>
                      <a:pt x="978" y="166"/>
                    </a:lnTo>
                    <a:lnTo>
                      <a:pt x="995" y="152"/>
                    </a:lnTo>
                    <a:lnTo>
                      <a:pt x="1008" y="140"/>
                    </a:lnTo>
                    <a:lnTo>
                      <a:pt x="1018" y="128"/>
                    </a:lnTo>
                    <a:lnTo>
                      <a:pt x="1025" y="117"/>
                    </a:lnTo>
                    <a:lnTo>
                      <a:pt x="1029" y="109"/>
                    </a:lnTo>
                    <a:lnTo>
                      <a:pt x="1031" y="104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06" name="Freeform 118"/>
              <p:cNvSpPr>
                <a:spLocks/>
              </p:cNvSpPr>
              <p:nvPr/>
            </p:nvSpPr>
            <p:spPr bwMode="auto">
              <a:xfrm>
                <a:off x="1123868" y="2921520"/>
                <a:ext cx="117475" cy="25400"/>
              </a:xfrm>
              <a:custGeom>
                <a:avLst/>
                <a:gdLst>
                  <a:gd name="T0" fmla="*/ 1 w 1031"/>
                  <a:gd name="T1" fmla="*/ 2 h 217"/>
                  <a:gd name="T2" fmla="*/ 8 w 1031"/>
                  <a:gd name="T3" fmla="*/ 9 h 217"/>
                  <a:gd name="T4" fmla="*/ 30 w 1031"/>
                  <a:gd name="T5" fmla="*/ 24 h 217"/>
                  <a:gd name="T6" fmla="*/ 79 w 1031"/>
                  <a:gd name="T7" fmla="*/ 48 h 217"/>
                  <a:gd name="T8" fmla="*/ 147 w 1031"/>
                  <a:gd name="T9" fmla="*/ 76 h 217"/>
                  <a:gd name="T10" fmla="*/ 227 w 1031"/>
                  <a:gd name="T11" fmla="*/ 103 h 217"/>
                  <a:gd name="T12" fmla="*/ 317 w 1031"/>
                  <a:gd name="T13" fmla="*/ 128 h 217"/>
                  <a:gd name="T14" fmla="*/ 386 w 1031"/>
                  <a:gd name="T15" fmla="*/ 145 h 217"/>
                  <a:gd name="T16" fmla="*/ 434 w 1031"/>
                  <a:gd name="T17" fmla="*/ 153 h 217"/>
                  <a:gd name="T18" fmla="*/ 480 w 1031"/>
                  <a:gd name="T19" fmla="*/ 158 h 217"/>
                  <a:gd name="T20" fmla="*/ 526 w 1031"/>
                  <a:gd name="T21" fmla="*/ 161 h 217"/>
                  <a:gd name="T22" fmla="*/ 582 w 1031"/>
                  <a:gd name="T23" fmla="*/ 161 h 217"/>
                  <a:gd name="T24" fmla="*/ 646 w 1031"/>
                  <a:gd name="T25" fmla="*/ 158 h 217"/>
                  <a:gd name="T26" fmla="*/ 706 w 1031"/>
                  <a:gd name="T27" fmla="*/ 153 h 217"/>
                  <a:gd name="T28" fmla="*/ 758 w 1031"/>
                  <a:gd name="T29" fmla="*/ 145 h 217"/>
                  <a:gd name="T30" fmla="*/ 806 w 1031"/>
                  <a:gd name="T31" fmla="*/ 134 h 217"/>
                  <a:gd name="T32" fmla="*/ 848 w 1031"/>
                  <a:gd name="T33" fmla="*/ 122 h 217"/>
                  <a:gd name="T34" fmla="*/ 884 w 1031"/>
                  <a:gd name="T35" fmla="*/ 110 h 217"/>
                  <a:gd name="T36" fmla="*/ 916 w 1031"/>
                  <a:gd name="T37" fmla="*/ 96 h 217"/>
                  <a:gd name="T38" fmla="*/ 945 w 1031"/>
                  <a:gd name="T39" fmla="*/ 83 h 217"/>
                  <a:gd name="T40" fmla="*/ 968 w 1031"/>
                  <a:gd name="T41" fmla="*/ 69 h 217"/>
                  <a:gd name="T42" fmla="*/ 995 w 1031"/>
                  <a:gd name="T43" fmla="*/ 48 h 217"/>
                  <a:gd name="T44" fmla="*/ 1018 w 1031"/>
                  <a:gd name="T45" fmla="*/ 24 h 217"/>
                  <a:gd name="T46" fmla="*/ 1029 w 1031"/>
                  <a:gd name="T47" fmla="*/ 5 h 217"/>
                  <a:gd name="T48" fmla="*/ 1031 w 1031"/>
                  <a:gd name="T49" fmla="*/ 25 h 217"/>
                  <a:gd name="T50" fmla="*/ 1029 w 1031"/>
                  <a:gd name="T51" fmla="*/ 58 h 217"/>
                  <a:gd name="T52" fmla="*/ 1025 w 1031"/>
                  <a:gd name="T53" fmla="*/ 88 h 217"/>
                  <a:gd name="T54" fmla="*/ 1018 w 1031"/>
                  <a:gd name="T55" fmla="*/ 114 h 217"/>
                  <a:gd name="T56" fmla="*/ 1008 w 1031"/>
                  <a:gd name="T57" fmla="*/ 136 h 217"/>
                  <a:gd name="T58" fmla="*/ 995 w 1031"/>
                  <a:gd name="T59" fmla="*/ 155 h 217"/>
                  <a:gd name="T60" fmla="*/ 978 w 1031"/>
                  <a:gd name="T61" fmla="*/ 171 h 217"/>
                  <a:gd name="T62" fmla="*/ 957 w 1031"/>
                  <a:gd name="T63" fmla="*/ 183 h 217"/>
                  <a:gd name="T64" fmla="*/ 931 w 1031"/>
                  <a:gd name="T65" fmla="*/ 193 h 217"/>
                  <a:gd name="T66" fmla="*/ 901 w 1031"/>
                  <a:gd name="T67" fmla="*/ 201 h 217"/>
                  <a:gd name="T68" fmla="*/ 867 w 1031"/>
                  <a:gd name="T69" fmla="*/ 207 h 217"/>
                  <a:gd name="T70" fmla="*/ 782 w 1031"/>
                  <a:gd name="T71" fmla="*/ 214 h 217"/>
                  <a:gd name="T72" fmla="*/ 677 w 1031"/>
                  <a:gd name="T73" fmla="*/ 217 h 217"/>
                  <a:gd name="T74" fmla="*/ 548 w 1031"/>
                  <a:gd name="T75" fmla="*/ 217 h 217"/>
                  <a:gd name="T76" fmla="*/ 457 w 1031"/>
                  <a:gd name="T77" fmla="*/ 217 h 217"/>
                  <a:gd name="T78" fmla="*/ 363 w 1031"/>
                  <a:gd name="T79" fmla="*/ 214 h 217"/>
                  <a:gd name="T80" fmla="*/ 272 w 1031"/>
                  <a:gd name="T81" fmla="*/ 207 h 217"/>
                  <a:gd name="T82" fmla="*/ 227 w 1031"/>
                  <a:gd name="T83" fmla="*/ 201 h 217"/>
                  <a:gd name="T84" fmla="*/ 186 w 1031"/>
                  <a:gd name="T85" fmla="*/ 193 h 217"/>
                  <a:gd name="T86" fmla="*/ 147 w 1031"/>
                  <a:gd name="T87" fmla="*/ 183 h 217"/>
                  <a:gd name="T88" fmla="*/ 112 w 1031"/>
                  <a:gd name="T89" fmla="*/ 171 h 217"/>
                  <a:gd name="T90" fmla="*/ 79 w 1031"/>
                  <a:gd name="T91" fmla="*/ 155 h 217"/>
                  <a:gd name="T92" fmla="*/ 52 w 1031"/>
                  <a:gd name="T93" fmla="*/ 136 h 217"/>
                  <a:gd name="T94" fmla="*/ 30 w 1031"/>
                  <a:gd name="T95" fmla="*/ 114 h 217"/>
                  <a:gd name="T96" fmla="*/ 14 w 1031"/>
                  <a:gd name="T97" fmla="*/ 88 h 217"/>
                  <a:gd name="T98" fmla="*/ 3 w 1031"/>
                  <a:gd name="T99" fmla="*/ 58 h 217"/>
                  <a:gd name="T100" fmla="*/ 0 w 1031"/>
                  <a:gd name="T101" fmla="*/ 25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31" h="217">
                    <a:moveTo>
                      <a:pt x="0" y="0"/>
                    </a:moveTo>
                    <a:lnTo>
                      <a:pt x="1" y="2"/>
                    </a:lnTo>
                    <a:lnTo>
                      <a:pt x="3" y="5"/>
                    </a:lnTo>
                    <a:lnTo>
                      <a:pt x="8" y="9"/>
                    </a:lnTo>
                    <a:lnTo>
                      <a:pt x="14" y="13"/>
                    </a:lnTo>
                    <a:lnTo>
                      <a:pt x="30" y="24"/>
                    </a:lnTo>
                    <a:lnTo>
                      <a:pt x="52" y="36"/>
                    </a:lnTo>
                    <a:lnTo>
                      <a:pt x="79" y="48"/>
                    </a:lnTo>
                    <a:lnTo>
                      <a:pt x="112" y="62"/>
                    </a:lnTo>
                    <a:lnTo>
                      <a:pt x="147" y="76"/>
                    </a:lnTo>
                    <a:lnTo>
                      <a:pt x="186" y="90"/>
                    </a:lnTo>
                    <a:lnTo>
                      <a:pt x="227" y="103"/>
                    </a:lnTo>
                    <a:lnTo>
                      <a:pt x="272" y="116"/>
                    </a:lnTo>
                    <a:lnTo>
                      <a:pt x="317" y="128"/>
                    </a:lnTo>
                    <a:lnTo>
                      <a:pt x="363" y="139"/>
                    </a:lnTo>
                    <a:lnTo>
                      <a:pt x="386" y="145"/>
                    </a:lnTo>
                    <a:lnTo>
                      <a:pt x="410" y="149"/>
                    </a:lnTo>
                    <a:lnTo>
                      <a:pt x="434" y="153"/>
                    </a:lnTo>
                    <a:lnTo>
                      <a:pt x="457" y="156"/>
                    </a:lnTo>
                    <a:lnTo>
                      <a:pt x="480" y="158"/>
                    </a:lnTo>
                    <a:lnTo>
                      <a:pt x="502" y="160"/>
                    </a:lnTo>
                    <a:lnTo>
                      <a:pt x="526" y="161"/>
                    </a:lnTo>
                    <a:lnTo>
                      <a:pt x="548" y="161"/>
                    </a:lnTo>
                    <a:lnTo>
                      <a:pt x="582" y="161"/>
                    </a:lnTo>
                    <a:lnTo>
                      <a:pt x="615" y="160"/>
                    </a:lnTo>
                    <a:lnTo>
                      <a:pt x="646" y="158"/>
                    </a:lnTo>
                    <a:lnTo>
                      <a:pt x="677" y="156"/>
                    </a:lnTo>
                    <a:lnTo>
                      <a:pt x="706" y="153"/>
                    </a:lnTo>
                    <a:lnTo>
                      <a:pt x="733" y="149"/>
                    </a:lnTo>
                    <a:lnTo>
                      <a:pt x="758" y="145"/>
                    </a:lnTo>
                    <a:lnTo>
                      <a:pt x="782" y="139"/>
                    </a:lnTo>
                    <a:lnTo>
                      <a:pt x="806" y="134"/>
                    </a:lnTo>
                    <a:lnTo>
                      <a:pt x="828" y="128"/>
                    </a:lnTo>
                    <a:lnTo>
                      <a:pt x="848" y="122"/>
                    </a:lnTo>
                    <a:lnTo>
                      <a:pt x="867" y="116"/>
                    </a:lnTo>
                    <a:lnTo>
                      <a:pt x="884" y="110"/>
                    </a:lnTo>
                    <a:lnTo>
                      <a:pt x="901" y="103"/>
                    </a:lnTo>
                    <a:lnTo>
                      <a:pt x="916" y="96"/>
                    </a:lnTo>
                    <a:lnTo>
                      <a:pt x="931" y="90"/>
                    </a:lnTo>
                    <a:lnTo>
                      <a:pt x="945" y="83"/>
                    </a:lnTo>
                    <a:lnTo>
                      <a:pt x="957" y="76"/>
                    </a:lnTo>
                    <a:lnTo>
                      <a:pt x="968" y="69"/>
                    </a:lnTo>
                    <a:lnTo>
                      <a:pt x="978" y="62"/>
                    </a:lnTo>
                    <a:lnTo>
                      <a:pt x="995" y="48"/>
                    </a:lnTo>
                    <a:lnTo>
                      <a:pt x="1008" y="36"/>
                    </a:lnTo>
                    <a:lnTo>
                      <a:pt x="1018" y="24"/>
                    </a:lnTo>
                    <a:lnTo>
                      <a:pt x="1025" y="13"/>
                    </a:lnTo>
                    <a:lnTo>
                      <a:pt x="1029" y="5"/>
                    </a:lnTo>
                    <a:lnTo>
                      <a:pt x="1031" y="0"/>
                    </a:lnTo>
                    <a:lnTo>
                      <a:pt x="1031" y="25"/>
                    </a:lnTo>
                    <a:lnTo>
                      <a:pt x="1030" y="42"/>
                    </a:lnTo>
                    <a:lnTo>
                      <a:pt x="1029" y="58"/>
                    </a:lnTo>
                    <a:lnTo>
                      <a:pt x="1028" y="74"/>
                    </a:lnTo>
                    <a:lnTo>
                      <a:pt x="1025" y="88"/>
                    </a:lnTo>
                    <a:lnTo>
                      <a:pt x="1022" y="101"/>
                    </a:lnTo>
                    <a:lnTo>
                      <a:pt x="1018" y="114"/>
                    </a:lnTo>
                    <a:lnTo>
                      <a:pt x="1014" y="125"/>
                    </a:lnTo>
                    <a:lnTo>
                      <a:pt x="1008" y="136"/>
                    </a:lnTo>
                    <a:lnTo>
                      <a:pt x="1002" y="146"/>
                    </a:lnTo>
                    <a:lnTo>
                      <a:pt x="995" y="155"/>
                    </a:lnTo>
                    <a:lnTo>
                      <a:pt x="987" y="163"/>
                    </a:lnTo>
                    <a:lnTo>
                      <a:pt x="978" y="171"/>
                    </a:lnTo>
                    <a:lnTo>
                      <a:pt x="968" y="177"/>
                    </a:lnTo>
                    <a:lnTo>
                      <a:pt x="957" y="183"/>
                    </a:lnTo>
                    <a:lnTo>
                      <a:pt x="945" y="189"/>
                    </a:lnTo>
                    <a:lnTo>
                      <a:pt x="931" y="193"/>
                    </a:lnTo>
                    <a:lnTo>
                      <a:pt x="916" y="198"/>
                    </a:lnTo>
                    <a:lnTo>
                      <a:pt x="901" y="201"/>
                    </a:lnTo>
                    <a:lnTo>
                      <a:pt x="884" y="205"/>
                    </a:lnTo>
                    <a:lnTo>
                      <a:pt x="867" y="207"/>
                    </a:lnTo>
                    <a:lnTo>
                      <a:pt x="828" y="212"/>
                    </a:lnTo>
                    <a:lnTo>
                      <a:pt x="782" y="214"/>
                    </a:lnTo>
                    <a:lnTo>
                      <a:pt x="733" y="216"/>
                    </a:lnTo>
                    <a:lnTo>
                      <a:pt x="677" y="217"/>
                    </a:lnTo>
                    <a:lnTo>
                      <a:pt x="615" y="217"/>
                    </a:lnTo>
                    <a:lnTo>
                      <a:pt x="548" y="217"/>
                    </a:lnTo>
                    <a:lnTo>
                      <a:pt x="502" y="217"/>
                    </a:lnTo>
                    <a:lnTo>
                      <a:pt x="457" y="217"/>
                    </a:lnTo>
                    <a:lnTo>
                      <a:pt x="410" y="216"/>
                    </a:lnTo>
                    <a:lnTo>
                      <a:pt x="363" y="214"/>
                    </a:lnTo>
                    <a:lnTo>
                      <a:pt x="317" y="212"/>
                    </a:lnTo>
                    <a:lnTo>
                      <a:pt x="272" y="207"/>
                    </a:lnTo>
                    <a:lnTo>
                      <a:pt x="250" y="205"/>
                    </a:lnTo>
                    <a:lnTo>
                      <a:pt x="227" y="201"/>
                    </a:lnTo>
                    <a:lnTo>
                      <a:pt x="206" y="198"/>
                    </a:lnTo>
                    <a:lnTo>
                      <a:pt x="186" y="193"/>
                    </a:lnTo>
                    <a:lnTo>
                      <a:pt x="166" y="189"/>
                    </a:lnTo>
                    <a:lnTo>
                      <a:pt x="147" y="183"/>
                    </a:lnTo>
                    <a:lnTo>
                      <a:pt x="129" y="177"/>
                    </a:lnTo>
                    <a:lnTo>
                      <a:pt x="112" y="171"/>
                    </a:lnTo>
                    <a:lnTo>
                      <a:pt x="94" y="163"/>
                    </a:lnTo>
                    <a:lnTo>
                      <a:pt x="79" y="155"/>
                    </a:lnTo>
                    <a:lnTo>
                      <a:pt x="65" y="146"/>
                    </a:lnTo>
                    <a:lnTo>
                      <a:pt x="52" y="136"/>
                    </a:lnTo>
                    <a:lnTo>
                      <a:pt x="40" y="125"/>
                    </a:lnTo>
                    <a:lnTo>
                      <a:pt x="30" y="114"/>
                    </a:lnTo>
                    <a:lnTo>
                      <a:pt x="21" y="101"/>
                    </a:lnTo>
                    <a:lnTo>
                      <a:pt x="14" y="88"/>
                    </a:lnTo>
                    <a:lnTo>
                      <a:pt x="8" y="74"/>
                    </a:lnTo>
                    <a:lnTo>
                      <a:pt x="3" y="58"/>
                    </a:lnTo>
                    <a:lnTo>
                      <a:pt x="1" y="42"/>
                    </a:lnTo>
                    <a:lnTo>
                      <a:pt x="0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8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07" name="Freeform 119"/>
              <p:cNvSpPr>
                <a:spLocks/>
              </p:cNvSpPr>
              <p:nvPr/>
            </p:nvSpPr>
            <p:spPr bwMode="auto">
              <a:xfrm>
                <a:off x="1096880" y="2891358"/>
                <a:ext cx="131763" cy="30163"/>
              </a:xfrm>
              <a:custGeom>
                <a:avLst/>
                <a:gdLst>
                  <a:gd name="T0" fmla="*/ 1167 w 1168"/>
                  <a:gd name="T1" fmla="*/ 159 h 266"/>
                  <a:gd name="T2" fmla="*/ 1158 w 1168"/>
                  <a:gd name="T3" fmla="*/ 151 h 266"/>
                  <a:gd name="T4" fmla="*/ 1131 w 1168"/>
                  <a:gd name="T5" fmla="*/ 137 h 266"/>
                  <a:gd name="T6" fmla="*/ 1073 w 1168"/>
                  <a:gd name="T7" fmla="*/ 113 h 266"/>
                  <a:gd name="T8" fmla="*/ 994 w 1168"/>
                  <a:gd name="T9" fmla="*/ 86 h 266"/>
                  <a:gd name="T10" fmla="*/ 901 w 1168"/>
                  <a:gd name="T11" fmla="*/ 58 h 266"/>
                  <a:gd name="T12" fmla="*/ 801 w 1168"/>
                  <a:gd name="T13" fmla="*/ 33 h 266"/>
                  <a:gd name="T14" fmla="*/ 699 w 1168"/>
                  <a:gd name="T15" fmla="*/ 12 h 266"/>
                  <a:gd name="T16" fmla="*/ 624 w 1168"/>
                  <a:gd name="T17" fmla="*/ 3 h 266"/>
                  <a:gd name="T18" fmla="*/ 578 w 1168"/>
                  <a:gd name="T19" fmla="*/ 0 h 266"/>
                  <a:gd name="T20" fmla="*/ 527 w 1168"/>
                  <a:gd name="T21" fmla="*/ 0 h 266"/>
                  <a:gd name="T22" fmla="*/ 469 w 1168"/>
                  <a:gd name="T23" fmla="*/ 3 h 266"/>
                  <a:gd name="T24" fmla="*/ 414 w 1168"/>
                  <a:gd name="T25" fmla="*/ 9 h 266"/>
                  <a:gd name="T26" fmla="*/ 362 w 1168"/>
                  <a:gd name="T27" fmla="*/ 17 h 266"/>
                  <a:gd name="T28" fmla="*/ 287 w 1168"/>
                  <a:gd name="T29" fmla="*/ 33 h 266"/>
                  <a:gd name="T30" fmla="*/ 199 w 1168"/>
                  <a:gd name="T31" fmla="*/ 58 h 266"/>
                  <a:gd name="T32" fmla="*/ 125 w 1168"/>
                  <a:gd name="T33" fmla="*/ 86 h 266"/>
                  <a:gd name="T34" fmla="*/ 65 w 1168"/>
                  <a:gd name="T35" fmla="*/ 113 h 266"/>
                  <a:gd name="T36" fmla="*/ 24 w 1168"/>
                  <a:gd name="T37" fmla="*/ 137 h 266"/>
                  <a:gd name="T38" fmla="*/ 6 w 1168"/>
                  <a:gd name="T39" fmla="*/ 151 h 266"/>
                  <a:gd name="T40" fmla="*/ 1 w 1168"/>
                  <a:gd name="T41" fmla="*/ 159 h 266"/>
                  <a:gd name="T42" fmla="*/ 11 w 1168"/>
                  <a:gd name="T43" fmla="*/ 166 h 266"/>
                  <a:gd name="T44" fmla="*/ 65 w 1168"/>
                  <a:gd name="T45" fmla="*/ 186 h 266"/>
                  <a:gd name="T46" fmla="*/ 125 w 1168"/>
                  <a:gd name="T47" fmla="*/ 204 h 266"/>
                  <a:gd name="T48" fmla="*/ 199 w 1168"/>
                  <a:gd name="T49" fmla="*/ 223 h 266"/>
                  <a:gd name="T50" fmla="*/ 287 w 1168"/>
                  <a:gd name="T51" fmla="*/ 241 h 266"/>
                  <a:gd name="T52" fmla="*/ 388 w 1168"/>
                  <a:gd name="T53" fmla="*/ 256 h 266"/>
                  <a:gd name="T54" fmla="*/ 469 w 1168"/>
                  <a:gd name="T55" fmla="*/ 263 h 266"/>
                  <a:gd name="T56" fmla="*/ 527 w 1168"/>
                  <a:gd name="T57" fmla="*/ 265 h 266"/>
                  <a:gd name="T58" fmla="*/ 578 w 1168"/>
                  <a:gd name="T59" fmla="*/ 265 h 266"/>
                  <a:gd name="T60" fmla="*/ 624 w 1168"/>
                  <a:gd name="T61" fmla="*/ 263 h 266"/>
                  <a:gd name="T62" fmla="*/ 699 w 1168"/>
                  <a:gd name="T63" fmla="*/ 256 h 266"/>
                  <a:gd name="T64" fmla="*/ 801 w 1168"/>
                  <a:gd name="T65" fmla="*/ 241 h 266"/>
                  <a:gd name="T66" fmla="*/ 901 w 1168"/>
                  <a:gd name="T67" fmla="*/ 223 h 266"/>
                  <a:gd name="T68" fmla="*/ 1035 w 1168"/>
                  <a:gd name="T69" fmla="*/ 195 h 266"/>
                  <a:gd name="T70" fmla="*/ 1151 w 1168"/>
                  <a:gd name="T71" fmla="*/ 166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68" h="266">
                    <a:moveTo>
                      <a:pt x="1168" y="162"/>
                    </a:moveTo>
                    <a:lnTo>
                      <a:pt x="1167" y="159"/>
                    </a:lnTo>
                    <a:lnTo>
                      <a:pt x="1163" y="155"/>
                    </a:lnTo>
                    <a:lnTo>
                      <a:pt x="1158" y="151"/>
                    </a:lnTo>
                    <a:lnTo>
                      <a:pt x="1151" y="147"/>
                    </a:lnTo>
                    <a:lnTo>
                      <a:pt x="1131" y="137"/>
                    </a:lnTo>
                    <a:lnTo>
                      <a:pt x="1105" y="125"/>
                    </a:lnTo>
                    <a:lnTo>
                      <a:pt x="1073" y="113"/>
                    </a:lnTo>
                    <a:lnTo>
                      <a:pt x="1035" y="99"/>
                    </a:lnTo>
                    <a:lnTo>
                      <a:pt x="994" y="86"/>
                    </a:lnTo>
                    <a:lnTo>
                      <a:pt x="950" y="72"/>
                    </a:lnTo>
                    <a:lnTo>
                      <a:pt x="901" y="58"/>
                    </a:lnTo>
                    <a:lnTo>
                      <a:pt x="852" y="45"/>
                    </a:lnTo>
                    <a:lnTo>
                      <a:pt x="801" y="33"/>
                    </a:lnTo>
                    <a:lnTo>
                      <a:pt x="750" y="21"/>
                    </a:lnTo>
                    <a:lnTo>
                      <a:pt x="699" y="12"/>
                    </a:lnTo>
                    <a:lnTo>
                      <a:pt x="649" y="5"/>
                    </a:lnTo>
                    <a:lnTo>
                      <a:pt x="624" y="3"/>
                    </a:lnTo>
                    <a:lnTo>
                      <a:pt x="601" y="1"/>
                    </a:lnTo>
                    <a:lnTo>
                      <a:pt x="578" y="0"/>
                    </a:lnTo>
                    <a:lnTo>
                      <a:pt x="556" y="0"/>
                    </a:lnTo>
                    <a:lnTo>
                      <a:pt x="527" y="0"/>
                    </a:lnTo>
                    <a:lnTo>
                      <a:pt x="498" y="1"/>
                    </a:lnTo>
                    <a:lnTo>
                      <a:pt x="469" y="3"/>
                    </a:lnTo>
                    <a:lnTo>
                      <a:pt x="441" y="5"/>
                    </a:lnTo>
                    <a:lnTo>
                      <a:pt x="414" y="9"/>
                    </a:lnTo>
                    <a:lnTo>
                      <a:pt x="388" y="12"/>
                    </a:lnTo>
                    <a:lnTo>
                      <a:pt x="362" y="17"/>
                    </a:lnTo>
                    <a:lnTo>
                      <a:pt x="336" y="21"/>
                    </a:lnTo>
                    <a:lnTo>
                      <a:pt x="287" y="33"/>
                    </a:lnTo>
                    <a:lnTo>
                      <a:pt x="242" y="45"/>
                    </a:lnTo>
                    <a:lnTo>
                      <a:pt x="199" y="58"/>
                    </a:lnTo>
                    <a:lnTo>
                      <a:pt x="160" y="72"/>
                    </a:lnTo>
                    <a:lnTo>
                      <a:pt x="125" y="86"/>
                    </a:lnTo>
                    <a:lnTo>
                      <a:pt x="93" y="99"/>
                    </a:lnTo>
                    <a:lnTo>
                      <a:pt x="65" y="113"/>
                    </a:lnTo>
                    <a:lnTo>
                      <a:pt x="42" y="125"/>
                    </a:lnTo>
                    <a:lnTo>
                      <a:pt x="24" y="137"/>
                    </a:lnTo>
                    <a:lnTo>
                      <a:pt x="11" y="147"/>
                    </a:lnTo>
                    <a:lnTo>
                      <a:pt x="6" y="151"/>
                    </a:lnTo>
                    <a:lnTo>
                      <a:pt x="3" y="155"/>
                    </a:lnTo>
                    <a:lnTo>
                      <a:pt x="1" y="159"/>
                    </a:lnTo>
                    <a:lnTo>
                      <a:pt x="0" y="162"/>
                    </a:lnTo>
                    <a:lnTo>
                      <a:pt x="11" y="166"/>
                    </a:lnTo>
                    <a:lnTo>
                      <a:pt x="42" y="178"/>
                    </a:lnTo>
                    <a:lnTo>
                      <a:pt x="65" y="186"/>
                    </a:lnTo>
                    <a:lnTo>
                      <a:pt x="93" y="195"/>
                    </a:lnTo>
                    <a:lnTo>
                      <a:pt x="125" y="204"/>
                    </a:lnTo>
                    <a:lnTo>
                      <a:pt x="160" y="214"/>
                    </a:lnTo>
                    <a:lnTo>
                      <a:pt x="199" y="223"/>
                    </a:lnTo>
                    <a:lnTo>
                      <a:pt x="242" y="233"/>
                    </a:lnTo>
                    <a:lnTo>
                      <a:pt x="287" y="241"/>
                    </a:lnTo>
                    <a:lnTo>
                      <a:pt x="336" y="249"/>
                    </a:lnTo>
                    <a:lnTo>
                      <a:pt x="388" y="256"/>
                    </a:lnTo>
                    <a:lnTo>
                      <a:pt x="441" y="261"/>
                    </a:lnTo>
                    <a:lnTo>
                      <a:pt x="469" y="263"/>
                    </a:lnTo>
                    <a:lnTo>
                      <a:pt x="498" y="264"/>
                    </a:lnTo>
                    <a:lnTo>
                      <a:pt x="527" y="265"/>
                    </a:lnTo>
                    <a:lnTo>
                      <a:pt x="556" y="266"/>
                    </a:lnTo>
                    <a:lnTo>
                      <a:pt x="578" y="265"/>
                    </a:lnTo>
                    <a:lnTo>
                      <a:pt x="601" y="264"/>
                    </a:lnTo>
                    <a:lnTo>
                      <a:pt x="624" y="263"/>
                    </a:lnTo>
                    <a:lnTo>
                      <a:pt x="649" y="261"/>
                    </a:lnTo>
                    <a:lnTo>
                      <a:pt x="699" y="256"/>
                    </a:lnTo>
                    <a:lnTo>
                      <a:pt x="750" y="249"/>
                    </a:lnTo>
                    <a:lnTo>
                      <a:pt x="801" y="241"/>
                    </a:lnTo>
                    <a:lnTo>
                      <a:pt x="852" y="233"/>
                    </a:lnTo>
                    <a:lnTo>
                      <a:pt x="901" y="223"/>
                    </a:lnTo>
                    <a:lnTo>
                      <a:pt x="950" y="214"/>
                    </a:lnTo>
                    <a:lnTo>
                      <a:pt x="1035" y="195"/>
                    </a:lnTo>
                    <a:lnTo>
                      <a:pt x="1105" y="178"/>
                    </a:lnTo>
                    <a:lnTo>
                      <a:pt x="1151" y="166"/>
                    </a:lnTo>
                    <a:lnTo>
                      <a:pt x="1168" y="162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08" name="Freeform 120"/>
              <p:cNvSpPr>
                <a:spLocks/>
              </p:cNvSpPr>
              <p:nvPr/>
            </p:nvSpPr>
            <p:spPr bwMode="auto">
              <a:xfrm>
                <a:off x="1096880" y="2910408"/>
                <a:ext cx="131763" cy="14288"/>
              </a:xfrm>
              <a:custGeom>
                <a:avLst/>
                <a:gdLst>
                  <a:gd name="T0" fmla="*/ 0 w 1168"/>
                  <a:gd name="T1" fmla="*/ 0 h 129"/>
                  <a:gd name="T2" fmla="*/ 11 w 1168"/>
                  <a:gd name="T3" fmla="*/ 4 h 129"/>
                  <a:gd name="T4" fmla="*/ 42 w 1168"/>
                  <a:gd name="T5" fmla="*/ 16 h 129"/>
                  <a:gd name="T6" fmla="*/ 65 w 1168"/>
                  <a:gd name="T7" fmla="*/ 24 h 129"/>
                  <a:gd name="T8" fmla="*/ 93 w 1168"/>
                  <a:gd name="T9" fmla="*/ 33 h 129"/>
                  <a:gd name="T10" fmla="*/ 125 w 1168"/>
                  <a:gd name="T11" fmla="*/ 42 h 129"/>
                  <a:gd name="T12" fmla="*/ 160 w 1168"/>
                  <a:gd name="T13" fmla="*/ 52 h 129"/>
                  <a:gd name="T14" fmla="*/ 199 w 1168"/>
                  <a:gd name="T15" fmla="*/ 61 h 129"/>
                  <a:gd name="T16" fmla="*/ 242 w 1168"/>
                  <a:gd name="T17" fmla="*/ 71 h 129"/>
                  <a:gd name="T18" fmla="*/ 287 w 1168"/>
                  <a:gd name="T19" fmla="*/ 79 h 129"/>
                  <a:gd name="T20" fmla="*/ 336 w 1168"/>
                  <a:gd name="T21" fmla="*/ 87 h 129"/>
                  <a:gd name="T22" fmla="*/ 388 w 1168"/>
                  <a:gd name="T23" fmla="*/ 94 h 129"/>
                  <a:gd name="T24" fmla="*/ 441 w 1168"/>
                  <a:gd name="T25" fmla="*/ 99 h 129"/>
                  <a:gd name="T26" fmla="*/ 469 w 1168"/>
                  <a:gd name="T27" fmla="*/ 101 h 129"/>
                  <a:gd name="T28" fmla="*/ 498 w 1168"/>
                  <a:gd name="T29" fmla="*/ 102 h 129"/>
                  <a:gd name="T30" fmla="*/ 527 w 1168"/>
                  <a:gd name="T31" fmla="*/ 103 h 129"/>
                  <a:gd name="T32" fmla="*/ 556 w 1168"/>
                  <a:gd name="T33" fmla="*/ 104 h 129"/>
                  <a:gd name="T34" fmla="*/ 578 w 1168"/>
                  <a:gd name="T35" fmla="*/ 103 h 129"/>
                  <a:gd name="T36" fmla="*/ 601 w 1168"/>
                  <a:gd name="T37" fmla="*/ 102 h 129"/>
                  <a:gd name="T38" fmla="*/ 624 w 1168"/>
                  <a:gd name="T39" fmla="*/ 101 h 129"/>
                  <a:gd name="T40" fmla="*/ 649 w 1168"/>
                  <a:gd name="T41" fmla="*/ 99 h 129"/>
                  <a:gd name="T42" fmla="*/ 699 w 1168"/>
                  <a:gd name="T43" fmla="*/ 94 h 129"/>
                  <a:gd name="T44" fmla="*/ 750 w 1168"/>
                  <a:gd name="T45" fmla="*/ 87 h 129"/>
                  <a:gd name="T46" fmla="*/ 801 w 1168"/>
                  <a:gd name="T47" fmla="*/ 79 h 129"/>
                  <a:gd name="T48" fmla="*/ 852 w 1168"/>
                  <a:gd name="T49" fmla="*/ 71 h 129"/>
                  <a:gd name="T50" fmla="*/ 901 w 1168"/>
                  <a:gd name="T51" fmla="*/ 61 h 129"/>
                  <a:gd name="T52" fmla="*/ 950 w 1168"/>
                  <a:gd name="T53" fmla="*/ 52 h 129"/>
                  <a:gd name="T54" fmla="*/ 1035 w 1168"/>
                  <a:gd name="T55" fmla="*/ 33 h 129"/>
                  <a:gd name="T56" fmla="*/ 1105 w 1168"/>
                  <a:gd name="T57" fmla="*/ 16 h 129"/>
                  <a:gd name="T58" fmla="*/ 1151 w 1168"/>
                  <a:gd name="T59" fmla="*/ 4 h 129"/>
                  <a:gd name="T60" fmla="*/ 1168 w 1168"/>
                  <a:gd name="T61" fmla="*/ 0 h 129"/>
                  <a:gd name="T62" fmla="*/ 1168 w 1168"/>
                  <a:gd name="T63" fmla="*/ 104 h 129"/>
                  <a:gd name="T64" fmla="*/ 1167 w 1168"/>
                  <a:gd name="T65" fmla="*/ 106 h 129"/>
                  <a:gd name="T66" fmla="*/ 1163 w 1168"/>
                  <a:gd name="T67" fmla="*/ 108 h 129"/>
                  <a:gd name="T68" fmla="*/ 1158 w 1168"/>
                  <a:gd name="T69" fmla="*/ 110 h 129"/>
                  <a:gd name="T70" fmla="*/ 1151 w 1168"/>
                  <a:gd name="T71" fmla="*/ 111 h 129"/>
                  <a:gd name="T72" fmla="*/ 1131 w 1168"/>
                  <a:gd name="T73" fmla="*/ 115 h 129"/>
                  <a:gd name="T74" fmla="*/ 1105 w 1168"/>
                  <a:gd name="T75" fmla="*/ 117 h 129"/>
                  <a:gd name="T76" fmla="*/ 1073 w 1168"/>
                  <a:gd name="T77" fmla="*/ 120 h 129"/>
                  <a:gd name="T78" fmla="*/ 1035 w 1168"/>
                  <a:gd name="T79" fmla="*/ 123 h 129"/>
                  <a:gd name="T80" fmla="*/ 994 w 1168"/>
                  <a:gd name="T81" fmla="*/ 124 h 129"/>
                  <a:gd name="T82" fmla="*/ 950 w 1168"/>
                  <a:gd name="T83" fmla="*/ 126 h 129"/>
                  <a:gd name="T84" fmla="*/ 852 w 1168"/>
                  <a:gd name="T85" fmla="*/ 127 h 129"/>
                  <a:gd name="T86" fmla="*/ 750 w 1168"/>
                  <a:gd name="T87" fmla="*/ 128 h 129"/>
                  <a:gd name="T88" fmla="*/ 649 w 1168"/>
                  <a:gd name="T89" fmla="*/ 128 h 129"/>
                  <a:gd name="T90" fmla="*/ 556 w 1168"/>
                  <a:gd name="T91" fmla="*/ 129 h 129"/>
                  <a:gd name="T92" fmla="*/ 441 w 1168"/>
                  <a:gd name="T93" fmla="*/ 128 h 129"/>
                  <a:gd name="T94" fmla="*/ 336 w 1168"/>
                  <a:gd name="T95" fmla="*/ 128 h 129"/>
                  <a:gd name="T96" fmla="*/ 242 w 1168"/>
                  <a:gd name="T97" fmla="*/ 127 h 129"/>
                  <a:gd name="T98" fmla="*/ 160 w 1168"/>
                  <a:gd name="T99" fmla="*/ 126 h 129"/>
                  <a:gd name="T100" fmla="*/ 125 w 1168"/>
                  <a:gd name="T101" fmla="*/ 124 h 129"/>
                  <a:gd name="T102" fmla="*/ 93 w 1168"/>
                  <a:gd name="T103" fmla="*/ 123 h 129"/>
                  <a:gd name="T104" fmla="*/ 65 w 1168"/>
                  <a:gd name="T105" fmla="*/ 120 h 129"/>
                  <a:gd name="T106" fmla="*/ 42 w 1168"/>
                  <a:gd name="T107" fmla="*/ 117 h 129"/>
                  <a:gd name="T108" fmla="*/ 24 w 1168"/>
                  <a:gd name="T109" fmla="*/ 115 h 129"/>
                  <a:gd name="T110" fmla="*/ 11 w 1168"/>
                  <a:gd name="T111" fmla="*/ 111 h 129"/>
                  <a:gd name="T112" fmla="*/ 6 w 1168"/>
                  <a:gd name="T113" fmla="*/ 110 h 129"/>
                  <a:gd name="T114" fmla="*/ 3 w 1168"/>
                  <a:gd name="T115" fmla="*/ 108 h 129"/>
                  <a:gd name="T116" fmla="*/ 1 w 1168"/>
                  <a:gd name="T117" fmla="*/ 106 h 129"/>
                  <a:gd name="T118" fmla="*/ 0 w 1168"/>
                  <a:gd name="T119" fmla="*/ 104 h 129"/>
                  <a:gd name="T120" fmla="*/ 0 w 1168"/>
                  <a:gd name="T121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68" h="129">
                    <a:moveTo>
                      <a:pt x="0" y="0"/>
                    </a:moveTo>
                    <a:lnTo>
                      <a:pt x="11" y="4"/>
                    </a:lnTo>
                    <a:lnTo>
                      <a:pt x="42" y="16"/>
                    </a:lnTo>
                    <a:lnTo>
                      <a:pt x="65" y="24"/>
                    </a:lnTo>
                    <a:lnTo>
                      <a:pt x="93" y="33"/>
                    </a:lnTo>
                    <a:lnTo>
                      <a:pt x="125" y="42"/>
                    </a:lnTo>
                    <a:lnTo>
                      <a:pt x="160" y="52"/>
                    </a:lnTo>
                    <a:lnTo>
                      <a:pt x="199" y="61"/>
                    </a:lnTo>
                    <a:lnTo>
                      <a:pt x="242" y="71"/>
                    </a:lnTo>
                    <a:lnTo>
                      <a:pt x="287" y="79"/>
                    </a:lnTo>
                    <a:lnTo>
                      <a:pt x="336" y="87"/>
                    </a:lnTo>
                    <a:lnTo>
                      <a:pt x="388" y="94"/>
                    </a:lnTo>
                    <a:lnTo>
                      <a:pt x="441" y="99"/>
                    </a:lnTo>
                    <a:lnTo>
                      <a:pt x="469" y="101"/>
                    </a:lnTo>
                    <a:lnTo>
                      <a:pt x="498" y="102"/>
                    </a:lnTo>
                    <a:lnTo>
                      <a:pt x="527" y="103"/>
                    </a:lnTo>
                    <a:lnTo>
                      <a:pt x="556" y="104"/>
                    </a:lnTo>
                    <a:lnTo>
                      <a:pt x="578" y="103"/>
                    </a:lnTo>
                    <a:lnTo>
                      <a:pt x="601" y="102"/>
                    </a:lnTo>
                    <a:lnTo>
                      <a:pt x="624" y="101"/>
                    </a:lnTo>
                    <a:lnTo>
                      <a:pt x="649" y="99"/>
                    </a:lnTo>
                    <a:lnTo>
                      <a:pt x="699" y="94"/>
                    </a:lnTo>
                    <a:lnTo>
                      <a:pt x="750" y="87"/>
                    </a:lnTo>
                    <a:lnTo>
                      <a:pt x="801" y="79"/>
                    </a:lnTo>
                    <a:lnTo>
                      <a:pt x="852" y="71"/>
                    </a:lnTo>
                    <a:lnTo>
                      <a:pt x="901" y="61"/>
                    </a:lnTo>
                    <a:lnTo>
                      <a:pt x="950" y="52"/>
                    </a:lnTo>
                    <a:lnTo>
                      <a:pt x="1035" y="33"/>
                    </a:lnTo>
                    <a:lnTo>
                      <a:pt x="1105" y="16"/>
                    </a:lnTo>
                    <a:lnTo>
                      <a:pt x="1151" y="4"/>
                    </a:lnTo>
                    <a:lnTo>
                      <a:pt x="1168" y="0"/>
                    </a:lnTo>
                    <a:lnTo>
                      <a:pt x="1168" y="104"/>
                    </a:lnTo>
                    <a:lnTo>
                      <a:pt x="1167" y="106"/>
                    </a:lnTo>
                    <a:lnTo>
                      <a:pt x="1163" y="108"/>
                    </a:lnTo>
                    <a:lnTo>
                      <a:pt x="1158" y="110"/>
                    </a:lnTo>
                    <a:lnTo>
                      <a:pt x="1151" y="111"/>
                    </a:lnTo>
                    <a:lnTo>
                      <a:pt x="1131" y="115"/>
                    </a:lnTo>
                    <a:lnTo>
                      <a:pt x="1105" y="117"/>
                    </a:lnTo>
                    <a:lnTo>
                      <a:pt x="1073" y="120"/>
                    </a:lnTo>
                    <a:lnTo>
                      <a:pt x="1035" y="123"/>
                    </a:lnTo>
                    <a:lnTo>
                      <a:pt x="994" y="124"/>
                    </a:lnTo>
                    <a:lnTo>
                      <a:pt x="950" y="126"/>
                    </a:lnTo>
                    <a:lnTo>
                      <a:pt x="852" y="127"/>
                    </a:lnTo>
                    <a:lnTo>
                      <a:pt x="750" y="128"/>
                    </a:lnTo>
                    <a:lnTo>
                      <a:pt x="649" y="128"/>
                    </a:lnTo>
                    <a:lnTo>
                      <a:pt x="556" y="129"/>
                    </a:lnTo>
                    <a:lnTo>
                      <a:pt x="441" y="128"/>
                    </a:lnTo>
                    <a:lnTo>
                      <a:pt x="336" y="128"/>
                    </a:lnTo>
                    <a:lnTo>
                      <a:pt x="242" y="127"/>
                    </a:lnTo>
                    <a:lnTo>
                      <a:pt x="160" y="126"/>
                    </a:lnTo>
                    <a:lnTo>
                      <a:pt x="125" y="124"/>
                    </a:lnTo>
                    <a:lnTo>
                      <a:pt x="93" y="123"/>
                    </a:lnTo>
                    <a:lnTo>
                      <a:pt x="65" y="120"/>
                    </a:lnTo>
                    <a:lnTo>
                      <a:pt x="42" y="117"/>
                    </a:lnTo>
                    <a:lnTo>
                      <a:pt x="24" y="115"/>
                    </a:lnTo>
                    <a:lnTo>
                      <a:pt x="11" y="111"/>
                    </a:lnTo>
                    <a:lnTo>
                      <a:pt x="6" y="110"/>
                    </a:lnTo>
                    <a:lnTo>
                      <a:pt x="3" y="108"/>
                    </a:lnTo>
                    <a:lnTo>
                      <a:pt x="1" y="106"/>
                    </a:lnTo>
                    <a:lnTo>
                      <a:pt x="0" y="1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09" name="Freeform 121"/>
              <p:cNvSpPr>
                <a:spLocks/>
              </p:cNvSpPr>
              <p:nvPr/>
            </p:nvSpPr>
            <p:spPr bwMode="auto">
              <a:xfrm>
                <a:off x="1085768" y="2878658"/>
                <a:ext cx="130175" cy="31750"/>
              </a:xfrm>
              <a:custGeom>
                <a:avLst/>
                <a:gdLst>
                  <a:gd name="T0" fmla="*/ 1136 w 1137"/>
                  <a:gd name="T1" fmla="*/ 113 h 283"/>
                  <a:gd name="T2" fmla="*/ 1127 w 1137"/>
                  <a:gd name="T3" fmla="*/ 99 h 283"/>
                  <a:gd name="T4" fmla="*/ 1112 w 1137"/>
                  <a:gd name="T5" fmla="*/ 86 h 283"/>
                  <a:gd name="T6" fmla="*/ 1091 w 1137"/>
                  <a:gd name="T7" fmla="*/ 74 h 283"/>
                  <a:gd name="T8" fmla="*/ 1064 w 1137"/>
                  <a:gd name="T9" fmla="*/ 63 h 283"/>
                  <a:gd name="T10" fmla="*/ 1032 w 1137"/>
                  <a:gd name="T11" fmla="*/ 52 h 283"/>
                  <a:gd name="T12" fmla="*/ 974 w 1137"/>
                  <a:gd name="T13" fmla="*/ 39 h 283"/>
                  <a:gd name="T14" fmla="*/ 884 w 1137"/>
                  <a:gd name="T15" fmla="*/ 23 h 283"/>
                  <a:gd name="T16" fmla="*/ 782 w 1137"/>
                  <a:gd name="T17" fmla="*/ 11 h 283"/>
                  <a:gd name="T18" fmla="*/ 673 w 1137"/>
                  <a:gd name="T19" fmla="*/ 4 h 283"/>
                  <a:gd name="T20" fmla="*/ 562 w 1137"/>
                  <a:gd name="T21" fmla="*/ 0 h 283"/>
                  <a:gd name="T22" fmla="*/ 455 w 1137"/>
                  <a:gd name="T23" fmla="*/ 0 h 283"/>
                  <a:gd name="T24" fmla="*/ 353 w 1137"/>
                  <a:gd name="T25" fmla="*/ 4 h 283"/>
                  <a:gd name="T26" fmla="*/ 261 w 1137"/>
                  <a:gd name="T27" fmla="*/ 11 h 283"/>
                  <a:gd name="T28" fmla="*/ 181 w 1137"/>
                  <a:gd name="T29" fmla="*/ 23 h 283"/>
                  <a:gd name="T30" fmla="*/ 113 w 1137"/>
                  <a:gd name="T31" fmla="*/ 39 h 283"/>
                  <a:gd name="T32" fmla="*/ 71 w 1137"/>
                  <a:gd name="T33" fmla="*/ 52 h 283"/>
                  <a:gd name="T34" fmla="*/ 49 w 1137"/>
                  <a:gd name="T35" fmla="*/ 63 h 283"/>
                  <a:gd name="T36" fmla="*/ 30 w 1137"/>
                  <a:gd name="T37" fmla="*/ 74 h 283"/>
                  <a:gd name="T38" fmla="*/ 15 w 1137"/>
                  <a:gd name="T39" fmla="*/ 86 h 283"/>
                  <a:gd name="T40" fmla="*/ 5 w 1137"/>
                  <a:gd name="T41" fmla="*/ 99 h 283"/>
                  <a:gd name="T42" fmla="*/ 0 w 1137"/>
                  <a:gd name="T43" fmla="*/ 113 h 283"/>
                  <a:gd name="T44" fmla="*/ 0 w 1137"/>
                  <a:gd name="T45" fmla="*/ 133 h 283"/>
                  <a:gd name="T46" fmla="*/ 5 w 1137"/>
                  <a:gd name="T47" fmla="*/ 157 h 283"/>
                  <a:gd name="T48" fmla="*/ 15 w 1137"/>
                  <a:gd name="T49" fmla="*/ 178 h 283"/>
                  <a:gd name="T50" fmla="*/ 30 w 1137"/>
                  <a:gd name="T51" fmla="*/ 196 h 283"/>
                  <a:gd name="T52" fmla="*/ 49 w 1137"/>
                  <a:gd name="T53" fmla="*/ 212 h 283"/>
                  <a:gd name="T54" fmla="*/ 71 w 1137"/>
                  <a:gd name="T55" fmla="*/ 226 h 283"/>
                  <a:gd name="T56" fmla="*/ 98 w 1137"/>
                  <a:gd name="T57" fmla="*/ 238 h 283"/>
                  <a:gd name="T58" fmla="*/ 128 w 1137"/>
                  <a:gd name="T59" fmla="*/ 248 h 283"/>
                  <a:gd name="T60" fmla="*/ 162 w 1137"/>
                  <a:gd name="T61" fmla="*/ 257 h 283"/>
                  <a:gd name="T62" fmla="*/ 200 w 1137"/>
                  <a:gd name="T63" fmla="*/ 264 h 283"/>
                  <a:gd name="T64" fmla="*/ 261 w 1137"/>
                  <a:gd name="T65" fmla="*/ 272 h 283"/>
                  <a:gd name="T66" fmla="*/ 353 w 1137"/>
                  <a:gd name="T67" fmla="*/ 279 h 283"/>
                  <a:gd name="T68" fmla="*/ 455 w 1137"/>
                  <a:gd name="T69" fmla="*/ 282 h 283"/>
                  <a:gd name="T70" fmla="*/ 562 w 1137"/>
                  <a:gd name="T71" fmla="*/ 282 h 283"/>
                  <a:gd name="T72" fmla="*/ 673 w 1137"/>
                  <a:gd name="T73" fmla="*/ 279 h 283"/>
                  <a:gd name="T74" fmla="*/ 782 w 1137"/>
                  <a:gd name="T75" fmla="*/ 272 h 283"/>
                  <a:gd name="T76" fmla="*/ 884 w 1137"/>
                  <a:gd name="T77" fmla="*/ 260 h 283"/>
                  <a:gd name="T78" fmla="*/ 953 w 1137"/>
                  <a:gd name="T79" fmla="*/ 248 h 283"/>
                  <a:gd name="T80" fmla="*/ 994 w 1137"/>
                  <a:gd name="T81" fmla="*/ 238 h 283"/>
                  <a:gd name="T82" fmla="*/ 1032 w 1137"/>
                  <a:gd name="T83" fmla="*/ 226 h 283"/>
                  <a:gd name="T84" fmla="*/ 1064 w 1137"/>
                  <a:gd name="T85" fmla="*/ 212 h 283"/>
                  <a:gd name="T86" fmla="*/ 1091 w 1137"/>
                  <a:gd name="T87" fmla="*/ 196 h 283"/>
                  <a:gd name="T88" fmla="*/ 1112 w 1137"/>
                  <a:gd name="T89" fmla="*/ 178 h 283"/>
                  <a:gd name="T90" fmla="*/ 1127 w 1137"/>
                  <a:gd name="T91" fmla="*/ 157 h 283"/>
                  <a:gd name="T92" fmla="*/ 1136 w 1137"/>
                  <a:gd name="T93" fmla="*/ 13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37" h="283">
                    <a:moveTo>
                      <a:pt x="1137" y="121"/>
                    </a:moveTo>
                    <a:lnTo>
                      <a:pt x="1136" y="113"/>
                    </a:lnTo>
                    <a:lnTo>
                      <a:pt x="1132" y="106"/>
                    </a:lnTo>
                    <a:lnTo>
                      <a:pt x="1127" y="99"/>
                    </a:lnTo>
                    <a:lnTo>
                      <a:pt x="1121" y="92"/>
                    </a:lnTo>
                    <a:lnTo>
                      <a:pt x="1112" y="86"/>
                    </a:lnTo>
                    <a:lnTo>
                      <a:pt x="1103" y="80"/>
                    </a:lnTo>
                    <a:lnTo>
                      <a:pt x="1091" y="74"/>
                    </a:lnTo>
                    <a:lnTo>
                      <a:pt x="1079" y="68"/>
                    </a:lnTo>
                    <a:lnTo>
                      <a:pt x="1064" y="63"/>
                    </a:lnTo>
                    <a:lnTo>
                      <a:pt x="1049" y="57"/>
                    </a:lnTo>
                    <a:lnTo>
                      <a:pt x="1032" y="52"/>
                    </a:lnTo>
                    <a:lnTo>
                      <a:pt x="1014" y="48"/>
                    </a:lnTo>
                    <a:lnTo>
                      <a:pt x="974" y="39"/>
                    </a:lnTo>
                    <a:lnTo>
                      <a:pt x="931" y="31"/>
                    </a:lnTo>
                    <a:lnTo>
                      <a:pt x="884" y="23"/>
                    </a:lnTo>
                    <a:lnTo>
                      <a:pt x="834" y="16"/>
                    </a:lnTo>
                    <a:lnTo>
                      <a:pt x="782" y="11"/>
                    </a:lnTo>
                    <a:lnTo>
                      <a:pt x="729" y="7"/>
                    </a:lnTo>
                    <a:lnTo>
                      <a:pt x="673" y="4"/>
                    </a:lnTo>
                    <a:lnTo>
                      <a:pt x="618" y="1"/>
                    </a:lnTo>
                    <a:lnTo>
                      <a:pt x="562" y="0"/>
                    </a:lnTo>
                    <a:lnTo>
                      <a:pt x="508" y="0"/>
                    </a:lnTo>
                    <a:lnTo>
                      <a:pt x="455" y="0"/>
                    </a:lnTo>
                    <a:lnTo>
                      <a:pt x="402" y="1"/>
                    </a:lnTo>
                    <a:lnTo>
                      <a:pt x="353" y="4"/>
                    </a:lnTo>
                    <a:lnTo>
                      <a:pt x="307" y="7"/>
                    </a:lnTo>
                    <a:lnTo>
                      <a:pt x="261" y="11"/>
                    </a:lnTo>
                    <a:lnTo>
                      <a:pt x="220" y="16"/>
                    </a:lnTo>
                    <a:lnTo>
                      <a:pt x="181" y="23"/>
                    </a:lnTo>
                    <a:lnTo>
                      <a:pt x="145" y="31"/>
                    </a:lnTo>
                    <a:lnTo>
                      <a:pt x="113" y="39"/>
                    </a:lnTo>
                    <a:lnTo>
                      <a:pt x="84" y="48"/>
                    </a:lnTo>
                    <a:lnTo>
                      <a:pt x="71" y="52"/>
                    </a:lnTo>
                    <a:lnTo>
                      <a:pt x="60" y="57"/>
                    </a:lnTo>
                    <a:lnTo>
                      <a:pt x="49" y="63"/>
                    </a:lnTo>
                    <a:lnTo>
                      <a:pt x="39" y="68"/>
                    </a:lnTo>
                    <a:lnTo>
                      <a:pt x="30" y="74"/>
                    </a:lnTo>
                    <a:lnTo>
                      <a:pt x="22" y="80"/>
                    </a:lnTo>
                    <a:lnTo>
                      <a:pt x="15" y="86"/>
                    </a:lnTo>
                    <a:lnTo>
                      <a:pt x="10" y="92"/>
                    </a:lnTo>
                    <a:lnTo>
                      <a:pt x="5" y="99"/>
                    </a:lnTo>
                    <a:lnTo>
                      <a:pt x="2" y="106"/>
                    </a:lnTo>
                    <a:lnTo>
                      <a:pt x="0" y="113"/>
                    </a:lnTo>
                    <a:lnTo>
                      <a:pt x="0" y="121"/>
                    </a:lnTo>
                    <a:lnTo>
                      <a:pt x="0" y="133"/>
                    </a:lnTo>
                    <a:lnTo>
                      <a:pt x="2" y="145"/>
                    </a:lnTo>
                    <a:lnTo>
                      <a:pt x="5" y="157"/>
                    </a:lnTo>
                    <a:lnTo>
                      <a:pt x="10" y="168"/>
                    </a:lnTo>
                    <a:lnTo>
                      <a:pt x="15" y="178"/>
                    </a:lnTo>
                    <a:lnTo>
                      <a:pt x="22" y="187"/>
                    </a:lnTo>
                    <a:lnTo>
                      <a:pt x="30" y="196"/>
                    </a:lnTo>
                    <a:lnTo>
                      <a:pt x="39" y="204"/>
                    </a:lnTo>
                    <a:lnTo>
                      <a:pt x="49" y="212"/>
                    </a:lnTo>
                    <a:lnTo>
                      <a:pt x="60" y="219"/>
                    </a:lnTo>
                    <a:lnTo>
                      <a:pt x="71" y="226"/>
                    </a:lnTo>
                    <a:lnTo>
                      <a:pt x="84" y="232"/>
                    </a:lnTo>
                    <a:lnTo>
                      <a:pt x="98" y="238"/>
                    </a:lnTo>
                    <a:lnTo>
                      <a:pt x="113" y="243"/>
                    </a:lnTo>
                    <a:lnTo>
                      <a:pt x="128" y="248"/>
                    </a:lnTo>
                    <a:lnTo>
                      <a:pt x="145" y="253"/>
                    </a:lnTo>
                    <a:lnTo>
                      <a:pt x="162" y="257"/>
                    </a:lnTo>
                    <a:lnTo>
                      <a:pt x="181" y="260"/>
                    </a:lnTo>
                    <a:lnTo>
                      <a:pt x="200" y="264"/>
                    </a:lnTo>
                    <a:lnTo>
                      <a:pt x="220" y="267"/>
                    </a:lnTo>
                    <a:lnTo>
                      <a:pt x="261" y="272"/>
                    </a:lnTo>
                    <a:lnTo>
                      <a:pt x="307" y="276"/>
                    </a:lnTo>
                    <a:lnTo>
                      <a:pt x="353" y="279"/>
                    </a:lnTo>
                    <a:lnTo>
                      <a:pt x="402" y="281"/>
                    </a:lnTo>
                    <a:lnTo>
                      <a:pt x="455" y="282"/>
                    </a:lnTo>
                    <a:lnTo>
                      <a:pt x="508" y="283"/>
                    </a:lnTo>
                    <a:lnTo>
                      <a:pt x="562" y="282"/>
                    </a:lnTo>
                    <a:lnTo>
                      <a:pt x="618" y="281"/>
                    </a:lnTo>
                    <a:lnTo>
                      <a:pt x="673" y="279"/>
                    </a:lnTo>
                    <a:lnTo>
                      <a:pt x="729" y="276"/>
                    </a:lnTo>
                    <a:lnTo>
                      <a:pt x="782" y="272"/>
                    </a:lnTo>
                    <a:lnTo>
                      <a:pt x="834" y="267"/>
                    </a:lnTo>
                    <a:lnTo>
                      <a:pt x="884" y="260"/>
                    </a:lnTo>
                    <a:lnTo>
                      <a:pt x="931" y="253"/>
                    </a:lnTo>
                    <a:lnTo>
                      <a:pt x="953" y="248"/>
                    </a:lnTo>
                    <a:lnTo>
                      <a:pt x="974" y="243"/>
                    </a:lnTo>
                    <a:lnTo>
                      <a:pt x="994" y="238"/>
                    </a:lnTo>
                    <a:lnTo>
                      <a:pt x="1014" y="232"/>
                    </a:lnTo>
                    <a:lnTo>
                      <a:pt x="1032" y="226"/>
                    </a:lnTo>
                    <a:lnTo>
                      <a:pt x="1049" y="219"/>
                    </a:lnTo>
                    <a:lnTo>
                      <a:pt x="1064" y="212"/>
                    </a:lnTo>
                    <a:lnTo>
                      <a:pt x="1079" y="204"/>
                    </a:lnTo>
                    <a:lnTo>
                      <a:pt x="1091" y="196"/>
                    </a:lnTo>
                    <a:lnTo>
                      <a:pt x="1103" y="187"/>
                    </a:lnTo>
                    <a:lnTo>
                      <a:pt x="1112" y="178"/>
                    </a:lnTo>
                    <a:lnTo>
                      <a:pt x="1121" y="168"/>
                    </a:lnTo>
                    <a:lnTo>
                      <a:pt x="1127" y="157"/>
                    </a:lnTo>
                    <a:lnTo>
                      <a:pt x="1132" y="145"/>
                    </a:lnTo>
                    <a:lnTo>
                      <a:pt x="1136" y="133"/>
                    </a:lnTo>
                    <a:lnTo>
                      <a:pt x="1137" y="121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10" name="Freeform 122"/>
              <p:cNvSpPr>
                <a:spLocks/>
              </p:cNvSpPr>
              <p:nvPr/>
            </p:nvSpPr>
            <p:spPr bwMode="auto">
              <a:xfrm>
                <a:off x="1085768" y="2891358"/>
                <a:ext cx="130175" cy="30163"/>
              </a:xfrm>
              <a:custGeom>
                <a:avLst/>
                <a:gdLst>
                  <a:gd name="T0" fmla="*/ 0 w 1137"/>
                  <a:gd name="T1" fmla="*/ 12 h 266"/>
                  <a:gd name="T2" fmla="*/ 5 w 1137"/>
                  <a:gd name="T3" fmla="*/ 36 h 266"/>
                  <a:gd name="T4" fmla="*/ 15 w 1137"/>
                  <a:gd name="T5" fmla="*/ 57 h 266"/>
                  <a:gd name="T6" fmla="*/ 30 w 1137"/>
                  <a:gd name="T7" fmla="*/ 75 h 266"/>
                  <a:gd name="T8" fmla="*/ 49 w 1137"/>
                  <a:gd name="T9" fmla="*/ 91 h 266"/>
                  <a:gd name="T10" fmla="*/ 71 w 1137"/>
                  <a:gd name="T11" fmla="*/ 105 h 266"/>
                  <a:gd name="T12" fmla="*/ 98 w 1137"/>
                  <a:gd name="T13" fmla="*/ 117 h 266"/>
                  <a:gd name="T14" fmla="*/ 128 w 1137"/>
                  <a:gd name="T15" fmla="*/ 127 h 266"/>
                  <a:gd name="T16" fmla="*/ 162 w 1137"/>
                  <a:gd name="T17" fmla="*/ 136 h 266"/>
                  <a:gd name="T18" fmla="*/ 200 w 1137"/>
                  <a:gd name="T19" fmla="*/ 143 h 266"/>
                  <a:gd name="T20" fmla="*/ 261 w 1137"/>
                  <a:gd name="T21" fmla="*/ 151 h 266"/>
                  <a:gd name="T22" fmla="*/ 353 w 1137"/>
                  <a:gd name="T23" fmla="*/ 158 h 266"/>
                  <a:gd name="T24" fmla="*/ 455 w 1137"/>
                  <a:gd name="T25" fmla="*/ 161 h 266"/>
                  <a:gd name="T26" fmla="*/ 562 w 1137"/>
                  <a:gd name="T27" fmla="*/ 161 h 266"/>
                  <a:gd name="T28" fmla="*/ 673 w 1137"/>
                  <a:gd name="T29" fmla="*/ 158 h 266"/>
                  <a:gd name="T30" fmla="*/ 782 w 1137"/>
                  <a:gd name="T31" fmla="*/ 151 h 266"/>
                  <a:gd name="T32" fmla="*/ 884 w 1137"/>
                  <a:gd name="T33" fmla="*/ 139 h 266"/>
                  <a:gd name="T34" fmla="*/ 953 w 1137"/>
                  <a:gd name="T35" fmla="*/ 127 h 266"/>
                  <a:gd name="T36" fmla="*/ 994 w 1137"/>
                  <a:gd name="T37" fmla="*/ 117 h 266"/>
                  <a:gd name="T38" fmla="*/ 1032 w 1137"/>
                  <a:gd name="T39" fmla="*/ 105 h 266"/>
                  <a:gd name="T40" fmla="*/ 1064 w 1137"/>
                  <a:gd name="T41" fmla="*/ 91 h 266"/>
                  <a:gd name="T42" fmla="*/ 1091 w 1137"/>
                  <a:gd name="T43" fmla="*/ 75 h 266"/>
                  <a:gd name="T44" fmla="*/ 1112 w 1137"/>
                  <a:gd name="T45" fmla="*/ 57 h 266"/>
                  <a:gd name="T46" fmla="*/ 1127 w 1137"/>
                  <a:gd name="T47" fmla="*/ 36 h 266"/>
                  <a:gd name="T48" fmla="*/ 1136 w 1137"/>
                  <a:gd name="T49" fmla="*/ 12 h 266"/>
                  <a:gd name="T50" fmla="*/ 1137 w 1137"/>
                  <a:gd name="T51" fmla="*/ 137 h 266"/>
                  <a:gd name="T52" fmla="*/ 1132 w 1137"/>
                  <a:gd name="T53" fmla="*/ 142 h 266"/>
                  <a:gd name="T54" fmla="*/ 1121 w 1137"/>
                  <a:gd name="T55" fmla="*/ 149 h 266"/>
                  <a:gd name="T56" fmla="*/ 1079 w 1137"/>
                  <a:gd name="T57" fmla="*/ 168 h 266"/>
                  <a:gd name="T58" fmla="*/ 1014 w 1137"/>
                  <a:gd name="T59" fmla="*/ 189 h 266"/>
                  <a:gd name="T60" fmla="*/ 931 w 1137"/>
                  <a:gd name="T61" fmla="*/ 211 h 266"/>
                  <a:gd name="T62" fmla="*/ 834 w 1137"/>
                  <a:gd name="T63" fmla="*/ 231 h 266"/>
                  <a:gd name="T64" fmla="*/ 729 w 1137"/>
                  <a:gd name="T65" fmla="*/ 249 h 266"/>
                  <a:gd name="T66" fmla="*/ 618 w 1137"/>
                  <a:gd name="T67" fmla="*/ 261 h 266"/>
                  <a:gd name="T68" fmla="*/ 562 w 1137"/>
                  <a:gd name="T69" fmla="*/ 264 h 266"/>
                  <a:gd name="T70" fmla="*/ 508 w 1137"/>
                  <a:gd name="T71" fmla="*/ 266 h 266"/>
                  <a:gd name="T72" fmla="*/ 455 w 1137"/>
                  <a:gd name="T73" fmla="*/ 264 h 266"/>
                  <a:gd name="T74" fmla="*/ 402 w 1137"/>
                  <a:gd name="T75" fmla="*/ 261 h 266"/>
                  <a:gd name="T76" fmla="*/ 307 w 1137"/>
                  <a:gd name="T77" fmla="*/ 249 h 266"/>
                  <a:gd name="T78" fmla="*/ 220 w 1137"/>
                  <a:gd name="T79" fmla="*/ 231 h 266"/>
                  <a:gd name="T80" fmla="*/ 145 w 1137"/>
                  <a:gd name="T81" fmla="*/ 211 h 266"/>
                  <a:gd name="T82" fmla="*/ 84 w 1137"/>
                  <a:gd name="T83" fmla="*/ 189 h 266"/>
                  <a:gd name="T84" fmla="*/ 39 w 1137"/>
                  <a:gd name="T85" fmla="*/ 168 h 266"/>
                  <a:gd name="T86" fmla="*/ 10 w 1137"/>
                  <a:gd name="T87" fmla="*/ 149 h 266"/>
                  <a:gd name="T88" fmla="*/ 2 w 1137"/>
                  <a:gd name="T89" fmla="*/ 142 h 266"/>
                  <a:gd name="T90" fmla="*/ 0 w 1137"/>
                  <a:gd name="T91" fmla="*/ 137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37" h="266">
                    <a:moveTo>
                      <a:pt x="0" y="0"/>
                    </a:moveTo>
                    <a:lnTo>
                      <a:pt x="0" y="12"/>
                    </a:lnTo>
                    <a:lnTo>
                      <a:pt x="2" y="24"/>
                    </a:lnTo>
                    <a:lnTo>
                      <a:pt x="5" y="36"/>
                    </a:lnTo>
                    <a:lnTo>
                      <a:pt x="10" y="47"/>
                    </a:lnTo>
                    <a:lnTo>
                      <a:pt x="15" y="57"/>
                    </a:lnTo>
                    <a:lnTo>
                      <a:pt x="22" y="66"/>
                    </a:lnTo>
                    <a:lnTo>
                      <a:pt x="30" y="75"/>
                    </a:lnTo>
                    <a:lnTo>
                      <a:pt x="39" y="83"/>
                    </a:lnTo>
                    <a:lnTo>
                      <a:pt x="49" y="91"/>
                    </a:lnTo>
                    <a:lnTo>
                      <a:pt x="60" y="98"/>
                    </a:lnTo>
                    <a:lnTo>
                      <a:pt x="71" y="105"/>
                    </a:lnTo>
                    <a:lnTo>
                      <a:pt x="84" y="111"/>
                    </a:lnTo>
                    <a:lnTo>
                      <a:pt x="98" y="117"/>
                    </a:lnTo>
                    <a:lnTo>
                      <a:pt x="113" y="122"/>
                    </a:lnTo>
                    <a:lnTo>
                      <a:pt x="128" y="127"/>
                    </a:lnTo>
                    <a:lnTo>
                      <a:pt x="145" y="132"/>
                    </a:lnTo>
                    <a:lnTo>
                      <a:pt x="162" y="136"/>
                    </a:lnTo>
                    <a:lnTo>
                      <a:pt x="181" y="139"/>
                    </a:lnTo>
                    <a:lnTo>
                      <a:pt x="200" y="143"/>
                    </a:lnTo>
                    <a:lnTo>
                      <a:pt x="220" y="146"/>
                    </a:lnTo>
                    <a:lnTo>
                      <a:pt x="261" y="151"/>
                    </a:lnTo>
                    <a:lnTo>
                      <a:pt x="307" y="155"/>
                    </a:lnTo>
                    <a:lnTo>
                      <a:pt x="353" y="158"/>
                    </a:lnTo>
                    <a:lnTo>
                      <a:pt x="402" y="160"/>
                    </a:lnTo>
                    <a:lnTo>
                      <a:pt x="455" y="161"/>
                    </a:lnTo>
                    <a:lnTo>
                      <a:pt x="508" y="162"/>
                    </a:lnTo>
                    <a:lnTo>
                      <a:pt x="562" y="161"/>
                    </a:lnTo>
                    <a:lnTo>
                      <a:pt x="618" y="160"/>
                    </a:lnTo>
                    <a:lnTo>
                      <a:pt x="673" y="158"/>
                    </a:lnTo>
                    <a:lnTo>
                      <a:pt x="729" y="155"/>
                    </a:lnTo>
                    <a:lnTo>
                      <a:pt x="782" y="151"/>
                    </a:lnTo>
                    <a:lnTo>
                      <a:pt x="834" y="146"/>
                    </a:lnTo>
                    <a:lnTo>
                      <a:pt x="884" y="139"/>
                    </a:lnTo>
                    <a:lnTo>
                      <a:pt x="931" y="132"/>
                    </a:lnTo>
                    <a:lnTo>
                      <a:pt x="953" y="127"/>
                    </a:lnTo>
                    <a:lnTo>
                      <a:pt x="974" y="122"/>
                    </a:lnTo>
                    <a:lnTo>
                      <a:pt x="994" y="117"/>
                    </a:lnTo>
                    <a:lnTo>
                      <a:pt x="1014" y="111"/>
                    </a:lnTo>
                    <a:lnTo>
                      <a:pt x="1032" y="105"/>
                    </a:lnTo>
                    <a:lnTo>
                      <a:pt x="1049" y="98"/>
                    </a:lnTo>
                    <a:lnTo>
                      <a:pt x="1064" y="91"/>
                    </a:lnTo>
                    <a:lnTo>
                      <a:pt x="1079" y="83"/>
                    </a:lnTo>
                    <a:lnTo>
                      <a:pt x="1091" y="75"/>
                    </a:lnTo>
                    <a:lnTo>
                      <a:pt x="1103" y="66"/>
                    </a:lnTo>
                    <a:lnTo>
                      <a:pt x="1112" y="57"/>
                    </a:lnTo>
                    <a:lnTo>
                      <a:pt x="1121" y="47"/>
                    </a:lnTo>
                    <a:lnTo>
                      <a:pt x="1127" y="36"/>
                    </a:lnTo>
                    <a:lnTo>
                      <a:pt x="1132" y="24"/>
                    </a:lnTo>
                    <a:lnTo>
                      <a:pt x="1136" y="12"/>
                    </a:lnTo>
                    <a:lnTo>
                      <a:pt x="1137" y="0"/>
                    </a:lnTo>
                    <a:lnTo>
                      <a:pt x="1137" y="137"/>
                    </a:lnTo>
                    <a:lnTo>
                      <a:pt x="1136" y="139"/>
                    </a:lnTo>
                    <a:lnTo>
                      <a:pt x="1132" y="142"/>
                    </a:lnTo>
                    <a:lnTo>
                      <a:pt x="1127" y="145"/>
                    </a:lnTo>
                    <a:lnTo>
                      <a:pt x="1121" y="149"/>
                    </a:lnTo>
                    <a:lnTo>
                      <a:pt x="1103" y="158"/>
                    </a:lnTo>
                    <a:lnTo>
                      <a:pt x="1079" y="168"/>
                    </a:lnTo>
                    <a:lnTo>
                      <a:pt x="1049" y="178"/>
                    </a:lnTo>
                    <a:lnTo>
                      <a:pt x="1014" y="189"/>
                    </a:lnTo>
                    <a:lnTo>
                      <a:pt x="974" y="200"/>
                    </a:lnTo>
                    <a:lnTo>
                      <a:pt x="931" y="211"/>
                    </a:lnTo>
                    <a:lnTo>
                      <a:pt x="884" y="221"/>
                    </a:lnTo>
                    <a:lnTo>
                      <a:pt x="834" y="231"/>
                    </a:lnTo>
                    <a:lnTo>
                      <a:pt x="782" y="241"/>
                    </a:lnTo>
                    <a:lnTo>
                      <a:pt x="729" y="249"/>
                    </a:lnTo>
                    <a:lnTo>
                      <a:pt x="673" y="256"/>
                    </a:lnTo>
                    <a:lnTo>
                      <a:pt x="618" y="261"/>
                    </a:lnTo>
                    <a:lnTo>
                      <a:pt x="591" y="263"/>
                    </a:lnTo>
                    <a:lnTo>
                      <a:pt x="562" y="264"/>
                    </a:lnTo>
                    <a:lnTo>
                      <a:pt x="535" y="265"/>
                    </a:lnTo>
                    <a:lnTo>
                      <a:pt x="508" y="266"/>
                    </a:lnTo>
                    <a:lnTo>
                      <a:pt x="481" y="265"/>
                    </a:lnTo>
                    <a:lnTo>
                      <a:pt x="455" y="264"/>
                    </a:lnTo>
                    <a:lnTo>
                      <a:pt x="428" y="263"/>
                    </a:lnTo>
                    <a:lnTo>
                      <a:pt x="402" y="261"/>
                    </a:lnTo>
                    <a:lnTo>
                      <a:pt x="353" y="256"/>
                    </a:lnTo>
                    <a:lnTo>
                      <a:pt x="307" y="249"/>
                    </a:lnTo>
                    <a:lnTo>
                      <a:pt x="261" y="241"/>
                    </a:lnTo>
                    <a:lnTo>
                      <a:pt x="220" y="231"/>
                    </a:lnTo>
                    <a:lnTo>
                      <a:pt x="181" y="221"/>
                    </a:lnTo>
                    <a:lnTo>
                      <a:pt x="145" y="211"/>
                    </a:lnTo>
                    <a:lnTo>
                      <a:pt x="113" y="200"/>
                    </a:lnTo>
                    <a:lnTo>
                      <a:pt x="84" y="189"/>
                    </a:lnTo>
                    <a:lnTo>
                      <a:pt x="60" y="178"/>
                    </a:lnTo>
                    <a:lnTo>
                      <a:pt x="39" y="168"/>
                    </a:lnTo>
                    <a:lnTo>
                      <a:pt x="22" y="158"/>
                    </a:lnTo>
                    <a:lnTo>
                      <a:pt x="10" y="149"/>
                    </a:lnTo>
                    <a:lnTo>
                      <a:pt x="5" y="145"/>
                    </a:lnTo>
                    <a:lnTo>
                      <a:pt x="2" y="142"/>
                    </a:lnTo>
                    <a:lnTo>
                      <a:pt x="0" y="139"/>
                    </a:lnTo>
                    <a:lnTo>
                      <a:pt x="0" y="1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8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11" name="Freeform 123"/>
              <p:cNvSpPr>
                <a:spLocks/>
              </p:cNvSpPr>
              <p:nvPr/>
            </p:nvSpPr>
            <p:spPr bwMode="auto">
              <a:xfrm>
                <a:off x="1085768" y="2851670"/>
                <a:ext cx="130175" cy="26988"/>
              </a:xfrm>
              <a:custGeom>
                <a:avLst/>
                <a:gdLst>
                  <a:gd name="T0" fmla="*/ 1136 w 1137"/>
                  <a:gd name="T1" fmla="*/ 78 h 234"/>
                  <a:gd name="T2" fmla="*/ 1129 w 1137"/>
                  <a:gd name="T3" fmla="*/ 73 h 234"/>
                  <a:gd name="T4" fmla="*/ 1110 w 1137"/>
                  <a:gd name="T5" fmla="*/ 64 h 234"/>
                  <a:gd name="T6" fmla="*/ 1069 w 1137"/>
                  <a:gd name="T7" fmla="*/ 51 h 234"/>
                  <a:gd name="T8" fmla="*/ 1012 w 1137"/>
                  <a:gd name="T9" fmla="*/ 38 h 234"/>
                  <a:gd name="T10" fmla="*/ 941 w 1137"/>
                  <a:gd name="T11" fmla="*/ 25 h 234"/>
                  <a:gd name="T12" fmla="*/ 863 w 1137"/>
                  <a:gd name="T13" fmla="*/ 14 h 234"/>
                  <a:gd name="T14" fmla="*/ 777 w 1137"/>
                  <a:gd name="T15" fmla="*/ 5 h 234"/>
                  <a:gd name="T16" fmla="*/ 688 w 1137"/>
                  <a:gd name="T17" fmla="*/ 0 h 234"/>
                  <a:gd name="T18" fmla="*/ 586 w 1137"/>
                  <a:gd name="T19" fmla="*/ 0 h 234"/>
                  <a:gd name="T20" fmla="*/ 469 w 1137"/>
                  <a:gd name="T21" fmla="*/ 5 h 234"/>
                  <a:gd name="T22" fmla="*/ 356 w 1137"/>
                  <a:gd name="T23" fmla="*/ 14 h 234"/>
                  <a:gd name="T24" fmla="*/ 252 w 1137"/>
                  <a:gd name="T25" fmla="*/ 25 h 234"/>
                  <a:gd name="T26" fmla="*/ 160 w 1137"/>
                  <a:gd name="T27" fmla="*/ 38 h 234"/>
                  <a:gd name="T28" fmla="*/ 86 w 1137"/>
                  <a:gd name="T29" fmla="*/ 51 h 234"/>
                  <a:gd name="T30" fmla="*/ 33 w 1137"/>
                  <a:gd name="T31" fmla="*/ 64 h 234"/>
                  <a:gd name="T32" fmla="*/ 8 w 1137"/>
                  <a:gd name="T33" fmla="*/ 73 h 234"/>
                  <a:gd name="T34" fmla="*/ 1 w 1137"/>
                  <a:gd name="T35" fmla="*/ 78 h 234"/>
                  <a:gd name="T36" fmla="*/ 1 w 1137"/>
                  <a:gd name="T37" fmla="*/ 94 h 234"/>
                  <a:gd name="T38" fmla="*/ 8 w 1137"/>
                  <a:gd name="T39" fmla="*/ 120 h 234"/>
                  <a:gd name="T40" fmla="*/ 23 w 1137"/>
                  <a:gd name="T41" fmla="*/ 142 h 234"/>
                  <a:gd name="T42" fmla="*/ 44 w 1137"/>
                  <a:gd name="T43" fmla="*/ 161 h 234"/>
                  <a:gd name="T44" fmla="*/ 71 w 1137"/>
                  <a:gd name="T45" fmla="*/ 177 h 234"/>
                  <a:gd name="T46" fmla="*/ 103 w 1137"/>
                  <a:gd name="T47" fmla="*/ 191 h 234"/>
                  <a:gd name="T48" fmla="*/ 140 w 1137"/>
                  <a:gd name="T49" fmla="*/ 202 h 234"/>
                  <a:gd name="T50" fmla="*/ 183 w 1137"/>
                  <a:gd name="T51" fmla="*/ 211 h 234"/>
                  <a:gd name="T52" fmla="*/ 252 w 1137"/>
                  <a:gd name="T53" fmla="*/ 221 h 234"/>
                  <a:gd name="T54" fmla="*/ 356 w 1137"/>
                  <a:gd name="T55" fmla="*/ 229 h 234"/>
                  <a:gd name="T56" fmla="*/ 527 w 1137"/>
                  <a:gd name="T57" fmla="*/ 233 h 234"/>
                  <a:gd name="T58" fmla="*/ 733 w 1137"/>
                  <a:gd name="T59" fmla="*/ 233 h 234"/>
                  <a:gd name="T60" fmla="*/ 863 w 1137"/>
                  <a:gd name="T61" fmla="*/ 229 h 234"/>
                  <a:gd name="T62" fmla="*/ 941 w 1137"/>
                  <a:gd name="T63" fmla="*/ 221 h 234"/>
                  <a:gd name="T64" fmla="*/ 996 w 1137"/>
                  <a:gd name="T65" fmla="*/ 211 h 234"/>
                  <a:gd name="T66" fmla="*/ 1028 w 1137"/>
                  <a:gd name="T67" fmla="*/ 202 h 234"/>
                  <a:gd name="T68" fmla="*/ 1056 w 1137"/>
                  <a:gd name="T69" fmla="*/ 191 h 234"/>
                  <a:gd name="T70" fmla="*/ 1081 w 1137"/>
                  <a:gd name="T71" fmla="*/ 177 h 234"/>
                  <a:gd name="T72" fmla="*/ 1102 w 1137"/>
                  <a:gd name="T73" fmla="*/ 161 h 234"/>
                  <a:gd name="T74" fmla="*/ 1118 w 1137"/>
                  <a:gd name="T75" fmla="*/ 142 h 234"/>
                  <a:gd name="T76" fmla="*/ 1129 w 1137"/>
                  <a:gd name="T77" fmla="*/ 120 h 234"/>
                  <a:gd name="T78" fmla="*/ 1136 w 1137"/>
                  <a:gd name="T79" fmla="*/ 9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37" h="234">
                    <a:moveTo>
                      <a:pt x="1137" y="81"/>
                    </a:moveTo>
                    <a:lnTo>
                      <a:pt x="1136" y="78"/>
                    </a:lnTo>
                    <a:lnTo>
                      <a:pt x="1134" y="76"/>
                    </a:lnTo>
                    <a:lnTo>
                      <a:pt x="1129" y="73"/>
                    </a:lnTo>
                    <a:lnTo>
                      <a:pt x="1124" y="70"/>
                    </a:lnTo>
                    <a:lnTo>
                      <a:pt x="1110" y="64"/>
                    </a:lnTo>
                    <a:lnTo>
                      <a:pt x="1092" y="58"/>
                    </a:lnTo>
                    <a:lnTo>
                      <a:pt x="1069" y="51"/>
                    </a:lnTo>
                    <a:lnTo>
                      <a:pt x="1042" y="45"/>
                    </a:lnTo>
                    <a:lnTo>
                      <a:pt x="1012" y="38"/>
                    </a:lnTo>
                    <a:lnTo>
                      <a:pt x="978" y="32"/>
                    </a:lnTo>
                    <a:lnTo>
                      <a:pt x="941" y="25"/>
                    </a:lnTo>
                    <a:lnTo>
                      <a:pt x="903" y="20"/>
                    </a:lnTo>
                    <a:lnTo>
                      <a:pt x="863" y="14"/>
                    </a:lnTo>
                    <a:lnTo>
                      <a:pt x="820" y="10"/>
                    </a:lnTo>
                    <a:lnTo>
                      <a:pt x="777" y="5"/>
                    </a:lnTo>
                    <a:lnTo>
                      <a:pt x="733" y="2"/>
                    </a:lnTo>
                    <a:lnTo>
                      <a:pt x="688" y="0"/>
                    </a:lnTo>
                    <a:lnTo>
                      <a:pt x="645" y="0"/>
                    </a:lnTo>
                    <a:lnTo>
                      <a:pt x="586" y="0"/>
                    </a:lnTo>
                    <a:lnTo>
                      <a:pt x="527" y="2"/>
                    </a:lnTo>
                    <a:lnTo>
                      <a:pt x="469" y="5"/>
                    </a:lnTo>
                    <a:lnTo>
                      <a:pt x="411" y="10"/>
                    </a:lnTo>
                    <a:lnTo>
                      <a:pt x="356" y="14"/>
                    </a:lnTo>
                    <a:lnTo>
                      <a:pt x="302" y="20"/>
                    </a:lnTo>
                    <a:lnTo>
                      <a:pt x="252" y="25"/>
                    </a:lnTo>
                    <a:lnTo>
                      <a:pt x="205" y="32"/>
                    </a:lnTo>
                    <a:lnTo>
                      <a:pt x="160" y="38"/>
                    </a:lnTo>
                    <a:lnTo>
                      <a:pt x="121" y="45"/>
                    </a:lnTo>
                    <a:lnTo>
                      <a:pt x="86" y="51"/>
                    </a:lnTo>
                    <a:lnTo>
                      <a:pt x="57" y="58"/>
                    </a:lnTo>
                    <a:lnTo>
                      <a:pt x="33" y="64"/>
                    </a:lnTo>
                    <a:lnTo>
                      <a:pt x="15" y="70"/>
                    </a:lnTo>
                    <a:lnTo>
                      <a:pt x="8" y="73"/>
                    </a:lnTo>
                    <a:lnTo>
                      <a:pt x="4" y="76"/>
                    </a:lnTo>
                    <a:lnTo>
                      <a:pt x="1" y="78"/>
                    </a:lnTo>
                    <a:lnTo>
                      <a:pt x="0" y="81"/>
                    </a:lnTo>
                    <a:lnTo>
                      <a:pt x="1" y="94"/>
                    </a:lnTo>
                    <a:lnTo>
                      <a:pt x="4" y="107"/>
                    </a:lnTo>
                    <a:lnTo>
                      <a:pt x="8" y="120"/>
                    </a:lnTo>
                    <a:lnTo>
                      <a:pt x="15" y="131"/>
                    </a:lnTo>
                    <a:lnTo>
                      <a:pt x="23" y="142"/>
                    </a:lnTo>
                    <a:lnTo>
                      <a:pt x="33" y="152"/>
                    </a:lnTo>
                    <a:lnTo>
                      <a:pt x="44" y="161"/>
                    </a:lnTo>
                    <a:lnTo>
                      <a:pt x="57" y="170"/>
                    </a:lnTo>
                    <a:lnTo>
                      <a:pt x="71" y="177"/>
                    </a:lnTo>
                    <a:lnTo>
                      <a:pt x="86" y="184"/>
                    </a:lnTo>
                    <a:lnTo>
                      <a:pt x="103" y="191"/>
                    </a:lnTo>
                    <a:lnTo>
                      <a:pt x="121" y="197"/>
                    </a:lnTo>
                    <a:lnTo>
                      <a:pt x="140" y="202"/>
                    </a:lnTo>
                    <a:lnTo>
                      <a:pt x="160" y="207"/>
                    </a:lnTo>
                    <a:lnTo>
                      <a:pt x="183" y="211"/>
                    </a:lnTo>
                    <a:lnTo>
                      <a:pt x="205" y="215"/>
                    </a:lnTo>
                    <a:lnTo>
                      <a:pt x="252" y="221"/>
                    </a:lnTo>
                    <a:lnTo>
                      <a:pt x="302" y="226"/>
                    </a:lnTo>
                    <a:lnTo>
                      <a:pt x="356" y="229"/>
                    </a:lnTo>
                    <a:lnTo>
                      <a:pt x="411" y="231"/>
                    </a:lnTo>
                    <a:lnTo>
                      <a:pt x="527" y="233"/>
                    </a:lnTo>
                    <a:lnTo>
                      <a:pt x="645" y="234"/>
                    </a:lnTo>
                    <a:lnTo>
                      <a:pt x="733" y="233"/>
                    </a:lnTo>
                    <a:lnTo>
                      <a:pt x="820" y="231"/>
                    </a:lnTo>
                    <a:lnTo>
                      <a:pt x="863" y="229"/>
                    </a:lnTo>
                    <a:lnTo>
                      <a:pt x="903" y="226"/>
                    </a:lnTo>
                    <a:lnTo>
                      <a:pt x="941" y="221"/>
                    </a:lnTo>
                    <a:lnTo>
                      <a:pt x="978" y="215"/>
                    </a:lnTo>
                    <a:lnTo>
                      <a:pt x="996" y="211"/>
                    </a:lnTo>
                    <a:lnTo>
                      <a:pt x="1012" y="207"/>
                    </a:lnTo>
                    <a:lnTo>
                      <a:pt x="1028" y="202"/>
                    </a:lnTo>
                    <a:lnTo>
                      <a:pt x="1042" y="197"/>
                    </a:lnTo>
                    <a:lnTo>
                      <a:pt x="1056" y="191"/>
                    </a:lnTo>
                    <a:lnTo>
                      <a:pt x="1069" y="184"/>
                    </a:lnTo>
                    <a:lnTo>
                      <a:pt x="1081" y="177"/>
                    </a:lnTo>
                    <a:lnTo>
                      <a:pt x="1092" y="170"/>
                    </a:lnTo>
                    <a:lnTo>
                      <a:pt x="1102" y="161"/>
                    </a:lnTo>
                    <a:lnTo>
                      <a:pt x="1110" y="152"/>
                    </a:lnTo>
                    <a:lnTo>
                      <a:pt x="1118" y="142"/>
                    </a:lnTo>
                    <a:lnTo>
                      <a:pt x="1124" y="131"/>
                    </a:lnTo>
                    <a:lnTo>
                      <a:pt x="1129" y="120"/>
                    </a:lnTo>
                    <a:lnTo>
                      <a:pt x="1134" y="107"/>
                    </a:lnTo>
                    <a:lnTo>
                      <a:pt x="1136" y="94"/>
                    </a:lnTo>
                    <a:lnTo>
                      <a:pt x="1137" y="81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12" name="Freeform 124"/>
              <p:cNvSpPr>
                <a:spLocks/>
              </p:cNvSpPr>
              <p:nvPr/>
            </p:nvSpPr>
            <p:spPr bwMode="auto">
              <a:xfrm>
                <a:off x="1085768" y="2861195"/>
                <a:ext cx="130175" cy="30163"/>
              </a:xfrm>
              <a:custGeom>
                <a:avLst/>
                <a:gdLst>
                  <a:gd name="T0" fmla="*/ 1 w 1137"/>
                  <a:gd name="T1" fmla="*/ 13 h 274"/>
                  <a:gd name="T2" fmla="*/ 8 w 1137"/>
                  <a:gd name="T3" fmla="*/ 39 h 274"/>
                  <a:gd name="T4" fmla="*/ 23 w 1137"/>
                  <a:gd name="T5" fmla="*/ 61 h 274"/>
                  <a:gd name="T6" fmla="*/ 44 w 1137"/>
                  <a:gd name="T7" fmla="*/ 80 h 274"/>
                  <a:gd name="T8" fmla="*/ 71 w 1137"/>
                  <a:gd name="T9" fmla="*/ 96 h 274"/>
                  <a:gd name="T10" fmla="*/ 103 w 1137"/>
                  <a:gd name="T11" fmla="*/ 110 h 274"/>
                  <a:gd name="T12" fmla="*/ 140 w 1137"/>
                  <a:gd name="T13" fmla="*/ 121 h 274"/>
                  <a:gd name="T14" fmla="*/ 183 w 1137"/>
                  <a:gd name="T15" fmla="*/ 130 h 274"/>
                  <a:gd name="T16" fmla="*/ 252 w 1137"/>
                  <a:gd name="T17" fmla="*/ 140 h 274"/>
                  <a:gd name="T18" fmla="*/ 356 w 1137"/>
                  <a:gd name="T19" fmla="*/ 148 h 274"/>
                  <a:gd name="T20" fmla="*/ 527 w 1137"/>
                  <a:gd name="T21" fmla="*/ 152 h 274"/>
                  <a:gd name="T22" fmla="*/ 733 w 1137"/>
                  <a:gd name="T23" fmla="*/ 152 h 274"/>
                  <a:gd name="T24" fmla="*/ 863 w 1137"/>
                  <a:gd name="T25" fmla="*/ 148 h 274"/>
                  <a:gd name="T26" fmla="*/ 941 w 1137"/>
                  <a:gd name="T27" fmla="*/ 140 h 274"/>
                  <a:gd name="T28" fmla="*/ 996 w 1137"/>
                  <a:gd name="T29" fmla="*/ 130 h 274"/>
                  <a:gd name="T30" fmla="*/ 1028 w 1137"/>
                  <a:gd name="T31" fmla="*/ 121 h 274"/>
                  <a:gd name="T32" fmla="*/ 1056 w 1137"/>
                  <a:gd name="T33" fmla="*/ 110 h 274"/>
                  <a:gd name="T34" fmla="*/ 1081 w 1137"/>
                  <a:gd name="T35" fmla="*/ 96 h 274"/>
                  <a:gd name="T36" fmla="*/ 1102 w 1137"/>
                  <a:gd name="T37" fmla="*/ 80 h 274"/>
                  <a:gd name="T38" fmla="*/ 1118 w 1137"/>
                  <a:gd name="T39" fmla="*/ 61 h 274"/>
                  <a:gd name="T40" fmla="*/ 1129 w 1137"/>
                  <a:gd name="T41" fmla="*/ 39 h 274"/>
                  <a:gd name="T42" fmla="*/ 1136 w 1137"/>
                  <a:gd name="T43" fmla="*/ 13 h 274"/>
                  <a:gd name="T44" fmla="*/ 1137 w 1137"/>
                  <a:gd name="T45" fmla="*/ 153 h 274"/>
                  <a:gd name="T46" fmla="*/ 1134 w 1137"/>
                  <a:gd name="T47" fmla="*/ 161 h 274"/>
                  <a:gd name="T48" fmla="*/ 1124 w 1137"/>
                  <a:gd name="T49" fmla="*/ 169 h 274"/>
                  <a:gd name="T50" fmla="*/ 1110 w 1137"/>
                  <a:gd name="T51" fmla="*/ 180 h 274"/>
                  <a:gd name="T52" fmla="*/ 1092 w 1137"/>
                  <a:gd name="T53" fmla="*/ 189 h 274"/>
                  <a:gd name="T54" fmla="*/ 1042 w 1137"/>
                  <a:gd name="T55" fmla="*/ 209 h 274"/>
                  <a:gd name="T56" fmla="*/ 978 w 1137"/>
                  <a:gd name="T57" fmla="*/ 229 h 274"/>
                  <a:gd name="T58" fmla="*/ 903 w 1137"/>
                  <a:gd name="T59" fmla="*/ 246 h 274"/>
                  <a:gd name="T60" fmla="*/ 820 w 1137"/>
                  <a:gd name="T61" fmla="*/ 260 h 274"/>
                  <a:gd name="T62" fmla="*/ 733 w 1137"/>
                  <a:gd name="T63" fmla="*/ 270 h 274"/>
                  <a:gd name="T64" fmla="*/ 645 w 1137"/>
                  <a:gd name="T65" fmla="*/ 274 h 274"/>
                  <a:gd name="T66" fmla="*/ 527 w 1137"/>
                  <a:gd name="T67" fmla="*/ 270 h 274"/>
                  <a:gd name="T68" fmla="*/ 411 w 1137"/>
                  <a:gd name="T69" fmla="*/ 260 h 274"/>
                  <a:gd name="T70" fmla="*/ 302 w 1137"/>
                  <a:gd name="T71" fmla="*/ 246 h 274"/>
                  <a:gd name="T72" fmla="*/ 205 w 1137"/>
                  <a:gd name="T73" fmla="*/ 229 h 274"/>
                  <a:gd name="T74" fmla="*/ 121 w 1137"/>
                  <a:gd name="T75" fmla="*/ 209 h 274"/>
                  <a:gd name="T76" fmla="*/ 57 w 1137"/>
                  <a:gd name="T77" fmla="*/ 189 h 274"/>
                  <a:gd name="T78" fmla="*/ 33 w 1137"/>
                  <a:gd name="T79" fmla="*/ 180 h 274"/>
                  <a:gd name="T80" fmla="*/ 15 w 1137"/>
                  <a:gd name="T81" fmla="*/ 169 h 274"/>
                  <a:gd name="T82" fmla="*/ 4 w 1137"/>
                  <a:gd name="T83" fmla="*/ 161 h 274"/>
                  <a:gd name="T84" fmla="*/ 0 w 1137"/>
                  <a:gd name="T85" fmla="*/ 15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37" h="274">
                    <a:moveTo>
                      <a:pt x="0" y="0"/>
                    </a:moveTo>
                    <a:lnTo>
                      <a:pt x="1" y="13"/>
                    </a:lnTo>
                    <a:lnTo>
                      <a:pt x="4" y="26"/>
                    </a:lnTo>
                    <a:lnTo>
                      <a:pt x="8" y="39"/>
                    </a:lnTo>
                    <a:lnTo>
                      <a:pt x="15" y="50"/>
                    </a:lnTo>
                    <a:lnTo>
                      <a:pt x="23" y="61"/>
                    </a:lnTo>
                    <a:lnTo>
                      <a:pt x="33" y="71"/>
                    </a:lnTo>
                    <a:lnTo>
                      <a:pt x="44" y="80"/>
                    </a:lnTo>
                    <a:lnTo>
                      <a:pt x="57" y="89"/>
                    </a:lnTo>
                    <a:lnTo>
                      <a:pt x="71" y="96"/>
                    </a:lnTo>
                    <a:lnTo>
                      <a:pt x="86" y="103"/>
                    </a:lnTo>
                    <a:lnTo>
                      <a:pt x="103" y="110"/>
                    </a:lnTo>
                    <a:lnTo>
                      <a:pt x="121" y="116"/>
                    </a:lnTo>
                    <a:lnTo>
                      <a:pt x="140" y="121"/>
                    </a:lnTo>
                    <a:lnTo>
                      <a:pt x="160" y="126"/>
                    </a:lnTo>
                    <a:lnTo>
                      <a:pt x="183" y="130"/>
                    </a:lnTo>
                    <a:lnTo>
                      <a:pt x="205" y="134"/>
                    </a:lnTo>
                    <a:lnTo>
                      <a:pt x="252" y="140"/>
                    </a:lnTo>
                    <a:lnTo>
                      <a:pt x="302" y="145"/>
                    </a:lnTo>
                    <a:lnTo>
                      <a:pt x="356" y="148"/>
                    </a:lnTo>
                    <a:lnTo>
                      <a:pt x="411" y="150"/>
                    </a:lnTo>
                    <a:lnTo>
                      <a:pt x="527" y="152"/>
                    </a:lnTo>
                    <a:lnTo>
                      <a:pt x="645" y="153"/>
                    </a:lnTo>
                    <a:lnTo>
                      <a:pt x="733" y="152"/>
                    </a:lnTo>
                    <a:lnTo>
                      <a:pt x="820" y="150"/>
                    </a:lnTo>
                    <a:lnTo>
                      <a:pt x="863" y="148"/>
                    </a:lnTo>
                    <a:lnTo>
                      <a:pt x="903" y="145"/>
                    </a:lnTo>
                    <a:lnTo>
                      <a:pt x="941" y="140"/>
                    </a:lnTo>
                    <a:lnTo>
                      <a:pt x="978" y="134"/>
                    </a:lnTo>
                    <a:lnTo>
                      <a:pt x="996" y="130"/>
                    </a:lnTo>
                    <a:lnTo>
                      <a:pt x="1012" y="126"/>
                    </a:lnTo>
                    <a:lnTo>
                      <a:pt x="1028" y="121"/>
                    </a:lnTo>
                    <a:lnTo>
                      <a:pt x="1042" y="116"/>
                    </a:lnTo>
                    <a:lnTo>
                      <a:pt x="1056" y="110"/>
                    </a:lnTo>
                    <a:lnTo>
                      <a:pt x="1069" y="103"/>
                    </a:lnTo>
                    <a:lnTo>
                      <a:pt x="1081" y="96"/>
                    </a:lnTo>
                    <a:lnTo>
                      <a:pt x="1092" y="89"/>
                    </a:lnTo>
                    <a:lnTo>
                      <a:pt x="1102" y="80"/>
                    </a:lnTo>
                    <a:lnTo>
                      <a:pt x="1110" y="71"/>
                    </a:lnTo>
                    <a:lnTo>
                      <a:pt x="1118" y="61"/>
                    </a:lnTo>
                    <a:lnTo>
                      <a:pt x="1124" y="50"/>
                    </a:lnTo>
                    <a:lnTo>
                      <a:pt x="1129" y="39"/>
                    </a:lnTo>
                    <a:lnTo>
                      <a:pt x="1134" y="26"/>
                    </a:lnTo>
                    <a:lnTo>
                      <a:pt x="1136" y="13"/>
                    </a:lnTo>
                    <a:lnTo>
                      <a:pt x="1137" y="0"/>
                    </a:lnTo>
                    <a:lnTo>
                      <a:pt x="1137" y="153"/>
                    </a:lnTo>
                    <a:lnTo>
                      <a:pt x="1136" y="157"/>
                    </a:lnTo>
                    <a:lnTo>
                      <a:pt x="1134" y="161"/>
                    </a:lnTo>
                    <a:lnTo>
                      <a:pt x="1129" y="165"/>
                    </a:lnTo>
                    <a:lnTo>
                      <a:pt x="1124" y="169"/>
                    </a:lnTo>
                    <a:lnTo>
                      <a:pt x="1118" y="174"/>
                    </a:lnTo>
                    <a:lnTo>
                      <a:pt x="1110" y="180"/>
                    </a:lnTo>
                    <a:lnTo>
                      <a:pt x="1102" y="184"/>
                    </a:lnTo>
                    <a:lnTo>
                      <a:pt x="1092" y="189"/>
                    </a:lnTo>
                    <a:lnTo>
                      <a:pt x="1069" y="199"/>
                    </a:lnTo>
                    <a:lnTo>
                      <a:pt x="1042" y="209"/>
                    </a:lnTo>
                    <a:lnTo>
                      <a:pt x="1012" y="219"/>
                    </a:lnTo>
                    <a:lnTo>
                      <a:pt x="978" y="229"/>
                    </a:lnTo>
                    <a:lnTo>
                      <a:pt x="941" y="238"/>
                    </a:lnTo>
                    <a:lnTo>
                      <a:pt x="903" y="246"/>
                    </a:lnTo>
                    <a:lnTo>
                      <a:pt x="863" y="254"/>
                    </a:lnTo>
                    <a:lnTo>
                      <a:pt x="820" y="260"/>
                    </a:lnTo>
                    <a:lnTo>
                      <a:pt x="777" y="266"/>
                    </a:lnTo>
                    <a:lnTo>
                      <a:pt x="733" y="270"/>
                    </a:lnTo>
                    <a:lnTo>
                      <a:pt x="688" y="273"/>
                    </a:lnTo>
                    <a:lnTo>
                      <a:pt x="645" y="274"/>
                    </a:lnTo>
                    <a:lnTo>
                      <a:pt x="586" y="273"/>
                    </a:lnTo>
                    <a:lnTo>
                      <a:pt x="527" y="270"/>
                    </a:lnTo>
                    <a:lnTo>
                      <a:pt x="469" y="266"/>
                    </a:lnTo>
                    <a:lnTo>
                      <a:pt x="411" y="260"/>
                    </a:lnTo>
                    <a:lnTo>
                      <a:pt x="356" y="254"/>
                    </a:lnTo>
                    <a:lnTo>
                      <a:pt x="302" y="246"/>
                    </a:lnTo>
                    <a:lnTo>
                      <a:pt x="252" y="238"/>
                    </a:lnTo>
                    <a:lnTo>
                      <a:pt x="205" y="229"/>
                    </a:lnTo>
                    <a:lnTo>
                      <a:pt x="160" y="219"/>
                    </a:lnTo>
                    <a:lnTo>
                      <a:pt x="121" y="209"/>
                    </a:lnTo>
                    <a:lnTo>
                      <a:pt x="86" y="199"/>
                    </a:lnTo>
                    <a:lnTo>
                      <a:pt x="57" y="189"/>
                    </a:lnTo>
                    <a:lnTo>
                      <a:pt x="44" y="184"/>
                    </a:lnTo>
                    <a:lnTo>
                      <a:pt x="33" y="180"/>
                    </a:lnTo>
                    <a:lnTo>
                      <a:pt x="23" y="174"/>
                    </a:lnTo>
                    <a:lnTo>
                      <a:pt x="15" y="169"/>
                    </a:lnTo>
                    <a:lnTo>
                      <a:pt x="8" y="165"/>
                    </a:lnTo>
                    <a:lnTo>
                      <a:pt x="4" y="161"/>
                    </a:lnTo>
                    <a:lnTo>
                      <a:pt x="1" y="157"/>
                    </a:lnTo>
                    <a:lnTo>
                      <a:pt x="0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13" name="Freeform 125"/>
              <p:cNvSpPr>
                <a:spLocks/>
              </p:cNvSpPr>
              <p:nvPr/>
            </p:nvSpPr>
            <p:spPr bwMode="auto">
              <a:xfrm>
                <a:off x="1074655" y="2829445"/>
                <a:ext cx="131763" cy="28575"/>
              </a:xfrm>
              <a:custGeom>
                <a:avLst/>
                <a:gdLst>
                  <a:gd name="T0" fmla="*/ 1148 w 1160"/>
                  <a:gd name="T1" fmla="*/ 53 h 258"/>
                  <a:gd name="T2" fmla="*/ 1062 w 1160"/>
                  <a:gd name="T3" fmla="*/ 38 h 258"/>
                  <a:gd name="T4" fmla="*/ 955 w 1160"/>
                  <a:gd name="T5" fmla="*/ 22 h 258"/>
                  <a:gd name="T6" fmla="*/ 867 w 1160"/>
                  <a:gd name="T7" fmla="*/ 13 h 258"/>
                  <a:gd name="T8" fmla="*/ 770 w 1160"/>
                  <a:gd name="T9" fmla="*/ 5 h 258"/>
                  <a:gd name="T10" fmla="*/ 665 w 1160"/>
                  <a:gd name="T11" fmla="*/ 0 h 258"/>
                  <a:gd name="T12" fmla="*/ 557 w 1160"/>
                  <a:gd name="T13" fmla="*/ 0 h 258"/>
                  <a:gd name="T14" fmla="*/ 448 w 1160"/>
                  <a:gd name="T15" fmla="*/ 5 h 258"/>
                  <a:gd name="T16" fmla="*/ 341 w 1160"/>
                  <a:gd name="T17" fmla="*/ 13 h 258"/>
                  <a:gd name="T18" fmla="*/ 242 w 1160"/>
                  <a:gd name="T19" fmla="*/ 22 h 258"/>
                  <a:gd name="T20" fmla="*/ 116 w 1160"/>
                  <a:gd name="T21" fmla="*/ 38 h 258"/>
                  <a:gd name="T22" fmla="*/ 14 w 1160"/>
                  <a:gd name="T23" fmla="*/ 53 h 258"/>
                  <a:gd name="T24" fmla="*/ 1 w 1160"/>
                  <a:gd name="T25" fmla="*/ 69 h 258"/>
                  <a:gd name="T26" fmla="*/ 8 w 1160"/>
                  <a:gd name="T27" fmla="*/ 95 h 258"/>
                  <a:gd name="T28" fmla="*/ 22 w 1160"/>
                  <a:gd name="T29" fmla="*/ 118 h 258"/>
                  <a:gd name="T30" fmla="*/ 42 w 1160"/>
                  <a:gd name="T31" fmla="*/ 139 h 258"/>
                  <a:gd name="T32" fmla="*/ 68 w 1160"/>
                  <a:gd name="T33" fmla="*/ 158 h 258"/>
                  <a:gd name="T34" fmla="*/ 99 w 1160"/>
                  <a:gd name="T35" fmla="*/ 175 h 258"/>
                  <a:gd name="T36" fmla="*/ 136 w 1160"/>
                  <a:gd name="T37" fmla="*/ 191 h 258"/>
                  <a:gd name="T38" fmla="*/ 175 w 1160"/>
                  <a:gd name="T39" fmla="*/ 204 h 258"/>
                  <a:gd name="T40" fmla="*/ 219 w 1160"/>
                  <a:gd name="T41" fmla="*/ 217 h 258"/>
                  <a:gd name="T42" fmla="*/ 266 w 1160"/>
                  <a:gd name="T43" fmla="*/ 228 h 258"/>
                  <a:gd name="T44" fmla="*/ 341 w 1160"/>
                  <a:gd name="T45" fmla="*/ 240 h 258"/>
                  <a:gd name="T46" fmla="*/ 448 w 1160"/>
                  <a:gd name="T47" fmla="*/ 252 h 258"/>
                  <a:gd name="T48" fmla="*/ 557 w 1160"/>
                  <a:gd name="T49" fmla="*/ 257 h 258"/>
                  <a:gd name="T50" fmla="*/ 665 w 1160"/>
                  <a:gd name="T51" fmla="*/ 257 h 258"/>
                  <a:gd name="T52" fmla="*/ 770 w 1160"/>
                  <a:gd name="T53" fmla="*/ 252 h 258"/>
                  <a:gd name="T54" fmla="*/ 867 w 1160"/>
                  <a:gd name="T55" fmla="*/ 240 h 258"/>
                  <a:gd name="T56" fmla="*/ 934 w 1160"/>
                  <a:gd name="T57" fmla="*/ 228 h 258"/>
                  <a:gd name="T58" fmla="*/ 975 w 1160"/>
                  <a:gd name="T59" fmla="*/ 217 h 258"/>
                  <a:gd name="T60" fmla="*/ 1013 w 1160"/>
                  <a:gd name="T61" fmla="*/ 204 h 258"/>
                  <a:gd name="T62" fmla="*/ 1047 w 1160"/>
                  <a:gd name="T63" fmla="*/ 191 h 258"/>
                  <a:gd name="T64" fmla="*/ 1077 w 1160"/>
                  <a:gd name="T65" fmla="*/ 175 h 258"/>
                  <a:gd name="T66" fmla="*/ 1104 w 1160"/>
                  <a:gd name="T67" fmla="*/ 158 h 258"/>
                  <a:gd name="T68" fmla="*/ 1125 w 1160"/>
                  <a:gd name="T69" fmla="*/ 139 h 258"/>
                  <a:gd name="T70" fmla="*/ 1142 w 1160"/>
                  <a:gd name="T71" fmla="*/ 118 h 258"/>
                  <a:gd name="T72" fmla="*/ 1153 w 1160"/>
                  <a:gd name="T73" fmla="*/ 95 h 258"/>
                  <a:gd name="T74" fmla="*/ 1159 w 1160"/>
                  <a:gd name="T75" fmla="*/ 69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0" h="258">
                    <a:moveTo>
                      <a:pt x="1160" y="56"/>
                    </a:moveTo>
                    <a:lnTo>
                      <a:pt x="1148" y="53"/>
                    </a:lnTo>
                    <a:lnTo>
                      <a:pt x="1115" y="47"/>
                    </a:lnTo>
                    <a:lnTo>
                      <a:pt x="1062" y="38"/>
                    </a:lnTo>
                    <a:lnTo>
                      <a:pt x="995" y="28"/>
                    </a:lnTo>
                    <a:lnTo>
                      <a:pt x="955" y="22"/>
                    </a:lnTo>
                    <a:lnTo>
                      <a:pt x="912" y="17"/>
                    </a:lnTo>
                    <a:lnTo>
                      <a:pt x="867" y="13"/>
                    </a:lnTo>
                    <a:lnTo>
                      <a:pt x="819" y="8"/>
                    </a:lnTo>
                    <a:lnTo>
                      <a:pt x="770" y="5"/>
                    </a:lnTo>
                    <a:lnTo>
                      <a:pt x="719" y="2"/>
                    </a:lnTo>
                    <a:lnTo>
                      <a:pt x="665" y="0"/>
                    </a:lnTo>
                    <a:lnTo>
                      <a:pt x="612" y="0"/>
                    </a:lnTo>
                    <a:lnTo>
                      <a:pt x="557" y="0"/>
                    </a:lnTo>
                    <a:lnTo>
                      <a:pt x="502" y="2"/>
                    </a:lnTo>
                    <a:lnTo>
                      <a:pt x="448" y="5"/>
                    </a:lnTo>
                    <a:lnTo>
                      <a:pt x="393" y="8"/>
                    </a:lnTo>
                    <a:lnTo>
                      <a:pt x="341" y="13"/>
                    </a:lnTo>
                    <a:lnTo>
                      <a:pt x="291" y="17"/>
                    </a:lnTo>
                    <a:lnTo>
                      <a:pt x="242" y="22"/>
                    </a:lnTo>
                    <a:lnTo>
                      <a:pt x="197" y="28"/>
                    </a:lnTo>
                    <a:lnTo>
                      <a:pt x="116" y="38"/>
                    </a:lnTo>
                    <a:lnTo>
                      <a:pt x="54" y="47"/>
                    </a:lnTo>
                    <a:lnTo>
                      <a:pt x="14" y="53"/>
                    </a:lnTo>
                    <a:lnTo>
                      <a:pt x="0" y="56"/>
                    </a:lnTo>
                    <a:lnTo>
                      <a:pt x="1" y="69"/>
                    </a:lnTo>
                    <a:lnTo>
                      <a:pt x="4" y="82"/>
                    </a:lnTo>
                    <a:lnTo>
                      <a:pt x="8" y="95"/>
                    </a:lnTo>
                    <a:lnTo>
                      <a:pt x="14" y="107"/>
                    </a:lnTo>
                    <a:lnTo>
                      <a:pt x="22" y="118"/>
                    </a:lnTo>
                    <a:lnTo>
                      <a:pt x="31" y="129"/>
                    </a:lnTo>
                    <a:lnTo>
                      <a:pt x="42" y="139"/>
                    </a:lnTo>
                    <a:lnTo>
                      <a:pt x="54" y="149"/>
                    </a:lnTo>
                    <a:lnTo>
                      <a:pt x="68" y="158"/>
                    </a:lnTo>
                    <a:lnTo>
                      <a:pt x="83" y="167"/>
                    </a:lnTo>
                    <a:lnTo>
                      <a:pt x="99" y="175"/>
                    </a:lnTo>
                    <a:lnTo>
                      <a:pt x="116" y="183"/>
                    </a:lnTo>
                    <a:lnTo>
                      <a:pt x="136" y="191"/>
                    </a:lnTo>
                    <a:lnTo>
                      <a:pt x="155" y="198"/>
                    </a:lnTo>
                    <a:lnTo>
                      <a:pt x="175" y="204"/>
                    </a:lnTo>
                    <a:lnTo>
                      <a:pt x="197" y="212"/>
                    </a:lnTo>
                    <a:lnTo>
                      <a:pt x="219" y="217"/>
                    </a:lnTo>
                    <a:lnTo>
                      <a:pt x="242" y="223"/>
                    </a:lnTo>
                    <a:lnTo>
                      <a:pt x="266" y="228"/>
                    </a:lnTo>
                    <a:lnTo>
                      <a:pt x="291" y="232"/>
                    </a:lnTo>
                    <a:lnTo>
                      <a:pt x="341" y="240"/>
                    </a:lnTo>
                    <a:lnTo>
                      <a:pt x="393" y="247"/>
                    </a:lnTo>
                    <a:lnTo>
                      <a:pt x="448" y="252"/>
                    </a:lnTo>
                    <a:lnTo>
                      <a:pt x="502" y="255"/>
                    </a:lnTo>
                    <a:lnTo>
                      <a:pt x="557" y="257"/>
                    </a:lnTo>
                    <a:lnTo>
                      <a:pt x="612" y="258"/>
                    </a:lnTo>
                    <a:lnTo>
                      <a:pt x="665" y="257"/>
                    </a:lnTo>
                    <a:lnTo>
                      <a:pt x="719" y="255"/>
                    </a:lnTo>
                    <a:lnTo>
                      <a:pt x="770" y="252"/>
                    </a:lnTo>
                    <a:lnTo>
                      <a:pt x="819" y="247"/>
                    </a:lnTo>
                    <a:lnTo>
                      <a:pt x="867" y="240"/>
                    </a:lnTo>
                    <a:lnTo>
                      <a:pt x="912" y="232"/>
                    </a:lnTo>
                    <a:lnTo>
                      <a:pt x="934" y="228"/>
                    </a:lnTo>
                    <a:lnTo>
                      <a:pt x="955" y="223"/>
                    </a:lnTo>
                    <a:lnTo>
                      <a:pt x="975" y="217"/>
                    </a:lnTo>
                    <a:lnTo>
                      <a:pt x="995" y="212"/>
                    </a:lnTo>
                    <a:lnTo>
                      <a:pt x="1013" y="204"/>
                    </a:lnTo>
                    <a:lnTo>
                      <a:pt x="1030" y="198"/>
                    </a:lnTo>
                    <a:lnTo>
                      <a:pt x="1047" y="191"/>
                    </a:lnTo>
                    <a:lnTo>
                      <a:pt x="1062" y="183"/>
                    </a:lnTo>
                    <a:lnTo>
                      <a:pt x="1077" y="175"/>
                    </a:lnTo>
                    <a:lnTo>
                      <a:pt x="1090" y="167"/>
                    </a:lnTo>
                    <a:lnTo>
                      <a:pt x="1104" y="158"/>
                    </a:lnTo>
                    <a:lnTo>
                      <a:pt x="1115" y="149"/>
                    </a:lnTo>
                    <a:lnTo>
                      <a:pt x="1125" y="139"/>
                    </a:lnTo>
                    <a:lnTo>
                      <a:pt x="1134" y="129"/>
                    </a:lnTo>
                    <a:lnTo>
                      <a:pt x="1142" y="118"/>
                    </a:lnTo>
                    <a:lnTo>
                      <a:pt x="1148" y="107"/>
                    </a:lnTo>
                    <a:lnTo>
                      <a:pt x="1153" y="95"/>
                    </a:lnTo>
                    <a:lnTo>
                      <a:pt x="1157" y="82"/>
                    </a:lnTo>
                    <a:lnTo>
                      <a:pt x="1159" y="69"/>
                    </a:lnTo>
                    <a:lnTo>
                      <a:pt x="1160" y="56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14" name="Freeform 126"/>
              <p:cNvSpPr>
                <a:spLocks/>
              </p:cNvSpPr>
              <p:nvPr/>
            </p:nvSpPr>
            <p:spPr bwMode="auto">
              <a:xfrm>
                <a:off x="1074655" y="2835795"/>
                <a:ext cx="131763" cy="25400"/>
              </a:xfrm>
              <a:custGeom>
                <a:avLst/>
                <a:gdLst>
                  <a:gd name="T0" fmla="*/ 1 w 1160"/>
                  <a:gd name="T1" fmla="*/ 13 h 226"/>
                  <a:gd name="T2" fmla="*/ 8 w 1160"/>
                  <a:gd name="T3" fmla="*/ 39 h 226"/>
                  <a:gd name="T4" fmla="*/ 22 w 1160"/>
                  <a:gd name="T5" fmla="*/ 62 h 226"/>
                  <a:gd name="T6" fmla="*/ 42 w 1160"/>
                  <a:gd name="T7" fmla="*/ 83 h 226"/>
                  <a:gd name="T8" fmla="*/ 68 w 1160"/>
                  <a:gd name="T9" fmla="*/ 102 h 226"/>
                  <a:gd name="T10" fmla="*/ 99 w 1160"/>
                  <a:gd name="T11" fmla="*/ 119 h 226"/>
                  <a:gd name="T12" fmla="*/ 136 w 1160"/>
                  <a:gd name="T13" fmla="*/ 135 h 226"/>
                  <a:gd name="T14" fmla="*/ 175 w 1160"/>
                  <a:gd name="T15" fmla="*/ 148 h 226"/>
                  <a:gd name="T16" fmla="*/ 219 w 1160"/>
                  <a:gd name="T17" fmla="*/ 161 h 226"/>
                  <a:gd name="T18" fmla="*/ 266 w 1160"/>
                  <a:gd name="T19" fmla="*/ 172 h 226"/>
                  <a:gd name="T20" fmla="*/ 341 w 1160"/>
                  <a:gd name="T21" fmla="*/ 184 h 226"/>
                  <a:gd name="T22" fmla="*/ 448 w 1160"/>
                  <a:gd name="T23" fmla="*/ 196 h 226"/>
                  <a:gd name="T24" fmla="*/ 557 w 1160"/>
                  <a:gd name="T25" fmla="*/ 201 h 226"/>
                  <a:gd name="T26" fmla="*/ 665 w 1160"/>
                  <a:gd name="T27" fmla="*/ 201 h 226"/>
                  <a:gd name="T28" fmla="*/ 770 w 1160"/>
                  <a:gd name="T29" fmla="*/ 196 h 226"/>
                  <a:gd name="T30" fmla="*/ 867 w 1160"/>
                  <a:gd name="T31" fmla="*/ 184 h 226"/>
                  <a:gd name="T32" fmla="*/ 934 w 1160"/>
                  <a:gd name="T33" fmla="*/ 172 h 226"/>
                  <a:gd name="T34" fmla="*/ 975 w 1160"/>
                  <a:gd name="T35" fmla="*/ 161 h 226"/>
                  <a:gd name="T36" fmla="*/ 1013 w 1160"/>
                  <a:gd name="T37" fmla="*/ 148 h 226"/>
                  <a:gd name="T38" fmla="*/ 1047 w 1160"/>
                  <a:gd name="T39" fmla="*/ 135 h 226"/>
                  <a:gd name="T40" fmla="*/ 1077 w 1160"/>
                  <a:gd name="T41" fmla="*/ 119 h 226"/>
                  <a:gd name="T42" fmla="*/ 1104 w 1160"/>
                  <a:gd name="T43" fmla="*/ 102 h 226"/>
                  <a:gd name="T44" fmla="*/ 1125 w 1160"/>
                  <a:gd name="T45" fmla="*/ 83 h 226"/>
                  <a:gd name="T46" fmla="*/ 1142 w 1160"/>
                  <a:gd name="T47" fmla="*/ 62 h 226"/>
                  <a:gd name="T48" fmla="*/ 1153 w 1160"/>
                  <a:gd name="T49" fmla="*/ 39 h 226"/>
                  <a:gd name="T50" fmla="*/ 1159 w 1160"/>
                  <a:gd name="T51" fmla="*/ 13 h 226"/>
                  <a:gd name="T52" fmla="*/ 1160 w 1160"/>
                  <a:gd name="T53" fmla="*/ 202 h 226"/>
                  <a:gd name="T54" fmla="*/ 1115 w 1160"/>
                  <a:gd name="T55" fmla="*/ 205 h 226"/>
                  <a:gd name="T56" fmla="*/ 995 w 1160"/>
                  <a:gd name="T57" fmla="*/ 214 h 226"/>
                  <a:gd name="T58" fmla="*/ 819 w 1160"/>
                  <a:gd name="T59" fmla="*/ 222 h 226"/>
                  <a:gd name="T60" fmla="*/ 612 w 1160"/>
                  <a:gd name="T61" fmla="*/ 226 h 226"/>
                  <a:gd name="T62" fmla="*/ 393 w 1160"/>
                  <a:gd name="T63" fmla="*/ 222 h 226"/>
                  <a:gd name="T64" fmla="*/ 197 w 1160"/>
                  <a:gd name="T65" fmla="*/ 214 h 226"/>
                  <a:gd name="T66" fmla="*/ 54 w 1160"/>
                  <a:gd name="T67" fmla="*/ 205 h 226"/>
                  <a:gd name="T68" fmla="*/ 0 w 1160"/>
                  <a:gd name="T69" fmla="*/ 20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60" h="226">
                    <a:moveTo>
                      <a:pt x="0" y="0"/>
                    </a:moveTo>
                    <a:lnTo>
                      <a:pt x="1" y="13"/>
                    </a:lnTo>
                    <a:lnTo>
                      <a:pt x="4" y="26"/>
                    </a:lnTo>
                    <a:lnTo>
                      <a:pt x="8" y="39"/>
                    </a:lnTo>
                    <a:lnTo>
                      <a:pt x="14" y="51"/>
                    </a:lnTo>
                    <a:lnTo>
                      <a:pt x="22" y="62"/>
                    </a:lnTo>
                    <a:lnTo>
                      <a:pt x="31" y="73"/>
                    </a:lnTo>
                    <a:lnTo>
                      <a:pt x="42" y="83"/>
                    </a:lnTo>
                    <a:lnTo>
                      <a:pt x="54" y="93"/>
                    </a:lnTo>
                    <a:lnTo>
                      <a:pt x="68" y="102"/>
                    </a:lnTo>
                    <a:lnTo>
                      <a:pt x="83" y="111"/>
                    </a:lnTo>
                    <a:lnTo>
                      <a:pt x="99" y="119"/>
                    </a:lnTo>
                    <a:lnTo>
                      <a:pt x="116" y="127"/>
                    </a:lnTo>
                    <a:lnTo>
                      <a:pt x="136" y="135"/>
                    </a:lnTo>
                    <a:lnTo>
                      <a:pt x="155" y="142"/>
                    </a:lnTo>
                    <a:lnTo>
                      <a:pt x="175" y="148"/>
                    </a:lnTo>
                    <a:lnTo>
                      <a:pt x="197" y="156"/>
                    </a:lnTo>
                    <a:lnTo>
                      <a:pt x="219" y="161"/>
                    </a:lnTo>
                    <a:lnTo>
                      <a:pt x="242" y="167"/>
                    </a:lnTo>
                    <a:lnTo>
                      <a:pt x="266" y="172"/>
                    </a:lnTo>
                    <a:lnTo>
                      <a:pt x="291" y="176"/>
                    </a:lnTo>
                    <a:lnTo>
                      <a:pt x="341" y="184"/>
                    </a:lnTo>
                    <a:lnTo>
                      <a:pt x="393" y="191"/>
                    </a:lnTo>
                    <a:lnTo>
                      <a:pt x="448" y="196"/>
                    </a:lnTo>
                    <a:lnTo>
                      <a:pt x="502" y="199"/>
                    </a:lnTo>
                    <a:lnTo>
                      <a:pt x="557" y="201"/>
                    </a:lnTo>
                    <a:lnTo>
                      <a:pt x="612" y="202"/>
                    </a:lnTo>
                    <a:lnTo>
                      <a:pt x="665" y="201"/>
                    </a:lnTo>
                    <a:lnTo>
                      <a:pt x="719" y="199"/>
                    </a:lnTo>
                    <a:lnTo>
                      <a:pt x="770" y="196"/>
                    </a:lnTo>
                    <a:lnTo>
                      <a:pt x="819" y="191"/>
                    </a:lnTo>
                    <a:lnTo>
                      <a:pt x="867" y="184"/>
                    </a:lnTo>
                    <a:lnTo>
                      <a:pt x="912" y="176"/>
                    </a:lnTo>
                    <a:lnTo>
                      <a:pt x="934" y="172"/>
                    </a:lnTo>
                    <a:lnTo>
                      <a:pt x="955" y="167"/>
                    </a:lnTo>
                    <a:lnTo>
                      <a:pt x="975" y="161"/>
                    </a:lnTo>
                    <a:lnTo>
                      <a:pt x="995" y="156"/>
                    </a:lnTo>
                    <a:lnTo>
                      <a:pt x="1013" y="148"/>
                    </a:lnTo>
                    <a:lnTo>
                      <a:pt x="1030" y="142"/>
                    </a:lnTo>
                    <a:lnTo>
                      <a:pt x="1047" y="135"/>
                    </a:lnTo>
                    <a:lnTo>
                      <a:pt x="1062" y="127"/>
                    </a:lnTo>
                    <a:lnTo>
                      <a:pt x="1077" y="119"/>
                    </a:lnTo>
                    <a:lnTo>
                      <a:pt x="1090" y="111"/>
                    </a:lnTo>
                    <a:lnTo>
                      <a:pt x="1104" y="102"/>
                    </a:lnTo>
                    <a:lnTo>
                      <a:pt x="1115" y="93"/>
                    </a:lnTo>
                    <a:lnTo>
                      <a:pt x="1125" y="83"/>
                    </a:lnTo>
                    <a:lnTo>
                      <a:pt x="1134" y="73"/>
                    </a:lnTo>
                    <a:lnTo>
                      <a:pt x="1142" y="62"/>
                    </a:lnTo>
                    <a:lnTo>
                      <a:pt x="1148" y="51"/>
                    </a:lnTo>
                    <a:lnTo>
                      <a:pt x="1153" y="39"/>
                    </a:lnTo>
                    <a:lnTo>
                      <a:pt x="1157" y="26"/>
                    </a:lnTo>
                    <a:lnTo>
                      <a:pt x="1159" y="13"/>
                    </a:lnTo>
                    <a:lnTo>
                      <a:pt x="1160" y="0"/>
                    </a:lnTo>
                    <a:lnTo>
                      <a:pt x="1160" y="202"/>
                    </a:lnTo>
                    <a:lnTo>
                      <a:pt x="1148" y="203"/>
                    </a:lnTo>
                    <a:lnTo>
                      <a:pt x="1115" y="205"/>
                    </a:lnTo>
                    <a:lnTo>
                      <a:pt x="1062" y="209"/>
                    </a:lnTo>
                    <a:lnTo>
                      <a:pt x="995" y="214"/>
                    </a:lnTo>
                    <a:lnTo>
                      <a:pt x="912" y="218"/>
                    </a:lnTo>
                    <a:lnTo>
                      <a:pt x="819" y="222"/>
                    </a:lnTo>
                    <a:lnTo>
                      <a:pt x="719" y="225"/>
                    </a:lnTo>
                    <a:lnTo>
                      <a:pt x="612" y="226"/>
                    </a:lnTo>
                    <a:lnTo>
                      <a:pt x="502" y="225"/>
                    </a:lnTo>
                    <a:lnTo>
                      <a:pt x="393" y="222"/>
                    </a:lnTo>
                    <a:lnTo>
                      <a:pt x="291" y="218"/>
                    </a:lnTo>
                    <a:lnTo>
                      <a:pt x="197" y="214"/>
                    </a:lnTo>
                    <a:lnTo>
                      <a:pt x="116" y="209"/>
                    </a:lnTo>
                    <a:lnTo>
                      <a:pt x="54" y="205"/>
                    </a:lnTo>
                    <a:lnTo>
                      <a:pt x="14" y="203"/>
                    </a:lnTo>
                    <a:lnTo>
                      <a:pt x="0" y="2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15" name="Freeform 127"/>
              <p:cNvSpPr>
                <a:spLocks/>
              </p:cNvSpPr>
              <p:nvPr/>
            </p:nvSpPr>
            <p:spPr bwMode="auto">
              <a:xfrm>
                <a:off x="1085768" y="2796108"/>
                <a:ext cx="130175" cy="33338"/>
              </a:xfrm>
              <a:custGeom>
                <a:avLst/>
                <a:gdLst>
                  <a:gd name="T0" fmla="*/ 1136 w 1137"/>
                  <a:gd name="T1" fmla="*/ 204 h 290"/>
                  <a:gd name="T2" fmla="*/ 1127 w 1137"/>
                  <a:gd name="T3" fmla="*/ 193 h 290"/>
                  <a:gd name="T4" fmla="*/ 1112 w 1137"/>
                  <a:gd name="T5" fmla="*/ 179 h 290"/>
                  <a:gd name="T6" fmla="*/ 1091 w 1137"/>
                  <a:gd name="T7" fmla="*/ 164 h 290"/>
                  <a:gd name="T8" fmla="*/ 1049 w 1137"/>
                  <a:gd name="T9" fmla="*/ 139 h 290"/>
                  <a:gd name="T10" fmla="*/ 974 w 1137"/>
                  <a:gd name="T11" fmla="*/ 103 h 290"/>
                  <a:gd name="T12" fmla="*/ 884 w 1137"/>
                  <a:gd name="T13" fmla="*/ 69 h 290"/>
                  <a:gd name="T14" fmla="*/ 808 w 1137"/>
                  <a:gd name="T15" fmla="*/ 45 h 290"/>
                  <a:gd name="T16" fmla="*/ 756 w 1137"/>
                  <a:gd name="T17" fmla="*/ 32 h 290"/>
                  <a:gd name="T18" fmla="*/ 701 w 1137"/>
                  <a:gd name="T19" fmla="*/ 20 h 290"/>
                  <a:gd name="T20" fmla="*/ 646 w 1137"/>
                  <a:gd name="T21" fmla="*/ 10 h 290"/>
                  <a:gd name="T22" fmla="*/ 591 w 1137"/>
                  <a:gd name="T23" fmla="*/ 4 h 290"/>
                  <a:gd name="T24" fmla="*/ 535 w 1137"/>
                  <a:gd name="T25" fmla="*/ 0 h 290"/>
                  <a:gd name="T26" fmla="*/ 481 w 1137"/>
                  <a:gd name="T27" fmla="*/ 0 h 290"/>
                  <a:gd name="T28" fmla="*/ 428 w 1137"/>
                  <a:gd name="T29" fmla="*/ 4 h 290"/>
                  <a:gd name="T30" fmla="*/ 378 w 1137"/>
                  <a:gd name="T31" fmla="*/ 10 h 290"/>
                  <a:gd name="T32" fmla="*/ 330 w 1137"/>
                  <a:gd name="T33" fmla="*/ 20 h 290"/>
                  <a:gd name="T34" fmla="*/ 283 w 1137"/>
                  <a:gd name="T35" fmla="*/ 32 h 290"/>
                  <a:gd name="T36" fmla="*/ 240 w 1137"/>
                  <a:gd name="T37" fmla="*/ 45 h 290"/>
                  <a:gd name="T38" fmla="*/ 200 w 1137"/>
                  <a:gd name="T39" fmla="*/ 61 h 290"/>
                  <a:gd name="T40" fmla="*/ 162 w 1137"/>
                  <a:gd name="T41" fmla="*/ 77 h 290"/>
                  <a:gd name="T42" fmla="*/ 113 w 1137"/>
                  <a:gd name="T43" fmla="*/ 103 h 290"/>
                  <a:gd name="T44" fmla="*/ 60 w 1137"/>
                  <a:gd name="T45" fmla="*/ 139 h 290"/>
                  <a:gd name="T46" fmla="*/ 30 w 1137"/>
                  <a:gd name="T47" fmla="*/ 164 h 290"/>
                  <a:gd name="T48" fmla="*/ 15 w 1137"/>
                  <a:gd name="T49" fmla="*/ 179 h 290"/>
                  <a:gd name="T50" fmla="*/ 5 w 1137"/>
                  <a:gd name="T51" fmla="*/ 193 h 290"/>
                  <a:gd name="T52" fmla="*/ 0 w 1137"/>
                  <a:gd name="T53" fmla="*/ 204 h 290"/>
                  <a:gd name="T54" fmla="*/ 0 w 1137"/>
                  <a:gd name="T55" fmla="*/ 216 h 290"/>
                  <a:gd name="T56" fmla="*/ 5 w 1137"/>
                  <a:gd name="T57" fmla="*/ 229 h 290"/>
                  <a:gd name="T58" fmla="*/ 15 w 1137"/>
                  <a:gd name="T59" fmla="*/ 241 h 290"/>
                  <a:gd name="T60" fmla="*/ 30 w 1137"/>
                  <a:gd name="T61" fmla="*/ 252 h 290"/>
                  <a:gd name="T62" fmla="*/ 49 w 1137"/>
                  <a:gd name="T63" fmla="*/ 260 h 290"/>
                  <a:gd name="T64" fmla="*/ 71 w 1137"/>
                  <a:gd name="T65" fmla="*/ 267 h 290"/>
                  <a:gd name="T66" fmla="*/ 113 w 1137"/>
                  <a:gd name="T67" fmla="*/ 275 h 290"/>
                  <a:gd name="T68" fmla="*/ 181 w 1137"/>
                  <a:gd name="T69" fmla="*/ 283 h 290"/>
                  <a:gd name="T70" fmla="*/ 261 w 1137"/>
                  <a:gd name="T71" fmla="*/ 287 h 290"/>
                  <a:gd name="T72" fmla="*/ 402 w 1137"/>
                  <a:gd name="T73" fmla="*/ 290 h 290"/>
                  <a:gd name="T74" fmla="*/ 618 w 1137"/>
                  <a:gd name="T75" fmla="*/ 290 h 290"/>
                  <a:gd name="T76" fmla="*/ 782 w 1137"/>
                  <a:gd name="T77" fmla="*/ 287 h 290"/>
                  <a:gd name="T78" fmla="*/ 884 w 1137"/>
                  <a:gd name="T79" fmla="*/ 283 h 290"/>
                  <a:gd name="T80" fmla="*/ 974 w 1137"/>
                  <a:gd name="T81" fmla="*/ 275 h 290"/>
                  <a:gd name="T82" fmla="*/ 1032 w 1137"/>
                  <a:gd name="T83" fmla="*/ 267 h 290"/>
                  <a:gd name="T84" fmla="*/ 1064 w 1137"/>
                  <a:gd name="T85" fmla="*/ 260 h 290"/>
                  <a:gd name="T86" fmla="*/ 1091 w 1137"/>
                  <a:gd name="T87" fmla="*/ 252 h 290"/>
                  <a:gd name="T88" fmla="*/ 1112 w 1137"/>
                  <a:gd name="T89" fmla="*/ 241 h 290"/>
                  <a:gd name="T90" fmla="*/ 1127 w 1137"/>
                  <a:gd name="T91" fmla="*/ 229 h 290"/>
                  <a:gd name="T92" fmla="*/ 1136 w 1137"/>
                  <a:gd name="T93" fmla="*/ 216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37" h="290">
                    <a:moveTo>
                      <a:pt x="1137" y="209"/>
                    </a:moveTo>
                    <a:lnTo>
                      <a:pt x="1136" y="204"/>
                    </a:lnTo>
                    <a:lnTo>
                      <a:pt x="1132" y="198"/>
                    </a:lnTo>
                    <a:lnTo>
                      <a:pt x="1127" y="193"/>
                    </a:lnTo>
                    <a:lnTo>
                      <a:pt x="1121" y="186"/>
                    </a:lnTo>
                    <a:lnTo>
                      <a:pt x="1112" y="179"/>
                    </a:lnTo>
                    <a:lnTo>
                      <a:pt x="1103" y="172"/>
                    </a:lnTo>
                    <a:lnTo>
                      <a:pt x="1091" y="164"/>
                    </a:lnTo>
                    <a:lnTo>
                      <a:pt x="1079" y="156"/>
                    </a:lnTo>
                    <a:lnTo>
                      <a:pt x="1049" y="139"/>
                    </a:lnTo>
                    <a:lnTo>
                      <a:pt x="1014" y="122"/>
                    </a:lnTo>
                    <a:lnTo>
                      <a:pt x="974" y="103"/>
                    </a:lnTo>
                    <a:lnTo>
                      <a:pt x="931" y="86"/>
                    </a:lnTo>
                    <a:lnTo>
                      <a:pt x="884" y="69"/>
                    </a:lnTo>
                    <a:lnTo>
                      <a:pt x="834" y="53"/>
                    </a:lnTo>
                    <a:lnTo>
                      <a:pt x="808" y="45"/>
                    </a:lnTo>
                    <a:lnTo>
                      <a:pt x="782" y="38"/>
                    </a:lnTo>
                    <a:lnTo>
                      <a:pt x="756" y="32"/>
                    </a:lnTo>
                    <a:lnTo>
                      <a:pt x="729" y="25"/>
                    </a:lnTo>
                    <a:lnTo>
                      <a:pt x="701" y="20"/>
                    </a:lnTo>
                    <a:lnTo>
                      <a:pt x="673" y="15"/>
                    </a:lnTo>
                    <a:lnTo>
                      <a:pt x="646" y="10"/>
                    </a:lnTo>
                    <a:lnTo>
                      <a:pt x="618" y="7"/>
                    </a:lnTo>
                    <a:lnTo>
                      <a:pt x="591" y="4"/>
                    </a:lnTo>
                    <a:lnTo>
                      <a:pt x="562" y="2"/>
                    </a:lnTo>
                    <a:lnTo>
                      <a:pt x="535" y="0"/>
                    </a:lnTo>
                    <a:lnTo>
                      <a:pt x="508" y="0"/>
                    </a:lnTo>
                    <a:lnTo>
                      <a:pt x="481" y="0"/>
                    </a:lnTo>
                    <a:lnTo>
                      <a:pt x="455" y="2"/>
                    </a:lnTo>
                    <a:lnTo>
                      <a:pt x="428" y="4"/>
                    </a:lnTo>
                    <a:lnTo>
                      <a:pt x="402" y="7"/>
                    </a:lnTo>
                    <a:lnTo>
                      <a:pt x="378" y="10"/>
                    </a:lnTo>
                    <a:lnTo>
                      <a:pt x="353" y="15"/>
                    </a:lnTo>
                    <a:lnTo>
                      <a:pt x="330" y="20"/>
                    </a:lnTo>
                    <a:lnTo>
                      <a:pt x="307" y="25"/>
                    </a:lnTo>
                    <a:lnTo>
                      <a:pt x="283" y="32"/>
                    </a:lnTo>
                    <a:lnTo>
                      <a:pt x="261" y="38"/>
                    </a:lnTo>
                    <a:lnTo>
                      <a:pt x="240" y="45"/>
                    </a:lnTo>
                    <a:lnTo>
                      <a:pt x="220" y="53"/>
                    </a:lnTo>
                    <a:lnTo>
                      <a:pt x="200" y="61"/>
                    </a:lnTo>
                    <a:lnTo>
                      <a:pt x="181" y="69"/>
                    </a:lnTo>
                    <a:lnTo>
                      <a:pt x="162" y="77"/>
                    </a:lnTo>
                    <a:lnTo>
                      <a:pt x="145" y="86"/>
                    </a:lnTo>
                    <a:lnTo>
                      <a:pt x="113" y="103"/>
                    </a:lnTo>
                    <a:lnTo>
                      <a:pt x="84" y="122"/>
                    </a:lnTo>
                    <a:lnTo>
                      <a:pt x="60" y="139"/>
                    </a:lnTo>
                    <a:lnTo>
                      <a:pt x="39" y="156"/>
                    </a:lnTo>
                    <a:lnTo>
                      <a:pt x="30" y="164"/>
                    </a:lnTo>
                    <a:lnTo>
                      <a:pt x="22" y="172"/>
                    </a:lnTo>
                    <a:lnTo>
                      <a:pt x="15" y="179"/>
                    </a:lnTo>
                    <a:lnTo>
                      <a:pt x="10" y="186"/>
                    </a:lnTo>
                    <a:lnTo>
                      <a:pt x="5" y="193"/>
                    </a:lnTo>
                    <a:lnTo>
                      <a:pt x="2" y="198"/>
                    </a:lnTo>
                    <a:lnTo>
                      <a:pt x="0" y="204"/>
                    </a:lnTo>
                    <a:lnTo>
                      <a:pt x="0" y="209"/>
                    </a:lnTo>
                    <a:lnTo>
                      <a:pt x="0" y="216"/>
                    </a:lnTo>
                    <a:lnTo>
                      <a:pt x="2" y="223"/>
                    </a:lnTo>
                    <a:lnTo>
                      <a:pt x="5" y="229"/>
                    </a:lnTo>
                    <a:lnTo>
                      <a:pt x="10" y="235"/>
                    </a:lnTo>
                    <a:lnTo>
                      <a:pt x="15" y="241"/>
                    </a:lnTo>
                    <a:lnTo>
                      <a:pt x="22" y="246"/>
                    </a:lnTo>
                    <a:lnTo>
                      <a:pt x="30" y="252"/>
                    </a:lnTo>
                    <a:lnTo>
                      <a:pt x="39" y="256"/>
                    </a:lnTo>
                    <a:lnTo>
                      <a:pt x="49" y="260"/>
                    </a:lnTo>
                    <a:lnTo>
                      <a:pt x="60" y="264"/>
                    </a:lnTo>
                    <a:lnTo>
                      <a:pt x="71" y="267"/>
                    </a:lnTo>
                    <a:lnTo>
                      <a:pt x="84" y="270"/>
                    </a:lnTo>
                    <a:lnTo>
                      <a:pt x="113" y="275"/>
                    </a:lnTo>
                    <a:lnTo>
                      <a:pt x="145" y="280"/>
                    </a:lnTo>
                    <a:lnTo>
                      <a:pt x="181" y="283"/>
                    </a:lnTo>
                    <a:lnTo>
                      <a:pt x="220" y="286"/>
                    </a:lnTo>
                    <a:lnTo>
                      <a:pt x="261" y="287"/>
                    </a:lnTo>
                    <a:lnTo>
                      <a:pt x="307" y="288"/>
                    </a:lnTo>
                    <a:lnTo>
                      <a:pt x="402" y="290"/>
                    </a:lnTo>
                    <a:lnTo>
                      <a:pt x="508" y="290"/>
                    </a:lnTo>
                    <a:lnTo>
                      <a:pt x="618" y="290"/>
                    </a:lnTo>
                    <a:lnTo>
                      <a:pt x="729" y="288"/>
                    </a:lnTo>
                    <a:lnTo>
                      <a:pt x="782" y="287"/>
                    </a:lnTo>
                    <a:lnTo>
                      <a:pt x="834" y="286"/>
                    </a:lnTo>
                    <a:lnTo>
                      <a:pt x="884" y="283"/>
                    </a:lnTo>
                    <a:lnTo>
                      <a:pt x="931" y="280"/>
                    </a:lnTo>
                    <a:lnTo>
                      <a:pt x="974" y="275"/>
                    </a:lnTo>
                    <a:lnTo>
                      <a:pt x="1014" y="270"/>
                    </a:lnTo>
                    <a:lnTo>
                      <a:pt x="1032" y="267"/>
                    </a:lnTo>
                    <a:lnTo>
                      <a:pt x="1049" y="264"/>
                    </a:lnTo>
                    <a:lnTo>
                      <a:pt x="1064" y="260"/>
                    </a:lnTo>
                    <a:lnTo>
                      <a:pt x="1079" y="256"/>
                    </a:lnTo>
                    <a:lnTo>
                      <a:pt x="1091" y="252"/>
                    </a:lnTo>
                    <a:lnTo>
                      <a:pt x="1103" y="246"/>
                    </a:lnTo>
                    <a:lnTo>
                      <a:pt x="1112" y="241"/>
                    </a:lnTo>
                    <a:lnTo>
                      <a:pt x="1121" y="235"/>
                    </a:lnTo>
                    <a:lnTo>
                      <a:pt x="1127" y="229"/>
                    </a:lnTo>
                    <a:lnTo>
                      <a:pt x="1132" y="223"/>
                    </a:lnTo>
                    <a:lnTo>
                      <a:pt x="1136" y="216"/>
                    </a:lnTo>
                    <a:lnTo>
                      <a:pt x="1137" y="209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16" name="Freeform 128"/>
              <p:cNvSpPr>
                <a:spLocks/>
              </p:cNvSpPr>
              <p:nvPr/>
            </p:nvSpPr>
            <p:spPr bwMode="auto">
              <a:xfrm>
                <a:off x="1085768" y="2819920"/>
                <a:ext cx="130175" cy="15875"/>
              </a:xfrm>
              <a:custGeom>
                <a:avLst/>
                <a:gdLst>
                  <a:gd name="T0" fmla="*/ 0 w 1137"/>
                  <a:gd name="T1" fmla="*/ 7 h 137"/>
                  <a:gd name="T2" fmla="*/ 5 w 1137"/>
                  <a:gd name="T3" fmla="*/ 20 h 137"/>
                  <a:gd name="T4" fmla="*/ 15 w 1137"/>
                  <a:gd name="T5" fmla="*/ 32 h 137"/>
                  <a:gd name="T6" fmla="*/ 30 w 1137"/>
                  <a:gd name="T7" fmla="*/ 43 h 137"/>
                  <a:gd name="T8" fmla="*/ 49 w 1137"/>
                  <a:gd name="T9" fmla="*/ 51 h 137"/>
                  <a:gd name="T10" fmla="*/ 71 w 1137"/>
                  <a:gd name="T11" fmla="*/ 58 h 137"/>
                  <a:gd name="T12" fmla="*/ 113 w 1137"/>
                  <a:gd name="T13" fmla="*/ 66 h 137"/>
                  <a:gd name="T14" fmla="*/ 181 w 1137"/>
                  <a:gd name="T15" fmla="*/ 74 h 137"/>
                  <a:gd name="T16" fmla="*/ 261 w 1137"/>
                  <a:gd name="T17" fmla="*/ 78 h 137"/>
                  <a:gd name="T18" fmla="*/ 402 w 1137"/>
                  <a:gd name="T19" fmla="*/ 81 h 137"/>
                  <a:gd name="T20" fmla="*/ 618 w 1137"/>
                  <a:gd name="T21" fmla="*/ 81 h 137"/>
                  <a:gd name="T22" fmla="*/ 782 w 1137"/>
                  <a:gd name="T23" fmla="*/ 78 h 137"/>
                  <a:gd name="T24" fmla="*/ 884 w 1137"/>
                  <a:gd name="T25" fmla="*/ 74 h 137"/>
                  <a:gd name="T26" fmla="*/ 974 w 1137"/>
                  <a:gd name="T27" fmla="*/ 66 h 137"/>
                  <a:gd name="T28" fmla="*/ 1032 w 1137"/>
                  <a:gd name="T29" fmla="*/ 58 h 137"/>
                  <a:gd name="T30" fmla="*/ 1064 w 1137"/>
                  <a:gd name="T31" fmla="*/ 51 h 137"/>
                  <a:gd name="T32" fmla="*/ 1091 w 1137"/>
                  <a:gd name="T33" fmla="*/ 43 h 137"/>
                  <a:gd name="T34" fmla="*/ 1112 w 1137"/>
                  <a:gd name="T35" fmla="*/ 32 h 137"/>
                  <a:gd name="T36" fmla="*/ 1127 w 1137"/>
                  <a:gd name="T37" fmla="*/ 20 h 137"/>
                  <a:gd name="T38" fmla="*/ 1136 w 1137"/>
                  <a:gd name="T39" fmla="*/ 7 h 137"/>
                  <a:gd name="T40" fmla="*/ 1137 w 1137"/>
                  <a:gd name="T41" fmla="*/ 81 h 137"/>
                  <a:gd name="T42" fmla="*/ 1132 w 1137"/>
                  <a:gd name="T43" fmla="*/ 91 h 137"/>
                  <a:gd name="T44" fmla="*/ 1121 w 1137"/>
                  <a:gd name="T45" fmla="*/ 99 h 137"/>
                  <a:gd name="T46" fmla="*/ 1103 w 1137"/>
                  <a:gd name="T47" fmla="*/ 107 h 137"/>
                  <a:gd name="T48" fmla="*/ 1079 w 1137"/>
                  <a:gd name="T49" fmla="*/ 113 h 137"/>
                  <a:gd name="T50" fmla="*/ 1014 w 1137"/>
                  <a:gd name="T51" fmla="*/ 123 h 137"/>
                  <a:gd name="T52" fmla="*/ 931 w 1137"/>
                  <a:gd name="T53" fmla="*/ 130 h 137"/>
                  <a:gd name="T54" fmla="*/ 834 w 1137"/>
                  <a:gd name="T55" fmla="*/ 134 h 137"/>
                  <a:gd name="T56" fmla="*/ 729 w 1137"/>
                  <a:gd name="T57" fmla="*/ 136 h 137"/>
                  <a:gd name="T58" fmla="*/ 508 w 1137"/>
                  <a:gd name="T59" fmla="*/ 137 h 137"/>
                  <a:gd name="T60" fmla="*/ 307 w 1137"/>
                  <a:gd name="T61" fmla="*/ 136 h 137"/>
                  <a:gd name="T62" fmla="*/ 220 w 1137"/>
                  <a:gd name="T63" fmla="*/ 134 h 137"/>
                  <a:gd name="T64" fmla="*/ 145 w 1137"/>
                  <a:gd name="T65" fmla="*/ 130 h 137"/>
                  <a:gd name="T66" fmla="*/ 84 w 1137"/>
                  <a:gd name="T67" fmla="*/ 123 h 137"/>
                  <a:gd name="T68" fmla="*/ 39 w 1137"/>
                  <a:gd name="T69" fmla="*/ 113 h 137"/>
                  <a:gd name="T70" fmla="*/ 22 w 1137"/>
                  <a:gd name="T71" fmla="*/ 107 h 137"/>
                  <a:gd name="T72" fmla="*/ 10 w 1137"/>
                  <a:gd name="T73" fmla="*/ 99 h 137"/>
                  <a:gd name="T74" fmla="*/ 2 w 1137"/>
                  <a:gd name="T75" fmla="*/ 91 h 137"/>
                  <a:gd name="T76" fmla="*/ 0 w 1137"/>
                  <a:gd name="T77" fmla="*/ 81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7" h="137">
                    <a:moveTo>
                      <a:pt x="0" y="0"/>
                    </a:moveTo>
                    <a:lnTo>
                      <a:pt x="0" y="7"/>
                    </a:lnTo>
                    <a:lnTo>
                      <a:pt x="2" y="14"/>
                    </a:lnTo>
                    <a:lnTo>
                      <a:pt x="5" y="20"/>
                    </a:lnTo>
                    <a:lnTo>
                      <a:pt x="10" y="26"/>
                    </a:lnTo>
                    <a:lnTo>
                      <a:pt x="15" y="32"/>
                    </a:lnTo>
                    <a:lnTo>
                      <a:pt x="22" y="37"/>
                    </a:lnTo>
                    <a:lnTo>
                      <a:pt x="30" y="43"/>
                    </a:lnTo>
                    <a:lnTo>
                      <a:pt x="39" y="47"/>
                    </a:lnTo>
                    <a:lnTo>
                      <a:pt x="49" y="51"/>
                    </a:lnTo>
                    <a:lnTo>
                      <a:pt x="60" y="55"/>
                    </a:lnTo>
                    <a:lnTo>
                      <a:pt x="71" y="58"/>
                    </a:lnTo>
                    <a:lnTo>
                      <a:pt x="84" y="61"/>
                    </a:lnTo>
                    <a:lnTo>
                      <a:pt x="113" y="66"/>
                    </a:lnTo>
                    <a:lnTo>
                      <a:pt x="145" y="71"/>
                    </a:lnTo>
                    <a:lnTo>
                      <a:pt x="181" y="74"/>
                    </a:lnTo>
                    <a:lnTo>
                      <a:pt x="220" y="77"/>
                    </a:lnTo>
                    <a:lnTo>
                      <a:pt x="261" y="78"/>
                    </a:lnTo>
                    <a:lnTo>
                      <a:pt x="307" y="79"/>
                    </a:lnTo>
                    <a:lnTo>
                      <a:pt x="402" y="81"/>
                    </a:lnTo>
                    <a:lnTo>
                      <a:pt x="508" y="81"/>
                    </a:lnTo>
                    <a:lnTo>
                      <a:pt x="618" y="81"/>
                    </a:lnTo>
                    <a:lnTo>
                      <a:pt x="729" y="79"/>
                    </a:lnTo>
                    <a:lnTo>
                      <a:pt x="782" y="78"/>
                    </a:lnTo>
                    <a:lnTo>
                      <a:pt x="834" y="77"/>
                    </a:lnTo>
                    <a:lnTo>
                      <a:pt x="884" y="74"/>
                    </a:lnTo>
                    <a:lnTo>
                      <a:pt x="931" y="71"/>
                    </a:lnTo>
                    <a:lnTo>
                      <a:pt x="974" y="66"/>
                    </a:lnTo>
                    <a:lnTo>
                      <a:pt x="1014" y="61"/>
                    </a:lnTo>
                    <a:lnTo>
                      <a:pt x="1032" y="58"/>
                    </a:lnTo>
                    <a:lnTo>
                      <a:pt x="1049" y="55"/>
                    </a:lnTo>
                    <a:lnTo>
                      <a:pt x="1064" y="51"/>
                    </a:lnTo>
                    <a:lnTo>
                      <a:pt x="1079" y="47"/>
                    </a:lnTo>
                    <a:lnTo>
                      <a:pt x="1091" y="43"/>
                    </a:lnTo>
                    <a:lnTo>
                      <a:pt x="1103" y="37"/>
                    </a:lnTo>
                    <a:lnTo>
                      <a:pt x="1112" y="32"/>
                    </a:lnTo>
                    <a:lnTo>
                      <a:pt x="1121" y="26"/>
                    </a:lnTo>
                    <a:lnTo>
                      <a:pt x="1127" y="20"/>
                    </a:lnTo>
                    <a:lnTo>
                      <a:pt x="1132" y="14"/>
                    </a:lnTo>
                    <a:lnTo>
                      <a:pt x="1136" y="7"/>
                    </a:lnTo>
                    <a:lnTo>
                      <a:pt x="1137" y="0"/>
                    </a:lnTo>
                    <a:lnTo>
                      <a:pt x="1137" y="81"/>
                    </a:lnTo>
                    <a:lnTo>
                      <a:pt x="1136" y="86"/>
                    </a:lnTo>
                    <a:lnTo>
                      <a:pt x="1132" y="91"/>
                    </a:lnTo>
                    <a:lnTo>
                      <a:pt x="1127" y="95"/>
                    </a:lnTo>
                    <a:lnTo>
                      <a:pt x="1121" y="99"/>
                    </a:lnTo>
                    <a:lnTo>
                      <a:pt x="1112" y="103"/>
                    </a:lnTo>
                    <a:lnTo>
                      <a:pt x="1103" y="107"/>
                    </a:lnTo>
                    <a:lnTo>
                      <a:pt x="1091" y="110"/>
                    </a:lnTo>
                    <a:lnTo>
                      <a:pt x="1079" y="113"/>
                    </a:lnTo>
                    <a:lnTo>
                      <a:pt x="1049" y="119"/>
                    </a:lnTo>
                    <a:lnTo>
                      <a:pt x="1014" y="123"/>
                    </a:lnTo>
                    <a:lnTo>
                      <a:pt x="974" y="127"/>
                    </a:lnTo>
                    <a:lnTo>
                      <a:pt x="931" y="130"/>
                    </a:lnTo>
                    <a:lnTo>
                      <a:pt x="884" y="132"/>
                    </a:lnTo>
                    <a:lnTo>
                      <a:pt x="834" y="134"/>
                    </a:lnTo>
                    <a:lnTo>
                      <a:pt x="782" y="135"/>
                    </a:lnTo>
                    <a:lnTo>
                      <a:pt x="729" y="136"/>
                    </a:lnTo>
                    <a:lnTo>
                      <a:pt x="618" y="137"/>
                    </a:lnTo>
                    <a:lnTo>
                      <a:pt x="508" y="137"/>
                    </a:lnTo>
                    <a:lnTo>
                      <a:pt x="402" y="137"/>
                    </a:lnTo>
                    <a:lnTo>
                      <a:pt x="307" y="136"/>
                    </a:lnTo>
                    <a:lnTo>
                      <a:pt x="261" y="135"/>
                    </a:lnTo>
                    <a:lnTo>
                      <a:pt x="220" y="134"/>
                    </a:lnTo>
                    <a:lnTo>
                      <a:pt x="181" y="132"/>
                    </a:lnTo>
                    <a:lnTo>
                      <a:pt x="145" y="130"/>
                    </a:lnTo>
                    <a:lnTo>
                      <a:pt x="113" y="127"/>
                    </a:lnTo>
                    <a:lnTo>
                      <a:pt x="84" y="123"/>
                    </a:lnTo>
                    <a:lnTo>
                      <a:pt x="60" y="119"/>
                    </a:lnTo>
                    <a:lnTo>
                      <a:pt x="39" y="113"/>
                    </a:lnTo>
                    <a:lnTo>
                      <a:pt x="30" y="110"/>
                    </a:lnTo>
                    <a:lnTo>
                      <a:pt x="22" y="107"/>
                    </a:lnTo>
                    <a:lnTo>
                      <a:pt x="15" y="103"/>
                    </a:lnTo>
                    <a:lnTo>
                      <a:pt x="10" y="99"/>
                    </a:lnTo>
                    <a:lnTo>
                      <a:pt x="5" y="95"/>
                    </a:lnTo>
                    <a:lnTo>
                      <a:pt x="2" y="91"/>
                    </a:lnTo>
                    <a:lnTo>
                      <a:pt x="0" y="86"/>
                    </a:lnTo>
                    <a:lnTo>
                      <a:pt x="0" y="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17" name="Freeform 129"/>
              <p:cNvSpPr>
                <a:spLocks/>
              </p:cNvSpPr>
              <p:nvPr/>
            </p:nvSpPr>
            <p:spPr bwMode="auto">
              <a:xfrm>
                <a:off x="1074655" y="2794520"/>
                <a:ext cx="111125" cy="25400"/>
              </a:xfrm>
              <a:custGeom>
                <a:avLst/>
                <a:gdLst>
                  <a:gd name="T0" fmla="*/ 981 w 983"/>
                  <a:gd name="T1" fmla="*/ 7 h 218"/>
                  <a:gd name="T2" fmla="*/ 964 w 983"/>
                  <a:gd name="T3" fmla="*/ 5 h 218"/>
                  <a:gd name="T4" fmla="*/ 909 w 983"/>
                  <a:gd name="T5" fmla="*/ 2 h 218"/>
                  <a:gd name="T6" fmla="*/ 782 w 983"/>
                  <a:gd name="T7" fmla="*/ 0 h 218"/>
                  <a:gd name="T8" fmla="*/ 597 w 983"/>
                  <a:gd name="T9" fmla="*/ 0 h 218"/>
                  <a:gd name="T10" fmla="*/ 378 w 983"/>
                  <a:gd name="T11" fmla="*/ 0 h 218"/>
                  <a:gd name="T12" fmla="*/ 202 w 983"/>
                  <a:gd name="T13" fmla="*/ 0 h 218"/>
                  <a:gd name="T14" fmla="*/ 76 w 983"/>
                  <a:gd name="T15" fmla="*/ 2 h 218"/>
                  <a:gd name="T16" fmla="*/ 19 w 983"/>
                  <a:gd name="T17" fmla="*/ 5 h 218"/>
                  <a:gd name="T18" fmla="*/ 2 w 983"/>
                  <a:gd name="T19" fmla="*/ 7 h 218"/>
                  <a:gd name="T20" fmla="*/ 0 w 983"/>
                  <a:gd name="T21" fmla="*/ 23 h 218"/>
                  <a:gd name="T22" fmla="*/ 5 w 983"/>
                  <a:gd name="T23" fmla="*/ 51 h 218"/>
                  <a:gd name="T24" fmla="*/ 14 w 983"/>
                  <a:gd name="T25" fmla="*/ 76 h 218"/>
                  <a:gd name="T26" fmla="*/ 26 w 983"/>
                  <a:gd name="T27" fmla="*/ 98 h 218"/>
                  <a:gd name="T28" fmla="*/ 43 w 983"/>
                  <a:gd name="T29" fmla="*/ 119 h 218"/>
                  <a:gd name="T30" fmla="*/ 64 w 983"/>
                  <a:gd name="T31" fmla="*/ 138 h 218"/>
                  <a:gd name="T32" fmla="*/ 88 w 983"/>
                  <a:gd name="T33" fmla="*/ 154 h 218"/>
                  <a:gd name="T34" fmla="*/ 116 w 983"/>
                  <a:gd name="T35" fmla="*/ 167 h 218"/>
                  <a:gd name="T36" fmla="*/ 149 w 983"/>
                  <a:gd name="T37" fmla="*/ 179 h 218"/>
                  <a:gd name="T38" fmla="*/ 184 w 983"/>
                  <a:gd name="T39" fmla="*/ 190 h 218"/>
                  <a:gd name="T40" fmla="*/ 222 w 983"/>
                  <a:gd name="T41" fmla="*/ 198 h 218"/>
                  <a:gd name="T42" fmla="*/ 263 w 983"/>
                  <a:gd name="T43" fmla="*/ 205 h 218"/>
                  <a:gd name="T44" fmla="*/ 331 w 983"/>
                  <a:gd name="T45" fmla="*/ 212 h 218"/>
                  <a:gd name="T46" fmla="*/ 430 w 983"/>
                  <a:gd name="T47" fmla="*/ 217 h 218"/>
                  <a:gd name="T48" fmla="*/ 541 w 983"/>
                  <a:gd name="T49" fmla="*/ 217 h 218"/>
                  <a:gd name="T50" fmla="*/ 648 w 983"/>
                  <a:gd name="T51" fmla="*/ 212 h 218"/>
                  <a:gd name="T52" fmla="*/ 720 w 983"/>
                  <a:gd name="T53" fmla="*/ 205 h 218"/>
                  <a:gd name="T54" fmla="*/ 762 w 983"/>
                  <a:gd name="T55" fmla="*/ 198 h 218"/>
                  <a:gd name="T56" fmla="*/ 801 w 983"/>
                  <a:gd name="T57" fmla="*/ 190 h 218"/>
                  <a:gd name="T58" fmla="*/ 837 w 983"/>
                  <a:gd name="T59" fmla="*/ 179 h 218"/>
                  <a:gd name="T60" fmla="*/ 869 w 983"/>
                  <a:gd name="T61" fmla="*/ 167 h 218"/>
                  <a:gd name="T62" fmla="*/ 897 w 983"/>
                  <a:gd name="T63" fmla="*/ 154 h 218"/>
                  <a:gd name="T64" fmla="*/ 921 w 983"/>
                  <a:gd name="T65" fmla="*/ 138 h 218"/>
                  <a:gd name="T66" fmla="*/ 941 w 983"/>
                  <a:gd name="T67" fmla="*/ 119 h 218"/>
                  <a:gd name="T68" fmla="*/ 957 w 983"/>
                  <a:gd name="T69" fmla="*/ 98 h 218"/>
                  <a:gd name="T70" fmla="*/ 970 w 983"/>
                  <a:gd name="T71" fmla="*/ 76 h 218"/>
                  <a:gd name="T72" fmla="*/ 978 w 983"/>
                  <a:gd name="T73" fmla="*/ 51 h 218"/>
                  <a:gd name="T74" fmla="*/ 982 w 983"/>
                  <a:gd name="T75" fmla="*/ 2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83" h="218">
                    <a:moveTo>
                      <a:pt x="983" y="9"/>
                    </a:moveTo>
                    <a:lnTo>
                      <a:pt x="981" y="7"/>
                    </a:lnTo>
                    <a:lnTo>
                      <a:pt x="974" y="6"/>
                    </a:lnTo>
                    <a:lnTo>
                      <a:pt x="964" y="5"/>
                    </a:lnTo>
                    <a:lnTo>
                      <a:pt x="949" y="3"/>
                    </a:lnTo>
                    <a:lnTo>
                      <a:pt x="909" y="2"/>
                    </a:lnTo>
                    <a:lnTo>
                      <a:pt x="854" y="1"/>
                    </a:lnTo>
                    <a:lnTo>
                      <a:pt x="782" y="0"/>
                    </a:lnTo>
                    <a:lnTo>
                      <a:pt x="697" y="0"/>
                    </a:lnTo>
                    <a:lnTo>
                      <a:pt x="597" y="0"/>
                    </a:lnTo>
                    <a:lnTo>
                      <a:pt x="483" y="0"/>
                    </a:lnTo>
                    <a:lnTo>
                      <a:pt x="378" y="0"/>
                    </a:lnTo>
                    <a:lnTo>
                      <a:pt x="285" y="0"/>
                    </a:lnTo>
                    <a:lnTo>
                      <a:pt x="202" y="0"/>
                    </a:lnTo>
                    <a:lnTo>
                      <a:pt x="133" y="1"/>
                    </a:lnTo>
                    <a:lnTo>
                      <a:pt x="76" y="2"/>
                    </a:lnTo>
                    <a:lnTo>
                      <a:pt x="34" y="3"/>
                    </a:lnTo>
                    <a:lnTo>
                      <a:pt x="19" y="5"/>
                    </a:lnTo>
                    <a:lnTo>
                      <a:pt x="9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23"/>
                    </a:lnTo>
                    <a:lnTo>
                      <a:pt x="2" y="37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6"/>
                    </a:lnTo>
                    <a:lnTo>
                      <a:pt x="19" y="87"/>
                    </a:lnTo>
                    <a:lnTo>
                      <a:pt x="26" y="98"/>
                    </a:lnTo>
                    <a:lnTo>
                      <a:pt x="34" y="109"/>
                    </a:lnTo>
                    <a:lnTo>
                      <a:pt x="43" y="119"/>
                    </a:lnTo>
                    <a:lnTo>
                      <a:pt x="53" y="128"/>
                    </a:lnTo>
                    <a:lnTo>
                      <a:pt x="64" y="138"/>
                    </a:lnTo>
                    <a:lnTo>
                      <a:pt x="76" y="146"/>
                    </a:lnTo>
                    <a:lnTo>
                      <a:pt x="88" y="154"/>
                    </a:lnTo>
                    <a:lnTo>
                      <a:pt x="102" y="161"/>
                    </a:lnTo>
                    <a:lnTo>
                      <a:pt x="116" y="167"/>
                    </a:lnTo>
                    <a:lnTo>
                      <a:pt x="133" y="174"/>
                    </a:lnTo>
                    <a:lnTo>
                      <a:pt x="149" y="179"/>
                    </a:lnTo>
                    <a:lnTo>
                      <a:pt x="166" y="185"/>
                    </a:lnTo>
                    <a:lnTo>
                      <a:pt x="184" y="190"/>
                    </a:lnTo>
                    <a:lnTo>
                      <a:pt x="202" y="194"/>
                    </a:lnTo>
                    <a:lnTo>
                      <a:pt x="222" y="198"/>
                    </a:lnTo>
                    <a:lnTo>
                      <a:pt x="242" y="202"/>
                    </a:lnTo>
                    <a:lnTo>
                      <a:pt x="263" y="205"/>
                    </a:lnTo>
                    <a:lnTo>
                      <a:pt x="285" y="208"/>
                    </a:lnTo>
                    <a:lnTo>
                      <a:pt x="331" y="212"/>
                    </a:lnTo>
                    <a:lnTo>
                      <a:pt x="378" y="215"/>
                    </a:lnTo>
                    <a:lnTo>
                      <a:pt x="430" y="217"/>
                    </a:lnTo>
                    <a:lnTo>
                      <a:pt x="483" y="218"/>
                    </a:lnTo>
                    <a:lnTo>
                      <a:pt x="541" y="217"/>
                    </a:lnTo>
                    <a:lnTo>
                      <a:pt x="597" y="215"/>
                    </a:lnTo>
                    <a:lnTo>
                      <a:pt x="648" y="212"/>
                    </a:lnTo>
                    <a:lnTo>
                      <a:pt x="697" y="208"/>
                    </a:lnTo>
                    <a:lnTo>
                      <a:pt x="720" y="205"/>
                    </a:lnTo>
                    <a:lnTo>
                      <a:pt x="742" y="202"/>
                    </a:lnTo>
                    <a:lnTo>
                      <a:pt x="762" y="198"/>
                    </a:lnTo>
                    <a:lnTo>
                      <a:pt x="782" y="194"/>
                    </a:lnTo>
                    <a:lnTo>
                      <a:pt x="801" y="190"/>
                    </a:lnTo>
                    <a:lnTo>
                      <a:pt x="819" y="185"/>
                    </a:lnTo>
                    <a:lnTo>
                      <a:pt x="837" y="179"/>
                    </a:lnTo>
                    <a:lnTo>
                      <a:pt x="854" y="174"/>
                    </a:lnTo>
                    <a:lnTo>
                      <a:pt x="869" y="167"/>
                    </a:lnTo>
                    <a:lnTo>
                      <a:pt x="883" y="161"/>
                    </a:lnTo>
                    <a:lnTo>
                      <a:pt x="897" y="154"/>
                    </a:lnTo>
                    <a:lnTo>
                      <a:pt x="909" y="146"/>
                    </a:lnTo>
                    <a:lnTo>
                      <a:pt x="921" y="138"/>
                    </a:lnTo>
                    <a:lnTo>
                      <a:pt x="931" y="128"/>
                    </a:lnTo>
                    <a:lnTo>
                      <a:pt x="941" y="119"/>
                    </a:lnTo>
                    <a:lnTo>
                      <a:pt x="949" y="109"/>
                    </a:lnTo>
                    <a:lnTo>
                      <a:pt x="957" y="98"/>
                    </a:lnTo>
                    <a:lnTo>
                      <a:pt x="964" y="87"/>
                    </a:lnTo>
                    <a:lnTo>
                      <a:pt x="970" y="76"/>
                    </a:lnTo>
                    <a:lnTo>
                      <a:pt x="974" y="64"/>
                    </a:lnTo>
                    <a:lnTo>
                      <a:pt x="978" y="51"/>
                    </a:lnTo>
                    <a:lnTo>
                      <a:pt x="981" y="37"/>
                    </a:lnTo>
                    <a:lnTo>
                      <a:pt x="982" y="23"/>
                    </a:lnTo>
                    <a:lnTo>
                      <a:pt x="983" y="9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18" name="Freeform 130"/>
              <p:cNvSpPr>
                <a:spLocks/>
              </p:cNvSpPr>
              <p:nvPr/>
            </p:nvSpPr>
            <p:spPr bwMode="auto">
              <a:xfrm>
                <a:off x="1074655" y="2796108"/>
                <a:ext cx="111125" cy="33338"/>
              </a:xfrm>
              <a:custGeom>
                <a:avLst/>
                <a:gdLst>
                  <a:gd name="T0" fmla="*/ 0 w 983"/>
                  <a:gd name="T1" fmla="*/ 14 h 290"/>
                  <a:gd name="T2" fmla="*/ 5 w 983"/>
                  <a:gd name="T3" fmla="*/ 42 h 290"/>
                  <a:gd name="T4" fmla="*/ 14 w 983"/>
                  <a:gd name="T5" fmla="*/ 67 h 290"/>
                  <a:gd name="T6" fmla="*/ 26 w 983"/>
                  <a:gd name="T7" fmla="*/ 89 h 290"/>
                  <a:gd name="T8" fmla="*/ 43 w 983"/>
                  <a:gd name="T9" fmla="*/ 110 h 290"/>
                  <a:gd name="T10" fmla="*/ 64 w 983"/>
                  <a:gd name="T11" fmla="*/ 129 h 290"/>
                  <a:gd name="T12" fmla="*/ 88 w 983"/>
                  <a:gd name="T13" fmla="*/ 145 h 290"/>
                  <a:gd name="T14" fmla="*/ 116 w 983"/>
                  <a:gd name="T15" fmla="*/ 158 h 290"/>
                  <a:gd name="T16" fmla="*/ 149 w 983"/>
                  <a:gd name="T17" fmla="*/ 170 h 290"/>
                  <a:gd name="T18" fmla="*/ 184 w 983"/>
                  <a:gd name="T19" fmla="*/ 181 h 290"/>
                  <a:gd name="T20" fmla="*/ 222 w 983"/>
                  <a:gd name="T21" fmla="*/ 189 h 290"/>
                  <a:gd name="T22" fmla="*/ 263 w 983"/>
                  <a:gd name="T23" fmla="*/ 196 h 290"/>
                  <a:gd name="T24" fmla="*/ 331 w 983"/>
                  <a:gd name="T25" fmla="*/ 203 h 290"/>
                  <a:gd name="T26" fmla="*/ 430 w 983"/>
                  <a:gd name="T27" fmla="*/ 208 h 290"/>
                  <a:gd name="T28" fmla="*/ 541 w 983"/>
                  <a:gd name="T29" fmla="*/ 208 h 290"/>
                  <a:gd name="T30" fmla="*/ 648 w 983"/>
                  <a:gd name="T31" fmla="*/ 203 h 290"/>
                  <a:gd name="T32" fmla="*/ 720 w 983"/>
                  <a:gd name="T33" fmla="*/ 196 h 290"/>
                  <a:gd name="T34" fmla="*/ 762 w 983"/>
                  <a:gd name="T35" fmla="*/ 189 h 290"/>
                  <a:gd name="T36" fmla="*/ 801 w 983"/>
                  <a:gd name="T37" fmla="*/ 181 h 290"/>
                  <a:gd name="T38" fmla="*/ 837 w 983"/>
                  <a:gd name="T39" fmla="*/ 170 h 290"/>
                  <a:gd name="T40" fmla="*/ 869 w 983"/>
                  <a:gd name="T41" fmla="*/ 158 h 290"/>
                  <a:gd name="T42" fmla="*/ 897 w 983"/>
                  <a:gd name="T43" fmla="*/ 145 h 290"/>
                  <a:gd name="T44" fmla="*/ 921 w 983"/>
                  <a:gd name="T45" fmla="*/ 129 h 290"/>
                  <a:gd name="T46" fmla="*/ 941 w 983"/>
                  <a:gd name="T47" fmla="*/ 110 h 290"/>
                  <a:gd name="T48" fmla="*/ 957 w 983"/>
                  <a:gd name="T49" fmla="*/ 89 h 290"/>
                  <a:gd name="T50" fmla="*/ 970 w 983"/>
                  <a:gd name="T51" fmla="*/ 67 h 290"/>
                  <a:gd name="T52" fmla="*/ 978 w 983"/>
                  <a:gd name="T53" fmla="*/ 42 h 290"/>
                  <a:gd name="T54" fmla="*/ 982 w 983"/>
                  <a:gd name="T55" fmla="*/ 14 h 290"/>
                  <a:gd name="T56" fmla="*/ 983 w 983"/>
                  <a:gd name="T57" fmla="*/ 161 h 290"/>
                  <a:gd name="T58" fmla="*/ 981 w 983"/>
                  <a:gd name="T59" fmla="*/ 170 h 290"/>
                  <a:gd name="T60" fmla="*/ 974 w 983"/>
                  <a:gd name="T61" fmla="*/ 180 h 290"/>
                  <a:gd name="T62" fmla="*/ 964 w 983"/>
                  <a:gd name="T63" fmla="*/ 190 h 290"/>
                  <a:gd name="T64" fmla="*/ 949 w 983"/>
                  <a:gd name="T65" fmla="*/ 201 h 290"/>
                  <a:gd name="T66" fmla="*/ 909 w 983"/>
                  <a:gd name="T67" fmla="*/ 222 h 290"/>
                  <a:gd name="T68" fmla="*/ 854 w 983"/>
                  <a:gd name="T69" fmla="*/ 243 h 290"/>
                  <a:gd name="T70" fmla="*/ 782 w 983"/>
                  <a:gd name="T71" fmla="*/ 262 h 290"/>
                  <a:gd name="T72" fmla="*/ 697 w 983"/>
                  <a:gd name="T73" fmla="*/ 276 h 290"/>
                  <a:gd name="T74" fmla="*/ 597 w 983"/>
                  <a:gd name="T75" fmla="*/ 286 h 290"/>
                  <a:gd name="T76" fmla="*/ 483 w 983"/>
                  <a:gd name="T77" fmla="*/ 290 h 290"/>
                  <a:gd name="T78" fmla="*/ 378 w 983"/>
                  <a:gd name="T79" fmla="*/ 286 h 290"/>
                  <a:gd name="T80" fmla="*/ 285 w 983"/>
                  <a:gd name="T81" fmla="*/ 276 h 290"/>
                  <a:gd name="T82" fmla="*/ 202 w 983"/>
                  <a:gd name="T83" fmla="*/ 262 h 290"/>
                  <a:gd name="T84" fmla="*/ 133 w 983"/>
                  <a:gd name="T85" fmla="*/ 243 h 290"/>
                  <a:gd name="T86" fmla="*/ 76 w 983"/>
                  <a:gd name="T87" fmla="*/ 222 h 290"/>
                  <a:gd name="T88" fmla="*/ 34 w 983"/>
                  <a:gd name="T89" fmla="*/ 201 h 290"/>
                  <a:gd name="T90" fmla="*/ 19 w 983"/>
                  <a:gd name="T91" fmla="*/ 190 h 290"/>
                  <a:gd name="T92" fmla="*/ 9 w 983"/>
                  <a:gd name="T93" fmla="*/ 180 h 290"/>
                  <a:gd name="T94" fmla="*/ 2 w 983"/>
                  <a:gd name="T95" fmla="*/ 170 h 290"/>
                  <a:gd name="T96" fmla="*/ 0 w 983"/>
                  <a:gd name="T97" fmla="*/ 161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83" h="290">
                    <a:moveTo>
                      <a:pt x="0" y="0"/>
                    </a:moveTo>
                    <a:lnTo>
                      <a:pt x="0" y="14"/>
                    </a:lnTo>
                    <a:lnTo>
                      <a:pt x="2" y="28"/>
                    </a:lnTo>
                    <a:lnTo>
                      <a:pt x="5" y="42"/>
                    </a:lnTo>
                    <a:lnTo>
                      <a:pt x="9" y="55"/>
                    </a:lnTo>
                    <a:lnTo>
                      <a:pt x="14" y="67"/>
                    </a:lnTo>
                    <a:lnTo>
                      <a:pt x="19" y="78"/>
                    </a:lnTo>
                    <a:lnTo>
                      <a:pt x="26" y="89"/>
                    </a:lnTo>
                    <a:lnTo>
                      <a:pt x="34" y="100"/>
                    </a:lnTo>
                    <a:lnTo>
                      <a:pt x="43" y="110"/>
                    </a:lnTo>
                    <a:lnTo>
                      <a:pt x="53" y="119"/>
                    </a:lnTo>
                    <a:lnTo>
                      <a:pt x="64" y="129"/>
                    </a:lnTo>
                    <a:lnTo>
                      <a:pt x="76" y="137"/>
                    </a:lnTo>
                    <a:lnTo>
                      <a:pt x="88" y="145"/>
                    </a:lnTo>
                    <a:lnTo>
                      <a:pt x="102" y="152"/>
                    </a:lnTo>
                    <a:lnTo>
                      <a:pt x="116" y="158"/>
                    </a:lnTo>
                    <a:lnTo>
                      <a:pt x="133" y="165"/>
                    </a:lnTo>
                    <a:lnTo>
                      <a:pt x="149" y="170"/>
                    </a:lnTo>
                    <a:lnTo>
                      <a:pt x="166" y="176"/>
                    </a:lnTo>
                    <a:lnTo>
                      <a:pt x="184" y="181"/>
                    </a:lnTo>
                    <a:lnTo>
                      <a:pt x="202" y="185"/>
                    </a:lnTo>
                    <a:lnTo>
                      <a:pt x="222" y="189"/>
                    </a:lnTo>
                    <a:lnTo>
                      <a:pt x="242" y="193"/>
                    </a:lnTo>
                    <a:lnTo>
                      <a:pt x="263" y="196"/>
                    </a:lnTo>
                    <a:lnTo>
                      <a:pt x="285" y="199"/>
                    </a:lnTo>
                    <a:lnTo>
                      <a:pt x="331" y="203"/>
                    </a:lnTo>
                    <a:lnTo>
                      <a:pt x="378" y="206"/>
                    </a:lnTo>
                    <a:lnTo>
                      <a:pt x="430" y="208"/>
                    </a:lnTo>
                    <a:lnTo>
                      <a:pt x="483" y="209"/>
                    </a:lnTo>
                    <a:lnTo>
                      <a:pt x="541" y="208"/>
                    </a:lnTo>
                    <a:lnTo>
                      <a:pt x="597" y="206"/>
                    </a:lnTo>
                    <a:lnTo>
                      <a:pt x="648" y="203"/>
                    </a:lnTo>
                    <a:lnTo>
                      <a:pt x="697" y="199"/>
                    </a:lnTo>
                    <a:lnTo>
                      <a:pt x="720" y="196"/>
                    </a:lnTo>
                    <a:lnTo>
                      <a:pt x="742" y="193"/>
                    </a:lnTo>
                    <a:lnTo>
                      <a:pt x="762" y="189"/>
                    </a:lnTo>
                    <a:lnTo>
                      <a:pt x="782" y="185"/>
                    </a:lnTo>
                    <a:lnTo>
                      <a:pt x="801" y="181"/>
                    </a:lnTo>
                    <a:lnTo>
                      <a:pt x="819" y="176"/>
                    </a:lnTo>
                    <a:lnTo>
                      <a:pt x="837" y="170"/>
                    </a:lnTo>
                    <a:lnTo>
                      <a:pt x="854" y="165"/>
                    </a:lnTo>
                    <a:lnTo>
                      <a:pt x="869" y="158"/>
                    </a:lnTo>
                    <a:lnTo>
                      <a:pt x="883" y="152"/>
                    </a:lnTo>
                    <a:lnTo>
                      <a:pt x="897" y="145"/>
                    </a:lnTo>
                    <a:lnTo>
                      <a:pt x="909" y="137"/>
                    </a:lnTo>
                    <a:lnTo>
                      <a:pt x="921" y="129"/>
                    </a:lnTo>
                    <a:lnTo>
                      <a:pt x="931" y="119"/>
                    </a:lnTo>
                    <a:lnTo>
                      <a:pt x="941" y="110"/>
                    </a:lnTo>
                    <a:lnTo>
                      <a:pt x="949" y="100"/>
                    </a:lnTo>
                    <a:lnTo>
                      <a:pt x="957" y="89"/>
                    </a:lnTo>
                    <a:lnTo>
                      <a:pt x="964" y="78"/>
                    </a:lnTo>
                    <a:lnTo>
                      <a:pt x="970" y="67"/>
                    </a:lnTo>
                    <a:lnTo>
                      <a:pt x="974" y="55"/>
                    </a:lnTo>
                    <a:lnTo>
                      <a:pt x="978" y="42"/>
                    </a:lnTo>
                    <a:lnTo>
                      <a:pt x="981" y="28"/>
                    </a:lnTo>
                    <a:lnTo>
                      <a:pt x="982" y="14"/>
                    </a:lnTo>
                    <a:lnTo>
                      <a:pt x="983" y="0"/>
                    </a:lnTo>
                    <a:lnTo>
                      <a:pt x="983" y="161"/>
                    </a:lnTo>
                    <a:lnTo>
                      <a:pt x="982" y="165"/>
                    </a:lnTo>
                    <a:lnTo>
                      <a:pt x="981" y="170"/>
                    </a:lnTo>
                    <a:lnTo>
                      <a:pt x="978" y="175"/>
                    </a:lnTo>
                    <a:lnTo>
                      <a:pt x="974" y="180"/>
                    </a:lnTo>
                    <a:lnTo>
                      <a:pt x="970" y="185"/>
                    </a:lnTo>
                    <a:lnTo>
                      <a:pt x="964" y="190"/>
                    </a:lnTo>
                    <a:lnTo>
                      <a:pt x="957" y="196"/>
                    </a:lnTo>
                    <a:lnTo>
                      <a:pt x="949" y="201"/>
                    </a:lnTo>
                    <a:lnTo>
                      <a:pt x="931" y="212"/>
                    </a:lnTo>
                    <a:lnTo>
                      <a:pt x="909" y="222"/>
                    </a:lnTo>
                    <a:lnTo>
                      <a:pt x="883" y="233"/>
                    </a:lnTo>
                    <a:lnTo>
                      <a:pt x="854" y="243"/>
                    </a:lnTo>
                    <a:lnTo>
                      <a:pt x="819" y="253"/>
                    </a:lnTo>
                    <a:lnTo>
                      <a:pt x="782" y="262"/>
                    </a:lnTo>
                    <a:lnTo>
                      <a:pt x="742" y="270"/>
                    </a:lnTo>
                    <a:lnTo>
                      <a:pt x="697" y="276"/>
                    </a:lnTo>
                    <a:lnTo>
                      <a:pt x="648" y="282"/>
                    </a:lnTo>
                    <a:lnTo>
                      <a:pt x="597" y="286"/>
                    </a:lnTo>
                    <a:lnTo>
                      <a:pt x="541" y="289"/>
                    </a:lnTo>
                    <a:lnTo>
                      <a:pt x="483" y="290"/>
                    </a:lnTo>
                    <a:lnTo>
                      <a:pt x="430" y="289"/>
                    </a:lnTo>
                    <a:lnTo>
                      <a:pt x="378" y="286"/>
                    </a:lnTo>
                    <a:lnTo>
                      <a:pt x="331" y="282"/>
                    </a:lnTo>
                    <a:lnTo>
                      <a:pt x="285" y="276"/>
                    </a:lnTo>
                    <a:lnTo>
                      <a:pt x="242" y="270"/>
                    </a:lnTo>
                    <a:lnTo>
                      <a:pt x="202" y="262"/>
                    </a:lnTo>
                    <a:lnTo>
                      <a:pt x="166" y="253"/>
                    </a:lnTo>
                    <a:lnTo>
                      <a:pt x="133" y="243"/>
                    </a:lnTo>
                    <a:lnTo>
                      <a:pt x="102" y="233"/>
                    </a:lnTo>
                    <a:lnTo>
                      <a:pt x="76" y="222"/>
                    </a:lnTo>
                    <a:lnTo>
                      <a:pt x="53" y="212"/>
                    </a:lnTo>
                    <a:lnTo>
                      <a:pt x="34" y="201"/>
                    </a:lnTo>
                    <a:lnTo>
                      <a:pt x="26" y="196"/>
                    </a:lnTo>
                    <a:lnTo>
                      <a:pt x="19" y="190"/>
                    </a:lnTo>
                    <a:lnTo>
                      <a:pt x="14" y="185"/>
                    </a:lnTo>
                    <a:lnTo>
                      <a:pt x="9" y="180"/>
                    </a:lnTo>
                    <a:lnTo>
                      <a:pt x="5" y="175"/>
                    </a:lnTo>
                    <a:lnTo>
                      <a:pt x="2" y="170"/>
                    </a:lnTo>
                    <a:lnTo>
                      <a:pt x="0" y="165"/>
                    </a:lnTo>
                    <a:lnTo>
                      <a:pt x="0" y="1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8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19" name="Freeform 131"/>
              <p:cNvSpPr>
                <a:spLocks/>
              </p:cNvSpPr>
              <p:nvPr/>
            </p:nvSpPr>
            <p:spPr bwMode="auto">
              <a:xfrm>
                <a:off x="1046080" y="2764358"/>
                <a:ext cx="130175" cy="30163"/>
              </a:xfrm>
              <a:custGeom>
                <a:avLst/>
                <a:gdLst>
                  <a:gd name="T0" fmla="*/ 16 w 1152"/>
                  <a:gd name="T1" fmla="*/ 47 h 266"/>
                  <a:gd name="T2" fmla="*/ 130 w 1152"/>
                  <a:gd name="T3" fmla="*/ 34 h 266"/>
                  <a:gd name="T4" fmla="*/ 323 w 1152"/>
                  <a:gd name="T5" fmla="*/ 15 h 266"/>
                  <a:gd name="T6" fmla="*/ 498 w 1152"/>
                  <a:gd name="T7" fmla="*/ 4 h 266"/>
                  <a:gd name="T8" fmla="*/ 622 w 1152"/>
                  <a:gd name="T9" fmla="*/ 0 h 266"/>
                  <a:gd name="T10" fmla="*/ 741 w 1152"/>
                  <a:gd name="T11" fmla="*/ 0 h 266"/>
                  <a:gd name="T12" fmla="*/ 844 w 1152"/>
                  <a:gd name="T13" fmla="*/ 4 h 266"/>
                  <a:gd name="T14" fmla="*/ 932 w 1152"/>
                  <a:gd name="T15" fmla="*/ 11 h 266"/>
                  <a:gd name="T16" fmla="*/ 1005 w 1152"/>
                  <a:gd name="T17" fmla="*/ 20 h 266"/>
                  <a:gd name="T18" fmla="*/ 1087 w 1152"/>
                  <a:gd name="T19" fmla="*/ 34 h 266"/>
                  <a:gd name="T20" fmla="*/ 1145 w 1152"/>
                  <a:gd name="T21" fmla="*/ 47 h 266"/>
                  <a:gd name="T22" fmla="*/ 1151 w 1152"/>
                  <a:gd name="T23" fmla="*/ 68 h 266"/>
                  <a:gd name="T24" fmla="*/ 1148 w 1152"/>
                  <a:gd name="T25" fmla="*/ 104 h 266"/>
                  <a:gd name="T26" fmla="*/ 1140 w 1152"/>
                  <a:gd name="T27" fmla="*/ 135 h 266"/>
                  <a:gd name="T28" fmla="*/ 1130 w 1152"/>
                  <a:gd name="T29" fmla="*/ 163 h 266"/>
                  <a:gd name="T30" fmla="*/ 1115 w 1152"/>
                  <a:gd name="T31" fmla="*/ 186 h 266"/>
                  <a:gd name="T32" fmla="*/ 1097 w 1152"/>
                  <a:gd name="T33" fmla="*/ 205 h 266"/>
                  <a:gd name="T34" fmla="*/ 1076 w 1152"/>
                  <a:gd name="T35" fmla="*/ 221 h 266"/>
                  <a:gd name="T36" fmla="*/ 1050 w 1152"/>
                  <a:gd name="T37" fmla="*/ 233 h 266"/>
                  <a:gd name="T38" fmla="*/ 1021 w 1152"/>
                  <a:gd name="T39" fmla="*/ 244 h 266"/>
                  <a:gd name="T40" fmla="*/ 988 w 1152"/>
                  <a:gd name="T41" fmla="*/ 251 h 266"/>
                  <a:gd name="T42" fmla="*/ 932 w 1152"/>
                  <a:gd name="T43" fmla="*/ 259 h 266"/>
                  <a:gd name="T44" fmla="*/ 844 w 1152"/>
                  <a:gd name="T45" fmla="*/ 264 h 266"/>
                  <a:gd name="T46" fmla="*/ 741 w 1152"/>
                  <a:gd name="T47" fmla="*/ 266 h 266"/>
                  <a:gd name="T48" fmla="*/ 622 w 1152"/>
                  <a:gd name="T49" fmla="*/ 266 h 266"/>
                  <a:gd name="T50" fmla="*/ 498 w 1152"/>
                  <a:gd name="T51" fmla="*/ 264 h 266"/>
                  <a:gd name="T52" fmla="*/ 379 w 1152"/>
                  <a:gd name="T53" fmla="*/ 259 h 266"/>
                  <a:gd name="T54" fmla="*/ 295 w 1152"/>
                  <a:gd name="T55" fmla="*/ 251 h 266"/>
                  <a:gd name="T56" fmla="*/ 242 w 1152"/>
                  <a:gd name="T57" fmla="*/ 244 h 266"/>
                  <a:gd name="T58" fmla="*/ 194 w 1152"/>
                  <a:gd name="T59" fmla="*/ 233 h 266"/>
                  <a:gd name="T60" fmla="*/ 150 w 1152"/>
                  <a:gd name="T61" fmla="*/ 221 h 266"/>
                  <a:gd name="T62" fmla="*/ 110 w 1152"/>
                  <a:gd name="T63" fmla="*/ 205 h 266"/>
                  <a:gd name="T64" fmla="*/ 75 w 1152"/>
                  <a:gd name="T65" fmla="*/ 186 h 266"/>
                  <a:gd name="T66" fmla="*/ 46 w 1152"/>
                  <a:gd name="T67" fmla="*/ 163 h 266"/>
                  <a:gd name="T68" fmla="*/ 24 w 1152"/>
                  <a:gd name="T69" fmla="*/ 135 h 266"/>
                  <a:gd name="T70" fmla="*/ 9 w 1152"/>
                  <a:gd name="T71" fmla="*/ 104 h 266"/>
                  <a:gd name="T72" fmla="*/ 1 w 1152"/>
                  <a:gd name="T73" fmla="*/ 68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52" h="266">
                    <a:moveTo>
                      <a:pt x="0" y="49"/>
                    </a:moveTo>
                    <a:lnTo>
                      <a:pt x="16" y="47"/>
                    </a:lnTo>
                    <a:lnTo>
                      <a:pt x="60" y="41"/>
                    </a:lnTo>
                    <a:lnTo>
                      <a:pt x="130" y="34"/>
                    </a:lnTo>
                    <a:lnTo>
                      <a:pt x="218" y="25"/>
                    </a:lnTo>
                    <a:lnTo>
                      <a:pt x="323" y="15"/>
                    </a:lnTo>
                    <a:lnTo>
                      <a:pt x="438" y="7"/>
                    </a:lnTo>
                    <a:lnTo>
                      <a:pt x="498" y="4"/>
                    </a:lnTo>
                    <a:lnTo>
                      <a:pt x="560" y="2"/>
                    </a:lnTo>
                    <a:lnTo>
                      <a:pt x="622" y="0"/>
                    </a:lnTo>
                    <a:lnTo>
                      <a:pt x="685" y="0"/>
                    </a:lnTo>
                    <a:lnTo>
                      <a:pt x="741" y="0"/>
                    </a:lnTo>
                    <a:lnTo>
                      <a:pt x="794" y="2"/>
                    </a:lnTo>
                    <a:lnTo>
                      <a:pt x="844" y="4"/>
                    </a:lnTo>
                    <a:lnTo>
                      <a:pt x="890" y="7"/>
                    </a:lnTo>
                    <a:lnTo>
                      <a:pt x="932" y="11"/>
                    </a:lnTo>
                    <a:lnTo>
                      <a:pt x="971" y="15"/>
                    </a:lnTo>
                    <a:lnTo>
                      <a:pt x="1005" y="20"/>
                    </a:lnTo>
                    <a:lnTo>
                      <a:pt x="1036" y="25"/>
                    </a:lnTo>
                    <a:lnTo>
                      <a:pt x="1087" y="34"/>
                    </a:lnTo>
                    <a:lnTo>
                      <a:pt x="1123" y="41"/>
                    </a:lnTo>
                    <a:lnTo>
                      <a:pt x="1145" y="47"/>
                    </a:lnTo>
                    <a:lnTo>
                      <a:pt x="1152" y="49"/>
                    </a:lnTo>
                    <a:lnTo>
                      <a:pt x="1151" y="68"/>
                    </a:lnTo>
                    <a:lnTo>
                      <a:pt x="1150" y="87"/>
                    </a:lnTo>
                    <a:lnTo>
                      <a:pt x="1148" y="104"/>
                    </a:lnTo>
                    <a:lnTo>
                      <a:pt x="1145" y="120"/>
                    </a:lnTo>
                    <a:lnTo>
                      <a:pt x="1140" y="135"/>
                    </a:lnTo>
                    <a:lnTo>
                      <a:pt x="1136" y="150"/>
                    </a:lnTo>
                    <a:lnTo>
                      <a:pt x="1130" y="163"/>
                    </a:lnTo>
                    <a:lnTo>
                      <a:pt x="1123" y="175"/>
                    </a:lnTo>
                    <a:lnTo>
                      <a:pt x="1115" y="186"/>
                    </a:lnTo>
                    <a:lnTo>
                      <a:pt x="1107" y="196"/>
                    </a:lnTo>
                    <a:lnTo>
                      <a:pt x="1097" y="205"/>
                    </a:lnTo>
                    <a:lnTo>
                      <a:pt x="1087" y="213"/>
                    </a:lnTo>
                    <a:lnTo>
                      <a:pt x="1076" y="221"/>
                    </a:lnTo>
                    <a:lnTo>
                      <a:pt x="1063" y="227"/>
                    </a:lnTo>
                    <a:lnTo>
                      <a:pt x="1050" y="233"/>
                    </a:lnTo>
                    <a:lnTo>
                      <a:pt x="1036" y="239"/>
                    </a:lnTo>
                    <a:lnTo>
                      <a:pt x="1021" y="244"/>
                    </a:lnTo>
                    <a:lnTo>
                      <a:pt x="1005" y="248"/>
                    </a:lnTo>
                    <a:lnTo>
                      <a:pt x="988" y="251"/>
                    </a:lnTo>
                    <a:lnTo>
                      <a:pt x="971" y="254"/>
                    </a:lnTo>
                    <a:lnTo>
                      <a:pt x="932" y="259"/>
                    </a:lnTo>
                    <a:lnTo>
                      <a:pt x="890" y="262"/>
                    </a:lnTo>
                    <a:lnTo>
                      <a:pt x="844" y="264"/>
                    </a:lnTo>
                    <a:lnTo>
                      <a:pt x="794" y="265"/>
                    </a:lnTo>
                    <a:lnTo>
                      <a:pt x="741" y="266"/>
                    </a:lnTo>
                    <a:lnTo>
                      <a:pt x="685" y="266"/>
                    </a:lnTo>
                    <a:lnTo>
                      <a:pt x="622" y="266"/>
                    </a:lnTo>
                    <a:lnTo>
                      <a:pt x="560" y="265"/>
                    </a:lnTo>
                    <a:lnTo>
                      <a:pt x="498" y="264"/>
                    </a:lnTo>
                    <a:lnTo>
                      <a:pt x="438" y="262"/>
                    </a:lnTo>
                    <a:lnTo>
                      <a:pt x="379" y="259"/>
                    </a:lnTo>
                    <a:lnTo>
                      <a:pt x="323" y="254"/>
                    </a:lnTo>
                    <a:lnTo>
                      <a:pt x="295" y="251"/>
                    </a:lnTo>
                    <a:lnTo>
                      <a:pt x="269" y="248"/>
                    </a:lnTo>
                    <a:lnTo>
                      <a:pt x="242" y="244"/>
                    </a:lnTo>
                    <a:lnTo>
                      <a:pt x="218" y="239"/>
                    </a:lnTo>
                    <a:lnTo>
                      <a:pt x="194" y="233"/>
                    </a:lnTo>
                    <a:lnTo>
                      <a:pt x="171" y="227"/>
                    </a:lnTo>
                    <a:lnTo>
                      <a:pt x="150" y="221"/>
                    </a:lnTo>
                    <a:lnTo>
                      <a:pt x="130" y="213"/>
                    </a:lnTo>
                    <a:lnTo>
                      <a:pt x="110" y="205"/>
                    </a:lnTo>
                    <a:lnTo>
                      <a:pt x="92" y="196"/>
                    </a:lnTo>
                    <a:lnTo>
                      <a:pt x="75" y="186"/>
                    </a:lnTo>
                    <a:lnTo>
                      <a:pt x="60" y="175"/>
                    </a:lnTo>
                    <a:lnTo>
                      <a:pt x="46" y="163"/>
                    </a:lnTo>
                    <a:lnTo>
                      <a:pt x="35" y="150"/>
                    </a:lnTo>
                    <a:lnTo>
                      <a:pt x="24" y="135"/>
                    </a:lnTo>
                    <a:lnTo>
                      <a:pt x="16" y="120"/>
                    </a:lnTo>
                    <a:lnTo>
                      <a:pt x="9" y="104"/>
                    </a:lnTo>
                    <a:lnTo>
                      <a:pt x="4" y="87"/>
                    </a:lnTo>
                    <a:lnTo>
                      <a:pt x="1" y="68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20" name="Freeform 132"/>
              <p:cNvSpPr>
                <a:spLocks/>
              </p:cNvSpPr>
              <p:nvPr/>
            </p:nvSpPr>
            <p:spPr bwMode="auto">
              <a:xfrm>
                <a:off x="1046080" y="2770708"/>
                <a:ext cx="130175" cy="42863"/>
              </a:xfrm>
              <a:custGeom>
                <a:avLst/>
                <a:gdLst>
                  <a:gd name="T0" fmla="*/ 1151 w 1152"/>
                  <a:gd name="T1" fmla="*/ 19 h 387"/>
                  <a:gd name="T2" fmla="*/ 1148 w 1152"/>
                  <a:gd name="T3" fmla="*/ 55 h 387"/>
                  <a:gd name="T4" fmla="*/ 1140 w 1152"/>
                  <a:gd name="T5" fmla="*/ 86 h 387"/>
                  <a:gd name="T6" fmla="*/ 1130 w 1152"/>
                  <a:gd name="T7" fmla="*/ 114 h 387"/>
                  <a:gd name="T8" fmla="*/ 1115 w 1152"/>
                  <a:gd name="T9" fmla="*/ 137 h 387"/>
                  <a:gd name="T10" fmla="*/ 1097 w 1152"/>
                  <a:gd name="T11" fmla="*/ 156 h 387"/>
                  <a:gd name="T12" fmla="*/ 1076 w 1152"/>
                  <a:gd name="T13" fmla="*/ 172 h 387"/>
                  <a:gd name="T14" fmla="*/ 1050 w 1152"/>
                  <a:gd name="T15" fmla="*/ 184 h 387"/>
                  <a:gd name="T16" fmla="*/ 1021 w 1152"/>
                  <a:gd name="T17" fmla="*/ 195 h 387"/>
                  <a:gd name="T18" fmla="*/ 988 w 1152"/>
                  <a:gd name="T19" fmla="*/ 202 h 387"/>
                  <a:gd name="T20" fmla="*/ 932 w 1152"/>
                  <a:gd name="T21" fmla="*/ 210 h 387"/>
                  <a:gd name="T22" fmla="*/ 844 w 1152"/>
                  <a:gd name="T23" fmla="*/ 215 h 387"/>
                  <a:gd name="T24" fmla="*/ 741 w 1152"/>
                  <a:gd name="T25" fmla="*/ 217 h 387"/>
                  <a:gd name="T26" fmla="*/ 622 w 1152"/>
                  <a:gd name="T27" fmla="*/ 217 h 387"/>
                  <a:gd name="T28" fmla="*/ 498 w 1152"/>
                  <a:gd name="T29" fmla="*/ 215 h 387"/>
                  <a:gd name="T30" fmla="*/ 379 w 1152"/>
                  <a:gd name="T31" fmla="*/ 210 h 387"/>
                  <a:gd name="T32" fmla="*/ 295 w 1152"/>
                  <a:gd name="T33" fmla="*/ 202 h 387"/>
                  <a:gd name="T34" fmla="*/ 242 w 1152"/>
                  <a:gd name="T35" fmla="*/ 195 h 387"/>
                  <a:gd name="T36" fmla="*/ 194 w 1152"/>
                  <a:gd name="T37" fmla="*/ 184 h 387"/>
                  <a:gd name="T38" fmla="*/ 150 w 1152"/>
                  <a:gd name="T39" fmla="*/ 172 h 387"/>
                  <a:gd name="T40" fmla="*/ 110 w 1152"/>
                  <a:gd name="T41" fmla="*/ 156 h 387"/>
                  <a:gd name="T42" fmla="*/ 75 w 1152"/>
                  <a:gd name="T43" fmla="*/ 137 h 387"/>
                  <a:gd name="T44" fmla="*/ 46 w 1152"/>
                  <a:gd name="T45" fmla="*/ 114 h 387"/>
                  <a:gd name="T46" fmla="*/ 24 w 1152"/>
                  <a:gd name="T47" fmla="*/ 86 h 387"/>
                  <a:gd name="T48" fmla="*/ 9 w 1152"/>
                  <a:gd name="T49" fmla="*/ 55 h 387"/>
                  <a:gd name="T50" fmla="*/ 1 w 1152"/>
                  <a:gd name="T51" fmla="*/ 19 h 387"/>
                  <a:gd name="T52" fmla="*/ 0 w 1152"/>
                  <a:gd name="T53" fmla="*/ 217 h 387"/>
                  <a:gd name="T54" fmla="*/ 16 w 1152"/>
                  <a:gd name="T55" fmla="*/ 227 h 387"/>
                  <a:gd name="T56" fmla="*/ 60 w 1152"/>
                  <a:gd name="T57" fmla="*/ 247 h 387"/>
                  <a:gd name="T58" fmla="*/ 130 w 1152"/>
                  <a:gd name="T59" fmla="*/ 274 h 387"/>
                  <a:gd name="T60" fmla="*/ 218 w 1152"/>
                  <a:gd name="T61" fmla="*/ 305 h 387"/>
                  <a:gd name="T62" fmla="*/ 323 w 1152"/>
                  <a:gd name="T63" fmla="*/ 335 h 387"/>
                  <a:gd name="T64" fmla="*/ 438 w 1152"/>
                  <a:gd name="T65" fmla="*/ 362 h 387"/>
                  <a:gd name="T66" fmla="*/ 498 w 1152"/>
                  <a:gd name="T67" fmla="*/ 372 h 387"/>
                  <a:gd name="T68" fmla="*/ 560 w 1152"/>
                  <a:gd name="T69" fmla="*/ 380 h 387"/>
                  <a:gd name="T70" fmla="*/ 622 w 1152"/>
                  <a:gd name="T71" fmla="*/ 385 h 387"/>
                  <a:gd name="T72" fmla="*/ 685 w 1152"/>
                  <a:gd name="T73" fmla="*/ 387 h 387"/>
                  <a:gd name="T74" fmla="*/ 741 w 1152"/>
                  <a:gd name="T75" fmla="*/ 385 h 387"/>
                  <a:gd name="T76" fmla="*/ 794 w 1152"/>
                  <a:gd name="T77" fmla="*/ 380 h 387"/>
                  <a:gd name="T78" fmla="*/ 844 w 1152"/>
                  <a:gd name="T79" fmla="*/ 372 h 387"/>
                  <a:gd name="T80" fmla="*/ 890 w 1152"/>
                  <a:gd name="T81" fmla="*/ 362 h 387"/>
                  <a:gd name="T82" fmla="*/ 932 w 1152"/>
                  <a:gd name="T83" fmla="*/ 349 h 387"/>
                  <a:gd name="T84" fmla="*/ 971 w 1152"/>
                  <a:gd name="T85" fmla="*/ 335 h 387"/>
                  <a:gd name="T86" fmla="*/ 1005 w 1152"/>
                  <a:gd name="T87" fmla="*/ 320 h 387"/>
                  <a:gd name="T88" fmla="*/ 1036 w 1152"/>
                  <a:gd name="T89" fmla="*/ 305 h 387"/>
                  <a:gd name="T90" fmla="*/ 1087 w 1152"/>
                  <a:gd name="T91" fmla="*/ 274 h 387"/>
                  <a:gd name="T92" fmla="*/ 1123 w 1152"/>
                  <a:gd name="T93" fmla="*/ 247 h 387"/>
                  <a:gd name="T94" fmla="*/ 1145 w 1152"/>
                  <a:gd name="T95" fmla="*/ 227 h 387"/>
                  <a:gd name="T96" fmla="*/ 1152 w 1152"/>
                  <a:gd name="T97" fmla="*/ 217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52" h="387">
                    <a:moveTo>
                      <a:pt x="1152" y="0"/>
                    </a:moveTo>
                    <a:lnTo>
                      <a:pt x="1151" y="19"/>
                    </a:lnTo>
                    <a:lnTo>
                      <a:pt x="1150" y="38"/>
                    </a:lnTo>
                    <a:lnTo>
                      <a:pt x="1148" y="55"/>
                    </a:lnTo>
                    <a:lnTo>
                      <a:pt x="1145" y="71"/>
                    </a:lnTo>
                    <a:lnTo>
                      <a:pt x="1140" y="86"/>
                    </a:lnTo>
                    <a:lnTo>
                      <a:pt x="1136" y="101"/>
                    </a:lnTo>
                    <a:lnTo>
                      <a:pt x="1130" y="114"/>
                    </a:lnTo>
                    <a:lnTo>
                      <a:pt x="1123" y="126"/>
                    </a:lnTo>
                    <a:lnTo>
                      <a:pt x="1115" y="137"/>
                    </a:lnTo>
                    <a:lnTo>
                      <a:pt x="1107" y="147"/>
                    </a:lnTo>
                    <a:lnTo>
                      <a:pt x="1097" y="156"/>
                    </a:lnTo>
                    <a:lnTo>
                      <a:pt x="1087" y="164"/>
                    </a:lnTo>
                    <a:lnTo>
                      <a:pt x="1076" y="172"/>
                    </a:lnTo>
                    <a:lnTo>
                      <a:pt x="1063" y="178"/>
                    </a:lnTo>
                    <a:lnTo>
                      <a:pt x="1050" y="184"/>
                    </a:lnTo>
                    <a:lnTo>
                      <a:pt x="1036" y="190"/>
                    </a:lnTo>
                    <a:lnTo>
                      <a:pt x="1021" y="195"/>
                    </a:lnTo>
                    <a:lnTo>
                      <a:pt x="1005" y="199"/>
                    </a:lnTo>
                    <a:lnTo>
                      <a:pt x="988" y="202"/>
                    </a:lnTo>
                    <a:lnTo>
                      <a:pt x="971" y="205"/>
                    </a:lnTo>
                    <a:lnTo>
                      <a:pt x="932" y="210"/>
                    </a:lnTo>
                    <a:lnTo>
                      <a:pt x="890" y="213"/>
                    </a:lnTo>
                    <a:lnTo>
                      <a:pt x="844" y="215"/>
                    </a:lnTo>
                    <a:lnTo>
                      <a:pt x="794" y="216"/>
                    </a:lnTo>
                    <a:lnTo>
                      <a:pt x="741" y="217"/>
                    </a:lnTo>
                    <a:lnTo>
                      <a:pt x="685" y="217"/>
                    </a:lnTo>
                    <a:lnTo>
                      <a:pt x="622" y="217"/>
                    </a:lnTo>
                    <a:lnTo>
                      <a:pt x="560" y="216"/>
                    </a:lnTo>
                    <a:lnTo>
                      <a:pt x="498" y="215"/>
                    </a:lnTo>
                    <a:lnTo>
                      <a:pt x="438" y="213"/>
                    </a:lnTo>
                    <a:lnTo>
                      <a:pt x="379" y="210"/>
                    </a:lnTo>
                    <a:lnTo>
                      <a:pt x="323" y="205"/>
                    </a:lnTo>
                    <a:lnTo>
                      <a:pt x="295" y="202"/>
                    </a:lnTo>
                    <a:lnTo>
                      <a:pt x="269" y="199"/>
                    </a:lnTo>
                    <a:lnTo>
                      <a:pt x="242" y="195"/>
                    </a:lnTo>
                    <a:lnTo>
                      <a:pt x="218" y="190"/>
                    </a:lnTo>
                    <a:lnTo>
                      <a:pt x="194" y="184"/>
                    </a:lnTo>
                    <a:lnTo>
                      <a:pt x="171" y="178"/>
                    </a:lnTo>
                    <a:lnTo>
                      <a:pt x="150" y="172"/>
                    </a:lnTo>
                    <a:lnTo>
                      <a:pt x="130" y="164"/>
                    </a:lnTo>
                    <a:lnTo>
                      <a:pt x="110" y="156"/>
                    </a:lnTo>
                    <a:lnTo>
                      <a:pt x="92" y="147"/>
                    </a:lnTo>
                    <a:lnTo>
                      <a:pt x="75" y="137"/>
                    </a:lnTo>
                    <a:lnTo>
                      <a:pt x="60" y="126"/>
                    </a:lnTo>
                    <a:lnTo>
                      <a:pt x="46" y="114"/>
                    </a:lnTo>
                    <a:lnTo>
                      <a:pt x="35" y="101"/>
                    </a:lnTo>
                    <a:lnTo>
                      <a:pt x="24" y="86"/>
                    </a:lnTo>
                    <a:lnTo>
                      <a:pt x="16" y="71"/>
                    </a:lnTo>
                    <a:lnTo>
                      <a:pt x="9" y="55"/>
                    </a:lnTo>
                    <a:lnTo>
                      <a:pt x="4" y="38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0" y="217"/>
                    </a:lnTo>
                    <a:lnTo>
                      <a:pt x="4" y="220"/>
                    </a:lnTo>
                    <a:lnTo>
                      <a:pt x="16" y="227"/>
                    </a:lnTo>
                    <a:lnTo>
                      <a:pt x="35" y="236"/>
                    </a:lnTo>
                    <a:lnTo>
                      <a:pt x="60" y="247"/>
                    </a:lnTo>
                    <a:lnTo>
                      <a:pt x="92" y="260"/>
                    </a:lnTo>
                    <a:lnTo>
                      <a:pt x="130" y="274"/>
                    </a:lnTo>
                    <a:lnTo>
                      <a:pt x="171" y="289"/>
                    </a:lnTo>
                    <a:lnTo>
                      <a:pt x="218" y="305"/>
                    </a:lnTo>
                    <a:lnTo>
                      <a:pt x="269" y="320"/>
                    </a:lnTo>
                    <a:lnTo>
                      <a:pt x="323" y="335"/>
                    </a:lnTo>
                    <a:lnTo>
                      <a:pt x="379" y="349"/>
                    </a:lnTo>
                    <a:lnTo>
                      <a:pt x="438" y="362"/>
                    </a:lnTo>
                    <a:lnTo>
                      <a:pt x="468" y="367"/>
                    </a:lnTo>
                    <a:lnTo>
                      <a:pt x="498" y="372"/>
                    </a:lnTo>
                    <a:lnTo>
                      <a:pt x="530" y="376"/>
                    </a:lnTo>
                    <a:lnTo>
                      <a:pt x="560" y="380"/>
                    </a:lnTo>
                    <a:lnTo>
                      <a:pt x="591" y="383"/>
                    </a:lnTo>
                    <a:lnTo>
                      <a:pt x="622" y="385"/>
                    </a:lnTo>
                    <a:lnTo>
                      <a:pt x="653" y="386"/>
                    </a:lnTo>
                    <a:lnTo>
                      <a:pt x="685" y="387"/>
                    </a:lnTo>
                    <a:lnTo>
                      <a:pt x="714" y="386"/>
                    </a:lnTo>
                    <a:lnTo>
                      <a:pt x="741" y="385"/>
                    </a:lnTo>
                    <a:lnTo>
                      <a:pt x="768" y="383"/>
                    </a:lnTo>
                    <a:lnTo>
                      <a:pt x="794" y="380"/>
                    </a:lnTo>
                    <a:lnTo>
                      <a:pt x="820" y="376"/>
                    </a:lnTo>
                    <a:lnTo>
                      <a:pt x="844" y="372"/>
                    </a:lnTo>
                    <a:lnTo>
                      <a:pt x="868" y="367"/>
                    </a:lnTo>
                    <a:lnTo>
                      <a:pt x="890" y="362"/>
                    </a:lnTo>
                    <a:lnTo>
                      <a:pt x="911" y="356"/>
                    </a:lnTo>
                    <a:lnTo>
                      <a:pt x="932" y="349"/>
                    </a:lnTo>
                    <a:lnTo>
                      <a:pt x="952" y="342"/>
                    </a:lnTo>
                    <a:lnTo>
                      <a:pt x="971" y="335"/>
                    </a:lnTo>
                    <a:lnTo>
                      <a:pt x="988" y="327"/>
                    </a:lnTo>
                    <a:lnTo>
                      <a:pt x="1005" y="320"/>
                    </a:lnTo>
                    <a:lnTo>
                      <a:pt x="1021" y="312"/>
                    </a:lnTo>
                    <a:lnTo>
                      <a:pt x="1036" y="305"/>
                    </a:lnTo>
                    <a:lnTo>
                      <a:pt x="1063" y="289"/>
                    </a:lnTo>
                    <a:lnTo>
                      <a:pt x="1087" y="274"/>
                    </a:lnTo>
                    <a:lnTo>
                      <a:pt x="1107" y="260"/>
                    </a:lnTo>
                    <a:lnTo>
                      <a:pt x="1123" y="247"/>
                    </a:lnTo>
                    <a:lnTo>
                      <a:pt x="1136" y="236"/>
                    </a:lnTo>
                    <a:lnTo>
                      <a:pt x="1145" y="227"/>
                    </a:lnTo>
                    <a:lnTo>
                      <a:pt x="1150" y="220"/>
                    </a:lnTo>
                    <a:lnTo>
                      <a:pt x="1152" y="217"/>
                    </a:lnTo>
                    <a:lnTo>
                      <a:pt x="1152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21" name="Freeform 133"/>
              <p:cNvSpPr>
                <a:spLocks/>
              </p:cNvSpPr>
              <p:nvPr/>
            </p:nvSpPr>
            <p:spPr bwMode="auto">
              <a:xfrm>
                <a:off x="1428668" y="2564333"/>
                <a:ext cx="136525" cy="25400"/>
              </a:xfrm>
              <a:custGeom>
                <a:avLst/>
                <a:gdLst>
                  <a:gd name="T0" fmla="*/ 1 w 1209"/>
                  <a:gd name="T1" fmla="*/ 160 h 226"/>
                  <a:gd name="T2" fmla="*/ 9 w 1209"/>
                  <a:gd name="T3" fmla="*/ 152 h 226"/>
                  <a:gd name="T4" fmla="*/ 33 w 1209"/>
                  <a:gd name="T5" fmla="*/ 137 h 226"/>
                  <a:gd name="T6" fmla="*/ 88 w 1209"/>
                  <a:gd name="T7" fmla="*/ 113 h 226"/>
                  <a:gd name="T8" fmla="*/ 161 w 1209"/>
                  <a:gd name="T9" fmla="*/ 86 h 226"/>
                  <a:gd name="T10" fmla="*/ 251 w 1209"/>
                  <a:gd name="T11" fmla="*/ 58 h 226"/>
                  <a:gd name="T12" fmla="*/ 352 w 1209"/>
                  <a:gd name="T13" fmla="*/ 33 h 226"/>
                  <a:gd name="T14" fmla="*/ 431 w 1209"/>
                  <a:gd name="T15" fmla="*/ 17 h 226"/>
                  <a:gd name="T16" fmla="*/ 486 w 1209"/>
                  <a:gd name="T17" fmla="*/ 9 h 226"/>
                  <a:gd name="T18" fmla="*/ 540 w 1209"/>
                  <a:gd name="T19" fmla="*/ 3 h 226"/>
                  <a:gd name="T20" fmla="*/ 594 w 1209"/>
                  <a:gd name="T21" fmla="*/ 0 h 226"/>
                  <a:gd name="T22" fmla="*/ 641 w 1209"/>
                  <a:gd name="T23" fmla="*/ 0 h 226"/>
                  <a:gd name="T24" fmla="*/ 684 w 1209"/>
                  <a:gd name="T25" fmla="*/ 3 h 226"/>
                  <a:gd name="T26" fmla="*/ 753 w 1209"/>
                  <a:gd name="T27" fmla="*/ 13 h 226"/>
                  <a:gd name="T28" fmla="*/ 850 w 1209"/>
                  <a:gd name="T29" fmla="*/ 33 h 226"/>
                  <a:gd name="T30" fmla="*/ 947 w 1209"/>
                  <a:gd name="T31" fmla="*/ 58 h 226"/>
                  <a:gd name="T32" fmla="*/ 1038 w 1209"/>
                  <a:gd name="T33" fmla="*/ 86 h 226"/>
                  <a:gd name="T34" fmla="*/ 1114 w 1209"/>
                  <a:gd name="T35" fmla="*/ 113 h 226"/>
                  <a:gd name="T36" fmla="*/ 1173 w 1209"/>
                  <a:gd name="T37" fmla="*/ 137 h 226"/>
                  <a:gd name="T38" fmla="*/ 1200 w 1209"/>
                  <a:gd name="T39" fmla="*/ 152 h 226"/>
                  <a:gd name="T40" fmla="*/ 1208 w 1209"/>
                  <a:gd name="T41" fmla="*/ 160 h 226"/>
                  <a:gd name="T42" fmla="*/ 1208 w 1209"/>
                  <a:gd name="T43" fmla="*/ 168 h 226"/>
                  <a:gd name="T44" fmla="*/ 1200 w 1209"/>
                  <a:gd name="T45" fmla="*/ 178 h 226"/>
                  <a:gd name="T46" fmla="*/ 1184 w 1209"/>
                  <a:gd name="T47" fmla="*/ 188 h 226"/>
                  <a:gd name="T48" fmla="*/ 1161 w 1209"/>
                  <a:gd name="T49" fmla="*/ 196 h 226"/>
                  <a:gd name="T50" fmla="*/ 1114 w 1209"/>
                  <a:gd name="T51" fmla="*/ 205 h 226"/>
                  <a:gd name="T52" fmla="*/ 1038 w 1209"/>
                  <a:gd name="T53" fmla="*/ 215 h 226"/>
                  <a:gd name="T54" fmla="*/ 947 w 1209"/>
                  <a:gd name="T55" fmla="*/ 221 h 226"/>
                  <a:gd name="T56" fmla="*/ 850 w 1209"/>
                  <a:gd name="T57" fmla="*/ 224 h 226"/>
                  <a:gd name="T58" fmla="*/ 706 w 1209"/>
                  <a:gd name="T59" fmla="*/ 226 h 226"/>
                  <a:gd name="T60" fmla="*/ 513 w 1209"/>
                  <a:gd name="T61" fmla="*/ 226 h 226"/>
                  <a:gd name="T62" fmla="*/ 352 w 1209"/>
                  <a:gd name="T63" fmla="*/ 224 h 226"/>
                  <a:gd name="T64" fmla="*/ 251 w 1209"/>
                  <a:gd name="T65" fmla="*/ 221 h 226"/>
                  <a:gd name="T66" fmla="*/ 161 w 1209"/>
                  <a:gd name="T67" fmla="*/ 215 h 226"/>
                  <a:gd name="T68" fmla="*/ 88 w 1209"/>
                  <a:gd name="T69" fmla="*/ 205 h 226"/>
                  <a:gd name="T70" fmla="*/ 44 w 1209"/>
                  <a:gd name="T71" fmla="*/ 196 h 226"/>
                  <a:gd name="T72" fmla="*/ 23 w 1209"/>
                  <a:gd name="T73" fmla="*/ 188 h 226"/>
                  <a:gd name="T74" fmla="*/ 9 w 1209"/>
                  <a:gd name="T75" fmla="*/ 178 h 226"/>
                  <a:gd name="T76" fmla="*/ 1 w 1209"/>
                  <a:gd name="T77" fmla="*/ 168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09" h="226">
                    <a:moveTo>
                      <a:pt x="0" y="162"/>
                    </a:moveTo>
                    <a:lnTo>
                      <a:pt x="1" y="160"/>
                    </a:lnTo>
                    <a:lnTo>
                      <a:pt x="4" y="156"/>
                    </a:lnTo>
                    <a:lnTo>
                      <a:pt x="9" y="152"/>
                    </a:lnTo>
                    <a:lnTo>
                      <a:pt x="15" y="147"/>
                    </a:lnTo>
                    <a:lnTo>
                      <a:pt x="33" y="137"/>
                    </a:lnTo>
                    <a:lnTo>
                      <a:pt x="58" y="126"/>
                    </a:lnTo>
                    <a:lnTo>
                      <a:pt x="88" y="113"/>
                    </a:lnTo>
                    <a:lnTo>
                      <a:pt x="122" y="100"/>
                    </a:lnTo>
                    <a:lnTo>
                      <a:pt x="161" y="86"/>
                    </a:lnTo>
                    <a:lnTo>
                      <a:pt x="205" y="72"/>
                    </a:lnTo>
                    <a:lnTo>
                      <a:pt x="251" y="58"/>
                    </a:lnTo>
                    <a:lnTo>
                      <a:pt x="300" y="45"/>
                    </a:lnTo>
                    <a:lnTo>
                      <a:pt x="352" y="33"/>
                    </a:lnTo>
                    <a:lnTo>
                      <a:pt x="405" y="22"/>
                    </a:lnTo>
                    <a:lnTo>
                      <a:pt x="431" y="17"/>
                    </a:lnTo>
                    <a:lnTo>
                      <a:pt x="458" y="13"/>
                    </a:lnTo>
                    <a:lnTo>
                      <a:pt x="486" y="9"/>
                    </a:lnTo>
                    <a:lnTo>
                      <a:pt x="513" y="6"/>
                    </a:lnTo>
                    <a:lnTo>
                      <a:pt x="540" y="3"/>
                    </a:lnTo>
                    <a:lnTo>
                      <a:pt x="567" y="2"/>
                    </a:lnTo>
                    <a:lnTo>
                      <a:pt x="594" y="0"/>
                    </a:lnTo>
                    <a:lnTo>
                      <a:pt x="621" y="0"/>
                    </a:lnTo>
                    <a:lnTo>
                      <a:pt x="641" y="0"/>
                    </a:lnTo>
                    <a:lnTo>
                      <a:pt x="662" y="2"/>
                    </a:lnTo>
                    <a:lnTo>
                      <a:pt x="684" y="3"/>
                    </a:lnTo>
                    <a:lnTo>
                      <a:pt x="706" y="6"/>
                    </a:lnTo>
                    <a:lnTo>
                      <a:pt x="753" y="13"/>
                    </a:lnTo>
                    <a:lnTo>
                      <a:pt x="801" y="22"/>
                    </a:lnTo>
                    <a:lnTo>
                      <a:pt x="850" y="33"/>
                    </a:lnTo>
                    <a:lnTo>
                      <a:pt x="899" y="45"/>
                    </a:lnTo>
                    <a:lnTo>
                      <a:pt x="947" y="58"/>
                    </a:lnTo>
                    <a:lnTo>
                      <a:pt x="993" y="72"/>
                    </a:lnTo>
                    <a:lnTo>
                      <a:pt x="1038" y="86"/>
                    </a:lnTo>
                    <a:lnTo>
                      <a:pt x="1078" y="100"/>
                    </a:lnTo>
                    <a:lnTo>
                      <a:pt x="1114" y="113"/>
                    </a:lnTo>
                    <a:lnTo>
                      <a:pt x="1146" y="126"/>
                    </a:lnTo>
                    <a:lnTo>
                      <a:pt x="1173" y="137"/>
                    </a:lnTo>
                    <a:lnTo>
                      <a:pt x="1192" y="147"/>
                    </a:lnTo>
                    <a:lnTo>
                      <a:pt x="1200" y="152"/>
                    </a:lnTo>
                    <a:lnTo>
                      <a:pt x="1205" y="156"/>
                    </a:lnTo>
                    <a:lnTo>
                      <a:pt x="1208" y="160"/>
                    </a:lnTo>
                    <a:lnTo>
                      <a:pt x="1209" y="162"/>
                    </a:lnTo>
                    <a:lnTo>
                      <a:pt x="1208" y="168"/>
                    </a:lnTo>
                    <a:lnTo>
                      <a:pt x="1205" y="173"/>
                    </a:lnTo>
                    <a:lnTo>
                      <a:pt x="1200" y="178"/>
                    </a:lnTo>
                    <a:lnTo>
                      <a:pt x="1192" y="183"/>
                    </a:lnTo>
                    <a:lnTo>
                      <a:pt x="1184" y="188"/>
                    </a:lnTo>
                    <a:lnTo>
                      <a:pt x="1173" y="192"/>
                    </a:lnTo>
                    <a:lnTo>
                      <a:pt x="1161" y="196"/>
                    </a:lnTo>
                    <a:lnTo>
                      <a:pt x="1146" y="199"/>
                    </a:lnTo>
                    <a:lnTo>
                      <a:pt x="1114" y="205"/>
                    </a:lnTo>
                    <a:lnTo>
                      <a:pt x="1078" y="210"/>
                    </a:lnTo>
                    <a:lnTo>
                      <a:pt x="1038" y="215"/>
                    </a:lnTo>
                    <a:lnTo>
                      <a:pt x="993" y="218"/>
                    </a:lnTo>
                    <a:lnTo>
                      <a:pt x="947" y="221"/>
                    </a:lnTo>
                    <a:lnTo>
                      <a:pt x="899" y="223"/>
                    </a:lnTo>
                    <a:lnTo>
                      <a:pt x="850" y="224"/>
                    </a:lnTo>
                    <a:lnTo>
                      <a:pt x="801" y="225"/>
                    </a:lnTo>
                    <a:lnTo>
                      <a:pt x="706" y="226"/>
                    </a:lnTo>
                    <a:lnTo>
                      <a:pt x="621" y="226"/>
                    </a:lnTo>
                    <a:lnTo>
                      <a:pt x="513" y="226"/>
                    </a:lnTo>
                    <a:lnTo>
                      <a:pt x="405" y="225"/>
                    </a:lnTo>
                    <a:lnTo>
                      <a:pt x="352" y="224"/>
                    </a:lnTo>
                    <a:lnTo>
                      <a:pt x="300" y="223"/>
                    </a:lnTo>
                    <a:lnTo>
                      <a:pt x="251" y="221"/>
                    </a:lnTo>
                    <a:lnTo>
                      <a:pt x="205" y="218"/>
                    </a:lnTo>
                    <a:lnTo>
                      <a:pt x="161" y="215"/>
                    </a:lnTo>
                    <a:lnTo>
                      <a:pt x="122" y="210"/>
                    </a:lnTo>
                    <a:lnTo>
                      <a:pt x="88" y="205"/>
                    </a:lnTo>
                    <a:lnTo>
                      <a:pt x="58" y="199"/>
                    </a:lnTo>
                    <a:lnTo>
                      <a:pt x="44" y="196"/>
                    </a:lnTo>
                    <a:lnTo>
                      <a:pt x="33" y="192"/>
                    </a:lnTo>
                    <a:lnTo>
                      <a:pt x="23" y="188"/>
                    </a:lnTo>
                    <a:lnTo>
                      <a:pt x="15" y="183"/>
                    </a:lnTo>
                    <a:lnTo>
                      <a:pt x="9" y="178"/>
                    </a:lnTo>
                    <a:lnTo>
                      <a:pt x="4" y="173"/>
                    </a:lnTo>
                    <a:lnTo>
                      <a:pt x="1" y="168"/>
                    </a:lnTo>
                    <a:lnTo>
                      <a:pt x="0" y="162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22" name="Freeform 134"/>
              <p:cNvSpPr>
                <a:spLocks/>
              </p:cNvSpPr>
              <p:nvPr/>
            </p:nvSpPr>
            <p:spPr bwMode="auto">
              <a:xfrm>
                <a:off x="1428668" y="2581795"/>
                <a:ext cx="136525" cy="22225"/>
              </a:xfrm>
              <a:custGeom>
                <a:avLst/>
                <a:gdLst>
                  <a:gd name="T0" fmla="*/ 1208 w 1209"/>
                  <a:gd name="T1" fmla="*/ 6 h 193"/>
                  <a:gd name="T2" fmla="*/ 1200 w 1209"/>
                  <a:gd name="T3" fmla="*/ 16 h 193"/>
                  <a:gd name="T4" fmla="*/ 1184 w 1209"/>
                  <a:gd name="T5" fmla="*/ 26 h 193"/>
                  <a:gd name="T6" fmla="*/ 1161 w 1209"/>
                  <a:gd name="T7" fmla="*/ 34 h 193"/>
                  <a:gd name="T8" fmla="*/ 1114 w 1209"/>
                  <a:gd name="T9" fmla="*/ 43 h 193"/>
                  <a:gd name="T10" fmla="*/ 1038 w 1209"/>
                  <a:gd name="T11" fmla="*/ 53 h 193"/>
                  <a:gd name="T12" fmla="*/ 947 w 1209"/>
                  <a:gd name="T13" fmla="*/ 59 h 193"/>
                  <a:gd name="T14" fmla="*/ 850 w 1209"/>
                  <a:gd name="T15" fmla="*/ 62 h 193"/>
                  <a:gd name="T16" fmla="*/ 706 w 1209"/>
                  <a:gd name="T17" fmla="*/ 64 h 193"/>
                  <a:gd name="T18" fmla="*/ 513 w 1209"/>
                  <a:gd name="T19" fmla="*/ 64 h 193"/>
                  <a:gd name="T20" fmla="*/ 352 w 1209"/>
                  <a:gd name="T21" fmla="*/ 62 h 193"/>
                  <a:gd name="T22" fmla="*/ 251 w 1209"/>
                  <a:gd name="T23" fmla="*/ 59 h 193"/>
                  <a:gd name="T24" fmla="*/ 161 w 1209"/>
                  <a:gd name="T25" fmla="*/ 53 h 193"/>
                  <a:gd name="T26" fmla="*/ 88 w 1209"/>
                  <a:gd name="T27" fmla="*/ 43 h 193"/>
                  <a:gd name="T28" fmla="*/ 44 w 1209"/>
                  <a:gd name="T29" fmla="*/ 34 h 193"/>
                  <a:gd name="T30" fmla="*/ 23 w 1209"/>
                  <a:gd name="T31" fmla="*/ 26 h 193"/>
                  <a:gd name="T32" fmla="*/ 9 w 1209"/>
                  <a:gd name="T33" fmla="*/ 16 h 193"/>
                  <a:gd name="T34" fmla="*/ 1 w 1209"/>
                  <a:gd name="T35" fmla="*/ 6 h 193"/>
                  <a:gd name="T36" fmla="*/ 0 w 1209"/>
                  <a:gd name="T37" fmla="*/ 64 h 193"/>
                  <a:gd name="T38" fmla="*/ 4 w 1209"/>
                  <a:gd name="T39" fmla="*/ 87 h 193"/>
                  <a:gd name="T40" fmla="*/ 15 w 1209"/>
                  <a:gd name="T41" fmla="*/ 106 h 193"/>
                  <a:gd name="T42" fmla="*/ 33 w 1209"/>
                  <a:gd name="T43" fmla="*/ 124 h 193"/>
                  <a:gd name="T44" fmla="*/ 58 w 1209"/>
                  <a:gd name="T45" fmla="*/ 139 h 193"/>
                  <a:gd name="T46" fmla="*/ 88 w 1209"/>
                  <a:gd name="T47" fmla="*/ 151 h 193"/>
                  <a:gd name="T48" fmla="*/ 122 w 1209"/>
                  <a:gd name="T49" fmla="*/ 162 h 193"/>
                  <a:gd name="T50" fmla="*/ 161 w 1209"/>
                  <a:gd name="T51" fmla="*/ 170 h 193"/>
                  <a:gd name="T52" fmla="*/ 205 w 1209"/>
                  <a:gd name="T53" fmla="*/ 177 h 193"/>
                  <a:gd name="T54" fmla="*/ 300 w 1209"/>
                  <a:gd name="T55" fmla="*/ 186 h 193"/>
                  <a:gd name="T56" fmla="*/ 405 w 1209"/>
                  <a:gd name="T57" fmla="*/ 191 h 193"/>
                  <a:gd name="T58" fmla="*/ 621 w 1209"/>
                  <a:gd name="T59" fmla="*/ 193 h 193"/>
                  <a:gd name="T60" fmla="*/ 801 w 1209"/>
                  <a:gd name="T61" fmla="*/ 191 h 193"/>
                  <a:gd name="T62" fmla="*/ 899 w 1209"/>
                  <a:gd name="T63" fmla="*/ 186 h 193"/>
                  <a:gd name="T64" fmla="*/ 993 w 1209"/>
                  <a:gd name="T65" fmla="*/ 177 h 193"/>
                  <a:gd name="T66" fmla="*/ 1038 w 1209"/>
                  <a:gd name="T67" fmla="*/ 170 h 193"/>
                  <a:gd name="T68" fmla="*/ 1078 w 1209"/>
                  <a:gd name="T69" fmla="*/ 162 h 193"/>
                  <a:gd name="T70" fmla="*/ 1114 w 1209"/>
                  <a:gd name="T71" fmla="*/ 151 h 193"/>
                  <a:gd name="T72" fmla="*/ 1146 w 1209"/>
                  <a:gd name="T73" fmla="*/ 139 h 193"/>
                  <a:gd name="T74" fmla="*/ 1173 w 1209"/>
                  <a:gd name="T75" fmla="*/ 124 h 193"/>
                  <a:gd name="T76" fmla="*/ 1192 w 1209"/>
                  <a:gd name="T77" fmla="*/ 106 h 193"/>
                  <a:gd name="T78" fmla="*/ 1205 w 1209"/>
                  <a:gd name="T79" fmla="*/ 87 h 193"/>
                  <a:gd name="T80" fmla="*/ 1209 w 1209"/>
                  <a:gd name="T81" fmla="*/ 64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09" h="193">
                    <a:moveTo>
                      <a:pt x="1209" y="0"/>
                    </a:moveTo>
                    <a:lnTo>
                      <a:pt x="1208" y="6"/>
                    </a:lnTo>
                    <a:lnTo>
                      <a:pt x="1205" y="11"/>
                    </a:lnTo>
                    <a:lnTo>
                      <a:pt x="1200" y="16"/>
                    </a:lnTo>
                    <a:lnTo>
                      <a:pt x="1192" y="21"/>
                    </a:lnTo>
                    <a:lnTo>
                      <a:pt x="1184" y="26"/>
                    </a:lnTo>
                    <a:lnTo>
                      <a:pt x="1173" y="30"/>
                    </a:lnTo>
                    <a:lnTo>
                      <a:pt x="1161" y="34"/>
                    </a:lnTo>
                    <a:lnTo>
                      <a:pt x="1146" y="37"/>
                    </a:lnTo>
                    <a:lnTo>
                      <a:pt x="1114" y="43"/>
                    </a:lnTo>
                    <a:lnTo>
                      <a:pt x="1078" y="48"/>
                    </a:lnTo>
                    <a:lnTo>
                      <a:pt x="1038" y="53"/>
                    </a:lnTo>
                    <a:lnTo>
                      <a:pt x="993" y="56"/>
                    </a:lnTo>
                    <a:lnTo>
                      <a:pt x="947" y="59"/>
                    </a:lnTo>
                    <a:lnTo>
                      <a:pt x="899" y="61"/>
                    </a:lnTo>
                    <a:lnTo>
                      <a:pt x="850" y="62"/>
                    </a:lnTo>
                    <a:lnTo>
                      <a:pt x="801" y="63"/>
                    </a:lnTo>
                    <a:lnTo>
                      <a:pt x="706" y="64"/>
                    </a:lnTo>
                    <a:lnTo>
                      <a:pt x="621" y="64"/>
                    </a:lnTo>
                    <a:lnTo>
                      <a:pt x="513" y="64"/>
                    </a:lnTo>
                    <a:lnTo>
                      <a:pt x="405" y="63"/>
                    </a:lnTo>
                    <a:lnTo>
                      <a:pt x="352" y="62"/>
                    </a:lnTo>
                    <a:lnTo>
                      <a:pt x="300" y="61"/>
                    </a:lnTo>
                    <a:lnTo>
                      <a:pt x="251" y="59"/>
                    </a:lnTo>
                    <a:lnTo>
                      <a:pt x="205" y="56"/>
                    </a:lnTo>
                    <a:lnTo>
                      <a:pt x="161" y="53"/>
                    </a:lnTo>
                    <a:lnTo>
                      <a:pt x="122" y="48"/>
                    </a:lnTo>
                    <a:lnTo>
                      <a:pt x="88" y="43"/>
                    </a:lnTo>
                    <a:lnTo>
                      <a:pt x="58" y="37"/>
                    </a:lnTo>
                    <a:lnTo>
                      <a:pt x="44" y="34"/>
                    </a:lnTo>
                    <a:lnTo>
                      <a:pt x="33" y="30"/>
                    </a:lnTo>
                    <a:lnTo>
                      <a:pt x="23" y="26"/>
                    </a:lnTo>
                    <a:lnTo>
                      <a:pt x="15" y="21"/>
                    </a:lnTo>
                    <a:lnTo>
                      <a:pt x="9" y="16"/>
                    </a:lnTo>
                    <a:lnTo>
                      <a:pt x="4" y="11"/>
                    </a:lnTo>
                    <a:lnTo>
                      <a:pt x="1" y="6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1" y="76"/>
                    </a:lnTo>
                    <a:lnTo>
                      <a:pt x="4" y="87"/>
                    </a:lnTo>
                    <a:lnTo>
                      <a:pt x="9" y="97"/>
                    </a:lnTo>
                    <a:lnTo>
                      <a:pt x="15" y="106"/>
                    </a:lnTo>
                    <a:lnTo>
                      <a:pt x="23" y="115"/>
                    </a:lnTo>
                    <a:lnTo>
                      <a:pt x="33" y="124"/>
                    </a:lnTo>
                    <a:lnTo>
                      <a:pt x="44" y="132"/>
                    </a:lnTo>
                    <a:lnTo>
                      <a:pt x="58" y="139"/>
                    </a:lnTo>
                    <a:lnTo>
                      <a:pt x="72" y="146"/>
                    </a:lnTo>
                    <a:lnTo>
                      <a:pt x="88" y="151"/>
                    </a:lnTo>
                    <a:lnTo>
                      <a:pt x="104" y="157"/>
                    </a:lnTo>
                    <a:lnTo>
                      <a:pt x="122" y="162"/>
                    </a:lnTo>
                    <a:lnTo>
                      <a:pt x="141" y="166"/>
                    </a:lnTo>
                    <a:lnTo>
                      <a:pt x="161" y="170"/>
                    </a:lnTo>
                    <a:lnTo>
                      <a:pt x="182" y="174"/>
                    </a:lnTo>
                    <a:lnTo>
                      <a:pt x="205" y="177"/>
                    </a:lnTo>
                    <a:lnTo>
                      <a:pt x="251" y="182"/>
                    </a:lnTo>
                    <a:lnTo>
                      <a:pt x="300" y="186"/>
                    </a:lnTo>
                    <a:lnTo>
                      <a:pt x="352" y="189"/>
                    </a:lnTo>
                    <a:lnTo>
                      <a:pt x="405" y="191"/>
                    </a:lnTo>
                    <a:lnTo>
                      <a:pt x="513" y="193"/>
                    </a:lnTo>
                    <a:lnTo>
                      <a:pt x="621" y="193"/>
                    </a:lnTo>
                    <a:lnTo>
                      <a:pt x="706" y="193"/>
                    </a:lnTo>
                    <a:lnTo>
                      <a:pt x="801" y="191"/>
                    </a:lnTo>
                    <a:lnTo>
                      <a:pt x="850" y="189"/>
                    </a:lnTo>
                    <a:lnTo>
                      <a:pt x="899" y="186"/>
                    </a:lnTo>
                    <a:lnTo>
                      <a:pt x="947" y="182"/>
                    </a:lnTo>
                    <a:lnTo>
                      <a:pt x="993" y="177"/>
                    </a:lnTo>
                    <a:lnTo>
                      <a:pt x="1016" y="174"/>
                    </a:lnTo>
                    <a:lnTo>
                      <a:pt x="1038" y="170"/>
                    </a:lnTo>
                    <a:lnTo>
                      <a:pt x="1058" y="166"/>
                    </a:lnTo>
                    <a:lnTo>
                      <a:pt x="1078" y="162"/>
                    </a:lnTo>
                    <a:lnTo>
                      <a:pt x="1097" y="157"/>
                    </a:lnTo>
                    <a:lnTo>
                      <a:pt x="1114" y="151"/>
                    </a:lnTo>
                    <a:lnTo>
                      <a:pt x="1131" y="146"/>
                    </a:lnTo>
                    <a:lnTo>
                      <a:pt x="1146" y="139"/>
                    </a:lnTo>
                    <a:lnTo>
                      <a:pt x="1161" y="132"/>
                    </a:lnTo>
                    <a:lnTo>
                      <a:pt x="1173" y="124"/>
                    </a:lnTo>
                    <a:lnTo>
                      <a:pt x="1184" y="115"/>
                    </a:lnTo>
                    <a:lnTo>
                      <a:pt x="1192" y="106"/>
                    </a:lnTo>
                    <a:lnTo>
                      <a:pt x="1200" y="97"/>
                    </a:lnTo>
                    <a:lnTo>
                      <a:pt x="1205" y="87"/>
                    </a:lnTo>
                    <a:lnTo>
                      <a:pt x="1208" y="76"/>
                    </a:lnTo>
                    <a:lnTo>
                      <a:pt x="1209" y="64"/>
                    </a:lnTo>
                    <a:lnTo>
                      <a:pt x="1209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23" name="Freeform 135"/>
              <p:cNvSpPr>
                <a:spLocks/>
              </p:cNvSpPr>
              <p:nvPr/>
            </p:nvSpPr>
            <p:spPr bwMode="auto">
              <a:xfrm>
                <a:off x="1428668" y="2538933"/>
                <a:ext cx="128588" cy="39688"/>
              </a:xfrm>
              <a:custGeom>
                <a:avLst/>
                <a:gdLst>
                  <a:gd name="T0" fmla="*/ 1 w 1128"/>
                  <a:gd name="T1" fmla="*/ 118 h 354"/>
                  <a:gd name="T2" fmla="*/ 9 w 1128"/>
                  <a:gd name="T3" fmla="*/ 112 h 354"/>
                  <a:gd name="T4" fmla="*/ 33 w 1128"/>
                  <a:gd name="T5" fmla="*/ 100 h 354"/>
                  <a:gd name="T6" fmla="*/ 88 w 1128"/>
                  <a:gd name="T7" fmla="*/ 82 h 354"/>
                  <a:gd name="T8" fmla="*/ 161 w 1128"/>
                  <a:gd name="T9" fmla="*/ 61 h 354"/>
                  <a:gd name="T10" fmla="*/ 251 w 1128"/>
                  <a:gd name="T11" fmla="*/ 41 h 354"/>
                  <a:gd name="T12" fmla="*/ 352 w 1128"/>
                  <a:gd name="T13" fmla="*/ 23 h 354"/>
                  <a:gd name="T14" fmla="*/ 458 w 1128"/>
                  <a:gd name="T15" fmla="*/ 9 h 354"/>
                  <a:gd name="T16" fmla="*/ 567 w 1128"/>
                  <a:gd name="T17" fmla="*/ 1 h 354"/>
                  <a:gd name="T18" fmla="*/ 661 w 1128"/>
                  <a:gd name="T19" fmla="*/ 1 h 354"/>
                  <a:gd name="T20" fmla="*/ 746 w 1128"/>
                  <a:gd name="T21" fmla="*/ 9 h 354"/>
                  <a:gd name="T22" fmla="*/ 831 w 1128"/>
                  <a:gd name="T23" fmla="*/ 23 h 354"/>
                  <a:gd name="T24" fmla="*/ 914 w 1128"/>
                  <a:gd name="T25" fmla="*/ 41 h 354"/>
                  <a:gd name="T26" fmla="*/ 989 w 1128"/>
                  <a:gd name="T27" fmla="*/ 61 h 354"/>
                  <a:gd name="T28" fmla="*/ 1053 w 1128"/>
                  <a:gd name="T29" fmla="*/ 82 h 354"/>
                  <a:gd name="T30" fmla="*/ 1099 w 1128"/>
                  <a:gd name="T31" fmla="*/ 100 h 354"/>
                  <a:gd name="T32" fmla="*/ 1121 w 1128"/>
                  <a:gd name="T33" fmla="*/ 112 h 354"/>
                  <a:gd name="T34" fmla="*/ 1127 w 1128"/>
                  <a:gd name="T35" fmla="*/ 118 h 354"/>
                  <a:gd name="T36" fmla="*/ 1127 w 1128"/>
                  <a:gd name="T37" fmla="*/ 130 h 354"/>
                  <a:gd name="T38" fmla="*/ 1121 w 1128"/>
                  <a:gd name="T39" fmla="*/ 149 h 354"/>
                  <a:gd name="T40" fmla="*/ 1108 w 1128"/>
                  <a:gd name="T41" fmla="*/ 168 h 354"/>
                  <a:gd name="T42" fmla="*/ 1090 w 1128"/>
                  <a:gd name="T43" fmla="*/ 188 h 354"/>
                  <a:gd name="T44" fmla="*/ 1066 w 1128"/>
                  <a:gd name="T45" fmla="*/ 208 h 354"/>
                  <a:gd name="T46" fmla="*/ 1039 w 1128"/>
                  <a:gd name="T47" fmla="*/ 227 h 354"/>
                  <a:gd name="T48" fmla="*/ 1006 w 1128"/>
                  <a:gd name="T49" fmla="*/ 247 h 354"/>
                  <a:gd name="T50" fmla="*/ 972 w 1128"/>
                  <a:gd name="T51" fmla="*/ 265 h 354"/>
                  <a:gd name="T52" fmla="*/ 934 w 1128"/>
                  <a:gd name="T53" fmla="*/ 283 h 354"/>
                  <a:gd name="T54" fmla="*/ 894 w 1128"/>
                  <a:gd name="T55" fmla="*/ 299 h 354"/>
                  <a:gd name="T56" fmla="*/ 852 w 1128"/>
                  <a:gd name="T57" fmla="*/ 313 h 354"/>
                  <a:gd name="T58" fmla="*/ 810 w 1128"/>
                  <a:gd name="T59" fmla="*/ 326 h 354"/>
                  <a:gd name="T60" fmla="*/ 767 w 1128"/>
                  <a:gd name="T61" fmla="*/ 336 h 354"/>
                  <a:gd name="T62" fmla="*/ 724 w 1128"/>
                  <a:gd name="T63" fmla="*/ 345 h 354"/>
                  <a:gd name="T64" fmla="*/ 682 w 1128"/>
                  <a:gd name="T65" fmla="*/ 351 h 354"/>
                  <a:gd name="T66" fmla="*/ 641 w 1128"/>
                  <a:gd name="T67" fmla="*/ 354 h 354"/>
                  <a:gd name="T68" fmla="*/ 594 w 1128"/>
                  <a:gd name="T69" fmla="*/ 354 h 354"/>
                  <a:gd name="T70" fmla="*/ 540 w 1128"/>
                  <a:gd name="T71" fmla="*/ 351 h 354"/>
                  <a:gd name="T72" fmla="*/ 486 w 1128"/>
                  <a:gd name="T73" fmla="*/ 345 h 354"/>
                  <a:gd name="T74" fmla="*/ 431 w 1128"/>
                  <a:gd name="T75" fmla="*/ 336 h 354"/>
                  <a:gd name="T76" fmla="*/ 378 w 1128"/>
                  <a:gd name="T77" fmla="*/ 326 h 354"/>
                  <a:gd name="T78" fmla="*/ 326 w 1128"/>
                  <a:gd name="T79" fmla="*/ 313 h 354"/>
                  <a:gd name="T80" fmla="*/ 276 w 1128"/>
                  <a:gd name="T81" fmla="*/ 299 h 354"/>
                  <a:gd name="T82" fmla="*/ 228 w 1128"/>
                  <a:gd name="T83" fmla="*/ 283 h 354"/>
                  <a:gd name="T84" fmla="*/ 182 w 1128"/>
                  <a:gd name="T85" fmla="*/ 265 h 354"/>
                  <a:gd name="T86" fmla="*/ 141 w 1128"/>
                  <a:gd name="T87" fmla="*/ 247 h 354"/>
                  <a:gd name="T88" fmla="*/ 104 w 1128"/>
                  <a:gd name="T89" fmla="*/ 227 h 354"/>
                  <a:gd name="T90" fmla="*/ 72 w 1128"/>
                  <a:gd name="T91" fmla="*/ 208 h 354"/>
                  <a:gd name="T92" fmla="*/ 44 w 1128"/>
                  <a:gd name="T93" fmla="*/ 188 h 354"/>
                  <a:gd name="T94" fmla="*/ 23 w 1128"/>
                  <a:gd name="T95" fmla="*/ 168 h 354"/>
                  <a:gd name="T96" fmla="*/ 9 w 1128"/>
                  <a:gd name="T97" fmla="*/ 149 h 354"/>
                  <a:gd name="T98" fmla="*/ 1 w 1128"/>
                  <a:gd name="T99" fmla="*/ 130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28" h="354">
                    <a:moveTo>
                      <a:pt x="0" y="121"/>
                    </a:moveTo>
                    <a:lnTo>
                      <a:pt x="1" y="118"/>
                    </a:lnTo>
                    <a:lnTo>
                      <a:pt x="4" y="115"/>
                    </a:lnTo>
                    <a:lnTo>
                      <a:pt x="9" y="112"/>
                    </a:lnTo>
                    <a:lnTo>
                      <a:pt x="15" y="108"/>
                    </a:lnTo>
                    <a:lnTo>
                      <a:pt x="33" y="100"/>
                    </a:lnTo>
                    <a:lnTo>
                      <a:pt x="58" y="91"/>
                    </a:lnTo>
                    <a:lnTo>
                      <a:pt x="88" y="82"/>
                    </a:lnTo>
                    <a:lnTo>
                      <a:pt x="122" y="72"/>
                    </a:lnTo>
                    <a:lnTo>
                      <a:pt x="161" y="61"/>
                    </a:lnTo>
                    <a:lnTo>
                      <a:pt x="205" y="51"/>
                    </a:lnTo>
                    <a:lnTo>
                      <a:pt x="251" y="41"/>
                    </a:lnTo>
                    <a:lnTo>
                      <a:pt x="300" y="32"/>
                    </a:lnTo>
                    <a:lnTo>
                      <a:pt x="352" y="23"/>
                    </a:lnTo>
                    <a:lnTo>
                      <a:pt x="405" y="15"/>
                    </a:lnTo>
                    <a:lnTo>
                      <a:pt x="458" y="9"/>
                    </a:lnTo>
                    <a:lnTo>
                      <a:pt x="513" y="4"/>
                    </a:lnTo>
                    <a:lnTo>
                      <a:pt x="567" y="1"/>
                    </a:lnTo>
                    <a:lnTo>
                      <a:pt x="621" y="0"/>
                    </a:lnTo>
                    <a:lnTo>
                      <a:pt x="661" y="1"/>
                    </a:lnTo>
                    <a:lnTo>
                      <a:pt x="702" y="4"/>
                    </a:lnTo>
                    <a:lnTo>
                      <a:pt x="746" y="9"/>
                    </a:lnTo>
                    <a:lnTo>
                      <a:pt x="789" y="15"/>
                    </a:lnTo>
                    <a:lnTo>
                      <a:pt x="831" y="23"/>
                    </a:lnTo>
                    <a:lnTo>
                      <a:pt x="873" y="32"/>
                    </a:lnTo>
                    <a:lnTo>
                      <a:pt x="914" y="41"/>
                    </a:lnTo>
                    <a:lnTo>
                      <a:pt x="953" y="51"/>
                    </a:lnTo>
                    <a:lnTo>
                      <a:pt x="989" y="61"/>
                    </a:lnTo>
                    <a:lnTo>
                      <a:pt x="1023" y="72"/>
                    </a:lnTo>
                    <a:lnTo>
                      <a:pt x="1053" y="82"/>
                    </a:lnTo>
                    <a:lnTo>
                      <a:pt x="1079" y="91"/>
                    </a:lnTo>
                    <a:lnTo>
                      <a:pt x="1099" y="100"/>
                    </a:lnTo>
                    <a:lnTo>
                      <a:pt x="1115" y="108"/>
                    </a:lnTo>
                    <a:lnTo>
                      <a:pt x="1121" y="112"/>
                    </a:lnTo>
                    <a:lnTo>
                      <a:pt x="1125" y="115"/>
                    </a:lnTo>
                    <a:lnTo>
                      <a:pt x="1127" y="118"/>
                    </a:lnTo>
                    <a:lnTo>
                      <a:pt x="1128" y="121"/>
                    </a:lnTo>
                    <a:lnTo>
                      <a:pt x="1127" y="130"/>
                    </a:lnTo>
                    <a:lnTo>
                      <a:pt x="1125" y="140"/>
                    </a:lnTo>
                    <a:lnTo>
                      <a:pt x="1121" y="149"/>
                    </a:lnTo>
                    <a:lnTo>
                      <a:pt x="1115" y="159"/>
                    </a:lnTo>
                    <a:lnTo>
                      <a:pt x="1108" y="168"/>
                    </a:lnTo>
                    <a:lnTo>
                      <a:pt x="1099" y="178"/>
                    </a:lnTo>
                    <a:lnTo>
                      <a:pt x="1090" y="188"/>
                    </a:lnTo>
                    <a:lnTo>
                      <a:pt x="1079" y="198"/>
                    </a:lnTo>
                    <a:lnTo>
                      <a:pt x="1066" y="208"/>
                    </a:lnTo>
                    <a:lnTo>
                      <a:pt x="1053" y="217"/>
                    </a:lnTo>
                    <a:lnTo>
                      <a:pt x="1039" y="227"/>
                    </a:lnTo>
                    <a:lnTo>
                      <a:pt x="1023" y="237"/>
                    </a:lnTo>
                    <a:lnTo>
                      <a:pt x="1006" y="247"/>
                    </a:lnTo>
                    <a:lnTo>
                      <a:pt x="989" y="256"/>
                    </a:lnTo>
                    <a:lnTo>
                      <a:pt x="972" y="265"/>
                    </a:lnTo>
                    <a:lnTo>
                      <a:pt x="953" y="274"/>
                    </a:lnTo>
                    <a:lnTo>
                      <a:pt x="934" y="283"/>
                    </a:lnTo>
                    <a:lnTo>
                      <a:pt x="914" y="291"/>
                    </a:lnTo>
                    <a:lnTo>
                      <a:pt x="894" y="299"/>
                    </a:lnTo>
                    <a:lnTo>
                      <a:pt x="873" y="306"/>
                    </a:lnTo>
                    <a:lnTo>
                      <a:pt x="852" y="313"/>
                    </a:lnTo>
                    <a:lnTo>
                      <a:pt x="831" y="320"/>
                    </a:lnTo>
                    <a:lnTo>
                      <a:pt x="810" y="326"/>
                    </a:lnTo>
                    <a:lnTo>
                      <a:pt x="789" y="331"/>
                    </a:lnTo>
                    <a:lnTo>
                      <a:pt x="767" y="336"/>
                    </a:lnTo>
                    <a:lnTo>
                      <a:pt x="746" y="341"/>
                    </a:lnTo>
                    <a:lnTo>
                      <a:pt x="724" y="345"/>
                    </a:lnTo>
                    <a:lnTo>
                      <a:pt x="702" y="348"/>
                    </a:lnTo>
                    <a:lnTo>
                      <a:pt x="682" y="351"/>
                    </a:lnTo>
                    <a:lnTo>
                      <a:pt x="661" y="353"/>
                    </a:lnTo>
                    <a:lnTo>
                      <a:pt x="641" y="354"/>
                    </a:lnTo>
                    <a:lnTo>
                      <a:pt x="621" y="354"/>
                    </a:lnTo>
                    <a:lnTo>
                      <a:pt x="594" y="354"/>
                    </a:lnTo>
                    <a:lnTo>
                      <a:pt x="567" y="353"/>
                    </a:lnTo>
                    <a:lnTo>
                      <a:pt x="540" y="351"/>
                    </a:lnTo>
                    <a:lnTo>
                      <a:pt x="513" y="348"/>
                    </a:lnTo>
                    <a:lnTo>
                      <a:pt x="486" y="345"/>
                    </a:lnTo>
                    <a:lnTo>
                      <a:pt x="458" y="341"/>
                    </a:lnTo>
                    <a:lnTo>
                      <a:pt x="431" y="336"/>
                    </a:lnTo>
                    <a:lnTo>
                      <a:pt x="405" y="331"/>
                    </a:lnTo>
                    <a:lnTo>
                      <a:pt x="378" y="326"/>
                    </a:lnTo>
                    <a:lnTo>
                      <a:pt x="352" y="320"/>
                    </a:lnTo>
                    <a:lnTo>
                      <a:pt x="326" y="313"/>
                    </a:lnTo>
                    <a:lnTo>
                      <a:pt x="300" y="306"/>
                    </a:lnTo>
                    <a:lnTo>
                      <a:pt x="276" y="299"/>
                    </a:lnTo>
                    <a:lnTo>
                      <a:pt x="251" y="291"/>
                    </a:lnTo>
                    <a:lnTo>
                      <a:pt x="228" y="283"/>
                    </a:lnTo>
                    <a:lnTo>
                      <a:pt x="205" y="274"/>
                    </a:lnTo>
                    <a:lnTo>
                      <a:pt x="182" y="265"/>
                    </a:lnTo>
                    <a:lnTo>
                      <a:pt x="161" y="256"/>
                    </a:lnTo>
                    <a:lnTo>
                      <a:pt x="141" y="247"/>
                    </a:lnTo>
                    <a:lnTo>
                      <a:pt x="122" y="237"/>
                    </a:lnTo>
                    <a:lnTo>
                      <a:pt x="104" y="227"/>
                    </a:lnTo>
                    <a:lnTo>
                      <a:pt x="88" y="217"/>
                    </a:lnTo>
                    <a:lnTo>
                      <a:pt x="72" y="208"/>
                    </a:lnTo>
                    <a:lnTo>
                      <a:pt x="58" y="198"/>
                    </a:lnTo>
                    <a:lnTo>
                      <a:pt x="44" y="188"/>
                    </a:lnTo>
                    <a:lnTo>
                      <a:pt x="33" y="178"/>
                    </a:lnTo>
                    <a:lnTo>
                      <a:pt x="23" y="168"/>
                    </a:lnTo>
                    <a:lnTo>
                      <a:pt x="15" y="159"/>
                    </a:lnTo>
                    <a:lnTo>
                      <a:pt x="9" y="149"/>
                    </a:lnTo>
                    <a:lnTo>
                      <a:pt x="4" y="140"/>
                    </a:lnTo>
                    <a:lnTo>
                      <a:pt x="1" y="130"/>
                    </a:lnTo>
                    <a:lnTo>
                      <a:pt x="0" y="121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24" name="Freeform 136"/>
              <p:cNvSpPr>
                <a:spLocks/>
              </p:cNvSpPr>
              <p:nvPr/>
            </p:nvSpPr>
            <p:spPr bwMode="auto">
              <a:xfrm>
                <a:off x="1428668" y="2553220"/>
                <a:ext cx="128588" cy="28575"/>
              </a:xfrm>
              <a:custGeom>
                <a:avLst/>
                <a:gdLst>
                  <a:gd name="T0" fmla="*/ 1127 w 1128"/>
                  <a:gd name="T1" fmla="*/ 9 h 258"/>
                  <a:gd name="T2" fmla="*/ 1121 w 1128"/>
                  <a:gd name="T3" fmla="*/ 28 h 258"/>
                  <a:gd name="T4" fmla="*/ 1108 w 1128"/>
                  <a:gd name="T5" fmla="*/ 47 h 258"/>
                  <a:gd name="T6" fmla="*/ 1090 w 1128"/>
                  <a:gd name="T7" fmla="*/ 67 h 258"/>
                  <a:gd name="T8" fmla="*/ 1066 w 1128"/>
                  <a:gd name="T9" fmla="*/ 87 h 258"/>
                  <a:gd name="T10" fmla="*/ 1039 w 1128"/>
                  <a:gd name="T11" fmla="*/ 106 h 258"/>
                  <a:gd name="T12" fmla="*/ 1006 w 1128"/>
                  <a:gd name="T13" fmla="*/ 126 h 258"/>
                  <a:gd name="T14" fmla="*/ 972 w 1128"/>
                  <a:gd name="T15" fmla="*/ 144 h 258"/>
                  <a:gd name="T16" fmla="*/ 934 w 1128"/>
                  <a:gd name="T17" fmla="*/ 162 h 258"/>
                  <a:gd name="T18" fmla="*/ 894 w 1128"/>
                  <a:gd name="T19" fmla="*/ 178 h 258"/>
                  <a:gd name="T20" fmla="*/ 852 w 1128"/>
                  <a:gd name="T21" fmla="*/ 192 h 258"/>
                  <a:gd name="T22" fmla="*/ 810 w 1128"/>
                  <a:gd name="T23" fmla="*/ 205 h 258"/>
                  <a:gd name="T24" fmla="*/ 767 w 1128"/>
                  <a:gd name="T25" fmla="*/ 215 h 258"/>
                  <a:gd name="T26" fmla="*/ 724 w 1128"/>
                  <a:gd name="T27" fmla="*/ 224 h 258"/>
                  <a:gd name="T28" fmla="*/ 682 w 1128"/>
                  <a:gd name="T29" fmla="*/ 230 h 258"/>
                  <a:gd name="T30" fmla="*/ 641 w 1128"/>
                  <a:gd name="T31" fmla="*/ 233 h 258"/>
                  <a:gd name="T32" fmla="*/ 594 w 1128"/>
                  <a:gd name="T33" fmla="*/ 233 h 258"/>
                  <a:gd name="T34" fmla="*/ 540 w 1128"/>
                  <a:gd name="T35" fmla="*/ 230 h 258"/>
                  <a:gd name="T36" fmla="*/ 486 w 1128"/>
                  <a:gd name="T37" fmla="*/ 224 h 258"/>
                  <a:gd name="T38" fmla="*/ 431 w 1128"/>
                  <a:gd name="T39" fmla="*/ 215 h 258"/>
                  <a:gd name="T40" fmla="*/ 378 w 1128"/>
                  <a:gd name="T41" fmla="*/ 205 h 258"/>
                  <a:gd name="T42" fmla="*/ 326 w 1128"/>
                  <a:gd name="T43" fmla="*/ 192 h 258"/>
                  <a:gd name="T44" fmla="*/ 276 w 1128"/>
                  <a:gd name="T45" fmla="*/ 178 h 258"/>
                  <a:gd name="T46" fmla="*/ 228 w 1128"/>
                  <a:gd name="T47" fmla="*/ 162 h 258"/>
                  <a:gd name="T48" fmla="*/ 182 w 1128"/>
                  <a:gd name="T49" fmla="*/ 144 h 258"/>
                  <a:gd name="T50" fmla="*/ 141 w 1128"/>
                  <a:gd name="T51" fmla="*/ 126 h 258"/>
                  <a:gd name="T52" fmla="*/ 104 w 1128"/>
                  <a:gd name="T53" fmla="*/ 106 h 258"/>
                  <a:gd name="T54" fmla="*/ 72 w 1128"/>
                  <a:gd name="T55" fmla="*/ 87 h 258"/>
                  <a:gd name="T56" fmla="*/ 44 w 1128"/>
                  <a:gd name="T57" fmla="*/ 67 h 258"/>
                  <a:gd name="T58" fmla="*/ 23 w 1128"/>
                  <a:gd name="T59" fmla="*/ 47 h 258"/>
                  <a:gd name="T60" fmla="*/ 9 w 1128"/>
                  <a:gd name="T61" fmla="*/ 28 h 258"/>
                  <a:gd name="T62" fmla="*/ 1 w 1128"/>
                  <a:gd name="T63" fmla="*/ 9 h 258"/>
                  <a:gd name="T64" fmla="*/ 0 w 1128"/>
                  <a:gd name="T65" fmla="*/ 96 h 258"/>
                  <a:gd name="T66" fmla="*/ 4 w 1128"/>
                  <a:gd name="T67" fmla="*/ 120 h 258"/>
                  <a:gd name="T68" fmla="*/ 15 w 1128"/>
                  <a:gd name="T69" fmla="*/ 143 h 258"/>
                  <a:gd name="T70" fmla="*/ 33 w 1128"/>
                  <a:gd name="T71" fmla="*/ 162 h 258"/>
                  <a:gd name="T72" fmla="*/ 58 w 1128"/>
                  <a:gd name="T73" fmla="*/ 179 h 258"/>
                  <a:gd name="T74" fmla="*/ 88 w 1128"/>
                  <a:gd name="T75" fmla="*/ 194 h 258"/>
                  <a:gd name="T76" fmla="*/ 122 w 1128"/>
                  <a:gd name="T77" fmla="*/ 207 h 258"/>
                  <a:gd name="T78" fmla="*/ 161 w 1128"/>
                  <a:gd name="T79" fmla="*/ 219 h 258"/>
                  <a:gd name="T80" fmla="*/ 205 w 1128"/>
                  <a:gd name="T81" fmla="*/ 228 h 258"/>
                  <a:gd name="T82" fmla="*/ 300 w 1128"/>
                  <a:gd name="T83" fmla="*/ 242 h 258"/>
                  <a:gd name="T84" fmla="*/ 405 w 1128"/>
                  <a:gd name="T85" fmla="*/ 252 h 258"/>
                  <a:gd name="T86" fmla="*/ 513 w 1128"/>
                  <a:gd name="T87" fmla="*/ 257 h 258"/>
                  <a:gd name="T88" fmla="*/ 621 w 1128"/>
                  <a:gd name="T89" fmla="*/ 258 h 258"/>
                  <a:gd name="T90" fmla="*/ 702 w 1128"/>
                  <a:gd name="T91" fmla="*/ 257 h 258"/>
                  <a:gd name="T92" fmla="*/ 789 w 1128"/>
                  <a:gd name="T93" fmla="*/ 252 h 258"/>
                  <a:gd name="T94" fmla="*/ 873 w 1128"/>
                  <a:gd name="T95" fmla="*/ 242 h 258"/>
                  <a:gd name="T96" fmla="*/ 953 w 1128"/>
                  <a:gd name="T97" fmla="*/ 228 h 258"/>
                  <a:gd name="T98" fmla="*/ 989 w 1128"/>
                  <a:gd name="T99" fmla="*/ 219 h 258"/>
                  <a:gd name="T100" fmla="*/ 1023 w 1128"/>
                  <a:gd name="T101" fmla="*/ 207 h 258"/>
                  <a:gd name="T102" fmla="*/ 1053 w 1128"/>
                  <a:gd name="T103" fmla="*/ 194 h 258"/>
                  <a:gd name="T104" fmla="*/ 1079 w 1128"/>
                  <a:gd name="T105" fmla="*/ 179 h 258"/>
                  <a:gd name="T106" fmla="*/ 1099 w 1128"/>
                  <a:gd name="T107" fmla="*/ 162 h 258"/>
                  <a:gd name="T108" fmla="*/ 1115 w 1128"/>
                  <a:gd name="T109" fmla="*/ 143 h 258"/>
                  <a:gd name="T110" fmla="*/ 1125 w 1128"/>
                  <a:gd name="T111" fmla="*/ 120 h 258"/>
                  <a:gd name="T112" fmla="*/ 1128 w 1128"/>
                  <a:gd name="T113" fmla="*/ 96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28" h="258">
                    <a:moveTo>
                      <a:pt x="1128" y="0"/>
                    </a:moveTo>
                    <a:lnTo>
                      <a:pt x="1127" y="9"/>
                    </a:lnTo>
                    <a:lnTo>
                      <a:pt x="1125" y="19"/>
                    </a:lnTo>
                    <a:lnTo>
                      <a:pt x="1121" y="28"/>
                    </a:lnTo>
                    <a:lnTo>
                      <a:pt x="1115" y="38"/>
                    </a:lnTo>
                    <a:lnTo>
                      <a:pt x="1108" y="47"/>
                    </a:lnTo>
                    <a:lnTo>
                      <a:pt x="1099" y="57"/>
                    </a:lnTo>
                    <a:lnTo>
                      <a:pt x="1090" y="67"/>
                    </a:lnTo>
                    <a:lnTo>
                      <a:pt x="1079" y="77"/>
                    </a:lnTo>
                    <a:lnTo>
                      <a:pt x="1066" y="87"/>
                    </a:lnTo>
                    <a:lnTo>
                      <a:pt x="1053" y="96"/>
                    </a:lnTo>
                    <a:lnTo>
                      <a:pt x="1039" y="106"/>
                    </a:lnTo>
                    <a:lnTo>
                      <a:pt x="1023" y="116"/>
                    </a:lnTo>
                    <a:lnTo>
                      <a:pt x="1006" y="126"/>
                    </a:lnTo>
                    <a:lnTo>
                      <a:pt x="989" y="135"/>
                    </a:lnTo>
                    <a:lnTo>
                      <a:pt x="972" y="144"/>
                    </a:lnTo>
                    <a:lnTo>
                      <a:pt x="953" y="153"/>
                    </a:lnTo>
                    <a:lnTo>
                      <a:pt x="934" y="162"/>
                    </a:lnTo>
                    <a:lnTo>
                      <a:pt x="914" y="170"/>
                    </a:lnTo>
                    <a:lnTo>
                      <a:pt x="894" y="178"/>
                    </a:lnTo>
                    <a:lnTo>
                      <a:pt x="873" y="185"/>
                    </a:lnTo>
                    <a:lnTo>
                      <a:pt x="852" y="192"/>
                    </a:lnTo>
                    <a:lnTo>
                      <a:pt x="831" y="199"/>
                    </a:lnTo>
                    <a:lnTo>
                      <a:pt x="810" y="205"/>
                    </a:lnTo>
                    <a:lnTo>
                      <a:pt x="789" y="210"/>
                    </a:lnTo>
                    <a:lnTo>
                      <a:pt x="767" y="215"/>
                    </a:lnTo>
                    <a:lnTo>
                      <a:pt x="746" y="220"/>
                    </a:lnTo>
                    <a:lnTo>
                      <a:pt x="724" y="224"/>
                    </a:lnTo>
                    <a:lnTo>
                      <a:pt x="702" y="227"/>
                    </a:lnTo>
                    <a:lnTo>
                      <a:pt x="682" y="230"/>
                    </a:lnTo>
                    <a:lnTo>
                      <a:pt x="661" y="232"/>
                    </a:lnTo>
                    <a:lnTo>
                      <a:pt x="641" y="233"/>
                    </a:lnTo>
                    <a:lnTo>
                      <a:pt x="621" y="233"/>
                    </a:lnTo>
                    <a:lnTo>
                      <a:pt x="594" y="233"/>
                    </a:lnTo>
                    <a:lnTo>
                      <a:pt x="567" y="232"/>
                    </a:lnTo>
                    <a:lnTo>
                      <a:pt x="540" y="230"/>
                    </a:lnTo>
                    <a:lnTo>
                      <a:pt x="513" y="227"/>
                    </a:lnTo>
                    <a:lnTo>
                      <a:pt x="486" y="224"/>
                    </a:lnTo>
                    <a:lnTo>
                      <a:pt x="458" y="220"/>
                    </a:lnTo>
                    <a:lnTo>
                      <a:pt x="431" y="215"/>
                    </a:lnTo>
                    <a:lnTo>
                      <a:pt x="405" y="210"/>
                    </a:lnTo>
                    <a:lnTo>
                      <a:pt x="378" y="205"/>
                    </a:lnTo>
                    <a:lnTo>
                      <a:pt x="352" y="199"/>
                    </a:lnTo>
                    <a:lnTo>
                      <a:pt x="326" y="192"/>
                    </a:lnTo>
                    <a:lnTo>
                      <a:pt x="300" y="185"/>
                    </a:lnTo>
                    <a:lnTo>
                      <a:pt x="276" y="178"/>
                    </a:lnTo>
                    <a:lnTo>
                      <a:pt x="251" y="170"/>
                    </a:lnTo>
                    <a:lnTo>
                      <a:pt x="228" y="162"/>
                    </a:lnTo>
                    <a:lnTo>
                      <a:pt x="205" y="153"/>
                    </a:lnTo>
                    <a:lnTo>
                      <a:pt x="182" y="144"/>
                    </a:lnTo>
                    <a:lnTo>
                      <a:pt x="161" y="135"/>
                    </a:lnTo>
                    <a:lnTo>
                      <a:pt x="141" y="126"/>
                    </a:lnTo>
                    <a:lnTo>
                      <a:pt x="122" y="116"/>
                    </a:lnTo>
                    <a:lnTo>
                      <a:pt x="104" y="106"/>
                    </a:lnTo>
                    <a:lnTo>
                      <a:pt x="88" y="96"/>
                    </a:lnTo>
                    <a:lnTo>
                      <a:pt x="72" y="87"/>
                    </a:lnTo>
                    <a:lnTo>
                      <a:pt x="58" y="77"/>
                    </a:lnTo>
                    <a:lnTo>
                      <a:pt x="44" y="67"/>
                    </a:lnTo>
                    <a:lnTo>
                      <a:pt x="33" y="57"/>
                    </a:lnTo>
                    <a:lnTo>
                      <a:pt x="23" y="47"/>
                    </a:lnTo>
                    <a:lnTo>
                      <a:pt x="15" y="38"/>
                    </a:lnTo>
                    <a:lnTo>
                      <a:pt x="9" y="28"/>
                    </a:lnTo>
                    <a:lnTo>
                      <a:pt x="4" y="19"/>
                    </a:lnTo>
                    <a:lnTo>
                      <a:pt x="1" y="9"/>
                    </a:lnTo>
                    <a:lnTo>
                      <a:pt x="0" y="0"/>
                    </a:lnTo>
                    <a:lnTo>
                      <a:pt x="0" y="96"/>
                    </a:lnTo>
                    <a:lnTo>
                      <a:pt x="1" y="109"/>
                    </a:lnTo>
                    <a:lnTo>
                      <a:pt x="4" y="120"/>
                    </a:lnTo>
                    <a:lnTo>
                      <a:pt x="9" y="132"/>
                    </a:lnTo>
                    <a:lnTo>
                      <a:pt x="15" y="143"/>
                    </a:lnTo>
                    <a:lnTo>
                      <a:pt x="23" y="153"/>
                    </a:lnTo>
                    <a:lnTo>
                      <a:pt x="33" y="162"/>
                    </a:lnTo>
                    <a:lnTo>
                      <a:pt x="44" y="171"/>
                    </a:lnTo>
                    <a:lnTo>
                      <a:pt x="58" y="179"/>
                    </a:lnTo>
                    <a:lnTo>
                      <a:pt x="72" y="187"/>
                    </a:lnTo>
                    <a:lnTo>
                      <a:pt x="88" y="194"/>
                    </a:lnTo>
                    <a:lnTo>
                      <a:pt x="104" y="201"/>
                    </a:lnTo>
                    <a:lnTo>
                      <a:pt x="122" y="207"/>
                    </a:lnTo>
                    <a:lnTo>
                      <a:pt x="141" y="213"/>
                    </a:lnTo>
                    <a:lnTo>
                      <a:pt x="161" y="219"/>
                    </a:lnTo>
                    <a:lnTo>
                      <a:pt x="182" y="224"/>
                    </a:lnTo>
                    <a:lnTo>
                      <a:pt x="205" y="228"/>
                    </a:lnTo>
                    <a:lnTo>
                      <a:pt x="251" y="236"/>
                    </a:lnTo>
                    <a:lnTo>
                      <a:pt x="300" y="242"/>
                    </a:lnTo>
                    <a:lnTo>
                      <a:pt x="352" y="247"/>
                    </a:lnTo>
                    <a:lnTo>
                      <a:pt x="405" y="252"/>
                    </a:lnTo>
                    <a:lnTo>
                      <a:pt x="458" y="255"/>
                    </a:lnTo>
                    <a:lnTo>
                      <a:pt x="513" y="257"/>
                    </a:lnTo>
                    <a:lnTo>
                      <a:pt x="567" y="258"/>
                    </a:lnTo>
                    <a:lnTo>
                      <a:pt x="621" y="258"/>
                    </a:lnTo>
                    <a:lnTo>
                      <a:pt x="661" y="258"/>
                    </a:lnTo>
                    <a:lnTo>
                      <a:pt x="702" y="257"/>
                    </a:lnTo>
                    <a:lnTo>
                      <a:pt x="746" y="255"/>
                    </a:lnTo>
                    <a:lnTo>
                      <a:pt x="789" y="252"/>
                    </a:lnTo>
                    <a:lnTo>
                      <a:pt x="831" y="247"/>
                    </a:lnTo>
                    <a:lnTo>
                      <a:pt x="873" y="242"/>
                    </a:lnTo>
                    <a:lnTo>
                      <a:pt x="914" y="236"/>
                    </a:lnTo>
                    <a:lnTo>
                      <a:pt x="953" y="228"/>
                    </a:lnTo>
                    <a:lnTo>
                      <a:pt x="972" y="224"/>
                    </a:lnTo>
                    <a:lnTo>
                      <a:pt x="989" y="219"/>
                    </a:lnTo>
                    <a:lnTo>
                      <a:pt x="1006" y="213"/>
                    </a:lnTo>
                    <a:lnTo>
                      <a:pt x="1023" y="207"/>
                    </a:lnTo>
                    <a:lnTo>
                      <a:pt x="1039" y="201"/>
                    </a:lnTo>
                    <a:lnTo>
                      <a:pt x="1053" y="194"/>
                    </a:lnTo>
                    <a:lnTo>
                      <a:pt x="1066" y="187"/>
                    </a:lnTo>
                    <a:lnTo>
                      <a:pt x="1079" y="179"/>
                    </a:lnTo>
                    <a:lnTo>
                      <a:pt x="1090" y="171"/>
                    </a:lnTo>
                    <a:lnTo>
                      <a:pt x="1099" y="162"/>
                    </a:lnTo>
                    <a:lnTo>
                      <a:pt x="1108" y="153"/>
                    </a:lnTo>
                    <a:lnTo>
                      <a:pt x="1115" y="143"/>
                    </a:lnTo>
                    <a:lnTo>
                      <a:pt x="1121" y="132"/>
                    </a:lnTo>
                    <a:lnTo>
                      <a:pt x="1125" y="120"/>
                    </a:lnTo>
                    <a:lnTo>
                      <a:pt x="1127" y="109"/>
                    </a:lnTo>
                    <a:lnTo>
                      <a:pt x="1128" y="96"/>
                    </a:lnTo>
                    <a:lnTo>
                      <a:pt x="1128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25" name="Freeform 137"/>
              <p:cNvSpPr>
                <a:spLocks/>
              </p:cNvSpPr>
              <p:nvPr/>
            </p:nvSpPr>
            <p:spPr bwMode="auto">
              <a:xfrm>
                <a:off x="1436605" y="2530995"/>
                <a:ext cx="128588" cy="22225"/>
              </a:xfrm>
              <a:custGeom>
                <a:avLst/>
                <a:gdLst>
                  <a:gd name="T0" fmla="*/ 15 w 1144"/>
                  <a:gd name="T1" fmla="*/ 62 h 186"/>
                  <a:gd name="T2" fmla="*/ 119 w 1144"/>
                  <a:gd name="T3" fmla="*/ 44 h 186"/>
                  <a:gd name="T4" fmla="*/ 251 w 1144"/>
                  <a:gd name="T5" fmla="*/ 26 h 186"/>
                  <a:gd name="T6" fmla="*/ 357 w 1144"/>
                  <a:gd name="T7" fmla="*/ 15 h 186"/>
                  <a:gd name="T8" fmla="*/ 474 w 1144"/>
                  <a:gd name="T9" fmla="*/ 6 h 186"/>
                  <a:gd name="T10" fmla="*/ 597 w 1144"/>
                  <a:gd name="T11" fmla="*/ 1 h 186"/>
                  <a:gd name="T12" fmla="*/ 711 w 1144"/>
                  <a:gd name="T13" fmla="*/ 1 h 186"/>
                  <a:gd name="T14" fmla="*/ 806 w 1144"/>
                  <a:gd name="T15" fmla="*/ 6 h 186"/>
                  <a:gd name="T16" fmla="*/ 894 w 1144"/>
                  <a:gd name="T17" fmla="*/ 15 h 186"/>
                  <a:gd name="T18" fmla="*/ 971 w 1144"/>
                  <a:gd name="T19" fmla="*/ 26 h 186"/>
                  <a:gd name="T20" fmla="*/ 1063 w 1144"/>
                  <a:gd name="T21" fmla="*/ 44 h 186"/>
                  <a:gd name="T22" fmla="*/ 1135 w 1144"/>
                  <a:gd name="T23" fmla="*/ 62 h 186"/>
                  <a:gd name="T24" fmla="*/ 1143 w 1144"/>
                  <a:gd name="T25" fmla="*/ 74 h 186"/>
                  <a:gd name="T26" fmla="*/ 1139 w 1144"/>
                  <a:gd name="T27" fmla="*/ 90 h 186"/>
                  <a:gd name="T28" fmla="*/ 1129 w 1144"/>
                  <a:gd name="T29" fmla="*/ 105 h 186"/>
                  <a:gd name="T30" fmla="*/ 1116 w 1144"/>
                  <a:gd name="T31" fmla="*/ 118 h 186"/>
                  <a:gd name="T32" fmla="*/ 1098 w 1144"/>
                  <a:gd name="T33" fmla="*/ 130 h 186"/>
                  <a:gd name="T34" fmla="*/ 1075 w 1144"/>
                  <a:gd name="T35" fmla="*/ 141 h 186"/>
                  <a:gd name="T36" fmla="*/ 1050 w 1144"/>
                  <a:gd name="T37" fmla="*/ 150 h 186"/>
                  <a:gd name="T38" fmla="*/ 1021 w 1144"/>
                  <a:gd name="T39" fmla="*/ 158 h 186"/>
                  <a:gd name="T40" fmla="*/ 971 w 1144"/>
                  <a:gd name="T41" fmla="*/ 167 h 186"/>
                  <a:gd name="T42" fmla="*/ 894 w 1144"/>
                  <a:gd name="T43" fmla="*/ 177 h 186"/>
                  <a:gd name="T44" fmla="*/ 806 w 1144"/>
                  <a:gd name="T45" fmla="*/ 182 h 186"/>
                  <a:gd name="T46" fmla="*/ 711 w 1144"/>
                  <a:gd name="T47" fmla="*/ 186 h 186"/>
                  <a:gd name="T48" fmla="*/ 597 w 1144"/>
                  <a:gd name="T49" fmla="*/ 186 h 186"/>
                  <a:gd name="T50" fmla="*/ 474 w 1144"/>
                  <a:gd name="T51" fmla="*/ 182 h 186"/>
                  <a:gd name="T52" fmla="*/ 357 w 1144"/>
                  <a:gd name="T53" fmla="*/ 177 h 186"/>
                  <a:gd name="T54" fmla="*/ 251 w 1144"/>
                  <a:gd name="T55" fmla="*/ 167 h 186"/>
                  <a:gd name="T56" fmla="*/ 181 w 1144"/>
                  <a:gd name="T57" fmla="*/ 158 h 186"/>
                  <a:gd name="T58" fmla="*/ 139 w 1144"/>
                  <a:gd name="T59" fmla="*/ 150 h 186"/>
                  <a:gd name="T60" fmla="*/ 101 w 1144"/>
                  <a:gd name="T61" fmla="*/ 141 h 186"/>
                  <a:gd name="T62" fmla="*/ 69 w 1144"/>
                  <a:gd name="T63" fmla="*/ 130 h 186"/>
                  <a:gd name="T64" fmla="*/ 43 w 1144"/>
                  <a:gd name="T65" fmla="*/ 118 h 186"/>
                  <a:gd name="T66" fmla="*/ 22 w 1144"/>
                  <a:gd name="T67" fmla="*/ 105 h 186"/>
                  <a:gd name="T68" fmla="*/ 8 w 1144"/>
                  <a:gd name="T69" fmla="*/ 90 h 186"/>
                  <a:gd name="T70" fmla="*/ 1 w 1144"/>
                  <a:gd name="T71" fmla="*/ 7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44" h="186">
                    <a:moveTo>
                      <a:pt x="0" y="65"/>
                    </a:moveTo>
                    <a:lnTo>
                      <a:pt x="15" y="62"/>
                    </a:lnTo>
                    <a:lnTo>
                      <a:pt x="56" y="54"/>
                    </a:lnTo>
                    <a:lnTo>
                      <a:pt x="119" y="44"/>
                    </a:lnTo>
                    <a:lnTo>
                      <a:pt x="203" y="32"/>
                    </a:lnTo>
                    <a:lnTo>
                      <a:pt x="251" y="26"/>
                    </a:lnTo>
                    <a:lnTo>
                      <a:pt x="303" y="20"/>
                    </a:lnTo>
                    <a:lnTo>
                      <a:pt x="357" y="15"/>
                    </a:lnTo>
                    <a:lnTo>
                      <a:pt x="415" y="10"/>
                    </a:lnTo>
                    <a:lnTo>
                      <a:pt x="474" y="6"/>
                    </a:lnTo>
                    <a:lnTo>
                      <a:pt x="535" y="3"/>
                    </a:lnTo>
                    <a:lnTo>
                      <a:pt x="597" y="1"/>
                    </a:lnTo>
                    <a:lnTo>
                      <a:pt x="660" y="0"/>
                    </a:lnTo>
                    <a:lnTo>
                      <a:pt x="711" y="1"/>
                    </a:lnTo>
                    <a:lnTo>
                      <a:pt x="760" y="3"/>
                    </a:lnTo>
                    <a:lnTo>
                      <a:pt x="806" y="6"/>
                    </a:lnTo>
                    <a:lnTo>
                      <a:pt x="852" y="10"/>
                    </a:lnTo>
                    <a:lnTo>
                      <a:pt x="894" y="15"/>
                    </a:lnTo>
                    <a:lnTo>
                      <a:pt x="933" y="20"/>
                    </a:lnTo>
                    <a:lnTo>
                      <a:pt x="971" y="26"/>
                    </a:lnTo>
                    <a:lnTo>
                      <a:pt x="1005" y="32"/>
                    </a:lnTo>
                    <a:lnTo>
                      <a:pt x="1063" y="44"/>
                    </a:lnTo>
                    <a:lnTo>
                      <a:pt x="1107" y="54"/>
                    </a:lnTo>
                    <a:lnTo>
                      <a:pt x="1135" y="62"/>
                    </a:lnTo>
                    <a:lnTo>
                      <a:pt x="1144" y="65"/>
                    </a:lnTo>
                    <a:lnTo>
                      <a:pt x="1143" y="74"/>
                    </a:lnTo>
                    <a:lnTo>
                      <a:pt x="1142" y="82"/>
                    </a:lnTo>
                    <a:lnTo>
                      <a:pt x="1139" y="90"/>
                    </a:lnTo>
                    <a:lnTo>
                      <a:pt x="1135" y="98"/>
                    </a:lnTo>
                    <a:lnTo>
                      <a:pt x="1129" y="105"/>
                    </a:lnTo>
                    <a:lnTo>
                      <a:pt x="1123" y="112"/>
                    </a:lnTo>
                    <a:lnTo>
                      <a:pt x="1116" y="118"/>
                    </a:lnTo>
                    <a:lnTo>
                      <a:pt x="1107" y="124"/>
                    </a:lnTo>
                    <a:lnTo>
                      <a:pt x="1098" y="130"/>
                    </a:lnTo>
                    <a:lnTo>
                      <a:pt x="1086" y="136"/>
                    </a:lnTo>
                    <a:lnTo>
                      <a:pt x="1075" y="141"/>
                    </a:lnTo>
                    <a:lnTo>
                      <a:pt x="1063" y="145"/>
                    </a:lnTo>
                    <a:lnTo>
                      <a:pt x="1050" y="150"/>
                    </a:lnTo>
                    <a:lnTo>
                      <a:pt x="1036" y="154"/>
                    </a:lnTo>
                    <a:lnTo>
                      <a:pt x="1021" y="158"/>
                    </a:lnTo>
                    <a:lnTo>
                      <a:pt x="1005" y="161"/>
                    </a:lnTo>
                    <a:lnTo>
                      <a:pt x="971" y="167"/>
                    </a:lnTo>
                    <a:lnTo>
                      <a:pt x="933" y="172"/>
                    </a:lnTo>
                    <a:lnTo>
                      <a:pt x="894" y="177"/>
                    </a:lnTo>
                    <a:lnTo>
                      <a:pt x="852" y="180"/>
                    </a:lnTo>
                    <a:lnTo>
                      <a:pt x="806" y="182"/>
                    </a:lnTo>
                    <a:lnTo>
                      <a:pt x="760" y="185"/>
                    </a:lnTo>
                    <a:lnTo>
                      <a:pt x="711" y="186"/>
                    </a:lnTo>
                    <a:lnTo>
                      <a:pt x="660" y="186"/>
                    </a:lnTo>
                    <a:lnTo>
                      <a:pt x="597" y="186"/>
                    </a:lnTo>
                    <a:lnTo>
                      <a:pt x="535" y="185"/>
                    </a:lnTo>
                    <a:lnTo>
                      <a:pt x="474" y="182"/>
                    </a:lnTo>
                    <a:lnTo>
                      <a:pt x="415" y="180"/>
                    </a:lnTo>
                    <a:lnTo>
                      <a:pt x="357" y="177"/>
                    </a:lnTo>
                    <a:lnTo>
                      <a:pt x="303" y="172"/>
                    </a:lnTo>
                    <a:lnTo>
                      <a:pt x="251" y="167"/>
                    </a:lnTo>
                    <a:lnTo>
                      <a:pt x="203" y="161"/>
                    </a:lnTo>
                    <a:lnTo>
                      <a:pt x="181" y="158"/>
                    </a:lnTo>
                    <a:lnTo>
                      <a:pt x="159" y="154"/>
                    </a:lnTo>
                    <a:lnTo>
                      <a:pt x="139" y="150"/>
                    </a:lnTo>
                    <a:lnTo>
                      <a:pt x="119" y="145"/>
                    </a:lnTo>
                    <a:lnTo>
                      <a:pt x="101" y="141"/>
                    </a:lnTo>
                    <a:lnTo>
                      <a:pt x="85" y="136"/>
                    </a:lnTo>
                    <a:lnTo>
                      <a:pt x="69" y="130"/>
                    </a:lnTo>
                    <a:lnTo>
                      <a:pt x="56" y="124"/>
                    </a:lnTo>
                    <a:lnTo>
                      <a:pt x="43" y="118"/>
                    </a:lnTo>
                    <a:lnTo>
                      <a:pt x="32" y="112"/>
                    </a:lnTo>
                    <a:lnTo>
                      <a:pt x="22" y="105"/>
                    </a:lnTo>
                    <a:lnTo>
                      <a:pt x="15" y="98"/>
                    </a:lnTo>
                    <a:lnTo>
                      <a:pt x="8" y="90"/>
                    </a:lnTo>
                    <a:lnTo>
                      <a:pt x="4" y="82"/>
                    </a:lnTo>
                    <a:lnTo>
                      <a:pt x="1" y="74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26" name="Freeform 138"/>
              <p:cNvSpPr>
                <a:spLocks/>
              </p:cNvSpPr>
              <p:nvPr/>
            </p:nvSpPr>
            <p:spPr bwMode="auto">
              <a:xfrm>
                <a:off x="1436605" y="2538933"/>
                <a:ext cx="128588" cy="25400"/>
              </a:xfrm>
              <a:custGeom>
                <a:avLst/>
                <a:gdLst>
                  <a:gd name="T0" fmla="*/ 1143 w 1144"/>
                  <a:gd name="T1" fmla="*/ 9 h 217"/>
                  <a:gd name="T2" fmla="*/ 1139 w 1144"/>
                  <a:gd name="T3" fmla="*/ 25 h 217"/>
                  <a:gd name="T4" fmla="*/ 1129 w 1144"/>
                  <a:gd name="T5" fmla="*/ 40 h 217"/>
                  <a:gd name="T6" fmla="*/ 1116 w 1144"/>
                  <a:gd name="T7" fmla="*/ 53 h 217"/>
                  <a:gd name="T8" fmla="*/ 1098 w 1144"/>
                  <a:gd name="T9" fmla="*/ 65 h 217"/>
                  <a:gd name="T10" fmla="*/ 1075 w 1144"/>
                  <a:gd name="T11" fmla="*/ 76 h 217"/>
                  <a:gd name="T12" fmla="*/ 1050 w 1144"/>
                  <a:gd name="T13" fmla="*/ 85 h 217"/>
                  <a:gd name="T14" fmla="*/ 1021 w 1144"/>
                  <a:gd name="T15" fmla="*/ 93 h 217"/>
                  <a:gd name="T16" fmla="*/ 971 w 1144"/>
                  <a:gd name="T17" fmla="*/ 102 h 217"/>
                  <a:gd name="T18" fmla="*/ 894 w 1144"/>
                  <a:gd name="T19" fmla="*/ 112 h 217"/>
                  <a:gd name="T20" fmla="*/ 806 w 1144"/>
                  <a:gd name="T21" fmla="*/ 117 h 217"/>
                  <a:gd name="T22" fmla="*/ 711 w 1144"/>
                  <a:gd name="T23" fmla="*/ 121 h 217"/>
                  <a:gd name="T24" fmla="*/ 597 w 1144"/>
                  <a:gd name="T25" fmla="*/ 121 h 217"/>
                  <a:gd name="T26" fmla="*/ 474 w 1144"/>
                  <a:gd name="T27" fmla="*/ 117 h 217"/>
                  <a:gd name="T28" fmla="*/ 357 w 1144"/>
                  <a:gd name="T29" fmla="*/ 112 h 217"/>
                  <a:gd name="T30" fmla="*/ 251 w 1144"/>
                  <a:gd name="T31" fmla="*/ 102 h 217"/>
                  <a:gd name="T32" fmla="*/ 181 w 1144"/>
                  <a:gd name="T33" fmla="*/ 93 h 217"/>
                  <a:gd name="T34" fmla="*/ 139 w 1144"/>
                  <a:gd name="T35" fmla="*/ 85 h 217"/>
                  <a:gd name="T36" fmla="*/ 101 w 1144"/>
                  <a:gd name="T37" fmla="*/ 76 h 217"/>
                  <a:gd name="T38" fmla="*/ 69 w 1144"/>
                  <a:gd name="T39" fmla="*/ 65 h 217"/>
                  <a:gd name="T40" fmla="*/ 43 w 1144"/>
                  <a:gd name="T41" fmla="*/ 53 h 217"/>
                  <a:gd name="T42" fmla="*/ 22 w 1144"/>
                  <a:gd name="T43" fmla="*/ 40 h 217"/>
                  <a:gd name="T44" fmla="*/ 8 w 1144"/>
                  <a:gd name="T45" fmla="*/ 25 h 217"/>
                  <a:gd name="T46" fmla="*/ 1 w 1144"/>
                  <a:gd name="T47" fmla="*/ 9 h 217"/>
                  <a:gd name="T48" fmla="*/ 0 w 1144"/>
                  <a:gd name="T49" fmla="*/ 121 h 217"/>
                  <a:gd name="T50" fmla="*/ 56 w 1144"/>
                  <a:gd name="T51" fmla="*/ 136 h 217"/>
                  <a:gd name="T52" fmla="*/ 119 w 1144"/>
                  <a:gd name="T53" fmla="*/ 151 h 217"/>
                  <a:gd name="T54" fmla="*/ 203 w 1144"/>
                  <a:gd name="T55" fmla="*/ 169 h 217"/>
                  <a:gd name="T56" fmla="*/ 303 w 1144"/>
                  <a:gd name="T57" fmla="*/ 187 h 217"/>
                  <a:gd name="T58" fmla="*/ 415 w 1144"/>
                  <a:gd name="T59" fmla="*/ 202 h 217"/>
                  <a:gd name="T60" fmla="*/ 535 w 1144"/>
                  <a:gd name="T61" fmla="*/ 213 h 217"/>
                  <a:gd name="T62" fmla="*/ 597 w 1144"/>
                  <a:gd name="T63" fmla="*/ 216 h 217"/>
                  <a:gd name="T64" fmla="*/ 660 w 1144"/>
                  <a:gd name="T65" fmla="*/ 217 h 217"/>
                  <a:gd name="T66" fmla="*/ 711 w 1144"/>
                  <a:gd name="T67" fmla="*/ 216 h 217"/>
                  <a:gd name="T68" fmla="*/ 760 w 1144"/>
                  <a:gd name="T69" fmla="*/ 213 h 217"/>
                  <a:gd name="T70" fmla="*/ 852 w 1144"/>
                  <a:gd name="T71" fmla="*/ 202 h 217"/>
                  <a:gd name="T72" fmla="*/ 933 w 1144"/>
                  <a:gd name="T73" fmla="*/ 187 h 217"/>
                  <a:gd name="T74" fmla="*/ 1005 w 1144"/>
                  <a:gd name="T75" fmla="*/ 169 h 217"/>
                  <a:gd name="T76" fmla="*/ 1063 w 1144"/>
                  <a:gd name="T77" fmla="*/ 151 h 217"/>
                  <a:gd name="T78" fmla="*/ 1107 w 1144"/>
                  <a:gd name="T79" fmla="*/ 136 h 217"/>
                  <a:gd name="T80" fmla="*/ 1144 w 1144"/>
                  <a:gd name="T81" fmla="*/ 121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44" h="217">
                    <a:moveTo>
                      <a:pt x="1144" y="0"/>
                    </a:moveTo>
                    <a:lnTo>
                      <a:pt x="1143" y="9"/>
                    </a:lnTo>
                    <a:lnTo>
                      <a:pt x="1142" y="17"/>
                    </a:lnTo>
                    <a:lnTo>
                      <a:pt x="1139" y="25"/>
                    </a:lnTo>
                    <a:lnTo>
                      <a:pt x="1135" y="33"/>
                    </a:lnTo>
                    <a:lnTo>
                      <a:pt x="1129" y="40"/>
                    </a:lnTo>
                    <a:lnTo>
                      <a:pt x="1123" y="47"/>
                    </a:lnTo>
                    <a:lnTo>
                      <a:pt x="1116" y="53"/>
                    </a:lnTo>
                    <a:lnTo>
                      <a:pt x="1107" y="59"/>
                    </a:lnTo>
                    <a:lnTo>
                      <a:pt x="1098" y="65"/>
                    </a:lnTo>
                    <a:lnTo>
                      <a:pt x="1086" y="71"/>
                    </a:lnTo>
                    <a:lnTo>
                      <a:pt x="1075" y="76"/>
                    </a:lnTo>
                    <a:lnTo>
                      <a:pt x="1063" y="80"/>
                    </a:lnTo>
                    <a:lnTo>
                      <a:pt x="1050" y="85"/>
                    </a:lnTo>
                    <a:lnTo>
                      <a:pt x="1036" y="89"/>
                    </a:lnTo>
                    <a:lnTo>
                      <a:pt x="1021" y="93"/>
                    </a:lnTo>
                    <a:lnTo>
                      <a:pt x="1005" y="96"/>
                    </a:lnTo>
                    <a:lnTo>
                      <a:pt x="971" y="102"/>
                    </a:lnTo>
                    <a:lnTo>
                      <a:pt x="933" y="107"/>
                    </a:lnTo>
                    <a:lnTo>
                      <a:pt x="894" y="112"/>
                    </a:lnTo>
                    <a:lnTo>
                      <a:pt x="852" y="115"/>
                    </a:lnTo>
                    <a:lnTo>
                      <a:pt x="806" y="117"/>
                    </a:lnTo>
                    <a:lnTo>
                      <a:pt x="760" y="120"/>
                    </a:lnTo>
                    <a:lnTo>
                      <a:pt x="711" y="121"/>
                    </a:lnTo>
                    <a:lnTo>
                      <a:pt x="660" y="121"/>
                    </a:lnTo>
                    <a:lnTo>
                      <a:pt x="597" y="121"/>
                    </a:lnTo>
                    <a:lnTo>
                      <a:pt x="535" y="120"/>
                    </a:lnTo>
                    <a:lnTo>
                      <a:pt x="474" y="117"/>
                    </a:lnTo>
                    <a:lnTo>
                      <a:pt x="415" y="115"/>
                    </a:lnTo>
                    <a:lnTo>
                      <a:pt x="357" y="112"/>
                    </a:lnTo>
                    <a:lnTo>
                      <a:pt x="303" y="107"/>
                    </a:lnTo>
                    <a:lnTo>
                      <a:pt x="251" y="102"/>
                    </a:lnTo>
                    <a:lnTo>
                      <a:pt x="203" y="96"/>
                    </a:lnTo>
                    <a:lnTo>
                      <a:pt x="181" y="93"/>
                    </a:lnTo>
                    <a:lnTo>
                      <a:pt x="159" y="89"/>
                    </a:lnTo>
                    <a:lnTo>
                      <a:pt x="139" y="85"/>
                    </a:lnTo>
                    <a:lnTo>
                      <a:pt x="119" y="80"/>
                    </a:lnTo>
                    <a:lnTo>
                      <a:pt x="101" y="76"/>
                    </a:lnTo>
                    <a:lnTo>
                      <a:pt x="85" y="71"/>
                    </a:lnTo>
                    <a:lnTo>
                      <a:pt x="69" y="65"/>
                    </a:lnTo>
                    <a:lnTo>
                      <a:pt x="56" y="59"/>
                    </a:lnTo>
                    <a:lnTo>
                      <a:pt x="43" y="53"/>
                    </a:lnTo>
                    <a:lnTo>
                      <a:pt x="32" y="47"/>
                    </a:lnTo>
                    <a:lnTo>
                      <a:pt x="22" y="40"/>
                    </a:lnTo>
                    <a:lnTo>
                      <a:pt x="15" y="33"/>
                    </a:lnTo>
                    <a:lnTo>
                      <a:pt x="8" y="25"/>
                    </a:lnTo>
                    <a:lnTo>
                      <a:pt x="4" y="17"/>
                    </a:lnTo>
                    <a:lnTo>
                      <a:pt x="1" y="9"/>
                    </a:lnTo>
                    <a:lnTo>
                      <a:pt x="0" y="0"/>
                    </a:lnTo>
                    <a:lnTo>
                      <a:pt x="0" y="121"/>
                    </a:lnTo>
                    <a:lnTo>
                      <a:pt x="15" y="125"/>
                    </a:lnTo>
                    <a:lnTo>
                      <a:pt x="56" y="136"/>
                    </a:lnTo>
                    <a:lnTo>
                      <a:pt x="85" y="143"/>
                    </a:lnTo>
                    <a:lnTo>
                      <a:pt x="119" y="151"/>
                    </a:lnTo>
                    <a:lnTo>
                      <a:pt x="159" y="160"/>
                    </a:lnTo>
                    <a:lnTo>
                      <a:pt x="203" y="169"/>
                    </a:lnTo>
                    <a:lnTo>
                      <a:pt x="251" y="178"/>
                    </a:lnTo>
                    <a:lnTo>
                      <a:pt x="303" y="187"/>
                    </a:lnTo>
                    <a:lnTo>
                      <a:pt x="357" y="195"/>
                    </a:lnTo>
                    <a:lnTo>
                      <a:pt x="415" y="202"/>
                    </a:lnTo>
                    <a:lnTo>
                      <a:pt x="474" y="208"/>
                    </a:lnTo>
                    <a:lnTo>
                      <a:pt x="535" y="213"/>
                    </a:lnTo>
                    <a:lnTo>
                      <a:pt x="566" y="215"/>
                    </a:lnTo>
                    <a:lnTo>
                      <a:pt x="597" y="216"/>
                    </a:lnTo>
                    <a:lnTo>
                      <a:pt x="629" y="217"/>
                    </a:lnTo>
                    <a:lnTo>
                      <a:pt x="660" y="217"/>
                    </a:lnTo>
                    <a:lnTo>
                      <a:pt x="686" y="217"/>
                    </a:lnTo>
                    <a:lnTo>
                      <a:pt x="711" y="216"/>
                    </a:lnTo>
                    <a:lnTo>
                      <a:pt x="736" y="215"/>
                    </a:lnTo>
                    <a:lnTo>
                      <a:pt x="760" y="213"/>
                    </a:lnTo>
                    <a:lnTo>
                      <a:pt x="806" y="208"/>
                    </a:lnTo>
                    <a:lnTo>
                      <a:pt x="852" y="202"/>
                    </a:lnTo>
                    <a:lnTo>
                      <a:pt x="894" y="195"/>
                    </a:lnTo>
                    <a:lnTo>
                      <a:pt x="933" y="187"/>
                    </a:lnTo>
                    <a:lnTo>
                      <a:pt x="971" y="178"/>
                    </a:lnTo>
                    <a:lnTo>
                      <a:pt x="1005" y="169"/>
                    </a:lnTo>
                    <a:lnTo>
                      <a:pt x="1036" y="160"/>
                    </a:lnTo>
                    <a:lnTo>
                      <a:pt x="1063" y="151"/>
                    </a:lnTo>
                    <a:lnTo>
                      <a:pt x="1086" y="143"/>
                    </a:lnTo>
                    <a:lnTo>
                      <a:pt x="1107" y="136"/>
                    </a:lnTo>
                    <a:lnTo>
                      <a:pt x="1135" y="125"/>
                    </a:lnTo>
                    <a:lnTo>
                      <a:pt x="1144" y="121"/>
                    </a:lnTo>
                    <a:lnTo>
                      <a:pt x="1144" y="0"/>
                    </a:lnTo>
                    <a:close/>
                  </a:path>
                </a:pathLst>
              </a:custGeom>
              <a:solidFill>
                <a:srgbClr val="7B58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27" name="Freeform 139"/>
              <p:cNvSpPr>
                <a:spLocks/>
              </p:cNvSpPr>
              <p:nvPr/>
            </p:nvSpPr>
            <p:spPr bwMode="auto">
              <a:xfrm>
                <a:off x="1436605" y="2500833"/>
                <a:ext cx="128588" cy="30163"/>
              </a:xfrm>
              <a:custGeom>
                <a:avLst/>
                <a:gdLst>
                  <a:gd name="T0" fmla="*/ 1 w 1144"/>
                  <a:gd name="T1" fmla="*/ 81 h 274"/>
                  <a:gd name="T2" fmla="*/ 7 w 1144"/>
                  <a:gd name="T3" fmla="*/ 66 h 274"/>
                  <a:gd name="T4" fmla="*/ 19 w 1144"/>
                  <a:gd name="T5" fmla="*/ 53 h 274"/>
                  <a:gd name="T6" fmla="*/ 37 w 1144"/>
                  <a:gd name="T7" fmla="*/ 42 h 274"/>
                  <a:gd name="T8" fmla="*/ 59 w 1144"/>
                  <a:gd name="T9" fmla="*/ 33 h 274"/>
                  <a:gd name="T10" fmla="*/ 86 w 1144"/>
                  <a:gd name="T11" fmla="*/ 25 h 274"/>
                  <a:gd name="T12" fmla="*/ 135 w 1144"/>
                  <a:gd name="T13" fmla="*/ 16 h 274"/>
                  <a:gd name="T14" fmla="*/ 212 w 1144"/>
                  <a:gd name="T15" fmla="*/ 8 h 274"/>
                  <a:gd name="T16" fmla="*/ 302 w 1144"/>
                  <a:gd name="T17" fmla="*/ 3 h 274"/>
                  <a:gd name="T18" fmla="*/ 451 w 1144"/>
                  <a:gd name="T19" fmla="*/ 0 h 274"/>
                  <a:gd name="T20" fmla="*/ 641 w 1144"/>
                  <a:gd name="T21" fmla="*/ 0 h 274"/>
                  <a:gd name="T22" fmla="*/ 785 w 1144"/>
                  <a:gd name="T23" fmla="*/ 3 h 274"/>
                  <a:gd name="T24" fmla="*/ 882 w 1144"/>
                  <a:gd name="T25" fmla="*/ 8 h 274"/>
                  <a:gd name="T26" fmla="*/ 973 w 1144"/>
                  <a:gd name="T27" fmla="*/ 16 h 274"/>
                  <a:gd name="T28" fmla="*/ 1032 w 1144"/>
                  <a:gd name="T29" fmla="*/ 25 h 274"/>
                  <a:gd name="T30" fmla="*/ 1066 w 1144"/>
                  <a:gd name="T31" fmla="*/ 33 h 274"/>
                  <a:gd name="T32" fmla="*/ 1096 w 1144"/>
                  <a:gd name="T33" fmla="*/ 42 h 274"/>
                  <a:gd name="T34" fmla="*/ 1119 w 1144"/>
                  <a:gd name="T35" fmla="*/ 53 h 274"/>
                  <a:gd name="T36" fmla="*/ 1135 w 1144"/>
                  <a:gd name="T37" fmla="*/ 66 h 274"/>
                  <a:gd name="T38" fmla="*/ 1143 w 1144"/>
                  <a:gd name="T39" fmla="*/ 81 h 274"/>
                  <a:gd name="T40" fmla="*/ 1143 w 1144"/>
                  <a:gd name="T41" fmla="*/ 96 h 274"/>
                  <a:gd name="T42" fmla="*/ 1135 w 1144"/>
                  <a:gd name="T43" fmla="*/ 110 h 274"/>
                  <a:gd name="T44" fmla="*/ 1119 w 1144"/>
                  <a:gd name="T45" fmla="*/ 125 h 274"/>
                  <a:gd name="T46" fmla="*/ 1096 w 1144"/>
                  <a:gd name="T47" fmla="*/ 141 h 274"/>
                  <a:gd name="T48" fmla="*/ 1066 w 1144"/>
                  <a:gd name="T49" fmla="*/ 156 h 274"/>
                  <a:gd name="T50" fmla="*/ 1032 w 1144"/>
                  <a:gd name="T51" fmla="*/ 171 h 274"/>
                  <a:gd name="T52" fmla="*/ 973 w 1144"/>
                  <a:gd name="T53" fmla="*/ 194 h 274"/>
                  <a:gd name="T54" fmla="*/ 882 w 1144"/>
                  <a:gd name="T55" fmla="*/ 223 h 274"/>
                  <a:gd name="T56" fmla="*/ 785 w 1144"/>
                  <a:gd name="T57" fmla="*/ 246 h 274"/>
                  <a:gd name="T58" fmla="*/ 688 w 1144"/>
                  <a:gd name="T59" fmla="*/ 263 h 274"/>
                  <a:gd name="T60" fmla="*/ 619 w 1144"/>
                  <a:gd name="T61" fmla="*/ 271 h 274"/>
                  <a:gd name="T62" fmla="*/ 576 w 1144"/>
                  <a:gd name="T63" fmla="*/ 274 h 274"/>
                  <a:gd name="T64" fmla="*/ 529 w 1144"/>
                  <a:gd name="T65" fmla="*/ 274 h 274"/>
                  <a:gd name="T66" fmla="*/ 477 w 1144"/>
                  <a:gd name="T67" fmla="*/ 271 h 274"/>
                  <a:gd name="T68" fmla="*/ 425 w 1144"/>
                  <a:gd name="T69" fmla="*/ 267 h 274"/>
                  <a:gd name="T70" fmla="*/ 374 w 1144"/>
                  <a:gd name="T71" fmla="*/ 260 h 274"/>
                  <a:gd name="T72" fmla="*/ 302 w 1144"/>
                  <a:gd name="T73" fmla="*/ 246 h 274"/>
                  <a:gd name="T74" fmla="*/ 212 w 1144"/>
                  <a:gd name="T75" fmla="*/ 223 h 274"/>
                  <a:gd name="T76" fmla="*/ 153 w 1144"/>
                  <a:gd name="T77" fmla="*/ 201 h 274"/>
                  <a:gd name="T78" fmla="*/ 117 w 1144"/>
                  <a:gd name="T79" fmla="*/ 187 h 274"/>
                  <a:gd name="T80" fmla="*/ 86 w 1144"/>
                  <a:gd name="T81" fmla="*/ 171 h 274"/>
                  <a:gd name="T82" fmla="*/ 59 w 1144"/>
                  <a:gd name="T83" fmla="*/ 156 h 274"/>
                  <a:gd name="T84" fmla="*/ 37 w 1144"/>
                  <a:gd name="T85" fmla="*/ 141 h 274"/>
                  <a:gd name="T86" fmla="*/ 19 w 1144"/>
                  <a:gd name="T87" fmla="*/ 125 h 274"/>
                  <a:gd name="T88" fmla="*/ 7 w 1144"/>
                  <a:gd name="T89" fmla="*/ 110 h 274"/>
                  <a:gd name="T90" fmla="*/ 1 w 1144"/>
                  <a:gd name="T91" fmla="*/ 96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44" h="274">
                    <a:moveTo>
                      <a:pt x="0" y="89"/>
                    </a:moveTo>
                    <a:lnTo>
                      <a:pt x="1" y="81"/>
                    </a:lnTo>
                    <a:lnTo>
                      <a:pt x="3" y="73"/>
                    </a:lnTo>
                    <a:lnTo>
                      <a:pt x="7" y="66"/>
                    </a:lnTo>
                    <a:lnTo>
                      <a:pt x="12" y="59"/>
                    </a:lnTo>
                    <a:lnTo>
                      <a:pt x="19" y="53"/>
                    </a:lnTo>
                    <a:lnTo>
                      <a:pt x="27" y="47"/>
                    </a:lnTo>
                    <a:lnTo>
                      <a:pt x="37" y="42"/>
                    </a:lnTo>
                    <a:lnTo>
                      <a:pt x="47" y="37"/>
                    </a:lnTo>
                    <a:lnTo>
                      <a:pt x="59" y="33"/>
                    </a:lnTo>
                    <a:lnTo>
                      <a:pt x="72" y="29"/>
                    </a:lnTo>
                    <a:lnTo>
                      <a:pt x="86" y="25"/>
                    </a:lnTo>
                    <a:lnTo>
                      <a:pt x="101" y="22"/>
                    </a:lnTo>
                    <a:lnTo>
                      <a:pt x="135" y="16"/>
                    </a:lnTo>
                    <a:lnTo>
                      <a:pt x="172" y="11"/>
                    </a:lnTo>
                    <a:lnTo>
                      <a:pt x="212" y="8"/>
                    </a:lnTo>
                    <a:lnTo>
                      <a:pt x="256" y="5"/>
                    </a:lnTo>
                    <a:lnTo>
                      <a:pt x="302" y="3"/>
                    </a:lnTo>
                    <a:lnTo>
                      <a:pt x="350" y="2"/>
                    </a:lnTo>
                    <a:lnTo>
                      <a:pt x="451" y="0"/>
                    </a:lnTo>
                    <a:lnTo>
                      <a:pt x="556" y="0"/>
                    </a:lnTo>
                    <a:lnTo>
                      <a:pt x="641" y="0"/>
                    </a:lnTo>
                    <a:lnTo>
                      <a:pt x="736" y="2"/>
                    </a:lnTo>
                    <a:lnTo>
                      <a:pt x="785" y="3"/>
                    </a:lnTo>
                    <a:lnTo>
                      <a:pt x="834" y="5"/>
                    </a:lnTo>
                    <a:lnTo>
                      <a:pt x="882" y="8"/>
                    </a:lnTo>
                    <a:lnTo>
                      <a:pt x="928" y="11"/>
                    </a:lnTo>
                    <a:lnTo>
                      <a:pt x="973" y="16"/>
                    </a:lnTo>
                    <a:lnTo>
                      <a:pt x="1013" y="22"/>
                    </a:lnTo>
                    <a:lnTo>
                      <a:pt x="1032" y="25"/>
                    </a:lnTo>
                    <a:lnTo>
                      <a:pt x="1049" y="29"/>
                    </a:lnTo>
                    <a:lnTo>
                      <a:pt x="1066" y="33"/>
                    </a:lnTo>
                    <a:lnTo>
                      <a:pt x="1081" y="37"/>
                    </a:lnTo>
                    <a:lnTo>
                      <a:pt x="1096" y="42"/>
                    </a:lnTo>
                    <a:lnTo>
                      <a:pt x="1108" y="47"/>
                    </a:lnTo>
                    <a:lnTo>
                      <a:pt x="1119" y="53"/>
                    </a:lnTo>
                    <a:lnTo>
                      <a:pt x="1127" y="59"/>
                    </a:lnTo>
                    <a:lnTo>
                      <a:pt x="1135" y="66"/>
                    </a:lnTo>
                    <a:lnTo>
                      <a:pt x="1140" y="73"/>
                    </a:lnTo>
                    <a:lnTo>
                      <a:pt x="1143" y="81"/>
                    </a:lnTo>
                    <a:lnTo>
                      <a:pt x="1144" y="89"/>
                    </a:lnTo>
                    <a:lnTo>
                      <a:pt x="1143" y="96"/>
                    </a:lnTo>
                    <a:lnTo>
                      <a:pt x="1140" y="103"/>
                    </a:lnTo>
                    <a:lnTo>
                      <a:pt x="1135" y="110"/>
                    </a:lnTo>
                    <a:lnTo>
                      <a:pt x="1127" y="118"/>
                    </a:lnTo>
                    <a:lnTo>
                      <a:pt x="1119" y="125"/>
                    </a:lnTo>
                    <a:lnTo>
                      <a:pt x="1108" y="133"/>
                    </a:lnTo>
                    <a:lnTo>
                      <a:pt x="1096" y="141"/>
                    </a:lnTo>
                    <a:lnTo>
                      <a:pt x="1081" y="148"/>
                    </a:lnTo>
                    <a:lnTo>
                      <a:pt x="1066" y="156"/>
                    </a:lnTo>
                    <a:lnTo>
                      <a:pt x="1049" y="164"/>
                    </a:lnTo>
                    <a:lnTo>
                      <a:pt x="1032" y="171"/>
                    </a:lnTo>
                    <a:lnTo>
                      <a:pt x="1013" y="179"/>
                    </a:lnTo>
                    <a:lnTo>
                      <a:pt x="973" y="194"/>
                    </a:lnTo>
                    <a:lnTo>
                      <a:pt x="928" y="209"/>
                    </a:lnTo>
                    <a:lnTo>
                      <a:pt x="882" y="223"/>
                    </a:lnTo>
                    <a:lnTo>
                      <a:pt x="834" y="235"/>
                    </a:lnTo>
                    <a:lnTo>
                      <a:pt x="785" y="246"/>
                    </a:lnTo>
                    <a:lnTo>
                      <a:pt x="736" y="255"/>
                    </a:lnTo>
                    <a:lnTo>
                      <a:pt x="688" y="263"/>
                    </a:lnTo>
                    <a:lnTo>
                      <a:pt x="641" y="269"/>
                    </a:lnTo>
                    <a:lnTo>
                      <a:pt x="619" y="271"/>
                    </a:lnTo>
                    <a:lnTo>
                      <a:pt x="597" y="273"/>
                    </a:lnTo>
                    <a:lnTo>
                      <a:pt x="576" y="274"/>
                    </a:lnTo>
                    <a:lnTo>
                      <a:pt x="556" y="274"/>
                    </a:lnTo>
                    <a:lnTo>
                      <a:pt x="529" y="274"/>
                    </a:lnTo>
                    <a:lnTo>
                      <a:pt x="503" y="273"/>
                    </a:lnTo>
                    <a:lnTo>
                      <a:pt x="477" y="271"/>
                    </a:lnTo>
                    <a:lnTo>
                      <a:pt x="451" y="269"/>
                    </a:lnTo>
                    <a:lnTo>
                      <a:pt x="425" y="267"/>
                    </a:lnTo>
                    <a:lnTo>
                      <a:pt x="400" y="263"/>
                    </a:lnTo>
                    <a:lnTo>
                      <a:pt x="374" y="260"/>
                    </a:lnTo>
                    <a:lnTo>
                      <a:pt x="350" y="255"/>
                    </a:lnTo>
                    <a:lnTo>
                      <a:pt x="302" y="246"/>
                    </a:lnTo>
                    <a:lnTo>
                      <a:pt x="256" y="235"/>
                    </a:lnTo>
                    <a:lnTo>
                      <a:pt x="212" y="223"/>
                    </a:lnTo>
                    <a:lnTo>
                      <a:pt x="172" y="209"/>
                    </a:lnTo>
                    <a:lnTo>
                      <a:pt x="153" y="201"/>
                    </a:lnTo>
                    <a:lnTo>
                      <a:pt x="135" y="194"/>
                    </a:lnTo>
                    <a:lnTo>
                      <a:pt x="117" y="187"/>
                    </a:lnTo>
                    <a:lnTo>
                      <a:pt x="101" y="179"/>
                    </a:lnTo>
                    <a:lnTo>
                      <a:pt x="86" y="171"/>
                    </a:lnTo>
                    <a:lnTo>
                      <a:pt x="72" y="164"/>
                    </a:lnTo>
                    <a:lnTo>
                      <a:pt x="59" y="156"/>
                    </a:lnTo>
                    <a:lnTo>
                      <a:pt x="47" y="148"/>
                    </a:lnTo>
                    <a:lnTo>
                      <a:pt x="37" y="141"/>
                    </a:lnTo>
                    <a:lnTo>
                      <a:pt x="27" y="133"/>
                    </a:lnTo>
                    <a:lnTo>
                      <a:pt x="19" y="125"/>
                    </a:lnTo>
                    <a:lnTo>
                      <a:pt x="12" y="118"/>
                    </a:lnTo>
                    <a:lnTo>
                      <a:pt x="7" y="110"/>
                    </a:lnTo>
                    <a:lnTo>
                      <a:pt x="3" y="103"/>
                    </a:lnTo>
                    <a:lnTo>
                      <a:pt x="1" y="96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28" name="Freeform 140"/>
              <p:cNvSpPr>
                <a:spLocks/>
              </p:cNvSpPr>
              <p:nvPr/>
            </p:nvSpPr>
            <p:spPr bwMode="auto">
              <a:xfrm>
                <a:off x="1436605" y="2510358"/>
                <a:ext cx="128588" cy="28575"/>
              </a:xfrm>
              <a:custGeom>
                <a:avLst/>
                <a:gdLst>
                  <a:gd name="T0" fmla="*/ 1143 w 1144"/>
                  <a:gd name="T1" fmla="*/ 7 h 250"/>
                  <a:gd name="T2" fmla="*/ 1135 w 1144"/>
                  <a:gd name="T3" fmla="*/ 21 h 250"/>
                  <a:gd name="T4" fmla="*/ 1119 w 1144"/>
                  <a:gd name="T5" fmla="*/ 36 h 250"/>
                  <a:gd name="T6" fmla="*/ 1096 w 1144"/>
                  <a:gd name="T7" fmla="*/ 52 h 250"/>
                  <a:gd name="T8" fmla="*/ 1066 w 1144"/>
                  <a:gd name="T9" fmla="*/ 67 h 250"/>
                  <a:gd name="T10" fmla="*/ 1032 w 1144"/>
                  <a:gd name="T11" fmla="*/ 82 h 250"/>
                  <a:gd name="T12" fmla="*/ 973 w 1144"/>
                  <a:gd name="T13" fmla="*/ 105 h 250"/>
                  <a:gd name="T14" fmla="*/ 882 w 1144"/>
                  <a:gd name="T15" fmla="*/ 134 h 250"/>
                  <a:gd name="T16" fmla="*/ 785 w 1144"/>
                  <a:gd name="T17" fmla="*/ 157 h 250"/>
                  <a:gd name="T18" fmla="*/ 688 w 1144"/>
                  <a:gd name="T19" fmla="*/ 174 h 250"/>
                  <a:gd name="T20" fmla="*/ 619 w 1144"/>
                  <a:gd name="T21" fmla="*/ 182 h 250"/>
                  <a:gd name="T22" fmla="*/ 576 w 1144"/>
                  <a:gd name="T23" fmla="*/ 185 h 250"/>
                  <a:gd name="T24" fmla="*/ 529 w 1144"/>
                  <a:gd name="T25" fmla="*/ 185 h 250"/>
                  <a:gd name="T26" fmla="*/ 477 w 1144"/>
                  <a:gd name="T27" fmla="*/ 182 h 250"/>
                  <a:gd name="T28" fmla="*/ 425 w 1144"/>
                  <a:gd name="T29" fmla="*/ 178 h 250"/>
                  <a:gd name="T30" fmla="*/ 374 w 1144"/>
                  <a:gd name="T31" fmla="*/ 171 h 250"/>
                  <a:gd name="T32" fmla="*/ 302 w 1144"/>
                  <a:gd name="T33" fmla="*/ 157 h 250"/>
                  <a:gd name="T34" fmla="*/ 212 w 1144"/>
                  <a:gd name="T35" fmla="*/ 134 h 250"/>
                  <a:gd name="T36" fmla="*/ 153 w 1144"/>
                  <a:gd name="T37" fmla="*/ 112 h 250"/>
                  <a:gd name="T38" fmla="*/ 117 w 1144"/>
                  <a:gd name="T39" fmla="*/ 98 h 250"/>
                  <a:gd name="T40" fmla="*/ 86 w 1144"/>
                  <a:gd name="T41" fmla="*/ 82 h 250"/>
                  <a:gd name="T42" fmla="*/ 59 w 1144"/>
                  <a:gd name="T43" fmla="*/ 67 h 250"/>
                  <a:gd name="T44" fmla="*/ 37 w 1144"/>
                  <a:gd name="T45" fmla="*/ 52 h 250"/>
                  <a:gd name="T46" fmla="*/ 19 w 1144"/>
                  <a:gd name="T47" fmla="*/ 36 h 250"/>
                  <a:gd name="T48" fmla="*/ 7 w 1144"/>
                  <a:gd name="T49" fmla="*/ 21 h 250"/>
                  <a:gd name="T50" fmla="*/ 1 w 1144"/>
                  <a:gd name="T51" fmla="*/ 7 h 250"/>
                  <a:gd name="T52" fmla="*/ 0 w 1144"/>
                  <a:gd name="T53" fmla="*/ 72 h 250"/>
                  <a:gd name="T54" fmla="*/ 3 w 1144"/>
                  <a:gd name="T55" fmla="*/ 93 h 250"/>
                  <a:gd name="T56" fmla="*/ 12 w 1144"/>
                  <a:gd name="T57" fmla="*/ 112 h 250"/>
                  <a:gd name="T58" fmla="*/ 27 w 1144"/>
                  <a:gd name="T59" fmla="*/ 131 h 250"/>
                  <a:gd name="T60" fmla="*/ 47 w 1144"/>
                  <a:gd name="T61" fmla="*/ 148 h 250"/>
                  <a:gd name="T62" fmla="*/ 72 w 1144"/>
                  <a:gd name="T63" fmla="*/ 164 h 250"/>
                  <a:gd name="T64" fmla="*/ 101 w 1144"/>
                  <a:gd name="T65" fmla="*/ 178 h 250"/>
                  <a:gd name="T66" fmla="*/ 135 w 1144"/>
                  <a:gd name="T67" fmla="*/ 191 h 250"/>
                  <a:gd name="T68" fmla="*/ 172 w 1144"/>
                  <a:gd name="T69" fmla="*/ 203 h 250"/>
                  <a:gd name="T70" fmla="*/ 256 w 1144"/>
                  <a:gd name="T71" fmla="*/ 223 h 250"/>
                  <a:gd name="T72" fmla="*/ 350 w 1144"/>
                  <a:gd name="T73" fmla="*/ 237 h 250"/>
                  <a:gd name="T74" fmla="*/ 451 w 1144"/>
                  <a:gd name="T75" fmla="*/ 247 h 250"/>
                  <a:gd name="T76" fmla="*/ 556 w 1144"/>
                  <a:gd name="T77" fmla="*/ 250 h 250"/>
                  <a:gd name="T78" fmla="*/ 641 w 1144"/>
                  <a:gd name="T79" fmla="*/ 247 h 250"/>
                  <a:gd name="T80" fmla="*/ 736 w 1144"/>
                  <a:gd name="T81" fmla="*/ 237 h 250"/>
                  <a:gd name="T82" fmla="*/ 834 w 1144"/>
                  <a:gd name="T83" fmla="*/ 223 h 250"/>
                  <a:gd name="T84" fmla="*/ 928 w 1144"/>
                  <a:gd name="T85" fmla="*/ 203 h 250"/>
                  <a:gd name="T86" fmla="*/ 973 w 1144"/>
                  <a:gd name="T87" fmla="*/ 191 h 250"/>
                  <a:gd name="T88" fmla="*/ 1013 w 1144"/>
                  <a:gd name="T89" fmla="*/ 178 h 250"/>
                  <a:gd name="T90" fmla="*/ 1049 w 1144"/>
                  <a:gd name="T91" fmla="*/ 164 h 250"/>
                  <a:gd name="T92" fmla="*/ 1081 w 1144"/>
                  <a:gd name="T93" fmla="*/ 148 h 250"/>
                  <a:gd name="T94" fmla="*/ 1108 w 1144"/>
                  <a:gd name="T95" fmla="*/ 131 h 250"/>
                  <a:gd name="T96" fmla="*/ 1127 w 1144"/>
                  <a:gd name="T97" fmla="*/ 112 h 250"/>
                  <a:gd name="T98" fmla="*/ 1140 w 1144"/>
                  <a:gd name="T99" fmla="*/ 93 h 250"/>
                  <a:gd name="T100" fmla="*/ 1144 w 1144"/>
                  <a:gd name="T101" fmla="*/ 72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44" h="250">
                    <a:moveTo>
                      <a:pt x="1144" y="0"/>
                    </a:moveTo>
                    <a:lnTo>
                      <a:pt x="1143" y="7"/>
                    </a:lnTo>
                    <a:lnTo>
                      <a:pt x="1140" y="14"/>
                    </a:lnTo>
                    <a:lnTo>
                      <a:pt x="1135" y="21"/>
                    </a:lnTo>
                    <a:lnTo>
                      <a:pt x="1127" y="29"/>
                    </a:lnTo>
                    <a:lnTo>
                      <a:pt x="1119" y="36"/>
                    </a:lnTo>
                    <a:lnTo>
                      <a:pt x="1108" y="44"/>
                    </a:lnTo>
                    <a:lnTo>
                      <a:pt x="1096" y="52"/>
                    </a:lnTo>
                    <a:lnTo>
                      <a:pt x="1081" y="59"/>
                    </a:lnTo>
                    <a:lnTo>
                      <a:pt x="1066" y="67"/>
                    </a:lnTo>
                    <a:lnTo>
                      <a:pt x="1049" y="75"/>
                    </a:lnTo>
                    <a:lnTo>
                      <a:pt x="1032" y="82"/>
                    </a:lnTo>
                    <a:lnTo>
                      <a:pt x="1013" y="90"/>
                    </a:lnTo>
                    <a:lnTo>
                      <a:pt x="973" y="105"/>
                    </a:lnTo>
                    <a:lnTo>
                      <a:pt x="928" y="120"/>
                    </a:lnTo>
                    <a:lnTo>
                      <a:pt x="882" y="134"/>
                    </a:lnTo>
                    <a:lnTo>
                      <a:pt x="834" y="146"/>
                    </a:lnTo>
                    <a:lnTo>
                      <a:pt x="785" y="157"/>
                    </a:lnTo>
                    <a:lnTo>
                      <a:pt x="736" y="166"/>
                    </a:lnTo>
                    <a:lnTo>
                      <a:pt x="688" y="174"/>
                    </a:lnTo>
                    <a:lnTo>
                      <a:pt x="641" y="180"/>
                    </a:lnTo>
                    <a:lnTo>
                      <a:pt x="619" y="182"/>
                    </a:lnTo>
                    <a:lnTo>
                      <a:pt x="597" y="184"/>
                    </a:lnTo>
                    <a:lnTo>
                      <a:pt x="576" y="185"/>
                    </a:lnTo>
                    <a:lnTo>
                      <a:pt x="556" y="185"/>
                    </a:lnTo>
                    <a:lnTo>
                      <a:pt x="529" y="185"/>
                    </a:lnTo>
                    <a:lnTo>
                      <a:pt x="503" y="184"/>
                    </a:lnTo>
                    <a:lnTo>
                      <a:pt x="477" y="182"/>
                    </a:lnTo>
                    <a:lnTo>
                      <a:pt x="451" y="180"/>
                    </a:lnTo>
                    <a:lnTo>
                      <a:pt x="425" y="178"/>
                    </a:lnTo>
                    <a:lnTo>
                      <a:pt x="400" y="174"/>
                    </a:lnTo>
                    <a:lnTo>
                      <a:pt x="374" y="171"/>
                    </a:lnTo>
                    <a:lnTo>
                      <a:pt x="350" y="166"/>
                    </a:lnTo>
                    <a:lnTo>
                      <a:pt x="302" y="157"/>
                    </a:lnTo>
                    <a:lnTo>
                      <a:pt x="256" y="146"/>
                    </a:lnTo>
                    <a:lnTo>
                      <a:pt x="212" y="134"/>
                    </a:lnTo>
                    <a:lnTo>
                      <a:pt x="172" y="120"/>
                    </a:lnTo>
                    <a:lnTo>
                      <a:pt x="153" y="112"/>
                    </a:lnTo>
                    <a:lnTo>
                      <a:pt x="135" y="105"/>
                    </a:lnTo>
                    <a:lnTo>
                      <a:pt x="117" y="98"/>
                    </a:lnTo>
                    <a:lnTo>
                      <a:pt x="101" y="90"/>
                    </a:lnTo>
                    <a:lnTo>
                      <a:pt x="86" y="82"/>
                    </a:lnTo>
                    <a:lnTo>
                      <a:pt x="72" y="75"/>
                    </a:lnTo>
                    <a:lnTo>
                      <a:pt x="59" y="67"/>
                    </a:lnTo>
                    <a:lnTo>
                      <a:pt x="47" y="59"/>
                    </a:lnTo>
                    <a:lnTo>
                      <a:pt x="37" y="52"/>
                    </a:lnTo>
                    <a:lnTo>
                      <a:pt x="27" y="44"/>
                    </a:lnTo>
                    <a:lnTo>
                      <a:pt x="19" y="36"/>
                    </a:lnTo>
                    <a:lnTo>
                      <a:pt x="12" y="29"/>
                    </a:lnTo>
                    <a:lnTo>
                      <a:pt x="7" y="21"/>
                    </a:lnTo>
                    <a:lnTo>
                      <a:pt x="3" y="14"/>
                    </a:lnTo>
                    <a:lnTo>
                      <a:pt x="1" y="7"/>
                    </a:lnTo>
                    <a:lnTo>
                      <a:pt x="0" y="0"/>
                    </a:lnTo>
                    <a:lnTo>
                      <a:pt x="0" y="72"/>
                    </a:lnTo>
                    <a:lnTo>
                      <a:pt x="1" y="83"/>
                    </a:lnTo>
                    <a:lnTo>
                      <a:pt x="3" y="93"/>
                    </a:lnTo>
                    <a:lnTo>
                      <a:pt x="7" y="102"/>
                    </a:lnTo>
                    <a:lnTo>
                      <a:pt x="12" y="112"/>
                    </a:lnTo>
                    <a:lnTo>
                      <a:pt x="19" y="122"/>
                    </a:lnTo>
                    <a:lnTo>
                      <a:pt x="27" y="131"/>
                    </a:lnTo>
                    <a:lnTo>
                      <a:pt x="37" y="140"/>
                    </a:lnTo>
                    <a:lnTo>
                      <a:pt x="47" y="148"/>
                    </a:lnTo>
                    <a:lnTo>
                      <a:pt x="59" y="156"/>
                    </a:lnTo>
                    <a:lnTo>
                      <a:pt x="72" y="164"/>
                    </a:lnTo>
                    <a:lnTo>
                      <a:pt x="86" y="171"/>
                    </a:lnTo>
                    <a:lnTo>
                      <a:pt x="101" y="178"/>
                    </a:lnTo>
                    <a:lnTo>
                      <a:pt x="117" y="185"/>
                    </a:lnTo>
                    <a:lnTo>
                      <a:pt x="135" y="191"/>
                    </a:lnTo>
                    <a:lnTo>
                      <a:pt x="153" y="197"/>
                    </a:lnTo>
                    <a:lnTo>
                      <a:pt x="172" y="203"/>
                    </a:lnTo>
                    <a:lnTo>
                      <a:pt x="212" y="214"/>
                    </a:lnTo>
                    <a:lnTo>
                      <a:pt x="256" y="223"/>
                    </a:lnTo>
                    <a:lnTo>
                      <a:pt x="302" y="231"/>
                    </a:lnTo>
                    <a:lnTo>
                      <a:pt x="350" y="237"/>
                    </a:lnTo>
                    <a:lnTo>
                      <a:pt x="400" y="242"/>
                    </a:lnTo>
                    <a:lnTo>
                      <a:pt x="451" y="247"/>
                    </a:lnTo>
                    <a:lnTo>
                      <a:pt x="503" y="249"/>
                    </a:lnTo>
                    <a:lnTo>
                      <a:pt x="556" y="250"/>
                    </a:lnTo>
                    <a:lnTo>
                      <a:pt x="597" y="249"/>
                    </a:lnTo>
                    <a:lnTo>
                      <a:pt x="641" y="247"/>
                    </a:lnTo>
                    <a:lnTo>
                      <a:pt x="688" y="242"/>
                    </a:lnTo>
                    <a:lnTo>
                      <a:pt x="736" y="237"/>
                    </a:lnTo>
                    <a:lnTo>
                      <a:pt x="785" y="231"/>
                    </a:lnTo>
                    <a:lnTo>
                      <a:pt x="834" y="223"/>
                    </a:lnTo>
                    <a:lnTo>
                      <a:pt x="882" y="214"/>
                    </a:lnTo>
                    <a:lnTo>
                      <a:pt x="928" y="203"/>
                    </a:lnTo>
                    <a:lnTo>
                      <a:pt x="951" y="197"/>
                    </a:lnTo>
                    <a:lnTo>
                      <a:pt x="973" y="191"/>
                    </a:lnTo>
                    <a:lnTo>
                      <a:pt x="993" y="185"/>
                    </a:lnTo>
                    <a:lnTo>
                      <a:pt x="1013" y="178"/>
                    </a:lnTo>
                    <a:lnTo>
                      <a:pt x="1032" y="171"/>
                    </a:lnTo>
                    <a:lnTo>
                      <a:pt x="1049" y="164"/>
                    </a:lnTo>
                    <a:lnTo>
                      <a:pt x="1066" y="156"/>
                    </a:lnTo>
                    <a:lnTo>
                      <a:pt x="1081" y="148"/>
                    </a:lnTo>
                    <a:lnTo>
                      <a:pt x="1096" y="140"/>
                    </a:lnTo>
                    <a:lnTo>
                      <a:pt x="1108" y="131"/>
                    </a:lnTo>
                    <a:lnTo>
                      <a:pt x="1119" y="122"/>
                    </a:lnTo>
                    <a:lnTo>
                      <a:pt x="1127" y="112"/>
                    </a:lnTo>
                    <a:lnTo>
                      <a:pt x="1135" y="102"/>
                    </a:lnTo>
                    <a:lnTo>
                      <a:pt x="1140" y="93"/>
                    </a:lnTo>
                    <a:lnTo>
                      <a:pt x="1143" y="83"/>
                    </a:lnTo>
                    <a:lnTo>
                      <a:pt x="1144" y="72"/>
                    </a:lnTo>
                    <a:lnTo>
                      <a:pt x="1144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29" name="Freeform 141"/>
              <p:cNvSpPr>
                <a:spLocks/>
              </p:cNvSpPr>
              <p:nvPr/>
            </p:nvSpPr>
            <p:spPr bwMode="auto">
              <a:xfrm>
                <a:off x="1449305" y="2470670"/>
                <a:ext cx="133350" cy="30163"/>
              </a:xfrm>
              <a:custGeom>
                <a:avLst/>
                <a:gdLst>
                  <a:gd name="T0" fmla="*/ 11 w 1177"/>
                  <a:gd name="T1" fmla="*/ 124 h 266"/>
                  <a:gd name="T2" fmla="*/ 60 w 1177"/>
                  <a:gd name="T3" fmla="*/ 100 h 266"/>
                  <a:gd name="T4" fmla="*/ 114 w 1177"/>
                  <a:gd name="T5" fmla="*/ 76 h 266"/>
                  <a:gd name="T6" fmla="*/ 185 w 1177"/>
                  <a:gd name="T7" fmla="*/ 52 h 266"/>
                  <a:gd name="T8" fmla="*/ 271 w 1177"/>
                  <a:gd name="T9" fmla="*/ 30 h 266"/>
                  <a:gd name="T10" fmla="*/ 346 w 1177"/>
                  <a:gd name="T11" fmla="*/ 16 h 266"/>
                  <a:gd name="T12" fmla="*/ 399 w 1177"/>
                  <a:gd name="T13" fmla="*/ 9 h 266"/>
                  <a:gd name="T14" fmla="*/ 457 w 1177"/>
                  <a:gd name="T15" fmla="*/ 3 h 266"/>
                  <a:gd name="T16" fmla="*/ 517 w 1177"/>
                  <a:gd name="T17" fmla="*/ 1 h 266"/>
                  <a:gd name="T18" fmla="*/ 575 w 1177"/>
                  <a:gd name="T19" fmla="*/ 1 h 266"/>
                  <a:gd name="T20" fmla="*/ 627 w 1177"/>
                  <a:gd name="T21" fmla="*/ 3 h 266"/>
                  <a:gd name="T22" fmla="*/ 709 w 1177"/>
                  <a:gd name="T23" fmla="*/ 12 h 266"/>
                  <a:gd name="T24" fmla="*/ 815 w 1177"/>
                  <a:gd name="T25" fmla="*/ 30 h 266"/>
                  <a:gd name="T26" fmla="*/ 918 w 1177"/>
                  <a:gd name="T27" fmla="*/ 52 h 266"/>
                  <a:gd name="T28" fmla="*/ 1010 w 1177"/>
                  <a:gd name="T29" fmla="*/ 76 h 266"/>
                  <a:gd name="T30" fmla="*/ 1086 w 1177"/>
                  <a:gd name="T31" fmla="*/ 100 h 266"/>
                  <a:gd name="T32" fmla="*/ 1161 w 1177"/>
                  <a:gd name="T33" fmla="*/ 124 h 266"/>
                  <a:gd name="T34" fmla="*/ 1176 w 1177"/>
                  <a:gd name="T35" fmla="*/ 142 h 266"/>
                  <a:gd name="T36" fmla="*/ 1168 w 1177"/>
                  <a:gd name="T37" fmla="*/ 164 h 266"/>
                  <a:gd name="T38" fmla="*/ 1153 w 1177"/>
                  <a:gd name="T39" fmla="*/ 184 h 266"/>
                  <a:gd name="T40" fmla="*/ 1131 w 1177"/>
                  <a:gd name="T41" fmla="*/ 200 h 266"/>
                  <a:gd name="T42" fmla="*/ 1102 w 1177"/>
                  <a:gd name="T43" fmla="*/ 215 h 266"/>
                  <a:gd name="T44" fmla="*/ 1069 w 1177"/>
                  <a:gd name="T45" fmla="*/ 228 h 266"/>
                  <a:gd name="T46" fmla="*/ 1031 w 1177"/>
                  <a:gd name="T47" fmla="*/ 238 h 266"/>
                  <a:gd name="T48" fmla="*/ 988 w 1177"/>
                  <a:gd name="T49" fmla="*/ 246 h 266"/>
                  <a:gd name="T50" fmla="*/ 918 w 1177"/>
                  <a:gd name="T51" fmla="*/ 255 h 266"/>
                  <a:gd name="T52" fmla="*/ 815 w 1177"/>
                  <a:gd name="T53" fmla="*/ 262 h 266"/>
                  <a:gd name="T54" fmla="*/ 654 w 1177"/>
                  <a:gd name="T55" fmla="*/ 266 h 266"/>
                  <a:gd name="T56" fmla="*/ 428 w 1177"/>
                  <a:gd name="T57" fmla="*/ 266 h 266"/>
                  <a:gd name="T58" fmla="*/ 271 w 1177"/>
                  <a:gd name="T59" fmla="*/ 262 h 266"/>
                  <a:gd name="T60" fmla="*/ 185 w 1177"/>
                  <a:gd name="T61" fmla="*/ 255 h 266"/>
                  <a:gd name="T62" fmla="*/ 130 w 1177"/>
                  <a:gd name="T63" fmla="*/ 246 h 266"/>
                  <a:gd name="T64" fmla="*/ 99 w 1177"/>
                  <a:gd name="T65" fmla="*/ 238 h 266"/>
                  <a:gd name="T66" fmla="*/ 72 w 1177"/>
                  <a:gd name="T67" fmla="*/ 228 h 266"/>
                  <a:gd name="T68" fmla="*/ 49 w 1177"/>
                  <a:gd name="T69" fmla="*/ 215 h 266"/>
                  <a:gd name="T70" fmla="*/ 30 w 1177"/>
                  <a:gd name="T71" fmla="*/ 200 h 266"/>
                  <a:gd name="T72" fmla="*/ 16 w 1177"/>
                  <a:gd name="T73" fmla="*/ 184 h 266"/>
                  <a:gd name="T74" fmla="*/ 6 w 1177"/>
                  <a:gd name="T75" fmla="*/ 164 h 266"/>
                  <a:gd name="T76" fmla="*/ 1 w 1177"/>
                  <a:gd name="T77" fmla="*/ 142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77" h="266">
                    <a:moveTo>
                      <a:pt x="0" y="129"/>
                    </a:moveTo>
                    <a:lnTo>
                      <a:pt x="11" y="124"/>
                    </a:lnTo>
                    <a:lnTo>
                      <a:pt x="39" y="109"/>
                    </a:lnTo>
                    <a:lnTo>
                      <a:pt x="60" y="100"/>
                    </a:lnTo>
                    <a:lnTo>
                      <a:pt x="85" y="88"/>
                    </a:lnTo>
                    <a:lnTo>
                      <a:pt x="114" y="76"/>
                    </a:lnTo>
                    <a:lnTo>
                      <a:pt x="148" y="64"/>
                    </a:lnTo>
                    <a:lnTo>
                      <a:pt x="185" y="52"/>
                    </a:lnTo>
                    <a:lnTo>
                      <a:pt x="226" y="41"/>
                    </a:lnTo>
                    <a:lnTo>
                      <a:pt x="271" y="30"/>
                    </a:lnTo>
                    <a:lnTo>
                      <a:pt x="320" y="20"/>
                    </a:lnTo>
                    <a:lnTo>
                      <a:pt x="346" y="16"/>
                    </a:lnTo>
                    <a:lnTo>
                      <a:pt x="372" y="12"/>
                    </a:lnTo>
                    <a:lnTo>
                      <a:pt x="399" y="9"/>
                    </a:lnTo>
                    <a:lnTo>
                      <a:pt x="428" y="6"/>
                    </a:lnTo>
                    <a:lnTo>
                      <a:pt x="457" y="3"/>
                    </a:lnTo>
                    <a:lnTo>
                      <a:pt x="487" y="2"/>
                    </a:lnTo>
                    <a:lnTo>
                      <a:pt x="517" y="1"/>
                    </a:lnTo>
                    <a:lnTo>
                      <a:pt x="548" y="0"/>
                    </a:lnTo>
                    <a:lnTo>
                      <a:pt x="575" y="1"/>
                    </a:lnTo>
                    <a:lnTo>
                      <a:pt x="601" y="2"/>
                    </a:lnTo>
                    <a:lnTo>
                      <a:pt x="627" y="3"/>
                    </a:lnTo>
                    <a:lnTo>
                      <a:pt x="654" y="6"/>
                    </a:lnTo>
                    <a:lnTo>
                      <a:pt x="709" y="12"/>
                    </a:lnTo>
                    <a:lnTo>
                      <a:pt x="762" y="20"/>
                    </a:lnTo>
                    <a:lnTo>
                      <a:pt x="815" y="30"/>
                    </a:lnTo>
                    <a:lnTo>
                      <a:pt x="868" y="41"/>
                    </a:lnTo>
                    <a:lnTo>
                      <a:pt x="918" y="52"/>
                    </a:lnTo>
                    <a:lnTo>
                      <a:pt x="965" y="64"/>
                    </a:lnTo>
                    <a:lnTo>
                      <a:pt x="1010" y="76"/>
                    </a:lnTo>
                    <a:lnTo>
                      <a:pt x="1050" y="88"/>
                    </a:lnTo>
                    <a:lnTo>
                      <a:pt x="1086" y="100"/>
                    </a:lnTo>
                    <a:lnTo>
                      <a:pt x="1118" y="109"/>
                    </a:lnTo>
                    <a:lnTo>
                      <a:pt x="1161" y="124"/>
                    </a:lnTo>
                    <a:lnTo>
                      <a:pt x="1177" y="129"/>
                    </a:lnTo>
                    <a:lnTo>
                      <a:pt x="1176" y="142"/>
                    </a:lnTo>
                    <a:lnTo>
                      <a:pt x="1173" y="153"/>
                    </a:lnTo>
                    <a:lnTo>
                      <a:pt x="1168" y="164"/>
                    </a:lnTo>
                    <a:lnTo>
                      <a:pt x="1161" y="174"/>
                    </a:lnTo>
                    <a:lnTo>
                      <a:pt x="1153" y="184"/>
                    </a:lnTo>
                    <a:lnTo>
                      <a:pt x="1143" y="192"/>
                    </a:lnTo>
                    <a:lnTo>
                      <a:pt x="1131" y="200"/>
                    </a:lnTo>
                    <a:lnTo>
                      <a:pt x="1118" y="208"/>
                    </a:lnTo>
                    <a:lnTo>
                      <a:pt x="1102" y="215"/>
                    </a:lnTo>
                    <a:lnTo>
                      <a:pt x="1086" y="222"/>
                    </a:lnTo>
                    <a:lnTo>
                      <a:pt x="1069" y="228"/>
                    </a:lnTo>
                    <a:lnTo>
                      <a:pt x="1050" y="233"/>
                    </a:lnTo>
                    <a:lnTo>
                      <a:pt x="1031" y="238"/>
                    </a:lnTo>
                    <a:lnTo>
                      <a:pt x="1010" y="242"/>
                    </a:lnTo>
                    <a:lnTo>
                      <a:pt x="988" y="246"/>
                    </a:lnTo>
                    <a:lnTo>
                      <a:pt x="965" y="249"/>
                    </a:lnTo>
                    <a:lnTo>
                      <a:pt x="918" y="255"/>
                    </a:lnTo>
                    <a:lnTo>
                      <a:pt x="868" y="259"/>
                    </a:lnTo>
                    <a:lnTo>
                      <a:pt x="815" y="262"/>
                    </a:lnTo>
                    <a:lnTo>
                      <a:pt x="762" y="264"/>
                    </a:lnTo>
                    <a:lnTo>
                      <a:pt x="654" y="266"/>
                    </a:lnTo>
                    <a:lnTo>
                      <a:pt x="548" y="266"/>
                    </a:lnTo>
                    <a:lnTo>
                      <a:pt x="428" y="266"/>
                    </a:lnTo>
                    <a:lnTo>
                      <a:pt x="320" y="264"/>
                    </a:lnTo>
                    <a:lnTo>
                      <a:pt x="271" y="262"/>
                    </a:lnTo>
                    <a:lnTo>
                      <a:pt x="226" y="259"/>
                    </a:lnTo>
                    <a:lnTo>
                      <a:pt x="185" y="255"/>
                    </a:lnTo>
                    <a:lnTo>
                      <a:pt x="148" y="249"/>
                    </a:lnTo>
                    <a:lnTo>
                      <a:pt x="130" y="246"/>
                    </a:lnTo>
                    <a:lnTo>
                      <a:pt x="114" y="242"/>
                    </a:lnTo>
                    <a:lnTo>
                      <a:pt x="99" y="238"/>
                    </a:lnTo>
                    <a:lnTo>
                      <a:pt x="85" y="233"/>
                    </a:lnTo>
                    <a:lnTo>
                      <a:pt x="72" y="228"/>
                    </a:lnTo>
                    <a:lnTo>
                      <a:pt x="60" y="222"/>
                    </a:lnTo>
                    <a:lnTo>
                      <a:pt x="49" y="215"/>
                    </a:lnTo>
                    <a:lnTo>
                      <a:pt x="39" y="208"/>
                    </a:lnTo>
                    <a:lnTo>
                      <a:pt x="30" y="200"/>
                    </a:lnTo>
                    <a:lnTo>
                      <a:pt x="23" y="192"/>
                    </a:lnTo>
                    <a:lnTo>
                      <a:pt x="16" y="184"/>
                    </a:lnTo>
                    <a:lnTo>
                      <a:pt x="11" y="174"/>
                    </a:lnTo>
                    <a:lnTo>
                      <a:pt x="6" y="164"/>
                    </a:lnTo>
                    <a:lnTo>
                      <a:pt x="3" y="153"/>
                    </a:lnTo>
                    <a:lnTo>
                      <a:pt x="1" y="142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30" name="Freeform 142"/>
              <p:cNvSpPr>
                <a:spLocks/>
              </p:cNvSpPr>
              <p:nvPr/>
            </p:nvSpPr>
            <p:spPr bwMode="auto">
              <a:xfrm>
                <a:off x="1449305" y="2484958"/>
                <a:ext cx="133350" cy="33338"/>
              </a:xfrm>
              <a:custGeom>
                <a:avLst/>
                <a:gdLst>
                  <a:gd name="T0" fmla="*/ 1176 w 1177"/>
                  <a:gd name="T1" fmla="*/ 13 h 298"/>
                  <a:gd name="T2" fmla="*/ 1168 w 1177"/>
                  <a:gd name="T3" fmla="*/ 35 h 298"/>
                  <a:gd name="T4" fmla="*/ 1153 w 1177"/>
                  <a:gd name="T5" fmla="*/ 55 h 298"/>
                  <a:gd name="T6" fmla="*/ 1131 w 1177"/>
                  <a:gd name="T7" fmla="*/ 71 h 298"/>
                  <a:gd name="T8" fmla="*/ 1102 w 1177"/>
                  <a:gd name="T9" fmla="*/ 86 h 298"/>
                  <a:gd name="T10" fmla="*/ 1069 w 1177"/>
                  <a:gd name="T11" fmla="*/ 99 h 298"/>
                  <a:gd name="T12" fmla="*/ 1031 w 1177"/>
                  <a:gd name="T13" fmla="*/ 109 h 298"/>
                  <a:gd name="T14" fmla="*/ 988 w 1177"/>
                  <a:gd name="T15" fmla="*/ 117 h 298"/>
                  <a:gd name="T16" fmla="*/ 918 w 1177"/>
                  <a:gd name="T17" fmla="*/ 126 h 298"/>
                  <a:gd name="T18" fmla="*/ 815 w 1177"/>
                  <a:gd name="T19" fmla="*/ 133 h 298"/>
                  <a:gd name="T20" fmla="*/ 654 w 1177"/>
                  <a:gd name="T21" fmla="*/ 137 h 298"/>
                  <a:gd name="T22" fmla="*/ 428 w 1177"/>
                  <a:gd name="T23" fmla="*/ 137 h 298"/>
                  <a:gd name="T24" fmla="*/ 271 w 1177"/>
                  <a:gd name="T25" fmla="*/ 133 h 298"/>
                  <a:gd name="T26" fmla="*/ 185 w 1177"/>
                  <a:gd name="T27" fmla="*/ 126 h 298"/>
                  <a:gd name="T28" fmla="*/ 130 w 1177"/>
                  <a:gd name="T29" fmla="*/ 117 h 298"/>
                  <a:gd name="T30" fmla="*/ 99 w 1177"/>
                  <a:gd name="T31" fmla="*/ 109 h 298"/>
                  <a:gd name="T32" fmla="*/ 72 w 1177"/>
                  <a:gd name="T33" fmla="*/ 99 h 298"/>
                  <a:gd name="T34" fmla="*/ 49 w 1177"/>
                  <a:gd name="T35" fmla="*/ 86 h 298"/>
                  <a:gd name="T36" fmla="*/ 30 w 1177"/>
                  <a:gd name="T37" fmla="*/ 71 h 298"/>
                  <a:gd name="T38" fmla="*/ 16 w 1177"/>
                  <a:gd name="T39" fmla="*/ 55 h 298"/>
                  <a:gd name="T40" fmla="*/ 6 w 1177"/>
                  <a:gd name="T41" fmla="*/ 35 h 298"/>
                  <a:gd name="T42" fmla="*/ 1 w 1177"/>
                  <a:gd name="T43" fmla="*/ 13 h 298"/>
                  <a:gd name="T44" fmla="*/ 0 w 1177"/>
                  <a:gd name="T45" fmla="*/ 137 h 298"/>
                  <a:gd name="T46" fmla="*/ 39 w 1177"/>
                  <a:gd name="T47" fmla="*/ 162 h 298"/>
                  <a:gd name="T48" fmla="*/ 85 w 1177"/>
                  <a:gd name="T49" fmla="*/ 188 h 298"/>
                  <a:gd name="T50" fmla="*/ 148 w 1177"/>
                  <a:gd name="T51" fmla="*/ 218 h 298"/>
                  <a:gd name="T52" fmla="*/ 226 w 1177"/>
                  <a:gd name="T53" fmla="*/ 248 h 298"/>
                  <a:gd name="T54" fmla="*/ 271 w 1177"/>
                  <a:gd name="T55" fmla="*/ 261 h 298"/>
                  <a:gd name="T56" fmla="*/ 320 w 1177"/>
                  <a:gd name="T57" fmla="*/ 273 h 298"/>
                  <a:gd name="T58" fmla="*/ 372 w 1177"/>
                  <a:gd name="T59" fmla="*/ 283 h 298"/>
                  <a:gd name="T60" fmla="*/ 428 w 1177"/>
                  <a:gd name="T61" fmla="*/ 291 h 298"/>
                  <a:gd name="T62" fmla="*/ 487 w 1177"/>
                  <a:gd name="T63" fmla="*/ 296 h 298"/>
                  <a:gd name="T64" fmla="*/ 548 w 1177"/>
                  <a:gd name="T65" fmla="*/ 298 h 298"/>
                  <a:gd name="T66" fmla="*/ 601 w 1177"/>
                  <a:gd name="T67" fmla="*/ 296 h 298"/>
                  <a:gd name="T68" fmla="*/ 654 w 1177"/>
                  <a:gd name="T69" fmla="*/ 291 h 298"/>
                  <a:gd name="T70" fmla="*/ 709 w 1177"/>
                  <a:gd name="T71" fmla="*/ 283 h 298"/>
                  <a:gd name="T72" fmla="*/ 762 w 1177"/>
                  <a:gd name="T73" fmla="*/ 273 h 298"/>
                  <a:gd name="T74" fmla="*/ 868 w 1177"/>
                  <a:gd name="T75" fmla="*/ 248 h 298"/>
                  <a:gd name="T76" fmla="*/ 965 w 1177"/>
                  <a:gd name="T77" fmla="*/ 218 h 298"/>
                  <a:gd name="T78" fmla="*/ 1050 w 1177"/>
                  <a:gd name="T79" fmla="*/ 188 h 298"/>
                  <a:gd name="T80" fmla="*/ 1118 w 1177"/>
                  <a:gd name="T81" fmla="*/ 162 h 298"/>
                  <a:gd name="T82" fmla="*/ 1177 w 1177"/>
                  <a:gd name="T83" fmla="*/ 137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77" h="298">
                    <a:moveTo>
                      <a:pt x="1177" y="0"/>
                    </a:moveTo>
                    <a:lnTo>
                      <a:pt x="1176" y="13"/>
                    </a:lnTo>
                    <a:lnTo>
                      <a:pt x="1173" y="24"/>
                    </a:lnTo>
                    <a:lnTo>
                      <a:pt x="1168" y="35"/>
                    </a:lnTo>
                    <a:lnTo>
                      <a:pt x="1161" y="45"/>
                    </a:lnTo>
                    <a:lnTo>
                      <a:pt x="1153" y="55"/>
                    </a:lnTo>
                    <a:lnTo>
                      <a:pt x="1143" y="63"/>
                    </a:lnTo>
                    <a:lnTo>
                      <a:pt x="1131" y="71"/>
                    </a:lnTo>
                    <a:lnTo>
                      <a:pt x="1118" y="79"/>
                    </a:lnTo>
                    <a:lnTo>
                      <a:pt x="1102" y="86"/>
                    </a:lnTo>
                    <a:lnTo>
                      <a:pt x="1086" y="93"/>
                    </a:lnTo>
                    <a:lnTo>
                      <a:pt x="1069" y="99"/>
                    </a:lnTo>
                    <a:lnTo>
                      <a:pt x="1050" y="104"/>
                    </a:lnTo>
                    <a:lnTo>
                      <a:pt x="1031" y="109"/>
                    </a:lnTo>
                    <a:lnTo>
                      <a:pt x="1010" y="113"/>
                    </a:lnTo>
                    <a:lnTo>
                      <a:pt x="988" y="117"/>
                    </a:lnTo>
                    <a:lnTo>
                      <a:pt x="965" y="120"/>
                    </a:lnTo>
                    <a:lnTo>
                      <a:pt x="918" y="126"/>
                    </a:lnTo>
                    <a:lnTo>
                      <a:pt x="868" y="130"/>
                    </a:lnTo>
                    <a:lnTo>
                      <a:pt x="815" y="133"/>
                    </a:lnTo>
                    <a:lnTo>
                      <a:pt x="762" y="135"/>
                    </a:lnTo>
                    <a:lnTo>
                      <a:pt x="654" y="137"/>
                    </a:lnTo>
                    <a:lnTo>
                      <a:pt x="548" y="137"/>
                    </a:lnTo>
                    <a:lnTo>
                      <a:pt x="428" y="137"/>
                    </a:lnTo>
                    <a:lnTo>
                      <a:pt x="320" y="135"/>
                    </a:lnTo>
                    <a:lnTo>
                      <a:pt x="271" y="133"/>
                    </a:lnTo>
                    <a:lnTo>
                      <a:pt x="226" y="130"/>
                    </a:lnTo>
                    <a:lnTo>
                      <a:pt x="185" y="126"/>
                    </a:lnTo>
                    <a:lnTo>
                      <a:pt x="148" y="120"/>
                    </a:lnTo>
                    <a:lnTo>
                      <a:pt x="130" y="117"/>
                    </a:lnTo>
                    <a:lnTo>
                      <a:pt x="114" y="113"/>
                    </a:lnTo>
                    <a:lnTo>
                      <a:pt x="99" y="109"/>
                    </a:lnTo>
                    <a:lnTo>
                      <a:pt x="85" y="104"/>
                    </a:lnTo>
                    <a:lnTo>
                      <a:pt x="72" y="99"/>
                    </a:lnTo>
                    <a:lnTo>
                      <a:pt x="60" y="93"/>
                    </a:lnTo>
                    <a:lnTo>
                      <a:pt x="49" y="86"/>
                    </a:lnTo>
                    <a:lnTo>
                      <a:pt x="39" y="79"/>
                    </a:lnTo>
                    <a:lnTo>
                      <a:pt x="30" y="71"/>
                    </a:lnTo>
                    <a:lnTo>
                      <a:pt x="23" y="63"/>
                    </a:lnTo>
                    <a:lnTo>
                      <a:pt x="16" y="55"/>
                    </a:lnTo>
                    <a:lnTo>
                      <a:pt x="11" y="45"/>
                    </a:lnTo>
                    <a:lnTo>
                      <a:pt x="6" y="35"/>
                    </a:lnTo>
                    <a:lnTo>
                      <a:pt x="3" y="24"/>
                    </a:lnTo>
                    <a:lnTo>
                      <a:pt x="1" y="13"/>
                    </a:lnTo>
                    <a:lnTo>
                      <a:pt x="0" y="0"/>
                    </a:lnTo>
                    <a:lnTo>
                      <a:pt x="0" y="137"/>
                    </a:lnTo>
                    <a:lnTo>
                      <a:pt x="11" y="144"/>
                    </a:lnTo>
                    <a:lnTo>
                      <a:pt x="39" y="162"/>
                    </a:lnTo>
                    <a:lnTo>
                      <a:pt x="60" y="174"/>
                    </a:lnTo>
                    <a:lnTo>
                      <a:pt x="85" y="188"/>
                    </a:lnTo>
                    <a:lnTo>
                      <a:pt x="114" y="202"/>
                    </a:lnTo>
                    <a:lnTo>
                      <a:pt x="148" y="218"/>
                    </a:lnTo>
                    <a:lnTo>
                      <a:pt x="185" y="233"/>
                    </a:lnTo>
                    <a:lnTo>
                      <a:pt x="226" y="248"/>
                    </a:lnTo>
                    <a:lnTo>
                      <a:pt x="248" y="254"/>
                    </a:lnTo>
                    <a:lnTo>
                      <a:pt x="271" y="261"/>
                    </a:lnTo>
                    <a:lnTo>
                      <a:pt x="296" y="267"/>
                    </a:lnTo>
                    <a:lnTo>
                      <a:pt x="320" y="273"/>
                    </a:lnTo>
                    <a:lnTo>
                      <a:pt x="346" y="279"/>
                    </a:lnTo>
                    <a:lnTo>
                      <a:pt x="372" y="283"/>
                    </a:lnTo>
                    <a:lnTo>
                      <a:pt x="399" y="288"/>
                    </a:lnTo>
                    <a:lnTo>
                      <a:pt x="428" y="291"/>
                    </a:lnTo>
                    <a:lnTo>
                      <a:pt x="457" y="294"/>
                    </a:lnTo>
                    <a:lnTo>
                      <a:pt x="487" y="296"/>
                    </a:lnTo>
                    <a:lnTo>
                      <a:pt x="517" y="298"/>
                    </a:lnTo>
                    <a:lnTo>
                      <a:pt x="548" y="298"/>
                    </a:lnTo>
                    <a:lnTo>
                      <a:pt x="575" y="298"/>
                    </a:lnTo>
                    <a:lnTo>
                      <a:pt x="601" y="296"/>
                    </a:lnTo>
                    <a:lnTo>
                      <a:pt x="627" y="294"/>
                    </a:lnTo>
                    <a:lnTo>
                      <a:pt x="654" y="291"/>
                    </a:lnTo>
                    <a:lnTo>
                      <a:pt x="681" y="288"/>
                    </a:lnTo>
                    <a:lnTo>
                      <a:pt x="709" y="283"/>
                    </a:lnTo>
                    <a:lnTo>
                      <a:pt x="736" y="279"/>
                    </a:lnTo>
                    <a:lnTo>
                      <a:pt x="762" y="273"/>
                    </a:lnTo>
                    <a:lnTo>
                      <a:pt x="815" y="261"/>
                    </a:lnTo>
                    <a:lnTo>
                      <a:pt x="868" y="248"/>
                    </a:lnTo>
                    <a:lnTo>
                      <a:pt x="918" y="233"/>
                    </a:lnTo>
                    <a:lnTo>
                      <a:pt x="965" y="218"/>
                    </a:lnTo>
                    <a:lnTo>
                      <a:pt x="1010" y="202"/>
                    </a:lnTo>
                    <a:lnTo>
                      <a:pt x="1050" y="188"/>
                    </a:lnTo>
                    <a:lnTo>
                      <a:pt x="1086" y="174"/>
                    </a:lnTo>
                    <a:lnTo>
                      <a:pt x="1118" y="162"/>
                    </a:lnTo>
                    <a:lnTo>
                      <a:pt x="1161" y="144"/>
                    </a:lnTo>
                    <a:lnTo>
                      <a:pt x="1177" y="137"/>
                    </a:lnTo>
                    <a:lnTo>
                      <a:pt x="1177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31" name="Freeform 143"/>
              <p:cNvSpPr>
                <a:spLocks/>
              </p:cNvSpPr>
              <p:nvPr/>
            </p:nvSpPr>
            <p:spPr bwMode="auto">
              <a:xfrm>
                <a:off x="1449305" y="2457970"/>
                <a:ext cx="133350" cy="26988"/>
              </a:xfrm>
              <a:custGeom>
                <a:avLst/>
                <a:gdLst>
                  <a:gd name="T0" fmla="*/ 1 w 1177"/>
                  <a:gd name="T1" fmla="*/ 66 h 242"/>
                  <a:gd name="T2" fmla="*/ 6 w 1177"/>
                  <a:gd name="T3" fmla="*/ 54 h 242"/>
                  <a:gd name="T4" fmla="*/ 16 w 1177"/>
                  <a:gd name="T5" fmla="*/ 44 h 242"/>
                  <a:gd name="T6" fmla="*/ 30 w 1177"/>
                  <a:gd name="T7" fmla="*/ 35 h 242"/>
                  <a:gd name="T8" fmla="*/ 49 w 1177"/>
                  <a:gd name="T9" fmla="*/ 27 h 242"/>
                  <a:gd name="T10" fmla="*/ 72 w 1177"/>
                  <a:gd name="T11" fmla="*/ 21 h 242"/>
                  <a:gd name="T12" fmla="*/ 114 w 1177"/>
                  <a:gd name="T13" fmla="*/ 13 h 242"/>
                  <a:gd name="T14" fmla="*/ 185 w 1177"/>
                  <a:gd name="T15" fmla="*/ 6 h 242"/>
                  <a:gd name="T16" fmla="*/ 271 w 1177"/>
                  <a:gd name="T17" fmla="*/ 2 h 242"/>
                  <a:gd name="T18" fmla="*/ 428 w 1177"/>
                  <a:gd name="T19" fmla="*/ 0 h 242"/>
                  <a:gd name="T20" fmla="*/ 654 w 1177"/>
                  <a:gd name="T21" fmla="*/ 0 h 242"/>
                  <a:gd name="T22" fmla="*/ 815 w 1177"/>
                  <a:gd name="T23" fmla="*/ 2 h 242"/>
                  <a:gd name="T24" fmla="*/ 918 w 1177"/>
                  <a:gd name="T25" fmla="*/ 6 h 242"/>
                  <a:gd name="T26" fmla="*/ 1010 w 1177"/>
                  <a:gd name="T27" fmla="*/ 13 h 242"/>
                  <a:gd name="T28" fmla="*/ 1069 w 1177"/>
                  <a:gd name="T29" fmla="*/ 21 h 242"/>
                  <a:gd name="T30" fmla="*/ 1102 w 1177"/>
                  <a:gd name="T31" fmla="*/ 27 h 242"/>
                  <a:gd name="T32" fmla="*/ 1131 w 1177"/>
                  <a:gd name="T33" fmla="*/ 35 h 242"/>
                  <a:gd name="T34" fmla="*/ 1153 w 1177"/>
                  <a:gd name="T35" fmla="*/ 44 h 242"/>
                  <a:gd name="T36" fmla="*/ 1168 w 1177"/>
                  <a:gd name="T37" fmla="*/ 54 h 242"/>
                  <a:gd name="T38" fmla="*/ 1176 w 1177"/>
                  <a:gd name="T39" fmla="*/ 66 h 242"/>
                  <a:gd name="T40" fmla="*/ 1176 w 1177"/>
                  <a:gd name="T41" fmla="*/ 76 h 242"/>
                  <a:gd name="T42" fmla="*/ 1168 w 1177"/>
                  <a:gd name="T43" fmla="*/ 87 h 242"/>
                  <a:gd name="T44" fmla="*/ 1153 w 1177"/>
                  <a:gd name="T45" fmla="*/ 98 h 242"/>
                  <a:gd name="T46" fmla="*/ 1131 w 1177"/>
                  <a:gd name="T47" fmla="*/ 110 h 242"/>
                  <a:gd name="T48" fmla="*/ 1086 w 1177"/>
                  <a:gd name="T49" fmla="*/ 130 h 242"/>
                  <a:gd name="T50" fmla="*/ 1010 w 1177"/>
                  <a:gd name="T51" fmla="*/ 158 h 242"/>
                  <a:gd name="T52" fmla="*/ 918 w 1177"/>
                  <a:gd name="T53" fmla="*/ 186 h 242"/>
                  <a:gd name="T54" fmla="*/ 815 w 1177"/>
                  <a:gd name="T55" fmla="*/ 211 h 242"/>
                  <a:gd name="T56" fmla="*/ 736 w 1177"/>
                  <a:gd name="T57" fmla="*/ 226 h 242"/>
                  <a:gd name="T58" fmla="*/ 681 w 1177"/>
                  <a:gd name="T59" fmla="*/ 234 h 242"/>
                  <a:gd name="T60" fmla="*/ 627 w 1177"/>
                  <a:gd name="T61" fmla="*/ 239 h 242"/>
                  <a:gd name="T62" fmla="*/ 575 w 1177"/>
                  <a:gd name="T63" fmla="*/ 242 h 242"/>
                  <a:gd name="T64" fmla="*/ 517 w 1177"/>
                  <a:gd name="T65" fmla="*/ 242 h 242"/>
                  <a:gd name="T66" fmla="*/ 457 w 1177"/>
                  <a:gd name="T67" fmla="*/ 239 h 242"/>
                  <a:gd name="T68" fmla="*/ 399 w 1177"/>
                  <a:gd name="T69" fmla="*/ 234 h 242"/>
                  <a:gd name="T70" fmla="*/ 346 w 1177"/>
                  <a:gd name="T71" fmla="*/ 226 h 242"/>
                  <a:gd name="T72" fmla="*/ 296 w 1177"/>
                  <a:gd name="T73" fmla="*/ 217 h 242"/>
                  <a:gd name="T74" fmla="*/ 248 w 1177"/>
                  <a:gd name="T75" fmla="*/ 205 h 242"/>
                  <a:gd name="T76" fmla="*/ 205 w 1177"/>
                  <a:gd name="T77" fmla="*/ 192 h 242"/>
                  <a:gd name="T78" fmla="*/ 166 w 1177"/>
                  <a:gd name="T79" fmla="*/ 179 h 242"/>
                  <a:gd name="T80" fmla="*/ 114 w 1177"/>
                  <a:gd name="T81" fmla="*/ 158 h 242"/>
                  <a:gd name="T82" fmla="*/ 60 w 1177"/>
                  <a:gd name="T83" fmla="*/ 130 h 242"/>
                  <a:gd name="T84" fmla="*/ 30 w 1177"/>
                  <a:gd name="T85" fmla="*/ 110 h 242"/>
                  <a:gd name="T86" fmla="*/ 16 w 1177"/>
                  <a:gd name="T87" fmla="*/ 98 h 242"/>
                  <a:gd name="T88" fmla="*/ 6 w 1177"/>
                  <a:gd name="T89" fmla="*/ 87 h 242"/>
                  <a:gd name="T90" fmla="*/ 1 w 1177"/>
                  <a:gd name="T91" fmla="*/ 76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77" h="242">
                    <a:moveTo>
                      <a:pt x="0" y="72"/>
                    </a:moveTo>
                    <a:lnTo>
                      <a:pt x="1" y="66"/>
                    </a:lnTo>
                    <a:lnTo>
                      <a:pt x="3" y="60"/>
                    </a:lnTo>
                    <a:lnTo>
                      <a:pt x="6" y="54"/>
                    </a:lnTo>
                    <a:lnTo>
                      <a:pt x="11" y="48"/>
                    </a:lnTo>
                    <a:lnTo>
                      <a:pt x="16" y="44"/>
                    </a:lnTo>
                    <a:lnTo>
                      <a:pt x="23" y="39"/>
                    </a:lnTo>
                    <a:lnTo>
                      <a:pt x="30" y="35"/>
                    </a:lnTo>
                    <a:lnTo>
                      <a:pt x="39" y="31"/>
                    </a:lnTo>
                    <a:lnTo>
                      <a:pt x="49" y="27"/>
                    </a:lnTo>
                    <a:lnTo>
                      <a:pt x="60" y="24"/>
                    </a:lnTo>
                    <a:lnTo>
                      <a:pt x="72" y="21"/>
                    </a:lnTo>
                    <a:lnTo>
                      <a:pt x="85" y="18"/>
                    </a:lnTo>
                    <a:lnTo>
                      <a:pt x="114" y="13"/>
                    </a:lnTo>
                    <a:lnTo>
                      <a:pt x="148" y="9"/>
                    </a:lnTo>
                    <a:lnTo>
                      <a:pt x="185" y="6"/>
                    </a:lnTo>
                    <a:lnTo>
                      <a:pt x="226" y="4"/>
                    </a:lnTo>
                    <a:lnTo>
                      <a:pt x="271" y="2"/>
                    </a:lnTo>
                    <a:lnTo>
                      <a:pt x="320" y="1"/>
                    </a:lnTo>
                    <a:lnTo>
                      <a:pt x="428" y="0"/>
                    </a:lnTo>
                    <a:lnTo>
                      <a:pt x="548" y="0"/>
                    </a:lnTo>
                    <a:lnTo>
                      <a:pt x="654" y="0"/>
                    </a:lnTo>
                    <a:lnTo>
                      <a:pt x="762" y="1"/>
                    </a:lnTo>
                    <a:lnTo>
                      <a:pt x="815" y="2"/>
                    </a:lnTo>
                    <a:lnTo>
                      <a:pt x="868" y="4"/>
                    </a:lnTo>
                    <a:lnTo>
                      <a:pt x="918" y="6"/>
                    </a:lnTo>
                    <a:lnTo>
                      <a:pt x="965" y="9"/>
                    </a:lnTo>
                    <a:lnTo>
                      <a:pt x="1010" y="13"/>
                    </a:lnTo>
                    <a:lnTo>
                      <a:pt x="1050" y="18"/>
                    </a:lnTo>
                    <a:lnTo>
                      <a:pt x="1069" y="21"/>
                    </a:lnTo>
                    <a:lnTo>
                      <a:pt x="1086" y="24"/>
                    </a:lnTo>
                    <a:lnTo>
                      <a:pt x="1102" y="27"/>
                    </a:lnTo>
                    <a:lnTo>
                      <a:pt x="1118" y="31"/>
                    </a:lnTo>
                    <a:lnTo>
                      <a:pt x="1131" y="35"/>
                    </a:lnTo>
                    <a:lnTo>
                      <a:pt x="1143" y="39"/>
                    </a:lnTo>
                    <a:lnTo>
                      <a:pt x="1153" y="44"/>
                    </a:lnTo>
                    <a:lnTo>
                      <a:pt x="1161" y="48"/>
                    </a:lnTo>
                    <a:lnTo>
                      <a:pt x="1168" y="54"/>
                    </a:lnTo>
                    <a:lnTo>
                      <a:pt x="1173" y="60"/>
                    </a:lnTo>
                    <a:lnTo>
                      <a:pt x="1176" y="66"/>
                    </a:lnTo>
                    <a:lnTo>
                      <a:pt x="1177" y="72"/>
                    </a:lnTo>
                    <a:lnTo>
                      <a:pt x="1176" y="76"/>
                    </a:lnTo>
                    <a:lnTo>
                      <a:pt x="1173" y="82"/>
                    </a:lnTo>
                    <a:lnTo>
                      <a:pt x="1168" y="87"/>
                    </a:lnTo>
                    <a:lnTo>
                      <a:pt x="1161" y="92"/>
                    </a:lnTo>
                    <a:lnTo>
                      <a:pt x="1153" y="98"/>
                    </a:lnTo>
                    <a:lnTo>
                      <a:pt x="1143" y="104"/>
                    </a:lnTo>
                    <a:lnTo>
                      <a:pt x="1131" y="110"/>
                    </a:lnTo>
                    <a:lnTo>
                      <a:pt x="1118" y="116"/>
                    </a:lnTo>
                    <a:lnTo>
                      <a:pt x="1086" y="130"/>
                    </a:lnTo>
                    <a:lnTo>
                      <a:pt x="1050" y="144"/>
                    </a:lnTo>
                    <a:lnTo>
                      <a:pt x="1010" y="158"/>
                    </a:lnTo>
                    <a:lnTo>
                      <a:pt x="965" y="172"/>
                    </a:lnTo>
                    <a:lnTo>
                      <a:pt x="918" y="186"/>
                    </a:lnTo>
                    <a:lnTo>
                      <a:pt x="868" y="199"/>
                    </a:lnTo>
                    <a:lnTo>
                      <a:pt x="815" y="211"/>
                    </a:lnTo>
                    <a:lnTo>
                      <a:pt x="762" y="222"/>
                    </a:lnTo>
                    <a:lnTo>
                      <a:pt x="736" y="226"/>
                    </a:lnTo>
                    <a:lnTo>
                      <a:pt x="709" y="230"/>
                    </a:lnTo>
                    <a:lnTo>
                      <a:pt x="681" y="234"/>
                    </a:lnTo>
                    <a:lnTo>
                      <a:pt x="654" y="237"/>
                    </a:lnTo>
                    <a:lnTo>
                      <a:pt x="627" y="239"/>
                    </a:lnTo>
                    <a:lnTo>
                      <a:pt x="601" y="241"/>
                    </a:lnTo>
                    <a:lnTo>
                      <a:pt x="575" y="242"/>
                    </a:lnTo>
                    <a:lnTo>
                      <a:pt x="548" y="242"/>
                    </a:lnTo>
                    <a:lnTo>
                      <a:pt x="517" y="242"/>
                    </a:lnTo>
                    <a:lnTo>
                      <a:pt x="487" y="241"/>
                    </a:lnTo>
                    <a:lnTo>
                      <a:pt x="457" y="239"/>
                    </a:lnTo>
                    <a:lnTo>
                      <a:pt x="428" y="237"/>
                    </a:lnTo>
                    <a:lnTo>
                      <a:pt x="399" y="234"/>
                    </a:lnTo>
                    <a:lnTo>
                      <a:pt x="372" y="230"/>
                    </a:lnTo>
                    <a:lnTo>
                      <a:pt x="346" y="226"/>
                    </a:lnTo>
                    <a:lnTo>
                      <a:pt x="320" y="222"/>
                    </a:lnTo>
                    <a:lnTo>
                      <a:pt x="296" y="217"/>
                    </a:lnTo>
                    <a:lnTo>
                      <a:pt x="271" y="211"/>
                    </a:lnTo>
                    <a:lnTo>
                      <a:pt x="248" y="205"/>
                    </a:lnTo>
                    <a:lnTo>
                      <a:pt x="226" y="199"/>
                    </a:lnTo>
                    <a:lnTo>
                      <a:pt x="205" y="192"/>
                    </a:lnTo>
                    <a:lnTo>
                      <a:pt x="185" y="186"/>
                    </a:lnTo>
                    <a:lnTo>
                      <a:pt x="166" y="179"/>
                    </a:lnTo>
                    <a:lnTo>
                      <a:pt x="148" y="172"/>
                    </a:lnTo>
                    <a:lnTo>
                      <a:pt x="114" y="158"/>
                    </a:lnTo>
                    <a:lnTo>
                      <a:pt x="85" y="144"/>
                    </a:lnTo>
                    <a:lnTo>
                      <a:pt x="60" y="130"/>
                    </a:lnTo>
                    <a:lnTo>
                      <a:pt x="39" y="116"/>
                    </a:lnTo>
                    <a:lnTo>
                      <a:pt x="30" y="110"/>
                    </a:lnTo>
                    <a:lnTo>
                      <a:pt x="23" y="104"/>
                    </a:lnTo>
                    <a:lnTo>
                      <a:pt x="16" y="98"/>
                    </a:lnTo>
                    <a:lnTo>
                      <a:pt x="11" y="92"/>
                    </a:lnTo>
                    <a:lnTo>
                      <a:pt x="6" y="87"/>
                    </a:lnTo>
                    <a:lnTo>
                      <a:pt x="3" y="82"/>
                    </a:lnTo>
                    <a:lnTo>
                      <a:pt x="1" y="76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32" name="Freeform 144"/>
              <p:cNvSpPr>
                <a:spLocks/>
              </p:cNvSpPr>
              <p:nvPr/>
            </p:nvSpPr>
            <p:spPr bwMode="auto">
              <a:xfrm>
                <a:off x="1449305" y="2465908"/>
                <a:ext cx="133350" cy="28575"/>
              </a:xfrm>
              <a:custGeom>
                <a:avLst/>
                <a:gdLst>
                  <a:gd name="T0" fmla="*/ 1176 w 1177"/>
                  <a:gd name="T1" fmla="*/ 4 h 258"/>
                  <a:gd name="T2" fmla="*/ 1168 w 1177"/>
                  <a:gd name="T3" fmla="*/ 15 h 258"/>
                  <a:gd name="T4" fmla="*/ 1153 w 1177"/>
                  <a:gd name="T5" fmla="*/ 26 h 258"/>
                  <a:gd name="T6" fmla="*/ 1131 w 1177"/>
                  <a:gd name="T7" fmla="*/ 38 h 258"/>
                  <a:gd name="T8" fmla="*/ 1086 w 1177"/>
                  <a:gd name="T9" fmla="*/ 58 h 258"/>
                  <a:gd name="T10" fmla="*/ 1010 w 1177"/>
                  <a:gd name="T11" fmla="*/ 86 h 258"/>
                  <a:gd name="T12" fmla="*/ 918 w 1177"/>
                  <a:gd name="T13" fmla="*/ 114 h 258"/>
                  <a:gd name="T14" fmla="*/ 815 w 1177"/>
                  <a:gd name="T15" fmla="*/ 139 h 258"/>
                  <a:gd name="T16" fmla="*/ 736 w 1177"/>
                  <a:gd name="T17" fmla="*/ 154 h 258"/>
                  <a:gd name="T18" fmla="*/ 681 w 1177"/>
                  <a:gd name="T19" fmla="*/ 162 h 258"/>
                  <a:gd name="T20" fmla="*/ 627 w 1177"/>
                  <a:gd name="T21" fmla="*/ 167 h 258"/>
                  <a:gd name="T22" fmla="*/ 575 w 1177"/>
                  <a:gd name="T23" fmla="*/ 170 h 258"/>
                  <a:gd name="T24" fmla="*/ 517 w 1177"/>
                  <a:gd name="T25" fmla="*/ 170 h 258"/>
                  <a:gd name="T26" fmla="*/ 457 w 1177"/>
                  <a:gd name="T27" fmla="*/ 167 h 258"/>
                  <a:gd name="T28" fmla="*/ 399 w 1177"/>
                  <a:gd name="T29" fmla="*/ 162 h 258"/>
                  <a:gd name="T30" fmla="*/ 346 w 1177"/>
                  <a:gd name="T31" fmla="*/ 154 h 258"/>
                  <a:gd name="T32" fmla="*/ 296 w 1177"/>
                  <a:gd name="T33" fmla="*/ 145 h 258"/>
                  <a:gd name="T34" fmla="*/ 248 w 1177"/>
                  <a:gd name="T35" fmla="*/ 133 h 258"/>
                  <a:gd name="T36" fmla="*/ 205 w 1177"/>
                  <a:gd name="T37" fmla="*/ 120 h 258"/>
                  <a:gd name="T38" fmla="*/ 166 w 1177"/>
                  <a:gd name="T39" fmla="*/ 107 h 258"/>
                  <a:gd name="T40" fmla="*/ 114 w 1177"/>
                  <a:gd name="T41" fmla="*/ 86 h 258"/>
                  <a:gd name="T42" fmla="*/ 60 w 1177"/>
                  <a:gd name="T43" fmla="*/ 58 h 258"/>
                  <a:gd name="T44" fmla="*/ 30 w 1177"/>
                  <a:gd name="T45" fmla="*/ 38 h 258"/>
                  <a:gd name="T46" fmla="*/ 16 w 1177"/>
                  <a:gd name="T47" fmla="*/ 26 h 258"/>
                  <a:gd name="T48" fmla="*/ 6 w 1177"/>
                  <a:gd name="T49" fmla="*/ 15 h 258"/>
                  <a:gd name="T50" fmla="*/ 1 w 1177"/>
                  <a:gd name="T51" fmla="*/ 4 h 258"/>
                  <a:gd name="T52" fmla="*/ 0 w 1177"/>
                  <a:gd name="T53" fmla="*/ 41 h 258"/>
                  <a:gd name="T54" fmla="*/ 3 w 1177"/>
                  <a:gd name="T55" fmla="*/ 65 h 258"/>
                  <a:gd name="T56" fmla="*/ 11 w 1177"/>
                  <a:gd name="T57" fmla="*/ 87 h 258"/>
                  <a:gd name="T58" fmla="*/ 23 w 1177"/>
                  <a:gd name="T59" fmla="*/ 109 h 258"/>
                  <a:gd name="T60" fmla="*/ 39 w 1177"/>
                  <a:gd name="T61" fmla="*/ 129 h 258"/>
                  <a:gd name="T62" fmla="*/ 60 w 1177"/>
                  <a:gd name="T63" fmla="*/ 149 h 258"/>
                  <a:gd name="T64" fmla="*/ 85 w 1177"/>
                  <a:gd name="T65" fmla="*/ 167 h 258"/>
                  <a:gd name="T66" fmla="*/ 114 w 1177"/>
                  <a:gd name="T67" fmla="*/ 183 h 258"/>
                  <a:gd name="T68" fmla="*/ 148 w 1177"/>
                  <a:gd name="T69" fmla="*/ 198 h 258"/>
                  <a:gd name="T70" fmla="*/ 185 w 1177"/>
                  <a:gd name="T71" fmla="*/ 212 h 258"/>
                  <a:gd name="T72" fmla="*/ 226 w 1177"/>
                  <a:gd name="T73" fmla="*/ 224 h 258"/>
                  <a:gd name="T74" fmla="*/ 271 w 1177"/>
                  <a:gd name="T75" fmla="*/ 234 h 258"/>
                  <a:gd name="T76" fmla="*/ 320 w 1177"/>
                  <a:gd name="T77" fmla="*/ 242 h 258"/>
                  <a:gd name="T78" fmla="*/ 372 w 1177"/>
                  <a:gd name="T79" fmla="*/ 249 h 258"/>
                  <a:gd name="T80" fmla="*/ 428 w 1177"/>
                  <a:gd name="T81" fmla="*/ 254 h 258"/>
                  <a:gd name="T82" fmla="*/ 487 w 1177"/>
                  <a:gd name="T83" fmla="*/ 257 h 258"/>
                  <a:gd name="T84" fmla="*/ 548 w 1177"/>
                  <a:gd name="T85" fmla="*/ 258 h 258"/>
                  <a:gd name="T86" fmla="*/ 654 w 1177"/>
                  <a:gd name="T87" fmla="*/ 254 h 258"/>
                  <a:gd name="T88" fmla="*/ 762 w 1177"/>
                  <a:gd name="T89" fmla="*/ 242 h 258"/>
                  <a:gd name="T90" fmla="*/ 868 w 1177"/>
                  <a:gd name="T91" fmla="*/ 224 h 258"/>
                  <a:gd name="T92" fmla="*/ 918 w 1177"/>
                  <a:gd name="T93" fmla="*/ 212 h 258"/>
                  <a:gd name="T94" fmla="*/ 965 w 1177"/>
                  <a:gd name="T95" fmla="*/ 198 h 258"/>
                  <a:gd name="T96" fmla="*/ 1010 w 1177"/>
                  <a:gd name="T97" fmla="*/ 183 h 258"/>
                  <a:gd name="T98" fmla="*/ 1050 w 1177"/>
                  <a:gd name="T99" fmla="*/ 167 h 258"/>
                  <a:gd name="T100" fmla="*/ 1086 w 1177"/>
                  <a:gd name="T101" fmla="*/ 149 h 258"/>
                  <a:gd name="T102" fmla="*/ 1118 w 1177"/>
                  <a:gd name="T103" fmla="*/ 129 h 258"/>
                  <a:gd name="T104" fmla="*/ 1143 w 1177"/>
                  <a:gd name="T105" fmla="*/ 109 h 258"/>
                  <a:gd name="T106" fmla="*/ 1161 w 1177"/>
                  <a:gd name="T107" fmla="*/ 87 h 258"/>
                  <a:gd name="T108" fmla="*/ 1173 w 1177"/>
                  <a:gd name="T109" fmla="*/ 65 h 258"/>
                  <a:gd name="T110" fmla="*/ 1177 w 1177"/>
                  <a:gd name="T111" fmla="*/ 4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77" h="258">
                    <a:moveTo>
                      <a:pt x="1177" y="0"/>
                    </a:moveTo>
                    <a:lnTo>
                      <a:pt x="1176" y="4"/>
                    </a:lnTo>
                    <a:lnTo>
                      <a:pt x="1173" y="10"/>
                    </a:lnTo>
                    <a:lnTo>
                      <a:pt x="1168" y="15"/>
                    </a:lnTo>
                    <a:lnTo>
                      <a:pt x="1161" y="20"/>
                    </a:lnTo>
                    <a:lnTo>
                      <a:pt x="1153" y="26"/>
                    </a:lnTo>
                    <a:lnTo>
                      <a:pt x="1143" y="32"/>
                    </a:lnTo>
                    <a:lnTo>
                      <a:pt x="1131" y="38"/>
                    </a:lnTo>
                    <a:lnTo>
                      <a:pt x="1118" y="44"/>
                    </a:lnTo>
                    <a:lnTo>
                      <a:pt x="1086" y="58"/>
                    </a:lnTo>
                    <a:lnTo>
                      <a:pt x="1050" y="72"/>
                    </a:lnTo>
                    <a:lnTo>
                      <a:pt x="1010" y="86"/>
                    </a:lnTo>
                    <a:lnTo>
                      <a:pt x="965" y="100"/>
                    </a:lnTo>
                    <a:lnTo>
                      <a:pt x="918" y="114"/>
                    </a:lnTo>
                    <a:lnTo>
                      <a:pt x="868" y="127"/>
                    </a:lnTo>
                    <a:lnTo>
                      <a:pt x="815" y="139"/>
                    </a:lnTo>
                    <a:lnTo>
                      <a:pt x="762" y="150"/>
                    </a:lnTo>
                    <a:lnTo>
                      <a:pt x="736" y="154"/>
                    </a:lnTo>
                    <a:lnTo>
                      <a:pt x="709" y="158"/>
                    </a:lnTo>
                    <a:lnTo>
                      <a:pt x="681" y="162"/>
                    </a:lnTo>
                    <a:lnTo>
                      <a:pt x="654" y="165"/>
                    </a:lnTo>
                    <a:lnTo>
                      <a:pt x="627" y="167"/>
                    </a:lnTo>
                    <a:lnTo>
                      <a:pt x="601" y="169"/>
                    </a:lnTo>
                    <a:lnTo>
                      <a:pt x="575" y="170"/>
                    </a:lnTo>
                    <a:lnTo>
                      <a:pt x="548" y="170"/>
                    </a:lnTo>
                    <a:lnTo>
                      <a:pt x="517" y="170"/>
                    </a:lnTo>
                    <a:lnTo>
                      <a:pt x="487" y="169"/>
                    </a:lnTo>
                    <a:lnTo>
                      <a:pt x="457" y="167"/>
                    </a:lnTo>
                    <a:lnTo>
                      <a:pt x="428" y="165"/>
                    </a:lnTo>
                    <a:lnTo>
                      <a:pt x="399" y="162"/>
                    </a:lnTo>
                    <a:lnTo>
                      <a:pt x="372" y="158"/>
                    </a:lnTo>
                    <a:lnTo>
                      <a:pt x="346" y="154"/>
                    </a:lnTo>
                    <a:lnTo>
                      <a:pt x="320" y="150"/>
                    </a:lnTo>
                    <a:lnTo>
                      <a:pt x="296" y="145"/>
                    </a:lnTo>
                    <a:lnTo>
                      <a:pt x="271" y="139"/>
                    </a:lnTo>
                    <a:lnTo>
                      <a:pt x="248" y="133"/>
                    </a:lnTo>
                    <a:lnTo>
                      <a:pt x="226" y="127"/>
                    </a:lnTo>
                    <a:lnTo>
                      <a:pt x="205" y="120"/>
                    </a:lnTo>
                    <a:lnTo>
                      <a:pt x="185" y="114"/>
                    </a:lnTo>
                    <a:lnTo>
                      <a:pt x="166" y="107"/>
                    </a:lnTo>
                    <a:lnTo>
                      <a:pt x="148" y="100"/>
                    </a:lnTo>
                    <a:lnTo>
                      <a:pt x="114" y="86"/>
                    </a:lnTo>
                    <a:lnTo>
                      <a:pt x="85" y="72"/>
                    </a:lnTo>
                    <a:lnTo>
                      <a:pt x="60" y="58"/>
                    </a:lnTo>
                    <a:lnTo>
                      <a:pt x="39" y="44"/>
                    </a:lnTo>
                    <a:lnTo>
                      <a:pt x="30" y="38"/>
                    </a:lnTo>
                    <a:lnTo>
                      <a:pt x="23" y="32"/>
                    </a:lnTo>
                    <a:lnTo>
                      <a:pt x="16" y="26"/>
                    </a:lnTo>
                    <a:lnTo>
                      <a:pt x="11" y="20"/>
                    </a:lnTo>
                    <a:lnTo>
                      <a:pt x="6" y="15"/>
                    </a:lnTo>
                    <a:lnTo>
                      <a:pt x="3" y="10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0" y="41"/>
                    </a:lnTo>
                    <a:lnTo>
                      <a:pt x="1" y="53"/>
                    </a:lnTo>
                    <a:lnTo>
                      <a:pt x="3" y="65"/>
                    </a:lnTo>
                    <a:lnTo>
                      <a:pt x="6" y="76"/>
                    </a:lnTo>
                    <a:lnTo>
                      <a:pt x="11" y="87"/>
                    </a:lnTo>
                    <a:lnTo>
                      <a:pt x="16" y="98"/>
                    </a:lnTo>
                    <a:lnTo>
                      <a:pt x="23" y="109"/>
                    </a:lnTo>
                    <a:lnTo>
                      <a:pt x="30" y="119"/>
                    </a:lnTo>
                    <a:lnTo>
                      <a:pt x="39" y="129"/>
                    </a:lnTo>
                    <a:lnTo>
                      <a:pt x="49" y="140"/>
                    </a:lnTo>
                    <a:lnTo>
                      <a:pt x="60" y="149"/>
                    </a:lnTo>
                    <a:lnTo>
                      <a:pt x="72" y="158"/>
                    </a:lnTo>
                    <a:lnTo>
                      <a:pt x="85" y="167"/>
                    </a:lnTo>
                    <a:lnTo>
                      <a:pt x="99" y="175"/>
                    </a:lnTo>
                    <a:lnTo>
                      <a:pt x="114" y="183"/>
                    </a:lnTo>
                    <a:lnTo>
                      <a:pt x="130" y="191"/>
                    </a:lnTo>
                    <a:lnTo>
                      <a:pt x="148" y="198"/>
                    </a:lnTo>
                    <a:lnTo>
                      <a:pt x="166" y="205"/>
                    </a:lnTo>
                    <a:lnTo>
                      <a:pt x="185" y="212"/>
                    </a:lnTo>
                    <a:lnTo>
                      <a:pt x="205" y="218"/>
                    </a:lnTo>
                    <a:lnTo>
                      <a:pt x="226" y="224"/>
                    </a:lnTo>
                    <a:lnTo>
                      <a:pt x="248" y="229"/>
                    </a:lnTo>
                    <a:lnTo>
                      <a:pt x="271" y="234"/>
                    </a:lnTo>
                    <a:lnTo>
                      <a:pt x="296" y="238"/>
                    </a:lnTo>
                    <a:lnTo>
                      <a:pt x="320" y="242"/>
                    </a:lnTo>
                    <a:lnTo>
                      <a:pt x="346" y="246"/>
                    </a:lnTo>
                    <a:lnTo>
                      <a:pt x="372" y="249"/>
                    </a:lnTo>
                    <a:lnTo>
                      <a:pt x="399" y="252"/>
                    </a:lnTo>
                    <a:lnTo>
                      <a:pt x="428" y="254"/>
                    </a:lnTo>
                    <a:lnTo>
                      <a:pt x="457" y="256"/>
                    </a:lnTo>
                    <a:lnTo>
                      <a:pt x="487" y="257"/>
                    </a:lnTo>
                    <a:lnTo>
                      <a:pt x="517" y="258"/>
                    </a:lnTo>
                    <a:lnTo>
                      <a:pt x="548" y="258"/>
                    </a:lnTo>
                    <a:lnTo>
                      <a:pt x="601" y="257"/>
                    </a:lnTo>
                    <a:lnTo>
                      <a:pt x="654" y="254"/>
                    </a:lnTo>
                    <a:lnTo>
                      <a:pt x="709" y="249"/>
                    </a:lnTo>
                    <a:lnTo>
                      <a:pt x="762" y="242"/>
                    </a:lnTo>
                    <a:lnTo>
                      <a:pt x="815" y="234"/>
                    </a:lnTo>
                    <a:lnTo>
                      <a:pt x="868" y="224"/>
                    </a:lnTo>
                    <a:lnTo>
                      <a:pt x="893" y="218"/>
                    </a:lnTo>
                    <a:lnTo>
                      <a:pt x="918" y="212"/>
                    </a:lnTo>
                    <a:lnTo>
                      <a:pt x="942" y="205"/>
                    </a:lnTo>
                    <a:lnTo>
                      <a:pt x="965" y="198"/>
                    </a:lnTo>
                    <a:lnTo>
                      <a:pt x="988" y="191"/>
                    </a:lnTo>
                    <a:lnTo>
                      <a:pt x="1010" y="183"/>
                    </a:lnTo>
                    <a:lnTo>
                      <a:pt x="1031" y="175"/>
                    </a:lnTo>
                    <a:lnTo>
                      <a:pt x="1050" y="167"/>
                    </a:lnTo>
                    <a:lnTo>
                      <a:pt x="1069" y="158"/>
                    </a:lnTo>
                    <a:lnTo>
                      <a:pt x="1086" y="149"/>
                    </a:lnTo>
                    <a:lnTo>
                      <a:pt x="1102" y="140"/>
                    </a:lnTo>
                    <a:lnTo>
                      <a:pt x="1118" y="129"/>
                    </a:lnTo>
                    <a:lnTo>
                      <a:pt x="1131" y="119"/>
                    </a:lnTo>
                    <a:lnTo>
                      <a:pt x="1143" y="109"/>
                    </a:lnTo>
                    <a:lnTo>
                      <a:pt x="1153" y="98"/>
                    </a:lnTo>
                    <a:lnTo>
                      <a:pt x="1161" y="87"/>
                    </a:lnTo>
                    <a:lnTo>
                      <a:pt x="1168" y="76"/>
                    </a:lnTo>
                    <a:lnTo>
                      <a:pt x="1173" y="65"/>
                    </a:lnTo>
                    <a:lnTo>
                      <a:pt x="1176" y="53"/>
                    </a:lnTo>
                    <a:lnTo>
                      <a:pt x="1177" y="41"/>
                    </a:lnTo>
                    <a:lnTo>
                      <a:pt x="1177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33" name="Freeform 145"/>
              <p:cNvSpPr>
                <a:spLocks/>
              </p:cNvSpPr>
              <p:nvPr/>
            </p:nvSpPr>
            <p:spPr bwMode="auto">
              <a:xfrm>
                <a:off x="1436605" y="2437333"/>
                <a:ext cx="128588" cy="28575"/>
              </a:xfrm>
              <a:custGeom>
                <a:avLst/>
                <a:gdLst>
                  <a:gd name="T0" fmla="*/ 1 w 1144"/>
                  <a:gd name="T1" fmla="*/ 81 h 250"/>
                  <a:gd name="T2" fmla="*/ 7 w 1144"/>
                  <a:gd name="T3" fmla="*/ 67 h 250"/>
                  <a:gd name="T4" fmla="*/ 19 w 1144"/>
                  <a:gd name="T5" fmla="*/ 54 h 250"/>
                  <a:gd name="T6" fmla="*/ 37 w 1144"/>
                  <a:gd name="T7" fmla="*/ 43 h 250"/>
                  <a:gd name="T8" fmla="*/ 59 w 1144"/>
                  <a:gd name="T9" fmla="*/ 34 h 250"/>
                  <a:gd name="T10" fmla="*/ 86 w 1144"/>
                  <a:gd name="T11" fmla="*/ 26 h 250"/>
                  <a:gd name="T12" fmla="*/ 135 w 1144"/>
                  <a:gd name="T13" fmla="*/ 17 h 250"/>
                  <a:gd name="T14" fmla="*/ 212 w 1144"/>
                  <a:gd name="T15" fmla="*/ 9 h 250"/>
                  <a:gd name="T16" fmla="*/ 302 w 1144"/>
                  <a:gd name="T17" fmla="*/ 3 h 250"/>
                  <a:gd name="T18" fmla="*/ 451 w 1144"/>
                  <a:gd name="T19" fmla="*/ 0 h 250"/>
                  <a:gd name="T20" fmla="*/ 641 w 1144"/>
                  <a:gd name="T21" fmla="*/ 0 h 250"/>
                  <a:gd name="T22" fmla="*/ 785 w 1144"/>
                  <a:gd name="T23" fmla="*/ 3 h 250"/>
                  <a:gd name="T24" fmla="*/ 882 w 1144"/>
                  <a:gd name="T25" fmla="*/ 9 h 250"/>
                  <a:gd name="T26" fmla="*/ 973 w 1144"/>
                  <a:gd name="T27" fmla="*/ 17 h 250"/>
                  <a:gd name="T28" fmla="*/ 1032 w 1144"/>
                  <a:gd name="T29" fmla="*/ 26 h 250"/>
                  <a:gd name="T30" fmla="*/ 1066 w 1144"/>
                  <a:gd name="T31" fmla="*/ 34 h 250"/>
                  <a:gd name="T32" fmla="*/ 1096 w 1144"/>
                  <a:gd name="T33" fmla="*/ 43 h 250"/>
                  <a:gd name="T34" fmla="*/ 1119 w 1144"/>
                  <a:gd name="T35" fmla="*/ 54 h 250"/>
                  <a:gd name="T36" fmla="*/ 1135 w 1144"/>
                  <a:gd name="T37" fmla="*/ 67 h 250"/>
                  <a:gd name="T38" fmla="*/ 1143 w 1144"/>
                  <a:gd name="T39" fmla="*/ 81 h 250"/>
                  <a:gd name="T40" fmla="*/ 1143 w 1144"/>
                  <a:gd name="T41" fmla="*/ 97 h 250"/>
                  <a:gd name="T42" fmla="*/ 1135 w 1144"/>
                  <a:gd name="T43" fmla="*/ 114 h 250"/>
                  <a:gd name="T44" fmla="*/ 1119 w 1144"/>
                  <a:gd name="T45" fmla="*/ 129 h 250"/>
                  <a:gd name="T46" fmla="*/ 1096 w 1144"/>
                  <a:gd name="T47" fmla="*/ 145 h 250"/>
                  <a:gd name="T48" fmla="*/ 1066 w 1144"/>
                  <a:gd name="T49" fmla="*/ 159 h 250"/>
                  <a:gd name="T50" fmla="*/ 1032 w 1144"/>
                  <a:gd name="T51" fmla="*/ 173 h 250"/>
                  <a:gd name="T52" fmla="*/ 973 w 1144"/>
                  <a:gd name="T53" fmla="*/ 192 h 250"/>
                  <a:gd name="T54" fmla="*/ 882 w 1144"/>
                  <a:gd name="T55" fmla="*/ 214 h 250"/>
                  <a:gd name="T56" fmla="*/ 785 w 1144"/>
                  <a:gd name="T57" fmla="*/ 231 h 250"/>
                  <a:gd name="T58" fmla="*/ 688 w 1144"/>
                  <a:gd name="T59" fmla="*/ 243 h 250"/>
                  <a:gd name="T60" fmla="*/ 597 w 1144"/>
                  <a:gd name="T61" fmla="*/ 249 h 250"/>
                  <a:gd name="T62" fmla="*/ 503 w 1144"/>
                  <a:gd name="T63" fmla="*/ 249 h 250"/>
                  <a:gd name="T64" fmla="*/ 400 w 1144"/>
                  <a:gd name="T65" fmla="*/ 243 h 250"/>
                  <a:gd name="T66" fmla="*/ 302 w 1144"/>
                  <a:gd name="T67" fmla="*/ 231 h 250"/>
                  <a:gd name="T68" fmla="*/ 212 w 1144"/>
                  <a:gd name="T69" fmla="*/ 214 h 250"/>
                  <a:gd name="T70" fmla="*/ 153 w 1144"/>
                  <a:gd name="T71" fmla="*/ 198 h 250"/>
                  <a:gd name="T72" fmla="*/ 117 w 1144"/>
                  <a:gd name="T73" fmla="*/ 186 h 250"/>
                  <a:gd name="T74" fmla="*/ 86 w 1144"/>
                  <a:gd name="T75" fmla="*/ 173 h 250"/>
                  <a:gd name="T76" fmla="*/ 59 w 1144"/>
                  <a:gd name="T77" fmla="*/ 159 h 250"/>
                  <a:gd name="T78" fmla="*/ 37 w 1144"/>
                  <a:gd name="T79" fmla="*/ 145 h 250"/>
                  <a:gd name="T80" fmla="*/ 19 w 1144"/>
                  <a:gd name="T81" fmla="*/ 129 h 250"/>
                  <a:gd name="T82" fmla="*/ 7 w 1144"/>
                  <a:gd name="T83" fmla="*/ 114 h 250"/>
                  <a:gd name="T84" fmla="*/ 1 w 1144"/>
                  <a:gd name="T85" fmla="*/ 9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44" h="250">
                    <a:moveTo>
                      <a:pt x="0" y="89"/>
                    </a:moveTo>
                    <a:lnTo>
                      <a:pt x="1" y="81"/>
                    </a:lnTo>
                    <a:lnTo>
                      <a:pt x="3" y="74"/>
                    </a:lnTo>
                    <a:lnTo>
                      <a:pt x="7" y="67"/>
                    </a:lnTo>
                    <a:lnTo>
                      <a:pt x="12" y="60"/>
                    </a:lnTo>
                    <a:lnTo>
                      <a:pt x="19" y="54"/>
                    </a:lnTo>
                    <a:lnTo>
                      <a:pt x="27" y="48"/>
                    </a:lnTo>
                    <a:lnTo>
                      <a:pt x="37" y="43"/>
                    </a:lnTo>
                    <a:lnTo>
                      <a:pt x="47" y="38"/>
                    </a:lnTo>
                    <a:lnTo>
                      <a:pt x="59" y="34"/>
                    </a:lnTo>
                    <a:lnTo>
                      <a:pt x="72" y="30"/>
                    </a:lnTo>
                    <a:lnTo>
                      <a:pt x="86" y="26"/>
                    </a:lnTo>
                    <a:lnTo>
                      <a:pt x="101" y="23"/>
                    </a:lnTo>
                    <a:lnTo>
                      <a:pt x="135" y="17"/>
                    </a:lnTo>
                    <a:lnTo>
                      <a:pt x="172" y="12"/>
                    </a:lnTo>
                    <a:lnTo>
                      <a:pt x="212" y="9"/>
                    </a:lnTo>
                    <a:lnTo>
                      <a:pt x="256" y="5"/>
                    </a:lnTo>
                    <a:lnTo>
                      <a:pt x="302" y="3"/>
                    </a:lnTo>
                    <a:lnTo>
                      <a:pt x="350" y="2"/>
                    </a:lnTo>
                    <a:lnTo>
                      <a:pt x="451" y="0"/>
                    </a:lnTo>
                    <a:lnTo>
                      <a:pt x="556" y="0"/>
                    </a:lnTo>
                    <a:lnTo>
                      <a:pt x="641" y="0"/>
                    </a:lnTo>
                    <a:lnTo>
                      <a:pt x="736" y="2"/>
                    </a:lnTo>
                    <a:lnTo>
                      <a:pt x="785" y="3"/>
                    </a:lnTo>
                    <a:lnTo>
                      <a:pt x="834" y="5"/>
                    </a:lnTo>
                    <a:lnTo>
                      <a:pt x="882" y="9"/>
                    </a:lnTo>
                    <a:lnTo>
                      <a:pt x="928" y="12"/>
                    </a:lnTo>
                    <a:lnTo>
                      <a:pt x="973" y="17"/>
                    </a:lnTo>
                    <a:lnTo>
                      <a:pt x="1013" y="23"/>
                    </a:lnTo>
                    <a:lnTo>
                      <a:pt x="1032" y="26"/>
                    </a:lnTo>
                    <a:lnTo>
                      <a:pt x="1049" y="30"/>
                    </a:lnTo>
                    <a:lnTo>
                      <a:pt x="1066" y="34"/>
                    </a:lnTo>
                    <a:lnTo>
                      <a:pt x="1081" y="38"/>
                    </a:lnTo>
                    <a:lnTo>
                      <a:pt x="1096" y="43"/>
                    </a:lnTo>
                    <a:lnTo>
                      <a:pt x="1108" y="48"/>
                    </a:lnTo>
                    <a:lnTo>
                      <a:pt x="1119" y="54"/>
                    </a:lnTo>
                    <a:lnTo>
                      <a:pt x="1127" y="60"/>
                    </a:lnTo>
                    <a:lnTo>
                      <a:pt x="1135" y="67"/>
                    </a:lnTo>
                    <a:lnTo>
                      <a:pt x="1140" y="74"/>
                    </a:lnTo>
                    <a:lnTo>
                      <a:pt x="1143" y="81"/>
                    </a:lnTo>
                    <a:lnTo>
                      <a:pt x="1144" y="89"/>
                    </a:lnTo>
                    <a:lnTo>
                      <a:pt x="1143" y="97"/>
                    </a:lnTo>
                    <a:lnTo>
                      <a:pt x="1140" y="106"/>
                    </a:lnTo>
                    <a:lnTo>
                      <a:pt x="1135" y="114"/>
                    </a:lnTo>
                    <a:lnTo>
                      <a:pt x="1127" y="121"/>
                    </a:lnTo>
                    <a:lnTo>
                      <a:pt x="1119" y="129"/>
                    </a:lnTo>
                    <a:lnTo>
                      <a:pt x="1108" y="138"/>
                    </a:lnTo>
                    <a:lnTo>
                      <a:pt x="1096" y="145"/>
                    </a:lnTo>
                    <a:lnTo>
                      <a:pt x="1081" y="152"/>
                    </a:lnTo>
                    <a:lnTo>
                      <a:pt x="1066" y="159"/>
                    </a:lnTo>
                    <a:lnTo>
                      <a:pt x="1049" y="166"/>
                    </a:lnTo>
                    <a:lnTo>
                      <a:pt x="1032" y="173"/>
                    </a:lnTo>
                    <a:lnTo>
                      <a:pt x="1013" y="180"/>
                    </a:lnTo>
                    <a:lnTo>
                      <a:pt x="973" y="192"/>
                    </a:lnTo>
                    <a:lnTo>
                      <a:pt x="928" y="203"/>
                    </a:lnTo>
                    <a:lnTo>
                      <a:pt x="882" y="214"/>
                    </a:lnTo>
                    <a:lnTo>
                      <a:pt x="834" y="223"/>
                    </a:lnTo>
                    <a:lnTo>
                      <a:pt x="785" y="231"/>
                    </a:lnTo>
                    <a:lnTo>
                      <a:pt x="736" y="238"/>
                    </a:lnTo>
                    <a:lnTo>
                      <a:pt x="688" y="243"/>
                    </a:lnTo>
                    <a:lnTo>
                      <a:pt x="641" y="247"/>
                    </a:lnTo>
                    <a:lnTo>
                      <a:pt x="597" y="249"/>
                    </a:lnTo>
                    <a:lnTo>
                      <a:pt x="556" y="250"/>
                    </a:lnTo>
                    <a:lnTo>
                      <a:pt x="503" y="249"/>
                    </a:lnTo>
                    <a:lnTo>
                      <a:pt x="451" y="247"/>
                    </a:lnTo>
                    <a:lnTo>
                      <a:pt x="400" y="243"/>
                    </a:lnTo>
                    <a:lnTo>
                      <a:pt x="350" y="238"/>
                    </a:lnTo>
                    <a:lnTo>
                      <a:pt x="302" y="231"/>
                    </a:lnTo>
                    <a:lnTo>
                      <a:pt x="256" y="223"/>
                    </a:lnTo>
                    <a:lnTo>
                      <a:pt x="212" y="214"/>
                    </a:lnTo>
                    <a:lnTo>
                      <a:pt x="172" y="203"/>
                    </a:lnTo>
                    <a:lnTo>
                      <a:pt x="153" y="198"/>
                    </a:lnTo>
                    <a:lnTo>
                      <a:pt x="135" y="192"/>
                    </a:lnTo>
                    <a:lnTo>
                      <a:pt x="117" y="186"/>
                    </a:lnTo>
                    <a:lnTo>
                      <a:pt x="101" y="180"/>
                    </a:lnTo>
                    <a:lnTo>
                      <a:pt x="86" y="173"/>
                    </a:lnTo>
                    <a:lnTo>
                      <a:pt x="72" y="166"/>
                    </a:lnTo>
                    <a:lnTo>
                      <a:pt x="59" y="159"/>
                    </a:lnTo>
                    <a:lnTo>
                      <a:pt x="47" y="152"/>
                    </a:lnTo>
                    <a:lnTo>
                      <a:pt x="37" y="145"/>
                    </a:lnTo>
                    <a:lnTo>
                      <a:pt x="27" y="138"/>
                    </a:lnTo>
                    <a:lnTo>
                      <a:pt x="19" y="129"/>
                    </a:lnTo>
                    <a:lnTo>
                      <a:pt x="12" y="121"/>
                    </a:lnTo>
                    <a:lnTo>
                      <a:pt x="7" y="114"/>
                    </a:lnTo>
                    <a:lnTo>
                      <a:pt x="3" y="106"/>
                    </a:lnTo>
                    <a:lnTo>
                      <a:pt x="1" y="97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34" name="Freeform 146"/>
              <p:cNvSpPr>
                <a:spLocks/>
              </p:cNvSpPr>
              <p:nvPr/>
            </p:nvSpPr>
            <p:spPr bwMode="auto">
              <a:xfrm>
                <a:off x="1436605" y="2446858"/>
                <a:ext cx="128588" cy="23813"/>
              </a:xfrm>
              <a:custGeom>
                <a:avLst/>
                <a:gdLst>
                  <a:gd name="T0" fmla="*/ 1143 w 1144"/>
                  <a:gd name="T1" fmla="*/ 8 h 202"/>
                  <a:gd name="T2" fmla="*/ 1135 w 1144"/>
                  <a:gd name="T3" fmla="*/ 25 h 202"/>
                  <a:gd name="T4" fmla="*/ 1119 w 1144"/>
                  <a:gd name="T5" fmla="*/ 40 h 202"/>
                  <a:gd name="T6" fmla="*/ 1096 w 1144"/>
                  <a:gd name="T7" fmla="*/ 56 h 202"/>
                  <a:gd name="T8" fmla="*/ 1066 w 1144"/>
                  <a:gd name="T9" fmla="*/ 70 h 202"/>
                  <a:gd name="T10" fmla="*/ 1032 w 1144"/>
                  <a:gd name="T11" fmla="*/ 84 h 202"/>
                  <a:gd name="T12" fmla="*/ 973 w 1144"/>
                  <a:gd name="T13" fmla="*/ 103 h 202"/>
                  <a:gd name="T14" fmla="*/ 882 w 1144"/>
                  <a:gd name="T15" fmla="*/ 125 h 202"/>
                  <a:gd name="T16" fmla="*/ 785 w 1144"/>
                  <a:gd name="T17" fmla="*/ 142 h 202"/>
                  <a:gd name="T18" fmla="*/ 688 w 1144"/>
                  <a:gd name="T19" fmla="*/ 154 h 202"/>
                  <a:gd name="T20" fmla="*/ 597 w 1144"/>
                  <a:gd name="T21" fmla="*/ 160 h 202"/>
                  <a:gd name="T22" fmla="*/ 503 w 1144"/>
                  <a:gd name="T23" fmla="*/ 160 h 202"/>
                  <a:gd name="T24" fmla="*/ 400 w 1144"/>
                  <a:gd name="T25" fmla="*/ 154 h 202"/>
                  <a:gd name="T26" fmla="*/ 302 w 1144"/>
                  <a:gd name="T27" fmla="*/ 142 h 202"/>
                  <a:gd name="T28" fmla="*/ 212 w 1144"/>
                  <a:gd name="T29" fmla="*/ 125 h 202"/>
                  <a:gd name="T30" fmla="*/ 153 w 1144"/>
                  <a:gd name="T31" fmla="*/ 109 h 202"/>
                  <a:gd name="T32" fmla="*/ 117 w 1144"/>
                  <a:gd name="T33" fmla="*/ 97 h 202"/>
                  <a:gd name="T34" fmla="*/ 86 w 1144"/>
                  <a:gd name="T35" fmla="*/ 84 h 202"/>
                  <a:gd name="T36" fmla="*/ 59 w 1144"/>
                  <a:gd name="T37" fmla="*/ 70 h 202"/>
                  <a:gd name="T38" fmla="*/ 37 w 1144"/>
                  <a:gd name="T39" fmla="*/ 56 h 202"/>
                  <a:gd name="T40" fmla="*/ 19 w 1144"/>
                  <a:gd name="T41" fmla="*/ 40 h 202"/>
                  <a:gd name="T42" fmla="*/ 7 w 1144"/>
                  <a:gd name="T43" fmla="*/ 25 h 202"/>
                  <a:gd name="T44" fmla="*/ 1 w 1144"/>
                  <a:gd name="T45" fmla="*/ 8 h 202"/>
                  <a:gd name="T46" fmla="*/ 0 w 1144"/>
                  <a:gd name="T47" fmla="*/ 89 h 202"/>
                  <a:gd name="T48" fmla="*/ 3 w 1144"/>
                  <a:gd name="T49" fmla="*/ 109 h 202"/>
                  <a:gd name="T50" fmla="*/ 12 w 1144"/>
                  <a:gd name="T51" fmla="*/ 126 h 202"/>
                  <a:gd name="T52" fmla="*/ 27 w 1144"/>
                  <a:gd name="T53" fmla="*/ 141 h 202"/>
                  <a:gd name="T54" fmla="*/ 47 w 1144"/>
                  <a:gd name="T55" fmla="*/ 154 h 202"/>
                  <a:gd name="T56" fmla="*/ 72 w 1144"/>
                  <a:gd name="T57" fmla="*/ 165 h 202"/>
                  <a:gd name="T58" fmla="*/ 101 w 1144"/>
                  <a:gd name="T59" fmla="*/ 175 h 202"/>
                  <a:gd name="T60" fmla="*/ 135 w 1144"/>
                  <a:gd name="T61" fmla="*/ 182 h 202"/>
                  <a:gd name="T62" fmla="*/ 172 w 1144"/>
                  <a:gd name="T63" fmla="*/ 188 h 202"/>
                  <a:gd name="T64" fmla="*/ 256 w 1144"/>
                  <a:gd name="T65" fmla="*/ 196 h 202"/>
                  <a:gd name="T66" fmla="*/ 350 w 1144"/>
                  <a:gd name="T67" fmla="*/ 200 h 202"/>
                  <a:gd name="T68" fmla="*/ 556 w 1144"/>
                  <a:gd name="T69" fmla="*/ 202 h 202"/>
                  <a:gd name="T70" fmla="*/ 736 w 1144"/>
                  <a:gd name="T71" fmla="*/ 200 h 202"/>
                  <a:gd name="T72" fmla="*/ 834 w 1144"/>
                  <a:gd name="T73" fmla="*/ 196 h 202"/>
                  <a:gd name="T74" fmla="*/ 928 w 1144"/>
                  <a:gd name="T75" fmla="*/ 188 h 202"/>
                  <a:gd name="T76" fmla="*/ 1013 w 1144"/>
                  <a:gd name="T77" fmla="*/ 175 h 202"/>
                  <a:gd name="T78" fmla="*/ 1049 w 1144"/>
                  <a:gd name="T79" fmla="*/ 165 h 202"/>
                  <a:gd name="T80" fmla="*/ 1081 w 1144"/>
                  <a:gd name="T81" fmla="*/ 154 h 202"/>
                  <a:gd name="T82" fmla="*/ 1108 w 1144"/>
                  <a:gd name="T83" fmla="*/ 141 h 202"/>
                  <a:gd name="T84" fmla="*/ 1127 w 1144"/>
                  <a:gd name="T85" fmla="*/ 126 h 202"/>
                  <a:gd name="T86" fmla="*/ 1140 w 1144"/>
                  <a:gd name="T87" fmla="*/ 109 h 202"/>
                  <a:gd name="T88" fmla="*/ 1144 w 1144"/>
                  <a:gd name="T89" fmla="*/ 89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44" h="202">
                    <a:moveTo>
                      <a:pt x="1144" y="0"/>
                    </a:moveTo>
                    <a:lnTo>
                      <a:pt x="1143" y="8"/>
                    </a:lnTo>
                    <a:lnTo>
                      <a:pt x="1140" y="17"/>
                    </a:lnTo>
                    <a:lnTo>
                      <a:pt x="1135" y="25"/>
                    </a:lnTo>
                    <a:lnTo>
                      <a:pt x="1127" y="32"/>
                    </a:lnTo>
                    <a:lnTo>
                      <a:pt x="1119" y="40"/>
                    </a:lnTo>
                    <a:lnTo>
                      <a:pt x="1108" y="49"/>
                    </a:lnTo>
                    <a:lnTo>
                      <a:pt x="1096" y="56"/>
                    </a:lnTo>
                    <a:lnTo>
                      <a:pt x="1081" y="63"/>
                    </a:lnTo>
                    <a:lnTo>
                      <a:pt x="1066" y="70"/>
                    </a:lnTo>
                    <a:lnTo>
                      <a:pt x="1049" y="77"/>
                    </a:lnTo>
                    <a:lnTo>
                      <a:pt x="1032" y="84"/>
                    </a:lnTo>
                    <a:lnTo>
                      <a:pt x="1013" y="91"/>
                    </a:lnTo>
                    <a:lnTo>
                      <a:pt x="973" y="103"/>
                    </a:lnTo>
                    <a:lnTo>
                      <a:pt x="928" y="114"/>
                    </a:lnTo>
                    <a:lnTo>
                      <a:pt x="882" y="125"/>
                    </a:lnTo>
                    <a:lnTo>
                      <a:pt x="834" y="134"/>
                    </a:lnTo>
                    <a:lnTo>
                      <a:pt x="785" y="142"/>
                    </a:lnTo>
                    <a:lnTo>
                      <a:pt x="736" y="149"/>
                    </a:lnTo>
                    <a:lnTo>
                      <a:pt x="688" y="154"/>
                    </a:lnTo>
                    <a:lnTo>
                      <a:pt x="641" y="158"/>
                    </a:lnTo>
                    <a:lnTo>
                      <a:pt x="597" y="160"/>
                    </a:lnTo>
                    <a:lnTo>
                      <a:pt x="556" y="161"/>
                    </a:lnTo>
                    <a:lnTo>
                      <a:pt x="503" y="160"/>
                    </a:lnTo>
                    <a:lnTo>
                      <a:pt x="451" y="158"/>
                    </a:lnTo>
                    <a:lnTo>
                      <a:pt x="400" y="154"/>
                    </a:lnTo>
                    <a:lnTo>
                      <a:pt x="350" y="149"/>
                    </a:lnTo>
                    <a:lnTo>
                      <a:pt x="302" y="142"/>
                    </a:lnTo>
                    <a:lnTo>
                      <a:pt x="256" y="134"/>
                    </a:lnTo>
                    <a:lnTo>
                      <a:pt x="212" y="125"/>
                    </a:lnTo>
                    <a:lnTo>
                      <a:pt x="172" y="114"/>
                    </a:lnTo>
                    <a:lnTo>
                      <a:pt x="153" y="109"/>
                    </a:lnTo>
                    <a:lnTo>
                      <a:pt x="135" y="103"/>
                    </a:lnTo>
                    <a:lnTo>
                      <a:pt x="117" y="97"/>
                    </a:lnTo>
                    <a:lnTo>
                      <a:pt x="101" y="91"/>
                    </a:lnTo>
                    <a:lnTo>
                      <a:pt x="86" y="84"/>
                    </a:lnTo>
                    <a:lnTo>
                      <a:pt x="72" y="77"/>
                    </a:lnTo>
                    <a:lnTo>
                      <a:pt x="59" y="70"/>
                    </a:lnTo>
                    <a:lnTo>
                      <a:pt x="47" y="63"/>
                    </a:lnTo>
                    <a:lnTo>
                      <a:pt x="37" y="56"/>
                    </a:lnTo>
                    <a:lnTo>
                      <a:pt x="27" y="49"/>
                    </a:lnTo>
                    <a:lnTo>
                      <a:pt x="19" y="40"/>
                    </a:lnTo>
                    <a:lnTo>
                      <a:pt x="12" y="32"/>
                    </a:lnTo>
                    <a:lnTo>
                      <a:pt x="7" y="25"/>
                    </a:lnTo>
                    <a:lnTo>
                      <a:pt x="3" y="17"/>
                    </a:lnTo>
                    <a:lnTo>
                      <a:pt x="1" y="8"/>
                    </a:lnTo>
                    <a:lnTo>
                      <a:pt x="0" y="0"/>
                    </a:lnTo>
                    <a:lnTo>
                      <a:pt x="0" y="89"/>
                    </a:lnTo>
                    <a:lnTo>
                      <a:pt x="1" y="99"/>
                    </a:lnTo>
                    <a:lnTo>
                      <a:pt x="3" y="109"/>
                    </a:lnTo>
                    <a:lnTo>
                      <a:pt x="7" y="118"/>
                    </a:lnTo>
                    <a:lnTo>
                      <a:pt x="12" y="126"/>
                    </a:lnTo>
                    <a:lnTo>
                      <a:pt x="19" y="134"/>
                    </a:lnTo>
                    <a:lnTo>
                      <a:pt x="27" y="141"/>
                    </a:lnTo>
                    <a:lnTo>
                      <a:pt x="37" y="148"/>
                    </a:lnTo>
                    <a:lnTo>
                      <a:pt x="47" y="154"/>
                    </a:lnTo>
                    <a:lnTo>
                      <a:pt x="59" y="160"/>
                    </a:lnTo>
                    <a:lnTo>
                      <a:pt x="72" y="165"/>
                    </a:lnTo>
                    <a:lnTo>
                      <a:pt x="86" y="171"/>
                    </a:lnTo>
                    <a:lnTo>
                      <a:pt x="101" y="175"/>
                    </a:lnTo>
                    <a:lnTo>
                      <a:pt x="117" y="179"/>
                    </a:lnTo>
                    <a:lnTo>
                      <a:pt x="135" y="182"/>
                    </a:lnTo>
                    <a:lnTo>
                      <a:pt x="153" y="185"/>
                    </a:lnTo>
                    <a:lnTo>
                      <a:pt x="172" y="188"/>
                    </a:lnTo>
                    <a:lnTo>
                      <a:pt x="212" y="193"/>
                    </a:lnTo>
                    <a:lnTo>
                      <a:pt x="256" y="196"/>
                    </a:lnTo>
                    <a:lnTo>
                      <a:pt x="302" y="199"/>
                    </a:lnTo>
                    <a:lnTo>
                      <a:pt x="350" y="200"/>
                    </a:lnTo>
                    <a:lnTo>
                      <a:pt x="451" y="202"/>
                    </a:lnTo>
                    <a:lnTo>
                      <a:pt x="556" y="202"/>
                    </a:lnTo>
                    <a:lnTo>
                      <a:pt x="641" y="202"/>
                    </a:lnTo>
                    <a:lnTo>
                      <a:pt x="736" y="200"/>
                    </a:lnTo>
                    <a:lnTo>
                      <a:pt x="785" y="199"/>
                    </a:lnTo>
                    <a:lnTo>
                      <a:pt x="834" y="196"/>
                    </a:lnTo>
                    <a:lnTo>
                      <a:pt x="882" y="193"/>
                    </a:lnTo>
                    <a:lnTo>
                      <a:pt x="928" y="188"/>
                    </a:lnTo>
                    <a:lnTo>
                      <a:pt x="973" y="182"/>
                    </a:lnTo>
                    <a:lnTo>
                      <a:pt x="1013" y="175"/>
                    </a:lnTo>
                    <a:lnTo>
                      <a:pt x="1032" y="171"/>
                    </a:lnTo>
                    <a:lnTo>
                      <a:pt x="1049" y="165"/>
                    </a:lnTo>
                    <a:lnTo>
                      <a:pt x="1066" y="160"/>
                    </a:lnTo>
                    <a:lnTo>
                      <a:pt x="1081" y="154"/>
                    </a:lnTo>
                    <a:lnTo>
                      <a:pt x="1096" y="148"/>
                    </a:lnTo>
                    <a:lnTo>
                      <a:pt x="1108" y="141"/>
                    </a:lnTo>
                    <a:lnTo>
                      <a:pt x="1119" y="134"/>
                    </a:lnTo>
                    <a:lnTo>
                      <a:pt x="1127" y="126"/>
                    </a:lnTo>
                    <a:lnTo>
                      <a:pt x="1135" y="118"/>
                    </a:lnTo>
                    <a:lnTo>
                      <a:pt x="1140" y="109"/>
                    </a:lnTo>
                    <a:lnTo>
                      <a:pt x="1143" y="99"/>
                    </a:lnTo>
                    <a:lnTo>
                      <a:pt x="1144" y="89"/>
                    </a:lnTo>
                    <a:lnTo>
                      <a:pt x="1144" y="0"/>
                    </a:lnTo>
                    <a:close/>
                  </a:path>
                </a:pathLst>
              </a:custGeom>
              <a:solidFill>
                <a:srgbClr val="7B58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35" name="Freeform 147"/>
              <p:cNvSpPr>
                <a:spLocks/>
              </p:cNvSpPr>
              <p:nvPr/>
            </p:nvSpPr>
            <p:spPr bwMode="auto">
              <a:xfrm>
                <a:off x="1436605" y="2410345"/>
                <a:ext cx="128588" cy="26988"/>
              </a:xfrm>
              <a:custGeom>
                <a:avLst/>
                <a:gdLst>
                  <a:gd name="T0" fmla="*/ 1143 w 1144"/>
                  <a:gd name="T1" fmla="*/ 163 h 241"/>
                  <a:gd name="T2" fmla="*/ 1139 w 1144"/>
                  <a:gd name="T3" fmla="*/ 150 h 241"/>
                  <a:gd name="T4" fmla="*/ 1129 w 1144"/>
                  <a:gd name="T5" fmla="*/ 137 h 241"/>
                  <a:gd name="T6" fmla="*/ 1116 w 1144"/>
                  <a:gd name="T7" fmla="*/ 123 h 241"/>
                  <a:gd name="T8" fmla="*/ 1098 w 1144"/>
                  <a:gd name="T9" fmla="*/ 108 h 241"/>
                  <a:gd name="T10" fmla="*/ 1075 w 1144"/>
                  <a:gd name="T11" fmla="*/ 94 h 241"/>
                  <a:gd name="T12" fmla="*/ 1036 w 1144"/>
                  <a:gd name="T13" fmla="*/ 73 h 241"/>
                  <a:gd name="T14" fmla="*/ 971 w 1144"/>
                  <a:gd name="T15" fmla="*/ 48 h 241"/>
                  <a:gd name="T16" fmla="*/ 894 w 1144"/>
                  <a:gd name="T17" fmla="*/ 26 h 241"/>
                  <a:gd name="T18" fmla="*/ 830 w 1144"/>
                  <a:gd name="T19" fmla="*/ 14 h 241"/>
                  <a:gd name="T20" fmla="*/ 783 w 1144"/>
                  <a:gd name="T21" fmla="*/ 7 h 241"/>
                  <a:gd name="T22" fmla="*/ 736 w 1144"/>
                  <a:gd name="T23" fmla="*/ 3 h 241"/>
                  <a:gd name="T24" fmla="*/ 686 w 1144"/>
                  <a:gd name="T25" fmla="*/ 1 h 241"/>
                  <a:gd name="T26" fmla="*/ 629 w 1144"/>
                  <a:gd name="T27" fmla="*/ 1 h 241"/>
                  <a:gd name="T28" fmla="*/ 566 w 1144"/>
                  <a:gd name="T29" fmla="*/ 3 h 241"/>
                  <a:gd name="T30" fmla="*/ 474 w 1144"/>
                  <a:gd name="T31" fmla="*/ 10 h 241"/>
                  <a:gd name="T32" fmla="*/ 357 w 1144"/>
                  <a:gd name="T33" fmla="*/ 26 h 241"/>
                  <a:gd name="T34" fmla="*/ 251 w 1144"/>
                  <a:gd name="T35" fmla="*/ 48 h 241"/>
                  <a:gd name="T36" fmla="*/ 159 w 1144"/>
                  <a:gd name="T37" fmla="*/ 73 h 241"/>
                  <a:gd name="T38" fmla="*/ 101 w 1144"/>
                  <a:gd name="T39" fmla="*/ 94 h 241"/>
                  <a:gd name="T40" fmla="*/ 69 w 1144"/>
                  <a:gd name="T41" fmla="*/ 108 h 241"/>
                  <a:gd name="T42" fmla="*/ 43 w 1144"/>
                  <a:gd name="T43" fmla="*/ 123 h 241"/>
                  <a:gd name="T44" fmla="*/ 22 w 1144"/>
                  <a:gd name="T45" fmla="*/ 137 h 241"/>
                  <a:gd name="T46" fmla="*/ 8 w 1144"/>
                  <a:gd name="T47" fmla="*/ 150 h 241"/>
                  <a:gd name="T48" fmla="*/ 1 w 1144"/>
                  <a:gd name="T49" fmla="*/ 163 h 241"/>
                  <a:gd name="T50" fmla="*/ 1 w 1144"/>
                  <a:gd name="T51" fmla="*/ 176 h 241"/>
                  <a:gd name="T52" fmla="*/ 8 w 1144"/>
                  <a:gd name="T53" fmla="*/ 188 h 241"/>
                  <a:gd name="T54" fmla="*/ 22 w 1144"/>
                  <a:gd name="T55" fmla="*/ 198 h 241"/>
                  <a:gd name="T56" fmla="*/ 43 w 1144"/>
                  <a:gd name="T57" fmla="*/ 207 h 241"/>
                  <a:gd name="T58" fmla="*/ 69 w 1144"/>
                  <a:gd name="T59" fmla="*/ 215 h 241"/>
                  <a:gd name="T60" fmla="*/ 101 w 1144"/>
                  <a:gd name="T61" fmla="*/ 221 h 241"/>
                  <a:gd name="T62" fmla="*/ 159 w 1144"/>
                  <a:gd name="T63" fmla="*/ 228 h 241"/>
                  <a:gd name="T64" fmla="*/ 251 w 1144"/>
                  <a:gd name="T65" fmla="*/ 235 h 241"/>
                  <a:gd name="T66" fmla="*/ 357 w 1144"/>
                  <a:gd name="T67" fmla="*/ 239 h 241"/>
                  <a:gd name="T68" fmla="*/ 535 w 1144"/>
                  <a:gd name="T69" fmla="*/ 241 h 241"/>
                  <a:gd name="T70" fmla="*/ 760 w 1144"/>
                  <a:gd name="T71" fmla="*/ 241 h 241"/>
                  <a:gd name="T72" fmla="*/ 894 w 1144"/>
                  <a:gd name="T73" fmla="*/ 239 h 241"/>
                  <a:gd name="T74" fmla="*/ 971 w 1144"/>
                  <a:gd name="T75" fmla="*/ 235 h 241"/>
                  <a:gd name="T76" fmla="*/ 1036 w 1144"/>
                  <a:gd name="T77" fmla="*/ 228 h 241"/>
                  <a:gd name="T78" fmla="*/ 1075 w 1144"/>
                  <a:gd name="T79" fmla="*/ 221 h 241"/>
                  <a:gd name="T80" fmla="*/ 1098 w 1144"/>
                  <a:gd name="T81" fmla="*/ 215 h 241"/>
                  <a:gd name="T82" fmla="*/ 1116 w 1144"/>
                  <a:gd name="T83" fmla="*/ 207 h 241"/>
                  <a:gd name="T84" fmla="*/ 1129 w 1144"/>
                  <a:gd name="T85" fmla="*/ 198 h 241"/>
                  <a:gd name="T86" fmla="*/ 1139 w 1144"/>
                  <a:gd name="T87" fmla="*/ 188 h 241"/>
                  <a:gd name="T88" fmla="*/ 1143 w 1144"/>
                  <a:gd name="T89" fmla="*/ 176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44" h="241">
                    <a:moveTo>
                      <a:pt x="1144" y="169"/>
                    </a:moveTo>
                    <a:lnTo>
                      <a:pt x="1143" y="163"/>
                    </a:lnTo>
                    <a:lnTo>
                      <a:pt x="1142" y="157"/>
                    </a:lnTo>
                    <a:lnTo>
                      <a:pt x="1139" y="150"/>
                    </a:lnTo>
                    <a:lnTo>
                      <a:pt x="1135" y="144"/>
                    </a:lnTo>
                    <a:lnTo>
                      <a:pt x="1129" y="137"/>
                    </a:lnTo>
                    <a:lnTo>
                      <a:pt x="1123" y="130"/>
                    </a:lnTo>
                    <a:lnTo>
                      <a:pt x="1116" y="123"/>
                    </a:lnTo>
                    <a:lnTo>
                      <a:pt x="1107" y="115"/>
                    </a:lnTo>
                    <a:lnTo>
                      <a:pt x="1098" y="108"/>
                    </a:lnTo>
                    <a:lnTo>
                      <a:pt x="1086" y="101"/>
                    </a:lnTo>
                    <a:lnTo>
                      <a:pt x="1075" y="94"/>
                    </a:lnTo>
                    <a:lnTo>
                      <a:pt x="1063" y="87"/>
                    </a:lnTo>
                    <a:lnTo>
                      <a:pt x="1036" y="73"/>
                    </a:lnTo>
                    <a:lnTo>
                      <a:pt x="1005" y="60"/>
                    </a:lnTo>
                    <a:lnTo>
                      <a:pt x="971" y="48"/>
                    </a:lnTo>
                    <a:lnTo>
                      <a:pt x="933" y="37"/>
                    </a:lnTo>
                    <a:lnTo>
                      <a:pt x="894" y="26"/>
                    </a:lnTo>
                    <a:lnTo>
                      <a:pt x="852" y="18"/>
                    </a:lnTo>
                    <a:lnTo>
                      <a:pt x="830" y="14"/>
                    </a:lnTo>
                    <a:lnTo>
                      <a:pt x="806" y="10"/>
                    </a:lnTo>
                    <a:lnTo>
                      <a:pt x="783" y="7"/>
                    </a:lnTo>
                    <a:lnTo>
                      <a:pt x="760" y="5"/>
                    </a:lnTo>
                    <a:lnTo>
                      <a:pt x="736" y="3"/>
                    </a:lnTo>
                    <a:lnTo>
                      <a:pt x="711" y="1"/>
                    </a:lnTo>
                    <a:lnTo>
                      <a:pt x="686" y="1"/>
                    </a:lnTo>
                    <a:lnTo>
                      <a:pt x="660" y="0"/>
                    </a:lnTo>
                    <a:lnTo>
                      <a:pt x="629" y="1"/>
                    </a:lnTo>
                    <a:lnTo>
                      <a:pt x="597" y="1"/>
                    </a:lnTo>
                    <a:lnTo>
                      <a:pt x="566" y="3"/>
                    </a:lnTo>
                    <a:lnTo>
                      <a:pt x="535" y="5"/>
                    </a:lnTo>
                    <a:lnTo>
                      <a:pt x="474" y="10"/>
                    </a:lnTo>
                    <a:lnTo>
                      <a:pt x="415" y="18"/>
                    </a:lnTo>
                    <a:lnTo>
                      <a:pt x="357" y="26"/>
                    </a:lnTo>
                    <a:lnTo>
                      <a:pt x="303" y="37"/>
                    </a:lnTo>
                    <a:lnTo>
                      <a:pt x="251" y="48"/>
                    </a:lnTo>
                    <a:lnTo>
                      <a:pt x="203" y="60"/>
                    </a:lnTo>
                    <a:lnTo>
                      <a:pt x="159" y="73"/>
                    </a:lnTo>
                    <a:lnTo>
                      <a:pt x="119" y="87"/>
                    </a:lnTo>
                    <a:lnTo>
                      <a:pt x="101" y="94"/>
                    </a:lnTo>
                    <a:lnTo>
                      <a:pt x="85" y="101"/>
                    </a:lnTo>
                    <a:lnTo>
                      <a:pt x="69" y="108"/>
                    </a:lnTo>
                    <a:lnTo>
                      <a:pt x="56" y="115"/>
                    </a:lnTo>
                    <a:lnTo>
                      <a:pt x="43" y="123"/>
                    </a:lnTo>
                    <a:lnTo>
                      <a:pt x="32" y="130"/>
                    </a:lnTo>
                    <a:lnTo>
                      <a:pt x="22" y="137"/>
                    </a:lnTo>
                    <a:lnTo>
                      <a:pt x="15" y="144"/>
                    </a:lnTo>
                    <a:lnTo>
                      <a:pt x="8" y="150"/>
                    </a:lnTo>
                    <a:lnTo>
                      <a:pt x="4" y="157"/>
                    </a:lnTo>
                    <a:lnTo>
                      <a:pt x="1" y="163"/>
                    </a:lnTo>
                    <a:lnTo>
                      <a:pt x="0" y="169"/>
                    </a:lnTo>
                    <a:lnTo>
                      <a:pt x="1" y="176"/>
                    </a:lnTo>
                    <a:lnTo>
                      <a:pt x="4" y="182"/>
                    </a:lnTo>
                    <a:lnTo>
                      <a:pt x="8" y="188"/>
                    </a:lnTo>
                    <a:lnTo>
                      <a:pt x="15" y="193"/>
                    </a:lnTo>
                    <a:lnTo>
                      <a:pt x="22" y="198"/>
                    </a:lnTo>
                    <a:lnTo>
                      <a:pt x="32" y="203"/>
                    </a:lnTo>
                    <a:lnTo>
                      <a:pt x="43" y="207"/>
                    </a:lnTo>
                    <a:lnTo>
                      <a:pt x="56" y="211"/>
                    </a:lnTo>
                    <a:lnTo>
                      <a:pt x="69" y="215"/>
                    </a:lnTo>
                    <a:lnTo>
                      <a:pt x="85" y="218"/>
                    </a:lnTo>
                    <a:lnTo>
                      <a:pt x="101" y="221"/>
                    </a:lnTo>
                    <a:lnTo>
                      <a:pt x="119" y="224"/>
                    </a:lnTo>
                    <a:lnTo>
                      <a:pt x="159" y="228"/>
                    </a:lnTo>
                    <a:lnTo>
                      <a:pt x="203" y="232"/>
                    </a:lnTo>
                    <a:lnTo>
                      <a:pt x="251" y="235"/>
                    </a:lnTo>
                    <a:lnTo>
                      <a:pt x="303" y="237"/>
                    </a:lnTo>
                    <a:lnTo>
                      <a:pt x="357" y="239"/>
                    </a:lnTo>
                    <a:lnTo>
                      <a:pt x="415" y="240"/>
                    </a:lnTo>
                    <a:lnTo>
                      <a:pt x="535" y="241"/>
                    </a:lnTo>
                    <a:lnTo>
                      <a:pt x="660" y="241"/>
                    </a:lnTo>
                    <a:lnTo>
                      <a:pt x="760" y="241"/>
                    </a:lnTo>
                    <a:lnTo>
                      <a:pt x="852" y="240"/>
                    </a:lnTo>
                    <a:lnTo>
                      <a:pt x="894" y="239"/>
                    </a:lnTo>
                    <a:lnTo>
                      <a:pt x="933" y="237"/>
                    </a:lnTo>
                    <a:lnTo>
                      <a:pt x="971" y="235"/>
                    </a:lnTo>
                    <a:lnTo>
                      <a:pt x="1005" y="232"/>
                    </a:lnTo>
                    <a:lnTo>
                      <a:pt x="1036" y="228"/>
                    </a:lnTo>
                    <a:lnTo>
                      <a:pt x="1063" y="224"/>
                    </a:lnTo>
                    <a:lnTo>
                      <a:pt x="1075" y="221"/>
                    </a:lnTo>
                    <a:lnTo>
                      <a:pt x="1086" y="218"/>
                    </a:lnTo>
                    <a:lnTo>
                      <a:pt x="1098" y="215"/>
                    </a:lnTo>
                    <a:lnTo>
                      <a:pt x="1107" y="211"/>
                    </a:lnTo>
                    <a:lnTo>
                      <a:pt x="1116" y="207"/>
                    </a:lnTo>
                    <a:lnTo>
                      <a:pt x="1123" y="203"/>
                    </a:lnTo>
                    <a:lnTo>
                      <a:pt x="1129" y="198"/>
                    </a:lnTo>
                    <a:lnTo>
                      <a:pt x="1135" y="193"/>
                    </a:lnTo>
                    <a:lnTo>
                      <a:pt x="1139" y="188"/>
                    </a:lnTo>
                    <a:lnTo>
                      <a:pt x="1142" y="182"/>
                    </a:lnTo>
                    <a:lnTo>
                      <a:pt x="1143" y="176"/>
                    </a:lnTo>
                    <a:lnTo>
                      <a:pt x="1144" y="169"/>
                    </a:lnTo>
                    <a:close/>
                  </a:path>
                </a:pathLst>
              </a:custGeom>
              <a:solidFill>
                <a:srgbClr val="A57F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36" name="Freeform 148"/>
              <p:cNvSpPr>
                <a:spLocks/>
              </p:cNvSpPr>
              <p:nvPr/>
            </p:nvSpPr>
            <p:spPr bwMode="auto">
              <a:xfrm>
                <a:off x="1436605" y="2429395"/>
                <a:ext cx="128588" cy="28575"/>
              </a:xfrm>
              <a:custGeom>
                <a:avLst/>
                <a:gdLst>
                  <a:gd name="T0" fmla="*/ 1 w 1144"/>
                  <a:gd name="T1" fmla="*/ 7 h 250"/>
                  <a:gd name="T2" fmla="*/ 8 w 1144"/>
                  <a:gd name="T3" fmla="*/ 19 h 250"/>
                  <a:gd name="T4" fmla="*/ 22 w 1144"/>
                  <a:gd name="T5" fmla="*/ 29 h 250"/>
                  <a:gd name="T6" fmla="*/ 43 w 1144"/>
                  <a:gd name="T7" fmla="*/ 38 h 250"/>
                  <a:gd name="T8" fmla="*/ 69 w 1144"/>
                  <a:gd name="T9" fmla="*/ 46 h 250"/>
                  <a:gd name="T10" fmla="*/ 101 w 1144"/>
                  <a:gd name="T11" fmla="*/ 52 h 250"/>
                  <a:gd name="T12" fmla="*/ 159 w 1144"/>
                  <a:gd name="T13" fmla="*/ 59 h 250"/>
                  <a:gd name="T14" fmla="*/ 251 w 1144"/>
                  <a:gd name="T15" fmla="*/ 66 h 250"/>
                  <a:gd name="T16" fmla="*/ 357 w 1144"/>
                  <a:gd name="T17" fmla="*/ 70 h 250"/>
                  <a:gd name="T18" fmla="*/ 535 w 1144"/>
                  <a:gd name="T19" fmla="*/ 72 h 250"/>
                  <a:gd name="T20" fmla="*/ 760 w 1144"/>
                  <a:gd name="T21" fmla="*/ 72 h 250"/>
                  <a:gd name="T22" fmla="*/ 894 w 1144"/>
                  <a:gd name="T23" fmla="*/ 70 h 250"/>
                  <a:gd name="T24" fmla="*/ 971 w 1144"/>
                  <a:gd name="T25" fmla="*/ 66 h 250"/>
                  <a:gd name="T26" fmla="*/ 1036 w 1144"/>
                  <a:gd name="T27" fmla="*/ 59 h 250"/>
                  <a:gd name="T28" fmla="*/ 1075 w 1144"/>
                  <a:gd name="T29" fmla="*/ 52 h 250"/>
                  <a:gd name="T30" fmla="*/ 1098 w 1144"/>
                  <a:gd name="T31" fmla="*/ 46 h 250"/>
                  <a:gd name="T32" fmla="*/ 1116 w 1144"/>
                  <a:gd name="T33" fmla="*/ 38 h 250"/>
                  <a:gd name="T34" fmla="*/ 1129 w 1144"/>
                  <a:gd name="T35" fmla="*/ 29 h 250"/>
                  <a:gd name="T36" fmla="*/ 1139 w 1144"/>
                  <a:gd name="T37" fmla="*/ 19 h 250"/>
                  <a:gd name="T38" fmla="*/ 1143 w 1144"/>
                  <a:gd name="T39" fmla="*/ 7 h 250"/>
                  <a:gd name="T40" fmla="*/ 1144 w 1144"/>
                  <a:gd name="T41" fmla="*/ 72 h 250"/>
                  <a:gd name="T42" fmla="*/ 1142 w 1144"/>
                  <a:gd name="T43" fmla="*/ 90 h 250"/>
                  <a:gd name="T44" fmla="*/ 1135 w 1144"/>
                  <a:gd name="T45" fmla="*/ 106 h 250"/>
                  <a:gd name="T46" fmla="*/ 1123 w 1144"/>
                  <a:gd name="T47" fmla="*/ 122 h 250"/>
                  <a:gd name="T48" fmla="*/ 1107 w 1144"/>
                  <a:gd name="T49" fmla="*/ 138 h 250"/>
                  <a:gd name="T50" fmla="*/ 1086 w 1144"/>
                  <a:gd name="T51" fmla="*/ 153 h 250"/>
                  <a:gd name="T52" fmla="*/ 1063 w 1144"/>
                  <a:gd name="T53" fmla="*/ 168 h 250"/>
                  <a:gd name="T54" fmla="*/ 1036 w 1144"/>
                  <a:gd name="T55" fmla="*/ 181 h 250"/>
                  <a:gd name="T56" fmla="*/ 1005 w 1144"/>
                  <a:gd name="T57" fmla="*/ 194 h 250"/>
                  <a:gd name="T58" fmla="*/ 971 w 1144"/>
                  <a:gd name="T59" fmla="*/ 207 h 250"/>
                  <a:gd name="T60" fmla="*/ 933 w 1144"/>
                  <a:gd name="T61" fmla="*/ 218 h 250"/>
                  <a:gd name="T62" fmla="*/ 852 w 1144"/>
                  <a:gd name="T63" fmla="*/ 235 h 250"/>
                  <a:gd name="T64" fmla="*/ 760 w 1144"/>
                  <a:gd name="T65" fmla="*/ 246 h 250"/>
                  <a:gd name="T66" fmla="*/ 711 w 1144"/>
                  <a:gd name="T67" fmla="*/ 249 h 250"/>
                  <a:gd name="T68" fmla="*/ 660 w 1144"/>
                  <a:gd name="T69" fmla="*/ 250 h 250"/>
                  <a:gd name="T70" fmla="*/ 535 w 1144"/>
                  <a:gd name="T71" fmla="*/ 246 h 250"/>
                  <a:gd name="T72" fmla="*/ 415 w 1144"/>
                  <a:gd name="T73" fmla="*/ 235 h 250"/>
                  <a:gd name="T74" fmla="*/ 303 w 1144"/>
                  <a:gd name="T75" fmla="*/ 218 h 250"/>
                  <a:gd name="T76" fmla="*/ 203 w 1144"/>
                  <a:gd name="T77" fmla="*/ 194 h 250"/>
                  <a:gd name="T78" fmla="*/ 159 w 1144"/>
                  <a:gd name="T79" fmla="*/ 181 h 250"/>
                  <a:gd name="T80" fmla="*/ 119 w 1144"/>
                  <a:gd name="T81" fmla="*/ 168 h 250"/>
                  <a:gd name="T82" fmla="*/ 85 w 1144"/>
                  <a:gd name="T83" fmla="*/ 153 h 250"/>
                  <a:gd name="T84" fmla="*/ 56 w 1144"/>
                  <a:gd name="T85" fmla="*/ 138 h 250"/>
                  <a:gd name="T86" fmla="*/ 32 w 1144"/>
                  <a:gd name="T87" fmla="*/ 122 h 250"/>
                  <a:gd name="T88" fmla="*/ 15 w 1144"/>
                  <a:gd name="T89" fmla="*/ 106 h 250"/>
                  <a:gd name="T90" fmla="*/ 4 w 1144"/>
                  <a:gd name="T91" fmla="*/ 90 h 250"/>
                  <a:gd name="T92" fmla="*/ 0 w 1144"/>
                  <a:gd name="T93" fmla="*/ 72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44" h="250">
                    <a:moveTo>
                      <a:pt x="0" y="0"/>
                    </a:moveTo>
                    <a:lnTo>
                      <a:pt x="1" y="7"/>
                    </a:lnTo>
                    <a:lnTo>
                      <a:pt x="4" y="13"/>
                    </a:lnTo>
                    <a:lnTo>
                      <a:pt x="8" y="19"/>
                    </a:lnTo>
                    <a:lnTo>
                      <a:pt x="15" y="24"/>
                    </a:lnTo>
                    <a:lnTo>
                      <a:pt x="22" y="29"/>
                    </a:lnTo>
                    <a:lnTo>
                      <a:pt x="32" y="34"/>
                    </a:lnTo>
                    <a:lnTo>
                      <a:pt x="43" y="38"/>
                    </a:lnTo>
                    <a:lnTo>
                      <a:pt x="56" y="42"/>
                    </a:lnTo>
                    <a:lnTo>
                      <a:pt x="69" y="46"/>
                    </a:lnTo>
                    <a:lnTo>
                      <a:pt x="85" y="49"/>
                    </a:lnTo>
                    <a:lnTo>
                      <a:pt x="101" y="52"/>
                    </a:lnTo>
                    <a:lnTo>
                      <a:pt x="119" y="55"/>
                    </a:lnTo>
                    <a:lnTo>
                      <a:pt x="159" y="59"/>
                    </a:lnTo>
                    <a:lnTo>
                      <a:pt x="203" y="63"/>
                    </a:lnTo>
                    <a:lnTo>
                      <a:pt x="251" y="66"/>
                    </a:lnTo>
                    <a:lnTo>
                      <a:pt x="303" y="68"/>
                    </a:lnTo>
                    <a:lnTo>
                      <a:pt x="357" y="70"/>
                    </a:lnTo>
                    <a:lnTo>
                      <a:pt x="415" y="71"/>
                    </a:lnTo>
                    <a:lnTo>
                      <a:pt x="535" y="72"/>
                    </a:lnTo>
                    <a:lnTo>
                      <a:pt x="660" y="72"/>
                    </a:lnTo>
                    <a:lnTo>
                      <a:pt x="760" y="72"/>
                    </a:lnTo>
                    <a:lnTo>
                      <a:pt x="852" y="71"/>
                    </a:lnTo>
                    <a:lnTo>
                      <a:pt x="894" y="70"/>
                    </a:lnTo>
                    <a:lnTo>
                      <a:pt x="933" y="68"/>
                    </a:lnTo>
                    <a:lnTo>
                      <a:pt x="971" y="66"/>
                    </a:lnTo>
                    <a:lnTo>
                      <a:pt x="1005" y="63"/>
                    </a:lnTo>
                    <a:lnTo>
                      <a:pt x="1036" y="59"/>
                    </a:lnTo>
                    <a:lnTo>
                      <a:pt x="1063" y="55"/>
                    </a:lnTo>
                    <a:lnTo>
                      <a:pt x="1075" y="52"/>
                    </a:lnTo>
                    <a:lnTo>
                      <a:pt x="1086" y="49"/>
                    </a:lnTo>
                    <a:lnTo>
                      <a:pt x="1098" y="46"/>
                    </a:lnTo>
                    <a:lnTo>
                      <a:pt x="1107" y="42"/>
                    </a:lnTo>
                    <a:lnTo>
                      <a:pt x="1116" y="38"/>
                    </a:lnTo>
                    <a:lnTo>
                      <a:pt x="1123" y="34"/>
                    </a:lnTo>
                    <a:lnTo>
                      <a:pt x="1129" y="29"/>
                    </a:lnTo>
                    <a:lnTo>
                      <a:pt x="1135" y="24"/>
                    </a:lnTo>
                    <a:lnTo>
                      <a:pt x="1139" y="19"/>
                    </a:lnTo>
                    <a:lnTo>
                      <a:pt x="1142" y="13"/>
                    </a:lnTo>
                    <a:lnTo>
                      <a:pt x="1143" y="7"/>
                    </a:lnTo>
                    <a:lnTo>
                      <a:pt x="1144" y="0"/>
                    </a:lnTo>
                    <a:lnTo>
                      <a:pt x="1144" y="72"/>
                    </a:lnTo>
                    <a:lnTo>
                      <a:pt x="1143" y="82"/>
                    </a:lnTo>
                    <a:lnTo>
                      <a:pt x="1142" y="90"/>
                    </a:lnTo>
                    <a:lnTo>
                      <a:pt x="1139" y="98"/>
                    </a:lnTo>
                    <a:lnTo>
                      <a:pt x="1135" y="106"/>
                    </a:lnTo>
                    <a:lnTo>
                      <a:pt x="1129" y="114"/>
                    </a:lnTo>
                    <a:lnTo>
                      <a:pt x="1123" y="122"/>
                    </a:lnTo>
                    <a:lnTo>
                      <a:pt x="1116" y="130"/>
                    </a:lnTo>
                    <a:lnTo>
                      <a:pt x="1107" y="138"/>
                    </a:lnTo>
                    <a:lnTo>
                      <a:pt x="1098" y="146"/>
                    </a:lnTo>
                    <a:lnTo>
                      <a:pt x="1086" y="153"/>
                    </a:lnTo>
                    <a:lnTo>
                      <a:pt x="1075" y="160"/>
                    </a:lnTo>
                    <a:lnTo>
                      <a:pt x="1063" y="168"/>
                    </a:lnTo>
                    <a:lnTo>
                      <a:pt x="1050" y="175"/>
                    </a:lnTo>
                    <a:lnTo>
                      <a:pt x="1036" y="181"/>
                    </a:lnTo>
                    <a:lnTo>
                      <a:pt x="1021" y="188"/>
                    </a:lnTo>
                    <a:lnTo>
                      <a:pt x="1005" y="194"/>
                    </a:lnTo>
                    <a:lnTo>
                      <a:pt x="989" y="200"/>
                    </a:lnTo>
                    <a:lnTo>
                      <a:pt x="971" y="207"/>
                    </a:lnTo>
                    <a:lnTo>
                      <a:pt x="953" y="213"/>
                    </a:lnTo>
                    <a:lnTo>
                      <a:pt x="933" y="218"/>
                    </a:lnTo>
                    <a:lnTo>
                      <a:pt x="894" y="227"/>
                    </a:lnTo>
                    <a:lnTo>
                      <a:pt x="852" y="235"/>
                    </a:lnTo>
                    <a:lnTo>
                      <a:pt x="806" y="242"/>
                    </a:lnTo>
                    <a:lnTo>
                      <a:pt x="760" y="246"/>
                    </a:lnTo>
                    <a:lnTo>
                      <a:pt x="736" y="248"/>
                    </a:lnTo>
                    <a:lnTo>
                      <a:pt x="711" y="249"/>
                    </a:lnTo>
                    <a:lnTo>
                      <a:pt x="686" y="250"/>
                    </a:lnTo>
                    <a:lnTo>
                      <a:pt x="660" y="250"/>
                    </a:lnTo>
                    <a:lnTo>
                      <a:pt x="597" y="249"/>
                    </a:lnTo>
                    <a:lnTo>
                      <a:pt x="535" y="246"/>
                    </a:lnTo>
                    <a:lnTo>
                      <a:pt x="474" y="242"/>
                    </a:lnTo>
                    <a:lnTo>
                      <a:pt x="415" y="235"/>
                    </a:lnTo>
                    <a:lnTo>
                      <a:pt x="357" y="227"/>
                    </a:lnTo>
                    <a:lnTo>
                      <a:pt x="303" y="218"/>
                    </a:lnTo>
                    <a:lnTo>
                      <a:pt x="251" y="207"/>
                    </a:lnTo>
                    <a:lnTo>
                      <a:pt x="203" y="194"/>
                    </a:lnTo>
                    <a:lnTo>
                      <a:pt x="181" y="188"/>
                    </a:lnTo>
                    <a:lnTo>
                      <a:pt x="159" y="181"/>
                    </a:lnTo>
                    <a:lnTo>
                      <a:pt x="139" y="175"/>
                    </a:lnTo>
                    <a:lnTo>
                      <a:pt x="119" y="168"/>
                    </a:lnTo>
                    <a:lnTo>
                      <a:pt x="101" y="160"/>
                    </a:lnTo>
                    <a:lnTo>
                      <a:pt x="85" y="153"/>
                    </a:lnTo>
                    <a:lnTo>
                      <a:pt x="69" y="146"/>
                    </a:lnTo>
                    <a:lnTo>
                      <a:pt x="56" y="138"/>
                    </a:lnTo>
                    <a:lnTo>
                      <a:pt x="43" y="130"/>
                    </a:lnTo>
                    <a:lnTo>
                      <a:pt x="32" y="122"/>
                    </a:lnTo>
                    <a:lnTo>
                      <a:pt x="22" y="114"/>
                    </a:lnTo>
                    <a:lnTo>
                      <a:pt x="15" y="106"/>
                    </a:lnTo>
                    <a:lnTo>
                      <a:pt x="8" y="98"/>
                    </a:lnTo>
                    <a:lnTo>
                      <a:pt x="4" y="90"/>
                    </a:lnTo>
                    <a:lnTo>
                      <a:pt x="1" y="82"/>
                    </a:lnTo>
                    <a:lnTo>
                      <a:pt x="0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F64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37" name="Freeform 149"/>
              <p:cNvSpPr>
                <a:spLocks/>
              </p:cNvSpPr>
              <p:nvPr/>
            </p:nvSpPr>
            <p:spPr bwMode="auto">
              <a:xfrm>
                <a:off x="641268" y="2878658"/>
                <a:ext cx="84138" cy="12700"/>
              </a:xfrm>
              <a:custGeom>
                <a:avLst/>
                <a:gdLst>
                  <a:gd name="T0" fmla="*/ 740 w 740"/>
                  <a:gd name="T1" fmla="*/ 37 h 121"/>
                  <a:gd name="T2" fmla="*/ 735 w 740"/>
                  <a:gd name="T3" fmla="*/ 30 h 121"/>
                  <a:gd name="T4" fmla="*/ 726 w 740"/>
                  <a:gd name="T5" fmla="*/ 24 h 121"/>
                  <a:gd name="T6" fmla="*/ 713 w 740"/>
                  <a:gd name="T7" fmla="*/ 19 h 121"/>
                  <a:gd name="T8" fmla="*/ 686 w 740"/>
                  <a:gd name="T9" fmla="*/ 13 h 121"/>
                  <a:gd name="T10" fmla="*/ 638 w 740"/>
                  <a:gd name="T11" fmla="*/ 7 h 121"/>
                  <a:gd name="T12" fmla="*/ 545 w 740"/>
                  <a:gd name="T13" fmla="*/ 2 h 121"/>
                  <a:gd name="T14" fmla="*/ 395 w 740"/>
                  <a:gd name="T15" fmla="*/ 0 h 121"/>
                  <a:gd name="T16" fmla="*/ 224 w 740"/>
                  <a:gd name="T17" fmla="*/ 0 h 121"/>
                  <a:gd name="T18" fmla="*/ 123 w 740"/>
                  <a:gd name="T19" fmla="*/ 1 h 121"/>
                  <a:gd name="T20" fmla="*/ 75 w 740"/>
                  <a:gd name="T21" fmla="*/ 3 h 121"/>
                  <a:gd name="T22" fmla="*/ 41 w 740"/>
                  <a:gd name="T23" fmla="*/ 7 h 121"/>
                  <a:gd name="T24" fmla="*/ 19 w 740"/>
                  <a:gd name="T25" fmla="*/ 13 h 121"/>
                  <a:gd name="T26" fmla="*/ 6 w 740"/>
                  <a:gd name="T27" fmla="*/ 21 h 121"/>
                  <a:gd name="T28" fmla="*/ 0 w 740"/>
                  <a:gd name="T29" fmla="*/ 34 h 121"/>
                  <a:gd name="T30" fmla="*/ 0 w 740"/>
                  <a:gd name="T31" fmla="*/ 55 h 121"/>
                  <a:gd name="T32" fmla="*/ 4 w 740"/>
                  <a:gd name="T33" fmla="*/ 73 h 121"/>
                  <a:gd name="T34" fmla="*/ 8 w 740"/>
                  <a:gd name="T35" fmla="*/ 82 h 121"/>
                  <a:gd name="T36" fmla="*/ 15 w 740"/>
                  <a:gd name="T37" fmla="*/ 91 h 121"/>
                  <a:gd name="T38" fmla="*/ 23 w 740"/>
                  <a:gd name="T39" fmla="*/ 98 h 121"/>
                  <a:gd name="T40" fmla="*/ 41 w 740"/>
                  <a:gd name="T41" fmla="*/ 106 h 121"/>
                  <a:gd name="T42" fmla="*/ 75 w 740"/>
                  <a:gd name="T43" fmla="*/ 114 h 121"/>
                  <a:gd name="T44" fmla="*/ 123 w 740"/>
                  <a:gd name="T45" fmla="*/ 118 h 121"/>
                  <a:gd name="T46" fmla="*/ 224 w 740"/>
                  <a:gd name="T47" fmla="*/ 120 h 121"/>
                  <a:gd name="T48" fmla="*/ 395 w 740"/>
                  <a:gd name="T49" fmla="*/ 120 h 121"/>
                  <a:gd name="T50" fmla="*/ 509 w 740"/>
                  <a:gd name="T51" fmla="*/ 118 h 121"/>
                  <a:gd name="T52" fmla="*/ 578 w 740"/>
                  <a:gd name="T53" fmla="*/ 114 h 121"/>
                  <a:gd name="T54" fmla="*/ 638 w 740"/>
                  <a:gd name="T55" fmla="*/ 106 h 121"/>
                  <a:gd name="T56" fmla="*/ 675 w 740"/>
                  <a:gd name="T57" fmla="*/ 98 h 121"/>
                  <a:gd name="T58" fmla="*/ 695 w 740"/>
                  <a:gd name="T59" fmla="*/ 91 h 121"/>
                  <a:gd name="T60" fmla="*/ 713 w 740"/>
                  <a:gd name="T61" fmla="*/ 82 h 121"/>
                  <a:gd name="T62" fmla="*/ 726 w 740"/>
                  <a:gd name="T63" fmla="*/ 73 h 121"/>
                  <a:gd name="T64" fmla="*/ 735 w 740"/>
                  <a:gd name="T65" fmla="*/ 61 h 121"/>
                  <a:gd name="T66" fmla="*/ 740 w 740"/>
                  <a:gd name="T67" fmla="*/ 4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40" h="121">
                    <a:moveTo>
                      <a:pt x="740" y="41"/>
                    </a:moveTo>
                    <a:lnTo>
                      <a:pt x="740" y="37"/>
                    </a:lnTo>
                    <a:lnTo>
                      <a:pt x="738" y="34"/>
                    </a:lnTo>
                    <a:lnTo>
                      <a:pt x="735" y="30"/>
                    </a:lnTo>
                    <a:lnTo>
                      <a:pt x="731" y="27"/>
                    </a:lnTo>
                    <a:lnTo>
                      <a:pt x="726" y="24"/>
                    </a:lnTo>
                    <a:lnTo>
                      <a:pt x="720" y="21"/>
                    </a:lnTo>
                    <a:lnTo>
                      <a:pt x="713" y="19"/>
                    </a:lnTo>
                    <a:lnTo>
                      <a:pt x="705" y="16"/>
                    </a:lnTo>
                    <a:lnTo>
                      <a:pt x="686" y="13"/>
                    </a:lnTo>
                    <a:lnTo>
                      <a:pt x="663" y="9"/>
                    </a:lnTo>
                    <a:lnTo>
                      <a:pt x="638" y="7"/>
                    </a:lnTo>
                    <a:lnTo>
                      <a:pt x="608" y="5"/>
                    </a:lnTo>
                    <a:lnTo>
                      <a:pt x="545" y="2"/>
                    </a:lnTo>
                    <a:lnTo>
                      <a:pt x="472" y="0"/>
                    </a:lnTo>
                    <a:lnTo>
                      <a:pt x="395" y="0"/>
                    </a:lnTo>
                    <a:lnTo>
                      <a:pt x="314" y="0"/>
                    </a:lnTo>
                    <a:lnTo>
                      <a:pt x="224" y="0"/>
                    </a:lnTo>
                    <a:lnTo>
                      <a:pt x="152" y="0"/>
                    </a:lnTo>
                    <a:lnTo>
                      <a:pt x="123" y="1"/>
                    </a:lnTo>
                    <a:lnTo>
                      <a:pt x="98" y="2"/>
                    </a:lnTo>
                    <a:lnTo>
                      <a:pt x="75" y="3"/>
                    </a:lnTo>
                    <a:lnTo>
                      <a:pt x="57" y="5"/>
                    </a:lnTo>
                    <a:lnTo>
                      <a:pt x="41" y="7"/>
                    </a:lnTo>
                    <a:lnTo>
                      <a:pt x="29" y="9"/>
                    </a:lnTo>
                    <a:lnTo>
                      <a:pt x="19" y="13"/>
                    </a:lnTo>
                    <a:lnTo>
                      <a:pt x="11" y="16"/>
                    </a:lnTo>
                    <a:lnTo>
                      <a:pt x="6" y="21"/>
                    </a:lnTo>
                    <a:lnTo>
                      <a:pt x="2" y="27"/>
                    </a:lnTo>
                    <a:lnTo>
                      <a:pt x="0" y="34"/>
                    </a:lnTo>
                    <a:lnTo>
                      <a:pt x="0" y="41"/>
                    </a:lnTo>
                    <a:lnTo>
                      <a:pt x="0" y="55"/>
                    </a:lnTo>
                    <a:lnTo>
                      <a:pt x="2" y="67"/>
                    </a:lnTo>
                    <a:lnTo>
                      <a:pt x="4" y="73"/>
                    </a:lnTo>
                    <a:lnTo>
                      <a:pt x="6" y="78"/>
                    </a:lnTo>
                    <a:lnTo>
                      <a:pt x="8" y="82"/>
                    </a:lnTo>
                    <a:lnTo>
                      <a:pt x="11" y="87"/>
                    </a:lnTo>
                    <a:lnTo>
                      <a:pt x="15" y="91"/>
                    </a:lnTo>
                    <a:lnTo>
                      <a:pt x="19" y="95"/>
                    </a:lnTo>
                    <a:lnTo>
                      <a:pt x="23" y="98"/>
                    </a:lnTo>
                    <a:lnTo>
                      <a:pt x="29" y="101"/>
                    </a:lnTo>
                    <a:lnTo>
                      <a:pt x="41" y="106"/>
                    </a:lnTo>
                    <a:lnTo>
                      <a:pt x="57" y="111"/>
                    </a:lnTo>
                    <a:lnTo>
                      <a:pt x="75" y="114"/>
                    </a:lnTo>
                    <a:lnTo>
                      <a:pt x="98" y="116"/>
                    </a:lnTo>
                    <a:lnTo>
                      <a:pt x="123" y="118"/>
                    </a:lnTo>
                    <a:lnTo>
                      <a:pt x="152" y="119"/>
                    </a:lnTo>
                    <a:lnTo>
                      <a:pt x="224" y="120"/>
                    </a:lnTo>
                    <a:lnTo>
                      <a:pt x="314" y="121"/>
                    </a:lnTo>
                    <a:lnTo>
                      <a:pt x="395" y="120"/>
                    </a:lnTo>
                    <a:lnTo>
                      <a:pt x="472" y="119"/>
                    </a:lnTo>
                    <a:lnTo>
                      <a:pt x="509" y="118"/>
                    </a:lnTo>
                    <a:lnTo>
                      <a:pt x="545" y="116"/>
                    </a:lnTo>
                    <a:lnTo>
                      <a:pt x="578" y="114"/>
                    </a:lnTo>
                    <a:lnTo>
                      <a:pt x="608" y="111"/>
                    </a:lnTo>
                    <a:lnTo>
                      <a:pt x="638" y="106"/>
                    </a:lnTo>
                    <a:lnTo>
                      <a:pt x="663" y="101"/>
                    </a:lnTo>
                    <a:lnTo>
                      <a:pt x="675" y="98"/>
                    </a:lnTo>
                    <a:lnTo>
                      <a:pt x="686" y="95"/>
                    </a:lnTo>
                    <a:lnTo>
                      <a:pt x="695" y="91"/>
                    </a:lnTo>
                    <a:lnTo>
                      <a:pt x="705" y="87"/>
                    </a:lnTo>
                    <a:lnTo>
                      <a:pt x="713" y="82"/>
                    </a:lnTo>
                    <a:lnTo>
                      <a:pt x="720" y="78"/>
                    </a:lnTo>
                    <a:lnTo>
                      <a:pt x="726" y="73"/>
                    </a:lnTo>
                    <a:lnTo>
                      <a:pt x="731" y="67"/>
                    </a:lnTo>
                    <a:lnTo>
                      <a:pt x="735" y="61"/>
                    </a:lnTo>
                    <a:lnTo>
                      <a:pt x="738" y="55"/>
                    </a:lnTo>
                    <a:lnTo>
                      <a:pt x="740" y="48"/>
                    </a:lnTo>
                    <a:lnTo>
                      <a:pt x="740" y="41"/>
                    </a:lnTo>
                    <a:close/>
                  </a:path>
                </a:pathLst>
              </a:custGeom>
              <a:solidFill>
                <a:srgbClr val="B4C5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38" name="Freeform 150"/>
              <p:cNvSpPr>
                <a:spLocks/>
              </p:cNvSpPr>
              <p:nvPr/>
            </p:nvSpPr>
            <p:spPr bwMode="auto">
              <a:xfrm>
                <a:off x="641268" y="2883420"/>
                <a:ext cx="84138" cy="23813"/>
              </a:xfrm>
              <a:custGeom>
                <a:avLst/>
                <a:gdLst>
                  <a:gd name="T0" fmla="*/ 0 w 740"/>
                  <a:gd name="T1" fmla="*/ 14 h 217"/>
                  <a:gd name="T2" fmla="*/ 4 w 740"/>
                  <a:gd name="T3" fmla="*/ 32 h 217"/>
                  <a:gd name="T4" fmla="*/ 8 w 740"/>
                  <a:gd name="T5" fmla="*/ 41 h 217"/>
                  <a:gd name="T6" fmla="*/ 15 w 740"/>
                  <a:gd name="T7" fmla="*/ 50 h 217"/>
                  <a:gd name="T8" fmla="*/ 23 w 740"/>
                  <a:gd name="T9" fmla="*/ 57 h 217"/>
                  <a:gd name="T10" fmla="*/ 41 w 740"/>
                  <a:gd name="T11" fmla="*/ 65 h 217"/>
                  <a:gd name="T12" fmla="*/ 75 w 740"/>
                  <a:gd name="T13" fmla="*/ 73 h 217"/>
                  <a:gd name="T14" fmla="*/ 123 w 740"/>
                  <a:gd name="T15" fmla="*/ 77 h 217"/>
                  <a:gd name="T16" fmla="*/ 224 w 740"/>
                  <a:gd name="T17" fmla="*/ 79 h 217"/>
                  <a:gd name="T18" fmla="*/ 395 w 740"/>
                  <a:gd name="T19" fmla="*/ 79 h 217"/>
                  <a:gd name="T20" fmla="*/ 509 w 740"/>
                  <a:gd name="T21" fmla="*/ 77 h 217"/>
                  <a:gd name="T22" fmla="*/ 578 w 740"/>
                  <a:gd name="T23" fmla="*/ 73 h 217"/>
                  <a:gd name="T24" fmla="*/ 638 w 740"/>
                  <a:gd name="T25" fmla="*/ 65 h 217"/>
                  <a:gd name="T26" fmla="*/ 675 w 740"/>
                  <a:gd name="T27" fmla="*/ 57 h 217"/>
                  <a:gd name="T28" fmla="*/ 695 w 740"/>
                  <a:gd name="T29" fmla="*/ 50 h 217"/>
                  <a:gd name="T30" fmla="*/ 713 w 740"/>
                  <a:gd name="T31" fmla="*/ 41 h 217"/>
                  <a:gd name="T32" fmla="*/ 726 w 740"/>
                  <a:gd name="T33" fmla="*/ 32 h 217"/>
                  <a:gd name="T34" fmla="*/ 735 w 740"/>
                  <a:gd name="T35" fmla="*/ 20 h 217"/>
                  <a:gd name="T36" fmla="*/ 740 w 740"/>
                  <a:gd name="T37" fmla="*/ 7 h 217"/>
                  <a:gd name="T38" fmla="*/ 740 w 740"/>
                  <a:gd name="T39" fmla="*/ 80 h 217"/>
                  <a:gd name="T40" fmla="*/ 705 w 740"/>
                  <a:gd name="T41" fmla="*/ 101 h 217"/>
                  <a:gd name="T42" fmla="*/ 663 w 740"/>
                  <a:gd name="T43" fmla="*/ 124 h 217"/>
                  <a:gd name="T44" fmla="*/ 608 w 740"/>
                  <a:gd name="T45" fmla="*/ 149 h 217"/>
                  <a:gd name="T46" fmla="*/ 545 w 740"/>
                  <a:gd name="T47" fmla="*/ 174 h 217"/>
                  <a:gd name="T48" fmla="*/ 472 w 740"/>
                  <a:gd name="T49" fmla="*/ 195 h 217"/>
                  <a:gd name="T50" fmla="*/ 434 w 740"/>
                  <a:gd name="T51" fmla="*/ 204 h 217"/>
                  <a:gd name="T52" fmla="*/ 395 w 740"/>
                  <a:gd name="T53" fmla="*/ 211 h 217"/>
                  <a:gd name="T54" fmla="*/ 354 w 740"/>
                  <a:gd name="T55" fmla="*/ 215 h 217"/>
                  <a:gd name="T56" fmla="*/ 314 w 740"/>
                  <a:gd name="T57" fmla="*/ 217 h 217"/>
                  <a:gd name="T58" fmla="*/ 266 w 740"/>
                  <a:gd name="T59" fmla="*/ 215 h 217"/>
                  <a:gd name="T60" fmla="*/ 224 w 740"/>
                  <a:gd name="T61" fmla="*/ 211 h 217"/>
                  <a:gd name="T62" fmla="*/ 186 w 740"/>
                  <a:gd name="T63" fmla="*/ 204 h 217"/>
                  <a:gd name="T64" fmla="*/ 152 w 740"/>
                  <a:gd name="T65" fmla="*/ 195 h 217"/>
                  <a:gd name="T66" fmla="*/ 123 w 740"/>
                  <a:gd name="T67" fmla="*/ 185 h 217"/>
                  <a:gd name="T68" fmla="*/ 98 w 740"/>
                  <a:gd name="T69" fmla="*/ 174 h 217"/>
                  <a:gd name="T70" fmla="*/ 75 w 740"/>
                  <a:gd name="T71" fmla="*/ 161 h 217"/>
                  <a:gd name="T72" fmla="*/ 57 w 740"/>
                  <a:gd name="T73" fmla="*/ 149 h 217"/>
                  <a:gd name="T74" fmla="*/ 29 w 740"/>
                  <a:gd name="T75" fmla="*/ 124 h 217"/>
                  <a:gd name="T76" fmla="*/ 11 w 740"/>
                  <a:gd name="T77" fmla="*/ 101 h 217"/>
                  <a:gd name="T78" fmla="*/ 0 w 740"/>
                  <a:gd name="T79" fmla="*/ 8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40" h="217">
                    <a:moveTo>
                      <a:pt x="0" y="0"/>
                    </a:moveTo>
                    <a:lnTo>
                      <a:pt x="0" y="14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6" y="37"/>
                    </a:lnTo>
                    <a:lnTo>
                      <a:pt x="8" y="41"/>
                    </a:lnTo>
                    <a:lnTo>
                      <a:pt x="11" y="46"/>
                    </a:lnTo>
                    <a:lnTo>
                      <a:pt x="15" y="50"/>
                    </a:lnTo>
                    <a:lnTo>
                      <a:pt x="19" y="54"/>
                    </a:lnTo>
                    <a:lnTo>
                      <a:pt x="23" y="57"/>
                    </a:lnTo>
                    <a:lnTo>
                      <a:pt x="29" y="60"/>
                    </a:lnTo>
                    <a:lnTo>
                      <a:pt x="41" y="65"/>
                    </a:lnTo>
                    <a:lnTo>
                      <a:pt x="57" y="70"/>
                    </a:lnTo>
                    <a:lnTo>
                      <a:pt x="75" y="73"/>
                    </a:lnTo>
                    <a:lnTo>
                      <a:pt x="98" y="75"/>
                    </a:lnTo>
                    <a:lnTo>
                      <a:pt x="123" y="77"/>
                    </a:lnTo>
                    <a:lnTo>
                      <a:pt x="152" y="78"/>
                    </a:lnTo>
                    <a:lnTo>
                      <a:pt x="224" y="79"/>
                    </a:lnTo>
                    <a:lnTo>
                      <a:pt x="314" y="80"/>
                    </a:lnTo>
                    <a:lnTo>
                      <a:pt x="395" y="79"/>
                    </a:lnTo>
                    <a:lnTo>
                      <a:pt x="472" y="78"/>
                    </a:lnTo>
                    <a:lnTo>
                      <a:pt x="509" y="77"/>
                    </a:lnTo>
                    <a:lnTo>
                      <a:pt x="545" y="75"/>
                    </a:lnTo>
                    <a:lnTo>
                      <a:pt x="578" y="73"/>
                    </a:lnTo>
                    <a:lnTo>
                      <a:pt x="608" y="70"/>
                    </a:lnTo>
                    <a:lnTo>
                      <a:pt x="638" y="65"/>
                    </a:lnTo>
                    <a:lnTo>
                      <a:pt x="663" y="60"/>
                    </a:lnTo>
                    <a:lnTo>
                      <a:pt x="675" y="57"/>
                    </a:lnTo>
                    <a:lnTo>
                      <a:pt x="686" y="54"/>
                    </a:lnTo>
                    <a:lnTo>
                      <a:pt x="695" y="50"/>
                    </a:lnTo>
                    <a:lnTo>
                      <a:pt x="705" y="46"/>
                    </a:lnTo>
                    <a:lnTo>
                      <a:pt x="713" y="41"/>
                    </a:lnTo>
                    <a:lnTo>
                      <a:pt x="720" y="37"/>
                    </a:lnTo>
                    <a:lnTo>
                      <a:pt x="726" y="32"/>
                    </a:lnTo>
                    <a:lnTo>
                      <a:pt x="731" y="26"/>
                    </a:lnTo>
                    <a:lnTo>
                      <a:pt x="735" y="20"/>
                    </a:lnTo>
                    <a:lnTo>
                      <a:pt x="738" y="14"/>
                    </a:lnTo>
                    <a:lnTo>
                      <a:pt x="740" y="7"/>
                    </a:lnTo>
                    <a:lnTo>
                      <a:pt x="740" y="0"/>
                    </a:lnTo>
                    <a:lnTo>
                      <a:pt x="740" y="80"/>
                    </a:lnTo>
                    <a:lnTo>
                      <a:pt x="731" y="85"/>
                    </a:lnTo>
                    <a:lnTo>
                      <a:pt x="705" y="101"/>
                    </a:lnTo>
                    <a:lnTo>
                      <a:pt x="686" y="112"/>
                    </a:lnTo>
                    <a:lnTo>
                      <a:pt x="663" y="124"/>
                    </a:lnTo>
                    <a:lnTo>
                      <a:pt x="638" y="136"/>
                    </a:lnTo>
                    <a:lnTo>
                      <a:pt x="608" y="149"/>
                    </a:lnTo>
                    <a:lnTo>
                      <a:pt x="578" y="161"/>
                    </a:lnTo>
                    <a:lnTo>
                      <a:pt x="545" y="174"/>
                    </a:lnTo>
                    <a:lnTo>
                      <a:pt x="509" y="185"/>
                    </a:lnTo>
                    <a:lnTo>
                      <a:pt x="472" y="195"/>
                    </a:lnTo>
                    <a:lnTo>
                      <a:pt x="453" y="200"/>
                    </a:lnTo>
                    <a:lnTo>
                      <a:pt x="434" y="204"/>
                    </a:lnTo>
                    <a:lnTo>
                      <a:pt x="414" y="208"/>
                    </a:lnTo>
                    <a:lnTo>
                      <a:pt x="395" y="211"/>
                    </a:lnTo>
                    <a:lnTo>
                      <a:pt x="375" y="213"/>
                    </a:lnTo>
                    <a:lnTo>
                      <a:pt x="354" y="215"/>
                    </a:lnTo>
                    <a:lnTo>
                      <a:pt x="334" y="216"/>
                    </a:lnTo>
                    <a:lnTo>
                      <a:pt x="314" y="217"/>
                    </a:lnTo>
                    <a:lnTo>
                      <a:pt x="289" y="216"/>
                    </a:lnTo>
                    <a:lnTo>
                      <a:pt x="266" y="215"/>
                    </a:lnTo>
                    <a:lnTo>
                      <a:pt x="245" y="213"/>
                    </a:lnTo>
                    <a:lnTo>
                      <a:pt x="224" y="211"/>
                    </a:lnTo>
                    <a:lnTo>
                      <a:pt x="204" y="208"/>
                    </a:lnTo>
                    <a:lnTo>
                      <a:pt x="186" y="204"/>
                    </a:lnTo>
                    <a:lnTo>
                      <a:pt x="168" y="200"/>
                    </a:lnTo>
                    <a:lnTo>
                      <a:pt x="152" y="195"/>
                    </a:lnTo>
                    <a:lnTo>
                      <a:pt x="137" y="190"/>
                    </a:lnTo>
                    <a:lnTo>
                      <a:pt x="123" y="185"/>
                    </a:lnTo>
                    <a:lnTo>
                      <a:pt x="110" y="179"/>
                    </a:lnTo>
                    <a:lnTo>
                      <a:pt x="98" y="174"/>
                    </a:lnTo>
                    <a:lnTo>
                      <a:pt x="86" y="168"/>
                    </a:lnTo>
                    <a:lnTo>
                      <a:pt x="75" y="161"/>
                    </a:lnTo>
                    <a:lnTo>
                      <a:pt x="65" y="155"/>
                    </a:lnTo>
                    <a:lnTo>
                      <a:pt x="57" y="149"/>
                    </a:lnTo>
                    <a:lnTo>
                      <a:pt x="41" y="136"/>
                    </a:lnTo>
                    <a:lnTo>
                      <a:pt x="29" y="124"/>
                    </a:lnTo>
                    <a:lnTo>
                      <a:pt x="19" y="112"/>
                    </a:lnTo>
                    <a:lnTo>
                      <a:pt x="11" y="101"/>
                    </a:lnTo>
                    <a:lnTo>
                      <a:pt x="2" y="85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86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39" name="Freeform 151"/>
              <p:cNvSpPr>
                <a:spLocks/>
              </p:cNvSpPr>
              <p:nvPr/>
            </p:nvSpPr>
            <p:spPr bwMode="auto">
              <a:xfrm>
                <a:off x="647618" y="2858020"/>
                <a:ext cx="80963" cy="20638"/>
              </a:xfrm>
              <a:custGeom>
                <a:avLst/>
                <a:gdLst>
                  <a:gd name="T0" fmla="*/ 725 w 725"/>
                  <a:gd name="T1" fmla="*/ 21 h 177"/>
                  <a:gd name="T2" fmla="*/ 718 w 725"/>
                  <a:gd name="T3" fmla="*/ 18 h 177"/>
                  <a:gd name="T4" fmla="*/ 701 w 725"/>
                  <a:gd name="T5" fmla="*/ 13 h 177"/>
                  <a:gd name="T6" fmla="*/ 664 w 725"/>
                  <a:gd name="T7" fmla="*/ 7 h 177"/>
                  <a:gd name="T8" fmla="*/ 614 w 725"/>
                  <a:gd name="T9" fmla="*/ 4 h 177"/>
                  <a:gd name="T10" fmla="*/ 522 w 725"/>
                  <a:gd name="T11" fmla="*/ 1 h 177"/>
                  <a:gd name="T12" fmla="*/ 391 w 725"/>
                  <a:gd name="T13" fmla="*/ 0 h 177"/>
                  <a:gd name="T14" fmla="*/ 258 w 725"/>
                  <a:gd name="T15" fmla="*/ 0 h 177"/>
                  <a:gd name="T16" fmla="*/ 137 w 725"/>
                  <a:gd name="T17" fmla="*/ 1 h 177"/>
                  <a:gd name="T18" fmla="*/ 69 w 725"/>
                  <a:gd name="T19" fmla="*/ 4 h 177"/>
                  <a:gd name="T20" fmla="*/ 36 w 725"/>
                  <a:gd name="T21" fmla="*/ 7 h 177"/>
                  <a:gd name="T22" fmla="*/ 13 w 725"/>
                  <a:gd name="T23" fmla="*/ 13 h 177"/>
                  <a:gd name="T24" fmla="*/ 3 w 725"/>
                  <a:gd name="T25" fmla="*/ 18 h 177"/>
                  <a:gd name="T26" fmla="*/ 0 w 725"/>
                  <a:gd name="T27" fmla="*/ 21 h 177"/>
                  <a:gd name="T28" fmla="*/ 0 w 725"/>
                  <a:gd name="T29" fmla="*/ 37 h 177"/>
                  <a:gd name="T30" fmla="*/ 3 w 725"/>
                  <a:gd name="T31" fmla="*/ 63 h 177"/>
                  <a:gd name="T32" fmla="*/ 9 w 725"/>
                  <a:gd name="T33" fmla="*/ 85 h 177"/>
                  <a:gd name="T34" fmla="*/ 17 w 725"/>
                  <a:gd name="T35" fmla="*/ 104 h 177"/>
                  <a:gd name="T36" fmla="*/ 29 w 725"/>
                  <a:gd name="T37" fmla="*/ 120 h 177"/>
                  <a:gd name="T38" fmla="*/ 44 w 725"/>
                  <a:gd name="T39" fmla="*/ 134 h 177"/>
                  <a:gd name="T40" fmla="*/ 60 w 725"/>
                  <a:gd name="T41" fmla="*/ 145 h 177"/>
                  <a:gd name="T42" fmla="*/ 79 w 725"/>
                  <a:gd name="T43" fmla="*/ 154 h 177"/>
                  <a:gd name="T44" fmla="*/ 101 w 725"/>
                  <a:gd name="T45" fmla="*/ 161 h 177"/>
                  <a:gd name="T46" fmla="*/ 124 w 725"/>
                  <a:gd name="T47" fmla="*/ 166 h 177"/>
                  <a:gd name="T48" fmla="*/ 164 w 725"/>
                  <a:gd name="T49" fmla="*/ 172 h 177"/>
                  <a:gd name="T50" fmla="*/ 258 w 725"/>
                  <a:gd name="T51" fmla="*/ 176 h 177"/>
                  <a:gd name="T52" fmla="*/ 391 w 725"/>
                  <a:gd name="T53" fmla="*/ 176 h 177"/>
                  <a:gd name="T54" fmla="*/ 490 w 725"/>
                  <a:gd name="T55" fmla="*/ 172 h 177"/>
                  <a:gd name="T56" fmla="*/ 554 w 725"/>
                  <a:gd name="T57" fmla="*/ 164 h 177"/>
                  <a:gd name="T58" fmla="*/ 600 w 725"/>
                  <a:gd name="T59" fmla="*/ 154 h 177"/>
                  <a:gd name="T60" fmla="*/ 628 w 725"/>
                  <a:gd name="T61" fmla="*/ 145 h 177"/>
                  <a:gd name="T62" fmla="*/ 653 w 725"/>
                  <a:gd name="T63" fmla="*/ 134 h 177"/>
                  <a:gd name="T64" fmla="*/ 675 w 725"/>
                  <a:gd name="T65" fmla="*/ 120 h 177"/>
                  <a:gd name="T66" fmla="*/ 693 w 725"/>
                  <a:gd name="T67" fmla="*/ 104 h 177"/>
                  <a:gd name="T68" fmla="*/ 708 w 725"/>
                  <a:gd name="T69" fmla="*/ 85 h 177"/>
                  <a:gd name="T70" fmla="*/ 718 w 725"/>
                  <a:gd name="T71" fmla="*/ 63 h 177"/>
                  <a:gd name="T72" fmla="*/ 725 w 725"/>
                  <a:gd name="T73" fmla="*/ 3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25" h="177">
                    <a:moveTo>
                      <a:pt x="725" y="24"/>
                    </a:moveTo>
                    <a:lnTo>
                      <a:pt x="725" y="21"/>
                    </a:lnTo>
                    <a:lnTo>
                      <a:pt x="722" y="19"/>
                    </a:lnTo>
                    <a:lnTo>
                      <a:pt x="718" y="18"/>
                    </a:lnTo>
                    <a:lnTo>
                      <a:pt x="714" y="16"/>
                    </a:lnTo>
                    <a:lnTo>
                      <a:pt x="701" y="13"/>
                    </a:lnTo>
                    <a:lnTo>
                      <a:pt x="685" y="10"/>
                    </a:lnTo>
                    <a:lnTo>
                      <a:pt x="664" y="7"/>
                    </a:lnTo>
                    <a:lnTo>
                      <a:pt x="640" y="6"/>
                    </a:lnTo>
                    <a:lnTo>
                      <a:pt x="614" y="4"/>
                    </a:lnTo>
                    <a:lnTo>
                      <a:pt x="584" y="3"/>
                    </a:lnTo>
                    <a:lnTo>
                      <a:pt x="522" y="1"/>
                    </a:lnTo>
                    <a:lnTo>
                      <a:pt x="457" y="0"/>
                    </a:lnTo>
                    <a:lnTo>
                      <a:pt x="391" y="0"/>
                    </a:lnTo>
                    <a:lnTo>
                      <a:pt x="331" y="0"/>
                    </a:lnTo>
                    <a:lnTo>
                      <a:pt x="258" y="0"/>
                    </a:lnTo>
                    <a:lnTo>
                      <a:pt x="194" y="0"/>
                    </a:lnTo>
                    <a:lnTo>
                      <a:pt x="137" y="1"/>
                    </a:lnTo>
                    <a:lnTo>
                      <a:pt x="90" y="3"/>
                    </a:lnTo>
                    <a:lnTo>
                      <a:pt x="69" y="4"/>
                    </a:lnTo>
                    <a:lnTo>
                      <a:pt x="52" y="6"/>
                    </a:lnTo>
                    <a:lnTo>
                      <a:pt x="36" y="7"/>
                    </a:lnTo>
                    <a:lnTo>
                      <a:pt x="23" y="10"/>
                    </a:lnTo>
                    <a:lnTo>
                      <a:pt x="13" y="13"/>
                    </a:lnTo>
                    <a:lnTo>
                      <a:pt x="5" y="16"/>
                    </a:lnTo>
                    <a:lnTo>
                      <a:pt x="3" y="18"/>
                    </a:lnTo>
                    <a:lnTo>
                      <a:pt x="1" y="19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37"/>
                    </a:lnTo>
                    <a:lnTo>
                      <a:pt x="1" y="50"/>
                    </a:lnTo>
                    <a:lnTo>
                      <a:pt x="3" y="63"/>
                    </a:lnTo>
                    <a:lnTo>
                      <a:pt x="5" y="74"/>
                    </a:lnTo>
                    <a:lnTo>
                      <a:pt x="9" y="85"/>
                    </a:lnTo>
                    <a:lnTo>
                      <a:pt x="13" y="95"/>
                    </a:lnTo>
                    <a:lnTo>
                      <a:pt x="17" y="104"/>
                    </a:lnTo>
                    <a:lnTo>
                      <a:pt x="23" y="113"/>
                    </a:lnTo>
                    <a:lnTo>
                      <a:pt x="29" y="120"/>
                    </a:lnTo>
                    <a:lnTo>
                      <a:pt x="36" y="127"/>
                    </a:lnTo>
                    <a:lnTo>
                      <a:pt x="44" y="134"/>
                    </a:lnTo>
                    <a:lnTo>
                      <a:pt x="52" y="140"/>
                    </a:lnTo>
                    <a:lnTo>
                      <a:pt x="60" y="145"/>
                    </a:lnTo>
                    <a:lnTo>
                      <a:pt x="69" y="150"/>
                    </a:lnTo>
                    <a:lnTo>
                      <a:pt x="79" y="154"/>
                    </a:lnTo>
                    <a:lnTo>
                      <a:pt x="90" y="158"/>
                    </a:lnTo>
                    <a:lnTo>
                      <a:pt x="101" y="161"/>
                    </a:lnTo>
                    <a:lnTo>
                      <a:pt x="112" y="164"/>
                    </a:lnTo>
                    <a:lnTo>
                      <a:pt x="124" y="166"/>
                    </a:lnTo>
                    <a:lnTo>
                      <a:pt x="137" y="169"/>
                    </a:lnTo>
                    <a:lnTo>
                      <a:pt x="164" y="172"/>
                    </a:lnTo>
                    <a:lnTo>
                      <a:pt x="194" y="174"/>
                    </a:lnTo>
                    <a:lnTo>
                      <a:pt x="258" y="176"/>
                    </a:lnTo>
                    <a:lnTo>
                      <a:pt x="331" y="177"/>
                    </a:lnTo>
                    <a:lnTo>
                      <a:pt x="391" y="176"/>
                    </a:lnTo>
                    <a:lnTo>
                      <a:pt x="457" y="174"/>
                    </a:lnTo>
                    <a:lnTo>
                      <a:pt x="490" y="172"/>
                    </a:lnTo>
                    <a:lnTo>
                      <a:pt x="522" y="169"/>
                    </a:lnTo>
                    <a:lnTo>
                      <a:pt x="554" y="164"/>
                    </a:lnTo>
                    <a:lnTo>
                      <a:pt x="584" y="158"/>
                    </a:lnTo>
                    <a:lnTo>
                      <a:pt x="600" y="154"/>
                    </a:lnTo>
                    <a:lnTo>
                      <a:pt x="614" y="150"/>
                    </a:lnTo>
                    <a:lnTo>
                      <a:pt x="628" y="145"/>
                    </a:lnTo>
                    <a:lnTo>
                      <a:pt x="640" y="140"/>
                    </a:lnTo>
                    <a:lnTo>
                      <a:pt x="653" y="134"/>
                    </a:lnTo>
                    <a:lnTo>
                      <a:pt x="664" y="127"/>
                    </a:lnTo>
                    <a:lnTo>
                      <a:pt x="675" y="120"/>
                    </a:lnTo>
                    <a:lnTo>
                      <a:pt x="685" y="113"/>
                    </a:lnTo>
                    <a:lnTo>
                      <a:pt x="693" y="104"/>
                    </a:lnTo>
                    <a:lnTo>
                      <a:pt x="701" y="95"/>
                    </a:lnTo>
                    <a:lnTo>
                      <a:pt x="708" y="85"/>
                    </a:lnTo>
                    <a:lnTo>
                      <a:pt x="714" y="74"/>
                    </a:lnTo>
                    <a:lnTo>
                      <a:pt x="718" y="63"/>
                    </a:lnTo>
                    <a:lnTo>
                      <a:pt x="722" y="50"/>
                    </a:lnTo>
                    <a:lnTo>
                      <a:pt x="725" y="37"/>
                    </a:lnTo>
                    <a:lnTo>
                      <a:pt x="725" y="24"/>
                    </a:lnTo>
                    <a:close/>
                  </a:path>
                </a:pathLst>
              </a:custGeom>
              <a:solidFill>
                <a:srgbClr val="B4C5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40" name="Freeform 152"/>
              <p:cNvSpPr>
                <a:spLocks/>
              </p:cNvSpPr>
              <p:nvPr/>
            </p:nvSpPr>
            <p:spPr bwMode="auto">
              <a:xfrm>
                <a:off x="647618" y="2861195"/>
                <a:ext cx="80963" cy="22225"/>
              </a:xfrm>
              <a:custGeom>
                <a:avLst/>
                <a:gdLst>
                  <a:gd name="T0" fmla="*/ 0 w 725"/>
                  <a:gd name="T1" fmla="*/ 13 h 194"/>
                  <a:gd name="T2" fmla="*/ 3 w 725"/>
                  <a:gd name="T3" fmla="*/ 39 h 194"/>
                  <a:gd name="T4" fmla="*/ 9 w 725"/>
                  <a:gd name="T5" fmla="*/ 61 h 194"/>
                  <a:gd name="T6" fmla="*/ 17 w 725"/>
                  <a:gd name="T7" fmla="*/ 80 h 194"/>
                  <a:gd name="T8" fmla="*/ 29 w 725"/>
                  <a:gd name="T9" fmla="*/ 96 h 194"/>
                  <a:gd name="T10" fmla="*/ 44 w 725"/>
                  <a:gd name="T11" fmla="*/ 110 h 194"/>
                  <a:gd name="T12" fmla="*/ 60 w 725"/>
                  <a:gd name="T13" fmla="*/ 121 h 194"/>
                  <a:gd name="T14" fmla="*/ 79 w 725"/>
                  <a:gd name="T15" fmla="*/ 130 h 194"/>
                  <a:gd name="T16" fmla="*/ 101 w 725"/>
                  <a:gd name="T17" fmla="*/ 137 h 194"/>
                  <a:gd name="T18" fmla="*/ 124 w 725"/>
                  <a:gd name="T19" fmla="*/ 142 h 194"/>
                  <a:gd name="T20" fmla="*/ 164 w 725"/>
                  <a:gd name="T21" fmla="*/ 148 h 194"/>
                  <a:gd name="T22" fmla="*/ 258 w 725"/>
                  <a:gd name="T23" fmla="*/ 152 h 194"/>
                  <a:gd name="T24" fmla="*/ 391 w 725"/>
                  <a:gd name="T25" fmla="*/ 152 h 194"/>
                  <a:gd name="T26" fmla="*/ 490 w 725"/>
                  <a:gd name="T27" fmla="*/ 148 h 194"/>
                  <a:gd name="T28" fmla="*/ 554 w 725"/>
                  <a:gd name="T29" fmla="*/ 140 h 194"/>
                  <a:gd name="T30" fmla="*/ 600 w 725"/>
                  <a:gd name="T31" fmla="*/ 130 h 194"/>
                  <a:gd name="T32" fmla="*/ 628 w 725"/>
                  <a:gd name="T33" fmla="*/ 121 h 194"/>
                  <a:gd name="T34" fmla="*/ 653 w 725"/>
                  <a:gd name="T35" fmla="*/ 110 h 194"/>
                  <a:gd name="T36" fmla="*/ 675 w 725"/>
                  <a:gd name="T37" fmla="*/ 96 h 194"/>
                  <a:gd name="T38" fmla="*/ 693 w 725"/>
                  <a:gd name="T39" fmla="*/ 80 h 194"/>
                  <a:gd name="T40" fmla="*/ 708 w 725"/>
                  <a:gd name="T41" fmla="*/ 61 h 194"/>
                  <a:gd name="T42" fmla="*/ 718 w 725"/>
                  <a:gd name="T43" fmla="*/ 39 h 194"/>
                  <a:gd name="T44" fmla="*/ 725 w 725"/>
                  <a:gd name="T45" fmla="*/ 13 h 194"/>
                  <a:gd name="T46" fmla="*/ 725 w 725"/>
                  <a:gd name="T47" fmla="*/ 153 h 194"/>
                  <a:gd name="T48" fmla="*/ 685 w 725"/>
                  <a:gd name="T49" fmla="*/ 159 h 194"/>
                  <a:gd name="T50" fmla="*/ 584 w 725"/>
                  <a:gd name="T51" fmla="*/ 173 h 194"/>
                  <a:gd name="T52" fmla="*/ 457 w 725"/>
                  <a:gd name="T53" fmla="*/ 187 h 194"/>
                  <a:gd name="T54" fmla="*/ 391 w 725"/>
                  <a:gd name="T55" fmla="*/ 192 h 194"/>
                  <a:gd name="T56" fmla="*/ 331 w 725"/>
                  <a:gd name="T57" fmla="*/ 194 h 194"/>
                  <a:gd name="T58" fmla="*/ 258 w 725"/>
                  <a:gd name="T59" fmla="*/ 192 h 194"/>
                  <a:gd name="T60" fmla="*/ 194 w 725"/>
                  <a:gd name="T61" fmla="*/ 187 h 194"/>
                  <a:gd name="T62" fmla="*/ 137 w 725"/>
                  <a:gd name="T63" fmla="*/ 181 h 194"/>
                  <a:gd name="T64" fmla="*/ 90 w 725"/>
                  <a:gd name="T65" fmla="*/ 173 h 194"/>
                  <a:gd name="T66" fmla="*/ 23 w 725"/>
                  <a:gd name="T67" fmla="*/ 159 h 194"/>
                  <a:gd name="T68" fmla="*/ 0 w 725"/>
                  <a:gd name="T69" fmla="*/ 153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5" h="194">
                    <a:moveTo>
                      <a:pt x="0" y="0"/>
                    </a:moveTo>
                    <a:lnTo>
                      <a:pt x="0" y="13"/>
                    </a:lnTo>
                    <a:lnTo>
                      <a:pt x="1" y="26"/>
                    </a:lnTo>
                    <a:lnTo>
                      <a:pt x="3" y="39"/>
                    </a:lnTo>
                    <a:lnTo>
                      <a:pt x="5" y="50"/>
                    </a:lnTo>
                    <a:lnTo>
                      <a:pt x="9" y="61"/>
                    </a:lnTo>
                    <a:lnTo>
                      <a:pt x="13" y="71"/>
                    </a:lnTo>
                    <a:lnTo>
                      <a:pt x="17" y="80"/>
                    </a:lnTo>
                    <a:lnTo>
                      <a:pt x="23" y="89"/>
                    </a:lnTo>
                    <a:lnTo>
                      <a:pt x="29" y="96"/>
                    </a:lnTo>
                    <a:lnTo>
                      <a:pt x="36" y="103"/>
                    </a:lnTo>
                    <a:lnTo>
                      <a:pt x="44" y="110"/>
                    </a:lnTo>
                    <a:lnTo>
                      <a:pt x="52" y="116"/>
                    </a:lnTo>
                    <a:lnTo>
                      <a:pt x="60" y="121"/>
                    </a:lnTo>
                    <a:lnTo>
                      <a:pt x="69" y="126"/>
                    </a:lnTo>
                    <a:lnTo>
                      <a:pt x="79" y="130"/>
                    </a:lnTo>
                    <a:lnTo>
                      <a:pt x="90" y="134"/>
                    </a:lnTo>
                    <a:lnTo>
                      <a:pt x="101" y="137"/>
                    </a:lnTo>
                    <a:lnTo>
                      <a:pt x="112" y="140"/>
                    </a:lnTo>
                    <a:lnTo>
                      <a:pt x="124" y="142"/>
                    </a:lnTo>
                    <a:lnTo>
                      <a:pt x="137" y="145"/>
                    </a:lnTo>
                    <a:lnTo>
                      <a:pt x="164" y="148"/>
                    </a:lnTo>
                    <a:lnTo>
                      <a:pt x="194" y="150"/>
                    </a:lnTo>
                    <a:lnTo>
                      <a:pt x="258" y="152"/>
                    </a:lnTo>
                    <a:lnTo>
                      <a:pt x="331" y="153"/>
                    </a:lnTo>
                    <a:lnTo>
                      <a:pt x="391" y="152"/>
                    </a:lnTo>
                    <a:lnTo>
                      <a:pt x="457" y="150"/>
                    </a:lnTo>
                    <a:lnTo>
                      <a:pt x="490" y="148"/>
                    </a:lnTo>
                    <a:lnTo>
                      <a:pt x="522" y="145"/>
                    </a:lnTo>
                    <a:lnTo>
                      <a:pt x="554" y="140"/>
                    </a:lnTo>
                    <a:lnTo>
                      <a:pt x="584" y="134"/>
                    </a:lnTo>
                    <a:lnTo>
                      <a:pt x="600" y="130"/>
                    </a:lnTo>
                    <a:lnTo>
                      <a:pt x="614" y="126"/>
                    </a:lnTo>
                    <a:lnTo>
                      <a:pt x="628" y="121"/>
                    </a:lnTo>
                    <a:lnTo>
                      <a:pt x="640" y="116"/>
                    </a:lnTo>
                    <a:lnTo>
                      <a:pt x="653" y="110"/>
                    </a:lnTo>
                    <a:lnTo>
                      <a:pt x="664" y="103"/>
                    </a:lnTo>
                    <a:lnTo>
                      <a:pt x="675" y="96"/>
                    </a:lnTo>
                    <a:lnTo>
                      <a:pt x="685" y="89"/>
                    </a:lnTo>
                    <a:lnTo>
                      <a:pt x="693" y="80"/>
                    </a:lnTo>
                    <a:lnTo>
                      <a:pt x="701" y="71"/>
                    </a:lnTo>
                    <a:lnTo>
                      <a:pt x="708" y="61"/>
                    </a:lnTo>
                    <a:lnTo>
                      <a:pt x="714" y="50"/>
                    </a:lnTo>
                    <a:lnTo>
                      <a:pt x="718" y="39"/>
                    </a:lnTo>
                    <a:lnTo>
                      <a:pt x="722" y="26"/>
                    </a:lnTo>
                    <a:lnTo>
                      <a:pt x="725" y="13"/>
                    </a:lnTo>
                    <a:lnTo>
                      <a:pt x="725" y="0"/>
                    </a:lnTo>
                    <a:lnTo>
                      <a:pt x="725" y="153"/>
                    </a:lnTo>
                    <a:lnTo>
                      <a:pt x="714" y="154"/>
                    </a:lnTo>
                    <a:lnTo>
                      <a:pt x="685" y="159"/>
                    </a:lnTo>
                    <a:lnTo>
                      <a:pt x="640" y="165"/>
                    </a:lnTo>
                    <a:lnTo>
                      <a:pt x="584" y="173"/>
                    </a:lnTo>
                    <a:lnTo>
                      <a:pt x="522" y="181"/>
                    </a:lnTo>
                    <a:lnTo>
                      <a:pt x="457" y="187"/>
                    </a:lnTo>
                    <a:lnTo>
                      <a:pt x="423" y="190"/>
                    </a:lnTo>
                    <a:lnTo>
                      <a:pt x="391" y="192"/>
                    </a:lnTo>
                    <a:lnTo>
                      <a:pt x="360" y="193"/>
                    </a:lnTo>
                    <a:lnTo>
                      <a:pt x="331" y="194"/>
                    </a:lnTo>
                    <a:lnTo>
                      <a:pt x="293" y="193"/>
                    </a:lnTo>
                    <a:lnTo>
                      <a:pt x="258" y="192"/>
                    </a:lnTo>
                    <a:lnTo>
                      <a:pt x="225" y="190"/>
                    </a:lnTo>
                    <a:lnTo>
                      <a:pt x="194" y="187"/>
                    </a:lnTo>
                    <a:lnTo>
                      <a:pt x="164" y="184"/>
                    </a:lnTo>
                    <a:lnTo>
                      <a:pt x="137" y="181"/>
                    </a:lnTo>
                    <a:lnTo>
                      <a:pt x="112" y="176"/>
                    </a:lnTo>
                    <a:lnTo>
                      <a:pt x="90" y="173"/>
                    </a:lnTo>
                    <a:lnTo>
                      <a:pt x="52" y="165"/>
                    </a:lnTo>
                    <a:lnTo>
                      <a:pt x="23" y="159"/>
                    </a:lnTo>
                    <a:lnTo>
                      <a:pt x="5" y="154"/>
                    </a:lnTo>
                    <a:lnTo>
                      <a:pt x="0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86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41" name="Freeform 153"/>
              <p:cNvSpPr>
                <a:spLocks/>
              </p:cNvSpPr>
              <p:nvPr/>
            </p:nvSpPr>
            <p:spPr bwMode="auto">
              <a:xfrm>
                <a:off x="641268" y="2835795"/>
                <a:ext cx="84138" cy="22225"/>
              </a:xfrm>
              <a:custGeom>
                <a:avLst/>
                <a:gdLst>
                  <a:gd name="T0" fmla="*/ 740 w 740"/>
                  <a:gd name="T1" fmla="*/ 132 h 202"/>
                  <a:gd name="T2" fmla="*/ 734 w 740"/>
                  <a:gd name="T3" fmla="*/ 108 h 202"/>
                  <a:gd name="T4" fmla="*/ 723 w 740"/>
                  <a:gd name="T5" fmla="*/ 87 h 202"/>
                  <a:gd name="T6" fmla="*/ 708 w 740"/>
                  <a:gd name="T7" fmla="*/ 69 h 202"/>
                  <a:gd name="T8" fmla="*/ 689 w 740"/>
                  <a:gd name="T9" fmla="*/ 54 h 202"/>
                  <a:gd name="T10" fmla="*/ 665 w 740"/>
                  <a:gd name="T11" fmla="*/ 41 h 202"/>
                  <a:gd name="T12" fmla="*/ 639 w 740"/>
                  <a:gd name="T13" fmla="*/ 31 h 202"/>
                  <a:gd name="T14" fmla="*/ 609 w 740"/>
                  <a:gd name="T15" fmla="*/ 21 h 202"/>
                  <a:gd name="T16" fmla="*/ 561 w 740"/>
                  <a:gd name="T17" fmla="*/ 12 h 202"/>
                  <a:gd name="T18" fmla="*/ 491 w 740"/>
                  <a:gd name="T19" fmla="*/ 4 h 202"/>
                  <a:gd name="T20" fmla="*/ 383 w 740"/>
                  <a:gd name="T21" fmla="*/ 0 h 202"/>
                  <a:gd name="T22" fmla="*/ 224 w 740"/>
                  <a:gd name="T23" fmla="*/ 0 h 202"/>
                  <a:gd name="T24" fmla="*/ 123 w 740"/>
                  <a:gd name="T25" fmla="*/ 4 h 202"/>
                  <a:gd name="T26" fmla="*/ 86 w 740"/>
                  <a:gd name="T27" fmla="*/ 9 h 202"/>
                  <a:gd name="T28" fmla="*/ 65 w 740"/>
                  <a:gd name="T29" fmla="*/ 15 h 202"/>
                  <a:gd name="T30" fmla="*/ 48 w 740"/>
                  <a:gd name="T31" fmla="*/ 21 h 202"/>
                  <a:gd name="T32" fmla="*/ 35 w 740"/>
                  <a:gd name="T33" fmla="*/ 31 h 202"/>
                  <a:gd name="T34" fmla="*/ 23 w 740"/>
                  <a:gd name="T35" fmla="*/ 41 h 202"/>
                  <a:gd name="T36" fmla="*/ 15 w 740"/>
                  <a:gd name="T37" fmla="*/ 54 h 202"/>
                  <a:gd name="T38" fmla="*/ 8 w 740"/>
                  <a:gd name="T39" fmla="*/ 69 h 202"/>
                  <a:gd name="T40" fmla="*/ 4 w 740"/>
                  <a:gd name="T41" fmla="*/ 87 h 202"/>
                  <a:gd name="T42" fmla="*/ 0 w 740"/>
                  <a:gd name="T43" fmla="*/ 119 h 202"/>
                  <a:gd name="T44" fmla="*/ 0 w 740"/>
                  <a:gd name="T45" fmla="*/ 156 h 202"/>
                  <a:gd name="T46" fmla="*/ 4 w 740"/>
                  <a:gd name="T47" fmla="*/ 168 h 202"/>
                  <a:gd name="T48" fmla="*/ 8 w 740"/>
                  <a:gd name="T49" fmla="*/ 175 h 202"/>
                  <a:gd name="T50" fmla="*/ 15 w 740"/>
                  <a:gd name="T51" fmla="*/ 181 h 202"/>
                  <a:gd name="T52" fmla="*/ 23 w 740"/>
                  <a:gd name="T53" fmla="*/ 186 h 202"/>
                  <a:gd name="T54" fmla="*/ 41 w 740"/>
                  <a:gd name="T55" fmla="*/ 192 h 202"/>
                  <a:gd name="T56" fmla="*/ 75 w 740"/>
                  <a:gd name="T57" fmla="*/ 197 h 202"/>
                  <a:gd name="T58" fmla="*/ 123 w 740"/>
                  <a:gd name="T59" fmla="*/ 200 h 202"/>
                  <a:gd name="T60" fmla="*/ 224 w 740"/>
                  <a:gd name="T61" fmla="*/ 202 h 202"/>
                  <a:gd name="T62" fmla="*/ 383 w 740"/>
                  <a:gd name="T63" fmla="*/ 202 h 202"/>
                  <a:gd name="T64" fmla="*/ 491 w 740"/>
                  <a:gd name="T65" fmla="*/ 200 h 202"/>
                  <a:gd name="T66" fmla="*/ 561 w 740"/>
                  <a:gd name="T67" fmla="*/ 197 h 202"/>
                  <a:gd name="T68" fmla="*/ 624 w 740"/>
                  <a:gd name="T69" fmla="*/ 192 h 202"/>
                  <a:gd name="T70" fmla="*/ 678 w 740"/>
                  <a:gd name="T71" fmla="*/ 183 h 202"/>
                  <a:gd name="T72" fmla="*/ 708 w 740"/>
                  <a:gd name="T73" fmla="*/ 175 h 202"/>
                  <a:gd name="T74" fmla="*/ 723 w 740"/>
                  <a:gd name="T75" fmla="*/ 168 h 202"/>
                  <a:gd name="T76" fmla="*/ 734 w 740"/>
                  <a:gd name="T77" fmla="*/ 160 h 202"/>
                  <a:gd name="T78" fmla="*/ 740 w 740"/>
                  <a:gd name="T79" fmla="*/ 15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40" h="202">
                    <a:moveTo>
                      <a:pt x="740" y="145"/>
                    </a:moveTo>
                    <a:lnTo>
                      <a:pt x="740" y="132"/>
                    </a:lnTo>
                    <a:lnTo>
                      <a:pt x="738" y="119"/>
                    </a:lnTo>
                    <a:lnTo>
                      <a:pt x="734" y="108"/>
                    </a:lnTo>
                    <a:lnTo>
                      <a:pt x="729" y="97"/>
                    </a:lnTo>
                    <a:lnTo>
                      <a:pt x="723" y="87"/>
                    </a:lnTo>
                    <a:lnTo>
                      <a:pt x="716" y="78"/>
                    </a:lnTo>
                    <a:lnTo>
                      <a:pt x="708" y="69"/>
                    </a:lnTo>
                    <a:lnTo>
                      <a:pt x="699" y="61"/>
                    </a:lnTo>
                    <a:lnTo>
                      <a:pt x="689" y="54"/>
                    </a:lnTo>
                    <a:lnTo>
                      <a:pt x="678" y="48"/>
                    </a:lnTo>
                    <a:lnTo>
                      <a:pt x="665" y="41"/>
                    </a:lnTo>
                    <a:lnTo>
                      <a:pt x="653" y="36"/>
                    </a:lnTo>
                    <a:lnTo>
                      <a:pt x="639" y="31"/>
                    </a:lnTo>
                    <a:lnTo>
                      <a:pt x="624" y="25"/>
                    </a:lnTo>
                    <a:lnTo>
                      <a:pt x="609" y="21"/>
                    </a:lnTo>
                    <a:lnTo>
                      <a:pt x="593" y="18"/>
                    </a:lnTo>
                    <a:lnTo>
                      <a:pt x="561" y="12"/>
                    </a:lnTo>
                    <a:lnTo>
                      <a:pt x="527" y="7"/>
                    </a:lnTo>
                    <a:lnTo>
                      <a:pt x="491" y="4"/>
                    </a:lnTo>
                    <a:lnTo>
                      <a:pt x="455" y="2"/>
                    </a:lnTo>
                    <a:lnTo>
                      <a:pt x="383" y="0"/>
                    </a:lnTo>
                    <a:lnTo>
                      <a:pt x="314" y="0"/>
                    </a:lnTo>
                    <a:lnTo>
                      <a:pt x="224" y="0"/>
                    </a:lnTo>
                    <a:lnTo>
                      <a:pt x="152" y="2"/>
                    </a:lnTo>
                    <a:lnTo>
                      <a:pt x="123" y="4"/>
                    </a:lnTo>
                    <a:lnTo>
                      <a:pt x="98" y="7"/>
                    </a:lnTo>
                    <a:lnTo>
                      <a:pt x="86" y="9"/>
                    </a:lnTo>
                    <a:lnTo>
                      <a:pt x="75" y="12"/>
                    </a:lnTo>
                    <a:lnTo>
                      <a:pt x="65" y="15"/>
                    </a:lnTo>
                    <a:lnTo>
                      <a:pt x="57" y="18"/>
                    </a:lnTo>
                    <a:lnTo>
                      <a:pt x="48" y="21"/>
                    </a:lnTo>
                    <a:lnTo>
                      <a:pt x="41" y="25"/>
                    </a:lnTo>
                    <a:lnTo>
                      <a:pt x="35" y="31"/>
                    </a:lnTo>
                    <a:lnTo>
                      <a:pt x="29" y="36"/>
                    </a:lnTo>
                    <a:lnTo>
                      <a:pt x="23" y="41"/>
                    </a:lnTo>
                    <a:lnTo>
                      <a:pt x="19" y="48"/>
                    </a:lnTo>
                    <a:lnTo>
                      <a:pt x="15" y="54"/>
                    </a:lnTo>
                    <a:lnTo>
                      <a:pt x="11" y="61"/>
                    </a:lnTo>
                    <a:lnTo>
                      <a:pt x="8" y="69"/>
                    </a:lnTo>
                    <a:lnTo>
                      <a:pt x="6" y="78"/>
                    </a:lnTo>
                    <a:lnTo>
                      <a:pt x="4" y="87"/>
                    </a:lnTo>
                    <a:lnTo>
                      <a:pt x="2" y="97"/>
                    </a:lnTo>
                    <a:lnTo>
                      <a:pt x="0" y="119"/>
                    </a:lnTo>
                    <a:lnTo>
                      <a:pt x="0" y="145"/>
                    </a:lnTo>
                    <a:lnTo>
                      <a:pt x="0" y="156"/>
                    </a:lnTo>
                    <a:lnTo>
                      <a:pt x="2" y="164"/>
                    </a:lnTo>
                    <a:lnTo>
                      <a:pt x="4" y="168"/>
                    </a:lnTo>
                    <a:lnTo>
                      <a:pt x="6" y="172"/>
                    </a:lnTo>
                    <a:lnTo>
                      <a:pt x="8" y="175"/>
                    </a:lnTo>
                    <a:lnTo>
                      <a:pt x="11" y="178"/>
                    </a:lnTo>
                    <a:lnTo>
                      <a:pt x="15" y="181"/>
                    </a:lnTo>
                    <a:lnTo>
                      <a:pt x="19" y="183"/>
                    </a:lnTo>
                    <a:lnTo>
                      <a:pt x="23" y="186"/>
                    </a:lnTo>
                    <a:lnTo>
                      <a:pt x="29" y="188"/>
                    </a:lnTo>
                    <a:lnTo>
                      <a:pt x="41" y="192"/>
                    </a:lnTo>
                    <a:lnTo>
                      <a:pt x="57" y="195"/>
                    </a:lnTo>
                    <a:lnTo>
                      <a:pt x="75" y="197"/>
                    </a:lnTo>
                    <a:lnTo>
                      <a:pt x="98" y="199"/>
                    </a:lnTo>
                    <a:lnTo>
                      <a:pt x="123" y="200"/>
                    </a:lnTo>
                    <a:lnTo>
                      <a:pt x="152" y="201"/>
                    </a:lnTo>
                    <a:lnTo>
                      <a:pt x="224" y="202"/>
                    </a:lnTo>
                    <a:lnTo>
                      <a:pt x="314" y="202"/>
                    </a:lnTo>
                    <a:lnTo>
                      <a:pt x="383" y="202"/>
                    </a:lnTo>
                    <a:lnTo>
                      <a:pt x="455" y="201"/>
                    </a:lnTo>
                    <a:lnTo>
                      <a:pt x="491" y="200"/>
                    </a:lnTo>
                    <a:lnTo>
                      <a:pt x="527" y="199"/>
                    </a:lnTo>
                    <a:lnTo>
                      <a:pt x="561" y="197"/>
                    </a:lnTo>
                    <a:lnTo>
                      <a:pt x="593" y="195"/>
                    </a:lnTo>
                    <a:lnTo>
                      <a:pt x="624" y="192"/>
                    </a:lnTo>
                    <a:lnTo>
                      <a:pt x="653" y="188"/>
                    </a:lnTo>
                    <a:lnTo>
                      <a:pt x="678" y="183"/>
                    </a:lnTo>
                    <a:lnTo>
                      <a:pt x="699" y="178"/>
                    </a:lnTo>
                    <a:lnTo>
                      <a:pt x="708" y="175"/>
                    </a:lnTo>
                    <a:lnTo>
                      <a:pt x="716" y="172"/>
                    </a:lnTo>
                    <a:lnTo>
                      <a:pt x="723" y="168"/>
                    </a:lnTo>
                    <a:lnTo>
                      <a:pt x="729" y="164"/>
                    </a:lnTo>
                    <a:lnTo>
                      <a:pt x="734" y="160"/>
                    </a:lnTo>
                    <a:lnTo>
                      <a:pt x="738" y="156"/>
                    </a:lnTo>
                    <a:lnTo>
                      <a:pt x="740" y="150"/>
                    </a:lnTo>
                    <a:lnTo>
                      <a:pt x="740" y="145"/>
                    </a:lnTo>
                    <a:close/>
                  </a:path>
                </a:pathLst>
              </a:custGeom>
              <a:solidFill>
                <a:srgbClr val="B4C5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42" name="Freeform 154"/>
              <p:cNvSpPr>
                <a:spLocks/>
              </p:cNvSpPr>
              <p:nvPr/>
            </p:nvSpPr>
            <p:spPr bwMode="auto">
              <a:xfrm>
                <a:off x="641268" y="2851670"/>
                <a:ext cx="84138" cy="26988"/>
              </a:xfrm>
              <a:custGeom>
                <a:avLst/>
                <a:gdLst>
                  <a:gd name="T0" fmla="*/ 0 w 740"/>
                  <a:gd name="T1" fmla="*/ 11 h 234"/>
                  <a:gd name="T2" fmla="*/ 4 w 740"/>
                  <a:gd name="T3" fmla="*/ 23 h 234"/>
                  <a:gd name="T4" fmla="*/ 8 w 740"/>
                  <a:gd name="T5" fmla="*/ 30 h 234"/>
                  <a:gd name="T6" fmla="*/ 15 w 740"/>
                  <a:gd name="T7" fmla="*/ 36 h 234"/>
                  <a:gd name="T8" fmla="*/ 23 w 740"/>
                  <a:gd name="T9" fmla="*/ 41 h 234"/>
                  <a:gd name="T10" fmla="*/ 41 w 740"/>
                  <a:gd name="T11" fmla="*/ 47 h 234"/>
                  <a:gd name="T12" fmla="*/ 75 w 740"/>
                  <a:gd name="T13" fmla="*/ 52 h 234"/>
                  <a:gd name="T14" fmla="*/ 123 w 740"/>
                  <a:gd name="T15" fmla="*/ 55 h 234"/>
                  <a:gd name="T16" fmla="*/ 224 w 740"/>
                  <a:gd name="T17" fmla="*/ 57 h 234"/>
                  <a:gd name="T18" fmla="*/ 383 w 740"/>
                  <a:gd name="T19" fmla="*/ 57 h 234"/>
                  <a:gd name="T20" fmla="*/ 491 w 740"/>
                  <a:gd name="T21" fmla="*/ 55 h 234"/>
                  <a:gd name="T22" fmla="*/ 561 w 740"/>
                  <a:gd name="T23" fmla="*/ 52 h 234"/>
                  <a:gd name="T24" fmla="*/ 624 w 740"/>
                  <a:gd name="T25" fmla="*/ 47 h 234"/>
                  <a:gd name="T26" fmla="*/ 678 w 740"/>
                  <a:gd name="T27" fmla="*/ 38 h 234"/>
                  <a:gd name="T28" fmla="*/ 708 w 740"/>
                  <a:gd name="T29" fmla="*/ 30 h 234"/>
                  <a:gd name="T30" fmla="*/ 723 w 740"/>
                  <a:gd name="T31" fmla="*/ 23 h 234"/>
                  <a:gd name="T32" fmla="*/ 734 w 740"/>
                  <a:gd name="T33" fmla="*/ 15 h 234"/>
                  <a:gd name="T34" fmla="*/ 740 w 740"/>
                  <a:gd name="T35" fmla="*/ 5 h 234"/>
                  <a:gd name="T36" fmla="*/ 740 w 740"/>
                  <a:gd name="T37" fmla="*/ 57 h 234"/>
                  <a:gd name="T38" fmla="*/ 738 w 740"/>
                  <a:gd name="T39" fmla="*/ 63 h 234"/>
                  <a:gd name="T40" fmla="*/ 729 w 740"/>
                  <a:gd name="T41" fmla="*/ 71 h 234"/>
                  <a:gd name="T42" fmla="*/ 699 w 740"/>
                  <a:gd name="T43" fmla="*/ 94 h 234"/>
                  <a:gd name="T44" fmla="*/ 653 w 740"/>
                  <a:gd name="T45" fmla="*/ 123 h 234"/>
                  <a:gd name="T46" fmla="*/ 593 w 740"/>
                  <a:gd name="T47" fmla="*/ 155 h 234"/>
                  <a:gd name="T48" fmla="*/ 527 w 740"/>
                  <a:gd name="T49" fmla="*/ 184 h 234"/>
                  <a:gd name="T50" fmla="*/ 455 w 740"/>
                  <a:gd name="T51" fmla="*/ 209 h 234"/>
                  <a:gd name="T52" fmla="*/ 419 w 740"/>
                  <a:gd name="T53" fmla="*/ 219 h 234"/>
                  <a:gd name="T54" fmla="*/ 383 w 740"/>
                  <a:gd name="T55" fmla="*/ 227 h 234"/>
                  <a:gd name="T56" fmla="*/ 347 w 740"/>
                  <a:gd name="T57" fmla="*/ 232 h 234"/>
                  <a:gd name="T58" fmla="*/ 314 w 740"/>
                  <a:gd name="T59" fmla="*/ 234 h 234"/>
                  <a:gd name="T60" fmla="*/ 266 w 740"/>
                  <a:gd name="T61" fmla="*/ 232 h 234"/>
                  <a:gd name="T62" fmla="*/ 224 w 740"/>
                  <a:gd name="T63" fmla="*/ 227 h 234"/>
                  <a:gd name="T64" fmla="*/ 186 w 740"/>
                  <a:gd name="T65" fmla="*/ 219 h 234"/>
                  <a:gd name="T66" fmla="*/ 152 w 740"/>
                  <a:gd name="T67" fmla="*/ 209 h 234"/>
                  <a:gd name="T68" fmla="*/ 123 w 740"/>
                  <a:gd name="T69" fmla="*/ 198 h 234"/>
                  <a:gd name="T70" fmla="*/ 98 w 740"/>
                  <a:gd name="T71" fmla="*/ 184 h 234"/>
                  <a:gd name="T72" fmla="*/ 75 w 740"/>
                  <a:gd name="T73" fmla="*/ 170 h 234"/>
                  <a:gd name="T74" fmla="*/ 57 w 740"/>
                  <a:gd name="T75" fmla="*/ 155 h 234"/>
                  <a:gd name="T76" fmla="*/ 41 w 740"/>
                  <a:gd name="T77" fmla="*/ 139 h 234"/>
                  <a:gd name="T78" fmla="*/ 29 w 740"/>
                  <a:gd name="T79" fmla="*/ 123 h 234"/>
                  <a:gd name="T80" fmla="*/ 11 w 740"/>
                  <a:gd name="T81" fmla="*/ 94 h 234"/>
                  <a:gd name="T82" fmla="*/ 2 w 740"/>
                  <a:gd name="T83" fmla="*/ 71 h 234"/>
                  <a:gd name="T84" fmla="*/ 0 w 740"/>
                  <a:gd name="T85" fmla="*/ 57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0" h="234">
                    <a:moveTo>
                      <a:pt x="0" y="0"/>
                    </a:moveTo>
                    <a:lnTo>
                      <a:pt x="0" y="11"/>
                    </a:lnTo>
                    <a:lnTo>
                      <a:pt x="2" y="19"/>
                    </a:lnTo>
                    <a:lnTo>
                      <a:pt x="4" y="23"/>
                    </a:lnTo>
                    <a:lnTo>
                      <a:pt x="6" y="27"/>
                    </a:lnTo>
                    <a:lnTo>
                      <a:pt x="8" y="30"/>
                    </a:lnTo>
                    <a:lnTo>
                      <a:pt x="11" y="33"/>
                    </a:lnTo>
                    <a:lnTo>
                      <a:pt x="15" y="36"/>
                    </a:lnTo>
                    <a:lnTo>
                      <a:pt x="19" y="38"/>
                    </a:lnTo>
                    <a:lnTo>
                      <a:pt x="23" y="41"/>
                    </a:lnTo>
                    <a:lnTo>
                      <a:pt x="29" y="43"/>
                    </a:lnTo>
                    <a:lnTo>
                      <a:pt x="41" y="47"/>
                    </a:lnTo>
                    <a:lnTo>
                      <a:pt x="57" y="50"/>
                    </a:lnTo>
                    <a:lnTo>
                      <a:pt x="75" y="52"/>
                    </a:lnTo>
                    <a:lnTo>
                      <a:pt x="98" y="54"/>
                    </a:lnTo>
                    <a:lnTo>
                      <a:pt x="123" y="55"/>
                    </a:lnTo>
                    <a:lnTo>
                      <a:pt x="152" y="56"/>
                    </a:lnTo>
                    <a:lnTo>
                      <a:pt x="224" y="57"/>
                    </a:lnTo>
                    <a:lnTo>
                      <a:pt x="314" y="57"/>
                    </a:lnTo>
                    <a:lnTo>
                      <a:pt x="383" y="57"/>
                    </a:lnTo>
                    <a:lnTo>
                      <a:pt x="455" y="56"/>
                    </a:lnTo>
                    <a:lnTo>
                      <a:pt x="491" y="55"/>
                    </a:lnTo>
                    <a:lnTo>
                      <a:pt x="527" y="54"/>
                    </a:lnTo>
                    <a:lnTo>
                      <a:pt x="561" y="52"/>
                    </a:lnTo>
                    <a:lnTo>
                      <a:pt x="593" y="50"/>
                    </a:lnTo>
                    <a:lnTo>
                      <a:pt x="624" y="47"/>
                    </a:lnTo>
                    <a:lnTo>
                      <a:pt x="653" y="43"/>
                    </a:lnTo>
                    <a:lnTo>
                      <a:pt x="678" y="38"/>
                    </a:lnTo>
                    <a:lnTo>
                      <a:pt x="699" y="33"/>
                    </a:lnTo>
                    <a:lnTo>
                      <a:pt x="708" y="30"/>
                    </a:lnTo>
                    <a:lnTo>
                      <a:pt x="716" y="27"/>
                    </a:lnTo>
                    <a:lnTo>
                      <a:pt x="723" y="23"/>
                    </a:lnTo>
                    <a:lnTo>
                      <a:pt x="729" y="19"/>
                    </a:lnTo>
                    <a:lnTo>
                      <a:pt x="734" y="15"/>
                    </a:lnTo>
                    <a:lnTo>
                      <a:pt x="738" y="11"/>
                    </a:lnTo>
                    <a:lnTo>
                      <a:pt x="740" y="5"/>
                    </a:lnTo>
                    <a:lnTo>
                      <a:pt x="740" y="0"/>
                    </a:lnTo>
                    <a:lnTo>
                      <a:pt x="740" y="57"/>
                    </a:lnTo>
                    <a:lnTo>
                      <a:pt x="740" y="59"/>
                    </a:lnTo>
                    <a:lnTo>
                      <a:pt x="738" y="63"/>
                    </a:lnTo>
                    <a:lnTo>
                      <a:pt x="734" y="67"/>
                    </a:lnTo>
                    <a:lnTo>
                      <a:pt x="729" y="71"/>
                    </a:lnTo>
                    <a:lnTo>
                      <a:pt x="716" y="82"/>
                    </a:lnTo>
                    <a:lnTo>
                      <a:pt x="699" y="94"/>
                    </a:lnTo>
                    <a:lnTo>
                      <a:pt x="678" y="108"/>
                    </a:lnTo>
                    <a:lnTo>
                      <a:pt x="653" y="123"/>
                    </a:lnTo>
                    <a:lnTo>
                      <a:pt x="624" y="139"/>
                    </a:lnTo>
                    <a:lnTo>
                      <a:pt x="593" y="155"/>
                    </a:lnTo>
                    <a:lnTo>
                      <a:pt x="561" y="170"/>
                    </a:lnTo>
                    <a:lnTo>
                      <a:pt x="527" y="184"/>
                    </a:lnTo>
                    <a:lnTo>
                      <a:pt x="491" y="198"/>
                    </a:lnTo>
                    <a:lnTo>
                      <a:pt x="455" y="209"/>
                    </a:lnTo>
                    <a:lnTo>
                      <a:pt x="437" y="215"/>
                    </a:lnTo>
                    <a:lnTo>
                      <a:pt x="419" y="219"/>
                    </a:lnTo>
                    <a:lnTo>
                      <a:pt x="401" y="224"/>
                    </a:lnTo>
                    <a:lnTo>
                      <a:pt x="383" y="227"/>
                    </a:lnTo>
                    <a:lnTo>
                      <a:pt x="366" y="230"/>
                    </a:lnTo>
                    <a:lnTo>
                      <a:pt x="347" y="232"/>
                    </a:lnTo>
                    <a:lnTo>
                      <a:pt x="330" y="233"/>
                    </a:lnTo>
                    <a:lnTo>
                      <a:pt x="314" y="234"/>
                    </a:lnTo>
                    <a:lnTo>
                      <a:pt x="289" y="233"/>
                    </a:lnTo>
                    <a:lnTo>
                      <a:pt x="266" y="232"/>
                    </a:lnTo>
                    <a:lnTo>
                      <a:pt x="245" y="230"/>
                    </a:lnTo>
                    <a:lnTo>
                      <a:pt x="224" y="227"/>
                    </a:lnTo>
                    <a:lnTo>
                      <a:pt x="204" y="224"/>
                    </a:lnTo>
                    <a:lnTo>
                      <a:pt x="186" y="219"/>
                    </a:lnTo>
                    <a:lnTo>
                      <a:pt x="168" y="215"/>
                    </a:lnTo>
                    <a:lnTo>
                      <a:pt x="152" y="209"/>
                    </a:lnTo>
                    <a:lnTo>
                      <a:pt x="137" y="204"/>
                    </a:lnTo>
                    <a:lnTo>
                      <a:pt x="123" y="198"/>
                    </a:lnTo>
                    <a:lnTo>
                      <a:pt x="110" y="191"/>
                    </a:lnTo>
                    <a:lnTo>
                      <a:pt x="98" y="184"/>
                    </a:lnTo>
                    <a:lnTo>
                      <a:pt x="86" y="177"/>
                    </a:lnTo>
                    <a:lnTo>
                      <a:pt x="75" y="170"/>
                    </a:lnTo>
                    <a:lnTo>
                      <a:pt x="65" y="162"/>
                    </a:lnTo>
                    <a:lnTo>
                      <a:pt x="57" y="155"/>
                    </a:lnTo>
                    <a:lnTo>
                      <a:pt x="48" y="147"/>
                    </a:lnTo>
                    <a:lnTo>
                      <a:pt x="41" y="139"/>
                    </a:lnTo>
                    <a:lnTo>
                      <a:pt x="35" y="131"/>
                    </a:lnTo>
                    <a:lnTo>
                      <a:pt x="29" y="123"/>
                    </a:lnTo>
                    <a:lnTo>
                      <a:pt x="19" y="108"/>
                    </a:lnTo>
                    <a:lnTo>
                      <a:pt x="11" y="94"/>
                    </a:lnTo>
                    <a:lnTo>
                      <a:pt x="6" y="82"/>
                    </a:lnTo>
                    <a:lnTo>
                      <a:pt x="2" y="71"/>
                    </a:lnTo>
                    <a:lnTo>
                      <a:pt x="0" y="63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86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43" name="Freeform 155"/>
              <p:cNvSpPr>
                <a:spLocks/>
              </p:cNvSpPr>
              <p:nvPr/>
            </p:nvSpPr>
            <p:spPr bwMode="auto">
              <a:xfrm>
                <a:off x="641268" y="2829445"/>
                <a:ext cx="84138" cy="22225"/>
              </a:xfrm>
              <a:custGeom>
                <a:avLst/>
                <a:gdLst>
                  <a:gd name="T0" fmla="*/ 740 w 740"/>
                  <a:gd name="T1" fmla="*/ 51 h 201"/>
                  <a:gd name="T2" fmla="*/ 735 w 740"/>
                  <a:gd name="T3" fmla="*/ 41 h 201"/>
                  <a:gd name="T4" fmla="*/ 726 w 740"/>
                  <a:gd name="T5" fmla="*/ 33 h 201"/>
                  <a:gd name="T6" fmla="*/ 713 w 740"/>
                  <a:gd name="T7" fmla="*/ 26 h 201"/>
                  <a:gd name="T8" fmla="*/ 686 w 740"/>
                  <a:gd name="T9" fmla="*/ 18 h 201"/>
                  <a:gd name="T10" fmla="*/ 638 w 740"/>
                  <a:gd name="T11" fmla="*/ 10 h 201"/>
                  <a:gd name="T12" fmla="*/ 578 w 740"/>
                  <a:gd name="T13" fmla="*/ 4 h 201"/>
                  <a:gd name="T14" fmla="*/ 509 w 740"/>
                  <a:gd name="T15" fmla="*/ 1 h 201"/>
                  <a:gd name="T16" fmla="*/ 395 w 740"/>
                  <a:gd name="T17" fmla="*/ 0 h 201"/>
                  <a:gd name="T18" fmla="*/ 224 w 740"/>
                  <a:gd name="T19" fmla="*/ 0 h 201"/>
                  <a:gd name="T20" fmla="*/ 123 w 740"/>
                  <a:gd name="T21" fmla="*/ 1 h 201"/>
                  <a:gd name="T22" fmla="*/ 75 w 740"/>
                  <a:gd name="T23" fmla="*/ 4 h 201"/>
                  <a:gd name="T24" fmla="*/ 41 w 740"/>
                  <a:gd name="T25" fmla="*/ 10 h 201"/>
                  <a:gd name="T26" fmla="*/ 19 w 740"/>
                  <a:gd name="T27" fmla="*/ 18 h 201"/>
                  <a:gd name="T28" fmla="*/ 8 w 740"/>
                  <a:gd name="T29" fmla="*/ 26 h 201"/>
                  <a:gd name="T30" fmla="*/ 4 w 740"/>
                  <a:gd name="T31" fmla="*/ 33 h 201"/>
                  <a:gd name="T32" fmla="*/ 0 w 740"/>
                  <a:gd name="T33" fmla="*/ 46 h 201"/>
                  <a:gd name="T34" fmla="*/ 2 w 740"/>
                  <a:gd name="T35" fmla="*/ 62 h 201"/>
                  <a:gd name="T36" fmla="*/ 19 w 740"/>
                  <a:gd name="T37" fmla="*/ 90 h 201"/>
                  <a:gd name="T38" fmla="*/ 41 w 740"/>
                  <a:gd name="T39" fmla="*/ 115 h 201"/>
                  <a:gd name="T40" fmla="*/ 65 w 740"/>
                  <a:gd name="T41" fmla="*/ 135 h 201"/>
                  <a:gd name="T42" fmla="*/ 86 w 740"/>
                  <a:gd name="T43" fmla="*/ 149 h 201"/>
                  <a:gd name="T44" fmla="*/ 110 w 740"/>
                  <a:gd name="T45" fmla="*/ 161 h 201"/>
                  <a:gd name="T46" fmla="*/ 137 w 740"/>
                  <a:gd name="T47" fmla="*/ 173 h 201"/>
                  <a:gd name="T48" fmla="*/ 168 w 740"/>
                  <a:gd name="T49" fmla="*/ 183 h 201"/>
                  <a:gd name="T50" fmla="*/ 204 w 740"/>
                  <a:gd name="T51" fmla="*/ 191 h 201"/>
                  <a:gd name="T52" fmla="*/ 245 w 740"/>
                  <a:gd name="T53" fmla="*/ 197 h 201"/>
                  <a:gd name="T54" fmla="*/ 289 w 740"/>
                  <a:gd name="T55" fmla="*/ 200 h 201"/>
                  <a:gd name="T56" fmla="*/ 334 w 740"/>
                  <a:gd name="T57" fmla="*/ 200 h 201"/>
                  <a:gd name="T58" fmla="*/ 375 w 740"/>
                  <a:gd name="T59" fmla="*/ 197 h 201"/>
                  <a:gd name="T60" fmla="*/ 414 w 740"/>
                  <a:gd name="T61" fmla="*/ 191 h 201"/>
                  <a:gd name="T62" fmla="*/ 453 w 740"/>
                  <a:gd name="T63" fmla="*/ 183 h 201"/>
                  <a:gd name="T64" fmla="*/ 509 w 740"/>
                  <a:gd name="T65" fmla="*/ 167 h 201"/>
                  <a:gd name="T66" fmla="*/ 578 w 740"/>
                  <a:gd name="T67" fmla="*/ 142 h 201"/>
                  <a:gd name="T68" fmla="*/ 638 w 740"/>
                  <a:gd name="T69" fmla="*/ 115 h 201"/>
                  <a:gd name="T70" fmla="*/ 686 w 740"/>
                  <a:gd name="T71" fmla="*/ 90 h 201"/>
                  <a:gd name="T72" fmla="*/ 731 w 740"/>
                  <a:gd name="T73" fmla="*/ 6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40" h="201">
                    <a:moveTo>
                      <a:pt x="740" y="56"/>
                    </a:moveTo>
                    <a:lnTo>
                      <a:pt x="740" y="51"/>
                    </a:lnTo>
                    <a:lnTo>
                      <a:pt x="738" y="46"/>
                    </a:lnTo>
                    <a:lnTo>
                      <a:pt x="735" y="41"/>
                    </a:lnTo>
                    <a:lnTo>
                      <a:pt x="731" y="37"/>
                    </a:lnTo>
                    <a:lnTo>
                      <a:pt x="726" y="33"/>
                    </a:lnTo>
                    <a:lnTo>
                      <a:pt x="720" y="30"/>
                    </a:lnTo>
                    <a:lnTo>
                      <a:pt x="713" y="26"/>
                    </a:lnTo>
                    <a:lnTo>
                      <a:pt x="705" y="23"/>
                    </a:lnTo>
                    <a:lnTo>
                      <a:pt x="686" y="18"/>
                    </a:lnTo>
                    <a:lnTo>
                      <a:pt x="663" y="13"/>
                    </a:lnTo>
                    <a:lnTo>
                      <a:pt x="638" y="10"/>
                    </a:lnTo>
                    <a:lnTo>
                      <a:pt x="608" y="7"/>
                    </a:lnTo>
                    <a:lnTo>
                      <a:pt x="578" y="4"/>
                    </a:lnTo>
                    <a:lnTo>
                      <a:pt x="545" y="3"/>
                    </a:lnTo>
                    <a:lnTo>
                      <a:pt x="509" y="1"/>
                    </a:lnTo>
                    <a:lnTo>
                      <a:pt x="472" y="1"/>
                    </a:lnTo>
                    <a:lnTo>
                      <a:pt x="395" y="0"/>
                    </a:lnTo>
                    <a:lnTo>
                      <a:pt x="314" y="0"/>
                    </a:lnTo>
                    <a:lnTo>
                      <a:pt x="224" y="0"/>
                    </a:lnTo>
                    <a:lnTo>
                      <a:pt x="152" y="1"/>
                    </a:lnTo>
                    <a:lnTo>
                      <a:pt x="123" y="1"/>
                    </a:lnTo>
                    <a:lnTo>
                      <a:pt x="98" y="3"/>
                    </a:lnTo>
                    <a:lnTo>
                      <a:pt x="75" y="4"/>
                    </a:lnTo>
                    <a:lnTo>
                      <a:pt x="57" y="7"/>
                    </a:lnTo>
                    <a:lnTo>
                      <a:pt x="41" y="10"/>
                    </a:lnTo>
                    <a:lnTo>
                      <a:pt x="29" y="13"/>
                    </a:lnTo>
                    <a:lnTo>
                      <a:pt x="19" y="18"/>
                    </a:lnTo>
                    <a:lnTo>
                      <a:pt x="11" y="23"/>
                    </a:lnTo>
                    <a:lnTo>
                      <a:pt x="8" y="26"/>
                    </a:lnTo>
                    <a:lnTo>
                      <a:pt x="6" y="30"/>
                    </a:lnTo>
                    <a:lnTo>
                      <a:pt x="4" y="33"/>
                    </a:lnTo>
                    <a:lnTo>
                      <a:pt x="2" y="37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2"/>
                    </a:lnTo>
                    <a:lnTo>
                      <a:pt x="11" y="78"/>
                    </a:lnTo>
                    <a:lnTo>
                      <a:pt x="19" y="90"/>
                    </a:lnTo>
                    <a:lnTo>
                      <a:pt x="29" y="102"/>
                    </a:lnTo>
                    <a:lnTo>
                      <a:pt x="41" y="115"/>
                    </a:lnTo>
                    <a:lnTo>
                      <a:pt x="57" y="129"/>
                    </a:lnTo>
                    <a:lnTo>
                      <a:pt x="65" y="135"/>
                    </a:lnTo>
                    <a:lnTo>
                      <a:pt x="75" y="142"/>
                    </a:lnTo>
                    <a:lnTo>
                      <a:pt x="86" y="149"/>
                    </a:lnTo>
                    <a:lnTo>
                      <a:pt x="98" y="155"/>
                    </a:lnTo>
                    <a:lnTo>
                      <a:pt x="110" y="161"/>
                    </a:lnTo>
                    <a:lnTo>
                      <a:pt x="123" y="167"/>
                    </a:lnTo>
                    <a:lnTo>
                      <a:pt x="137" y="173"/>
                    </a:lnTo>
                    <a:lnTo>
                      <a:pt x="152" y="178"/>
                    </a:lnTo>
                    <a:lnTo>
                      <a:pt x="168" y="183"/>
                    </a:lnTo>
                    <a:lnTo>
                      <a:pt x="186" y="187"/>
                    </a:lnTo>
                    <a:lnTo>
                      <a:pt x="204" y="191"/>
                    </a:lnTo>
                    <a:lnTo>
                      <a:pt x="224" y="194"/>
                    </a:lnTo>
                    <a:lnTo>
                      <a:pt x="245" y="197"/>
                    </a:lnTo>
                    <a:lnTo>
                      <a:pt x="266" y="199"/>
                    </a:lnTo>
                    <a:lnTo>
                      <a:pt x="289" y="200"/>
                    </a:lnTo>
                    <a:lnTo>
                      <a:pt x="314" y="201"/>
                    </a:lnTo>
                    <a:lnTo>
                      <a:pt x="334" y="200"/>
                    </a:lnTo>
                    <a:lnTo>
                      <a:pt x="354" y="199"/>
                    </a:lnTo>
                    <a:lnTo>
                      <a:pt x="375" y="197"/>
                    </a:lnTo>
                    <a:lnTo>
                      <a:pt x="395" y="194"/>
                    </a:lnTo>
                    <a:lnTo>
                      <a:pt x="414" y="191"/>
                    </a:lnTo>
                    <a:lnTo>
                      <a:pt x="434" y="187"/>
                    </a:lnTo>
                    <a:lnTo>
                      <a:pt x="453" y="183"/>
                    </a:lnTo>
                    <a:lnTo>
                      <a:pt x="472" y="178"/>
                    </a:lnTo>
                    <a:lnTo>
                      <a:pt x="509" y="167"/>
                    </a:lnTo>
                    <a:lnTo>
                      <a:pt x="545" y="155"/>
                    </a:lnTo>
                    <a:lnTo>
                      <a:pt x="578" y="142"/>
                    </a:lnTo>
                    <a:lnTo>
                      <a:pt x="608" y="129"/>
                    </a:lnTo>
                    <a:lnTo>
                      <a:pt x="638" y="115"/>
                    </a:lnTo>
                    <a:lnTo>
                      <a:pt x="663" y="102"/>
                    </a:lnTo>
                    <a:lnTo>
                      <a:pt x="686" y="90"/>
                    </a:lnTo>
                    <a:lnTo>
                      <a:pt x="705" y="78"/>
                    </a:lnTo>
                    <a:lnTo>
                      <a:pt x="731" y="62"/>
                    </a:lnTo>
                    <a:lnTo>
                      <a:pt x="740" y="56"/>
                    </a:lnTo>
                    <a:close/>
                  </a:path>
                </a:pathLst>
              </a:custGeom>
              <a:solidFill>
                <a:srgbClr val="B4C5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44" name="Freeform 156"/>
              <p:cNvSpPr>
                <a:spLocks/>
              </p:cNvSpPr>
              <p:nvPr/>
            </p:nvSpPr>
            <p:spPr bwMode="auto">
              <a:xfrm>
                <a:off x="641268" y="2835795"/>
                <a:ext cx="84138" cy="22225"/>
              </a:xfrm>
              <a:custGeom>
                <a:avLst/>
                <a:gdLst>
                  <a:gd name="T0" fmla="*/ 2 w 740"/>
                  <a:gd name="T1" fmla="*/ 6 h 202"/>
                  <a:gd name="T2" fmla="*/ 19 w 740"/>
                  <a:gd name="T3" fmla="*/ 34 h 202"/>
                  <a:gd name="T4" fmla="*/ 41 w 740"/>
                  <a:gd name="T5" fmla="*/ 59 h 202"/>
                  <a:gd name="T6" fmla="*/ 65 w 740"/>
                  <a:gd name="T7" fmla="*/ 79 h 202"/>
                  <a:gd name="T8" fmla="*/ 86 w 740"/>
                  <a:gd name="T9" fmla="*/ 93 h 202"/>
                  <a:gd name="T10" fmla="*/ 110 w 740"/>
                  <a:gd name="T11" fmla="*/ 105 h 202"/>
                  <a:gd name="T12" fmla="*/ 137 w 740"/>
                  <a:gd name="T13" fmla="*/ 117 h 202"/>
                  <a:gd name="T14" fmla="*/ 168 w 740"/>
                  <a:gd name="T15" fmla="*/ 127 h 202"/>
                  <a:gd name="T16" fmla="*/ 204 w 740"/>
                  <a:gd name="T17" fmla="*/ 135 h 202"/>
                  <a:gd name="T18" fmla="*/ 245 w 740"/>
                  <a:gd name="T19" fmla="*/ 141 h 202"/>
                  <a:gd name="T20" fmla="*/ 289 w 740"/>
                  <a:gd name="T21" fmla="*/ 144 h 202"/>
                  <a:gd name="T22" fmla="*/ 334 w 740"/>
                  <a:gd name="T23" fmla="*/ 144 h 202"/>
                  <a:gd name="T24" fmla="*/ 375 w 740"/>
                  <a:gd name="T25" fmla="*/ 141 h 202"/>
                  <a:gd name="T26" fmla="*/ 414 w 740"/>
                  <a:gd name="T27" fmla="*/ 135 h 202"/>
                  <a:gd name="T28" fmla="*/ 453 w 740"/>
                  <a:gd name="T29" fmla="*/ 127 h 202"/>
                  <a:gd name="T30" fmla="*/ 509 w 740"/>
                  <a:gd name="T31" fmla="*/ 111 h 202"/>
                  <a:gd name="T32" fmla="*/ 578 w 740"/>
                  <a:gd name="T33" fmla="*/ 86 h 202"/>
                  <a:gd name="T34" fmla="*/ 638 w 740"/>
                  <a:gd name="T35" fmla="*/ 59 h 202"/>
                  <a:gd name="T36" fmla="*/ 686 w 740"/>
                  <a:gd name="T37" fmla="*/ 34 h 202"/>
                  <a:gd name="T38" fmla="*/ 731 w 740"/>
                  <a:gd name="T39" fmla="*/ 6 h 202"/>
                  <a:gd name="T40" fmla="*/ 740 w 740"/>
                  <a:gd name="T41" fmla="*/ 145 h 202"/>
                  <a:gd name="T42" fmla="*/ 738 w 740"/>
                  <a:gd name="T43" fmla="*/ 156 h 202"/>
                  <a:gd name="T44" fmla="*/ 731 w 740"/>
                  <a:gd name="T45" fmla="*/ 164 h 202"/>
                  <a:gd name="T46" fmla="*/ 720 w 740"/>
                  <a:gd name="T47" fmla="*/ 172 h 202"/>
                  <a:gd name="T48" fmla="*/ 705 w 740"/>
                  <a:gd name="T49" fmla="*/ 178 h 202"/>
                  <a:gd name="T50" fmla="*/ 663 w 740"/>
                  <a:gd name="T51" fmla="*/ 188 h 202"/>
                  <a:gd name="T52" fmla="*/ 608 w 740"/>
                  <a:gd name="T53" fmla="*/ 195 h 202"/>
                  <a:gd name="T54" fmla="*/ 545 w 740"/>
                  <a:gd name="T55" fmla="*/ 199 h 202"/>
                  <a:gd name="T56" fmla="*/ 472 w 740"/>
                  <a:gd name="T57" fmla="*/ 201 h 202"/>
                  <a:gd name="T58" fmla="*/ 314 w 740"/>
                  <a:gd name="T59" fmla="*/ 202 h 202"/>
                  <a:gd name="T60" fmla="*/ 152 w 740"/>
                  <a:gd name="T61" fmla="*/ 201 h 202"/>
                  <a:gd name="T62" fmla="*/ 98 w 740"/>
                  <a:gd name="T63" fmla="*/ 199 h 202"/>
                  <a:gd name="T64" fmla="*/ 57 w 740"/>
                  <a:gd name="T65" fmla="*/ 195 h 202"/>
                  <a:gd name="T66" fmla="*/ 29 w 740"/>
                  <a:gd name="T67" fmla="*/ 188 h 202"/>
                  <a:gd name="T68" fmla="*/ 19 w 740"/>
                  <a:gd name="T69" fmla="*/ 183 h 202"/>
                  <a:gd name="T70" fmla="*/ 11 w 740"/>
                  <a:gd name="T71" fmla="*/ 178 h 202"/>
                  <a:gd name="T72" fmla="*/ 6 w 740"/>
                  <a:gd name="T73" fmla="*/ 172 h 202"/>
                  <a:gd name="T74" fmla="*/ 2 w 740"/>
                  <a:gd name="T75" fmla="*/ 164 h 202"/>
                  <a:gd name="T76" fmla="*/ 0 w 740"/>
                  <a:gd name="T77" fmla="*/ 145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40" h="202">
                    <a:moveTo>
                      <a:pt x="0" y="0"/>
                    </a:moveTo>
                    <a:lnTo>
                      <a:pt x="2" y="6"/>
                    </a:lnTo>
                    <a:lnTo>
                      <a:pt x="11" y="22"/>
                    </a:lnTo>
                    <a:lnTo>
                      <a:pt x="19" y="34"/>
                    </a:lnTo>
                    <a:lnTo>
                      <a:pt x="29" y="46"/>
                    </a:lnTo>
                    <a:lnTo>
                      <a:pt x="41" y="59"/>
                    </a:lnTo>
                    <a:lnTo>
                      <a:pt x="57" y="73"/>
                    </a:lnTo>
                    <a:lnTo>
                      <a:pt x="65" y="79"/>
                    </a:lnTo>
                    <a:lnTo>
                      <a:pt x="75" y="86"/>
                    </a:lnTo>
                    <a:lnTo>
                      <a:pt x="86" y="93"/>
                    </a:lnTo>
                    <a:lnTo>
                      <a:pt x="98" y="99"/>
                    </a:lnTo>
                    <a:lnTo>
                      <a:pt x="110" y="105"/>
                    </a:lnTo>
                    <a:lnTo>
                      <a:pt x="123" y="111"/>
                    </a:lnTo>
                    <a:lnTo>
                      <a:pt x="137" y="117"/>
                    </a:lnTo>
                    <a:lnTo>
                      <a:pt x="152" y="122"/>
                    </a:lnTo>
                    <a:lnTo>
                      <a:pt x="168" y="127"/>
                    </a:lnTo>
                    <a:lnTo>
                      <a:pt x="186" y="131"/>
                    </a:lnTo>
                    <a:lnTo>
                      <a:pt x="204" y="135"/>
                    </a:lnTo>
                    <a:lnTo>
                      <a:pt x="224" y="138"/>
                    </a:lnTo>
                    <a:lnTo>
                      <a:pt x="245" y="141"/>
                    </a:lnTo>
                    <a:lnTo>
                      <a:pt x="266" y="143"/>
                    </a:lnTo>
                    <a:lnTo>
                      <a:pt x="289" y="144"/>
                    </a:lnTo>
                    <a:lnTo>
                      <a:pt x="314" y="145"/>
                    </a:lnTo>
                    <a:lnTo>
                      <a:pt x="334" y="144"/>
                    </a:lnTo>
                    <a:lnTo>
                      <a:pt x="354" y="143"/>
                    </a:lnTo>
                    <a:lnTo>
                      <a:pt x="375" y="141"/>
                    </a:lnTo>
                    <a:lnTo>
                      <a:pt x="395" y="138"/>
                    </a:lnTo>
                    <a:lnTo>
                      <a:pt x="414" y="135"/>
                    </a:lnTo>
                    <a:lnTo>
                      <a:pt x="434" y="131"/>
                    </a:lnTo>
                    <a:lnTo>
                      <a:pt x="453" y="127"/>
                    </a:lnTo>
                    <a:lnTo>
                      <a:pt x="472" y="122"/>
                    </a:lnTo>
                    <a:lnTo>
                      <a:pt x="509" y="111"/>
                    </a:lnTo>
                    <a:lnTo>
                      <a:pt x="545" y="99"/>
                    </a:lnTo>
                    <a:lnTo>
                      <a:pt x="578" y="86"/>
                    </a:lnTo>
                    <a:lnTo>
                      <a:pt x="608" y="73"/>
                    </a:lnTo>
                    <a:lnTo>
                      <a:pt x="638" y="59"/>
                    </a:lnTo>
                    <a:lnTo>
                      <a:pt x="663" y="46"/>
                    </a:lnTo>
                    <a:lnTo>
                      <a:pt x="686" y="34"/>
                    </a:lnTo>
                    <a:lnTo>
                      <a:pt x="705" y="22"/>
                    </a:lnTo>
                    <a:lnTo>
                      <a:pt x="731" y="6"/>
                    </a:lnTo>
                    <a:lnTo>
                      <a:pt x="740" y="0"/>
                    </a:lnTo>
                    <a:lnTo>
                      <a:pt x="740" y="145"/>
                    </a:lnTo>
                    <a:lnTo>
                      <a:pt x="740" y="150"/>
                    </a:lnTo>
                    <a:lnTo>
                      <a:pt x="738" y="156"/>
                    </a:lnTo>
                    <a:lnTo>
                      <a:pt x="735" y="160"/>
                    </a:lnTo>
                    <a:lnTo>
                      <a:pt x="731" y="164"/>
                    </a:lnTo>
                    <a:lnTo>
                      <a:pt x="726" y="168"/>
                    </a:lnTo>
                    <a:lnTo>
                      <a:pt x="720" y="172"/>
                    </a:lnTo>
                    <a:lnTo>
                      <a:pt x="713" y="175"/>
                    </a:lnTo>
                    <a:lnTo>
                      <a:pt x="705" y="178"/>
                    </a:lnTo>
                    <a:lnTo>
                      <a:pt x="686" y="183"/>
                    </a:lnTo>
                    <a:lnTo>
                      <a:pt x="663" y="188"/>
                    </a:lnTo>
                    <a:lnTo>
                      <a:pt x="638" y="192"/>
                    </a:lnTo>
                    <a:lnTo>
                      <a:pt x="608" y="195"/>
                    </a:lnTo>
                    <a:lnTo>
                      <a:pt x="578" y="197"/>
                    </a:lnTo>
                    <a:lnTo>
                      <a:pt x="545" y="199"/>
                    </a:lnTo>
                    <a:lnTo>
                      <a:pt x="509" y="200"/>
                    </a:lnTo>
                    <a:lnTo>
                      <a:pt x="472" y="201"/>
                    </a:lnTo>
                    <a:lnTo>
                      <a:pt x="395" y="202"/>
                    </a:lnTo>
                    <a:lnTo>
                      <a:pt x="314" y="202"/>
                    </a:lnTo>
                    <a:lnTo>
                      <a:pt x="224" y="202"/>
                    </a:lnTo>
                    <a:lnTo>
                      <a:pt x="152" y="201"/>
                    </a:lnTo>
                    <a:lnTo>
                      <a:pt x="123" y="200"/>
                    </a:lnTo>
                    <a:lnTo>
                      <a:pt x="98" y="199"/>
                    </a:lnTo>
                    <a:lnTo>
                      <a:pt x="75" y="197"/>
                    </a:lnTo>
                    <a:lnTo>
                      <a:pt x="57" y="195"/>
                    </a:lnTo>
                    <a:lnTo>
                      <a:pt x="41" y="192"/>
                    </a:lnTo>
                    <a:lnTo>
                      <a:pt x="29" y="188"/>
                    </a:lnTo>
                    <a:lnTo>
                      <a:pt x="23" y="186"/>
                    </a:lnTo>
                    <a:lnTo>
                      <a:pt x="19" y="183"/>
                    </a:lnTo>
                    <a:lnTo>
                      <a:pt x="15" y="181"/>
                    </a:lnTo>
                    <a:lnTo>
                      <a:pt x="11" y="178"/>
                    </a:lnTo>
                    <a:lnTo>
                      <a:pt x="8" y="175"/>
                    </a:lnTo>
                    <a:lnTo>
                      <a:pt x="6" y="172"/>
                    </a:lnTo>
                    <a:lnTo>
                      <a:pt x="4" y="168"/>
                    </a:lnTo>
                    <a:lnTo>
                      <a:pt x="2" y="164"/>
                    </a:lnTo>
                    <a:lnTo>
                      <a:pt x="0" y="156"/>
                    </a:lnTo>
                    <a:lnTo>
                      <a:pt x="0" y="1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86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45" name="Freeform 157"/>
              <p:cNvSpPr>
                <a:spLocks/>
              </p:cNvSpPr>
              <p:nvPr/>
            </p:nvSpPr>
            <p:spPr bwMode="auto">
              <a:xfrm>
                <a:off x="641268" y="2813570"/>
                <a:ext cx="87313" cy="15875"/>
              </a:xfrm>
              <a:custGeom>
                <a:avLst/>
                <a:gdLst>
                  <a:gd name="T0" fmla="*/ 773 w 773"/>
                  <a:gd name="T1" fmla="*/ 43 h 129"/>
                  <a:gd name="T2" fmla="*/ 766 w 773"/>
                  <a:gd name="T3" fmla="*/ 35 h 129"/>
                  <a:gd name="T4" fmla="*/ 756 w 773"/>
                  <a:gd name="T5" fmla="*/ 29 h 129"/>
                  <a:gd name="T6" fmla="*/ 741 w 773"/>
                  <a:gd name="T7" fmla="*/ 23 h 129"/>
                  <a:gd name="T8" fmla="*/ 712 w 773"/>
                  <a:gd name="T9" fmla="*/ 15 h 129"/>
                  <a:gd name="T10" fmla="*/ 662 w 773"/>
                  <a:gd name="T11" fmla="*/ 8 h 129"/>
                  <a:gd name="T12" fmla="*/ 570 w 773"/>
                  <a:gd name="T13" fmla="*/ 2 h 129"/>
                  <a:gd name="T14" fmla="*/ 439 w 773"/>
                  <a:gd name="T15" fmla="*/ 0 h 129"/>
                  <a:gd name="T16" fmla="*/ 304 w 773"/>
                  <a:gd name="T17" fmla="*/ 0 h 129"/>
                  <a:gd name="T18" fmla="*/ 170 w 773"/>
                  <a:gd name="T19" fmla="*/ 2 h 129"/>
                  <a:gd name="T20" fmla="*/ 89 w 773"/>
                  <a:gd name="T21" fmla="*/ 8 h 129"/>
                  <a:gd name="T22" fmla="*/ 46 w 773"/>
                  <a:gd name="T23" fmla="*/ 15 h 129"/>
                  <a:gd name="T24" fmla="*/ 23 w 773"/>
                  <a:gd name="T25" fmla="*/ 23 h 129"/>
                  <a:gd name="T26" fmla="*/ 12 w 773"/>
                  <a:gd name="T27" fmla="*/ 29 h 129"/>
                  <a:gd name="T28" fmla="*/ 4 w 773"/>
                  <a:gd name="T29" fmla="*/ 35 h 129"/>
                  <a:gd name="T30" fmla="*/ 0 w 773"/>
                  <a:gd name="T31" fmla="*/ 43 h 129"/>
                  <a:gd name="T32" fmla="*/ 0 w 773"/>
                  <a:gd name="T33" fmla="*/ 55 h 129"/>
                  <a:gd name="T34" fmla="*/ 4 w 773"/>
                  <a:gd name="T35" fmla="*/ 68 h 129"/>
                  <a:gd name="T36" fmla="*/ 12 w 773"/>
                  <a:gd name="T37" fmla="*/ 80 h 129"/>
                  <a:gd name="T38" fmla="*/ 23 w 773"/>
                  <a:gd name="T39" fmla="*/ 91 h 129"/>
                  <a:gd name="T40" fmla="*/ 38 w 773"/>
                  <a:gd name="T41" fmla="*/ 99 h 129"/>
                  <a:gd name="T42" fmla="*/ 56 w 773"/>
                  <a:gd name="T43" fmla="*/ 106 h 129"/>
                  <a:gd name="T44" fmla="*/ 89 w 773"/>
                  <a:gd name="T45" fmla="*/ 114 h 129"/>
                  <a:gd name="T46" fmla="*/ 141 w 773"/>
                  <a:gd name="T47" fmla="*/ 122 h 129"/>
                  <a:gd name="T48" fmla="*/ 201 w 773"/>
                  <a:gd name="T49" fmla="*/ 126 h 129"/>
                  <a:gd name="T50" fmla="*/ 304 w 773"/>
                  <a:gd name="T51" fmla="*/ 129 h 129"/>
                  <a:gd name="T52" fmla="*/ 439 w 773"/>
                  <a:gd name="T53" fmla="*/ 129 h 129"/>
                  <a:gd name="T54" fmla="*/ 538 w 773"/>
                  <a:gd name="T55" fmla="*/ 126 h 129"/>
                  <a:gd name="T56" fmla="*/ 602 w 773"/>
                  <a:gd name="T57" fmla="*/ 122 h 129"/>
                  <a:gd name="T58" fmla="*/ 662 w 773"/>
                  <a:gd name="T59" fmla="*/ 114 h 129"/>
                  <a:gd name="T60" fmla="*/ 701 w 773"/>
                  <a:gd name="T61" fmla="*/ 106 h 129"/>
                  <a:gd name="T62" fmla="*/ 723 w 773"/>
                  <a:gd name="T63" fmla="*/ 99 h 129"/>
                  <a:gd name="T64" fmla="*/ 741 w 773"/>
                  <a:gd name="T65" fmla="*/ 91 h 129"/>
                  <a:gd name="T66" fmla="*/ 756 w 773"/>
                  <a:gd name="T67" fmla="*/ 80 h 129"/>
                  <a:gd name="T68" fmla="*/ 766 w 773"/>
                  <a:gd name="T69" fmla="*/ 68 h 129"/>
                  <a:gd name="T70" fmla="*/ 773 w 773"/>
                  <a:gd name="T71" fmla="*/ 5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73" h="129">
                    <a:moveTo>
                      <a:pt x="773" y="48"/>
                    </a:moveTo>
                    <a:lnTo>
                      <a:pt x="773" y="43"/>
                    </a:lnTo>
                    <a:lnTo>
                      <a:pt x="770" y="39"/>
                    </a:lnTo>
                    <a:lnTo>
                      <a:pt x="766" y="35"/>
                    </a:lnTo>
                    <a:lnTo>
                      <a:pt x="762" y="32"/>
                    </a:lnTo>
                    <a:lnTo>
                      <a:pt x="756" y="29"/>
                    </a:lnTo>
                    <a:lnTo>
                      <a:pt x="749" y="25"/>
                    </a:lnTo>
                    <a:lnTo>
                      <a:pt x="741" y="23"/>
                    </a:lnTo>
                    <a:lnTo>
                      <a:pt x="733" y="20"/>
                    </a:lnTo>
                    <a:lnTo>
                      <a:pt x="712" y="15"/>
                    </a:lnTo>
                    <a:lnTo>
                      <a:pt x="688" y="11"/>
                    </a:lnTo>
                    <a:lnTo>
                      <a:pt x="662" y="8"/>
                    </a:lnTo>
                    <a:lnTo>
                      <a:pt x="632" y="6"/>
                    </a:lnTo>
                    <a:lnTo>
                      <a:pt x="570" y="2"/>
                    </a:lnTo>
                    <a:lnTo>
                      <a:pt x="505" y="0"/>
                    </a:lnTo>
                    <a:lnTo>
                      <a:pt x="439" y="0"/>
                    </a:lnTo>
                    <a:lnTo>
                      <a:pt x="379" y="0"/>
                    </a:lnTo>
                    <a:lnTo>
                      <a:pt x="304" y="0"/>
                    </a:lnTo>
                    <a:lnTo>
                      <a:pt x="234" y="0"/>
                    </a:lnTo>
                    <a:lnTo>
                      <a:pt x="170" y="2"/>
                    </a:lnTo>
                    <a:lnTo>
                      <a:pt x="114" y="6"/>
                    </a:lnTo>
                    <a:lnTo>
                      <a:pt x="89" y="8"/>
                    </a:lnTo>
                    <a:lnTo>
                      <a:pt x="66" y="11"/>
                    </a:lnTo>
                    <a:lnTo>
                      <a:pt x="46" y="15"/>
                    </a:lnTo>
                    <a:lnTo>
                      <a:pt x="30" y="20"/>
                    </a:lnTo>
                    <a:lnTo>
                      <a:pt x="23" y="23"/>
                    </a:lnTo>
                    <a:lnTo>
                      <a:pt x="17" y="25"/>
                    </a:lnTo>
                    <a:lnTo>
                      <a:pt x="12" y="29"/>
                    </a:lnTo>
                    <a:lnTo>
                      <a:pt x="8" y="32"/>
                    </a:lnTo>
                    <a:lnTo>
                      <a:pt x="4" y="35"/>
                    </a:lnTo>
                    <a:lnTo>
                      <a:pt x="2" y="39"/>
                    </a:lnTo>
                    <a:lnTo>
                      <a:pt x="0" y="43"/>
                    </a:lnTo>
                    <a:lnTo>
                      <a:pt x="0" y="48"/>
                    </a:lnTo>
                    <a:lnTo>
                      <a:pt x="0" y="55"/>
                    </a:lnTo>
                    <a:lnTo>
                      <a:pt x="2" y="62"/>
                    </a:lnTo>
                    <a:lnTo>
                      <a:pt x="4" y="68"/>
                    </a:lnTo>
                    <a:lnTo>
                      <a:pt x="8" y="74"/>
                    </a:lnTo>
                    <a:lnTo>
                      <a:pt x="12" y="80"/>
                    </a:lnTo>
                    <a:lnTo>
                      <a:pt x="17" y="85"/>
                    </a:lnTo>
                    <a:lnTo>
                      <a:pt x="23" y="91"/>
                    </a:lnTo>
                    <a:lnTo>
                      <a:pt x="30" y="95"/>
                    </a:lnTo>
                    <a:lnTo>
                      <a:pt x="38" y="99"/>
                    </a:lnTo>
                    <a:lnTo>
                      <a:pt x="46" y="103"/>
                    </a:lnTo>
                    <a:lnTo>
                      <a:pt x="56" y="106"/>
                    </a:lnTo>
                    <a:lnTo>
                      <a:pt x="66" y="109"/>
                    </a:lnTo>
                    <a:lnTo>
                      <a:pt x="89" y="114"/>
                    </a:lnTo>
                    <a:lnTo>
                      <a:pt x="114" y="119"/>
                    </a:lnTo>
                    <a:lnTo>
                      <a:pt x="141" y="122"/>
                    </a:lnTo>
                    <a:lnTo>
                      <a:pt x="170" y="125"/>
                    </a:lnTo>
                    <a:lnTo>
                      <a:pt x="201" y="126"/>
                    </a:lnTo>
                    <a:lnTo>
                      <a:pt x="234" y="127"/>
                    </a:lnTo>
                    <a:lnTo>
                      <a:pt x="304" y="129"/>
                    </a:lnTo>
                    <a:lnTo>
                      <a:pt x="379" y="129"/>
                    </a:lnTo>
                    <a:lnTo>
                      <a:pt x="439" y="129"/>
                    </a:lnTo>
                    <a:lnTo>
                      <a:pt x="505" y="127"/>
                    </a:lnTo>
                    <a:lnTo>
                      <a:pt x="538" y="126"/>
                    </a:lnTo>
                    <a:lnTo>
                      <a:pt x="570" y="125"/>
                    </a:lnTo>
                    <a:lnTo>
                      <a:pt x="602" y="122"/>
                    </a:lnTo>
                    <a:lnTo>
                      <a:pt x="632" y="119"/>
                    </a:lnTo>
                    <a:lnTo>
                      <a:pt x="662" y="114"/>
                    </a:lnTo>
                    <a:lnTo>
                      <a:pt x="688" y="109"/>
                    </a:lnTo>
                    <a:lnTo>
                      <a:pt x="701" y="106"/>
                    </a:lnTo>
                    <a:lnTo>
                      <a:pt x="712" y="103"/>
                    </a:lnTo>
                    <a:lnTo>
                      <a:pt x="723" y="99"/>
                    </a:lnTo>
                    <a:lnTo>
                      <a:pt x="733" y="95"/>
                    </a:lnTo>
                    <a:lnTo>
                      <a:pt x="741" y="91"/>
                    </a:lnTo>
                    <a:lnTo>
                      <a:pt x="749" y="85"/>
                    </a:lnTo>
                    <a:lnTo>
                      <a:pt x="756" y="80"/>
                    </a:lnTo>
                    <a:lnTo>
                      <a:pt x="762" y="74"/>
                    </a:lnTo>
                    <a:lnTo>
                      <a:pt x="766" y="68"/>
                    </a:lnTo>
                    <a:lnTo>
                      <a:pt x="770" y="62"/>
                    </a:lnTo>
                    <a:lnTo>
                      <a:pt x="773" y="55"/>
                    </a:lnTo>
                    <a:lnTo>
                      <a:pt x="773" y="48"/>
                    </a:lnTo>
                    <a:close/>
                  </a:path>
                </a:pathLst>
              </a:custGeom>
              <a:solidFill>
                <a:srgbClr val="B4C5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46" name="Freeform 158"/>
              <p:cNvSpPr>
                <a:spLocks/>
              </p:cNvSpPr>
              <p:nvPr/>
            </p:nvSpPr>
            <p:spPr bwMode="auto">
              <a:xfrm>
                <a:off x="641268" y="2819920"/>
                <a:ext cx="87313" cy="15875"/>
              </a:xfrm>
              <a:custGeom>
                <a:avLst/>
                <a:gdLst>
                  <a:gd name="T0" fmla="*/ 0 w 773"/>
                  <a:gd name="T1" fmla="*/ 7 h 137"/>
                  <a:gd name="T2" fmla="*/ 4 w 773"/>
                  <a:gd name="T3" fmla="*/ 20 h 137"/>
                  <a:gd name="T4" fmla="*/ 12 w 773"/>
                  <a:gd name="T5" fmla="*/ 32 h 137"/>
                  <a:gd name="T6" fmla="*/ 23 w 773"/>
                  <a:gd name="T7" fmla="*/ 43 h 137"/>
                  <a:gd name="T8" fmla="*/ 38 w 773"/>
                  <a:gd name="T9" fmla="*/ 51 h 137"/>
                  <a:gd name="T10" fmla="*/ 56 w 773"/>
                  <a:gd name="T11" fmla="*/ 58 h 137"/>
                  <a:gd name="T12" fmla="*/ 89 w 773"/>
                  <a:gd name="T13" fmla="*/ 66 h 137"/>
                  <a:gd name="T14" fmla="*/ 141 w 773"/>
                  <a:gd name="T15" fmla="*/ 74 h 137"/>
                  <a:gd name="T16" fmla="*/ 201 w 773"/>
                  <a:gd name="T17" fmla="*/ 78 h 137"/>
                  <a:gd name="T18" fmla="*/ 304 w 773"/>
                  <a:gd name="T19" fmla="*/ 81 h 137"/>
                  <a:gd name="T20" fmla="*/ 439 w 773"/>
                  <a:gd name="T21" fmla="*/ 81 h 137"/>
                  <a:gd name="T22" fmla="*/ 538 w 773"/>
                  <a:gd name="T23" fmla="*/ 78 h 137"/>
                  <a:gd name="T24" fmla="*/ 602 w 773"/>
                  <a:gd name="T25" fmla="*/ 74 h 137"/>
                  <a:gd name="T26" fmla="*/ 662 w 773"/>
                  <a:gd name="T27" fmla="*/ 66 h 137"/>
                  <a:gd name="T28" fmla="*/ 701 w 773"/>
                  <a:gd name="T29" fmla="*/ 58 h 137"/>
                  <a:gd name="T30" fmla="*/ 723 w 773"/>
                  <a:gd name="T31" fmla="*/ 51 h 137"/>
                  <a:gd name="T32" fmla="*/ 741 w 773"/>
                  <a:gd name="T33" fmla="*/ 43 h 137"/>
                  <a:gd name="T34" fmla="*/ 756 w 773"/>
                  <a:gd name="T35" fmla="*/ 32 h 137"/>
                  <a:gd name="T36" fmla="*/ 766 w 773"/>
                  <a:gd name="T37" fmla="*/ 20 h 137"/>
                  <a:gd name="T38" fmla="*/ 773 w 773"/>
                  <a:gd name="T39" fmla="*/ 7 h 137"/>
                  <a:gd name="T40" fmla="*/ 773 w 773"/>
                  <a:gd name="T41" fmla="*/ 81 h 137"/>
                  <a:gd name="T42" fmla="*/ 770 w 773"/>
                  <a:gd name="T43" fmla="*/ 91 h 137"/>
                  <a:gd name="T44" fmla="*/ 762 w 773"/>
                  <a:gd name="T45" fmla="*/ 99 h 137"/>
                  <a:gd name="T46" fmla="*/ 749 w 773"/>
                  <a:gd name="T47" fmla="*/ 107 h 137"/>
                  <a:gd name="T48" fmla="*/ 733 w 773"/>
                  <a:gd name="T49" fmla="*/ 113 h 137"/>
                  <a:gd name="T50" fmla="*/ 688 w 773"/>
                  <a:gd name="T51" fmla="*/ 123 h 137"/>
                  <a:gd name="T52" fmla="*/ 632 w 773"/>
                  <a:gd name="T53" fmla="*/ 130 h 137"/>
                  <a:gd name="T54" fmla="*/ 570 w 773"/>
                  <a:gd name="T55" fmla="*/ 134 h 137"/>
                  <a:gd name="T56" fmla="*/ 505 w 773"/>
                  <a:gd name="T57" fmla="*/ 136 h 137"/>
                  <a:gd name="T58" fmla="*/ 379 w 773"/>
                  <a:gd name="T59" fmla="*/ 137 h 137"/>
                  <a:gd name="T60" fmla="*/ 234 w 773"/>
                  <a:gd name="T61" fmla="*/ 136 h 137"/>
                  <a:gd name="T62" fmla="*/ 170 w 773"/>
                  <a:gd name="T63" fmla="*/ 134 h 137"/>
                  <a:gd name="T64" fmla="*/ 114 w 773"/>
                  <a:gd name="T65" fmla="*/ 130 h 137"/>
                  <a:gd name="T66" fmla="*/ 66 w 773"/>
                  <a:gd name="T67" fmla="*/ 123 h 137"/>
                  <a:gd name="T68" fmla="*/ 30 w 773"/>
                  <a:gd name="T69" fmla="*/ 113 h 137"/>
                  <a:gd name="T70" fmla="*/ 17 w 773"/>
                  <a:gd name="T71" fmla="*/ 107 h 137"/>
                  <a:gd name="T72" fmla="*/ 8 w 773"/>
                  <a:gd name="T73" fmla="*/ 99 h 137"/>
                  <a:gd name="T74" fmla="*/ 2 w 773"/>
                  <a:gd name="T75" fmla="*/ 91 h 137"/>
                  <a:gd name="T76" fmla="*/ 0 w 773"/>
                  <a:gd name="T77" fmla="*/ 81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73" h="137">
                    <a:moveTo>
                      <a:pt x="0" y="0"/>
                    </a:moveTo>
                    <a:lnTo>
                      <a:pt x="0" y="7"/>
                    </a:lnTo>
                    <a:lnTo>
                      <a:pt x="2" y="14"/>
                    </a:lnTo>
                    <a:lnTo>
                      <a:pt x="4" y="20"/>
                    </a:lnTo>
                    <a:lnTo>
                      <a:pt x="8" y="26"/>
                    </a:lnTo>
                    <a:lnTo>
                      <a:pt x="12" y="32"/>
                    </a:lnTo>
                    <a:lnTo>
                      <a:pt x="17" y="37"/>
                    </a:lnTo>
                    <a:lnTo>
                      <a:pt x="23" y="43"/>
                    </a:lnTo>
                    <a:lnTo>
                      <a:pt x="30" y="47"/>
                    </a:lnTo>
                    <a:lnTo>
                      <a:pt x="38" y="51"/>
                    </a:lnTo>
                    <a:lnTo>
                      <a:pt x="46" y="55"/>
                    </a:lnTo>
                    <a:lnTo>
                      <a:pt x="56" y="58"/>
                    </a:lnTo>
                    <a:lnTo>
                      <a:pt x="66" y="61"/>
                    </a:lnTo>
                    <a:lnTo>
                      <a:pt x="89" y="66"/>
                    </a:lnTo>
                    <a:lnTo>
                      <a:pt x="114" y="71"/>
                    </a:lnTo>
                    <a:lnTo>
                      <a:pt x="141" y="74"/>
                    </a:lnTo>
                    <a:lnTo>
                      <a:pt x="170" y="77"/>
                    </a:lnTo>
                    <a:lnTo>
                      <a:pt x="201" y="78"/>
                    </a:lnTo>
                    <a:lnTo>
                      <a:pt x="234" y="79"/>
                    </a:lnTo>
                    <a:lnTo>
                      <a:pt x="304" y="81"/>
                    </a:lnTo>
                    <a:lnTo>
                      <a:pt x="379" y="81"/>
                    </a:lnTo>
                    <a:lnTo>
                      <a:pt x="439" y="81"/>
                    </a:lnTo>
                    <a:lnTo>
                      <a:pt x="505" y="79"/>
                    </a:lnTo>
                    <a:lnTo>
                      <a:pt x="538" y="78"/>
                    </a:lnTo>
                    <a:lnTo>
                      <a:pt x="570" y="77"/>
                    </a:lnTo>
                    <a:lnTo>
                      <a:pt x="602" y="74"/>
                    </a:lnTo>
                    <a:lnTo>
                      <a:pt x="632" y="71"/>
                    </a:lnTo>
                    <a:lnTo>
                      <a:pt x="662" y="66"/>
                    </a:lnTo>
                    <a:lnTo>
                      <a:pt x="688" y="61"/>
                    </a:lnTo>
                    <a:lnTo>
                      <a:pt x="701" y="58"/>
                    </a:lnTo>
                    <a:lnTo>
                      <a:pt x="712" y="55"/>
                    </a:lnTo>
                    <a:lnTo>
                      <a:pt x="723" y="51"/>
                    </a:lnTo>
                    <a:lnTo>
                      <a:pt x="733" y="47"/>
                    </a:lnTo>
                    <a:lnTo>
                      <a:pt x="741" y="43"/>
                    </a:lnTo>
                    <a:lnTo>
                      <a:pt x="749" y="37"/>
                    </a:lnTo>
                    <a:lnTo>
                      <a:pt x="756" y="32"/>
                    </a:lnTo>
                    <a:lnTo>
                      <a:pt x="762" y="26"/>
                    </a:lnTo>
                    <a:lnTo>
                      <a:pt x="766" y="20"/>
                    </a:lnTo>
                    <a:lnTo>
                      <a:pt x="770" y="14"/>
                    </a:lnTo>
                    <a:lnTo>
                      <a:pt x="773" y="7"/>
                    </a:lnTo>
                    <a:lnTo>
                      <a:pt x="773" y="0"/>
                    </a:lnTo>
                    <a:lnTo>
                      <a:pt x="773" y="81"/>
                    </a:lnTo>
                    <a:lnTo>
                      <a:pt x="773" y="86"/>
                    </a:lnTo>
                    <a:lnTo>
                      <a:pt x="770" y="91"/>
                    </a:lnTo>
                    <a:lnTo>
                      <a:pt x="766" y="95"/>
                    </a:lnTo>
                    <a:lnTo>
                      <a:pt x="762" y="99"/>
                    </a:lnTo>
                    <a:lnTo>
                      <a:pt x="756" y="103"/>
                    </a:lnTo>
                    <a:lnTo>
                      <a:pt x="749" y="107"/>
                    </a:lnTo>
                    <a:lnTo>
                      <a:pt x="741" y="110"/>
                    </a:lnTo>
                    <a:lnTo>
                      <a:pt x="733" y="113"/>
                    </a:lnTo>
                    <a:lnTo>
                      <a:pt x="712" y="119"/>
                    </a:lnTo>
                    <a:lnTo>
                      <a:pt x="688" y="123"/>
                    </a:lnTo>
                    <a:lnTo>
                      <a:pt x="662" y="127"/>
                    </a:lnTo>
                    <a:lnTo>
                      <a:pt x="632" y="130"/>
                    </a:lnTo>
                    <a:lnTo>
                      <a:pt x="602" y="132"/>
                    </a:lnTo>
                    <a:lnTo>
                      <a:pt x="570" y="134"/>
                    </a:lnTo>
                    <a:lnTo>
                      <a:pt x="538" y="135"/>
                    </a:lnTo>
                    <a:lnTo>
                      <a:pt x="505" y="136"/>
                    </a:lnTo>
                    <a:lnTo>
                      <a:pt x="439" y="137"/>
                    </a:lnTo>
                    <a:lnTo>
                      <a:pt x="379" y="137"/>
                    </a:lnTo>
                    <a:lnTo>
                      <a:pt x="304" y="137"/>
                    </a:lnTo>
                    <a:lnTo>
                      <a:pt x="234" y="136"/>
                    </a:lnTo>
                    <a:lnTo>
                      <a:pt x="201" y="135"/>
                    </a:lnTo>
                    <a:lnTo>
                      <a:pt x="170" y="134"/>
                    </a:lnTo>
                    <a:lnTo>
                      <a:pt x="141" y="132"/>
                    </a:lnTo>
                    <a:lnTo>
                      <a:pt x="114" y="130"/>
                    </a:lnTo>
                    <a:lnTo>
                      <a:pt x="89" y="127"/>
                    </a:lnTo>
                    <a:lnTo>
                      <a:pt x="66" y="123"/>
                    </a:lnTo>
                    <a:lnTo>
                      <a:pt x="46" y="119"/>
                    </a:lnTo>
                    <a:lnTo>
                      <a:pt x="30" y="113"/>
                    </a:lnTo>
                    <a:lnTo>
                      <a:pt x="23" y="110"/>
                    </a:lnTo>
                    <a:lnTo>
                      <a:pt x="17" y="107"/>
                    </a:lnTo>
                    <a:lnTo>
                      <a:pt x="12" y="103"/>
                    </a:lnTo>
                    <a:lnTo>
                      <a:pt x="8" y="99"/>
                    </a:lnTo>
                    <a:lnTo>
                      <a:pt x="4" y="95"/>
                    </a:lnTo>
                    <a:lnTo>
                      <a:pt x="2" y="91"/>
                    </a:lnTo>
                    <a:lnTo>
                      <a:pt x="0" y="86"/>
                    </a:lnTo>
                    <a:lnTo>
                      <a:pt x="0" y="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86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47" name="Freeform 159"/>
              <p:cNvSpPr>
                <a:spLocks/>
              </p:cNvSpPr>
              <p:nvPr/>
            </p:nvSpPr>
            <p:spPr bwMode="auto">
              <a:xfrm>
                <a:off x="614280" y="2794520"/>
                <a:ext cx="111125" cy="19050"/>
              </a:xfrm>
              <a:custGeom>
                <a:avLst/>
                <a:gdLst>
                  <a:gd name="T0" fmla="*/ 980 w 982"/>
                  <a:gd name="T1" fmla="*/ 7 h 170"/>
                  <a:gd name="T2" fmla="*/ 958 w 982"/>
                  <a:gd name="T3" fmla="*/ 5 h 170"/>
                  <a:gd name="T4" fmla="*/ 895 w 982"/>
                  <a:gd name="T5" fmla="*/ 2 h 170"/>
                  <a:gd name="T6" fmla="*/ 769 w 982"/>
                  <a:gd name="T7" fmla="*/ 0 h 170"/>
                  <a:gd name="T8" fmla="*/ 625 w 982"/>
                  <a:gd name="T9" fmla="*/ 0 h 170"/>
                  <a:gd name="T10" fmla="*/ 455 w 982"/>
                  <a:gd name="T11" fmla="*/ 0 h 170"/>
                  <a:gd name="T12" fmla="*/ 263 w 982"/>
                  <a:gd name="T13" fmla="*/ 0 h 170"/>
                  <a:gd name="T14" fmla="*/ 106 w 982"/>
                  <a:gd name="T15" fmla="*/ 2 h 170"/>
                  <a:gd name="T16" fmla="*/ 28 w 982"/>
                  <a:gd name="T17" fmla="*/ 5 h 170"/>
                  <a:gd name="T18" fmla="*/ 3 w 982"/>
                  <a:gd name="T19" fmla="*/ 7 h 170"/>
                  <a:gd name="T20" fmla="*/ 0 w 982"/>
                  <a:gd name="T21" fmla="*/ 23 h 170"/>
                  <a:gd name="T22" fmla="*/ 7 w 982"/>
                  <a:gd name="T23" fmla="*/ 50 h 170"/>
                  <a:gd name="T24" fmla="*/ 19 w 982"/>
                  <a:gd name="T25" fmla="*/ 73 h 170"/>
                  <a:gd name="T26" fmla="*/ 38 w 982"/>
                  <a:gd name="T27" fmla="*/ 92 h 170"/>
                  <a:gd name="T28" fmla="*/ 62 w 982"/>
                  <a:gd name="T29" fmla="*/ 109 h 170"/>
                  <a:gd name="T30" fmla="*/ 90 w 982"/>
                  <a:gd name="T31" fmla="*/ 124 h 170"/>
                  <a:gd name="T32" fmla="*/ 122 w 982"/>
                  <a:gd name="T33" fmla="*/ 136 h 170"/>
                  <a:gd name="T34" fmla="*/ 158 w 982"/>
                  <a:gd name="T35" fmla="*/ 146 h 170"/>
                  <a:gd name="T36" fmla="*/ 199 w 982"/>
                  <a:gd name="T37" fmla="*/ 153 h 170"/>
                  <a:gd name="T38" fmla="*/ 241 w 982"/>
                  <a:gd name="T39" fmla="*/ 159 h 170"/>
                  <a:gd name="T40" fmla="*/ 309 w 982"/>
                  <a:gd name="T41" fmla="*/ 165 h 170"/>
                  <a:gd name="T42" fmla="*/ 455 w 982"/>
                  <a:gd name="T43" fmla="*/ 169 h 170"/>
                  <a:gd name="T44" fmla="*/ 625 w 982"/>
                  <a:gd name="T45" fmla="*/ 169 h 170"/>
                  <a:gd name="T46" fmla="*/ 733 w 982"/>
                  <a:gd name="T47" fmla="*/ 165 h 170"/>
                  <a:gd name="T48" fmla="*/ 803 w 982"/>
                  <a:gd name="T49" fmla="*/ 156 h 170"/>
                  <a:gd name="T50" fmla="*/ 851 w 982"/>
                  <a:gd name="T51" fmla="*/ 146 h 170"/>
                  <a:gd name="T52" fmla="*/ 881 w 982"/>
                  <a:gd name="T53" fmla="*/ 136 h 170"/>
                  <a:gd name="T54" fmla="*/ 907 w 982"/>
                  <a:gd name="T55" fmla="*/ 124 h 170"/>
                  <a:gd name="T56" fmla="*/ 931 w 982"/>
                  <a:gd name="T57" fmla="*/ 109 h 170"/>
                  <a:gd name="T58" fmla="*/ 950 w 982"/>
                  <a:gd name="T59" fmla="*/ 92 h 170"/>
                  <a:gd name="T60" fmla="*/ 965 w 982"/>
                  <a:gd name="T61" fmla="*/ 73 h 170"/>
                  <a:gd name="T62" fmla="*/ 976 w 982"/>
                  <a:gd name="T63" fmla="*/ 50 h 170"/>
                  <a:gd name="T64" fmla="*/ 982 w 982"/>
                  <a:gd name="T65" fmla="*/ 23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82" h="170">
                    <a:moveTo>
                      <a:pt x="982" y="9"/>
                    </a:moveTo>
                    <a:lnTo>
                      <a:pt x="980" y="7"/>
                    </a:lnTo>
                    <a:lnTo>
                      <a:pt x="971" y="6"/>
                    </a:lnTo>
                    <a:lnTo>
                      <a:pt x="958" y="5"/>
                    </a:lnTo>
                    <a:lnTo>
                      <a:pt x="941" y="3"/>
                    </a:lnTo>
                    <a:lnTo>
                      <a:pt x="895" y="2"/>
                    </a:lnTo>
                    <a:lnTo>
                      <a:pt x="835" y="1"/>
                    </a:lnTo>
                    <a:lnTo>
                      <a:pt x="769" y="0"/>
                    </a:lnTo>
                    <a:lnTo>
                      <a:pt x="697" y="0"/>
                    </a:lnTo>
                    <a:lnTo>
                      <a:pt x="625" y="0"/>
                    </a:lnTo>
                    <a:lnTo>
                      <a:pt x="556" y="0"/>
                    </a:lnTo>
                    <a:lnTo>
                      <a:pt x="455" y="0"/>
                    </a:lnTo>
                    <a:lnTo>
                      <a:pt x="357" y="0"/>
                    </a:lnTo>
                    <a:lnTo>
                      <a:pt x="263" y="0"/>
                    </a:lnTo>
                    <a:lnTo>
                      <a:pt x="178" y="1"/>
                    </a:lnTo>
                    <a:lnTo>
                      <a:pt x="106" y="2"/>
                    </a:lnTo>
                    <a:lnTo>
                      <a:pt x="50" y="3"/>
                    </a:lnTo>
                    <a:lnTo>
                      <a:pt x="28" y="5"/>
                    </a:lnTo>
                    <a:lnTo>
                      <a:pt x="12" y="6"/>
                    </a:lnTo>
                    <a:lnTo>
                      <a:pt x="3" y="7"/>
                    </a:lnTo>
                    <a:lnTo>
                      <a:pt x="0" y="9"/>
                    </a:lnTo>
                    <a:lnTo>
                      <a:pt x="0" y="23"/>
                    </a:lnTo>
                    <a:lnTo>
                      <a:pt x="3" y="37"/>
                    </a:lnTo>
                    <a:lnTo>
                      <a:pt x="7" y="50"/>
                    </a:lnTo>
                    <a:lnTo>
                      <a:pt x="12" y="62"/>
                    </a:lnTo>
                    <a:lnTo>
                      <a:pt x="19" y="73"/>
                    </a:lnTo>
                    <a:lnTo>
                      <a:pt x="28" y="83"/>
                    </a:lnTo>
                    <a:lnTo>
                      <a:pt x="38" y="92"/>
                    </a:lnTo>
                    <a:lnTo>
                      <a:pt x="50" y="101"/>
                    </a:lnTo>
                    <a:lnTo>
                      <a:pt x="62" y="109"/>
                    </a:lnTo>
                    <a:lnTo>
                      <a:pt x="75" y="117"/>
                    </a:lnTo>
                    <a:lnTo>
                      <a:pt x="90" y="124"/>
                    </a:lnTo>
                    <a:lnTo>
                      <a:pt x="106" y="131"/>
                    </a:lnTo>
                    <a:lnTo>
                      <a:pt x="122" y="136"/>
                    </a:lnTo>
                    <a:lnTo>
                      <a:pt x="140" y="141"/>
                    </a:lnTo>
                    <a:lnTo>
                      <a:pt x="158" y="146"/>
                    </a:lnTo>
                    <a:lnTo>
                      <a:pt x="178" y="150"/>
                    </a:lnTo>
                    <a:lnTo>
                      <a:pt x="199" y="153"/>
                    </a:lnTo>
                    <a:lnTo>
                      <a:pt x="219" y="156"/>
                    </a:lnTo>
                    <a:lnTo>
                      <a:pt x="241" y="159"/>
                    </a:lnTo>
                    <a:lnTo>
                      <a:pt x="263" y="161"/>
                    </a:lnTo>
                    <a:lnTo>
                      <a:pt x="309" y="165"/>
                    </a:lnTo>
                    <a:lnTo>
                      <a:pt x="357" y="167"/>
                    </a:lnTo>
                    <a:lnTo>
                      <a:pt x="455" y="169"/>
                    </a:lnTo>
                    <a:lnTo>
                      <a:pt x="556" y="170"/>
                    </a:lnTo>
                    <a:lnTo>
                      <a:pt x="625" y="169"/>
                    </a:lnTo>
                    <a:lnTo>
                      <a:pt x="697" y="167"/>
                    </a:lnTo>
                    <a:lnTo>
                      <a:pt x="733" y="165"/>
                    </a:lnTo>
                    <a:lnTo>
                      <a:pt x="769" y="161"/>
                    </a:lnTo>
                    <a:lnTo>
                      <a:pt x="803" y="156"/>
                    </a:lnTo>
                    <a:lnTo>
                      <a:pt x="835" y="150"/>
                    </a:lnTo>
                    <a:lnTo>
                      <a:pt x="851" y="146"/>
                    </a:lnTo>
                    <a:lnTo>
                      <a:pt x="866" y="141"/>
                    </a:lnTo>
                    <a:lnTo>
                      <a:pt x="881" y="136"/>
                    </a:lnTo>
                    <a:lnTo>
                      <a:pt x="895" y="131"/>
                    </a:lnTo>
                    <a:lnTo>
                      <a:pt x="907" y="124"/>
                    </a:lnTo>
                    <a:lnTo>
                      <a:pt x="920" y="117"/>
                    </a:lnTo>
                    <a:lnTo>
                      <a:pt x="931" y="109"/>
                    </a:lnTo>
                    <a:lnTo>
                      <a:pt x="941" y="101"/>
                    </a:lnTo>
                    <a:lnTo>
                      <a:pt x="950" y="92"/>
                    </a:lnTo>
                    <a:lnTo>
                      <a:pt x="958" y="83"/>
                    </a:lnTo>
                    <a:lnTo>
                      <a:pt x="965" y="73"/>
                    </a:lnTo>
                    <a:lnTo>
                      <a:pt x="971" y="62"/>
                    </a:lnTo>
                    <a:lnTo>
                      <a:pt x="976" y="50"/>
                    </a:lnTo>
                    <a:lnTo>
                      <a:pt x="980" y="37"/>
                    </a:lnTo>
                    <a:lnTo>
                      <a:pt x="982" y="23"/>
                    </a:lnTo>
                    <a:lnTo>
                      <a:pt x="982" y="9"/>
                    </a:lnTo>
                    <a:close/>
                  </a:path>
                </a:pathLst>
              </a:custGeom>
              <a:solidFill>
                <a:srgbClr val="B4C5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48" name="Freeform 160"/>
              <p:cNvSpPr>
                <a:spLocks/>
              </p:cNvSpPr>
              <p:nvPr/>
            </p:nvSpPr>
            <p:spPr bwMode="auto">
              <a:xfrm>
                <a:off x="614280" y="2796108"/>
                <a:ext cx="111125" cy="33338"/>
              </a:xfrm>
              <a:custGeom>
                <a:avLst/>
                <a:gdLst>
                  <a:gd name="T0" fmla="*/ 0 w 982"/>
                  <a:gd name="T1" fmla="*/ 14 h 290"/>
                  <a:gd name="T2" fmla="*/ 7 w 982"/>
                  <a:gd name="T3" fmla="*/ 41 h 290"/>
                  <a:gd name="T4" fmla="*/ 19 w 982"/>
                  <a:gd name="T5" fmla="*/ 64 h 290"/>
                  <a:gd name="T6" fmla="*/ 38 w 982"/>
                  <a:gd name="T7" fmla="*/ 83 h 290"/>
                  <a:gd name="T8" fmla="*/ 62 w 982"/>
                  <a:gd name="T9" fmla="*/ 100 h 290"/>
                  <a:gd name="T10" fmla="*/ 90 w 982"/>
                  <a:gd name="T11" fmla="*/ 115 h 290"/>
                  <a:gd name="T12" fmla="*/ 122 w 982"/>
                  <a:gd name="T13" fmla="*/ 127 h 290"/>
                  <a:gd name="T14" fmla="*/ 158 w 982"/>
                  <a:gd name="T15" fmla="*/ 137 h 290"/>
                  <a:gd name="T16" fmla="*/ 199 w 982"/>
                  <a:gd name="T17" fmla="*/ 144 h 290"/>
                  <a:gd name="T18" fmla="*/ 241 w 982"/>
                  <a:gd name="T19" fmla="*/ 150 h 290"/>
                  <a:gd name="T20" fmla="*/ 309 w 982"/>
                  <a:gd name="T21" fmla="*/ 156 h 290"/>
                  <a:gd name="T22" fmla="*/ 455 w 982"/>
                  <a:gd name="T23" fmla="*/ 160 h 290"/>
                  <a:gd name="T24" fmla="*/ 625 w 982"/>
                  <a:gd name="T25" fmla="*/ 160 h 290"/>
                  <a:gd name="T26" fmla="*/ 733 w 982"/>
                  <a:gd name="T27" fmla="*/ 156 h 290"/>
                  <a:gd name="T28" fmla="*/ 803 w 982"/>
                  <a:gd name="T29" fmla="*/ 147 h 290"/>
                  <a:gd name="T30" fmla="*/ 851 w 982"/>
                  <a:gd name="T31" fmla="*/ 137 h 290"/>
                  <a:gd name="T32" fmla="*/ 881 w 982"/>
                  <a:gd name="T33" fmla="*/ 127 h 290"/>
                  <a:gd name="T34" fmla="*/ 907 w 982"/>
                  <a:gd name="T35" fmla="*/ 115 h 290"/>
                  <a:gd name="T36" fmla="*/ 931 w 982"/>
                  <a:gd name="T37" fmla="*/ 100 h 290"/>
                  <a:gd name="T38" fmla="*/ 950 w 982"/>
                  <a:gd name="T39" fmla="*/ 83 h 290"/>
                  <a:gd name="T40" fmla="*/ 965 w 982"/>
                  <a:gd name="T41" fmla="*/ 64 h 290"/>
                  <a:gd name="T42" fmla="*/ 976 w 982"/>
                  <a:gd name="T43" fmla="*/ 41 h 290"/>
                  <a:gd name="T44" fmla="*/ 982 w 982"/>
                  <a:gd name="T45" fmla="*/ 14 h 290"/>
                  <a:gd name="T46" fmla="*/ 982 w 982"/>
                  <a:gd name="T47" fmla="*/ 161 h 290"/>
                  <a:gd name="T48" fmla="*/ 980 w 982"/>
                  <a:gd name="T49" fmla="*/ 170 h 290"/>
                  <a:gd name="T50" fmla="*/ 971 w 982"/>
                  <a:gd name="T51" fmla="*/ 180 h 290"/>
                  <a:gd name="T52" fmla="*/ 958 w 982"/>
                  <a:gd name="T53" fmla="*/ 190 h 290"/>
                  <a:gd name="T54" fmla="*/ 941 w 982"/>
                  <a:gd name="T55" fmla="*/ 201 h 290"/>
                  <a:gd name="T56" fmla="*/ 895 w 982"/>
                  <a:gd name="T57" fmla="*/ 222 h 290"/>
                  <a:gd name="T58" fmla="*/ 835 w 982"/>
                  <a:gd name="T59" fmla="*/ 243 h 290"/>
                  <a:gd name="T60" fmla="*/ 769 w 982"/>
                  <a:gd name="T61" fmla="*/ 262 h 290"/>
                  <a:gd name="T62" fmla="*/ 697 w 982"/>
                  <a:gd name="T63" fmla="*/ 276 h 290"/>
                  <a:gd name="T64" fmla="*/ 625 w 982"/>
                  <a:gd name="T65" fmla="*/ 286 h 290"/>
                  <a:gd name="T66" fmla="*/ 556 w 982"/>
                  <a:gd name="T67" fmla="*/ 290 h 290"/>
                  <a:gd name="T68" fmla="*/ 455 w 982"/>
                  <a:gd name="T69" fmla="*/ 286 h 290"/>
                  <a:gd name="T70" fmla="*/ 357 w 982"/>
                  <a:gd name="T71" fmla="*/ 276 h 290"/>
                  <a:gd name="T72" fmla="*/ 263 w 982"/>
                  <a:gd name="T73" fmla="*/ 262 h 290"/>
                  <a:gd name="T74" fmla="*/ 178 w 982"/>
                  <a:gd name="T75" fmla="*/ 243 h 290"/>
                  <a:gd name="T76" fmla="*/ 106 w 982"/>
                  <a:gd name="T77" fmla="*/ 222 h 290"/>
                  <a:gd name="T78" fmla="*/ 50 w 982"/>
                  <a:gd name="T79" fmla="*/ 201 h 290"/>
                  <a:gd name="T80" fmla="*/ 28 w 982"/>
                  <a:gd name="T81" fmla="*/ 190 h 290"/>
                  <a:gd name="T82" fmla="*/ 12 w 982"/>
                  <a:gd name="T83" fmla="*/ 180 h 290"/>
                  <a:gd name="T84" fmla="*/ 3 w 982"/>
                  <a:gd name="T85" fmla="*/ 170 h 290"/>
                  <a:gd name="T86" fmla="*/ 0 w 982"/>
                  <a:gd name="T87" fmla="*/ 161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82" h="290">
                    <a:moveTo>
                      <a:pt x="0" y="0"/>
                    </a:moveTo>
                    <a:lnTo>
                      <a:pt x="0" y="14"/>
                    </a:lnTo>
                    <a:lnTo>
                      <a:pt x="3" y="28"/>
                    </a:lnTo>
                    <a:lnTo>
                      <a:pt x="7" y="41"/>
                    </a:lnTo>
                    <a:lnTo>
                      <a:pt x="12" y="53"/>
                    </a:lnTo>
                    <a:lnTo>
                      <a:pt x="19" y="64"/>
                    </a:lnTo>
                    <a:lnTo>
                      <a:pt x="28" y="74"/>
                    </a:lnTo>
                    <a:lnTo>
                      <a:pt x="38" y="83"/>
                    </a:lnTo>
                    <a:lnTo>
                      <a:pt x="50" y="92"/>
                    </a:lnTo>
                    <a:lnTo>
                      <a:pt x="62" y="100"/>
                    </a:lnTo>
                    <a:lnTo>
                      <a:pt x="75" y="108"/>
                    </a:lnTo>
                    <a:lnTo>
                      <a:pt x="90" y="115"/>
                    </a:lnTo>
                    <a:lnTo>
                      <a:pt x="106" y="122"/>
                    </a:lnTo>
                    <a:lnTo>
                      <a:pt x="122" y="127"/>
                    </a:lnTo>
                    <a:lnTo>
                      <a:pt x="140" y="132"/>
                    </a:lnTo>
                    <a:lnTo>
                      <a:pt x="158" y="137"/>
                    </a:lnTo>
                    <a:lnTo>
                      <a:pt x="178" y="141"/>
                    </a:lnTo>
                    <a:lnTo>
                      <a:pt x="199" y="144"/>
                    </a:lnTo>
                    <a:lnTo>
                      <a:pt x="219" y="147"/>
                    </a:lnTo>
                    <a:lnTo>
                      <a:pt x="241" y="150"/>
                    </a:lnTo>
                    <a:lnTo>
                      <a:pt x="263" y="152"/>
                    </a:lnTo>
                    <a:lnTo>
                      <a:pt x="309" y="156"/>
                    </a:lnTo>
                    <a:lnTo>
                      <a:pt x="357" y="158"/>
                    </a:lnTo>
                    <a:lnTo>
                      <a:pt x="455" y="160"/>
                    </a:lnTo>
                    <a:lnTo>
                      <a:pt x="556" y="161"/>
                    </a:lnTo>
                    <a:lnTo>
                      <a:pt x="625" y="160"/>
                    </a:lnTo>
                    <a:lnTo>
                      <a:pt x="697" y="158"/>
                    </a:lnTo>
                    <a:lnTo>
                      <a:pt x="733" y="156"/>
                    </a:lnTo>
                    <a:lnTo>
                      <a:pt x="769" y="152"/>
                    </a:lnTo>
                    <a:lnTo>
                      <a:pt x="803" y="147"/>
                    </a:lnTo>
                    <a:lnTo>
                      <a:pt x="835" y="141"/>
                    </a:lnTo>
                    <a:lnTo>
                      <a:pt x="851" y="137"/>
                    </a:lnTo>
                    <a:lnTo>
                      <a:pt x="866" y="132"/>
                    </a:lnTo>
                    <a:lnTo>
                      <a:pt x="881" y="127"/>
                    </a:lnTo>
                    <a:lnTo>
                      <a:pt x="895" y="122"/>
                    </a:lnTo>
                    <a:lnTo>
                      <a:pt x="907" y="115"/>
                    </a:lnTo>
                    <a:lnTo>
                      <a:pt x="920" y="108"/>
                    </a:lnTo>
                    <a:lnTo>
                      <a:pt x="931" y="100"/>
                    </a:lnTo>
                    <a:lnTo>
                      <a:pt x="941" y="92"/>
                    </a:lnTo>
                    <a:lnTo>
                      <a:pt x="950" y="83"/>
                    </a:lnTo>
                    <a:lnTo>
                      <a:pt x="958" y="74"/>
                    </a:lnTo>
                    <a:lnTo>
                      <a:pt x="965" y="64"/>
                    </a:lnTo>
                    <a:lnTo>
                      <a:pt x="971" y="53"/>
                    </a:lnTo>
                    <a:lnTo>
                      <a:pt x="976" y="41"/>
                    </a:lnTo>
                    <a:lnTo>
                      <a:pt x="980" y="28"/>
                    </a:lnTo>
                    <a:lnTo>
                      <a:pt x="982" y="14"/>
                    </a:lnTo>
                    <a:lnTo>
                      <a:pt x="982" y="0"/>
                    </a:lnTo>
                    <a:lnTo>
                      <a:pt x="982" y="161"/>
                    </a:lnTo>
                    <a:lnTo>
                      <a:pt x="982" y="165"/>
                    </a:lnTo>
                    <a:lnTo>
                      <a:pt x="980" y="170"/>
                    </a:lnTo>
                    <a:lnTo>
                      <a:pt x="976" y="175"/>
                    </a:lnTo>
                    <a:lnTo>
                      <a:pt x="971" y="180"/>
                    </a:lnTo>
                    <a:lnTo>
                      <a:pt x="965" y="185"/>
                    </a:lnTo>
                    <a:lnTo>
                      <a:pt x="958" y="190"/>
                    </a:lnTo>
                    <a:lnTo>
                      <a:pt x="950" y="196"/>
                    </a:lnTo>
                    <a:lnTo>
                      <a:pt x="941" y="201"/>
                    </a:lnTo>
                    <a:lnTo>
                      <a:pt x="920" y="212"/>
                    </a:lnTo>
                    <a:lnTo>
                      <a:pt x="895" y="222"/>
                    </a:lnTo>
                    <a:lnTo>
                      <a:pt x="866" y="233"/>
                    </a:lnTo>
                    <a:lnTo>
                      <a:pt x="835" y="243"/>
                    </a:lnTo>
                    <a:lnTo>
                      <a:pt x="803" y="253"/>
                    </a:lnTo>
                    <a:lnTo>
                      <a:pt x="769" y="262"/>
                    </a:lnTo>
                    <a:lnTo>
                      <a:pt x="733" y="270"/>
                    </a:lnTo>
                    <a:lnTo>
                      <a:pt x="697" y="276"/>
                    </a:lnTo>
                    <a:lnTo>
                      <a:pt x="661" y="282"/>
                    </a:lnTo>
                    <a:lnTo>
                      <a:pt x="625" y="286"/>
                    </a:lnTo>
                    <a:lnTo>
                      <a:pt x="589" y="289"/>
                    </a:lnTo>
                    <a:lnTo>
                      <a:pt x="556" y="290"/>
                    </a:lnTo>
                    <a:lnTo>
                      <a:pt x="506" y="289"/>
                    </a:lnTo>
                    <a:lnTo>
                      <a:pt x="455" y="286"/>
                    </a:lnTo>
                    <a:lnTo>
                      <a:pt x="406" y="282"/>
                    </a:lnTo>
                    <a:lnTo>
                      <a:pt x="357" y="276"/>
                    </a:lnTo>
                    <a:lnTo>
                      <a:pt x="309" y="270"/>
                    </a:lnTo>
                    <a:lnTo>
                      <a:pt x="263" y="262"/>
                    </a:lnTo>
                    <a:lnTo>
                      <a:pt x="219" y="253"/>
                    </a:lnTo>
                    <a:lnTo>
                      <a:pt x="178" y="243"/>
                    </a:lnTo>
                    <a:lnTo>
                      <a:pt x="140" y="233"/>
                    </a:lnTo>
                    <a:lnTo>
                      <a:pt x="106" y="222"/>
                    </a:lnTo>
                    <a:lnTo>
                      <a:pt x="75" y="212"/>
                    </a:lnTo>
                    <a:lnTo>
                      <a:pt x="50" y="201"/>
                    </a:lnTo>
                    <a:lnTo>
                      <a:pt x="38" y="196"/>
                    </a:lnTo>
                    <a:lnTo>
                      <a:pt x="28" y="190"/>
                    </a:lnTo>
                    <a:lnTo>
                      <a:pt x="19" y="185"/>
                    </a:lnTo>
                    <a:lnTo>
                      <a:pt x="12" y="180"/>
                    </a:lnTo>
                    <a:lnTo>
                      <a:pt x="7" y="175"/>
                    </a:lnTo>
                    <a:lnTo>
                      <a:pt x="3" y="170"/>
                    </a:lnTo>
                    <a:lnTo>
                      <a:pt x="0" y="165"/>
                    </a:lnTo>
                    <a:lnTo>
                      <a:pt x="0" y="1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86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49" name="Freeform 161"/>
              <p:cNvSpPr>
                <a:spLocks/>
              </p:cNvSpPr>
              <p:nvPr/>
            </p:nvSpPr>
            <p:spPr bwMode="auto">
              <a:xfrm>
                <a:off x="641268" y="2770708"/>
                <a:ext cx="84138" cy="23813"/>
              </a:xfrm>
              <a:custGeom>
                <a:avLst/>
                <a:gdLst>
                  <a:gd name="T0" fmla="*/ 740 w 740"/>
                  <a:gd name="T1" fmla="*/ 117 h 217"/>
                  <a:gd name="T2" fmla="*/ 734 w 740"/>
                  <a:gd name="T3" fmla="*/ 96 h 217"/>
                  <a:gd name="T4" fmla="*/ 723 w 740"/>
                  <a:gd name="T5" fmla="*/ 77 h 217"/>
                  <a:gd name="T6" fmla="*/ 708 w 740"/>
                  <a:gd name="T7" fmla="*/ 61 h 217"/>
                  <a:gd name="T8" fmla="*/ 689 w 740"/>
                  <a:gd name="T9" fmla="*/ 47 h 217"/>
                  <a:gd name="T10" fmla="*/ 665 w 740"/>
                  <a:gd name="T11" fmla="*/ 36 h 217"/>
                  <a:gd name="T12" fmla="*/ 639 w 740"/>
                  <a:gd name="T13" fmla="*/ 27 h 217"/>
                  <a:gd name="T14" fmla="*/ 609 w 740"/>
                  <a:gd name="T15" fmla="*/ 19 h 217"/>
                  <a:gd name="T16" fmla="*/ 561 w 740"/>
                  <a:gd name="T17" fmla="*/ 11 h 217"/>
                  <a:gd name="T18" fmla="*/ 491 w 740"/>
                  <a:gd name="T19" fmla="*/ 4 h 217"/>
                  <a:gd name="T20" fmla="*/ 383 w 740"/>
                  <a:gd name="T21" fmla="*/ 0 h 217"/>
                  <a:gd name="T22" fmla="*/ 224 w 740"/>
                  <a:gd name="T23" fmla="*/ 0 h 217"/>
                  <a:gd name="T24" fmla="*/ 123 w 740"/>
                  <a:gd name="T25" fmla="*/ 4 h 217"/>
                  <a:gd name="T26" fmla="*/ 75 w 740"/>
                  <a:gd name="T27" fmla="*/ 11 h 217"/>
                  <a:gd name="T28" fmla="*/ 48 w 740"/>
                  <a:gd name="T29" fmla="*/ 19 h 217"/>
                  <a:gd name="T30" fmla="*/ 35 w 740"/>
                  <a:gd name="T31" fmla="*/ 27 h 217"/>
                  <a:gd name="T32" fmla="*/ 23 w 740"/>
                  <a:gd name="T33" fmla="*/ 36 h 217"/>
                  <a:gd name="T34" fmla="*/ 15 w 740"/>
                  <a:gd name="T35" fmla="*/ 47 h 217"/>
                  <a:gd name="T36" fmla="*/ 8 w 740"/>
                  <a:gd name="T37" fmla="*/ 61 h 217"/>
                  <a:gd name="T38" fmla="*/ 4 w 740"/>
                  <a:gd name="T39" fmla="*/ 77 h 217"/>
                  <a:gd name="T40" fmla="*/ 0 w 740"/>
                  <a:gd name="T41" fmla="*/ 106 h 217"/>
                  <a:gd name="T42" fmla="*/ 0 w 740"/>
                  <a:gd name="T43" fmla="*/ 144 h 217"/>
                  <a:gd name="T44" fmla="*/ 4 w 740"/>
                  <a:gd name="T45" fmla="*/ 164 h 217"/>
                  <a:gd name="T46" fmla="*/ 8 w 740"/>
                  <a:gd name="T47" fmla="*/ 175 h 217"/>
                  <a:gd name="T48" fmla="*/ 15 w 740"/>
                  <a:gd name="T49" fmla="*/ 184 h 217"/>
                  <a:gd name="T50" fmla="*/ 23 w 740"/>
                  <a:gd name="T51" fmla="*/ 192 h 217"/>
                  <a:gd name="T52" fmla="*/ 35 w 740"/>
                  <a:gd name="T53" fmla="*/ 198 h 217"/>
                  <a:gd name="T54" fmla="*/ 48 w 740"/>
                  <a:gd name="T55" fmla="*/ 204 h 217"/>
                  <a:gd name="T56" fmla="*/ 75 w 740"/>
                  <a:gd name="T57" fmla="*/ 209 h 217"/>
                  <a:gd name="T58" fmla="*/ 123 w 740"/>
                  <a:gd name="T59" fmla="*/ 214 h 217"/>
                  <a:gd name="T60" fmla="*/ 224 w 740"/>
                  <a:gd name="T61" fmla="*/ 217 h 217"/>
                  <a:gd name="T62" fmla="*/ 383 w 740"/>
                  <a:gd name="T63" fmla="*/ 217 h 217"/>
                  <a:gd name="T64" fmla="*/ 491 w 740"/>
                  <a:gd name="T65" fmla="*/ 214 h 217"/>
                  <a:gd name="T66" fmla="*/ 561 w 740"/>
                  <a:gd name="T67" fmla="*/ 209 h 217"/>
                  <a:gd name="T68" fmla="*/ 624 w 740"/>
                  <a:gd name="T69" fmla="*/ 201 h 217"/>
                  <a:gd name="T70" fmla="*/ 665 w 740"/>
                  <a:gd name="T71" fmla="*/ 192 h 217"/>
                  <a:gd name="T72" fmla="*/ 689 w 740"/>
                  <a:gd name="T73" fmla="*/ 184 h 217"/>
                  <a:gd name="T74" fmla="*/ 708 w 740"/>
                  <a:gd name="T75" fmla="*/ 175 h 217"/>
                  <a:gd name="T76" fmla="*/ 723 w 740"/>
                  <a:gd name="T77" fmla="*/ 164 h 217"/>
                  <a:gd name="T78" fmla="*/ 734 w 740"/>
                  <a:gd name="T79" fmla="*/ 151 h 217"/>
                  <a:gd name="T80" fmla="*/ 740 w 740"/>
                  <a:gd name="T81" fmla="*/ 13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40" h="217">
                    <a:moveTo>
                      <a:pt x="740" y="129"/>
                    </a:moveTo>
                    <a:lnTo>
                      <a:pt x="740" y="117"/>
                    </a:lnTo>
                    <a:lnTo>
                      <a:pt x="738" y="106"/>
                    </a:lnTo>
                    <a:lnTo>
                      <a:pt x="734" y="96"/>
                    </a:lnTo>
                    <a:lnTo>
                      <a:pt x="729" y="85"/>
                    </a:lnTo>
                    <a:lnTo>
                      <a:pt x="723" y="77"/>
                    </a:lnTo>
                    <a:lnTo>
                      <a:pt x="716" y="68"/>
                    </a:lnTo>
                    <a:lnTo>
                      <a:pt x="708" y="61"/>
                    </a:lnTo>
                    <a:lnTo>
                      <a:pt x="699" y="54"/>
                    </a:lnTo>
                    <a:lnTo>
                      <a:pt x="689" y="47"/>
                    </a:lnTo>
                    <a:lnTo>
                      <a:pt x="678" y="41"/>
                    </a:lnTo>
                    <a:lnTo>
                      <a:pt x="665" y="36"/>
                    </a:lnTo>
                    <a:lnTo>
                      <a:pt x="653" y="31"/>
                    </a:lnTo>
                    <a:lnTo>
                      <a:pt x="639" y="27"/>
                    </a:lnTo>
                    <a:lnTo>
                      <a:pt x="624" y="23"/>
                    </a:lnTo>
                    <a:lnTo>
                      <a:pt x="609" y="19"/>
                    </a:lnTo>
                    <a:lnTo>
                      <a:pt x="593" y="16"/>
                    </a:lnTo>
                    <a:lnTo>
                      <a:pt x="561" y="11"/>
                    </a:lnTo>
                    <a:lnTo>
                      <a:pt x="527" y="7"/>
                    </a:lnTo>
                    <a:lnTo>
                      <a:pt x="491" y="4"/>
                    </a:lnTo>
                    <a:lnTo>
                      <a:pt x="455" y="2"/>
                    </a:lnTo>
                    <a:lnTo>
                      <a:pt x="383" y="0"/>
                    </a:lnTo>
                    <a:lnTo>
                      <a:pt x="314" y="0"/>
                    </a:lnTo>
                    <a:lnTo>
                      <a:pt x="224" y="0"/>
                    </a:lnTo>
                    <a:lnTo>
                      <a:pt x="152" y="2"/>
                    </a:lnTo>
                    <a:lnTo>
                      <a:pt x="123" y="4"/>
                    </a:lnTo>
                    <a:lnTo>
                      <a:pt x="98" y="7"/>
                    </a:lnTo>
                    <a:lnTo>
                      <a:pt x="75" y="11"/>
                    </a:lnTo>
                    <a:lnTo>
                      <a:pt x="57" y="16"/>
                    </a:lnTo>
                    <a:lnTo>
                      <a:pt x="48" y="19"/>
                    </a:lnTo>
                    <a:lnTo>
                      <a:pt x="41" y="23"/>
                    </a:lnTo>
                    <a:lnTo>
                      <a:pt x="35" y="27"/>
                    </a:lnTo>
                    <a:lnTo>
                      <a:pt x="29" y="31"/>
                    </a:lnTo>
                    <a:lnTo>
                      <a:pt x="23" y="36"/>
                    </a:lnTo>
                    <a:lnTo>
                      <a:pt x="19" y="41"/>
                    </a:lnTo>
                    <a:lnTo>
                      <a:pt x="15" y="47"/>
                    </a:lnTo>
                    <a:lnTo>
                      <a:pt x="11" y="54"/>
                    </a:lnTo>
                    <a:lnTo>
                      <a:pt x="8" y="61"/>
                    </a:lnTo>
                    <a:lnTo>
                      <a:pt x="6" y="68"/>
                    </a:lnTo>
                    <a:lnTo>
                      <a:pt x="4" y="77"/>
                    </a:lnTo>
                    <a:lnTo>
                      <a:pt x="2" y="85"/>
                    </a:lnTo>
                    <a:lnTo>
                      <a:pt x="0" y="106"/>
                    </a:lnTo>
                    <a:lnTo>
                      <a:pt x="0" y="129"/>
                    </a:lnTo>
                    <a:lnTo>
                      <a:pt x="0" y="144"/>
                    </a:lnTo>
                    <a:lnTo>
                      <a:pt x="2" y="158"/>
                    </a:lnTo>
                    <a:lnTo>
                      <a:pt x="4" y="164"/>
                    </a:lnTo>
                    <a:lnTo>
                      <a:pt x="6" y="170"/>
                    </a:lnTo>
                    <a:lnTo>
                      <a:pt x="8" y="175"/>
                    </a:lnTo>
                    <a:lnTo>
                      <a:pt x="11" y="180"/>
                    </a:lnTo>
                    <a:lnTo>
                      <a:pt x="15" y="184"/>
                    </a:lnTo>
                    <a:lnTo>
                      <a:pt x="19" y="188"/>
                    </a:lnTo>
                    <a:lnTo>
                      <a:pt x="23" y="192"/>
                    </a:lnTo>
                    <a:lnTo>
                      <a:pt x="29" y="195"/>
                    </a:lnTo>
                    <a:lnTo>
                      <a:pt x="35" y="198"/>
                    </a:lnTo>
                    <a:lnTo>
                      <a:pt x="41" y="201"/>
                    </a:lnTo>
                    <a:lnTo>
                      <a:pt x="48" y="204"/>
                    </a:lnTo>
                    <a:lnTo>
                      <a:pt x="57" y="206"/>
                    </a:lnTo>
                    <a:lnTo>
                      <a:pt x="75" y="209"/>
                    </a:lnTo>
                    <a:lnTo>
                      <a:pt x="98" y="212"/>
                    </a:lnTo>
                    <a:lnTo>
                      <a:pt x="123" y="214"/>
                    </a:lnTo>
                    <a:lnTo>
                      <a:pt x="152" y="215"/>
                    </a:lnTo>
                    <a:lnTo>
                      <a:pt x="224" y="217"/>
                    </a:lnTo>
                    <a:lnTo>
                      <a:pt x="314" y="217"/>
                    </a:lnTo>
                    <a:lnTo>
                      <a:pt x="383" y="217"/>
                    </a:lnTo>
                    <a:lnTo>
                      <a:pt x="455" y="215"/>
                    </a:lnTo>
                    <a:lnTo>
                      <a:pt x="491" y="214"/>
                    </a:lnTo>
                    <a:lnTo>
                      <a:pt x="527" y="212"/>
                    </a:lnTo>
                    <a:lnTo>
                      <a:pt x="561" y="209"/>
                    </a:lnTo>
                    <a:lnTo>
                      <a:pt x="593" y="206"/>
                    </a:lnTo>
                    <a:lnTo>
                      <a:pt x="624" y="201"/>
                    </a:lnTo>
                    <a:lnTo>
                      <a:pt x="653" y="195"/>
                    </a:lnTo>
                    <a:lnTo>
                      <a:pt x="665" y="192"/>
                    </a:lnTo>
                    <a:lnTo>
                      <a:pt x="678" y="188"/>
                    </a:lnTo>
                    <a:lnTo>
                      <a:pt x="689" y="184"/>
                    </a:lnTo>
                    <a:lnTo>
                      <a:pt x="699" y="180"/>
                    </a:lnTo>
                    <a:lnTo>
                      <a:pt x="708" y="175"/>
                    </a:lnTo>
                    <a:lnTo>
                      <a:pt x="716" y="170"/>
                    </a:lnTo>
                    <a:lnTo>
                      <a:pt x="723" y="164"/>
                    </a:lnTo>
                    <a:lnTo>
                      <a:pt x="729" y="158"/>
                    </a:lnTo>
                    <a:lnTo>
                      <a:pt x="734" y="151"/>
                    </a:lnTo>
                    <a:lnTo>
                      <a:pt x="738" y="144"/>
                    </a:lnTo>
                    <a:lnTo>
                      <a:pt x="740" y="137"/>
                    </a:lnTo>
                    <a:lnTo>
                      <a:pt x="740" y="129"/>
                    </a:lnTo>
                    <a:close/>
                  </a:path>
                </a:pathLst>
              </a:custGeom>
              <a:solidFill>
                <a:srgbClr val="B4C5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50" name="Freeform 162"/>
              <p:cNvSpPr>
                <a:spLocks/>
              </p:cNvSpPr>
              <p:nvPr/>
            </p:nvSpPr>
            <p:spPr bwMode="auto">
              <a:xfrm>
                <a:off x="641268" y="2784995"/>
                <a:ext cx="84138" cy="11113"/>
              </a:xfrm>
              <a:custGeom>
                <a:avLst/>
                <a:gdLst>
                  <a:gd name="T0" fmla="*/ 0 w 740"/>
                  <a:gd name="T1" fmla="*/ 0 h 97"/>
                  <a:gd name="T2" fmla="*/ 0 w 740"/>
                  <a:gd name="T3" fmla="*/ 15 h 97"/>
                  <a:gd name="T4" fmla="*/ 2 w 740"/>
                  <a:gd name="T5" fmla="*/ 29 h 97"/>
                  <a:gd name="T6" fmla="*/ 4 w 740"/>
                  <a:gd name="T7" fmla="*/ 35 h 97"/>
                  <a:gd name="T8" fmla="*/ 6 w 740"/>
                  <a:gd name="T9" fmla="*/ 41 h 97"/>
                  <a:gd name="T10" fmla="*/ 8 w 740"/>
                  <a:gd name="T11" fmla="*/ 46 h 97"/>
                  <a:gd name="T12" fmla="*/ 11 w 740"/>
                  <a:gd name="T13" fmla="*/ 51 h 97"/>
                  <a:gd name="T14" fmla="*/ 15 w 740"/>
                  <a:gd name="T15" fmla="*/ 55 h 97"/>
                  <a:gd name="T16" fmla="*/ 19 w 740"/>
                  <a:gd name="T17" fmla="*/ 59 h 97"/>
                  <a:gd name="T18" fmla="*/ 23 w 740"/>
                  <a:gd name="T19" fmla="*/ 63 h 97"/>
                  <a:gd name="T20" fmla="*/ 29 w 740"/>
                  <a:gd name="T21" fmla="*/ 66 h 97"/>
                  <a:gd name="T22" fmla="*/ 35 w 740"/>
                  <a:gd name="T23" fmla="*/ 69 h 97"/>
                  <a:gd name="T24" fmla="*/ 41 w 740"/>
                  <a:gd name="T25" fmla="*/ 72 h 97"/>
                  <a:gd name="T26" fmla="*/ 48 w 740"/>
                  <a:gd name="T27" fmla="*/ 75 h 97"/>
                  <a:gd name="T28" fmla="*/ 57 w 740"/>
                  <a:gd name="T29" fmla="*/ 77 h 97"/>
                  <a:gd name="T30" fmla="*/ 75 w 740"/>
                  <a:gd name="T31" fmla="*/ 80 h 97"/>
                  <a:gd name="T32" fmla="*/ 98 w 740"/>
                  <a:gd name="T33" fmla="*/ 83 h 97"/>
                  <a:gd name="T34" fmla="*/ 123 w 740"/>
                  <a:gd name="T35" fmla="*/ 85 h 97"/>
                  <a:gd name="T36" fmla="*/ 152 w 740"/>
                  <a:gd name="T37" fmla="*/ 86 h 97"/>
                  <a:gd name="T38" fmla="*/ 224 w 740"/>
                  <a:gd name="T39" fmla="*/ 88 h 97"/>
                  <a:gd name="T40" fmla="*/ 314 w 740"/>
                  <a:gd name="T41" fmla="*/ 88 h 97"/>
                  <a:gd name="T42" fmla="*/ 383 w 740"/>
                  <a:gd name="T43" fmla="*/ 88 h 97"/>
                  <a:gd name="T44" fmla="*/ 455 w 740"/>
                  <a:gd name="T45" fmla="*/ 86 h 97"/>
                  <a:gd name="T46" fmla="*/ 491 w 740"/>
                  <a:gd name="T47" fmla="*/ 85 h 97"/>
                  <a:gd name="T48" fmla="*/ 527 w 740"/>
                  <a:gd name="T49" fmla="*/ 83 h 97"/>
                  <a:gd name="T50" fmla="*/ 561 w 740"/>
                  <a:gd name="T51" fmla="*/ 80 h 97"/>
                  <a:gd name="T52" fmla="*/ 593 w 740"/>
                  <a:gd name="T53" fmla="*/ 77 h 97"/>
                  <a:gd name="T54" fmla="*/ 624 w 740"/>
                  <a:gd name="T55" fmla="*/ 72 h 97"/>
                  <a:gd name="T56" fmla="*/ 653 w 740"/>
                  <a:gd name="T57" fmla="*/ 66 h 97"/>
                  <a:gd name="T58" fmla="*/ 665 w 740"/>
                  <a:gd name="T59" fmla="*/ 63 h 97"/>
                  <a:gd name="T60" fmla="*/ 678 w 740"/>
                  <a:gd name="T61" fmla="*/ 59 h 97"/>
                  <a:gd name="T62" fmla="*/ 689 w 740"/>
                  <a:gd name="T63" fmla="*/ 55 h 97"/>
                  <a:gd name="T64" fmla="*/ 699 w 740"/>
                  <a:gd name="T65" fmla="*/ 51 h 97"/>
                  <a:gd name="T66" fmla="*/ 708 w 740"/>
                  <a:gd name="T67" fmla="*/ 46 h 97"/>
                  <a:gd name="T68" fmla="*/ 716 w 740"/>
                  <a:gd name="T69" fmla="*/ 41 h 97"/>
                  <a:gd name="T70" fmla="*/ 723 w 740"/>
                  <a:gd name="T71" fmla="*/ 35 h 97"/>
                  <a:gd name="T72" fmla="*/ 729 w 740"/>
                  <a:gd name="T73" fmla="*/ 29 h 97"/>
                  <a:gd name="T74" fmla="*/ 734 w 740"/>
                  <a:gd name="T75" fmla="*/ 22 h 97"/>
                  <a:gd name="T76" fmla="*/ 738 w 740"/>
                  <a:gd name="T77" fmla="*/ 15 h 97"/>
                  <a:gd name="T78" fmla="*/ 740 w 740"/>
                  <a:gd name="T79" fmla="*/ 8 h 97"/>
                  <a:gd name="T80" fmla="*/ 740 w 740"/>
                  <a:gd name="T81" fmla="*/ 0 h 97"/>
                  <a:gd name="T82" fmla="*/ 740 w 740"/>
                  <a:gd name="T83" fmla="*/ 88 h 97"/>
                  <a:gd name="T84" fmla="*/ 738 w 740"/>
                  <a:gd name="T85" fmla="*/ 89 h 97"/>
                  <a:gd name="T86" fmla="*/ 729 w 740"/>
                  <a:gd name="T87" fmla="*/ 90 h 97"/>
                  <a:gd name="T88" fmla="*/ 716 w 740"/>
                  <a:gd name="T89" fmla="*/ 91 h 97"/>
                  <a:gd name="T90" fmla="*/ 699 w 740"/>
                  <a:gd name="T91" fmla="*/ 93 h 97"/>
                  <a:gd name="T92" fmla="*/ 653 w 740"/>
                  <a:gd name="T93" fmla="*/ 95 h 97"/>
                  <a:gd name="T94" fmla="*/ 593 w 740"/>
                  <a:gd name="T95" fmla="*/ 96 h 97"/>
                  <a:gd name="T96" fmla="*/ 527 w 740"/>
                  <a:gd name="T97" fmla="*/ 96 h 97"/>
                  <a:gd name="T98" fmla="*/ 455 w 740"/>
                  <a:gd name="T99" fmla="*/ 97 h 97"/>
                  <a:gd name="T100" fmla="*/ 383 w 740"/>
                  <a:gd name="T101" fmla="*/ 97 h 97"/>
                  <a:gd name="T102" fmla="*/ 314 w 740"/>
                  <a:gd name="T103" fmla="*/ 97 h 97"/>
                  <a:gd name="T104" fmla="*/ 224 w 740"/>
                  <a:gd name="T105" fmla="*/ 97 h 97"/>
                  <a:gd name="T106" fmla="*/ 152 w 740"/>
                  <a:gd name="T107" fmla="*/ 97 h 97"/>
                  <a:gd name="T108" fmla="*/ 98 w 740"/>
                  <a:gd name="T109" fmla="*/ 96 h 97"/>
                  <a:gd name="T110" fmla="*/ 57 w 740"/>
                  <a:gd name="T111" fmla="*/ 96 h 97"/>
                  <a:gd name="T112" fmla="*/ 29 w 740"/>
                  <a:gd name="T113" fmla="*/ 95 h 97"/>
                  <a:gd name="T114" fmla="*/ 11 w 740"/>
                  <a:gd name="T115" fmla="*/ 93 h 97"/>
                  <a:gd name="T116" fmla="*/ 6 w 740"/>
                  <a:gd name="T117" fmla="*/ 91 h 97"/>
                  <a:gd name="T118" fmla="*/ 2 w 740"/>
                  <a:gd name="T119" fmla="*/ 90 h 97"/>
                  <a:gd name="T120" fmla="*/ 0 w 740"/>
                  <a:gd name="T121" fmla="*/ 89 h 97"/>
                  <a:gd name="T122" fmla="*/ 0 w 740"/>
                  <a:gd name="T123" fmla="*/ 88 h 97"/>
                  <a:gd name="T124" fmla="*/ 0 w 740"/>
                  <a:gd name="T12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40" h="97">
                    <a:moveTo>
                      <a:pt x="0" y="0"/>
                    </a:moveTo>
                    <a:lnTo>
                      <a:pt x="0" y="15"/>
                    </a:lnTo>
                    <a:lnTo>
                      <a:pt x="2" y="29"/>
                    </a:lnTo>
                    <a:lnTo>
                      <a:pt x="4" y="35"/>
                    </a:lnTo>
                    <a:lnTo>
                      <a:pt x="6" y="41"/>
                    </a:lnTo>
                    <a:lnTo>
                      <a:pt x="8" y="46"/>
                    </a:lnTo>
                    <a:lnTo>
                      <a:pt x="11" y="51"/>
                    </a:lnTo>
                    <a:lnTo>
                      <a:pt x="15" y="55"/>
                    </a:lnTo>
                    <a:lnTo>
                      <a:pt x="19" y="59"/>
                    </a:lnTo>
                    <a:lnTo>
                      <a:pt x="23" y="63"/>
                    </a:lnTo>
                    <a:lnTo>
                      <a:pt x="29" y="66"/>
                    </a:lnTo>
                    <a:lnTo>
                      <a:pt x="35" y="69"/>
                    </a:lnTo>
                    <a:lnTo>
                      <a:pt x="41" y="72"/>
                    </a:lnTo>
                    <a:lnTo>
                      <a:pt x="48" y="75"/>
                    </a:lnTo>
                    <a:lnTo>
                      <a:pt x="57" y="77"/>
                    </a:lnTo>
                    <a:lnTo>
                      <a:pt x="75" y="80"/>
                    </a:lnTo>
                    <a:lnTo>
                      <a:pt x="98" y="83"/>
                    </a:lnTo>
                    <a:lnTo>
                      <a:pt x="123" y="85"/>
                    </a:lnTo>
                    <a:lnTo>
                      <a:pt x="152" y="86"/>
                    </a:lnTo>
                    <a:lnTo>
                      <a:pt x="224" y="88"/>
                    </a:lnTo>
                    <a:lnTo>
                      <a:pt x="314" y="88"/>
                    </a:lnTo>
                    <a:lnTo>
                      <a:pt x="383" y="88"/>
                    </a:lnTo>
                    <a:lnTo>
                      <a:pt x="455" y="86"/>
                    </a:lnTo>
                    <a:lnTo>
                      <a:pt x="491" y="85"/>
                    </a:lnTo>
                    <a:lnTo>
                      <a:pt x="527" y="83"/>
                    </a:lnTo>
                    <a:lnTo>
                      <a:pt x="561" y="80"/>
                    </a:lnTo>
                    <a:lnTo>
                      <a:pt x="593" y="77"/>
                    </a:lnTo>
                    <a:lnTo>
                      <a:pt x="624" y="72"/>
                    </a:lnTo>
                    <a:lnTo>
                      <a:pt x="653" y="66"/>
                    </a:lnTo>
                    <a:lnTo>
                      <a:pt x="665" y="63"/>
                    </a:lnTo>
                    <a:lnTo>
                      <a:pt x="678" y="59"/>
                    </a:lnTo>
                    <a:lnTo>
                      <a:pt x="689" y="55"/>
                    </a:lnTo>
                    <a:lnTo>
                      <a:pt x="699" y="51"/>
                    </a:lnTo>
                    <a:lnTo>
                      <a:pt x="708" y="46"/>
                    </a:lnTo>
                    <a:lnTo>
                      <a:pt x="716" y="41"/>
                    </a:lnTo>
                    <a:lnTo>
                      <a:pt x="723" y="35"/>
                    </a:lnTo>
                    <a:lnTo>
                      <a:pt x="729" y="29"/>
                    </a:lnTo>
                    <a:lnTo>
                      <a:pt x="734" y="22"/>
                    </a:lnTo>
                    <a:lnTo>
                      <a:pt x="738" y="15"/>
                    </a:lnTo>
                    <a:lnTo>
                      <a:pt x="740" y="8"/>
                    </a:lnTo>
                    <a:lnTo>
                      <a:pt x="740" y="0"/>
                    </a:lnTo>
                    <a:lnTo>
                      <a:pt x="740" y="88"/>
                    </a:lnTo>
                    <a:lnTo>
                      <a:pt x="738" y="89"/>
                    </a:lnTo>
                    <a:lnTo>
                      <a:pt x="729" y="90"/>
                    </a:lnTo>
                    <a:lnTo>
                      <a:pt x="716" y="91"/>
                    </a:lnTo>
                    <a:lnTo>
                      <a:pt x="699" y="93"/>
                    </a:lnTo>
                    <a:lnTo>
                      <a:pt x="653" y="95"/>
                    </a:lnTo>
                    <a:lnTo>
                      <a:pt x="593" y="96"/>
                    </a:lnTo>
                    <a:lnTo>
                      <a:pt x="527" y="96"/>
                    </a:lnTo>
                    <a:lnTo>
                      <a:pt x="455" y="97"/>
                    </a:lnTo>
                    <a:lnTo>
                      <a:pt x="383" y="97"/>
                    </a:lnTo>
                    <a:lnTo>
                      <a:pt x="314" y="97"/>
                    </a:lnTo>
                    <a:lnTo>
                      <a:pt x="224" y="97"/>
                    </a:lnTo>
                    <a:lnTo>
                      <a:pt x="152" y="97"/>
                    </a:lnTo>
                    <a:lnTo>
                      <a:pt x="98" y="96"/>
                    </a:lnTo>
                    <a:lnTo>
                      <a:pt x="57" y="96"/>
                    </a:lnTo>
                    <a:lnTo>
                      <a:pt x="29" y="95"/>
                    </a:lnTo>
                    <a:lnTo>
                      <a:pt x="11" y="93"/>
                    </a:lnTo>
                    <a:lnTo>
                      <a:pt x="6" y="91"/>
                    </a:lnTo>
                    <a:lnTo>
                      <a:pt x="2" y="90"/>
                    </a:lnTo>
                    <a:lnTo>
                      <a:pt x="0" y="89"/>
                    </a:lnTo>
                    <a:lnTo>
                      <a:pt x="0" y="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86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51" name="Freeform 163"/>
              <p:cNvSpPr>
                <a:spLocks/>
              </p:cNvSpPr>
              <p:nvPr/>
            </p:nvSpPr>
            <p:spPr bwMode="auto">
              <a:xfrm>
                <a:off x="614280" y="2759595"/>
                <a:ext cx="111125" cy="11113"/>
              </a:xfrm>
              <a:custGeom>
                <a:avLst/>
                <a:gdLst>
                  <a:gd name="T0" fmla="*/ 982 w 982"/>
                  <a:gd name="T1" fmla="*/ 36 h 89"/>
                  <a:gd name="T2" fmla="*/ 976 w 982"/>
                  <a:gd name="T3" fmla="*/ 30 h 89"/>
                  <a:gd name="T4" fmla="*/ 965 w 982"/>
                  <a:gd name="T5" fmla="*/ 24 h 89"/>
                  <a:gd name="T6" fmla="*/ 950 w 982"/>
                  <a:gd name="T7" fmla="*/ 19 h 89"/>
                  <a:gd name="T8" fmla="*/ 920 w 982"/>
                  <a:gd name="T9" fmla="*/ 13 h 89"/>
                  <a:gd name="T10" fmla="*/ 866 w 982"/>
                  <a:gd name="T11" fmla="*/ 7 h 89"/>
                  <a:gd name="T12" fmla="*/ 769 w 982"/>
                  <a:gd name="T13" fmla="*/ 2 h 89"/>
                  <a:gd name="T14" fmla="*/ 625 w 982"/>
                  <a:gd name="T15" fmla="*/ 0 h 89"/>
                  <a:gd name="T16" fmla="*/ 455 w 982"/>
                  <a:gd name="T17" fmla="*/ 0 h 89"/>
                  <a:gd name="T18" fmla="*/ 263 w 982"/>
                  <a:gd name="T19" fmla="*/ 2 h 89"/>
                  <a:gd name="T20" fmla="*/ 140 w 982"/>
                  <a:gd name="T21" fmla="*/ 7 h 89"/>
                  <a:gd name="T22" fmla="*/ 75 w 982"/>
                  <a:gd name="T23" fmla="*/ 13 h 89"/>
                  <a:gd name="T24" fmla="*/ 38 w 982"/>
                  <a:gd name="T25" fmla="*/ 19 h 89"/>
                  <a:gd name="T26" fmla="*/ 19 w 982"/>
                  <a:gd name="T27" fmla="*/ 24 h 89"/>
                  <a:gd name="T28" fmla="*/ 7 w 982"/>
                  <a:gd name="T29" fmla="*/ 30 h 89"/>
                  <a:gd name="T30" fmla="*/ 0 w 982"/>
                  <a:gd name="T31" fmla="*/ 36 h 89"/>
                  <a:gd name="T32" fmla="*/ 0 w 982"/>
                  <a:gd name="T33" fmla="*/ 44 h 89"/>
                  <a:gd name="T34" fmla="*/ 7 w 982"/>
                  <a:gd name="T35" fmla="*/ 52 h 89"/>
                  <a:gd name="T36" fmla="*/ 19 w 982"/>
                  <a:gd name="T37" fmla="*/ 60 h 89"/>
                  <a:gd name="T38" fmla="*/ 38 w 982"/>
                  <a:gd name="T39" fmla="*/ 66 h 89"/>
                  <a:gd name="T40" fmla="*/ 75 w 982"/>
                  <a:gd name="T41" fmla="*/ 73 h 89"/>
                  <a:gd name="T42" fmla="*/ 140 w 982"/>
                  <a:gd name="T43" fmla="*/ 80 h 89"/>
                  <a:gd name="T44" fmla="*/ 263 w 982"/>
                  <a:gd name="T45" fmla="*/ 86 h 89"/>
                  <a:gd name="T46" fmla="*/ 455 w 982"/>
                  <a:gd name="T47" fmla="*/ 89 h 89"/>
                  <a:gd name="T48" fmla="*/ 625 w 982"/>
                  <a:gd name="T49" fmla="*/ 89 h 89"/>
                  <a:gd name="T50" fmla="*/ 769 w 982"/>
                  <a:gd name="T51" fmla="*/ 86 h 89"/>
                  <a:gd name="T52" fmla="*/ 866 w 982"/>
                  <a:gd name="T53" fmla="*/ 80 h 89"/>
                  <a:gd name="T54" fmla="*/ 920 w 982"/>
                  <a:gd name="T55" fmla="*/ 73 h 89"/>
                  <a:gd name="T56" fmla="*/ 950 w 982"/>
                  <a:gd name="T57" fmla="*/ 66 h 89"/>
                  <a:gd name="T58" fmla="*/ 965 w 982"/>
                  <a:gd name="T59" fmla="*/ 60 h 89"/>
                  <a:gd name="T60" fmla="*/ 976 w 982"/>
                  <a:gd name="T61" fmla="*/ 52 h 89"/>
                  <a:gd name="T62" fmla="*/ 982 w 982"/>
                  <a:gd name="T63" fmla="*/ 4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82" h="89">
                    <a:moveTo>
                      <a:pt x="982" y="40"/>
                    </a:moveTo>
                    <a:lnTo>
                      <a:pt x="982" y="36"/>
                    </a:lnTo>
                    <a:lnTo>
                      <a:pt x="980" y="33"/>
                    </a:lnTo>
                    <a:lnTo>
                      <a:pt x="976" y="30"/>
                    </a:lnTo>
                    <a:lnTo>
                      <a:pt x="971" y="27"/>
                    </a:lnTo>
                    <a:lnTo>
                      <a:pt x="965" y="24"/>
                    </a:lnTo>
                    <a:lnTo>
                      <a:pt x="958" y="21"/>
                    </a:lnTo>
                    <a:lnTo>
                      <a:pt x="950" y="19"/>
                    </a:lnTo>
                    <a:lnTo>
                      <a:pt x="941" y="17"/>
                    </a:lnTo>
                    <a:lnTo>
                      <a:pt x="920" y="13"/>
                    </a:lnTo>
                    <a:lnTo>
                      <a:pt x="895" y="10"/>
                    </a:lnTo>
                    <a:lnTo>
                      <a:pt x="866" y="7"/>
                    </a:lnTo>
                    <a:lnTo>
                      <a:pt x="835" y="5"/>
                    </a:lnTo>
                    <a:lnTo>
                      <a:pt x="769" y="2"/>
                    </a:lnTo>
                    <a:lnTo>
                      <a:pt x="697" y="0"/>
                    </a:lnTo>
                    <a:lnTo>
                      <a:pt x="625" y="0"/>
                    </a:lnTo>
                    <a:lnTo>
                      <a:pt x="556" y="0"/>
                    </a:lnTo>
                    <a:lnTo>
                      <a:pt x="455" y="0"/>
                    </a:lnTo>
                    <a:lnTo>
                      <a:pt x="357" y="0"/>
                    </a:lnTo>
                    <a:lnTo>
                      <a:pt x="263" y="2"/>
                    </a:lnTo>
                    <a:lnTo>
                      <a:pt x="178" y="5"/>
                    </a:lnTo>
                    <a:lnTo>
                      <a:pt x="140" y="7"/>
                    </a:lnTo>
                    <a:lnTo>
                      <a:pt x="106" y="10"/>
                    </a:lnTo>
                    <a:lnTo>
                      <a:pt x="75" y="13"/>
                    </a:lnTo>
                    <a:lnTo>
                      <a:pt x="50" y="17"/>
                    </a:lnTo>
                    <a:lnTo>
                      <a:pt x="38" y="19"/>
                    </a:lnTo>
                    <a:lnTo>
                      <a:pt x="28" y="21"/>
                    </a:lnTo>
                    <a:lnTo>
                      <a:pt x="19" y="24"/>
                    </a:lnTo>
                    <a:lnTo>
                      <a:pt x="12" y="27"/>
                    </a:lnTo>
                    <a:lnTo>
                      <a:pt x="7" y="30"/>
                    </a:lnTo>
                    <a:lnTo>
                      <a:pt x="3" y="33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0" y="44"/>
                    </a:lnTo>
                    <a:lnTo>
                      <a:pt x="3" y="48"/>
                    </a:lnTo>
                    <a:lnTo>
                      <a:pt x="7" y="52"/>
                    </a:lnTo>
                    <a:lnTo>
                      <a:pt x="12" y="56"/>
                    </a:lnTo>
                    <a:lnTo>
                      <a:pt x="19" y="60"/>
                    </a:lnTo>
                    <a:lnTo>
                      <a:pt x="28" y="63"/>
                    </a:lnTo>
                    <a:lnTo>
                      <a:pt x="38" y="66"/>
                    </a:lnTo>
                    <a:lnTo>
                      <a:pt x="50" y="69"/>
                    </a:lnTo>
                    <a:lnTo>
                      <a:pt x="75" y="73"/>
                    </a:lnTo>
                    <a:lnTo>
                      <a:pt x="106" y="77"/>
                    </a:lnTo>
                    <a:lnTo>
                      <a:pt x="140" y="80"/>
                    </a:lnTo>
                    <a:lnTo>
                      <a:pt x="178" y="83"/>
                    </a:lnTo>
                    <a:lnTo>
                      <a:pt x="263" y="86"/>
                    </a:lnTo>
                    <a:lnTo>
                      <a:pt x="357" y="88"/>
                    </a:lnTo>
                    <a:lnTo>
                      <a:pt x="455" y="89"/>
                    </a:lnTo>
                    <a:lnTo>
                      <a:pt x="556" y="89"/>
                    </a:lnTo>
                    <a:lnTo>
                      <a:pt x="625" y="89"/>
                    </a:lnTo>
                    <a:lnTo>
                      <a:pt x="697" y="88"/>
                    </a:lnTo>
                    <a:lnTo>
                      <a:pt x="769" y="86"/>
                    </a:lnTo>
                    <a:lnTo>
                      <a:pt x="835" y="83"/>
                    </a:lnTo>
                    <a:lnTo>
                      <a:pt x="866" y="80"/>
                    </a:lnTo>
                    <a:lnTo>
                      <a:pt x="895" y="77"/>
                    </a:lnTo>
                    <a:lnTo>
                      <a:pt x="920" y="73"/>
                    </a:lnTo>
                    <a:lnTo>
                      <a:pt x="941" y="69"/>
                    </a:lnTo>
                    <a:lnTo>
                      <a:pt x="950" y="66"/>
                    </a:lnTo>
                    <a:lnTo>
                      <a:pt x="958" y="63"/>
                    </a:lnTo>
                    <a:lnTo>
                      <a:pt x="965" y="60"/>
                    </a:lnTo>
                    <a:lnTo>
                      <a:pt x="971" y="56"/>
                    </a:lnTo>
                    <a:lnTo>
                      <a:pt x="976" y="52"/>
                    </a:lnTo>
                    <a:lnTo>
                      <a:pt x="980" y="48"/>
                    </a:lnTo>
                    <a:lnTo>
                      <a:pt x="982" y="44"/>
                    </a:lnTo>
                    <a:lnTo>
                      <a:pt x="982" y="40"/>
                    </a:lnTo>
                    <a:close/>
                  </a:path>
                </a:pathLst>
              </a:custGeom>
              <a:solidFill>
                <a:srgbClr val="B4C5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52" name="Freeform 164"/>
              <p:cNvSpPr>
                <a:spLocks/>
              </p:cNvSpPr>
              <p:nvPr/>
            </p:nvSpPr>
            <p:spPr bwMode="auto">
              <a:xfrm>
                <a:off x="614280" y="2764358"/>
                <a:ext cx="111125" cy="30163"/>
              </a:xfrm>
              <a:custGeom>
                <a:avLst/>
                <a:gdLst>
                  <a:gd name="T0" fmla="*/ 0 w 982"/>
                  <a:gd name="T1" fmla="*/ 4 h 266"/>
                  <a:gd name="T2" fmla="*/ 7 w 982"/>
                  <a:gd name="T3" fmla="*/ 12 h 266"/>
                  <a:gd name="T4" fmla="*/ 19 w 982"/>
                  <a:gd name="T5" fmla="*/ 20 h 266"/>
                  <a:gd name="T6" fmla="*/ 38 w 982"/>
                  <a:gd name="T7" fmla="*/ 26 h 266"/>
                  <a:gd name="T8" fmla="*/ 75 w 982"/>
                  <a:gd name="T9" fmla="*/ 33 h 266"/>
                  <a:gd name="T10" fmla="*/ 140 w 982"/>
                  <a:gd name="T11" fmla="*/ 40 h 266"/>
                  <a:gd name="T12" fmla="*/ 263 w 982"/>
                  <a:gd name="T13" fmla="*/ 46 h 266"/>
                  <a:gd name="T14" fmla="*/ 455 w 982"/>
                  <a:gd name="T15" fmla="*/ 49 h 266"/>
                  <a:gd name="T16" fmla="*/ 625 w 982"/>
                  <a:gd name="T17" fmla="*/ 49 h 266"/>
                  <a:gd name="T18" fmla="*/ 769 w 982"/>
                  <a:gd name="T19" fmla="*/ 46 h 266"/>
                  <a:gd name="T20" fmla="*/ 866 w 982"/>
                  <a:gd name="T21" fmla="*/ 40 h 266"/>
                  <a:gd name="T22" fmla="*/ 920 w 982"/>
                  <a:gd name="T23" fmla="*/ 33 h 266"/>
                  <a:gd name="T24" fmla="*/ 950 w 982"/>
                  <a:gd name="T25" fmla="*/ 26 h 266"/>
                  <a:gd name="T26" fmla="*/ 965 w 982"/>
                  <a:gd name="T27" fmla="*/ 20 h 266"/>
                  <a:gd name="T28" fmla="*/ 976 w 982"/>
                  <a:gd name="T29" fmla="*/ 12 h 266"/>
                  <a:gd name="T30" fmla="*/ 982 w 982"/>
                  <a:gd name="T31" fmla="*/ 4 h 266"/>
                  <a:gd name="T32" fmla="*/ 982 w 982"/>
                  <a:gd name="T33" fmla="*/ 49 h 266"/>
                  <a:gd name="T34" fmla="*/ 980 w 982"/>
                  <a:gd name="T35" fmla="*/ 72 h 266"/>
                  <a:gd name="T36" fmla="*/ 971 w 982"/>
                  <a:gd name="T37" fmla="*/ 95 h 266"/>
                  <a:gd name="T38" fmla="*/ 958 w 982"/>
                  <a:gd name="T39" fmla="*/ 116 h 266"/>
                  <a:gd name="T40" fmla="*/ 941 w 982"/>
                  <a:gd name="T41" fmla="*/ 137 h 266"/>
                  <a:gd name="T42" fmla="*/ 920 w 982"/>
                  <a:gd name="T43" fmla="*/ 157 h 266"/>
                  <a:gd name="T44" fmla="*/ 895 w 982"/>
                  <a:gd name="T45" fmla="*/ 174 h 266"/>
                  <a:gd name="T46" fmla="*/ 866 w 982"/>
                  <a:gd name="T47" fmla="*/ 191 h 266"/>
                  <a:gd name="T48" fmla="*/ 835 w 982"/>
                  <a:gd name="T49" fmla="*/ 206 h 266"/>
                  <a:gd name="T50" fmla="*/ 803 w 982"/>
                  <a:gd name="T51" fmla="*/ 219 h 266"/>
                  <a:gd name="T52" fmla="*/ 769 w 982"/>
                  <a:gd name="T53" fmla="*/ 231 h 266"/>
                  <a:gd name="T54" fmla="*/ 697 w 982"/>
                  <a:gd name="T55" fmla="*/ 250 h 266"/>
                  <a:gd name="T56" fmla="*/ 625 w 982"/>
                  <a:gd name="T57" fmla="*/ 262 h 266"/>
                  <a:gd name="T58" fmla="*/ 556 w 982"/>
                  <a:gd name="T59" fmla="*/ 266 h 266"/>
                  <a:gd name="T60" fmla="*/ 506 w 982"/>
                  <a:gd name="T61" fmla="*/ 265 h 266"/>
                  <a:gd name="T62" fmla="*/ 455 w 982"/>
                  <a:gd name="T63" fmla="*/ 262 h 266"/>
                  <a:gd name="T64" fmla="*/ 357 w 982"/>
                  <a:gd name="T65" fmla="*/ 250 h 266"/>
                  <a:gd name="T66" fmla="*/ 309 w 982"/>
                  <a:gd name="T67" fmla="*/ 241 h 266"/>
                  <a:gd name="T68" fmla="*/ 263 w 982"/>
                  <a:gd name="T69" fmla="*/ 231 h 266"/>
                  <a:gd name="T70" fmla="*/ 219 w 982"/>
                  <a:gd name="T71" fmla="*/ 219 h 266"/>
                  <a:gd name="T72" fmla="*/ 178 w 982"/>
                  <a:gd name="T73" fmla="*/ 206 h 266"/>
                  <a:gd name="T74" fmla="*/ 140 w 982"/>
                  <a:gd name="T75" fmla="*/ 191 h 266"/>
                  <a:gd name="T76" fmla="*/ 106 w 982"/>
                  <a:gd name="T77" fmla="*/ 174 h 266"/>
                  <a:gd name="T78" fmla="*/ 75 w 982"/>
                  <a:gd name="T79" fmla="*/ 157 h 266"/>
                  <a:gd name="T80" fmla="*/ 50 w 982"/>
                  <a:gd name="T81" fmla="*/ 137 h 266"/>
                  <a:gd name="T82" fmla="*/ 28 w 982"/>
                  <a:gd name="T83" fmla="*/ 116 h 266"/>
                  <a:gd name="T84" fmla="*/ 12 w 982"/>
                  <a:gd name="T85" fmla="*/ 95 h 266"/>
                  <a:gd name="T86" fmla="*/ 3 w 982"/>
                  <a:gd name="T87" fmla="*/ 72 h 266"/>
                  <a:gd name="T88" fmla="*/ 0 w 982"/>
                  <a:gd name="T89" fmla="*/ 49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82" h="266">
                    <a:moveTo>
                      <a:pt x="0" y="0"/>
                    </a:moveTo>
                    <a:lnTo>
                      <a:pt x="0" y="4"/>
                    </a:lnTo>
                    <a:lnTo>
                      <a:pt x="3" y="8"/>
                    </a:lnTo>
                    <a:lnTo>
                      <a:pt x="7" y="12"/>
                    </a:lnTo>
                    <a:lnTo>
                      <a:pt x="12" y="16"/>
                    </a:lnTo>
                    <a:lnTo>
                      <a:pt x="19" y="20"/>
                    </a:lnTo>
                    <a:lnTo>
                      <a:pt x="28" y="23"/>
                    </a:lnTo>
                    <a:lnTo>
                      <a:pt x="38" y="26"/>
                    </a:lnTo>
                    <a:lnTo>
                      <a:pt x="50" y="29"/>
                    </a:lnTo>
                    <a:lnTo>
                      <a:pt x="75" y="33"/>
                    </a:lnTo>
                    <a:lnTo>
                      <a:pt x="106" y="37"/>
                    </a:lnTo>
                    <a:lnTo>
                      <a:pt x="140" y="40"/>
                    </a:lnTo>
                    <a:lnTo>
                      <a:pt x="178" y="43"/>
                    </a:lnTo>
                    <a:lnTo>
                      <a:pt x="263" y="46"/>
                    </a:lnTo>
                    <a:lnTo>
                      <a:pt x="357" y="48"/>
                    </a:lnTo>
                    <a:lnTo>
                      <a:pt x="455" y="49"/>
                    </a:lnTo>
                    <a:lnTo>
                      <a:pt x="556" y="49"/>
                    </a:lnTo>
                    <a:lnTo>
                      <a:pt x="625" y="49"/>
                    </a:lnTo>
                    <a:lnTo>
                      <a:pt x="697" y="48"/>
                    </a:lnTo>
                    <a:lnTo>
                      <a:pt x="769" y="46"/>
                    </a:lnTo>
                    <a:lnTo>
                      <a:pt x="835" y="43"/>
                    </a:lnTo>
                    <a:lnTo>
                      <a:pt x="866" y="40"/>
                    </a:lnTo>
                    <a:lnTo>
                      <a:pt x="895" y="37"/>
                    </a:lnTo>
                    <a:lnTo>
                      <a:pt x="920" y="33"/>
                    </a:lnTo>
                    <a:lnTo>
                      <a:pt x="941" y="29"/>
                    </a:lnTo>
                    <a:lnTo>
                      <a:pt x="950" y="26"/>
                    </a:lnTo>
                    <a:lnTo>
                      <a:pt x="958" y="23"/>
                    </a:lnTo>
                    <a:lnTo>
                      <a:pt x="965" y="20"/>
                    </a:lnTo>
                    <a:lnTo>
                      <a:pt x="971" y="16"/>
                    </a:lnTo>
                    <a:lnTo>
                      <a:pt x="976" y="12"/>
                    </a:lnTo>
                    <a:lnTo>
                      <a:pt x="980" y="8"/>
                    </a:lnTo>
                    <a:lnTo>
                      <a:pt x="982" y="4"/>
                    </a:lnTo>
                    <a:lnTo>
                      <a:pt x="982" y="0"/>
                    </a:lnTo>
                    <a:lnTo>
                      <a:pt x="982" y="49"/>
                    </a:lnTo>
                    <a:lnTo>
                      <a:pt x="982" y="61"/>
                    </a:lnTo>
                    <a:lnTo>
                      <a:pt x="980" y="72"/>
                    </a:lnTo>
                    <a:lnTo>
                      <a:pt x="976" y="84"/>
                    </a:lnTo>
                    <a:lnTo>
                      <a:pt x="971" y="95"/>
                    </a:lnTo>
                    <a:lnTo>
                      <a:pt x="965" y="106"/>
                    </a:lnTo>
                    <a:lnTo>
                      <a:pt x="958" y="116"/>
                    </a:lnTo>
                    <a:lnTo>
                      <a:pt x="950" y="127"/>
                    </a:lnTo>
                    <a:lnTo>
                      <a:pt x="941" y="137"/>
                    </a:lnTo>
                    <a:lnTo>
                      <a:pt x="931" y="147"/>
                    </a:lnTo>
                    <a:lnTo>
                      <a:pt x="920" y="157"/>
                    </a:lnTo>
                    <a:lnTo>
                      <a:pt x="907" y="166"/>
                    </a:lnTo>
                    <a:lnTo>
                      <a:pt x="895" y="174"/>
                    </a:lnTo>
                    <a:lnTo>
                      <a:pt x="881" y="183"/>
                    </a:lnTo>
                    <a:lnTo>
                      <a:pt x="866" y="191"/>
                    </a:lnTo>
                    <a:lnTo>
                      <a:pt x="851" y="198"/>
                    </a:lnTo>
                    <a:lnTo>
                      <a:pt x="835" y="206"/>
                    </a:lnTo>
                    <a:lnTo>
                      <a:pt x="819" y="213"/>
                    </a:lnTo>
                    <a:lnTo>
                      <a:pt x="803" y="219"/>
                    </a:lnTo>
                    <a:lnTo>
                      <a:pt x="786" y="225"/>
                    </a:lnTo>
                    <a:lnTo>
                      <a:pt x="769" y="231"/>
                    </a:lnTo>
                    <a:lnTo>
                      <a:pt x="733" y="241"/>
                    </a:lnTo>
                    <a:lnTo>
                      <a:pt x="697" y="250"/>
                    </a:lnTo>
                    <a:lnTo>
                      <a:pt x="661" y="257"/>
                    </a:lnTo>
                    <a:lnTo>
                      <a:pt x="625" y="262"/>
                    </a:lnTo>
                    <a:lnTo>
                      <a:pt x="589" y="265"/>
                    </a:lnTo>
                    <a:lnTo>
                      <a:pt x="556" y="266"/>
                    </a:lnTo>
                    <a:lnTo>
                      <a:pt x="531" y="265"/>
                    </a:lnTo>
                    <a:lnTo>
                      <a:pt x="506" y="265"/>
                    </a:lnTo>
                    <a:lnTo>
                      <a:pt x="481" y="263"/>
                    </a:lnTo>
                    <a:lnTo>
                      <a:pt x="455" y="262"/>
                    </a:lnTo>
                    <a:lnTo>
                      <a:pt x="406" y="257"/>
                    </a:lnTo>
                    <a:lnTo>
                      <a:pt x="357" y="250"/>
                    </a:lnTo>
                    <a:lnTo>
                      <a:pt x="333" y="246"/>
                    </a:lnTo>
                    <a:lnTo>
                      <a:pt x="309" y="241"/>
                    </a:lnTo>
                    <a:lnTo>
                      <a:pt x="285" y="237"/>
                    </a:lnTo>
                    <a:lnTo>
                      <a:pt x="263" y="231"/>
                    </a:lnTo>
                    <a:lnTo>
                      <a:pt x="241" y="225"/>
                    </a:lnTo>
                    <a:lnTo>
                      <a:pt x="219" y="219"/>
                    </a:lnTo>
                    <a:lnTo>
                      <a:pt x="199" y="213"/>
                    </a:lnTo>
                    <a:lnTo>
                      <a:pt x="178" y="206"/>
                    </a:lnTo>
                    <a:lnTo>
                      <a:pt x="158" y="198"/>
                    </a:lnTo>
                    <a:lnTo>
                      <a:pt x="140" y="191"/>
                    </a:lnTo>
                    <a:lnTo>
                      <a:pt x="122" y="183"/>
                    </a:lnTo>
                    <a:lnTo>
                      <a:pt x="106" y="174"/>
                    </a:lnTo>
                    <a:lnTo>
                      <a:pt x="90" y="166"/>
                    </a:lnTo>
                    <a:lnTo>
                      <a:pt x="75" y="157"/>
                    </a:lnTo>
                    <a:lnTo>
                      <a:pt x="62" y="147"/>
                    </a:lnTo>
                    <a:lnTo>
                      <a:pt x="50" y="137"/>
                    </a:lnTo>
                    <a:lnTo>
                      <a:pt x="38" y="127"/>
                    </a:lnTo>
                    <a:lnTo>
                      <a:pt x="28" y="116"/>
                    </a:lnTo>
                    <a:lnTo>
                      <a:pt x="19" y="106"/>
                    </a:lnTo>
                    <a:lnTo>
                      <a:pt x="12" y="95"/>
                    </a:lnTo>
                    <a:lnTo>
                      <a:pt x="7" y="84"/>
                    </a:lnTo>
                    <a:lnTo>
                      <a:pt x="3" y="72"/>
                    </a:lnTo>
                    <a:lnTo>
                      <a:pt x="0" y="61"/>
                    </a:lnTo>
                    <a:lnTo>
                      <a:pt x="0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86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53" name="Freeform 165"/>
              <p:cNvSpPr>
                <a:spLocks/>
              </p:cNvSpPr>
              <p:nvPr/>
            </p:nvSpPr>
            <p:spPr bwMode="auto">
              <a:xfrm>
                <a:off x="614280" y="2740545"/>
                <a:ext cx="87313" cy="19050"/>
              </a:xfrm>
              <a:custGeom>
                <a:avLst/>
                <a:gdLst>
                  <a:gd name="T0" fmla="*/ 773 w 773"/>
                  <a:gd name="T1" fmla="*/ 26 h 169"/>
                  <a:gd name="T2" fmla="*/ 769 w 773"/>
                  <a:gd name="T3" fmla="*/ 17 h 169"/>
                  <a:gd name="T4" fmla="*/ 759 w 773"/>
                  <a:gd name="T5" fmla="*/ 10 h 169"/>
                  <a:gd name="T6" fmla="*/ 742 w 773"/>
                  <a:gd name="T7" fmla="*/ 6 h 169"/>
                  <a:gd name="T8" fmla="*/ 702 w 773"/>
                  <a:gd name="T9" fmla="*/ 1 h 169"/>
                  <a:gd name="T10" fmla="*/ 616 w 773"/>
                  <a:gd name="T11" fmla="*/ 0 h 169"/>
                  <a:gd name="T12" fmla="*/ 455 w 773"/>
                  <a:gd name="T13" fmla="*/ 0 h 169"/>
                  <a:gd name="T14" fmla="*/ 263 w 773"/>
                  <a:gd name="T15" fmla="*/ 1 h 169"/>
                  <a:gd name="T16" fmla="*/ 140 w 773"/>
                  <a:gd name="T17" fmla="*/ 6 h 169"/>
                  <a:gd name="T18" fmla="*/ 75 w 773"/>
                  <a:gd name="T19" fmla="*/ 10 h 169"/>
                  <a:gd name="T20" fmla="*/ 28 w 773"/>
                  <a:gd name="T21" fmla="*/ 17 h 169"/>
                  <a:gd name="T22" fmla="*/ 7 w 773"/>
                  <a:gd name="T23" fmla="*/ 24 h 169"/>
                  <a:gd name="T24" fmla="*/ 0 w 773"/>
                  <a:gd name="T25" fmla="*/ 29 h 169"/>
                  <a:gd name="T26" fmla="*/ 0 w 773"/>
                  <a:gd name="T27" fmla="*/ 44 h 169"/>
                  <a:gd name="T28" fmla="*/ 7 w 773"/>
                  <a:gd name="T29" fmla="*/ 67 h 169"/>
                  <a:gd name="T30" fmla="*/ 19 w 773"/>
                  <a:gd name="T31" fmla="*/ 86 h 169"/>
                  <a:gd name="T32" fmla="*/ 38 w 773"/>
                  <a:gd name="T33" fmla="*/ 104 h 169"/>
                  <a:gd name="T34" fmla="*/ 62 w 773"/>
                  <a:gd name="T35" fmla="*/ 118 h 169"/>
                  <a:gd name="T36" fmla="*/ 90 w 773"/>
                  <a:gd name="T37" fmla="*/ 130 h 169"/>
                  <a:gd name="T38" fmla="*/ 122 w 773"/>
                  <a:gd name="T39" fmla="*/ 140 h 169"/>
                  <a:gd name="T40" fmla="*/ 158 w 773"/>
                  <a:gd name="T41" fmla="*/ 148 h 169"/>
                  <a:gd name="T42" fmla="*/ 219 w 773"/>
                  <a:gd name="T43" fmla="*/ 157 h 169"/>
                  <a:gd name="T44" fmla="*/ 309 w 773"/>
                  <a:gd name="T45" fmla="*/ 165 h 169"/>
                  <a:gd name="T46" fmla="*/ 455 w 773"/>
                  <a:gd name="T47" fmla="*/ 169 h 169"/>
                  <a:gd name="T48" fmla="*/ 616 w 773"/>
                  <a:gd name="T49" fmla="*/ 169 h 169"/>
                  <a:gd name="T50" fmla="*/ 685 w 773"/>
                  <a:gd name="T51" fmla="*/ 165 h 169"/>
                  <a:gd name="T52" fmla="*/ 710 w 773"/>
                  <a:gd name="T53" fmla="*/ 160 h 169"/>
                  <a:gd name="T54" fmla="*/ 724 w 773"/>
                  <a:gd name="T55" fmla="*/ 155 h 169"/>
                  <a:gd name="T56" fmla="*/ 736 w 773"/>
                  <a:gd name="T57" fmla="*/ 148 h 169"/>
                  <a:gd name="T58" fmla="*/ 747 w 773"/>
                  <a:gd name="T59" fmla="*/ 140 h 169"/>
                  <a:gd name="T60" fmla="*/ 755 w 773"/>
                  <a:gd name="T61" fmla="*/ 130 h 169"/>
                  <a:gd name="T62" fmla="*/ 762 w 773"/>
                  <a:gd name="T63" fmla="*/ 118 h 169"/>
                  <a:gd name="T64" fmla="*/ 769 w 773"/>
                  <a:gd name="T65" fmla="*/ 95 h 169"/>
                  <a:gd name="T66" fmla="*/ 773 w 773"/>
                  <a:gd name="T67" fmla="*/ 56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73" h="169">
                    <a:moveTo>
                      <a:pt x="773" y="32"/>
                    </a:moveTo>
                    <a:lnTo>
                      <a:pt x="773" y="26"/>
                    </a:lnTo>
                    <a:lnTo>
                      <a:pt x="771" y="21"/>
                    </a:lnTo>
                    <a:lnTo>
                      <a:pt x="769" y="17"/>
                    </a:lnTo>
                    <a:lnTo>
                      <a:pt x="764" y="13"/>
                    </a:lnTo>
                    <a:lnTo>
                      <a:pt x="759" y="10"/>
                    </a:lnTo>
                    <a:lnTo>
                      <a:pt x="752" y="8"/>
                    </a:lnTo>
                    <a:lnTo>
                      <a:pt x="742" y="6"/>
                    </a:lnTo>
                    <a:lnTo>
                      <a:pt x="730" y="4"/>
                    </a:lnTo>
                    <a:lnTo>
                      <a:pt x="702" y="1"/>
                    </a:lnTo>
                    <a:lnTo>
                      <a:pt x="664" y="0"/>
                    </a:lnTo>
                    <a:lnTo>
                      <a:pt x="616" y="0"/>
                    </a:lnTo>
                    <a:lnTo>
                      <a:pt x="556" y="0"/>
                    </a:lnTo>
                    <a:lnTo>
                      <a:pt x="455" y="0"/>
                    </a:lnTo>
                    <a:lnTo>
                      <a:pt x="357" y="0"/>
                    </a:lnTo>
                    <a:lnTo>
                      <a:pt x="263" y="1"/>
                    </a:lnTo>
                    <a:lnTo>
                      <a:pt x="178" y="4"/>
                    </a:lnTo>
                    <a:lnTo>
                      <a:pt x="140" y="6"/>
                    </a:lnTo>
                    <a:lnTo>
                      <a:pt x="106" y="8"/>
                    </a:lnTo>
                    <a:lnTo>
                      <a:pt x="75" y="10"/>
                    </a:lnTo>
                    <a:lnTo>
                      <a:pt x="50" y="13"/>
                    </a:lnTo>
                    <a:lnTo>
                      <a:pt x="28" y="17"/>
                    </a:lnTo>
                    <a:lnTo>
                      <a:pt x="12" y="21"/>
                    </a:lnTo>
                    <a:lnTo>
                      <a:pt x="7" y="24"/>
                    </a:lnTo>
                    <a:lnTo>
                      <a:pt x="3" y="26"/>
                    </a:lnTo>
                    <a:lnTo>
                      <a:pt x="0" y="29"/>
                    </a:lnTo>
                    <a:lnTo>
                      <a:pt x="0" y="32"/>
                    </a:lnTo>
                    <a:lnTo>
                      <a:pt x="0" y="44"/>
                    </a:lnTo>
                    <a:lnTo>
                      <a:pt x="3" y="56"/>
                    </a:lnTo>
                    <a:lnTo>
                      <a:pt x="7" y="67"/>
                    </a:lnTo>
                    <a:lnTo>
                      <a:pt x="12" y="77"/>
                    </a:lnTo>
                    <a:lnTo>
                      <a:pt x="19" y="86"/>
                    </a:lnTo>
                    <a:lnTo>
                      <a:pt x="28" y="95"/>
                    </a:lnTo>
                    <a:lnTo>
                      <a:pt x="38" y="104"/>
                    </a:lnTo>
                    <a:lnTo>
                      <a:pt x="50" y="111"/>
                    </a:lnTo>
                    <a:lnTo>
                      <a:pt x="62" y="118"/>
                    </a:lnTo>
                    <a:lnTo>
                      <a:pt x="75" y="125"/>
                    </a:lnTo>
                    <a:lnTo>
                      <a:pt x="90" y="130"/>
                    </a:lnTo>
                    <a:lnTo>
                      <a:pt x="106" y="136"/>
                    </a:lnTo>
                    <a:lnTo>
                      <a:pt x="122" y="140"/>
                    </a:lnTo>
                    <a:lnTo>
                      <a:pt x="140" y="145"/>
                    </a:lnTo>
                    <a:lnTo>
                      <a:pt x="158" y="148"/>
                    </a:lnTo>
                    <a:lnTo>
                      <a:pt x="178" y="152"/>
                    </a:lnTo>
                    <a:lnTo>
                      <a:pt x="219" y="157"/>
                    </a:lnTo>
                    <a:lnTo>
                      <a:pt x="263" y="162"/>
                    </a:lnTo>
                    <a:lnTo>
                      <a:pt x="309" y="165"/>
                    </a:lnTo>
                    <a:lnTo>
                      <a:pt x="357" y="167"/>
                    </a:lnTo>
                    <a:lnTo>
                      <a:pt x="455" y="169"/>
                    </a:lnTo>
                    <a:lnTo>
                      <a:pt x="556" y="169"/>
                    </a:lnTo>
                    <a:lnTo>
                      <a:pt x="616" y="169"/>
                    </a:lnTo>
                    <a:lnTo>
                      <a:pt x="664" y="167"/>
                    </a:lnTo>
                    <a:lnTo>
                      <a:pt x="685" y="165"/>
                    </a:lnTo>
                    <a:lnTo>
                      <a:pt x="702" y="162"/>
                    </a:lnTo>
                    <a:lnTo>
                      <a:pt x="710" y="160"/>
                    </a:lnTo>
                    <a:lnTo>
                      <a:pt x="717" y="157"/>
                    </a:lnTo>
                    <a:lnTo>
                      <a:pt x="724" y="155"/>
                    </a:lnTo>
                    <a:lnTo>
                      <a:pt x="730" y="152"/>
                    </a:lnTo>
                    <a:lnTo>
                      <a:pt x="736" y="148"/>
                    </a:lnTo>
                    <a:lnTo>
                      <a:pt x="742" y="145"/>
                    </a:lnTo>
                    <a:lnTo>
                      <a:pt x="747" y="140"/>
                    </a:lnTo>
                    <a:lnTo>
                      <a:pt x="752" y="136"/>
                    </a:lnTo>
                    <a:lnTo>
                      <a:pt x="755" y="130"/>
                    </a:lnTo>
                    <a:lnTo>
                      <a:pt x="759" y="125"/>
                    </a:lnTo>
                    <a:lnTo>
                      <a:pt x="762" y="118"/>
                    </a:lnTo>
                    <a:lnTo>
                      <a:pt x="764" y="111"/>
                    </a:lnTo>
                    <a:lnTo>
                      <a:pt x="769" y="95"/>
                    </a:lnTo>
                    <a:lnTo>
                      <a:pt x="771" y="77"/>
                    </a:lnTo>
                    <a:lnTo>
                      <a:pt x="773" y="56"/>
                    </a:lnTo>
                    <a:lnTo>
                      <a:pt x="773" y="32"/>
                    </a:lnTo>
                    <a:close/>
                  </a:path>
                </a:pathLst>
              </a:custGeom>
              <a:solidFill>
                <a:srgbClr val="B4C5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54" name="Freeform 166"/>
              <p:cNvSpPr>
                <a:spLocks/>
              </p:cNvSpPr>
              <p:nvPr/>
            </p:nvSpPr>
            <p:spPr bwMode="auto">
              <a:xfrm>
                <a:off x="614280" y="2745308"/>
                <a:ext cx="87313" cy="25400"/>
              </a:xfrm>
              <a:custGeom>
                <a:avLst/>
                <a:gdLst>
                  <a:gd name="T0" fmla="*/ 0 w 773"/>
                  <a:gd name="T1" fmla="*/ 12 h 226"/>
                  <a:gd name="T2" fmla="*/ 7 w 773"/>
                  <a:gd name="T3" fmla="*/ 35 h 226"/>
                  <a:gd name="T4" fmla="*/ 19 w 773"/>
                  <a:gd name="T5" fmla="*/ 54 h 226"/>
                  <a:gd name="T6" fmla="*/ 38 w 773"/>
                  <a:gd name="T7" fmla="*/ 72 h 226"/>
                  <a:gd name="T8" fmla="*/ 62 w 773"/>
                  <a:gd name="T9" fmla="*/ 86 h 226"/>
                  <a:gd name="T10" fmla="*/ 90 w 773"/>
                  <a:gd name="T11" fmla="*/ 98 h 226"/>
                  <a:gd name="T12" fmla="*/ 122 w 773"/>
                  <a:gd name="T13" fmla="*/ 108 h 226"/>
                  <a:gd name="T14" fmla="*/ 158 w 773"/>
                  <a:gd name="T15" fmla="*/ 116 h 226"/>
                  <a:gd name="T16" fmla="*/ 219 w 773"/>
                  <a:gd name="T17" fmla="*/ 125 h 226"/>
                  <a:gd name="T18" fmla="*/ 309 w 773"/>
                  <a:gd name="T19" fmla="*/ 133 h 226"/>
                  <a:gd name="T20" fmla="*/ 455 w 773"/>
                  <a:gd name="T21" fmla="*/ 137 h 226"/>
                  <a:gd name="T22" fmla="*/ 616 w 773"/>
                  <a:gd name="T23" fmla="*/ 137 h 226"/>
                  <a:gd name="T24" fmla="*/ 685 w 773"/>
                  <a:gd name="T25" fmla="*/ 133 h 226"/>
                  <a:gd name="T26" fmla="*/ 710 w 773"/>
                  <a:gd name="T27" fmla="*/ 128 h 226"/>
                  <a:gd name="T28" fmla="*/ 724 w 773"/>
                  <a:gd name="T29" fmla="*/ 123 h 226"/>
                  <a:gd name="T30" fmla="*/ 736 w 773"/>
                  <a:gd name="T31" fmla="*/ 116 h 226"/>
                  <a:gd name="T32" fmla="*/ 747 w 773"/>
                  <a:gd name="T33" fmla="*/ 108 h 226"/>
                  <a:gd name="T34" fmla="*/ 755 w 773"/>
                  <a:gd name="T35" fmla="*/ 98 h 226"/>
                  <a:gd name="T36" fmla="*/ 762 w 773"/>
                  <a:gd name="T37" fmla="*/ 86 h 226"/>
                  <a:gd name="T38" fmla="*/ 769 w 773"/>
                  <a:gd name="T39" fmla="*/ 63 h 226"/>
                  <a:gd name="T40" fmla="*/ 773 w 773"/>
                  <a:gd name="T41" fmla="*/ 24 h 226"/>
                  <a:gd name="T42" fmla="*/ 773 w 773"/>
                  <a:gd name="T43" fmla="*/ 137 h 226"/>
                  <a:gd name="T44" fmla="*/ 771 w 773"/>
                  <a:gd name="T45" fmla="*/ 152 h 226"/>
                  <a:gd name="T46" fmla="*/ 764 w 773"/>
                  <a:gd name="T47" fmla="*/ 167 h 226"/>
                  <a:gd name="T48" fmla="*/ 752 w 773"/>
                  <a:gd name="T49" fmla="*/ 182 h 226"/>
                  <a:gd name="T50" fmla="*/ 730 w 773"/>
                  <a:gd name="T51" fmla="*/ 197 h 226"/>
                  <a:gd name="T52" fmla="*/ 702 w 773"/>
                  <a:gd name="T53" fmla="*/ 208 h 226"/>
                  <a:gd name="T54" fmla="*/ 664 w 773"/>
                  <a:gd name="T55" fmla="*/ 218 h 226"/>
                  <a:gd name="T56" fmla="*/ 616 w 773"/>
                  <a:gd name="T57" fmla="*/ 224 h 226"/>
                  <a:gd name="T58" fmla="*/ 556 w 773"/>
                  <a:gd name="T59" fmla="*/ 226 h 226"/>
                  <a:gd name="T60" fmla="*/ 455 w 773"/>
                  <a:gd name="T61" fmla="*/ 224 h 226"/>
                  <a:gd name="T62" fmla="*/ 357 w 773"/>
                  <a:gd name="T63" fmla="*/ 218 h 226"/>
                  <a:gd name="T64" fmla="*/ 263 w 773"/>
                  <a:gd name="T65" fmla="*/ 208 h 226"/>
                  <a:gd name="T66" fmla="*/ 178 w 773"/>
                  <a:gd name="T67" fmla="*/ 197 h 226"/>
                  <a:gd name="T68" fmla="*/ 106 w 773"/>
                  <a:gd name="T69" fmla="*/ 182 h 226"/>
                  <a:gd name="T70" fmla="*/ 50 w 773"/>
                  <a:gd name="T71" fmla="*/ 167 h 226"/>
                  <a:gd name="T72" fmla="*/ 28 w 773"/>
                  <a:gd name="T73" fmla="*/ 160 h 226"/>
                  <a:gd name="T74" fmla="*/ 12 w 773"/>
                  <a:gd name="T75" fmla="*/ 152 h 226"/>
                  <a:gd name="T76" fmla="*/ 3 w 773"/>
                  <a:gd name="T77" fmla="*/ 144 h 226"/>
                  <a:gd name="T78" fmla="*/ 0 w 773"/>
                  <a:gd name="T79" fmla="*/ 137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73" h="226">
                    <a:moveTo>
                      <a:pt x="0" y="0"/>
                    </a:moveTo>
                    <a:lnTo>
                      <a:pt x="0" y="12"/>
                    </a:lnTo>
                    <a:lnTo>
                      <a:pt x="3" y="24"/>
                    </a:lnTo>
                    <a:lnTo>
                      <a:pt x="7" y="35"/>
                    </a:lnTo>
                    <a:lnTo>
                      <a:pt x="12" y="45"/>
                    </a:lnTo>
                    <a:lnTo>
                      <a:pt x="19" y="54"/>
                    </a:lnTo>
                    <a:lnTo>
                      <a:pt x="28" y="63"/>
                    </a:lnTo>
                    <a:lnTo>
                      <a:pt x="38" y="72"/>
                    </a:lnTo>
                    <a:lnTo>
                      <a:pt x="50" y="79"/>
                    </a:lnTo>
                    <a:lnTo>
                      <a:pt x="62" y="86"/>
                    </a:lnTo>
                    <a:lnTo>
                      <a:pt x="75" y="93"/>
                    </a:lnTo>
                    <a:lnTo>
                      <a:pt x="90" y="98"/>
                    </a:lnTo>
                    <a:lnTo>
                      <a:pt x="106" y="104"/>
                    </a:lnTo>
                    <a:lnTo>
                      <a:pt x="122" y="108"/>
                    </a:lnTo>
                    <a:lnTo>
                      <a:pt x="140" y="113"/>
                    </a:lnTo>
                    <a:lnTo>
                      <a:pt x="158" y="116"/>
                    </a:lnTo>
                    <a:lnTo>
                      <a:pt x="178" y="120"/>
                    </a:lnTo>
                    <a:lnTo>
                      <a:pt x="219" y="125"/>
                    </a:lnTo>
                    <a:lnTo>
                      <a:pt x="263" y="130"/>
                    </a:lnTo>
                    <a:lnTo>
                      <a:pt x="309" y="133"/>
                    </a:lnTo>
                    <a:lnTo>
                      <a:pt x="357" y="135"/>
                    </a:lnTo>
                    <a:lnTo>
                      <a:pt x="455" y="137"/>
                    </a:lnTo>
                    <a:lnTo>
                      <a:pt x="556" y="137"/>
                    </a:lnTo>
                    <a:lnTo>
                      <a:pt x="616" y="137"/>
                    </a:lnTo>
                    <a:lnTo>
                      <a:pt x="664" y="135"/>
                    </a:lnTo>
                    <a:lnTo>
                      <a:pt x="685" y="133"/>
                    </a:lnTo>
                    <a:lnTo>
                      <a:pt x="702" y="130"/>
                    </a:lnTo>
                    <a:lnTo>
                      <a:pt x="710" y="128"/>
                    </a:lnTo>
                    <a:lnTo>
                      <a:pt x="717" y="125"/>
                    </a:lnTo>
                    <a:lnTo>
                      <a:pt x="724" y="123"/>
                    </a:lnTo>
                    <a:lnTo>
                      <a:pt x="730" y="120"/>
                    </a:lnTo>
                    <a:lnTo>
                      <a:pt x="736" y="116"/>
                    </a:lnTo>
                    <a:lnTo>
                      <a:pt x="742" y="113"/>
                    </a:lnTo>
                    <a:lnTo>
                      <a:pt x="747" y="108"/>
                    </a:lnTo>
                    <a:lnTo>
                      <a:pt x="752" y="104"/>
                    </a:lnTo>
                    <a:lnTo>
                      <a:pt x="755" y="98"/>
                    </a:lnTo>
                    <a:lnTo>
                      <a:pt x="759" y="93"/>
                    </a:lnTo>
                    <a:lnTo>
                      <a:pt x="762" y="86"/>
                    </a:lnTo>
                    <a:lnTo>
                      <a:pt x="764" y="79"/>
                    </a:lnTo>
                    <a:lnTo>
                      <a:pt x="769" y="63"/>
                    </a:lnTo>
                    <a:lnTo>
                      <a:pt x="771" y="45"/>
                    </a:lnTo>
                    <a:lnTo>
                      <a:pt x="773" y="24"/>
                    </a:lnTo>
                    <a:lnTo>
                      <a:pt x="773" y="0"/>
                    </a:lnTo>
                    <a:lnTo>
                      <a:pt x="773" y="137"/>
                    </a:lnTo>
                    <a:lnTo>
                      <a:pt x="773" y="144"/>
                    </a:lnTo>
                    <a:lnTo>
                      <a:pt x="771" y="152"/>
                    </a:lnTo>
                    <a:lnTo>
                      <a:pt x="769" y="160"/>
                    </a:lnTo>
                    <a:lnTo>
                      <a:pt x="764" y="167"/>
                    </a:lnTo>
                    <a:lnTo>
                      <a:pt x="759" y="175"/>
                    </a:lnTo>
                    <a:lnTo>
                      <a:pt x="752" y="182"/>
                    </a:lnTo>
                    <a:lnTo>
                      <a:pt x="742" y="189"/>
                    </a:lnTo>
                    <a:lnTo>
                      <a:pt x="730" y="197"/>
                    </a:lnTo>
                    <a:lnTo>
                      <a:pt x="717" y="203"/>
                    </a:lnTo>
                    <a:lnTo>
                      <a:pt x="702" y="208"/>
                    </a:lnTo>
                    <a:lnTo>
                      <a:pt x="685" y="213"/>
                    </a:lnTo>
                    <a:lnTo>
                      <a:pt x="664" y="218"/>
                    </a:lnTo>
                    <a:lnTo>
                      <a:pt x="642" y="221"/>
                    </a:lnTo>
                    <a:lnTo>
                      <a:pt x="616" y="224"/>
                    </a:lnTo>
                    <a:lnTo>
                      <a:pt x="587" y="225"/>
                    </a:lnTo>
                    <a:lnTo>
                      <a:pt x="556" y="226"/>
                    </a:lnTo>
                    <a:lnTo>
                      <a:pt x="506" y="225"/>
                    </a:lnTo>
                    <a:lnTo>
                      <a:pt x="455" y="224"/>
                    </a:lnTo>
                    <a:lnTo>
                      <a:pt x="406" y="221"/>
                    </a:lnTo>
                    <a:lnTo>
                      <a:pt x="357" y="218"/>
                    </a:lnTo>
                    <a:lnTo>
                      <a:pt x="309" y="213"/>
                    </a:lnTo>
                    <a:lnTo>
                      <a:pt x="263" y="208"/>
                    </a:lnTo>
                    <a:lnTo>
                      <a:pt x="219" y="203"/>
                    </a:lnTo>
                    <a:lnTo>
                      <a:pt x="178" y="197"/>
                    </a:lnTo>
                    <a:lnTo>
                      <a:pt x="140" y="189"/>
                    </a:lnTo>
                    <a:lnTo>
                      <a:pt x="106" y="182"/>
                    </a:lnTo>
                    <a:lnTo>
                      <a:pt x="75" y="175"/>
                    </a:lnTo>
                    <a:lnTo>
                      <a:pt x="50" y="167"/>
                    </a:lnTo>
                    <a:lnTo>
                      <a:pt x="38" y="164"/>
                    </a:lnTo>
                    <a:lnTo>
                      <a:pt x="28" y="160"/>
                    </a:lnTo>
                    <a:lnTo>
                      <a:pt x="19" y="156"/>
                    </a:lnTo>
                    <a:lnTo>
                      <a:pt x="12" y="152"/>
                    </a:lnTo>
                    <a:lnTo>
                      <a:pt x="7" y="148"/>
                    </a:lnTo>
                    <a:lnTo>
                      <a:pt x="3" y="144"/>
                    </a:lnTo>
                    <a:lnTo>
                      <a:pt x="0" y="141"/>
                    </a:lnTo>
                    <a:lnTo>
                      <a:pt x="0" y="1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86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  <p:sp>
            <p:nvSpPr>
              <p:cNvPr id="255" name="Freeform 176"/>
              <p:cNvSpPr>
                <a:spLocks/>
              </p:cNvSpPr>
              <p:nvPr/>
            </p:nvSpPr>
            <p:spPr bwMode="auto">
              <a:xfrm>
                <a:off x="740502" y="2178614"/>
                <a:ext cx="447122" cy="352901"/>
              </a:xfrm>
              <a:custGeom>
                <a:avLst/>
                <a:gdLst>
                  <a:gd name="T0" fmla="*/ 763 w 878"/>
                  <a:gd name="T1" fmla="*/ 717 h 912"/>
                  <a:gd name="T2" fmla="*/ 673 w 878"/>
                  <a:gd name="T3" fmla="*/ 763 h 912"/>
                  <a:gd name="T4" fmla="*/ 579 w 878"/>
                  <a:gd name="T5" fmla="*/ 784 h 912"/>
                  <a:gd name="T6" fmla="*/ 486 w 878"/>
                  <a:gd name="T7" fmla="*/ 777 h 912"/>
                  <a:gd name="T8" fmla="*/ 402 w 878"/>
                  <a:gd name="T9" fmla="*/ 742 h 912"/>
                  <a:gd name="T10" fmla="*/ 345 w 878"/>
                  <a:gd name="T11" fmla="*/ 693 h 912"/>
                  <a:gd name="T12" fmla="*/ 318 w 878"/>
                  <a:gd name="T13" fmla="*/ 659 h 912"/>
                  <a:gd name="T14" fmla="*/ 299 w 878"/>
                  <a:gd name="T15" fmla="*/ 623 h 912"/>
                  <a:gd name="T16" fmla="*/ 775 w 878"/>
                  <a:gd name="T17" fmla="*/ 483 h 912"/>
                  <a:gd name="T18" fmla="*/ 273 w 878"/>
                  <a:gd name="T19" fmla="*/ 483 h 912"/>
                  <a:gd name="T20" fmla="*/ 274 w 878"/>
                  <a:gd name="T21" fmla="*/ 469 h 912"/>
                  <a:gd name="T22" fmla="*/ 281 w 878"/>
                  <a:gd name="T23" fmla="*/ 430 h 912"/>
                  <a:gd name="T24" fmla="*/ 335 w 878"/>
                  <a:gd name="T25" fmla="*/ 302 h 912"/>
                  <a:gd name="T26" fmla="*/ 353 w 878"/>
                  <a:gd name="T27" fmla="*/ 278 h 912"/>
                  <a:gd name="T28" fmla="*/ 372 w 878"/>
                  <a:gd name="T29" fmla="*/ 255 h 912"/>
                  <a:gd name="T30" fmla="*/ 412 w 878"/>
                  <a:gd name="T31" fmla="*/ 215 h 912"/>
                  <a:gd name="T32" fmla="*/ 497 w 878"/>
                  <a:gd name="T33" fmla="*/ 161 h 912"/>
                  <a:gd name="T34" fmla="*/ 588 w 878"/>
                  <a:gd name="T35" fmla="*/ 132 h 912"/>
                  <a:gd name="T36" fmla="*/ 680 w 878"/>
                  <a:gd name="T37" fmla="*/ 129 h 912"/>
                  <a:gd name="T38" fmla="*/ 767 w 878"/>
                  <a:gd name="T39" fmla="*/ 152 h 912"/>
                  <a:gd name="T40" fmla="*/ 842 w 878"/>
                  <a:gd name="T41" fmla="*/ 202 h 912"/>
                  <a:gd name="T42" fmla="*/ 807 w 878"/>
                  <a:gd name="T43" fmla="*/ 30 h 912"/>
                  <a:gd name="T44" fmla="*/ 696 w 878"/>
                  <a:gd name="T45" fmla="*/ 2 h 912"/>
                  <a:gd name="T46" fmla="*/ 582 w 878"/>
                  <a:gd name="T47" fmla="*/ 3 h 912"/>
                  <a:gd name="T48" fmla="*/ 468 w 878"/>
                  <a:gd name="T49" fmla="*/ 34 h 912"/>
                  <a:gd name="T50" fmla="*/ 361 w 878"/>
                  <a:gd name="T51" fmla="*/ 94 h 912"/>
                  <a:gd name="T52" fmla="*/ 278 w 878"/>
                  <a:gd name="T53" fmla="*/ 167 h 912"/>
                  <a:gd name="T54" fmla="*/ 234 w 878"/>
                  <a:gd name="T55" fmla="*/ 222 h 912"/>
                  <a:gd name="T56" fmla="*/ 199 w 878"/>
                  <a:gd name="T57" fmla="*/ 281 h 912"/>
                  <a:gd name="T58" fmla="*/ 44 w 878"/>
                  <a:gd name="T59" fmla="*/ 430 h 912"/>
                  <a:gd name="T60" fmla="*/ 148 w 878"/>
                  <a:gd name="T61" fmla="*/ 456 h 912"/>
                  <a:gd name="T62" fmla="*/ 31 w 878"/>
                  <a:gd name="T63" fmla="*/ 483 h 912"/>
                  <a:gd name="T64" fmla="*/ 166 w 878"/>
                  <a:gd name="T65" fmla="*/ 635 h 912"/>
                  <a:gd name="T66" fmla="*/ 198 w 878"/>
                  <a:gd name="T67" fmla="*/ 709 h 912"/>
                  <a:gd name="T68" fmla="*/ 244 w 878"/>
                  <a:gd name="T69" fmla="*/ 775 h 912"/>
                  <a:gd name="T70" fmla="*/ 327 w 878"/>
                  <a:gd name="T71" fmla="*/ 846 h 912"/>
                  <a:gd name="T72" fmla="*/ 439 w 878"/>
                  <a:gd name="T73" fmla="*/ 897 h 912"/>
                  <a:gd name="T74" fmla="*/ 561 w 878"/>
                  <a:gd name="T75" fmla="*/ 912 h 912"/>
                  <a:gd name="T76" fmla="*/ 686 w 878"/>
                  <a:gd name="T77" fmla="*/ 894 h 912"/>
                  <a:gd name="T78" fmla="*/ 805 w 878"/>
                  <a:gd name="T79" fmla="*/ 842 h 912"/>
                  <a:gd name="T80" fmla="*/ 878 w 878"/>
                  <a:gd name="T81" fmla="*/ 591 h 912"/>
                  <a:gd name="T82" fmla="*/ 858 w 878"/>
                  <a:gd name="T83" fmla="*/ 624 h 912"/>
                  <a:gd name="T84" fmla="*/ 835 w 878"/>
                  <a:gd name="T85" fmla="*/ 653 h 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78" h="912">
                    <a:moveTo>
                      <a:pt x="817" y="671"/>
                    </a:moveTo>
                    <a:lnTo>
                      <a:pt x="791" y="695"/>
                    </a:lnTo>
                    <a:lnTo>
                      <a:pt x="763" y="717"/>
                    </a:lnTo>
                    <a:lnTo>
                      <a:pt x="734" y="736"/>
                    </a:lnTo>
                    <a:lnTo>
                      <a:pt x="703" y="751"/>
                    </a:lnTo>
                    <a:lnTo>
                      <a:pt x="673" y="763"/>
                    </a:lnTo>
                    <a:lnTo>
                      <a:pt x="642" y="774"/>
                    </a:lnTo>
                    <a:lnTo>
                      <a:pt x="610" y="779"/>
                    </a:lnTo>
                    <a:lnTo>
                      <a:pt x="579" y="784"/>
                    </a:lnTo>
                    <a:lnTo>
                      <a:pt x="548" y="784"/>
                    </a:lnTo>
                    <a:lnTo>
                      <a:pt x="516" y="782"/>
                    </a:lnTo>
                    <a:lnTo>
                      <a:pt x="486" y="777"/>
                    </a:lnTo>
                    <a:lnTo>
                      <a:pt x="458" y="768"/>
                    </a:lnTo>
                    <a:lnTo>
                      <a:pt x="429" y="756"/>
                    </a:lnTo>
                    <a:lnTo>
                      <a:pt x="402" y="742"/>
                    </a:lnTo>
                    <a:lnTo>
                      <a:pt x="377" y="724"/>
                    </a:lnTo>
                    <a:lnTo>
                      <a:pt x="354" y="703"/>
                    </a:lnTo>
                    <a:lnTo>
                      <a:pt x="345" y="693"/>
                    </a:lnTo>
                    <a:lnTo>
                      <a:pt x="335" y="683"/>
                    </a:lnTo>
                    <a:lnTo>
                      <a:pt x="326" y="671"/>
                    </a:lnTo>
                    <a:lnTo>
                      <a:pt x="318" y="659"/>
                    </a:lnTo>
                    <a:lnTo>
                      <a:pt x="311" y="648"/>
                    </a:lnTo>
                    <a:lnTo>
                      <a:pt x="304" y="635"/>
                    </a:lnTo>
                    <a:lnTo>
                      <a:pt x="299" y="623"/>
                    </a:lnTo>
                    <a:lnTo>
                      <a:pt x="293" y="610"/>
                    </a:lnTo>
                    <a:lnTo>
                      <a:pt x="745" y="610"/>
                    </a:lnTo>
                    <a:lnTo>
                      <a:pt x="775" y="483"/>
                    </a:lnTo>
                    <a:lnTo>
                      <a:pt x="273" y="483"/>
                    </a:lnTo>
                    <a:lnTo>
                      <a:pt x="273" y="483"/>
                    </a:lnTo>
                    <a:lnTo>
                      <a:pt x="273" y="483"/>
                    </a:lnTo>
                    <a:lnTo>
                      <a:pt x="273" y="483"/>
                    </a:lnTo>
                    <a:lnTo>
                      <a:pt x="273" y="483"/>
                    </a:lnTo>
                    <a:lnTo>
                      <a:pt x="274" y="469"/>
                    </a:lnTo>
                    <a:lnTo>
                      <a:pt x="275" y="456"/>
                    </a:lnTo>
                    <a:lnTo>
                      <a:pt x="278" y="443"/>
                    </a:lnTo>
                    <a:lnTo>
                      <a:pt x="281" y="430"/>
                    </a:lnTo>
                    <a:lnTo>
                      <a:pt x="787" y="430"/>
                    </a:lnTo>
                    <a:lnTo>
                      <a:pt x="817" y="302"/>
                    </a:lnTo>
                    <a:lnTo>
                      <a:pt x="335" y="302"/>
                    </a:lnTo>
                    <a:lnTo>
                      <a:pt x="341" y="294"/>
                    </a:lnTo>
                    <a:lnTo>
                      <a:pt x="347" y="286"/>
                    </a:lnTo>
                    <a:lnTo>
                      <a:pt x="353" y="278"/>
                    </a:lnTo>
                    <a:lnTo>
                      <a:pt x="360" y="270"/>
                    </a:lnTo>
                    <a:lnTo>
                      <a:pt x="365" y="263"/>
                    </a:lnTo>
                    <a:lnTo>
                      <a:pt x="372" y="255"/>
                    </a:lnTo>
                    <a:lnTo>
                      <a:pt x="379" y="247"/>
                    </a:lnTo>
                    <a:lnTo>
                      <a:pt x="386" y="240"/>
                    </a:lnTo>
                    <a:lnTo>
                      <a:pt x="412" y="215"/>
                    </a:lnTo>
                    <a:lnTo>
                      <a:pt x="439" y="195"/>
                    </a:lnTo>
                    <a:lnTo>
                      <a:pt x="468" y="177"/>
                    </a:lnTo>
                    <a:lnTo>
                      <a:pt x="497" y="161"/>
                    </a:lnTo>
                    <a:lnTo>
                      <a:pt x="527" y="149"/>
                    </a:lnTo>
                    <a:lnTo>
                      <a:pt x="558" y="139"/>
                    </a:lnTo>
                    <a:lnTo>
                      <a:pt x="588" y="132"/>
                    </a:lnTo>
                    <a:lnTo>
                      <a:pt x="619" y="129"/>
                    </a:lnTo>
                    <a:lnTo>
                      <a:pt x="650" y="128"/>
                    </a:lnTo>
                    <a:lnTo>
                      <a:pt x="680" y="129"/>
                    </a:lnTo>
                    <a:lnTo>
                      <a:pt x="710" y="134"/>
                    </a:lnTo>
                    <a:lnTo>
                      <a:pt x="739" y="142"/>
                    </a:lnTo>
                    <a:lnTo>
                      <a:pt x="767" y="152"/>
                    </a:lnTo>
                    <a:lnTo>
                      <a:pt x="793" y="166"/>
                    </a:lnTo>
                    <a:lnTo>
                      <a:pt x="818" y="182"/>
                    </a:lnTo>
                    <a:lnTo>
                      <a:pt x="842" y="202"/>
                    </a:lnTo>
                    <a:lnTo>
                      <a:pt x="874" y="64"/>
                    </a:lnTo>
                    <a:lnTo>
                      <a:pt x="840" y="45"/>
                    </a:lnTo>
                    <a:lnTo>
                      <a:pt x="807" y="30"/>
                    </a:lnTo>
                    <a:lnTo>
                      <a:pt x="771" y="17"/>
                    </a:lnTo>
                    <a:lnTo>
                      <a:pt x="734" y="8"/>
                    </a:lnTo>
                    <a:lnTo>
                      <a:pt x="696" y="2"/>
                    </a:lnTo>
                    <a:lnTo>
                      <a:pt x="658" y="0"/>
                    </a:lnTo>
                    <a:lnTo>
                      <a:pt x="620" y="0"/>
                    </a:lnTo>
                    <a:lnTo>
                      <a:pt x="582" y="3"/>
                    </a:lnTo>
                    <a:lnTo>
                      <a:pt x="543" y="11"/>
                    </a:lnTo>
                    <a:lnTo>
                      <a:pt x="505" y="21"/>
                    </a:lnTo>
                    <a:lnTo>
                      <a:pt x="468" y="34"/>
                    </a:lnTo>
                    <a:lnTo>
                      <a:pt x="431" y="52"/>
                    </a:lnTo>
                    <a:lnTo>
                      <a:pt x="395" y="71"/>
                    </a:lnTo>
                    <a:lnTo>
                      <a:pt x="361" y="94"/>
                    </a:lnTo>
                    <a:lnTo>
                      <a:pt x="327" y="121"/>
                    </a:lnTo>
                    <a:lnTo>
                      <a:pt x="295" y="150"/>
                    </a:lnTo>
                    <a:lnTo>
                      <a:pt x="278" y="167"/>
                    </a:lnTo>
                    <a:lnTo>
                      <a:pt x="263" y="184"/>
                    </a:lnTo>
                    <a:lnTo>
                      <a:pt x="248" y="203"/>
                    </a:lnTo>
                    <a:lnTo>
                      <a:pt x="234" y="222"/>
                    </a:lnTo>
                    <a:lnTo>
                      <a:pt x="221" y="241"/>
                    </a:lnTo>
                    <a:lnTo>
                      <a:pt x="210" y="262"/>
                    </a:lnTo>
                    <a:lnTo>
                      <a:pt x="199" y="281"/>
                    </a:lnTo>
                    <a:lnTo>
                      <a:pt x="189" y="302"/>
                    </a:lnTo>
                    <a:lnTo>
                      <a:pt x="75" y="302"/>
                    </a:lnTo>
                    <a:lnTo>
                      <a:pt x="44" y="430"/>
                    </a:lnTo>
                    <a:lnTo>
                      <a:pt x="151" y="430"/>
                    </a:lnTo>
                    <a:lnTo>
                      <a:pt x="149" y="443"/>
                    </a:lnTo>
                    <a:lnTo>
                      <a:pt x="148" y="456"/>
                    </a:lnTo>
                    <a:lnTo>
                      <a:pt x="146" y="470"/>
                    </a:lnTo>
                    <a:lnTo>
                      <a:pt x="145" y="483"/>
                    </a:lnTo>
                    <a:lnTo>
                      <a:pt x="31" y="483"/>
                    </a:lnTo>
                    <a:lnTo>
                      <a:pt x="0" y="610"/>
                    </a:lnTo>
                    <a:lnTo>
                      <a:pt x="159" y="610"/>
                    </a:lnTo>
                    <a:lnTo>
                      <a:pt x="166" y="635"/>
                    </a:lnTo>
                    <a:lnTo>
                      <a:pt x="175" y="661"/>
                    </a:lnTo>
                    <a:lnTo>
                      <a:pt x="186" y="685"/>
                    </a:lnTo>
                    <a:lnTo>
                      <a:pt x="198" y="709"/>
                    </a:lnTo>
                    <a:lnTo>
                      <a:pt x="212" y="731"/>
                    </a:lnTo>
                    <a:lnTo>
                      <a:pt x="227" y="753"/>
                    </a:lnTo>
                    <a:lnTo>
                      <a:pt x="244" y="775"/>
                    </a:lnTo>
                    <a:lnTo>
                      <a:pt x="263" y="794"/>
                    </a:lnTo>
                    <a:lnTo>
                      <a:pt x="294" y="822"/>
                    </a:lnTo>
                    <a:lnTo>
                      <a:pt x="327" y="846"/>
                    </a:lnTo>
                    <a:lnTo>
                      <a:pt x="363" y="867"/>
                    </a:lnTo>
                    <a:lnTo>
                      <a:pt x="401" y="884"/>
                    </a:lnTo>
                    <a:lnTo>
                      <a:pt x="439" y="897"/>
                    </a:lnTo>
                    <a:lnTo>
                      <a:pt x="480" y="905"/>
                    </a:lnTo>
                    <a:lnTo>
                      <a:pt x="520" y="911"/>
                    </a:lnTo>
                    <a:lnTo>
                      <a:pt x="561" y="912"/>
                    </a:lnTo>
                    <a:lnTo>
                      <a:pt x="603" y="910"/>
                    </a:lnTo>
                    <a:lnTo>
                      <a:pt x="644" y="904"/>
                    </a:lnTo>
                    <a:lnTo>
                      <a:pt x="686" y="894"/>
                    </a:lnTo>
                    <a:lnTo>
                      <a:pt x="726" y="880"/>
                    </a:lnTo>
                    <a:lnTo>
                      <a:pt x="767" y="862"/>
                    </a:lnTo>
                    <a:lnTo>
                      <a:pt x="805" y="842"/>
                    </a:lnTo>
                    <a:lnTo>
                      <a:pt x="843" y="817"/>
                    </a:lnTo>
                    <a:lnTo>
                      <a:pt x="878" y="789"/>
                    </a:lnTo>
                    <a:lnTo>
                      <a:pt x="878" y="591"/>
                    </a:lnTo>
                    <a:lnTo>
                      <a:pt x="872" y="602"/>
                    </a:lnTo>
                    <a:lnTo>
                      <a:pt x="865" y="613"/>
                    </a:lnTo>
                    <a:lnTo>
                      <a:pt x="858" y="624"/>
                    </a:lnTo>
                    <a:lnTo>
                      <a:pt x="851" y="633"/>
                    </a:lnTo>
                    <a:lnTo>
                      <a:pt x="843" y="643"/>
                    </a:lnTo>
                    <a:lnTo>
                      <a:pt x="835" y="653"/>
                    </a:lnTo>
                    <a:lnTo>
                      <a:pt x="827" y="662"/>
                    </a:lnTo>
                    <a:lnTo>
                      <a:pt x="817" y="671"/>
                    </a:lnTo>
                    <a:close/>
                  </a:path>
                </a:pathLst>
              </a:custGeom>
              <a:solidFill>
                <a:srgbClr val="6B634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 dirty="0"/>
              </a:p>
            </p:txBody>
          </p:sp>
        </p:grpSp>
        <p:sp>
          <p:nvSpPr>
            <p:cNvPr id="70" name="Freeform 178"/>
            <p:cNvSpPr>
              <a:spLocks/>
            </p:cNvSpPr>
            <p:nvPr/>
          </p:nvSpPr>
          <p:spPr bwMode="auto">
            <a:xfrm>
              <a:off x="673100" y="3641725"/>
              <a:ext cx="22225" cy="12700"/>
            </a:xfrm>
            <a:custGeom>
              <a:avLst/>
              <a:gdLst>
                <a:gd name="T0" fmla="*/ 0 w 29"/>
                <a:gd name="T1" fmla="*/ 16 h 16"/>
                <a:gd name="T2" fmla="*/ 26 w 29"/>
                <a:gd name="T3" fmla="*/ 16 h 16"/>
                <a:gd name="T4" fmla="*/ 29 w 29"/>
                <a:gd name="T5" fmla="*/ 0 h 16"/>
                <a:gd name="T6" fmla="*/ 4 w 29"/>
                <a:gd name="T7" fmla="*/ 0 h 16"/>
                <a:gd name="T8" fmla="*/ 0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0" y="16"/>
                  </a:moveTo>
                  <a:lnTo>
                    <a:pt x="26" y="16"/>
                  </a:lnTo>
                  <a:lnTo>
                    <a:pt x="29" y="0"/>
                  </a:lnTo>
                  <a:lnTo>
                    <a:pt x="4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dirty="0"/>
            </a:p>
          </p:txBody>
        </p:sp>
      </p:grpSp>
      <p:pic>
        <p:nvPicPr>
          <p:cNvPr id="292" name="Billede 29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875" y="5344287"/>
            <a:ext cx="601869" cy="512229"/>
          </a:xfrm>
          <a:prstGeom prst="rect">
            <a:avLst/>
          </a:prstGeom>
        </p:spPr>
      </p:pic>
      <p:sp>
        <p:nvSpPr>
          <p:cNvPr id="120" name="Tekstboks 32"/>
          <p:cNvSpPr txBox="1">
            <a:spLocks noChangeArrowheads="1"/>
          </p:cNvSpPr>
          <p:nvPr/>
        </p:nvSpPr>
        <p:spPr bwMode="auto">
          <a:xfrm>
            <a:off x="2358008" y="5616000"/>
            <a:ext cx="3177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a-DK" sz="1600" b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√</a:t>
            </a:r>
            <a:endParaRPr lang="da-DK" sz="1600" b="1" dirty="0">
              <a:solidFill>
                <a:srgbClr val="C00000"/>
              </a:solidFill>
              <a:latin typeface="Symbol" pitchFamily="18" charset="2"/>
            </a:endParaRPr>
          </a:p>
        </p:txBody>
      </p:sp>
      <p:sp>
        <p:nvSpPr>
          <p:cNvPr id="111" name="Tekstboks 32"/>
          <p:cNvSpPr txBox="1">
            <a:spLocks noChangeArrowheads="1"/>
          </p:cNvSpPr>
          <p:nvPr/>
        </p:nvSpPr>
        <p:spPr bwMode="auto">
          <a:xfrm>
            <a:off x="4038260" y="5616000"/>
            <a:ext cx="3177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a-DK" sz="1600" b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√</a:t>
            </a:r>
            <a:endParaRPr lang="da-DK" sz="1600" b="1" dirty="0">
              <a:solidFill>
                <a:srgbClr val="C00000"/>
              </a:solidFill>
              <a:latin typeface="Symbol" pitchFamily="18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933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5" grpId="0" animBg="1"/>
      <p:bldP spid="476" grpId="0" animBg="1"/>
      <p:bldP spid="6" grpId="0" animBg="1"/>
      <p:bldP spid="123" grpId="0" animBg="1"/>
      <p:bldP spid="122" grpId="0" animBg="1"/>
      <p:bldP spid="109" grpId="0" animBg="1"/>
      <p:bldP spid="34" grpId="0" animBg="1"/>
      <p:bldP spid="36" grpId="0" animBg="1"/>
      <p:bldP spid="40" grpId="0"/>
      <p:bldP spid="42" grpId="0" animBg="1"/>
      <p:bldP spid="43" grpId="0" animBg="1"/>
      <p:bldP spid="44" grpId="0" animBg="1"/>
      <p:bldP spid="66" grpId="0" animBg="1"/>
      <p:bldP spid="121" grpId="0"/>
      <p:bldP spid="124" grpId="0"/>
      <p:bldP spid="120" grpId="0"/>
      <p:bldP spid="1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dsholder til indhold 2"/>
          <p:cNvSpPr txBox="1">
            <a:spLocks/>
          </p:cNvSpPr>
          <p:nvPr/>
        </p:nvSpPr>
        <p:spPr>
          <a:xfrm>
            <a:off x="539552" y="1052736"/>
            <a:ext cx="8424936" cy="55926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2296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600" dirty="0" smtClean="0"/>
              <a:t>Research project that investigate combination of 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1938" marR="0" lvl="0" indent="-174625" fontAlgn="auto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5365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dirty="0" smtClean="0"/>
              <a:t>OAIS reference model</a:t>
            </a:r>
          </a:p>
          <a:p>
            <a:pPr marL="261938" marR="0" lvl="0" indent="-174625" fontAlgn="auto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5365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US" dirty="0" smtClean="0"/>
          </a:p>
          <a:p>
            <a:pPr marL="261938" marR="0" lvl="0" indent="-174625" fontAlgn="auto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5365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US" dirty="0" smtClean="0"/>
          </a:p>
          <a:p>
            <a:pPr marL="261938" marR="0" lvl="0" indent="-174625" fontAlgn="auto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5365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US" sz="2400" dirty="0" smtClean="0"/>
          </a:p>
          <a:p>
            <a:pPr marL="261938" marR="0" lvl="0" indent="-174625" fontAlgn="auto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5365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dirty="0" smtClean="0"/>
              <a:t>Distributed Digital Preservation (DDP)</a:t>
            </a:r>
          </a:p>
          <a:p>
            <a:pPr marL="261938" lvl="1" indent="-174625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5365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US" sz="2000" dirty="0" smtClean="0"/>
          </a:p>
          <a:p>
            <a:pPr marL="261938" lvl="1" indent="-174625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5365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US" dirty="0" smtClean="0"/>
          </a:p>
          <a:p>
            <a:pPr marL="261938" lvl="1" indent="-174625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5365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US" dirty="0" smtClean="0"/>
          </a:p>
          <a:p>
            <a:pPr marL="261938" marR="0" lvl="0" indent="-174625" fontAlgn="auto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5365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dirty="0" smtClean="0"/>
              <a:t>Participating projects/institutions:</a:t>
            </a:r>
          </a:p>
          <a:p>
            <a:pPr marL="261938" marR="0" lvl="0" indent="-174625" fontAlgn="auto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tabLst>
                <a:tab pos="5365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US" sz="2400" dirty="0" smtClean="0"/>
          </a:p>
          <a:p>
            <a:pPr marL="261938" lvl="1" indent="-174625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tabLst>
                <a:tab pos="5365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da-DK" sz="2000" dirty="0" smtClean="0"/>
          </a:p>
          <a:p>
            <a:pPr marL="473393" indent="-366713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da-DK" sz="2600" dirty="0" smtClean="0"/>
          </a:p>
          <a:p>
            <a:pPr marL="106680" marR="0" lvl="0" indent="0" algn="l" defTabSz="914400" rtl="0" eaLnBrk="1" fontAlgn="auto" latinLnBrk="0" hangingPunct="1">
              <a:lnSpc>
                <a:spcPct val="87000"/>
              </a:lnSpc>
              <a:spcBef>
                <a:spcPts val="600"/>
              </a:spcBef>
              <a:spcAft>
                <a:spcPts val="5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kumimoji="0" lang="da-DK" sz="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7713" marR="0" lvl="1" indent="-366713" algn="l" defTabSz="914400" rtl="0" eaLnBrk="1" fontAlgn="auto" latinLnBrk="0" hangingPunct="1">
              <a:lnSpc>
                <a:spcPct val="110000"/>
              </a:lnSpc>
              <a:spcBef>
                <a:spcPts val="550"/>
              </a:spcBef>
              <a:spcAft>
                <a:spcPts val="500"/>
              </a:spcAft>
              <a:buClr>
                <a:schemeClr val="accent3">
                  <a:lumMod val="50000"/>
                </a:schemeClr>
              </a:buClr>
              <a:buSzTx/>
              <a:buFont typeface="Verdana"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kumimoji="0" lang="da-DK" sz="100" b="1" i="1" u="none" strike="noStrike" kern="1200" cap="none" spc="0" normalizeH="0" baseline="0" noProof="0" dirty="0" smtClean="0">
              <a:ln>
                <a:noFill/>
              </a:ln>
              <a:solidFill>
                <a:srgbClr val="11488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410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OAIS/DDP research project</a:t>
            </a:r>
          </a:p>
        </p:txBody>
      </p:sp>
      <p:pic>
        <p:nvPicPr>
          <p:cNvPr id="4" name="Picture 4" descr="DDP.tif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1628800"/>
            <a:ext cx="2195366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7" name="Picture 14" descr="2,65x2,58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5157192"/>
            <a:ext cx="540296" cy="52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5075866"/>
            <a:ext cx="792088" cy="80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4941168"/>
            <a:ext cx="987062" cy="884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uppe 22"/>
          <p:cNvGrpSpPr/>
          <p:nvPr/>
        </p:nvGrpSpPr>
        <p:grpSpPr>
          <a:xfrm>
            <a:off x="3707905" y="5013176"/>
            <a:ext cx="1440159" cy="360040"/>
            <a:chOff x="3851919" y="3144397"/>
            <a:chExt cx="2294837" cy="689029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51919" y="3144397"/>
              <a:ext cx="1720205" cy="679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1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20324312">
              <a:off x="4848617" y="3617744"/>
              <a:ext cx="1298139" cy="215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4" name="Picture 13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5877272"/>
            <a:ext cx="1872208" cy="59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2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92280" y="5229200"/>
            <a:ext cx="1322241" cy="300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43608" y="5911863"/>
            <a:ext cx="1080120" cy="469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9" descr="chron_logo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483768" y="5805264"/>
            <a:ext cx="1368152" cy="609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979912" y="5589240"/>
            <a:ext cx="1600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71600" y="1916832"/>
            <a:ext cx="2808312" cy="1284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uppe 382"/>
          <p:cNvGrpSpPr/>
          <p:nvPr/>
        </p:nvGrpSpPr>
        <p:grpSpPr>
          <a:xfrm>
            <a:off x="899592" y="3429000"/>
            <a:ext cx="5436000" cy="1223620"/>
            <a:chOff x="1259632" y="3789436"/>
            <a:chExt cx="5436000" cy="1223620"/>
          </a:xfrm>
        </p:grpSpPr>
        <p:grpSp>
          <p:nvGrpSpPr>
            <p:cNvPr id="5" name="Gruppe 381"/>
            <p:cNvGrpSpPr/>
            <p:nvPr/>
          </p:nvGrpSpPr>
          <p:grpSpPr>
            <a:xfrm>
              <a:off x="1259632" y="3933056"/>
              <a:ext cx="5436000" cy="1080000"/>
              <a:chOff x="1" y="7200000"/>
              <a:chExt cx="5436000" cy="1080000"/>
            </a:xfrm>
          </p:grpSpPr>
          <p:sp>
            <p:nvSpPr>
              <p:cNvPr id="248" name="Terning 247"/>
              <p:cNvSpPr/>
              <p:nvPr/>
            </p:nvSpPr>
            <p:spPr>
              <a:xfrm>
                <a:off x="1" y="7200000"/>
                <a:ext cx="5436000" cy="1080000"/>
              </a:xfrm>
              <a:prstGeom prst="cube">
                <a:avLst>
                  <a:gd name="adj" fmla="val 5113"/>
                </a:avLst>
              </a:prstGeom>
              <a:solidFill>
                <a:srgbClr val="92B1D6"/>
              </a:solidFill>
              <a:ln>
                <a:solidFill>
                  <a:srgbClr val="82A5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30046" tIns="65023" rIns="130046" bIns="65023"/>
              <a:lstStyle/>
              <a:p>
                <a:pPr eaLnBrk="0">
                  <a:lnSpc>
                    <a:spcPct val="90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en-A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0" name="Afrundet rektangel 249"/>
              <p:cNvSpPr/>
              <p:nvPr/>
            </p:nvSpPr>
            <p:spPr>
              <a:xfrm>
                <a:off x="108000" y="7587543"/>
                <a:ext cx="5220000" cy="648000"/>
              </a:xfrm>
              <a:prstGeom prst="roundRect">
                <a:avLst/>
              </a:prstGeom>
              <a:solidFill>
                <a:srgbClr val="BFD1E7"/>
              </a:solidFill>
              <a:ln>
                <a:solidFill>
                  <a:srgbClr val="82A5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30046" tIns="35839" rIns="130046" bIns="65023"/>
              <a:lstStyle/>
              <a:p>
                <a:pPr marL="3441700" eaLnBrk="0">
                  <a:lnSpc>
                    <a:spcPct val="90000"/>
                  </a:lnSpc>
                  <a:buClr>
                    <a:srgbClr val="000000"/>
                  </a:buClr>
                  <a:buSzPct val="100000"/>
                  <a:defRPr/>
                </a:pPr>
                <a:endParaRPr lang="en-AU" sz="4000" i="1" dirty="0">
                  <a:solidFill>
                    <a:schemeClr val="tx1"/>
                  </a:solidFill>
                  <a:ea typeface="Helvetica Light" pitchFamily="-84" charset="0"/>
                  <a:cs typeface="Helvetica Light" pitchFamily="-84" charset="0"/>
                </a:endParaRPr>
              </a:p>
            </p:txBody>
          </p:sp>
          <p:sp>
            <p:nvSpPr>
              <p:cNvPr id="255" name="Rektangel 254"/>
              <p:cNvSpPr/>
              <p:nvPr/>
            </p:nvSpPr>
            <p:spPr>
              <a:xfrm>
                <a:off x="162145" y="7677542"/>
                <a:ext cx="648000" cy="47563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30046" tIns="65023" rIns="130046" bIns="65023"/>
              <a:lstStyle/>
              <a:p>
                <a:pPr eaLnBrk="0">
                  <a:lnSpc>
                    <a:spcPct val="90000"/>
                  </a:lnSpc>
                  <a:spcAft>
                    <a:spcPts val="850"/>
                  </a:spcAft>
                  <a:buClr>
                    <a:srgbClr val="000000"/>
                  </a:buClr>
                  <a:buSzPct val="100000"/>
                  <a:defRPr/>
                </a:pPr>
                <a:endParaRPr lang="en-GB" sz="2300" b="1" i="1" dirty="0">
                  <a:solidFill>
                    <a:schemeClr val="tx1"/>
                  </a:solidFill>
                  <a:ea typeface="Helvetica Light" pitchFamily="-84" charset="0"/>
                  <a:cs typeface="Helvetica Light" pitchFamily="-84" charset="0"/>
                </a:endParaRPr>
              </a:p>
            </p:txBody>
          </p:sp>
          <p:pic>
            <p:nvPicPr>
              <p:cNvPr id="262" name="Billede 261"/>
              <p:cNvPicPr>
                <a:picLocks noChangeAspect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252000" y="7713453"/>
                <a:ext cx="490990" cy="405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9" name="Afrundet rektangel 248"/>
              <p:cNvSpPr/>
              <p:nvPr/>
            </p:nvSpPr>
            <p:spPr>
              <a:xfrm>
                <a:off x="108000" y="7317543"/>
                <a:ext cx="5220000" cy="216000"/>
              </a:xfrm>
              <a:prstGeom prst="roundRect">
                <a:avLst/>
              </a:prstGeom>
              <a:solidFill>
                <a:srgbClr val="BFD1E7"/>
              </a:solidFill>
              <a:ln>
                <a:solidFill>
                  <a:srgbClr val="82A5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30046" tIns="65023" rIns="130046" bIns="65023" anchor="ctr"/>
              <a:lstStyle/>
              <a:p>
                <a:pPr eaLnBrk="0">
                  <a:lnSpc>
                    <a:spcPct val="90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en-AU" sz="2800" b="1" i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51" name="Lige pilforbindelse 250"/>
              <p:cNvCxnSpPr/>
              <p:nvPr/>
            </p:nvCxnSpPr>
            <p:spPr>
              <a:xfrm rot="5400000">
                <a:off x="440806" y="7506788"/>
                <a:ext cx="216094" cy="125415"/>
              </a:xfrm>
              <a:prstGeom prst="straightConnector1">
                <a:avLst/>
              </a:prstGeom>
              <a:ln w="12700">
                <a:solidFill>
                  <a:srgbClr val="0070C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Lige pilforbindelse 251"/>
              <p:cNvCxnSpPr>
                <a:endCxn id="266" idx="0"/>
              </p:cNvCxnSpPr>
              <p:nvPr/>
            </p:nvCxnSpPr>
            <p:spPr>
              <a:xfrm>
                <a:off x="4427984" y="7461448"/>
                <a:ext cx="324071" cy="216095"/>
              </a:xfrm>
              <a:prstGeom prst="straightConnector1">
                <a:avLst/>
              </a:prstGeom>
              <a:ln w="12700">
                <a:solidFill>
                  <a:srgbClr val="0070C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Lige pilforbindelse 252"/>
              <p:cNvCxnSpPr>
                <a:endCxn id="258" idx="0"/>
              </p:cNvCxnSpPr>
              <p:nvPr/>
            </p:nvCxnSpPr>
            <p:spPr>
              <a:xfrm rot="16200000" flipH="1">
                <a:off x="2437038" y="7508181"/>
                <a:ext cx="216092" cy="122629"/>
              </a:xfrm>
              <a:prstGeom prst="straightConnector1">
                <a:avLst/>
              </a:prstGeom>
              <a:ln w="12700">
                <a:solidFill>
                  <a:srgbClr val="0070C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4" name="Tekstboks 253"/>
              <p:cNvSpPr txBox="1">
                <a:spLocks noChangeArrowheads="1"/>
              </p:cNvSpPr>
              <p:nvPr/>
            </p:nvSpPr>
            <p:spPr bwMode="auto">
              <a:xfrm>
                <a:off x="5004047" y="7763294"/>
                <a:ext cx="357083" cy="283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30046" tIns="65023" rIns="130046" bIns="65023">
                <a:spAutoFit/>
              </a:bodyPr>
              <a:lstStyle/>
              <a:p>
                <a:pPr>
                  <a:lnSpc>
                    <a:spcPct val="90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da-DK" sz="1100" b="1" dirty="0">
                    <a:solidFill>
                      <a:schemeClr val="tx1"/>
                    </a:solidFill>
                    <a:latin typeface="Arial" pitchFamily="34" charset="0"/>
                  </a:rPr>
                  <a:t>…</a:t>
                </a:r>
              </a:p>
            </p:txBody>
          </p:sp>
          <p:sp>
            <p:nvSpPr>
              <p:cNvPr id="256" name="Rektangel 255"/>
              <p:cNvSpPr/>
              <p:nvPr/>
            </p:nvSpPr>
            <p:spPr>
              <a:xfrm>
                <a:off x="864000" y="7677542"/>
                <a:ext cx="648000" cy="47563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30046" tIns="65023" rIns="130046" bIns="65023"/>
              <a:lstStyle/>
              <a:p>
                <a:pPr eaLnBrk="0">
                  <a:lnSpc>
                    <a:spcPct val="90000"/>
                  </a:lnSpc>
                  <a:spcAft>
                    <a:spcPts val="850"/>
                  </a:spcAft>
                  <a:buClr>
                    <a:srgbClr val="000000"/>
                  </a:buClr>
                  <a:buSzPct val="100000"/>
                  <a:defRPr/>
                </a:pPr>
                <a:endParaRPr lang="en-GB" sz="2300" b="1" i="1" dirty="0">
                  <a:solidFill>
                    <a:schemeClr val="tx1"/>
                  </a:solidFill>
                  <a:ea typeface="Helvetica Light" pitchFamily="-84" charset="0"/>
                  <a:cs typeface="Helvetica Light" pitchFamily="-84" charset="0"/>
                </a:endParaRPr>
              </a:p>
            </p:txBody>
          </p:sp>
          <p:sp>
            <p:nvSpPr>
              <p:cNvPr id="257" name="Rektangel 256"/>
              <p:cNvSpPr/>
              <p:nvPr/>
            </p:nvSpPr>
            <p:spPr>
              <a:xfrm>
                <a:off x="1555200" y="7677542"/>
                <a:ext cx="648000" cy="47563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30046" tIns="65023" rIns="130046" bIns="65023"/>
              <a:lstStyle/>
              <a:p>
                <a:pPr eaLnBrk="0">
                  <a:lnSpc>
                    <a:spcPct val="90000"/>
                  </a:lnSpc>
                  <a:spcAft>
                    <a:spcPts val="850"/>
                  </a:spcAft>
                  <a:buClr>
                    <a:srgbClr val="000000"/>
                  </a:buClr>
                  <a:buSzPct val="100000"/>
                  <a:defRPr/>
                </a:pPr>
                <a:endParaRPr lang="en-GB" sz="2300" b="1" i="1" dirty="0">
                  <a:solidFill>
                    <a:schemeClr val="tx1"/>
                  </a:solidFill>
                  <a:ea typeface="Helvetica Light" pitchFamily="-84" charset="0"/>
                  <a:cs typeface="Helvetica Light" pitchFamily="-84" charset="0"/>
                </a:endParaRPr>
              </a:p>
            </p:txBody>
          </p:sp>
          <p:sp>
            <p:nvSpPr>
              <p:cNvPr id="258" name="Rektangel 257"/>
              <p:cNvSpPr/>
              <p:nvPr/>
            </p:nvSpPr>
            <p:spPr>
              <a:xfrm>
                <a:off x="2282399" y="7677542"/>
                <a:ext cx="648000" cy="47563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30046" tIns="65023" rIns="130046" bIns="65023"/>
              <a:lstStyle/>
              <a:p>
                <a:pPr eaLnBrk="0">
                  <a:lnSpc>
                    <a:spcPct val="90000"/>
                  </a:lnSpc>
                  <a:spcAft>
                    <a:spcPts val="850"/>
                  </a:spcAft>
                  <a:buClr>
                    <a:srgbClr val="000000"/>
                  </a:buClr>
                  <a:buSzPct val="100000"/>
                  <a:defRPr/>
                </a:pPr>
                <a:endParaRPr lang="en-GB" sz="2300" b="1" i="1" dirty="0">
                  <a:solidFill>
                    <a:schemeClr val="tx1"/>
                  </a:solidFill>
                  <a:ea typeface="Helvetica Light" pitchFamily="-84" charset="0"/>
                  <a:cs typeface="Helvetica Light" pitchFamily="-84" charset="0"/>
                </a:endParaRPr>
              </a:p>
            </p:txBody>
          </p:sp>
          <p:sp>
            <p:nvSpPr>
              <p:cNvPr id="259" name="Rektangel 258"/>
              <p:cNvSpPr/>
              <p:nvPr/>
            </p:nvSpPr>
            <p:spPr>
              <a:xfrm>
                <a:off x="2987895" y="7677542"/>
                <a:ext cx="648000" cy="47563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30046" tIns="65023" rIns="130046" bIns="65023"/>
              <a:lstStyle/>
              <a:p>
                <a:pPr eaLnBrk="0">
                  <a:lnSpc>
                    <a:spcPct val="90000"/>
                  </a:lnSpc>
                  <a:spcAft>
                    <a:spcPts val="850"/>
                  </a:spcAft>
                  <a:buClr>
                    <a:srgbClr val="000000"/>
                  </a:buClr>
                  <a:buSzPct val="100000"/>
                  <a:defRPr/>
                </a:pPr>
                <a:endParaRPr lang="en-GB" sz="2300" b="1" i="1" dirty="0">
                  <a:solidFill>
                    <a:schemeClr val="tx1"/>
                  </a:solidFill>
                  <a:ea typeface="Helvetica Light" pitchFamily="-84" charset="0"/>
                  <a:cs typeface="Helvetica Light" pitchFamily="-84" charset="0"/>
                </a:endParaRPr>
              </a:p>
            </p:txBody>
          </p:sp>
          <p:sp>
            <p:nvSpPr>
              <p:cNvPr id="260" name="Cloud"/>
              <p:cNvSpPr>
                <a:spLocks noChangeAspect="1" noEditPoints="1" noChangeArrowheads="1"/>
              </p:cNvSpPr>
              <p:nvPr/>
            </p:nvSpPr>
            <p:spPr bwMode="auto">
              <a:xfrm>
                <a:off x="3059831" y="7728330"/>
                <a:ext cx="547467" cy="390495"/>
              </a:xfrm>
              <a:custGeom>
                <a:avLst/>
                <a:gdLst>
                  <a:gd name="T0" fmla="*/ 67 w 21600"/>
                  <a:gd name="T1" fmla="*/ 10800 h 21600"/>
                  <a:gd name="T2" fmla="*/ 10800 w 21600"/>
                  <a:gd name="T3" fmla="*/ 21577 h 21600"/>
                  <a:gd name="T4" fmla="*/ 21582 w 21600"/>
                  <a:gd name="T5" fmla="*/ 10800 h 21600"/>
                  <a:gd name="T6" fmla="*/ 10800 w 21600"/>
                  <a:gd name="T7" fmla="*/ 1235 h 21600"/>
                  <a:gd name="T8" fmla="*/ 2977 w 21600"/>
                  <a:gd name="T9" fmla="*/ 3262 h 21600"/>
                  <a:gd name="T10" fmla="*/ 17087 w 21600"/>
                  <a:gd name="T11" fmla="*/ 173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130046" tIns="65023" rIns="130046" bIns="65023"/>
              <a:lstStyle/>
              <a:p>
                <a:pPr eaLnBrk="0">
                  <a:lnSpc>
                    <a:spcPct val="90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en-GB" dirty="0">
                  <a:ea typeface="DejaVu Sans" pitchFamily="34" charset="2"/>
                  <a:cs typeface="DejaVu Sans" pitchFamily="34" charset="2"/>
                </a:endParaRPr>
              </a:p>
            </p:txBody>
          </p:sp>
          <p:pic>
            <p:nvPicPr>
              <p:cNvPr id="261" name="Billede 260"/>
              <p:cNvPicPr>
                <a:picLocks noChangeAspect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1619671" y="7758367"/>
                <a:ext cx="529248" cy="3419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3" name="Billede 262"/>
              <p:cNvPicPr>
                <a:picLocks noChangeAspect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2339751" y="7819328"/>
                <a:ext cx="567507" cy="2208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4" name="Billede 263"/>
              <p:cNvPicPr>
                <a:picLocks noChangeAspect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1080000" y="7713312"/>
                <a:ext cx="309324" cy="396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5" name="Rektangel 264"/>
              <p:cNvSpPr/>
              <p:nvPr/>
            </p:nvSpPr>
            <p:spPr>
              <a:xfrm>
                <a:off x="3707904" y="7677543"/>
                <a:ext cx="648000" cy="47563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30046" tIns="65023" rIns="130046" bIns="65023"/>
              <a:lstStyle/>
              <a:p>
                <a:pPr eaLnBrk="0">
                  <a:lnSpc>
                    <a:spcPct val="90000"/>
                  </a:lnSpc>
                  <a:spcAft>
                    <a:spcPts val="850"/>
                  </a:spcAft>
                  <a:buClr>
                    <a:srgbClr val="000000"/>
                  </a:buClr>
                  <a:buSzPct val="100000"/>
                  <a:defRPr/>
                </a:pPr>
                <a:endParaRPr lang="en-GB" sz="2300" b="1" i="1" dirty="0">
                  <a:solidFill>
                    <a:schemeClr val="tx1"/>
                  </a:solidFill>
                  <a:ea typeface="Helvetica Light" pitchFamily="-84" charset="0"/>
                  <a:cs typeface="Helvetica Light" pitchFamily="-84" charset="0"/>
                </a:endParaRPr>
              </a:p>
            </p:txBody>
          </p:sp>
          <p:sp>
            <p:nvSpPr>
              <p:cNvPr id="266" name="Rektangel 265"/>
              <p:cNvSpPr/>
              <p:nvPr/>
            </p:nvSpPr>
            <p:spPr>
              <a:xfrm>
                <a:off x="4428055" y="7677543"/>
                <a:ext cx="648000" cy="47563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30046" tIns="65023" rIns="130046" bIns="65023"/>
              <a:lstStyle/>
              <a:p>
                <a:pPr eaLnBrk="0">
                  <a:lnSpc>
                    <a:spcPct val="90000"/>
                  </a:lnSpc>
                  <a:spcAft>
                    <a:spcPts val="850"/>
                  </a:spcAft>
                  <a:buClr>
                    <a:srgbClr val="000000"/>
                  </a:buClr>
                  <a:buSzPct val="100000"/>
                  <a:defRPr/>
                </a:pPr>
                <a:endParaRPr lang="en-GB" sz="2300" b="1" i="1" dirty="0">
                  <a:solidFill>
                    <a:schemeClr val="tx1"/>
                  </a:solidFill>
                  <a:ea typeface="Helvetica Light" pitchFamily="-84" charset="0"/>
                  <a:cs typeface="Helvetica Light" pitchFamily="-84" charset="0"/>
                </a:endParaRPr>
              </a:p>
            </p:txBody>
          </p:sp>
          <p:cxnSp>
            <p:nvCxnSpPr>
              <p:cNvPr id="269" name="Lige pilforbindelse 268"/>
              <p:cNvCxnSpPr>
                <a:endCxn id="256" idx="0"/>
              </p:cNvCxnSpPr>
              <p:nvPr/>
            </p:nvCxnSpPr>
            <p:spPr>
              <a:xfrm rot="5400000">
                <a:off x="1151773" y="7497675"/>
                <a:ext cx="216094" cy="143640"/>
              </a:xfrm>
              <a:prstGeom prst="straightConnector1">
                <a:avLst/>
              </a:prstGeom>
              <a:ln w="12700">
                <a:solidFill>
                  <a:srgbClr val="0070C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Lige pilforbindelse 269"/>
              <p:cNvCxnSpPr/>
              <p:nvPr/>
            </p:nvCxnSpPr>
            <p:spPr>
              <a:xfrm rot="5400000">
                <a:off x="1745704" y="7515472"/>
                <a:ext cx="252000" cy="72000"/>
              </a:xfrm>
              <a:prstGeom prst="straightConnector1">
                <a:avLst/>
              </a:prstGeom>
              <a:ln w="12700">
                <a:solidFill>
                  <a:srgbClr val="0070C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Lige pilforbindelse 270"/>
              <p:cNvCxnSpPr>
                <a:endCxn id="259" idx="0"/>
              </p:cNvCxnSpPr>
              <p:nvPr/>
            </p:nvCxnSpPr>
            <p:spPr>
              <a:xfrm rot="16200000" flipH="1">
                <a:off x="3185829" y="7551476"/>
                <a:ext cx="216092" cy="36039"/>
              </a:xfrm>
              <a:prstGeom prst="straightConnector1">
                <a:avLst/>
              </a:prstGeom>
              <a:ln w="12700">
                <a:solidFill>
                  <a:srgbClr val="0070C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Lige pilforbindelse 271"/>
              <p:cNvCxnSpPr>
                <a:endCxn id="265" idx="0"/>
              </p:cNvCxnSpPr>
              <p:nvPr/>
            </p:nvCxnSpPr>
            <p:spPr>
              <a:xfrm rot="16200000" flipH="1">
                <a:off x="3833865" y="7479503"/>
                <a:ext cx="216095" cy="179984"/>
              </a:xfrm>
              <a:prstGeom prst="straightConnector1">
                <a:avLst/>
              </a:prstGeom>
              <a:ln w="12700">
                <a:solidFill>
                  <a:srgbClr val="0070C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Gruppe 15"/>
              <p:cNvGrpSpPr>
                <a:grpSpLocks/>
              </p:cNvGrpSpPr>
              <p:nvPr/>
            </p:nvGrpSpPr>
            <p:grpSpPr bwMode="auto">
              <a:xfrm>
                <a:off x="4499994" y="7713543"/>
                <a:ext cx="532158" cy="432000"/>
                <a:chOff x="6971701" y="2506747"/>
                <a:chExt cx="652946" cy="545585"/>
              </a:xfrm>
            </p:grpSpPr>
            <p:pic>
              <p:nvPicPr>
                <p:cNvPr id="274" name="Billede 3"/>
                <p:cNvPicPr>
                  <a:picLocks noChangeAspect="1"/>
                </p:cNvPicPr>
                <p:nvPr/>
              </p:nvPicPr>
              <p:blipFill>
                <a:blip r:embed="rId18" cstate="print"/>
                <a:srcRect/>
                <a:stretch>
                  <a:fillRect/>
                </a:stretch>
              </p:blipFill>
              <p:spPr bwMode="auto">
                <a:xfrm>
                  <a:off x="6971701" y="2506747"/>
                  <a:ext cx="544591" cy="54558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75" name="Terning 274"/>
                <p:cNvSpPr/>
                <p:nvPr/>
              </p:nvSpPr>
              <p:spPr>
                <a:xfrm>
                  <a:off x="7325107" y="2709524"/>
                  <a:ext cx="299540" cy="214227"/>
                </a:xfrm>
                <a:prstGeom prst="cub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/>
                </a:p>
              </p:txBody>
            </p:sp>
          </p:grpSp>
          <p:grpSp>
            <p:nvGrpSpPr>
              <p:cNvPr id="7" name="Gruppe 140"/>
              <p:cNvGrpSpPr>
                <a:grpSpLocks/>
              </p:cNvGrpSpPr>
              <p:nvPr/>
            </p:nvGrpSpPr>
            <p:grpSpPr bwMode="auto">
              <a:xfrm>
                <a:off x="3798000" y="7734510"/>
                <a:ext cx="469127" cy="400213"/>
                <a:chOff x="3009901" y="6018213"/>
                <a:chExt cx="1687512" cy="1166812"/>
              </a:xfrm>
            </p:grpSpPr>
            <p:sp>
              <p:nvSpPr>
                <p:cNvPr id="277" name="Rectangle 14"/>
                <p:cNvSpPr>
                  <a:spLocks noChangeArrowheads="1"/>
                </p:cNvSpPr>
                <p:nvPr/>
              </p:nvSpPr>
              <p:spPr bwMode="auto">
                <a:xfrm>
                  <a:off x="3983038" y="7053263"/>
                  <a:ext cx="622300" cy="61913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</a:pPr>
                  <a:endParaRPr lang="da-DK"/>
                </a:p>
              </p:txBody>
            </p:sp>
            <p:sp>
              <p:nvSpPr>
                <p:cNvPr id="278" name="Freeform 25"/>
                <p:cNvSpPr>
                  <a:spLocks/>
                </p:cNvSpPr>
                <p:nvPr/>
              </p:nvSpPr>
              <p:spPr bwMode="auto">
                <a:xfrm>
                  <a:off x="3360509" y="6113515"/>
                  <a:ext cx="134347" cy="811361"/>
                </a:xfrm>
                <a:custGeom>
                  <a:avLst/>
                  <a:gdLst/>
                  <a:ahLst/>
                  <a:cxnLst>
                    <a:cxn ang="0">
                      <a:pos x="0" y="159"/>
                    </a:cxn>
                    <a:cxn ang="0">
                      <a:pos x="0" y="1018"/>
                    </a:cxn>
                    <a:cxn ang="0">
                      <a:pos x="21" y="1017"/>
                    </a:cxn>
                    <a:cxn ang="0">
                      <a:pos x="43" y="1017"/>
                    </a:cxn>
                    <a:cxn ang="0">
                      <a:pos x="63" y="1015"/>
                    </a:cxn>
                    <a:cxn ang="0">
                      <a:pos x="84" y="1015"/>
                    </a:cxn>
                    <a:cxn ang="0">
                      <a:pos x="104" y="1015"/>
                    </a:cxn>
                    <a:cxn ang="0">
                      <a:pos x="124" y="1014"/>
                    </a:cxn>
                    <a:cxn ang="0">
                      <a:pos x="145" y="1014"/>
                    </a:cxn>
                    <a:cxn ang="0">
                      <a:pos x="165" y="1013"/>
                    </a:cxn>
                    <a:cxn ang="0">
                      <a:pos x="168" y="56"/>
                    </a:cxn>
                    <a:cxn ang="0">
                      <a:pos x="157" y="45"/>
                    </a:cxn>
                    <a:cxn ang="0">
                      <a:pos x="141" y="36"/>
                    </a:cxn>
                    <a:cxn ang="0">
                      <a:pos x="123" y="28"/>
                    </a:cxn>
                    <a:cxn ang="0">
                      <a:pos x="103" y="21"/>
                    </a:cxn>
                    <a:cxn ang="0">
                      <a:pos x="79" y="14"/>
                    </a:cxn>
                    <a:cxn ang="0">
                      <a:pos x="54" y="8"/>
                    </a:cxn>
                    <a:cxn ang="0">
                      <a:pos x="28" y="4"/>
                    </a:cxn>
                    <a:cxn ang="0">
                      <a:pos x="0" y="0"/>
                    </a:cxn>
                    <a:cxn ang="0">
                      <a:pos x="0" y="54"/>
                    </a:cxn>
                    <a:cxn ang="0">
                      <a:pos x="28" y="54"/>
                    </a:cxn>
                    <a:cxn ang="0">
                      <a:pos x="32" y="56"/>
                    </a:cxn>
                    <a:cxn ang="0">
                      <a:pos x="36" y="58"/>
                    </a:cxn>
                    <a:cxn ang="0">
                      <a:pos x="38" y="61"/>
                    </a:cxn>
                    <a:cxn ang="0">
                      <a:pos x="39" y="66"/>
                    </a:cxn>
                    <a:cxn ang="0">
                      <a:pos x="39" y="148"/>
                    </a:cxn>
                    <a:cxn ang="0">
                      <a:pos x="38" y="152"/>
                    </a:cxn>
                    <a:cxn ang="0">
                      <a:pos x="36" y="156"/>
                    </a:cxn>
                    <a:cxn ang="0">
                      <a:pos x="32" y="158"/>
                    </a:cxn>
                    <a:cxn ang="0">
                      <a:pos x="28" y="159"/>
                    </a:cxn>
                    <a:cxn ang="0">
                      <a:pos x="0" y="159"/>
                    </a:cxn>
                  </a:cxnLst>
                  <a:rect l="0" t="0" r="r" b="b"/>
                  <a:pathLst>
                    <a:path w="168" h="1018">
                      <a:moveTo>
                        <a:pt x="0" y="159"/>
                      </a:moveTo>
                      <a:lnTo>
                        <a:pt x="0" y="1018"/>
                      </a:lnTo>
                      <a:lnTo>
                        <a:pt x="21" y="1017"/>
                      </a:lnTo>
                      <a:lnTo>
                        <a:pt x="43" y="1017"/>
                      </a:lnTo>
                      <a:lnTo>
                        <a:pt x="63" y="1015"/>
                      </a:lnTo>
                      <a:lnTo>
                        <a:pt x="84" y="1015"/>
                      </a:lnTo>
                      <a:lnTo>
                        <a:pt x="104" y="1015"/>
                      </a:lnTo>
                      <a:lnTo>
                        <a:pt x="124" y="1014"/>
                      </a:lnTo>
                      <a:lnTo>
                        <a:pt x="145" y="1014"/>
                      </a:lnTo>
                      <a:lnTo>
                        <a:pt x="165" y="1013"/>
                      </a:lnTo>
                      <a:lnTo>
                        <a:pt x="168" y="56"/>
                      </a:lnTo>
                      <a:lnTo>
                        <a:pt x="157" y="45"/>
                      </a:lnTo>
                      <a:lnTo>
                        <a:pt x="141" y="36"/>
                      </a:lnTo>
                      <a:lnTo>
                        <a:pt x="123" y="28"/>
                      </a:lnTo>
                      <a:lnTo>
                        <a:pt x="103" y="21"/>
                      </a:lnTo>
                      <a:lnTo>
                        <a:pt x="79" y="14"/>
                      </a:lnTo>
                      <a:lnTo>
                        <a:pt x="54" y="8"/>
                      </a:lnTo>
                      <a:lnTo>
                        <a:pt x="28" y="4"/>
                      </a:lnTo>
                      <a:lnTo>
                        <a:pt x="0" y="0"/>
                      </a:lnTo>
                      <a:lnTo>
                        <a:pt x="0" y="54"/>
                      </a:lnTo>
                      <a:lnTo>
                        <a:pt x="28" y="54"/>
                      </a:lnTo>
                      <a:lnTo>
                        <a:pt x="32" y="56"/>
                      </a:lnTo>
                      <a:lnTo>
                        <a:pt x="36" y="58"/>
                      </a:lnTo>
                      <a:lnTo>
                        <a:pt x="38" y="61"/>
                      </a:lnTo>
                      <a:lnTo>
                        <a:pt x="39" y="66"/>
                      </a:lnTo>
                      <a:lnTo>
                        <a:pt x="39" y="148"/>
                      </a:lnTo>
                      <a:lnTo>
                        <a:pt x="38" y="152"/>
                      </a:lnTo>
                      <a:lnTo>
                        <a:pt x="36" y="156"/>
                      </a:lnTo>
                      <a:lnTo>
                        <a:pt x="32" y="158"/>
                      </a:lnTo>
                      <a:lnTo>
                        <a:pt x="28" y="159"/>
                      </a:lnTo>
                      <a:lnTo>
                        <a:pt x="0" y="159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279" name="Freeform 26"/>
                <p:cNvSpPr>
                  <a:spLocks/>
                </p:cNvSpPr>
                <p:nvPr/>
              </p:nvSpPr>
              <p:spPr bwMode="auto">
                <a:xfrm>
                  <a:off x="3242547" y="6110940"/>
                  <a:ext cx="117962" cy="816511"/>
                </a:xfrm>
                <a:custGeom>
                  <a:avLst/>
                  <a:gdLst/>
                  <a:ahLst/>
                  <a:cxnLst>
                    <a:cxn ang="0">
                      <a:pos x="153" y="59"/>
                    </a:cxn>
                    <a:cxn ang="0">
                      <a:pos x="153" y="5"/>
                    </a:cxn>
                    <a:cxn ang="0">
                      <a:pos x="135" y="4"/>
                    </a:cxn>
                    <a:cxn ang="0">
                      <a:pos x="116" y="2"/>
                    </a:cxn>
                    <a:cxn ang="0">
                      <a:pos x="97" y="1"/>
                    </a:cxn>
                    <a:cxn ang="0">
                      <a:pos x="78" y="1"/>
                    </a:cxn>
                    <a:cxn ang="0">
                      <a:pos x="59" y="0"/>
                    </a:cxn>
                    <a:cxn ang="0">
                      <a:pos x="39" y="0"/>
                    </a:cxn>
                    <a:cxn ang="0">
                      <a:pos x="19" y="0"/>
                    </a:cxn>
                    <a:cxn ang="0">
                      <a:pos x="0" y="1"/>
                    </a:cxn>
                    <a:cxn ang="0">
                      <a:pos x="0" y="43"/>
                    </a:cxn>
                    <a:cxn ang="0">
                      <a:pos x="29" y="43"/>
                    </a:cxn>
                    <a:cxn ang="0">
                      <a:pos x="33" y="44"/>
                    </a:cxn>
                    <a:cxn ang="0">
                      <a:pos x="36" y="47"/>
                    </a:cxn>
                    <a:cxn ang="0">
                      <a:pos x="38" y="50"/>
                    </a:cxn>
                    <a:cxn ang="0">
                      <a:pos x="39" y="54"/>
                    </a:cxn>
                    <a:cxn ang="0">
                      <a:pos x="39" y="138"/>
                    </a:cxn>
                    <a:cxn ang="0">
                      <a:pos x="38" y="142"/>
                    </a:cxn>
                    <a:cxn ang="0">
                      <a:pos x="36" y="145"/>
                    </a:cxn>
                    <a:cxn ang="0">
                      <a:pos x="33" y="147"/>
                    </a:cxn>
                    <a:cxn ang="0">
                      <a:pos x="29" y="148"/>
                    </a:cxn>
                    <a:cxn ang="0">
                      <a:pos x="0" y="148"/>
                    </a:cxn>
                    <a:cxn ang="0">
                      <a:pos x="0" y="1031"/>
                    </a:cxn>
                    <a:cxn ang="0">
                      <a:pos x="19" y="1030"/>
                    </a:cxn>
                    <a:cxn ang="0">
                      <a:pos x="38" y="1027"/>
                    </a:cxn>
                    <a:cxn ang="0">
                      <a:pos x="57" y="1026"/>
                    </a:cxn>
                    <a:cxn ang="0">
                      <a:pos x="77" y="1025"/>
                    </a:cxn>
                    <a:cxn ang="0">
                      <a:pos x="95" y="1025"/>
                    </a:cxn>
                    <a:cxn ang="0">
                      <a:pos x="115" y="1024"/>
                    </a:cxn>
                    <a:cxn ang="0">
                      <a:pos x="133" y="1023"/>
                    </a:cxn>
                    <a:cxn ang="0">
                      <a:pos x="153" y="1023"/>
                    </a:cxn>
                    <a:cxn ang="0">
                      <a:pos x="153" y="164"/>
                    </a:cxn>
                    <a:cxn ang="0">
                      <a:pos x="124" y="164"/>
                    </a:cxn>
                    <a:cxn ang="0">
                      <a:pos x="120" y="163"/>
                    </a:cxn>
                    <a:cxn ang="0">
                      <a:pos x="117" y="161"/>
                    </a:cxn>
                    <a:cxn ang="0">
                      <a:pos x="115" y="157"/>
                    </a:cxn>
                    <a:cxn ang="0">
                      <a:pos x="114" y="153"/>
                    </a:cxn>
                    <a:cxn ang="0">
                      <a:pos x="114" y="71"/>
                    </a:cxn>
                    <a:cxn ang="0">
                      <a:pos x="115" y="66"/>
                    </a:cxn>
                    <a:cxn ang="0">
                      <a:pos x="117" y="63"/>
                    </a:cxn>
                    <a:cxn ang="0">
                      <a:pos x="120" y="61"/>
                    </a:cxn>
                    <a:cxn ang="0">
                      <a:pos x="124" y="59"/>
                    </a:cxn>
                    <a:cxn ang="0">
                      <a:pos x="153" y="59"/>
                    </a:cxn>
                  </a:cxnLst>
                  <a:rect l="0" t="0" r="r" b="b"/>
                  <a:pathLst>
                    <a:path w="153" h="1031">
                      <a:moveTo>
                        <a:pt x="153" y="59"/>
                      </a:moveTo>
                      <a:lnTo>
                        <a:pt x="153" y="5"/>
                      </a:lnTo>
                      <a:lnTo>
                        <a:pt x="135" y="4"/>
                      </a:lnTo>
                      <a:lnTo>
                        <a:pt x="116" y="2"/>
                      </a:lnTo>
                      <a:lnTo>
                        <a:pt x="97" y="1"/>
                      </a:lnTo>
                      <a:lnTo>
                        <a:pt x="78" y="1"/>
                      </a:lnTo>
                      <a:lnTo>
                        <a:pt x="59" y="0"/>
                      </a:lnTo>
                      <a:lnTo>
                        <a:pt x="39" y="0"/>
                      </a:lnTo>
                      <a:lnTo>
                        <a:pt x="19" y="0"/>
                      </a:lnTo>
                      <a:lnTo>
                        <a:pt x="0" y="1"/>
                      </a:lnTo>
                      <a:lnTo>
                        <a:pt x="0" y="43"/>
                      </a:lnTo>
                      <a:lnTo>
                        <a:pt x="29" y="43"/>
                      </a:lnTo>
                      <a:lnTo>
                        <a:pt x="33" y="44"/>
                      </a:lnTo>
                      <a:lnTo>
                        <a:pt x="36" y="47"/>
                      </a:lnTo>
                      <a:lnTo>
                        <a:pt x="38" y="50"/>
                      </a:lnTo>
                      <a:lnTo>
                        <a:pt x="39" y="54"/>
                      </a:lnTo>
                      <a:lnTo>
                        <a:pt x="39" y="138"/>
                      </a:lnTo>
                      <a:lnTo>
                        <a:pt x="38" y="142"/>
                      </a:lnTo>
                      <a:lnTo>
                        <a:pt x="36" y="145"/>
                      </a:lnTo>
                      <a:lnTo>
                        <a:pt x="33" y="147"/>
                      </a:lnTo>
                      <a:lnTo>
                        <a:pt x="29" y="148"/>
                      </a:lnTo>
                      <a:lnTo>
                        <a:pt x="0" y="148"/>
                      </a:lnTo>
                      <a:lnTo>
                        <a:pt x="0" y="1031"/>
                      </a:lnTo>
                      <a:lnTo>
                        <a:pt x="19" y="1030"/>
                      </a:lnTo>
                      <a:lnTo>
                        <a:pt x="38" y="1027"/>
                      </a:lnTo>
                      <a:lnTo>
                        <a:pt x="57" y="1026"/>
                      </a:lnTo>
                      <a:lnTo>
                        <a:pt x="77" y="1025"/>
                      </a:lnTo>
                      <a:lnTo>
                        <a:pt x="95" y="1025"/>
                      </a:lnTo>
                      <a:lnTo>
                        <a:pt x="115" y="1024"/>
                      </a:lnTo>
                      <a:lnTo>
                        <a:pt x="133" y="1023"/>
                      </a:lnTo>
                      <a:lnTo>
                        <a:pt x="153" y="1023"/>
                      </a:lnTo>
                      <a:lnTo>
                        <a:pt x="153" y="164"/>
                      </a:lnTo>
                      <a:lnTo>
                        <a:pt x="124" y="164"/>
                      </a:lnTo>
                      <a:lnTo>
                        <a:pt x="120" y="163"/>
                      </a:lnTo>
                      <a:lnTo>
                        <a:pt x="117" y="161"/>
                      </a:lnTo>
                      <a:lnTo>
                        <a:pt x="115" y="157"/>
                      </a:lnTo>
                      <a:lnTo>
                        <a:pt x="114" y="153"/>
                      </a:lnTo>
                      <a:lnTo>
                        <a:pt x="114" y="71"/>
                      </a:lnTo>
                      <a:lnTo>
                        <a:pt x="115" y="66"/>
                      </a:lnTo>
                      <a:lnTo>
                        <a:pt x="117" y="63"/>
                      </a:lnTo>
                      <a:lnTo>
                        <a:pt x="120" y="61"/>
                      </a:lnTo>
                      <a:lnTo>
                        <a:pt x="124" y="59"/>
                      </a:lnTo>
                      <a:lnTo>
                        <a:pt x="153" y="59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280" name="Freeform 27"/>
                <p:cNvSpPr>
                  <a:spLocks/>
                </p:cNvSpPr>
                <p:nvPr/>
              </p:nvSpPr>
              <p:spPr bwMode="auto">
                <a:xfrm>
                  <a:off x="3121310" y="6113515"/>
                  <a:ext cx="121238" cy="831967"/>
                </a:xfrm>
                <a:custGeom>
                  <a:avLst/>
                  <a:gdLst/>
                  <a:ahLst/>
                  <a:cxnLst>
                    <a:cxn ang="0">
                      <a:pos x="148" y="42"/>
                    </a:cxn>
                    <a:cxn ang="0">
                      <a:pos x="148" y="0"/>
                    </a:cxn>
                    <a:cxn ang="0">
                      <a:pos x="128" y="0"/>
                    </a:cxn>
                    <a:cxn ang="0">
                      <a:pos x="110" y="1"/>
                    </a:cxn>
                    <a:cxn ang="0">
                      <a:pos x="90" y="2"/>
                    </a:cxn>
                    <a:cxn ang="0">
                      <a:pos x="72" y="3"/>
                    </a:cxn>
                    <a:cxn ang="0">
                      <a:pos x="53" y="5"/>
                    </a:cxn>
                    <a:cxn ang="0">
                      <a:pos x="35" y="8"/>
                    </a:cxn>
                    <a:cxn ang="0">
                      <a:pos x="18" y="11"/>
                    </a:cxn>
                    <a:cxn ang="0">
                      <a:pos x="0" y="15"/>
                    </a:cxn>
                    <a:cxn ang="0">
                      <a:pos x="0" y="72"/>
                    </a:cxn>
                    <a:cxn ang="0">
                      <a:pos x="20" y="72"/>
                    </a:cxn>
                    <a:cxn ang="0">
                      <a:pos x="23" y="73"/>
                    </a:cxn>
                    <a:cxn ang="0">
                      <a:pos x="26" y="76"/>
                    </a:cxn>
                    <a:cxn ang="0">
                      <a:pos x="27" y="80"/>
                    </a:cxn>
                    <a:cxn ang="0">
                      <a:pos x="28" y="85"/>
                    </a:cxn>
                    <a:cxn ang="0">
                      <a:pos x="28" y="182"/>
                    </a:cxn>
                    <a:cxn ang="0">
                      <a:pos x="27" y="186"/>
                    </a:cxn>
                    <a:cxn ang="0">
                      <a:pos x="26" y="191"/>
                    </a:cxn>
                    <a:cxn ang="0">
                      <a:pos x="23" y="193"/>
                    </a:cxn>
                    <a:cxn ang="0">
                      <a:pos x="20" y="194"/>
                    </a:cxn>
                    <a:cxn ang="0">
                      <a:pos x="0" y="194"/>
                    </a:cxn>
                    <a:cxn ang="0">
                      <a:pos x="0" y="1050"/>
                    </a:cxn>
                    <a:cxn ang="0">
                      <a:pos x="19" y="1047"/>
                    </a:cxn>
                    <a:cxn ang="0">
                      <a:pos x="37" y="1044"/>
                    </a:cxn>
                    <a:cxn ang="0">
                      <a:pos x="56" y="1041"/>
                    </a:cxn>
                    <a:cxn ang="0">
                      <a:pos x="74" y="1038"/>
                    </a:cxn>
                    <a:cxn ang="0">
                      <a:pos x="92" y="1036"/>
                    </a:cxn>
                    <a:cxn ang="0">
                      <a:pos x="111" y="1033"/>
                    </a:cxn>
                    <a:cxn ang="0">
                      <a:pos x="129" y="1032"/>
                    </a:cxn>
                    <a:cxn ang="0">
                      <a:pos x="148" y="1030"/>
                    </a:cxn>
                    <a:cxn ang="0">
                      <a:pos x="148" y="147"/>
                    </a:cxn>
                    <a:cxn ang="0">
                      <a:pos x="119" y="147"/>
                    </a:cxn>
                    <a:cxn ang="0">
                      <a:pos x="114" y="146"/>
                    </a:cxn>
                    <a:cxn ang="0">
                      <a:pos x="112" y="144"/>
                    </a:cxn>
                    <a:cxn ang="0">
                      <a:pos x="110" y="141"/>
                    </a:cxn>
                    <a:cxn ang="0">
                      <a:pos x="109" y="137"/>
                    </a:cxn>
                    <a:cxn ang="0">
                      <a:pos x="109" y="53"/>
                    </a:cxn>
                    <a:cxn ang="0">
                      <a:pos x="110" y="49"/>
                    </a:cxn>
                    <a:cxn ang="0">
                      <a:pos x="112" y="46"/>
                    </a:cxn>
                    <a:cxn ang="0">
                      <a:pos x="114" y="43"/>
                    </a:cxn>
                    <a:cxn ang="0">
                      <a:pos x="119" y="42"/>
                    </a:cxn>
                    <a:cxn ang="0">
                      <a:pos x="148" y="42"/>
                    </a:cxn>
                  </a:cxnLst>
                  <a:rect l="0" t="0" r="r" b="b"/>
                  <a:pathLst>
                    <a:path w="148" h="1050">
                      <a:moveTo>
                        <a:pt x="148" y="42"/>
                      </a:moveTo>
                      <a:lnTo>
                        <a:pt x="148" y="0"/>
                      </a:lnTo>
                      <a:lnTo>
                        <a:pt x="128" y="0"/>
                      </a:lnTo>
                      <a:lnTo>
                        <a:pt x="110" y="1"/>
                      </a:lnTo>
                      <a:lnTo>
                        <a:pt x="90" y="2"/>
                      </a:lnTo>
                      <a:lnTo>
                        <a:pt x="72" y="3"/>
                      </a:lnTo>
                      <a:lnTo>
                        <a:pt x="53" y="5"/>
                      </a:lnTo>
                      <a:lnTo>
                        <a:pt x="35" y="8"/>
                      </a:lnTo>
                      <a:lnTo>
                        <a:pt x="18" y="11"/>
                      </a:lnTo>
                      <a:lnTo>
                        <a:pt x="0" y="15"/>
                      </a:lnTo>
                      <a:lnTo>
                        <a:pt x="0" y="72"/>
                      </a:lnTo>
                      <a:lnTo>
                        <a:pt x="20" y="72"/>
                      </a:lnTo>
                      <a:lnTo>
                        <a:pt x="23" y="73"/>
                      </a:lnTo>
                      <a:lnTo>
                        <a:pt x="26" y="76"/>
                      </a:lnTo>
                      <a:lnTo>
                        <a:pt x="27" y="80"/>
                      </a:lnTo>
                      <a:lnTo>
                        <a:pt x="28" y="85"/>
                      </a:lnTo>
                      <a:lnTo>
                        <a:pt x="28" y="182"/>
                      </a:lnTo>
                      <a:lnTo>
                        <a:pt x="27" y="186"/>
                      </a:lnTo>
                      <a:lnTo>
                        <a:pt x="26" y="191"/>
                      </a:lnTo>
                      <a:lnTo>
                        <a:pt x="23" y="193"/>
                      </a:lnTo>
                      <a:lnTo>
                        <a:pt x="20" y="194"/>
                      </a:lnTo>
                      <a:lnTo>
                        <a:pt x="0" y="194"/>
                      </a:lnTo>
                      <a:lnTo>
                        <a:pt x="0" y="1050"/>
                      </a:lnTo>
                      <a:lnTo>
                        <a:pt x="19" y="1047"/>
                      </a:lnTo>
                      <a:lnTo>
                        <a:pt x="37" y="1044"/>
                      </a:lnTo>
                      <a:lnTo>
                        <a:pt x="56" y="1041"/>
                      </a:lnTo>
                      <a:lnTo>
                        <a:pt x="74" y="1038"/>
                      </a:lnTo>
                      <a:lnTo>
                        <a:pt x="92" y="1036"/>
                      </a:lnTo>
                      <a:lnTo>
                        <a:pt x="111" y="1033"/>
                      </a:lnTo>
                      <a:lnTo>
                        <a:pt x="129" y="1032"/>
                      </a:lnTo>
                      <a:lnTo>
                        <a:pt x="148" y="1030"/>
                      </a:lnTo>
                      <a:lnTo>
                        <a:pt x="148" y="147"/>
                      </a:lnTo>
                      <a:lnTo>
                        <a:pt x="119" y="147"/>
                      </a:lnTo>
                      <a:lnTo>
                        <a:pt x="114" y="146"/>
                      </a:lnTo>
                      <a:lnTo>
                        <a:pt x="112" y="144"/>
                      </a:lnTo>
                      <a:lnTo>
                        <a:pt x="110" y="141"/>
                      </a:lnTo>
                      <a:lnTo>
                        <a:pt x="109" y="137"/>
                      </a:lnTo>
                      <a:lnTo>
                        <a:pt x="109" y="53"/>
                      </a:lnTo>
                      <a:lnTo>
                        <a:pt x="110" y="49"/>
                      </a:lnTo>
                      <a:lnTo>
                        <a:pt x="112" y="46"/>
                      </a:lnTo>
                      <a:lnTo>
                        <a:pt x="114" y="43"/>
                      </a:lnTo>
                      <a:lnTo>
                        <a:pt x="119" y="42"/>
                      </a:lnTo>
                      <a:lnTo>
                        <a:pt x="148" y="4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281" name="Freeform 28"/>
                <p:cNvSpPr>
                  <a:spLocks/>
                </p:cNvSpPr>
                <p:nvPr/>
              </p:nvSpPr>
              <p:spPr bwMode="auto">
                <a:xfrm>
                  <a:off x="3013177" y="6123818"/>
                  <a:ext cx="108133" cy="847421"/>
                </a:xfrm>
                <a:custGeom>
                  <a:avLst/>
                  <a:gdLst/>
                  <a:ahLst/>
                  <a:cxnLst>
                    <a:cxn ang="0">
                      <a:pos x="137" y="57"/>
                    </a:cxn>
                    <a:cxn ang="0">
                      <a:pos x="137" y="0"/>
                    </a:cxn>
                    <a:cxn ang="0">
                      <a:pos x="113" y="4"/>
                    </a:cxn>
                    <a:cxn ang="0">
                      <a:pos x="90" y="10"/>
                    </a:cxn>
                    <a:cxn ang="0">
                      <a:pos x="69" y="17"/>
                    </a:cxn>
                    <a:cxn ang="0">
                      <a:pos x="50" y="24"/>
                    </a:cxn>
                    <a:cxn ang="0">
                      <a:pos x="34" y="32"/>
                    </a:cxn>
                    <a:cxn ang="0">
                      <a:pos x="20" y="40"/>
                    </a:cxn>
                    <a:cxn ang="0">
                      <a:pos x="8" y="49"/>
                    </a:cxn>
                    <a:cxn ang="0">
                      <a:pos x="0" y="60"/>
                    </a:cxn>
                    <a:cxn ang="0">
                      <a:pos x="0" y="102"/>
                    </a:cxn>
                    <a:cxn ang="0">
                      <a:pos x="0" y="103"/>
                    </a:cxn>
                    <a:cxn ang="0">
                      <a:pos x="15" y="1070"/>
                    </a:cxn>
                    <a:cxn ang="0">
                      <a:pos x="30" y="1064"/>
                    </a:cxn>
                    <a:cxn ang="0">
                      <a:pos x="45" y="1060"/>
                    </a:cxn>
                    <a:cxn ang="0">
                      <a:pos x="60" y="1055"/>
                    </a:cxn>
                    <a:cxn ang="0">
                      <a:pos x="75" y="1050"/>
                    </a:cxn>
                    <a:cxn ang="0">
                      <a:pos x="90" y="1047"/>
                    </a:cxn>
                    <a:cxn ang="0">
                      <a:pos x="106" y="1042"/>
                    </a:cxn>
                    <a:cxn ang="0">
                      <a:pos x="121" y="1039"/>
                    </a:cxn>
                    <a:cxn ang="0">
                      <a:pos x="137" y="1035"/>
                    </a:cxn>
                    <a:cxn ang="0">
                      <a:pos x="137" y="179"/>
                    </a:cxn>
                    <a:cxn ang="0">
                      <a:pos x="117" y="179"/>
                    </a:cxn>
                    <a:cxn ang="0">
                      <a:pos x="114" y="178"/>
                    </a:cxn>
                    <a:cxn ang="0">
                      <a:pos x="112" y="176"/>
                    </a:cxn>
                    <a:cxn ang="0">
                      <a:pos x="111" y="171"/>
                    </a:cxn>
                    <a:cxn ang="0">
                      <a:pos x="110" y="167"/>
                    </a:cxn>
                    <a:cxn ang="0">
                      <a:pos x="110" y="70"/>
                    </a:cxn>
                    <a:cxn ang="0">
                      <a:pos x="111" y="65"/>
                    </a:cxn>
                    <a:cxn ang="0">
                      <a:pos x="112" y="61"/>
                    </a:cxn>
                    <a:cxn ang="0">
                      <a:pos x="114" y="58"/>
                    </a:cxn>
                    <a:cxn ang="0">
                      <a:pos x="117" y="57"/>
                    </a:cxn>
                    <a:cxn ang="0">
                      <a:pos x="137" y="57"/>
                    </a:cxn>
                  </a:cxnLst>
                  <a:rect l="0" t="0" r="r" b="b"/>
                  <a:pathLst>
                    <a:path w="137" h="1070">
                      <a:moveTo>
                        <a:pt x="137" y="57"/>
                      </a:moveTo>
                      <a:lnTo>
                        <a:pt x="137" y="0"/>
                      </a:lnTo>
                      <a:lnTo>
                        <a:pt x="113" y="4"/>
                      </a:lnTo>
                      <a:lnTo>
                        <a:pt x="90" y="10"/>
                      </a:lnTo>
                      <a:lnTo>
                        <a:pt x="69" y="17"/>
                      </a:lnTo>
                      <a:lnTo>
                        <a:pt x="50" y="24"/>
                      </a:lnTo>
                      <a:lnTo>
                        <a:pt x="34" y="32"/>
                      </a:lnTo>
                      <a:lnTo>
                        <a:pt x="20" y="40"/>
                      </a:lnTo>
                      <a:lnTo>
                        <a:pt x="8" y="49"/>
                      </a:lnTo>
                      <a:lnTo>
                        <a:pt x="0" y="60"/>
                      </a:lnTo>
                      <a:lnTo>
                        <a:pt x="0" y="102"/>
                      </a:lnTo>
                      <a:lnTo>
                        <a:pt x="0" y="103"/>
                      </a:lnTo>
                      <a:lnTo>
                        <a:pt x="15" y="1070"/>
                      </a:lnTo>
                      <a:lnTo>
                        <a:pt x="30" y="1064"/>
                      </a:lnTo>
                      <a:lnTo>
                        <a:pt x="45" y="1060"/>
                      </a:lnTo>
                      <a:lnTo>
                        <a:pt x="60" y="1055"/>
                      </a:lnTo>
                      <a:lnTo>
                        <a:pt x="75" y="1050"/>
                      </a:lnTo>
                      <a:lnTo>
                        <a:pt x="90" y="1047"/>
                      </a:lnTo>
                      <a:lnTo>
                        <a:pt x="106" y="1042"/>
                      </a:lnTo>
                      <a:lnTo>
                        <a:pt x="121" y="1039"/>
                      </a:lnTo>
                      <a:lnTo>
                        <a:pt x="137" y="1035"/>
                      </a:lnTo>
                      <a:lnTo>
                        <a:pt x="137" y="179"/>
                      </a:lnTo>
                      <a:lnTo>
                        <a:pt x="117" y="179"/>
                      </a:lnTo>
                      <a:lnTo>
                        <a:pt x="114" y="178"/>
                      </a:lnTo>
                      <a:lnTo>
                        <a:pt x="112" y="176"/>
                      </a:lnTo>
                      <a:lnTo>
                        <a:pt x="111" y="171"/>
                      </a:lnTo>
                      <a:lnTo>
                        <a:pt x="110" y="167"/>
                      </a:lnTo>
                      <a:lnTo>
                        <a:pt x="110" y="70"/>
                      </a:lnTo>
                      <a:lnTo>
                        <a:pt x="111" y="65"/>
                      </a:lnTo>
                      <a:lnTo>
                        <a:pt x="112" y="61"/>
                      </a:lnTo>
                      <a:lnTo>
                        <a:pt x="114" y="58"/>
                      </a:lnTo>
                      <a:lnTo>
                        <a:pt x="117" y="57"/>
                      </a:lnTo>
                      <a:lnTo>
                        <a:pt x="137" y="5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282" name="Rectangle 29"/>
                <p:cNvSpPr>
                  <a:spLocks noChangeArrowheads="1"/>
                </p:cNvSpPr>
                <p:nvPr/>
              </p:nvSpPr>
              <p:spPr bwMode="auto">
                <a:xfrm>
                  <a:off x="4292601" y="6018213"/>
                  <a:ext cx="195263" cy="103188"/>
                </a:xfrm>
                <a:prstGeom prst="rect">
                  <a:avLst/>
                </a:prstGeom>
                <a:solidFill>
                  <a:srgbClr val="0033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</a:pPr>
                  <a:endParaRPr lang="da-DK"/>
                </a:p>
              </p:txBody>
            </p:sp>
            <p:sp>
              <p:nvSpPr>
                <p:cNvPr id="283" name="Freeform 30"/>
                <p:cNvSpPr>
                  <a:spLocks/>
                </p:cNvSpPr>
                <p:nvPr/>
              </p:nvSpPr>
              <p:spPr bwMode="auto">
                <a:xfrm>
                  <a:off x="4298951" y="6018213"/>
                  <a:ext cx="180975" cy="98425"/>
                </a:xfrm>
                <a:custGeom>
                  <a:avLst/>
                  <a:gdLst>
                    <a:gd name="T0" fmla="*/ 0 w 228"/>
                    <a:gd name="T1" fmla="*/ 0 h 125"/>
                    <a:gd name="T2" fmla="*/ 2147483647 w 228"/>
                    <a:gd name="T3" fmla="*/ 0 h 125"/>
                    <a:gd name="T4" fmla="*/ 2147483647 w 228"/>
                    <a:gd name="T5" fmla="*/ 0 h 125"/>
                    <a:gd name="T6" fmla="*/ 2147483647 w 228"/>
                    <a:gd name="T7" fmla="*/ 0 h 125"/>
                    <a:gd name="T8" fmla="*/ 2147483647 w 228"/>
                    <a:gd name="T9" fmla="*/ 0 h 125"/>
                    <a:gd name="T10" fmla="*/ 2147483647 w 228"/>
                    <a:gd name="T11" fmla="*/ 0 h 125"/>
                    <a:gd name="T12" fmla="*/ 2147483647 w 228"/>
                    <a:gd name="T13" fmla="*/ 0 h 125"/>
                    <a:gd name="T14" fmla="*/ 2147483647 w 228"/>
                    <a:gd name="T15" fmla="*/ 0 h 125"/>
                    <a:gd name="T16" fmla="*/ 2147483647 w 228"/>
                    <a:gd name="T17" fmla="*/ 0 h 125"/>
                    <a:gd name="T18" fmla="*/ 2147483647 w 228"/>
                    <a:gd name="T19" fmla="*/ 0 h 125"/>
                    <a:gd name="T20" fmla="*/ 2147483647 w 228"/>
                    <a:gd name="T21" fmla="*/ 0 h 125"/>
                    <a:gd name="T22" fmla="*/ 2147483647 w 228"/>
                    <a:gd name="T23" fmla="*/ 0 h 125"/>
                    <a:gd name="T24" fmla="*/ 2147483647 w 228"/>
                    <a:gd name="T25" fmla="*/ 0 h 125"/>
                    <a:gd name="T26" fmla="*/ 2147483647 w 228"/>
                    <a:gd name="T27" fmla="*/ 0 h 125"/>
                    <a:gd name="T28" fmla="*/ 2147483647 w 228"/>
                    <a:gd name="T29" fmla="*/ 0 h 125"/>
                    <a:gd name="T30" fmla="*/ 2147483647 w 228"/>
                    <a:gd name="T31" fmla="*/ 0 h 125"/>
                    <a:gd name="T32" fmla="*/ 2147483647 w 228"/>
                    <a:gd name="T33" fmla="*/ 0 h 125"/>
                    <a:gd name="T34" fmla="*/ 2147483647 w 228"/>
                    <a:gd name="T35" fmla="*/ 2147483647 h 125"/>
                    <a:gd name="T36" fmla="*/ 2147483647 w 228"/>
                    <a:gd name="T37" fmla="*/ 2147483647 h 125"/>
                    <a:gd name="T38" fmla="*/ 2147483647 w 228"/>
                    <a:gd name="T39" fmla="*/ 2147483647 h 125"/>
                    <a:gd name="T40" fmla="*/ 2147483647 w 228"/>
                    <a:gd name="T41" fmla="*/ 2147483647 h 125"/>
                    <a:gd name="T42" fmla="*/ 2147483647 w 228"/>
                    <a:gd name="T43" fmla="*/ 2147483647 h 125"/>
                    <a:gd name="T44" fmla="*/ 2147483647 w 228"/>
                    <a:gd name="T45" fmla="*/ 2147483647 h 125"/>
                    <a:gd name="T46" fmla="*/ 2147483647 w 228"/>
                    <a:gd name="T47" fmla="*/ 2147483647 h 125"/>
                    <a:gd name="T48" fmla="*/ 2147483647 w 228"/>
                    <a:gd name="T49" fmla="*/ 2147483647 h 125"/>
                    <a:gd name="T50" fmla="*/ 2147483647 w 228"/>
                    <a:gd name="T51" fmla="*/ 2147483647 h 125"/>
                    <a:gd name="T52" fmla="*/ 2147483647 w 228"/>
                    <a:gd name="T53" fmla="*/ 2147483647 h 125"/>
                    <a:gd name="T54" fmla="*/ 2147483647 w 228"/>
                    <a:gd name="T55" fmla="*/ 2147483647 h 125"/>
                    <a:gd name="T56" fmla="*/ 2147483647 w 228"/>
                    <a:gd name="T57" fmla="*/ 2147483647 h 125"/>
                    <a:gd name="T58" fmla="*/ 2147483647 w 228"/>
                    <a:gd name="T59" fmla="*/ 2147483647 h 125"/>
                    <a:gd name="T60" fmla="*/ 2147483647 w 228"/>
                    <a:gd name="T61" fmla="*/ 2147483647 h 125"/>
                    <a:gd name="T62" fmla="*/ 2147483647 w 228"/>
                    <a:gd name="T63" fmla="*/ 2147483647 h 125"/>
                    <a:gd name="T64" fmla="*/ 2147483647 w 228"/>
                    <a:gd name="T65" fmla="*/ 2147483647 h 125"/>
                    <a:gd name="T66" fmla="*/ 2147483647 w 228"/>
                    <a:gd name="T67" fmla="*/ 2147483647 h 125"/>
                    <a:gd name="T68" fmla="*/ 2147483647 w 228"/>
                    <a:gd name="T69" fmla="*/ 2147483647 h 125"/>
                    <a:gd name="T70" fmla="*/ 2147483647 w 228"/>
                    <a:gd name="T71" fmla="*/ 2147483647 h 125"/>
                    <a:gd name="T72" fmla="*/ 0 w 228"/>
                    <a:gd name="T73" fmla="*/ 2147483647 h 125"/>
                    <a:gd name="T74" fmla="*/ 2147483647 w 228"/>
                    <a:gd name="T75" fmla="*/ 2147483647 h 125"/>
                    <a:gd name="T76" fmla="*/ 2147483647 w 228"/>
                    <a:gd name="T77" fmla="*/ 2147483647 h 125"/>
                    <a:gd name="T78" fmla="*/ 2147483647 w 228"/>
                    <a:gd name="T79" fmla="*/ 2147483647 h 125"/>
                    <a:gd name="T80" fmla="*/ 0 w 228"/>
                    <a:gd name="T81" fmla="*/ 0 h 125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228"/>
                    <a:gd name="T124" fmla="*/ 0 h 125"/>
                    <a:gd name="T125" fmla="*/ 228 w 228"/>
                    <a:gd name="T126" fmla="*/ 125 h 125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228" h="125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29" y="0"/>
                      </a:lnTo>
                      <a:lnTo>
                        <a:pt x="43" y="0"/>
                      </a:lnTo>
                      <a:lnTo>
                        <a:pt x="57" y="0"/>
                      </a:lnTo>
                      <a:lnTo>
                        <a:pt x="71" y="0"/>
                      </a:lnTo>
                      <a:lnTo>
                        <a:pt x="85" y="0"/>
                      </a:lnTo>
                      <a:lnTo>
                        <a:pt x="100" y="0"/>
                      </a:lnTo>
                      <a:lnTo>
                        <a:pt x="114" y="0"/>
                      </a:lnTo>
                      <a:lnTo>
                        <a:pt x="128" y="0"/>
                      </a:lnTo>
                      <a:lnTo>
                        <a:pt x="143" y="0"/>
                      </a:lnTo>
                      <a:lnTo>
                        <a:pt x="157" y="0"/>
                      </a:lnTo>
                      <a:lnTo>
                        <a:pt x="172" y="0"/>
                      </a:lnTo>
                      <a:lnTo>
                        <a:pt x="185" y="0"/>
                      </a:lnTo>
                      <a:lnTo>
                        <a:pt x="199" y="0"/>
                      </a:lnTo>
                      <a:lnTo>
                        <a:pt x="214" y="0"/>
                      </a:lnTo>
                      <a:lnTo>
                        <a:pt x="228" y="0"/>
                      </a:lnTo>
                      <a:lnTo>
                        <a:pt x="228" y="31"/>
                      </a:lnTo>
                      <a:lnTo>
                        <a:pt x="228" y="62"/>
                      </a:lnTo>
                      <a:lnTo>
                        <a:pt x="228" y="94"/>
                      </a:lnTo>
                      <a:lnTo>
                        <a:pt x="228" y="125"/>
                      </a:lnTo>
                      <a:lnTo>
                        <a:pt x="214" y="125"/>
                      </a:lnTo>
                      <a:lnTo>
                        <a:pt x="199" y="125"/>
                      </a:lnTo>
                      <a:lnTo>
                        <a:pt x="185" y="125"/>
                      </a:lnTo>
                      <a:lnTo>
                        <a:pt x="172" y="125"/>
                      </a:lnTo>
                      <a:lnTo>
                        <a:pt x="157" y="125"/>
                      </a:lnTo>
                      <a:lnTo>
                        <a:pt x="143" y="125"/>
                      </a:lnTo>
                      <a:lnTo>
                        <a:pt x="128" y="125"/>
                      </a:lnTo>
                      <a:lnTo>
                        <a:pt x="114" y="125"/>
                      </a:lnTo>
                      <a:lnTo>
                        <a:pt x="100" y="125"/>
                      </a:lnTo>
                      <a:lnTo>
                        <a:pt x="85" y="125"/>
                      </a:lnTo>
                      <a:lnTo>
                        <a:pt x="71" y="125"/>
                      </a:lnTo>
                      <a:lnTo>
                        <a:pt x="57" y="125"/>
                      </a:lnTo>
                      <a:lnTo>
                        <a:pt x="43" y="125"/>
                      </a:lnTo>
                      <a:lnTo>
                        <a:pt x="29" y="125"/>
                      </a:lnTo>
                      <a:lnTo>
                        <a:pt x="14" y="125"/>
                      </a:lnTo>
                      <a:lnTo>
                        <a:pt x="0" y="125"/>
                      </a:lnTo>
                      <a:lnTo>
                        <a:pt x="1" y="94"/>
                      </a:lnTo>
                      <a:lnTo>
                        <a:pt x="1" y="62"/>
                      </a:lnTo>
                      <a:lnTo>
                        <a:pt x="1" y="3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4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284" name="Freeform 31"/>
                <p:cNvSpPr>
                  <a:spLocks/>
                </p:cNvSpPr>
                <p:nvPr/>
              </p:nvSpPr>
              <p:spPr bwMode="auto">
                <a:xfrm>
                  <a:off x="4306888" y="6018213"/>
                  <a:ext cx="166688" cy="96838"/>
                </a:xfrm>
                <a:custGeom>
                  <a:avLst/>
                  <a:gdLst>
                    <a:gd name="T0" fmla="*/ 0 w 210"/>
                    <a:gd name="T1" fmla="*/ 0 h 121"/>
                    <a:gd name="T2" fmla="*/ 2147483647 w 210"/>
                    <a:gd name="T3" fmla="*/ 0 h 121"/>
                    <a:gd name="T4" fmla="*/ 2147483647 w 210"/>
                    <a:gd name="T5" fmla="*/ 0 h 121"/>
                    <a:gd name="T6" fmla="*/ 2147483647 w 210"/>
                    <a:gd name="T7" fmla="*/ 0 h 121"/>
                    <a:gd name="T8" fmla="*/ 2147483647 w 210"/>
                    <a:gd name="T9" fmla="*/ 0 h 121"/>
                    <a:gd name="T10" fmla="*/ 2147483647 w 210"/>
                    <a:gd name="T11" fmla="*/ 0 h 121"/>
                    <a:gd name="T12" fmla="*/ 2147483647 w 210"/>
                    <a:gd name="T13" fmla="*/ 0 h 121"/>
                    <a:gd name="T14" fmla="*/ 2147483647 w 210"/>
                    <a:gd name="T15" fmla="*/ 0 h 121"/>
                    <a:gd name="T16" fmla="*/ 2147483647 w 210"/>
                    <a:gd name="T17" fmla="*/ 0 h 121"/>
                    <a:gd name="T18" fmla="*/ 2147483647 w 210"/>
                    <a:gd name="T19" fmla="*/ 0 h 121"/>
                    <a:gd name="T20" fmla="*/ 2147483647 w 210"/>
                    <a:gd name="T21" fmla="*/ 0 h 121"/>
                    <a:gd name="T22" fmla="*/ 2147483647 w 210"/>
                    <a:gd name="T23" fmla="*/ 0 h 121"/>
                    <a:gd name="T24" fmla="*/ 2147483647 w 210"/>
                    <a:gd name="T25" fmla="*/ 0 h 121"/>
                    <a:gd name="T26" fmla="*/ 2147483647 w 210"/>
                    <a:gd name="T27" fmla="*/ 0 h 121"/>
                    <a:gd name="T28" fmla="*/ 2147483647 w 210"/>
                    <a:gd name="T29" fmla="*/ 0 h 121"/>
                    <a:gd name="T30" fmla="*/ 2147483647 w 210"/>
                    <a:gd name="T31" fmla="*/ 0 h 121"/>
                    <a:gd name="T32" fmla="*/ 2147483647 w 210"/>
                    <a:gd name="T33" fmla="*/ 0 h 121"/>
                    <a:gd name="T34" fmla="*/ 2147483647 w 210"/>
                    <a:gd name="T35" fmla="*/ 2147483647 h 121"/>
                    <a:gd name="T36" fmla="*/ 2147483647 w 210"/>
                    <a:gd name="T37" fmla="*/ 2147483647 h 121"/>
                    <a:gd name="T38" fmla="*/ 2147483647 w 210"/>
                    <a:gd name="T39" fmla="*/ 2147483647 h 121"/>
                    <a:gd name="T40" fmla="*/ 2147483647 w 210"/>
                    <a:gd name="T41" fmla="*/ 2147483647 h 121"/>
                    <a:gd name="T42" fmla="*/ 2147483647 w 210"/>
                    <a:gd name="T43" fmla="*/ 2147483647 h 121"/>
                    <a:gd name="T44" fmla="*/ 2147483647 w 210"/>
                    <a:gd name="T45" fmla="*/ 2147483647 h 121"/>
                    <a:gd name="T46" fmla="*/ 2147483647 w 210"/>
                    <a:gd name="T47" fmla="*/ 2147483647 h 121"/>
                    <a:gd name="T48" fmla="*/ 2147483647 w 210"/>
                    <a:gd name="T49" fmla="*/ 2147483647 h 121"/>
                    <a:gd name="T50" fmla="*/ 2147483647 w 210"/>
                    <a:gd name="T51" fmla="*/ 2147483647 h 121"/>
                    <a:gd name="T52" fmla="*/ 2147483647 w 210"/>
                    <a:gd name="T53" fmla="*/ 2147483647 h 121"/>
                    <a:gd name="T54" fmla="*/ 2147483647 w 210"/>
                    <a:gd name="T55" fmla="*/ 2147483647 h 121"/>
                    <a:gd name="T56" fmla="*/ 2147483647 w 210"/>
                    <a:gd name="T57" fmla="*/ 2147483647 h 121"/>
                    <a:gd name="T58" fmla="*/ 2147483647 w 210"/>
                    <a:gd name="T59" fmla="*/ 2147483647 h 121"/>
                    <a:gd name="T60" fmla="*/ 2147483647 w 210"/>
                    <a:gd name="T61" fmla="*/ 2147483647 h 121"/>
                    <a:gd name="T62" fmla="*/ 2147483647 w 210"/>
                    <a:gd name="T63" fmla="*/ 2147483647 h 121"/>
                    <a:gd name="T64" fmla="*/ 2147483647 w 210"/>
                    <a:gd name="T65" fmla="*/ 2147483647 h 121"/>
                    <a:gd name="T66" fmla="*/ 2147483647 w 210"/>
                    <a:gd name="T67" fmla="*/ 2147483647 h 121"/>
                    <a:gd name="T68" fmla="*/ 2147483647 w 210"/>
                    <a:gd name="T69" fmla="*/ 2147483647 h 121"/>
                    <a:gd name="T70" fmla="*/ 2147483647 w 210"/>
                    <a:gd name="T71" fmla="*/ 2147483647 h 121"/>
                    <a:gd name="T72" fmla="*/ 0 w 210"/>
                    <a:gd name="T73" fmla="*/ 2147483647 h 121"/>
                    <a:gd name="T74" fmla="*/ 0 w 210"/>
                    <a:gd name="T75" fmla="*/ 2147483647 h 121"/>
                    <a:gd name="T76" fmla="*/ 0 w 210"/>
                    <a:gd name="T77" fmla="*/ 2147483647 h 121"/>
                    <a:gd name="T78" fmla="*/ 0 w 210"/>
                    <a:gd name="T79" fmla="*/ 2147483647 h 121"/>
                    <a:gd name="T80" fmla="*/ 0 w 210"/>
                    <a:gd name="T81" fmla="*/ 0 h 121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210"/>
                    <a:gd name="T124" fmla="*/ 0 h 121"/>
                    <a:gd name="T125" fmla="*/ 210 w 210"/>
                    <a:gd name="T126" fmla="*/ 121 h 121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210" h="121">
                      <a:moveTo>
                        <a:pt x="0" y="0"/>
                      </a:moveTo>
                      <a:lnTo>
                        <a:pt x="13" y="0"/>
                      </a:lnTo>
                      <a:lnTo>
                        <a:pt x="27" y="0"/>
                      </a:lnTo>
                      <a:lnTo>
                        <a:pt x="39" y="0"/>
                      </a:lnTo>
                      <a:lnTo>
                        <a:pt x="53" y="0"/>
                      </a:lnTo>
                      <a:lnTo>
                        <a:pt x="66" y="0"/>
                      </a:lnTo>
                      <a:lnTo>
                        <a:pt x="80" y="0"/>
                      </a:lnTo>
                      <a:lnTo>
                        <a:pt x="92" y="0"/>
                      </a:lnTo>
                      <a:lnTo>
                        <a:pt x="105" y="0"/>
                      </a:lnTo>
                      <a:lnTo>
                        <a:pt x="119" y="0"/>
                      </a:lnTo>
                      <a:lnTo>
                        <a:pt x="131" y="0"/>
                      </a:lnTo>
                      <a:lnTo>
                        <a:pt x="144" y="0"/>
                      </a:lnTo>
                      <a:lnTo>
                        <a:pt x="158" y="0"/>
                      </a:lnTo>
                      <a:lnTo>
                        <a:pt x="171" y="0"/>
                      </a:lnTo>
                      <a:lnTo>
                        <a:pt x="183" y="0"/>
                      </a:lnTo>
                      <a:lnTo>
                        <a:pt x="197" y="0"/>
                      </a:lnTo>
                      <a:lnTo>
                        <a:pt x="210" y="0"/>
                      </a:lnTo>
                      <a:lnTo>
                        <a:pt x="210" y="30"/>
                      </a:lnTo>
                      <a:lnTo>
                        <a:pt x="210" y="61"/>
                      </a:lnTo>
                      <a:lnTo>
                        <a:pt x="210" y="91"/>
                      </a:lnTo>
                      <a:lnTo>
                        <a:pt x="210" y="121"/>
                      </a:lnTo>
                      <a:lnTo>
                        <a:pt x="197" y="121"/>
                      </a:lnTo>
                      <a:lnTo>
                        <a:pt x="183" y="121"/>
                      </a:lnTo>
                      <a:lnTo>
                        <a:pt x="171" y="121"/>
                      </a:lnTo>
                      <a:lnTo>
                        <a:pt x="158" y="121"/>
                      </a:lnTo>
                      <a:lnTo>
                        <a:pt x="144" y="121"/>
                      </a:lnTo>
                      <a:lnTo>
                        <a:pt x="131" y="121"/>
                      </a:lnTo>
                      <a:lnTo>
                        <a:pt x="119" y="121"/>
                      </a:lnTo>
                      <a:lnTo>
                        <a:pt x="105" y="121"/>
                      </a:lnTo>
                      <a:lnTo>
                        <a:pt x="92" y="121"/>
                      </a:lnTo>
                      <a:lnTo>
                        <a:pt x="80" y="121"/>
                      </a:lnTo>
                      <a:lnTo>
                        <a:pt x="66" y="121"/>
                      </a:lnTo>
                      <a:lnTo>
                        <a:pt x="53" y="121"/>
                      </a:lnTo>
                      <a:lnTo>
                        <a:pt x="39" y="121"/>
                      </a:lnTo>
                      <a:lnTo>
                        <a:pt x="27" y="121"/>
                      </a:lnTo>
                      <a:lnTo>
                        <a:pt x="13" y="121"/>
                      </a:lnTo>
                      <a:lnTo>
                        <a:pt x="0" y="121"/>
                      </a:lnTo>
                      <a:lnTo>
                        <a:pt x="0" y="91"/>
                      </a:lnTo>
                      <a:lnTo>
                        <a:pt x="0" y="61"/>
                      </a:lnTo>
                      <a:lnTo>
                        <a:pt x="0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54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285" name="Freeform 32"/>
                <p:cNvSpPr>
                  <a:spLocks/>
                </p:cNvSpPr>
                <p:nvPr/>
              </p:nvSpPr>
              <p:spPr bwMode="auto">
                <a:xfrm>
                  <a:off x="4314826" y="6018213"/>
                  <a:ext cx="152400" cy="93663"/>
                </a:xfrm>
                <a:custGeom>
                  <a:avLst/>
                  <a:gdLst>
                    <a:gd name="T0" fmla="*/ 0 w 193"/>
                    <a:gd name="T1" fmla="*/ 0 h 119"/>
                    <a:gd name="T2" fmla="*/ 2147483647 w 193"/>
                    <a:gd name="T3" fmla="*/ 0 h 119"/>
                    <a:gd name="T4" fmla="*/ 2147483647 w 193"/>
                    <a:gd name="T5" fmla="*/ 0 h 119"/>
                    <a:gd name="T6" fmla="*/ 2147483647 w 193"/>
                    <a:gd name="T7" fmla="*/ 0 h 119"/>
                    <a:gd name="T8" fmla="*/ 2147483647 w 193"/>
                    <a:gd name="T9" fmla="*/ 0 h 119"/>
                    <a:gd name="T10" fmla="*/ 2147483647 w 193"/>
                    <a:gd name="T11" fmla="*/ 0 h 119"/>
                    <a:gd name="T12" fmla="*/ 2147483647 w 193"/>
                    <a:gd name="T13" fmla="*/ 0 h 119"/>
                    <a:gd name="T14" fmla="*/ 2147483647 w 193"/>
                    <a:gd name="T15" fmla="*/ 0 h 119"/>
                    <a:gd name="T16" fmla="*/ 2147483647 w 193"/>
                    <a:gd name="T17" fmla="*/ 0 h 119"/>
                    <a:gd name="T18" fmla="*/ 2147483647 w 193"/>
                    <a:gd name="T19" fmla="*/ 0 h 119"/>
                    <a:gd name="T20" fmla="*/ 2147483647 w 193"/>
                    <a:gd name="T21" fmla="*/ 0 h 119"/>
                    <a:gd name="T22" fmla="*/ 2147483647 w 193"/>
                    <a:gd name="T23" fmla="*/ 0 h 119"/>
                    <a:gd name="T24" fmla="*/ 2147483647 w 193"/>
                    <a:gd name="T25" fmla="*/ 0 h 119"/>
                    <a:gd name="T26" fmla="*/ 2147483647 w 193"/>
                    <a:gd name="T27" fmla="*/ 0 h 119"/>
                    <a:gd name="T28" fmla="*/ 2147483647 w 193"/>
                    <a:gd name="T29" fmla="*/ 0 h 119"/>
                    <a:gd name="T30" fmla="*/ 2147483647 w 193"/>
                    <a:gd name="T31" fmla="*/ 0 h 119"/>
                    <a:gd name="T32" fmla="*/ 2147483647 w 193"/>
                    <a:gd name="T33" fmla="*/ 0 h 119"/>
                    <a:gd name="T34" fmla="*/ 2147483647 w 193"/>
                    <a:gd name="T35" fmla="*/ 2147483647 h 119"/>
                    <a:gd name="T36" fmla="*/ 2147483647 w 193"/>
                    <a:gd name="T37" fmla="*/ 2147483647 h 119"/>
                    <a:gd name="T38" fmla="*/ 2147483647 w 193"/>
                    <a:gd name="T39" fmla="*/ 2147483647 h 119"/>
                    <a:gd name="T40" fmla="*/ 2147483647 w 193"/>
                    <a:gd name="T41" fmla="*/ 2147483647 h 119"/>
                    <a:gd name="T42" fmla="*/ 2147483647 w 193"/>
                    <a:gd name="T43" fmla="*/ 2147483647 h 119"/>
                    <a:gd name="T44" fmla="*/ 2147483647 w 193"/>
                    <a:gd name="T45" fmla="*/ 2147483647 h 119"/>
                    <a:gd name="T46" fmla="*/ 2147483647 w 193"/>
                    <a:gd name="T47" fmla="*/ 2147483647 h 119"/>
                    <a:gd name="T48" fmla="*/ 2147483647 w 193"/>
                    <a:gd name="T49" fmla="*/ 2147483647 h 119"/>
                    <a:gd name="T50" fmla="*/ 2147483647 w 193"/>
                    <a:gd name="T51" fmla="*/ 2147483647 h 119"/>
                    <a:gd name="T52" fmla="*/ 2147483647 w 193"/>
                    <a:gd name="T53" fmla="*/ 2147483647 h 119"/>
                    <a:gd name="T54" fmla="*/ 2147483647 w 193"/>
                    <a:gd name="T55" fmla="*/ 2147483647 h 119"/>
                    <a:gd name="T56" fmla="*/ 2147483647 w 193"/>
                    <a:gd name="T57" fmla="*/ 2147483647 h 119"/>
                    <a:gd name="T58" fmla="*/ 2147483647 w 193"/>
                    <a:gd name="T59" fmla="*/ 2147483647 h 119"/>
                    <a:gd name="T60" fmla="*/ 2147483647 w 193"/>
                    <a:gd name="T61" fmla="*/ 2147483647 h 119"/>
                    <a:gd name="T62" fmla="*/ 2147483647 w 193"/>
                    <a:gd name="T63" fmla="*/ 2147483647 h 119"/>
                    <a:gd name="T64" fmla="*/ 2147483647 w 193"/>
                    <a:gd name="T65" fmla="*/ 2147483647 h 119"/>
                    <a:gd name="T66" fmla="*/ 2147483647 w 193"/>
                    <a:gd name="T67" fmla="*/ 2147483647 h 119"/>
                    <a:gd name="T68" fmla="*/ 2147483647 w 193"/>
                    <a:gd name="T69" fmla="*/ 2147483647 h 119"/>
                    <a:gd name="T70" fmla="*/ 2147483647 w 193"/>
                    <a:gd name="T71" fmla="*/ 2147483647 h 119"/>
                    <a:gd name="T72" fmla="*/ 0 w 193"/>
                    <a:gd name="T73" fmla="*/ 2147483647 h 119"/>
                    <a:gd name="T74" fmla="*/ 0 w 193"/>
                    <a:gd name="T75" fmla="*/ 2147483647 h 119"/>
                    <a:gd name="T76" fmla="*/ 0 w 193"/>
                    <a:gd name="T77" fmla="*/ 2147483647 h 119"/>
                    <a:gd name="T78" fmla="*/ 0 w 193"/>
                    <a:gd name="T79" fmla="*/ 2147483647 h 119"/>
                    <a:gd name="T80" fmla="*/ 0 w 193"/>
                    <a:gd name="T81" fmla="*/ 0 h 11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193"/>
                    <a:gd name="T124" fmla="*/ 0 h 119"/>
                    <a:gd name="T125" fmla="*/ 193 w 193"/>
                    <a:gd name="T126" fmla="*/ 119 h 11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193" h="119">
                      <a:moveTo>
                        <a:pt x="0" y="0"/>
                      </a:moveTo>
                      <a:lnTo>
                        <a:pt x="12" y="0"/>
                      </a:lnTo>
                      <a:lnTo>
                        <a:pt x="25" y="0"/>
                      </a:lnTo>
                      <a:lnTo>
                        <a:pt x="36" y="0"/>
                      </a:lnTo>
                      <a:lnTo>
                        <a:pt x="48" y="0"/>
                      </a:lnTo>
                      <a:lnTo>
                        <a:pt x="60" y="0"/>
                      </a:lnTo>
                      <a:lnTo>
                        <a:pt x="72" y="0"/>
                      </a:lnTo>
                      <a:lnTo>
                        <a:pt x="84" y="0"/>
                      </a:lnTo>
                      <a:lnTo>
                        <a:pt x="96" y="0"/>
                      </a:lnTo>
                      <a:lnTo>
                        <a:pt x="109" y="0"/>
                      </a:lnTo>
                      <a:lnTo>
                        <a:pt x="120" y="0"/>
                      </a:lnTo>
                      <a:lnTo>
                        <a:pt x="133" y="0"/>
                      </a:lnTo>
                      <a:lnTo>
                        <a:pt x="144" y="0"/>
                      </a:lnTo>
                      <a:lnTo>
                        <a:pt x="157" y="0"/>
                      </a:lnTo>
                      <a:lnTo>
                        <a:pt x="169" y="0"/>
                      </a:lnTo>
                      <a:lnTo>
                        <a:pt x="181" y="0"/>
                      </a:lnTo>
                      <a:lnTo>
                        <a:pt x="193" y="0"/>
                      </a:lnTo>
                      <a:lnTo>
                        <a:pt x="193" y="30"/>
                      </a:lnTo>
                      <a:lnTo>
                        <a:pt x="193" y="59"/>
                      </a:lnTo>
                      <a:lnTo>
                        <a:pt x="193" y="89"/>
                      </a:lnTo>
                      <a:lnTo>
                        <a:pt x="193" y="119"/>
                      </a:lnTo>
                      <a:lnTo>
                        <a:pt x="181" y="119"/>
                      </a:lnTo>
                      <a:lnTo>
                        <a:pt x="169" y="119"/>
                      </a:lnTo>
                      <a:lnTo>
                        <a:pt x="157" y="119"/>
                      </a:lnTo>
                      <a:lnTo>
                        <a:pt x="144" y="119"/>
                      </a:lnTo>
                      <a:lnTo>
                        <a:pt x="133" y="119"/>
                      </a:lnTo>
                      <a:lnTo>
                        <a:pt x="120" y="119"/>
                      </a:lnTo>
                      <a:lnTo>
                        <a:pt x="109" y="119"/>
                      </a:lnTo>
                      <a:lnTo>
                        <a:pt x="96" y="119"/>
                      </a:lnTo>
                      <a:lnTo>
                        <a:pt x="84" y="119"/>
                      </a:lnTo>
                      <a:lnTo>
                        <a:pt x="72" y="119"/>
                      </a:lnTo>
                      <a:lnTo>
                        <a:pt x="60" y="119"/>
                      </a:lnTo>
                      <a:lnTo>
                        <a:pt x="48" y="119"/>
                      </a:lnTo>
                      <a:lnTo>
                        <a:pt x="36" y="119"/>
                      </a:lnTo>
                      <a:lnTo>
                        <a:pt x="25" y="119"/>
                      </a:lnTo>
                      <a:lnTo>
                        <a:pt x="12" y="119"/>
                      </a:lnTo>
                      <a:lnTo>
                        <a:pt x="0" y="119"/>
                      </a:lnTo>
                      <a:lnTo>
                        <a:pt x="0" y="89"/>
                      </a:lnTo>
                      <a:lnTo>
                        <a:pt x="0" y="59"/>
                      </a:lnTo>
                      <a:lnTo>
                        <a:pt x="0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83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286" name="Freeform 33"/>
                <p:cNvSpPr>
                  <a:spLocks/>
                </p:cNvSpPr>
                <p:nvPr/>
              </p:nvSpPr>
              <p:spPr bwMode="auto">
                <a:xfrm>
                  <a:off x="4321176" y="6018213"/>
                  <a:ext cx="138113" cy="92075"/>
                </a:xfrm>
                <a:custGeom>
                  <a:avLst/>
                  <a:gdLst>
                    <a:gd name="T0" fmla="*/ 0 w 175"/>
                    <a:gd name="T1" fmla="*/ 0 h 115"/>
                    <a:gd name="T2" fmla="*/ 2147483647 w 175"/>
                    <a:gd name="T3" fmla="*/ 0 h 115"/>
                    <a:gd name="T4" fmla="*/ 2147483647 w 175"/>
                    <a:gd name="T5" fmla="*/ 0 h 115"/>
                    <a:gd name="T6" fmla="*/ 2147483647 w 175"/>
                    <a:gd name="T7" fmla="*/ 0 h 115"/>
                    <a:gd name="T8" fmla="*/ 2147483647 w 175"/>
                    <a:gd name="T9" fmla="*/ 0 h 115"/>
                    <a:gd name="T10" fmla="*/ 2147483647 w 175"/>
                    <a:gd name="T11" fmla="*/ 0 h 115"/>
                    <a:gd name="T12" fmla="*/ 2147483647 w 175"/>
                    <a:gd name="T13" fmla="*/ 0 h 115"/>
                    <a:gd name="T14" fmla="*/ 2147483647 w 175"/>
                    <a:gd name="T15" fmla="*/ 0 h 115"/>
                    <a:gd name="T16" fmla="*/ 2147483647 w 175"/>
                    <a:gd name="T17" fmla="*/ 0 h 115"/>
                    <a:gd name="T18" fmla="*/ 2147483647 w 175"/>
                    <a:gd name="T19" fmla="*/ 2147483647 h 115"/>
                    <a:gd name="T20" fmla="*/ 2147483647 w 175"/>
                    <a:gd name="T21" fmla="*/ 2147483647 h 115"/>
                    <a:gd name="T22" fmla="*/ 2147483647 w 175"/>
                    <a:gd name="T23" fmla="*/ 2147483647 h 115"/>
                    <a:gd name="T24" fmla="*/ 2147483647 w 175"/>
                    <a:gd name="T25" fmla="*/ 2147483647 h 115"/>
                    <a:gd name="T26" fmla="*/ 2147483647 w 175"/>
                    <a:gd name="T27" fmla="*/ 2147483647 h 115"/>
                    <a:gd name="T28" fmla="*/ 2147483647 w 175"/>
                    <a:gd name="T29" fmla="*/ 2147483647 h 115"/>
                    <a:gd name="T30" fmla="*/ 2147483647 w 175"/>
                    <a:gd name="T31" fmla="*/ 2147483647 h 115"/>
                    <a:gd name="T32" fmla="*/ 2147483647 w 175"/>
                    <a:gd name="T33" fmla="*/ 2147483647 h 115"/>
                    <a:gd name="T34" fmla="*/ 2147483647 w 175"/>
                    <a:gd name="T35" fmla="*/ 2147483647 h 115"/>
                    <a:gd name="T36" fmla="*/ 2147483647 w 175"/>
                    <a:gd name="T37" fmla="*/ 2147483647 h 115"/>
                    <a:gd name="T38" fmla="*/ 2147483647 w 175"/>
                    <a:gd name="T39" fmla="*/ 2147483647 h 115"/>
                    <a:gd name="T40" fmla="*/ 0 w 175"/>
                    <a:gd name="T41" fmla="*/ 2147483647 h 115"/>
                    <a:gd name="T42" fmla="*/ 0 w 175"/>
                    <a:gd name="T43" fmla="*/ 2147483647 h 115"/>
                    <a:gd name="T44" fmla="*/ 0 w 175"/>
                    <a:gd name="T45" fmla="*/ 2147483647 h 115"/>
                    <a:gd name="T46" fmla="*/ 0 w 175"/>
                    <a:gd name="T47" fmla="*/ 2147483647 h 115"/>
                    <a:gd name="T48" fmla="*/ 0 w 175"/>
                    <a:gd name="T49" fmla="*/ 0 h 11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75"/>
                    <a:gd name="T76" fmla="*/ 0 h 115"/>
                    <a:gd name="T77" fmla="*/ 175 w 175"/>
                    <a:gd name="T78" fmla="*/ 115 h 115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75" h="115">
                      <a:moveTo>
                        <a:pt x="0" y="0"/>
                      </a:moveTo>
                      <a:lnTo>
                        <a:pt x="22" y="0"/>
                      </a:lnTo>
                      <a:lnTo>
                        <a:pt x="44" y="0"/>
                      </a:lnTo>
                      <a:lnTo>
                        <a:pt x="66" y="0"/>
                      </a:lnTo>
                      <a:lnTo>
                        <a:pt x="88" y="0"/>
                      </a:lnTo>
                      <a:lnTo>
                        <a:pt x="110" y="0"/>
                      </a:lnTo>
                      <a:lnTo>
                        <a:pt x="132" y="0"/>
                      </a:lnTo>
                      <a:lnTo>
                        <a:pt x="154" y="0"/>
                      </a:lnTo>
                      <a:lnTo>
                        <a:pt x="175" y="0"/>
                      </a:lnTo>
                      <a:lnTo>
                        <a:pt x="175" y="29"/>
                      </a:lnTo>
                      <a:lnTo>
                        <a:pt x="175" y="58"/>
                      </a:lnTo>
                      <a:lnTo>
                        <a:pt x="175" y="87"/>
                      </a:lnTo>
                      <a:lnTo>
                        <a:pt x="175" y="115"/>
                      </a:lnTo>
                      <a:lnTo>
                        <a:pt x="154" y="115"/>
                      </a:lnTo>
                      <a:lnTo>
                        <a:pt x="132" y="115"/>
                      </a:lnTo>
                      <a:lnTo>
                        <a:pt x="110" y="115"/>
                      </a:lnTo>
                      <a:lnTo>
                        <a:pt x="88" y="115"/>
                      </a:lnTo>
                      <a:lnTo>
                        <a:pt x="66" y="115"/>
                      </a:lnTo>
                      <a:lnTo>
                        <a:pt x="44" y="115"/>
                      </a:lnTo>
                      <a:lnTo>
                        <a:pt x="22" y="115"/>
                      </a:lnTo>
                      <a:lnTo>
                        <a:pt x="0" y="115"/>
                      </a:lnTo>
                      <a:lnTo>
                        <a:pt x="0" y="87"/>
                      </a:lnTo>
                      <a:lnTo>
                        <a:pt x="0" y="58"/>
                      </a:lnTo>
                      <a:lnTo>
                        <a:pt x="0" y="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13A2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287" name="Freeform 34"/>
                <p:cNvSpPr>
                  <a:spLocks/>
                </p:cNvSpPr>
                <p:nvPr/>
              </p:nvSpPr>
              <p:spPr bwMode="auto">
                <a:xfrm>
                  <a:off x="4327526" y="6018213"/>
                  <a:ext cx="125413" cy="88900"/>
                </a:xfrm>
                <a:custGeom>
                  <a:avLst/>
                  <a:gdLst>
                    <a:gd name="T0" fmla="*/ 0 w 156"/>
                    <a:gd name="T1" fmla="*/ 0 h 112"/>
                    <a:gd name="T2" fmla="*/ 2147483647 w 156"/>
                    <a:gd name="T3" fmla="*/ 0 h 112"/>
                    <a:gd name="T4" fmla="*/ 2147483647 w 156"/>
                    <a:gd name="T5" fmla="*/ 0 h 112"/>
                    <a:gd name="T6" fmla="*/ 2147483647 w 156"/>
                    <a:gd name="T7" fmla="*/ 0 h 112"/>
                    <a:gd name="T8" fmla="*/ 2147483647 w 156"/>
                    <a:gd name="T9" fmla="*/ 0 h 112"/>
                    <a:gd name="T10" fmla="*/ 2147483647 w 156"/>
                    <a:gd name="T11" fmla="*/ 0 h 112"/>
                    <a:gd name="T12" fmla="*/ 2147483647 w 156"/>
                    <a:gd name="T13" fmla="*/ 0 h 112"/>
                    <a:gd name="T14" fmla="*/ 2147483647 w 156"/>
                    <a:gd name="T15" fmla="*/ 0 h 112"/>
                    <a:gd name="T16" fmla="*/ 2147483647 w 156"/>
                    <a:gd name="T17" fmla="*/ 0 h 112"/>
                    <a:gd name="T18" fmla="*/ 2147483647 w 156"/>
                    <a:gd name="T19" fmla="*/ 2147483647 h 112"/>
                    <a:gd name="T20" fmla="*/ 2147483647 w 156"/>
                    <a:gd name="T21" fmla="*/ 2147483647 h 112"/>
                    <a:gd name="T22" fmla="*/ 2147483647 w 156"/>
                    <a:gd name="T23" fmla="*/ 2147483647 h 112"/>
                    <a:gd name="T24" fmla="*/ 2147483647 w 156"/>
                    <a:gd name="T25" fmla="*/ 2147483647 h 112"/>
                    <a:gd name="T26" fmla="*/ 2147483647 w 156"/>
                    <a:gd name="T27" fmla="*/ 2147483647 h 112"/>
                    <a:gd name="T28" fmla="*/ 2147483647 w 156"/>
                    <a:gd name="T29" fmla="*/ 2147483647 h 112"/>
                    <a:gd name="T30" fmla="*/ 2147483647 w 156"/>
                    <a:gd name="T31" fmla="*/ 2147483647 h 112"/>
                    <a:gd name="T32" fmla="*/ 2147483647 w 156"/>
                    <a:gd name="T33" fmla="*/ 2147483647 h 112"/>
                    <a:gd name="T34" fmla="*/ 2147483647 w 156"/>
                    <a:gd name="T35" fmla="*/ 2147483647 h 112"/>
                    <a:gd name="T36" fmla="*/ 2147483647 w 156"/>
                    <a:gd name="T37" fmla="*/ 2147483647 h 112"/>
                    <a:gd name="T38" fmla="*/ 2147483647 w 156"/>
                    <a:gd name="T39" fmla="*/ 2147483647 h 112"/>
                    <a:gd name="T40" fmla="*/ 0 w 156"/>
                    <a:gd name="T41" fmla="*/ 2147483647 h 112"/>
                    <a:gd name="T42" fmla="*/ 0 w 156"/>
                    <a:gd name="T43" fmla="*/ 2147483647 h 112"/>
                    <a:gd name="T44" fmla="*/ 0 w 156"/>
                    <a:gd name="T45" fmla="*/ 2147483647 h 112"/>
                    <a:gd name="T46" fmla="*/ 0 w 156"/>
                    <a:gd name="T47" fmla="*/ 2147483647 h 112"/>
                    <a:gd name="T48" fmla="*/ 0 w 156"/>
                    <a:gd name="T49" fmla="*/ 0 h 11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56"/>
                    <a:gd name="T76" fmla="*/ 0 h 112"/>
                    <a:gd name="T77" fmla="*/ 156 w 156"/>
                    <a:gd name="T78" fmla="*/ 112 h 11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56" h="112">
                      <a:moveTo>
                        <a:pt x="0" y="0"/>
                      </a:moveTo>
                      <a:lnTo>
                        <a:pt x="19" y="0"/>
                      </a:lnTo>
                      <a:lnTo>
                        <a:pt x="39" y="0"/>
                      </a:lnTo>
                      <a:lnTo>
                        <a:pt x="58" y="0"/>
                      </a:lnTo>
                      <a:lnTo>
                        <a:pt x="78" y="0"/>
                      </a:lnTo>
                      <a:lnTo>
                        <a:pt x="98" y="0"/>
                      </a:lnTo>
                      <a:lnTo>
                        <a:pt x="117" y="0"/>
                      </a:lnTo>
                      <a:lnTo>
                        <a:pt x="137" y="0"/>
                      </a:lnTo>
                      <a:lnTo>
                        <a:pt x="156" y="0"/>
                      </a:lnTo>
                      <a:lnTo>
                        <a:pt x="156" y="28"/>
                      </a:lnTo>
                      <a:lnTo>
                        <a:pt x="156" y="56"/>
                      </a:lnTo>
                      <a:lnTo>
                        <a:pt x="156" y="84"/>
                      </a:lnTo>
                      <a:lnTo>
                        <a:pt x="156" y="112"/>
                      </a:lnTo>
                      <a:lnTo>
                        <a:pt x="137" y="112"/>
                      </a:lnTo>
                      <a:lnTo>
                        <a:pt x="117" y="112"/>
                      </a:lnTo>
                      <a:lnTo>
                        <a:pt x="98" y="112"/>
                      </a:lnTo>
                      <a:lnTo>
                        <a:pt x="78" y="112"/>
                      </a:lnTo>
                      <a:lnTo>
                        <a:pt x="58" y="112"/>
                      </a:lnTo>
                      <a:lnTo>
                        <a:pt x="39" y="112"/>
                      </a:lnTo>
                      <a:lnTo>
                        <a:pt x="19" y="112"/>
                      </a:lnTo>
                      <a:lnTo>
                        <a:pt x="0" y="112"/>
                      </a:lnTo>
                      <a:lnTo>
                        <a:pt x="0" y="84"/>
                      </a:lnTo>
                      <a:lnTo>
                        <a:pt x="0" y="56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33A1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288" name="Freeform 35"/>
                <p:cNvSpPr>
                  <a:spLocks/>
                </p:cNvSpPr>
                <p:nvPr/>
              </p:nvSpPr>
              <p:spPr bwMode="auto">
                <a:xfrm>
                  <a:off x="4335463" y="6018213"/>
                  <a:ext cx="111125" cy="85725"/>
                </a:xfrm>
                <a:custGeom>
                  <a:avLst/>
                  <a:gdLst>
                    <a:gd name="T0" fmla="*/ 0 w 139"/>
                    <a:gd name="T1" fmla="*/ 0 h 109"/>
                    <a:gd name="T2" fmla="*/ 2147483647 w 139"/>
                    <a:gd name="T3" fmla="*/ 0 h 109"/>
                    <a:gd name="T4" fmla="*/ 2147483647 w 139"/>
                    <a:gd name="T5" fmla="*/ 0 h 109"/>
                    <a:gd name="T6" fmla="*/ 2147483647 w 139"/>
                    <a:gd name="T7" fmla="*/ 0 h 109"/>
                    <a:gd name="T8" fmla="*/ 2147483647 w 139"/>
                    <a:gd name="T9" fmla="*/ 0 h 109"/>
                    <a:gd name="T10" fmla="*/ 2147483647 w 139"/>
                    <a:gd name="T11" fmla="*/ 0 h 109"/>
                    <a:gd name="T12" fmla="*/ 2147483647 w 139"/>
                    <a:gd name="T13" fmla="*/ 0 h 109"/>
                    <a:gd name="T14" fmla="*/ 2147483647 w 139"/>
                    <a:gd name="T15" fmla="*/ 0 h 109"/>
                    <a:gd name="T16" fmla="*/ 2147483647 w 139"/>
                    <a:gd name="T17" fmla="*/ 0 h 109"/>
                    <a:gd name="T18" fmla="*/ 2147483647 w 139"/>
                    <a:gd name="T19" fmla="*/ 2147483647 h 109"/>
                    <a:gd name="T20" fmla="*/ 2147483647 w 139"/>
                    <a:gd name="T21" fmla="*/ 2147483647 h 109"/>
                    <a:gd name="T22" fmla="*/ 2147483647 w 139"/>
                    <a:gd name="T23" fmla="*/ 2147483647 h 109"/>
                    <a:gd name="T24" fmla="*/ 2147483647 w 139"/>
                    <a:gd name="T25" fmla="*/ 2147483647 h 109"/>
                    <a:gd name="T26" fmla="*/ 2147483647 w 139"/>
                    <a:gd name="T27" fmla="*/ 2147483647 h 109"/>
                    <a:gd name="T28" fmla="*/ 2147483647 w 139"/>
                    <a:gd name="T29" fmla="*/ 2147483647 h 109"/>
                    <a:gd name="T30" fmla="*/ 2147483647 w 139"/>
                    <a:gd name="T31" fmla="*/ 2147483647 h 109"/>
                    <a:gd name="T32" fmla="*/ 2147483647 w 139"/>
                    <a:gd name="T33" fmla="*/ 2147483647 h 109"/>
                    <a:gd name="T34" fmla="*/ 2147483647 w 139"/>
                    <a:gd name="T35" fmla="*/ 2147483647 h 109"/>
                    <a:gd name="T36" fmla="*/ 2147483647 w 139"/>
                    <a:gd name="T37" fmla="*/ 2147483647 h 109"/>
                    <a:gd name="T38" fmla="*/ 2147483647 w 139"/>
                    <a:gd name="T39" fmla="*/ 2147483647 h 109"/>
                    <a:gd name="T40" fmla="*/ 0 w 139"/>
                    <a:gd name="T41" fmla="*/ 2147483647 h 109"/>
                    <a:gd name="T42" fmla="*/ 0 w 139"/>
                    <a:gd name="T43" fmla="*/ 2147483647 h 109"/>
                    <a:gd name="T44" fmla="*/ 0 w 139"/>
                    <a:gd name="T45" fmla="*/ 2147483647 h 109"/>
                    <a:gd name="T46" fmla="*/ 0 w 139"/>
                    <a:gd name="T47" fmla="*/ 2147483647 h 109"/>
                    <a:gd name="T48" fmla="*/ 0 w 139"/>
                    <a:gd name="T49" fmla="*/ 0 h 109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39"/>
                    <a:gd name="T76" fmla="*/ 0 h 109"/>
                    <a:gd name="T77" fmla="*/ 139 w 139"/>
                    <a:gd name="T78" fmla="*/ 109 h 109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39" h="109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34" y="0"/>
                      </a:lnTo>
                      <a:lnTo>
                        <a:pt x="52" y="0"/>
                      </a:lnTo>
                      <a:lnTo>
                        <a:pt x="70" y="0"/>
                      </a:lnTo>
                      <a:lnTo>
                        <a:pt x="87" y="0"/>
                      </a:lnTo>
                      <a:lnTo>
                        <a:pt x="105" y="0"/>
                      </a:lnTo>
                      <a:lnTo>
                        <a:pt x="122" y="0"/>
                      </a:lnTo>
                      <a:lnTo>
                        <a:pt x="139" y="0"/>
                      </a:lnTo>
                      <a:lnTo>
                        <a:pt x="139" y="27"/>
                      </a:lnTo>
                      <a:lnTo>
                        <a:pt x="139" y="54"/>
                      </a:lnTo>
                      <a:lnTo>
                        <a:pt x="139" y="82"/>
                      </a:lnTo>
                      <a:lnTo>
                        <a:pt x="139" y="109"/>
                      </a:lnTo>
                      <a:lnTo>
                        <a:pt x="122" y="109"/>
                      </a:lnTo>
                      <a:lnTo>
                        <a:pt x="105" y="109"/>
                      </a:lnTo>
                      <a:lnTo>
                        <a:pt x="87" y="109"/>
                      </a:lnTo>
                      <a:lnTo>
                        <a:pt x="70" y="109"/>
                      </a:lnTo>
                      <a:lnTo>
                        <a:pt x="52" y="109"/>
                      </a:lnTo>
                      <a:lnTo>
                        <a:pt x="34" y="109"/>
                      </a:lnTo>
                      <a:lnTo>
                        <a:pt x="17" y="109"/>
                      </a:lnTo>
                      <a:lnTo>
                        <a:pt x="0" y="109"/>
                      </a:lnTo>
                      <a:lnTo>
                        <a:pt x="0" y="82"/>
                      </a:lnTo>
                      <a:lnTo>
                        <a:pt x="0" y="54"/>
                      </a:lnTo>
                      <a:lnTo>
                        <a:pt x="0" y="2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53D0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289" name="Freeform 36"/>
                <p:cNvSpPr>
                  <a:spLocks/>
                </p:cNvSpPr>
                <p:nvPr/>
              </p:nvSpPr>
              <p:spPr bwMode="auto">
                <a:xfrm>
                  <a:off x="4341813" y="6018213"/>
                  <a:ext cx="96838" cy="84138"/>
                </a:xfrm>
                <a:custGeom>
                  <a:avLst/>
                  <a:gdLst>
                    <a:gd name="T0" fmla="*/ 0 w 122"/>
                    <a:gd name="T1" fmla="*/ 0 h 105"/>
                    <a:gd name="T2" fmla="*/ 2147483647 w 122"/>
                    <a:gd name="T3" fmla="*/ 0 h 105"/>
                    <a:gd name="T4" fmla="*/ 2147483647 w 122"/>
                    <a:gd name="T5" fmla="*/ 0 h 105"/>
                    <a:gd name="T6" fmla="*/ 2147483647 w 122"/>
                    <a:gd name="T7" fmla="*/ 0 h 105"/>
                    <a:gd name="T8" fmla="*/ 2147483647 w 122"/>
                    <a:gd name="T9" fmla="*/ 0 h 105"/>
                    <a:gd name="T10" fmla="*/ 2147483647 w 122"/>
                    <a:gd name="T11" fmla="*/ 0 h 105"/>
                    <a:gd name="T12" fmla="*/ 2147483647 w 122"/>
                    <a:gd name="T13" fmla="*/ 0 h 105"/>
                    <a:gd name="T14" fmla="*/ 2147483647 w 122"/>
                    <a:gd name="T15" fmla="*/ 0 h 105"/>
                    <a:gd name="T16" fmla="*/ 2147483647 w 122"/>
                    <a:gd name="T17" fmla="*/ 0 h 105"/>
                    <a:gd name="T18" fmla="*/ 2147483647 w 122"/>
                    <a:gd name="T19" fmla="*/ 2147483647 h 105"/>
                    <a:gd name="T20" fmla="*/ 2147483647 w 122"/>
                    <a:gd name="T21" fmla="*/ 2147483647 h 105"/>
                    <a:gd name="T22" fmla="*/ 2147483647 w 122"/>
                    <a:gd name="T23" fmla="*/ 2147483647 h 105"/>
                    <a:gd name="T24" fmla="*/ 2147483647 w 122"/>
                    <a:gd name="T25" fmla="*/ 2147483647 h 105"/>
                    <a:gd name="T26" fmla="*/ 2147483647 w 122"/>
                    <a:gd name="T27" fmla="*/ 2147483647 h 105"/>
                    <a:gd name="T28" fmla="*/ 2147483647 w 122"/>
                    <a:gd name="T29" fmla="*/ 2147483647 h 105"/>
                    <a:gd name="T30" fmla="*/ 2147483647 w 122"/>
                    <a:gd name="T31" fmla="*/ 2147483647 h 105"/>
                    <a:gd name="T32" fmla="*/ 2147483647 w 122"/>
                    <a:gd name="T33" fmla="*/ 2147483647 h 105"/>
                    <a:gd name="T34" fmla="*/ 2147483647 w 122"/>
                    <a:gd name="T35" fmla="*/ 2147483647 h 105"/>
                    <a:gd name="T36" fmla="*/ 2147483647 w 122"/>
                    <a:gd name="T37" fmla="*/ 2147483647 h 105"/>
                    <a:gd name="T38" fmla="*/ 2147483647 w 122"/>
                    <a:gd name="T39" fmla="*/ 2147483647 h 105"/>
                    <a:gd name="T40" fmla="*/ 0 w 122"/>
                    <a:gd name="T41" fmla="*/ 2147483647 h 105"/>
                    <a:gd name="T42" fmla="*/ 0 w 122"/>
                    <a:gd name="T43" fmla="*/ 2147483647 h 105"/>
                    <a:gd name="T44" fmla="*/ 0 w 122"/>
                    <a:gd name="T45" fmla="*/ 2147483647 h 105"/>
                    <a:gd name="T46" fmla="*/ 0 w 122"/>
                    <a:gd name="T47" fmla="*/ 2147483647 h 105"/>
                    <a:gd name="T48" fmla="*/ 0 w 122"/>
                    <a:gd name="T49" fmla="*/ 0 h 10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2"/>
                    <a:gd name="T76" fmla="*/ 0 h 105"/>
                    <a:gd name="T77" fmla="*/ 122 w 122"/>
                    <a:gd name="T78" fmla="*/ 105 h 105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2" h="105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31" y="0"/>
                      </a:lnTo>
                      <a:lnTo>
                        <a:pt x="46" y="0"/>
                      </a:lnTo>
                      <a:lnTo>
                        <a:pt x="61" y="0"/>
                      </a:lnTo>
                      <a:lnTo>
                        <a:pt x="77" y="0"/>
                      </a:lnTo>
                      <a:lnTo>
                        <a:pt x="92" y="0"/>
                      </a:lnTo>
                      <a:lnTo>
                        <a:pt x="107" y="0"/>
                      </a:lnTo>
                      <a:lnTo>
                        <a:pt x="122" y="0"/>
                      </a:lnTo>
                      <a:lnTo>
                        <a:pt x="122" y="27"/>
                      </a:lnTo>
                      <a:lnTo>
                        <a:pt x="122" y="53"/>
                      </a:lnTo>
                      <a:lnTo>
                        <a:pt x="122" y="79"/>
                      </a:lnTo>
                      <a:lnTo>
                        <a:pt x="122" y="105"/>
                      </a:lnTo>
                      <a:lnTo>
                        <a:pt x="107" y="105"/>
                      </a:lnTo>
                      <a:lnTo>
                        <a:pt x="92" y="105"/>
                      </a:lnTo>
                      <a:lnTo>
                        <a:pt x="77" y="105"/>
                      </a:lnTo>
                      <a:lnTo>
                        <a:pt x="61" y="105"/>
                      </a:lnTo>
                      <a:lnTo>
                        <a:pt x="46" y="105"/>
                      </a:lnTo>
                      <a:lnTo>
                        <a:pt x="31" y="105"/>
                      </a:lnTo>
                      <a:lnTo>
                        <a:pt x="15" y="105"/>
                      </a:lnTo>
                      <a:lnTo>
                        <a:pt x="0" y="105"/>
                      </a:lnTo>
                      <a:lnTo>
                        <a:pt x="0" y="79"/>
                      </a:lnTo>
                      <a:lnTo>
                        <a:pt x="0" y="53"/>
                      </a:lnTo>
                      <a:lnTo>
                        <a:pt x="0" y="2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73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290" name="Freeform 37"/>
                <p:cNvSpPr>
                  <a:spLocks/>
                </p:cNvSpPr>
                <p:nvPr/>
              </p:nvSpPr>
              <p:spPr bwMode="auto">
                <a:xfrm>
                  <a:off x="4349751" y="6018213"/>
                  <a:ext cx="82550" cy="80963"/>
                </a:xfrm>
                <a:custGeom>
                  <a:avLst/>
                  <a:gdLst>
                    <a:gd name="T0" fmla="*/ 0 w 105"/>
                    <a:gd name="T1" fmla="*/ 0 h 102"/>
                    <a:gd name="T2" fmla="*/ 2147483647 w 105"/>
                    <a:gd name="T3" fmla="*/ 0 h 102"/>
                    <a:gd name="T4" fmla="*/ 2147483647 w 105"/>
                    <a:gd name="T5" fmla="*/ 0 h 102"/>
                    <a:gd name="T6" fmla="*/ 2147483647 w 105"/>
                    <a:gd name="T7" fmla="*/ 0 h 102"/>
                    <a:gd name="T8" fmla="*/ 2147483647 w 105"/>
                    <a:gd name="T9" fmla="*/ 0 h 102"/>
                    <a:gd name="T10" fmla="*/ 2147483647 w 105"/>
                    <a:gd name="T11" fmla="*/ 0 h 102"/>
                    <a:gd name="T12" fmla="*/ 2147483647 w 105"/>
                    <a:gd name="T13" fmla="*/ 0 h 102"/>
                    <a:gd name="T14" fmla="*/ 2147483647 w 105"/>
                    <a:gd name="T15" fmla="*/ 0 h 102"/>
                    <a:gd name="T16" fmla="*/ 2147483647 w 105"/>
                    <a:gd name="T17" fmla="*/ 0 h 102"/>
                    <a:gd name="T18" fmla="*/ 2147483647 w 105"/>
                    <a:gd name="T19" fmla="*/ 2147483647 h 102"/>
                    <a:gd name="T20" fmla="*/ 2147483647 w 105"/>
                    <a:gd name="T21" fmla="*/ 2147483647 h 102"/>
                    <a:gd name="T22" fmla="*/ 2147483647 w 105"/>
                    <a:gd name="T23" fmla="*/ 2147483647 h 102"/>
                    <a:gd name="T24" fmla="*/ 2147483647 w 105"/>
                    <a:gd name="T25" fmla="*/ 2147483647 h 102"/>
                    <a:gd name="T26" fmla="*/ 2147483647 w 105"/>
                    <a:gd name="T27" fmla="*/ 2147483647 h 102"/>
                    <a:gd name="T28" fmla="*/ 2147483647 w 105"/>
                    <a:gd name="T29" fmla="*/ 2147483647 h 102"/>
                    <a:gd name="T30" fmla="*/ 2147483647 w 105"/>
                    <a:gd name="T31" fmla="*/ 2147483647 h 102"/>
                    <a:gd name="T32" fmla="*/ 2147483647 w 105"/>
                    <a:gd name="T33" fmla="*/ 2147483647 h 102"/>
                    <a:gd name="T34" fmla="*/ 2147483647 w 105"/>
                    <a:gd name="T35" fmla="*/ 2147483647 h 102"/>
                    <a:gd name="T36" fmla="*/ 2147483647 w 105"/>
                    <a:gd name="T37" fmla="*/ 2147483647 h 102"/>
                    <a:gd name="T38" fmla="*/ 2147483647 w 105"/>
                    <a:gd name="T39" fmla="*/ 2147483647 h 102"/>
                    <a:gd name="T40" fmla="*/ 0 w 105"/>
                    <a:gd name="T41" fmla="*/ 2147483647 h 102"/>
                    <a:gd name="T42" fmla="*/ 0 w 105"/>
                    <a:gd name="T43" fmla="*/ 2147483647 h 102"/>
                    <a:gd name="T44" fmla="*/ 0 w 105"/>
                    <a:gd name="T45" fmla="*/ 2147483647 h 102"/>
                    <a:gd name="T46" fmla="*/ 0 w 105"/>
                    <a:gd name="T47" fmla="*/ 2147483647 h 102"/>
                    <a:gd name="T48" fmla="*/ 0 w 105"/>
                    <a:gd name="T49" fmla="*/ 0 h 10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05"/>
                    <a:gd name="T76" fmla="*/ 0 h 102"/>
                    <a:gd name="T77" fmla="*/ 105 w 105"/>
                    <a:gd name="T78" fmla="*/ 102 h 10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05" h="102">
                      <a:moveTo>
                        <a:pt x="0" y="0"/>
                      </a:moveTo>
                      <a:lnTo>
                        <a:pt x="13" y="0"/>
                      </a:lnTo>
                      <a:lnTo>
                        <a:pt x="27" y="0"/>
                      </a:lnTo>
                      <a:lnTo>
                        <a:pt x="39" y="0"/>
                      </a:lnTo>
                      <a:lnTo>
                        <a:pt x="53" y="0"/>
                      </a:lnTo>
                      <a:lnTo>
                        <a:pt x="66" y="0"/>
                      </a:lnTo>
                      <a:lnTo>
                        <a:pt x="78" y="0"/>
                      </a:lnTo>
                      <a:lnTo>
                        <a:pt x="92" y="0"/>
                      </a:lnTo>
                      <a:lnTo>
                        <a:pt x="105" y="0"/>
                      </a:lnTo>
                      <a:lnTo>
                        <a:pt x="105" y="26"/>
                      </a:lnTo>
                      <a:lnTo>
                        <a:pt x="105" y="51"/>
                      </a:lnTo>
                      <a:lnTo>
                        <a:pt x="105" y="76"/>
                      </a:lnTo>
                      <a:lnTo>
                        <a:pt x="105" y="102"/>
                      </a:lnTo>
                      <a:lnTo>
                        <a:pt x="92" y="102"/>
                      </a:lnTo>
                      <a:lnTo>
                        <a:pt x="78" y="102"/>
                      </a:lnTo>
                      <a:lnTo>
                        <a:pt x="66" y="102"/>
                      </a:lnTo>
                      <a:lnTo>
                        <a:pt x="53" y="102"/>
                      </a:lnTo>
                      <a:lnTo>
                        <a:pt x="39" y="102"/>
                      </a:lnTo>
                      <a:lnTo>
                        <a:pt x="27" y="102"/>
                      </a:lnTo>
                      <a:lnTo>
                        <a:pt x="13" y="102"/>
                      </a:lnTo>
                      <a:lnTo>
                        <a:pt x="0" y="102"/>
                      </a:lnTo>
                      <a:lnTo>
                        <a:pt x="0" y="76"/>
                      </a:lnTo>
                      <a:lnTo>
                        <a:pt x="0" y="51"/>
                      </a:lnTo>
                      <a:lnTo>
                        <a:pt x="0" y="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93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291" name="Freeform 38"/>
                <p:cNvSpPr>
                  <a:spLocks/>
                </p:cNvSpPr>
                <p:nvPr/>
              </p:nvSpPr>
              <p:spPr bwMode="auto">
                <a:xfrm>
                  <a:off x="4356101" y="6018213"/>
                  <a:ext cx="68263" cy="77788"/>
                </a:xfrm>
                <a:custGeom>
                  <a:avLst/>
                  <a:gdLst>
                    <a:gd name="T0" fmla="*/ 0 w 87"/>
                    <a:gd name="T1" fmla="*/ 0 h 98"/>
                    <a:gd name="T2" fmla="*/ 2147483647 w 87"/>
                    <a:gd name="T3" fmla="*/ 0 h 98"/>
                    <a:gd name="T4" fmla="*/ 2147483647 w 87"/>
                    <a:gd name="T5" fmla="*/ 0 h 98"/>
                    <a:gd name="T6" fmla="*/ 2147483647 w 87"/>
                    <a:gd name="T7" fmla="*/ 0 h 98"/>
                    <a:gd name="T8" fmla="*/ 2147483647 w 87"/>
                    <a:gd name="T9" fmla="*/ 0 h 98"/>
                    <a:gd name="T10" fmla="*/ 2147483647 w 87"/>
                    <a:gd name="T11" fmla="*/ 0 h 98"/>
                    <a:gd name="T12" fmla="*/ 2147483647 w 87"/>
                    <a:gd name="T13" fmla="*/ 0 h 98"/>
                    <a:gd name="T14" fmla="*/ 2147483647 w 87"/>
                    <a:gd name="T15" fmla="*/ 0 h 98"/>
                    <a:gd name="T16" fmla="*/ 2147483647 w 87"/>
                    <a:gd name="T17" fmla="*/ 0 h 98"/>
                    <a:gd name="T18" fmla="*/ 2147483647 w 87"/>
                    <a:gd name="T19" fmla="*/ 2147483647 h 98"/>
                    <a:gd name="T20" fmla="*/ 2147483647 w 87"/>
                    <a:gd name="T21" fmla="*/ 2147483647 h 98"/>
                    <a:gd name="T22" fmla="*/ 2147483647 w 87"/>
                    <a:gd name="T23" fmla="*/ 2147483647 h 98"/>
                    <a:gd name="T24" fmla="*/ 2147483647 w 87"/>
                    <a:gd name="T25" fmla="*/ 2147483647 h 98"/>
                    <a:gd name="T26" fmla="*/ 2147483647 w 87"/>
                    <a:gd name="T27" fmla="*/ 2147483647 h 98"/>
                    <a:gd name="T28" fmla="*/ 2147483647 w 87"/>
                    <a:gd name="T29" fmla="*/ 2147483647 h 98"/>
                    <a:gd name="T30" fmla="*/ 2147483647 w 87"/>
                    <a:gd name="T31" fmla="*/ 2147483647 h 98"/>
                    <a:gd name="T32" fmla="*/ 2147483647 w 87"/>
                    <a:gd name="T33" fmla="*/ 2147483647 h 98"/>
                    <a:gd name="T34" fmla="*/ 2147483647 w 87"/>
                    <a:gd name="T35" fmla="*/ 2147483647 h 98"/>
                    <a:gd name="T36" fmla="*/ 2147483647 w 87"/>
                    <a:gd name="T37" fmla="*/ 2147483647 h 98"/>
                    <a:gd name="T38" fmla="*/ 2147483647 w 87"/>
                    <a:gd name="T39" fmla="*/ 2147483647 h 98"/>
                    <a:gd name="T40" fmla="*/ 0 w 87"/>
                    <a:gd name="T41" fmla="*/ 2147483647 h 98"/>
                    <a:gd name="T42" fmla="*/ 0 w 87"/>
                    <a:gd name="T43" fmla="*/ 2147483647 h 98"/>
                    <a:gd name="T44" fmla="*/ 0 w 87"/>
                    <a:gd name="T45" fmla="*/ 2147483647 h 98"/>
                    <a:gd name="T46" fmla="*/ 0 w 87"/>
                    <a:gd name="T47" fmla="*/ 2147483647 h 98"/>
                    <a:gd name="T48" fmla="*/ 0 w 87"/>
                    <a:gd name="T49" fmla="*/ 0 h 98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7"/>
                    <a:gd name="T76" fmla="*/ 0 h 98"/>
                    <a:gd name="T77" fmla="*/ 87 w 87"/>
                    <a:gd name="T78" fmla="*/ 98 h 98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7" h="98">
                      <a:moveTo>
                        <a:pt x="0" y="0"/>
                      </a:moveTo>
                      <a:lnTo>
                        <a:pt x="11" y="0"/>
                      </a:lnTo>
                      <a:lnTo>
                        <a:pt x="22" y="0"/>
                      </a:lnTo>
                      <a:lnTo>
                        <a:pt x="33" y="0"/>
                      </a:lnTo>
                      <a:lnTo>
                        <a:pt x="44" y="0"/>
                      </a:lnTo>
                      <a:lnTo>
                        <a:pt x="54" y="0"/>
                      </a:lnTo>
                      <a:lnTo>
                        <a:pt x="65" y="0"/>
                      </a:lnTo>
                      <a:lnTo>
                        <a:pt x="76" y="0"/>
                      </a:lnTo>
                      <a:lnTo>
                        <a:pt x="87" y="0"/>
                      </a:lnTo>
                      <a:lnTo>
                        <a:pt x="87" y="26"/>
                      </a:lnTo>
                      <a:lnTo>
                        <a:pt x="87" y="50"/>
                      </a:lnTo>
                      <a:lnTo>
                        <a:pt x="87" y="74"/>
                      </a:lnTo>
                      <a:lnTo>
                        <a:pt x="87" y="98"/>
                      </a:lnTo>
                      <a:lnTo>
                        <a:pt x="76" y="98"/>
                      </a:lnTo>
                      <a:lnTo>
                        <a:pt x="65" y="98"/>
                      </a:lnTo>
                      <a:lnTo>
                        <a:pt x="54" y="98"/>
                      </a:lnTo>
                      <a:lnTo>
                        <a:pt x="44" y="98"/>
                      </a:lnTo>
                      <a:lnTo>
                        <a:pt x="33" y="98"/>
                      </a:lnTo>
                      <a:lnTo>
                        <a:pt x="22" y="98"/>
                      </a:lnTo>
                      <a:lnTo>
                        <a:pt x="11" y="98"/>
                      </a:lnTo>
                      <a:lnTo>
                        <a:pt x="0" y="98"/>
                      </a:lnTo>
                      <a:lnTo>
                        <a:pt x="0" y="74"/>
                      </a:lnTo>
                      <a:lnTo>
                        <a:pt x="0" y="50"/>
                      </a:lnTo>
                      <a:lnTo>
                        <a:pt x="0" y="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84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292" name="Freeform 39"/>
                <p:cNvSpPr>
                  <a:spLocks/>
                </p:cNvSpPr>
                <p:nvPr/>
              </p:nvSpPr>
              <p:spPr bwMode="auto">
                <a:xfrm>
                  <a:off x="4362451" y="6018213"/>
                  <a:ext cx="55563" cy="76200"/>
                </a:xfrm>
                <a:custGeom>
                  <a:avLst/>
                  <a:gdLst>
                    <a:gd name="T0" fmla="*/ 0 w 71"/>
                    <a:gd name="T1" fmla="*/ 0 h 96"/>
                    <a:gd name="T2" fmla="*/ 2147483647 w 71"/>
                    <a:gd name="T3" fmla="*/ 0 h 96"/>
                    <a:gd name="T4" fmla="*/ 2147483647 w 71"/>
                    <a:gd name="T5" fmla="*/ 0 h 96"/>
                    <a:gd name="T6" fmla="*/ 2147483647 w 71"/>
                    <a:gd name="T7" fmla="*/ 0 h 96"/>
                    <a:gd name="T8" fmla="*/ 2147483647 w 71"/>
                    <a:gd name="T9" fmla="*/ 0 h 96"/>
                    <a:gd name="T10" fmla="*/ 2147483647 w 71"/>
                    <a:gd name="T11" fmla="*/ 0 h 96"/>
                    <a:gd name="T12" fmla="*/ 2147483647 w 71"/>
                    <a:gd name="T13" fmla="*/ 0 h 96"/>
                    <a:gd name="T14" fmla="*/ 2147483647 w 71"/>
                    <a:gd name="T15" fmla="*/ 0 h 96"/>
                    <a:gd name="T16" fmla="*/ 2147483647 w 71"/>
                    <a:gd name="T17" fmla="*/ 0 h 96"/>
                    <a:gd name="T18" fmla="*/ 2147483647 w 71"/>
                    <a:gd name="T19" fmla="*/ 2147483647 h 96"/>
                    <a:gd name="T20" fmla="*/ 2147483647 w 71"/>
                    <a:gd name="T21" fmla="*/ 2147483647 h 96"/>
                    <a:gd name="T22" fmla="*/ 2147483647 w 71"/>
                    <a:gd name="T23" fmla="*/ 2147483647 h 96"/>
                    <a:gd name="T24" fmla="*/ 2147483647 w 71"/>
                    <a:gd name="T25" fmla="*/ 2147483647 h 96"/>
                    <a:gd name="T26" fmla="*/ 2147483647 w 71"/>
                    <a:gd name="T27" fmla="*/ 2147483647 h 96"/>
                    <a:gd name="T28" fmla="*/ 2147483647 w 71"/>
                    <a:gd name="T29" fmla="*/ 2147483647 h 96"/>
                    <a:gd name="T30" fmla="*/ 2147483647 w 71"/>
                    <a:gd name="T31" fmla="*/ 2147483647 h 96"/>
                    <a:gd name="T32" fmla="*/ 2147483647 w 71"/>
                    <a:gd name="T33" fmla="*/ 2147483647 h 96"/>
                    <a:gd name="T34" fmla="*/ 2147483647 w 71"/>
                    <a:gd name="T35" fmla="*/ 2147483647 h 96"/>
                    <a:gd name="T36" fmla="*/ 2147483647 w 71"/>
                    <a:gd name="T37" fmla="*/ 2147483647 h 96"/>
                    <a:gd name="T38" fmla="*/ 2147483647 w 71"/>
                    <a:gd name="T39" fmla="*/ 2147483647 h 96"/>
                    <a:gd name="T40" fmla="*/ 0 w 71"/>
                    <a:gd name="T41" fmla="*/ 2147483647 h 96"/>
                    <a:gd name="T42" fmla="*/ 0 w 71"/>
                    <a:gd name="T43" fmla="*/ 2147483647 h 96"/>
                    <a:gd name="T44" fmla="*/ 0 w 71"/>
                    <a:gd name="T45" fmla="*/ 2147483647 h 96"/>
                    <a:gd name="T46" fmla="*/ 0 w 71"/>
                    <a:gd name="T47" fmla="*/ 2147483647 h 96"/>
                    <a:gd name="T48" fmla="*/ 0 w 71"/>
                    <a:gd name="T49" fmla="*/ 0 h 9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71"/>
                    <a:gd name="T76" fmla="*/ 0 h 96"/>
                    <a:gd name="T77" fmla="*/ 71 w 71"/>
                    <a:gd name="T78" fmla="*/ 96 h 9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71" h="96">
                      <a:moveTo>
                        <a:pt x="0" y="0"/>
                      </a:moveTo>
                      <a:lnTo>
                        <a:pt x="10" y="0"/>
                      </a:lnTo>
                      <a:lnTo>
                        <a:pt x="18" y="0"/>
                      </a:lnTo>
                      <a:lnTo>
                        <a:pt x="27" y="0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53" y="0"/>
                      </a:lnTo>
                      <a:lnTo>
                        <a:pt x="61" y="0"/>
                      </a:lnTo>
                      <a:lnTo>
                        <a:pt x="71" y="0"/>
                      </a:lnTo>
                      <a:lnTo>
                        <a:pt x="71" y="24"/>
                      </a:lnTo>
                      <a:lnTo>
                        <a:pt x="71" y="48"/>
                      </a:lnTo>
                      <a:lnTo>
                        <a:pt x="71" y="72"/>
                      </a:lnTo>
                      <a:lnTo>
                        <a:pt x="71" y="96"/>
                      </a:lnTo>
                      <a:lnTo>
                        <a:pt x="61" y="96"/>
                      </a:lnTo>
                      <a:lnTo>
                        <a:pt x="53" y="96"/>
                      </a:lnTo>
                      <a:lnTo>
                        <a:pt x="44" y="96"/>
                      </a:lnTo>
                      <a:lnTo>
                        <a:pt x="36" y="96"/>
                      </a:lnTo>
                      <a:lnTo>
                        <a:pt x="27" y="96"/>
                      </a:lnTo>
                      <a:lnTo>
                        <a:pt x="18" y="96"/>
                      </a:lnTo>
                      <a:lnTo>
                        <a:pt x="10" y="96"/>
                      </a:lnTo>
                      <a:lnTo>
                        <a:pt x="0" y="96"/>
                      </a:lnTo>
                      <a:lnTo>
                        <a:pt x="0" y="72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C4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293" name="Rectangle 40"/>
                <p:cNvSpPr>
                  <a:spLocks noChangeArrowheads="1"/>
                </p:cNvSpPr>
                <p:nvPr/>
              </p:nvSpPr>
              <p:spPr bwMode="auto">
                <a:xfrm>
                  <a:off x="4370388" y="6018213"/>
                  <a:ext cx="41275" cy="73025"/>
                </a:xfrm>
                <a:prstGeom prst="rect">
                  <a:avLst/>
                </a:prstGeom>
                <a:solidFill>
                  <a:srgbClr val="8C44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</a:pPr>
                  <a:endParaRPr lang="da-DK"/>
                </a:p>
              </p:txBody>
            </p:sp>
            <p:sp>
              <p:nvSpPr>
                <p:cNvPr id="294" name="Rectangle 41"/>
                <p:cNvSpPr>
                  <a:spLocks noChangeArrowheads="1"/>
                </p:cNvSpPr>
                <p:nvPr/>
              </p:nvSpPr>
              <p:spPr bwMode="auto">
                <a:xfrm>
                  <a:off x="4104327" y="6141849"/>
                  <a:ext cx="576703" cy="1017419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295" name="Rectangle 42"/>
                <p:cNvSpPr>
                  <a:spLocks noChangeArrowheads="1"/>
                </p:cNvSpPr>
                <p:nvPr/>
              </p:nvSpPr>
              <p:spPr bwMode="auto">
                <a:xfrm>
                  <a:off x="4135438" y="6172200"/>
                  <a:ext cx="512763" cy="936625"/>
                </a:xfrm>
                <a:prstGeom prst="rect">
                  <a:avLst/>
                </a:prstGeom>
                <a:solidFill>
                  <a:srgbClr val="8C44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</a:pPr>
                  <a:endParaRPr lang="da-DK"/>
                </a:p>
              </p:txBody>
            </p:sp>
            <p:sp>
              <p:nvSpPr>
                <p:cNvPr id="296" name="Freeform 43"/>
                <p:cNvSpPr>
                  <a:spLocks/>
                </p:cNvSpPr>
                <p:nvPr/>
              </p:nvSpPr>
              <p:spPr bwMode="auto">
                <a:xfrm>
                  <a:off x="4154488" y="6172200"/>
                  <a:ext cx="474663" cy="936625"/>
                </a:xfrm>
                <a:custGeom>
                  <a:avLst/>
                  <a:gdLst>
                    <a:gd name="T0" fmla="*/ 0 w 599"/>
                    <a:gd name="T1" fmla="*/ 0 h 1179"/>
                    <a:gd name="T2" fmla="*/ 2147483647 w 599"/>
                    <a:gd name="T3" fmla="*/ 0 h 1179"/>
                    <a:gd name="T4" fmla="*/ 2147483647 w 599"/>
                    <a:gd name="T5" fmla="*/ 0 h 1179"/>
                    <a:gd name="T6" fmla="*/ 2147483647 w 599"/>
                    <a:gd name="T7" fmla="*/ 0 h 1179"/>
                    <a:gd name="T8" fmla="*/ 2147483647 w 599"/>
                    <a:gd name="T9" fmla="*/ 0 h 1179"/>
                    <a:gd name="T10" fmla="*/ 2147483647 w 599"/>
                    <a:gd name="T11" fmla="*/ 0 h 1179"/>
                    <a:gd name="T12" fmla="*/ 2147483647 w 599"/>
                    <a:gd name="T13" fmla="*/ 0 h 1179"/>
                    <a:gd name="T14" fmla="*/ 2147483647 w 599"/>
                    <a:gd name="T15" fmla="*/ 0 h 1179"/>
                    <a:gd name="T16" fmla="*/ 2147483647 w 599"/>
                    <a:gd name="T17" fmla="*/ 0 h 1179"/>
                    <a:gd name="T18" fmla="*/ 2147483647 w 599"/>
                    <a:gd name="T19" fmla="*/ 0 h 1179"/>
                    <a:gd name="T20" fmla="*/ 2147483647 w 599"/>
                    <a:gd name="T21" fmla="*/ 0 h 1179"/>
                    <a:gd name="T22" fmla="*/ 2147483647 w 599"/>
                    <a:gd name="T23" fmla="*/ 0 h 1179"/>
                    <a:gd name="T24" fmla="*/ 2147483647 w 599"/>
                    <a:gd name="T25" fmla="*/ 0 h 1179"/>
                    <a:gd name="T26" fmla="*/ 2147483647 w 599"/>
                    <a:gd name="T27" fmla="*/ 0 h 1179"/>
                    <a:gd name="T28" fmla="*/ 2147483647 w 599"/>
                    <a:gd name="T29" fmla="*/ 0 h 1179"/>
                    <a:gd name="T30" fmla="*/ 2147483647 w 599"/>
                    <a:gd name="T31" fmla="*/ 0 h 1179"/>
                    <a:gd name="T32" fmla="*/ 2147483647 w 599"/>
                    <a:gd name="T33" fmla="*/ 0 h 1179"/>
                    <a:gd name="T34" fmla="*/ 2147483647 w 599"/>
                    <a:gd name="T35" fmla="*/ 2147483647 h 1179"/>
                    <a:gd name="T36" fmla="*/ 2147483647 w 599"/>
                    <a:gd name="T37" fmla="*/ 2147483647 h 1179"/>
                    <a:gd name="T38" fmla="*/ 2147483647 w 599"/>
                    <a:gd name="T39" fmla="*/ 2147483647 h 1179"/>
                    <a:gd name="T40" fmla="*/ 2147483647 w 599"/>
                    <a:gd name="T41" fmla="*/ 2147483647 h 1179"/>
                    <a:gd name="T42" fmla="*/ 2147483647 w 599"/>
                    <a:gd name="T43" fmla="*/ 2147483647 h 1179"/>
                    <a:gd name="T44" fmla="*/ 2147483647 w 599"/>
                    <a:gd name="T45" fmla="*/ 2147483647 h 1179"/>
                    <a:gd name="T46" fmla="*/ 2147483647 w 599"/>
                    <a:gd name="T47" fmla="*/ 2147483647 h 1179"/>
                    <a:gd name="T48" fmla="*/ 2147483647 w 599"/>
                    <a:gd name="T49" fmla="*/ 2147483647 h 1179"/>
                    <a:gd name="T50" fmla="*/ 2147483647 w 599"/>
                    <a:gd name="T51" fmla="*/ 2147483647 h 1179"/>
                    <a:gd name="T52" fmla="*/ 2147483647 w 599"/>
                    <a:gd name="T53" fmla="*/ 2147483647 h 1179"/>
                    <a:gd name="T54" fmla="*/ 2147483647 w 599"/>
                    <a:gd name="T55" fmla="*/ 2147483647 h 1179"/>
                    <a:gd name="T56" fmla="*/ 2147483647 w 599"/>
                    <a:gd name="T57" fmla="*/ 2147483647 h 1179"/>
                    <a:gd name="T58" fmla="*/ 2147483647 w 599"/>
                    <a:gd name="T59" fmla="*/ 2147483647 h 1179"/>
                    <a:gd name="T60" fmla="*/ 2147483647 w 599"/>
                    <a:gd name="T61" fmla="*/ 2147483647 h 1179"/>
                    <a:gd name="T62" fmla="*/ 2147483647 w 599"/>
                    <a:gd name="T63" fmla="*/ 2147483647 h 1179"/>
                    <a:gd name="T64" fmla="*/ 2147483647 w 599"/>
                    <a:gd name="T65" fmla="*/ 2147483647 h 1179"/>
                    <a:gd name="T66" fmla="*/ 2147483647 w 599"/>
                    <a:gd name="T67" fmla="*/ 2147483647 h 1179"/>
                    <a:gd name="T68" fmla="*/ 2147483647 w 599"/>
                    <a:gd name="T69" fmla="*/ 2147483647 h 1179"/>
                    <a:gd name="T70" fmla="*/ 2147483647 w 599"/>
                    <a:gd name="T71" fmla="*/ 2147483647 h 1179"/>
                    <a:gd name="T72" fmla="*/ 0 w 599"/>
                    <a:gd name="T73" fmla="*/ 2147483647 h 1179"/>
                    <a:gd name="T74" fmla="*/ 0 w 599"/>
                    <a:gd name="T75" fmla="*/ 2147483647 h 1179"/>
                    <a:gd name="T76" fmla="*/ 0 w 599"/>
                    <a:gd name="T77" fmla="*/ 2147483647 h 1179"/>
                    <a:gd name="T78" fmla="*/ 0 w 599"/>
                    <a:gd name="T79" fmla="*/ 2147483647 h 1179"/>
                    <a:gd name="T80" fmla="*/ 0 w 599"/>
                    <a:gd name="T81" fmla="*/ 0 h 11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599"/>
                    <a:gd name="T124" fmla="*/ 0 h 1179"/>
                    <a:gd name="T125" fmla="*/ 599 w 599"/>
                    <a:gd name="T126" fmla="*/ 1179 h 11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599" h="1179">
                      <a:moveTo>
                        <a:pt x="0" y="0"/>
                      </a:moveTo>
                      <a:lnTo>
                        <a:pt x="38" y="0"/>
                      </a:lnTo>
                      <a:lnTo>
                        <a:pt x="75" y="0"/>
                      </a:lnTo>
                      <a:lnTo>
                        <a:pt x="113" y="0"/>
                      </a:lnTo>
                      <a:lnTo>
                        <a:pt x="149" y="0"/>
                      </a:lnTo>
                      <a:lnTo>
                        <a:pt x="188" y="0"/>
                      </a:lnTo>
                      <a:lnTo>
                        <a:pt x="224" y="0"/>
                      </a:lnTo>
                      <a:lnTo>
                        <a:pt x="262" y="0"/>
                      </a:lnTo>
                      <a:lnTo>
                        <a:pt x="299" y="0"/>
                      </a:lnTo>
                      <a:lnTo>
                        <a:pt x="337" y="0"/>
                      </a:lnTo>
                      <a:lnTo>
                        <a:pt x="374" y="0"/>
                      </a:lnTo>
                      <a:lnTo>
                        <a:pt x="412" y="0"/>
                      </a:lnTo>
                      <a:lnTo>
                        <a:pt x="449" y="0"/>
                      </a:lnTo>
                      <a:lnTo>
                        <a:pt x="487" y="0"/>
                      </a:lnTo>
                      <a:lnTo>
                        <a:pt x="524" y="0"/>
                      </a:lnTo>
                      <a:lnTo>
                        <a:pt x="562" y="0"/>
                      </a:lnTo>
                      <a:lnTo>
                        <a:pt x="599" y="0"/>
                      </a:lnTo>
                      <a:lnTo>
                        <a:pt x="599" y="294"/>
                      </a:lnTo>
                      <a:lnTo>
                        <a:pt x="599" y="589"/>
                      </a:lnTo>
                      <a:lnTo>
                        <a:pt x="599" y="885"/>
                      </a:lnTo>
                      <a:lnTo>
                        <a:pt x="599" y="1179"/>
                      </a:lnTo>
                      <a:lnTo>
                        <a:pt x="562" y="1179"/>
                      </a:lnTo>
                      <a:lnTo>
                        <a:pt x="524" y="1179"/>
                      </a:lnTo>
                      <a:lnTo>
                        <a:pt x="487" y="1179"/>
                      </a:lnTo>
                      <a:lnTo>
                        <a:pt x="449" y="1179"/>
                      </a:lnTo>
                      <a:lnTo>
                        <a:pt x="412" y="1179"/>
                      </a:lnTo>
                      <a:lnTo>
                        <a:pt x="374" y="1179"/>
                      </a:lnTo>
                      <a:lnTo>
                        <a:pt x="337" y="1179"/>
                      </a:lnTo>
                      <a:lnTo>
                        <a:pt x="299" y="1179"/>
                      </a:lnTo>
                      <a:lnTo>
                        <a:pt x="262" y="1179"/>
                      </a:lnTo>
                      <a:lnTo>
                        <a:pt x="224" y="1179"/>
                      </a:lnTo>
                      <a:lnTo>
                        <a:pt x="188" y="1179"/>
                      </a:lnTo>
                      <a:lnTo>
                        <a:pt x="149" y="1179"/>
                      </a:lnTo>
                      <a:lnTo>
                        <a:pt x="113" y="1179"/>
                      </a:lnTo>
                      <a:lnTo>
                        <a:pt x="75" y="1179"/>
                      </a:lnTo>
                      <a:lnTo>
                        <a:pt x="38" y="1179"/>
                      </a:lnTo>
                      <a:lnTo>
                        <a:pt x="0" y="1179"/>
                      </a:lnTo>
                      <a:lnTo>
                        <a:pt x="0" y="885"/>
                      </a:lnTo>
                      <a:lnTo>
                        <a:pt x="0" y="589"/>
                      </a:lnTo>
                      <a:lnTo>
                        <a:pt x="0" y="2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14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297" name="Freeform 44"/>
                <p:cNvSpPr>
                  <a:spLocks/>
                </p:cNvSpPr>
                <p:nvPr/>
              </p:nvSpPr>
              <p:spPr bwMode="auto">
                <a:xfrm>
                  <a:off x="4175126" y="6172200"/>
                  <a:ext cx="436563" cy="936625"/>
                </a:xfrm>
                <a:custGeom>
                  <a:avLst/>
                  <a:gdLst>
                    <a:gd name="T0" fmla="*/ 0 w 552"/>
                    <a:gd name="T1" fmla="*/ 0 h 1179"/>
                    <a:gd name="T2" fmla="*/ 2147483647 w 552"/>
                    <a:gd name="T3" fmla="*/ 0 h 1179"/>
                    <a:gd name="T4" fmla="*/ 2147483647 w 552"/>
                    <a:gd name="T5" fmla="*/ 0 h 1179"/>
                    <a:gd name="T6" fmla="*/ 2147483647 w 552"/>
                    <a:gd name="T7" fmla="*/ 0 h 1179"/>
                    <a:gd name="T8" fmla="*/ 2147483647 w 552"/>
                    <a:gd name="T9" fmla="*/ 0 h 1179"/>
                    <a:gd name="T10" fmla="*/ 2147483647 w 552"/>
                    <a:gd name="T11" fmla="*/ 0 h 1179"/>
                    <a:gd name="T12" fmla="*/ 2147483647 w 552"/>
                    <a:gd name="T13" fmla="*/ 0 h 1179"/>
                    <a:gd name="T14" fmla="*/ 2147483647 w 552"/>
                    <a:gd name="T15" fmla="*/ 0 h 1179"/>
                    <a:gd name="T16" fmla="*/ 2147483647 w 552"/>
                    <a:gd name="T17" fmla="*/ 0 h 1179"/>
                    <a:gd name="T18" fmla="*/ 2147483647 w 552"/>
                    <a:gd name="T19" fmla="*/ 0 h 1179"/>
                    <a:gd name="T20" fmla="*/ 2147483647 w 552"/>
                    <a:gd name="T21" fmla="*/ 0 h 1179"/>
                    <a:gd name="T22" fmla="*/ 2147483647 w 552"/>
                    <a:gd name="T23" fmla="*/ 0 h 1179"/>
                    <a:gd name="T24" fmla="*/ 2147483647 w 552"/>
                    <a:gd name="T25" fmla="*/ 0 h 1179"/>
                    <a:gd name="T26" fmla="*/ 2147483647 w 552"/>
                    <a:gd name="T27" fmla="*/ 0 h 1179"/>
                    <a:gd name="T28" fmla="*/ 2147483647 w 552"/>
                    <a:gd name="T29" fmla="*/ 0 h 1179"/>
                    <a:gd name="T30" fmla="*/ 2147483647 w 552"/>
                    <a:gd name="T31" fmla="*/ 0 h 1179"/>
                    <a:gd name="T32" fmla="*/ 2147483647 w 552"/>
                    <a:gd name="T33" fmla="*/ 0 h 1179"/>
                    <a:gd name="T34" fmla="*/ 2147483647 w 552"/>
                    <a:gd name="T35" fmla="*/ 2147483647 h 1179"/>
                    <a:gd name="T36" fmla="*/ 2147483647 w 552"/>
                    <a:gd name="T37" fmla="*/ 2147483647 h 1179"/>
                    <a:gd name="T38" fmla="*/ 2147483647 w 552"/>
                    <a:gd name="T39" fmla="*/ 2147483647 h 1179"/>
                    <a:gd name="T40" fmla="*/ 2147483647 w 552"/>
                    <a:gd name="T41" fmla="*/ 2147483647 h 1179"/>
                    <a:gd name="T42" fmla="*/ 2147483647 w 552"/>
                    <a:gd name="T43" fmla="*/ 2147483647 h 1179"/>
                    <a:gd name="T44" fmla="*/ 2147483647 w 552"/>
                    <a:gd name="T45" fmla="*/ 2147483647 h 1179"/>
                    <a:gd name="T46" fmla="*/ 2147483647 w 552"/>
                    <a:gd name="T47" fmla="*/ 2147483647 h 1179"/>
                    <a:gd name="T48" fmla="*/ 2147483647 w 552"/>
                    <a:gd name="T49" fmla="*/ 2147483647 h 1179"/>
                    <a:gd name="T50" fmla="*/ 2147483647 w 552"/>
                    <a:gd name="T51" fmla="*/ 2147483647 h 1179"/>
                    <a:gd name="T52" fmla="*/ 2147483647 w 552"/>
                    <a:gd name="T53" fmla="*/ 2147483647 h 1179"/>
                    <a:gd name="T54" fmla="*/ 2147483647 w 552"/>
                    <a:gd name="T55" fmla="*/ 2147483647 h 1179"/>
                    <a:gd name="T56" fmla="*/ 2147483647 w 552"/>
                    <a:gd name="T57" fmla="*/ 2147483647 h 1179"/>
                    <a:gd name="T58" fmla="*/ 2147483647 w 552"/>
                    <a:gd name="T59" fmla="*/ 2147483647 h 1179"/>
                    <a:gd name="T60" fmla="*/ 2147483647 w 552"/>
                    <a:gd name="T61" fmla="*/ 2147483647 h 1179"/>
                    <a:gd name="T62" fmla="*/ 2147483647 w 552"/>
                    <a:gd name="T63" fmla="*/ 2147483647 h 1179"/>
                    <a:gd name="T64" fmla="*/ 2147483647 w 552"/>
                    <a:gd name="T65" fmla="*/ 2147483647 h 1179"/>
                    <a:gd name="T66" fmla="*/ 2147483647 w 552"/>
                    <a:gd name="T67" fmla="*/ 2147483647 h 1179"/>
                    <a:gd name="T68" fmla="*/ 2147483647 w 552"/>
                    <a:gd name="T69" fmla="*/ 2147483647 h 1179"/>
                    <a:gd name="T70" fmla="*/ 2147483647 w 552"/>
                    <a:gd name="T71" fmla="*/ 2147483647 h 1179"/>
                    <a:gd name="T72" fmla="*/ 0 w 552"/>
                    <a:gd name="T73" fmla="*/ 2147483647 h 1179"/>
                    <a:gd name="T74" fmla="*/ 0 w 552"/>
                    <a:gd name="T75" fmla="*/ 2147483647 h 1179"/>
                    <a:gd name="T76" fmla="*/ 0 w 552"/>
                    <a:gd name="T77" fmla="*/ 2147483647 h 1179"/>
                    <a:gd name="T78" fmla="*/ 0 w 552"/>
                    <a:gd name="T79" fmla="*/ 2147483647 h 1179"/>
                    <a:gd name="T80" fmla="*/ 0 w 552"/>
                    <a:gd name="T81" fmla="*/ 0 h 11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552"/>
                    <a:gd name="T124" fmla="*/ 0 h 1179"/>
                    <a:gd name="T125" fmla="*/ 552 w 552"/>
                    <a:gd name="T126" fmla="*/ 1179 h 11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552" h="1179">
                      <a:moveTo>
                        <a:pt x="0" y="0"/>
                      </a:moveTo>
                      <a:lnTo>
                        <a:pt x="35" y="0"/>
                      </a:lnTo>
                      <a:lnTo>
                        <a:pt x="69" y="0"/>
                      </a:lnTo>
                      <a:lnTo>
                        <a:pt x="104" y="0"/>
                      </a:lnTo>
                      <a:lnTo>
                        <a:pt x="137" y="0"/>
                      </a:lnTo>
                      <a:lnTo>
                        <a:pt x="172" y="0"/>
                      </a:lnTo>
                      <a:lnTo>
                        <a:pt x="206" y="0"/>
                      </a:lnTo>
                      <a:lnTo>
                        <a:pt x="241" y="0"/>
                      </a:lnTo>
                      <a:lnTo>
                        <a:pt x="275" y="0"/>
                      </a:lnTo>
                      <a:lnTo>
                        <a:pt x="310" y="0"/>
                      </a:lnTo>
                      <a:lnTo>
                        <a:pt x="345" y="0"/>
                      </a:lnTo>
                      <a:lnTo>
                        <a:pt x="379" y="0"/>
                      </a:lnTo>
                      <a:lnTo>
                        <a:pt x="414" y="0"/>
                      </a:lnTo>
                      <a:lnTo>
                        <a:pt x="448" y="0"/>
                      </a:lnTo>
                      <a:lnTo>
                        <a:pt x="483" y="0"/>
                      </a:lnTo>
                      <a:lnTo>
                        <a:pt x="517" y="0"/>
                      </a:lnTo>
                      <a:lnTo>
                        <a:pt x="552" y="0"/>
                      </a:lnTo>
                      <a:lnTo>
                        <a:pt x="552" y="294"/>
                      </a:lnTo>
                      <a:lnTo>
                        <a:pt x="552" y="589"/>
                      </a:lnTo>
                      <a:lnTo>
                        <a:pt x="552" y="885"/>
                      </a:lnTo>
                      <a:lnTo>
                        <a:pt x="552" y="1179"/>
                      </a:lnTo>
                      <a:lnTo>
                        <a:pt x="517" y="1179"/>
                      </a:lnTo>
                      <a:lnTo>
                        <a:pt x="483" y="1179"/>
                      </a:lnTo>
                      <a:lnTo>
                        <a:pt x="448" y="1179"/>
                      </a:lnTo>
                      <a:lnTo>
                        <a:pt x="414" y="1179"/>
                      </a:lnTo>
                      <a:lnTo>
                        <a:pt x="379" y="1179"/>
                      </a:lnTo>
                      <a:lnTo>
                        <a:pt x="345" y="1179"/>
                      </a:lnTo>
                      <a:lnTo>
                        <a:pt x="310" y="1179"/>
                      </a:lnTo>
                      <a:lnTo>
                        <a:pt x="275" y="1179"/>
                      </a:lnTo>
                      <a:lnTo>
                        <a:pt x="241" y="1179"/>
                      </a:lnTo>
                      <a:lnTo>
                        <a:pt x="206" y="1179"/>
                      </a:lnTo>
                      <a:lnTo>
                        <a:pt x="172" y="1179"/>
                      </a:lnTo>
                      <a:lnTo>
                        <a:pt x="137" y="1179"/>
                      </a:lnTo>
                      <a:lnTo>
                        <a:pt x="104" y="1179"/>
                      </a:lnTo>
                      <a:lnTo>
                        <a:pt x="69" y="1179"/>
                      </a:lnTo>
                      <a:lnTo>
                        <a:pt x="35" y="1179"/>
                      </a:lnTo>
                      <a:lnTo>
                        <a:pt x="0" y="1179"/>
                      </a:lnTo>
                      <a:lnTo>
                        <a:pt x="0" y="885"/>
                      </a:lnTo>
                      <a:lnTo>
                        <a:pt x="0" y="589"/>
                      </a:lnTo>
                      <a:lnTo>
                        <a:pt x="0" y="2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5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298" name="Freeform 45"/>
                <p:cNvSpPr>
                  <a:spLocks/>
                </p:cNvSpPr>
                <p:nvPr/>
              </p:nvSpPr>
              <p:spPr bwMode="auto">
                <a:xfrm>
                  <a:off x="4194176" y="6172200"/>
                  <a:ext cx="400050" cy="936625"/>
                </a:xfrm>
                <a:custGeom>
                  <a:avLst/>
                  <a:gdLst>
                    <a:gd name="T0" fmla="*/ 0 w 505"/>
                    <a:gd name="T1" fmla="*/ 0 h 1179"/>
                    <a:gd name="T2" fmla="*/ 2147483647 w 505"/>
                    <a:gd name="T3" fmla="*/ 0 h 1179"/>
                    <a:gd name="T4" fmla="*/ 2147483647 w 505"/>
                    <a:gd name="T5" fmla="*/ 0 h 1179"/>
                    <a:gd name="T6" fmla="*/ 2147483647 w 505"/>
                    <a:gd name="T7" fmla="*/ 0 h 1179"/>
                    <a:gd name="T8" fmla="*/ 2147483647 w 505"/>
                    <a:gd name="T9" fmla="*/ 0 h 1179"/>
                    <a:gd name="T10" fmla="*/ 2147483647 w 505"/>
                    <a:gd name="T11" fmla="*/ 0 h 1179"/>
                    <a:gd name="T12" fmla="*/ 2147483647 w 505"/>
                    <a:gd name="T13" fmla="*/ 0 h 1179"/>
                    <a:gd name="T14" fmla="*/ 2147483647 w 505"/>
                    <a:gd name="T15" fmla="*/ 0 h 1179"/>
                    <a:gd name="T16" fmla="*/ 2147483647 w 505"/>
                    <a:gd name="T17" fmla="*/ 0 h 1179"/>
                    <a:gd name="T18" fmla="*/ 2147483647 w 505"/>
                    <a:gd name="T19" fmla="*/ 0 h 1179"/>
                    <a:gd name="T20" fmla="*/ 2147483647 w 505"/>
                    <a:gd name="T21" fmla="*/ 0 h 1179"/>
                    <a:gd name="T22" fmla="*/ 2147483647 w 505"/>
                    <a:gd name="T23" fmla="*/ 0 h 1179"/>
                    <a:gd name="T24" fmla="*/ 2147483647 w 505"/>
                    <a:gd name="T25" fmla="*/ 0 h 1179"/>
                    <a:gd name="T26" fmla="*/ 2147483647 w 505"/>
                    <a:gd name="T27" fmla="*/ 0 h 1179"/>
                    <a:gd name="T28" fmla="*/ 2147483647 w 505"/>
                    <a:gd name="T29" fmla="*/ 0 h 1179"/>
                    <a:gd name="T30" fmla="*/ 2147483647 w 505"/>
                    <a:gd name="T31" fmla="*/ 0 h 1179"/>
                    <a:gd name="T32" fmla="*/ 2147483647 w 505"/>
                    <a:gd name="T33" fmla="*/ 0 h 1179"/>
                    <a:gd name="T34" fmla="*/ 2147483647 w 505"/>
                    <a:gd name="T35" fmla="*/ 2147483647 h 1179"/>
                    <a:gd name="T36" fmla="*/ 2147483647 w 505"/>
                    <a:gd name="T37" fmla="*/ 2147483647 h 1179"/>
                    <a:gd name="T38" fmla="*/ 2147483647 w 505"/>
                    <a:gd name="T39" fmla="*/ 2147483647 h 1179"/>
                    <a:gd name="T40" fmla="*/ 2147483647 w 505"/>
                    <a:gd name="T41" fmla="*/ 2147483647 h 1179"/>
                    <a:gd name="T42" fmla="*/ 2147483647 w 505"/>
                    <a:gd name="T43" fmla="*/ 2147483647 h 1179"/>
                    <a:gd name="T44" fmla="*/ 2147483647 w 505"/>
                    <a:gd name="T45" fmla="*/ 2147483647 h 1179"/>
                    <a:gd name="T46" fmla="*/ 2147483647 w 505"/>
                    <a:gd name="T47" fmla="*/ 2147483647 h 1179"/>
                    <a:gd name="T48" fmla="*/ 2147483647 w 505"/>
                    <a:gd name="T49" fmla="*/ 2147483647 h 1179"/>
                    <a:gd name="T50" fmla="*/ 2147483647 w 505"/>
                    <a:gd name="T51" fmla="*/ 2147483647 h 1179"/>
                    <a:gd name="T52" fmla="*/ 2147483647 w 505"/>
                    <a:gd name="T53" fmla="*/ 2147483647 h 1179"/>
                    <a:gd name="T54" fmla="*/ 2147483647 w 505"/>
                    <a:gd name="T55" fmla="*/ 2147483647 h 1179"/>
                    <a:gd name="T56" fmla="*/ 2147483647 w 505"/>
                    <a:gd name="T57" fmla="*/ 2147483647 h 1179"/>
                    <a:gd name="T58" fmla="*/ 2147483647 w 505"/>
                    <a:gd name="T59" fmla="*/ 2147483647 h 1179"/>
                    <a:gd name="T60" fmla="*/ 2147483647 w 505"/>
                    <a:gd name="T61" fmla="*/ 2147483647 h 1179"/>
                    <a:gd name="T62" fmla="*/ 2147483647 w 505"/>
                    <a:gd name="T63" fmla="*/ 2147483647 h 1179"/>
                    <a:gd name="T64" fmla="*/ 2147483647 w 505"/>
                    <a:gd name="T65" fmla="*/ 2147483647 h 1179"/>
                    <a:gd name="T66" fmla="*/ 2147483647 w 505"/>
                    <a:gd name="T67" fmla="*/ 2147483647 h 1179"/>
                    <a:gd name="T68" fmla="*/ 2147483647 w 505"/>
                    <a:gd name="T69" fmla="*/ 2147483647 h 1179"/>
                    <a:gd name="T70" fmla="*/ 2147483647 w 505"/>
                    <a:gd name="T71" fmla="*/ 2147483647 h 1179"/>
                    <a:gd name="T72" fmla="*/ 0 w 505"/>
                    <a:gd name="T73" fmla="*/ 2147483647 h 1179"/>
                    <a:gd name="T74" fmla="*/ 0 w 505"/>
                    <a:gd name="T75" fmla="*/ 2147483647 h 1179"/>
                    <a:gd name="T76" fmla="*/ 0 w 505"/>
                    <a:gd name="T77" fmla="*/ 2147483647 h 1179"/>
                    <a:gd name="T78" fmla="*/ 0 w 505"/>
                    <a:gd name="T79" fmla="*/ 2147483647 h 1179"/>
                    <a:gd name="T80" fmla="*/ 0 w 505"/>
                    <a:gd name="T81" fmla="*/ 0 h 11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505"/>
                    <a:gd name="T124" fmla="*/ 0 h 1179"/>
                    <a:gd name="T125" fmla="*/ 505 w 505"/>
                    <a:gd name="T126" fmla="*/ 1179 h 11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505" h="1179">
                      <a:moveTo>
                        <a:pt x="0" y="0"/>
                      </a:moveTo>
                      <a:lnTo>
                        <a:pt x="31" y="0"/>
                      </a:lnTo>
                      <a:lnTo>
                        <a:pt x="64" y="0"/>
                      </a:lnTo>
                      <a:lnTo>
                        <a:pt x="95" y="0"/>
                      </a:lnTo>
                      <a:lnTo>
                        <a:pt x="127" y="0"/>
                      </a:lnTo>
                      <a:lnTo>
                        <a:pt x="158" y="0"/>
                      </a:lnTo>
                      <a:lnTo>
                        <a:pt x="189" y="0"/>
                      </a:lnTo>
                      <a:lnTo>
                        <a:pt x="221" y="0"/>
                      </a:lnTo>
                      <a:lnTo>
                        <a:pt x="253" y="0"/>
                      </a:lnTo>
                      <a:lnTo>
                        <a:pt x="284" y="0"/>
                      </a:lnTo>
                      <a:lnTo>
                        <a:pt x="316" y="0"/>
                      </a:lnTo>
                      <a:lnTo>
                        <a:pt x="347" y="0"/>
                      </a:lnTo>
                      <a:lnTo>
                        <a:pt x="379" y="0"/>
                      </a:lnTo>
                      <a:lnTo>
                        <a:pt x="410" y="0"/>
                      </a:lnTo>
                      <a:lnTo>
                        <a:pt x="441" y="0"/>
                      </a:lnTo>
                      <a:lnTo>
                        <a:pt x="474" y="0"/>
                      </a:lnTo>
                      <a:lnTo>
                        <a:pt x="505" y="0"/>
                      </a:lnTo>
                      <a:lnTo>
                        <a:pt x="505" y="294"/>
                      </a:lnTo>
                      <a:lnTo>
                        <a:pt x="505" y="589"/>
                      </a:lnTo>
                      <a:lnTo>
                        <a:pt x="505" y="885"/>
                      </a:lnTo>
                      <a:lnTo>
                        <a:pt x="505" y="1179"/>
                      </a:lnTo>
                      <a:lnTo>
                        <a:pt x="474" y="1179"/>
                      </a:lnTo>
                      <a:lnTo>
                        <a:pt x="441" y="1179"/>
                      </a:lnTo>
                      <a:lnTo>
                        <a:pt x="410" y="1179"/>
                      </a:lnTo>
                      <a:lnTo>
                        <a:pt x="379" y="1179"/>
                      </a:lnTo>
                      <a:lnTo>
                        <a:pt x="347" y="1179"/>
                      </a:lnTo>
                      <a:lnTo>
                        <a:pt x="316" y="1179"/>
                      </a:lnTo>
                      <a:lnTo>
                        <a:pt x="284" y="1179"/>
                      </a:lnTo>
                      <a:lnTo>
                        <a:pt x="253" y="1179"/>
                      </a:lnTo>
                      <a:lnTo>
                        <a:pt x="221" y="1179"/>
                      </a:lnTo>
                      <a:lnTo>
                        <a:pt x="189" y="1179"/>
                      </a:lnTo>
                      <a:lnTo>
                        <a:pt x="158" y="1179"/>
                      </a:lnTo>
                      <a:lnTo>
                        <a:pt x="127" y="1179"/>
                      </a:lnTo>
                      <a:lnTo>
                        <a:pt x="95" y="1179"/>
                      </a:lnTo>
                      <a:lnTo>
                        <a:pt x="64" y="1179"/>
                      </a:lnTo>
                      <a:lnTo>
                        <a:pt x="31" y="1179"/>
                      </a:lnTo>
                      <a:lnTo>
                        <a:pt x="0" y="1179"/>
                      </a:lnTo>
                      <a:lnTo>
                        <a:pt x="0" y="885"/>
                      </a:lnTo>
                      <a:lnTo>
                        <a:pt x="0" y="589"/>
                      </a:lnTo>
                      <a:lnTo>
                        <a:pt x="0" y="2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E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299" name="Freeform 46"/>
                <p:cNvSpPr>
                  <a:spLocks/>
                </p:cNvSpPr>
                <p:nvPr/>
              </p:nvSpPr>
              <p:spPr bwMode="auto">
                <a:xfrm>
                  <a:off x="4213226" y="6172200"/>
                  <a:ext cx="361950" cy="936625"/>
                </a:xfrm>
                <a:custGeom>
                  <a:avLst/>
                  <a:gdLst>
                    <a:gd name="T0" fmla="*/ 0 w 456"/>
                    <a:gd name="T1" fmla="*/ 0 h 1179"/>
                    <a:gd name="T2" fmla="*/ 2147483647 w 456"/>
                    <a:gd name="T3" fmla="*/ 0 h 1179"/>
                    <a:gd name="T4" fmla="*/ 2147483647 w 456"/>
                    <a:gd name="T5" fmla="*/ 0 h 1179"/>
                    <a:gd name="T6" fmla="*/ 2147483647 w 456"/>
                    <a:gd name="T7" fmla="*/ 0 h 1179"/>
                    <a:gd name="T8" fmla="*/ 2147483647 w 456"/>
                    <a:gd name="T9" fmla="*/ 0 h 1179"/>
                    <a:gd name="T10" fmla="*/ 2147483647 w 456"/>
                    <a:gd name="T11" fmla="*/ 0 h 1179"/>
                    <a:gd name="T12" fmla="*/ 2147483647 w 456"/>
                    <a:gd name="T13" fmla="*/ 0 h 1179"/>
                    <a:gd name="T14" fmla="*/ 2147483647 w 456"/>
                    <a:gd name="T15" fmla="*/ 0 h 1179"/>
                    <a:gd name="T16" fmla="*/ 2147483647 w 456"/>
                    <a:gd name="T17" fmla="*/ 0 h 1179"/>
                    <a:gd name="T18" fmla="*/ 2147483647 w 456"/>
                    <a:gd name="T19" fmla="*/ 0 h 1179"/>
                    <a:gd name="T20" fmla="*/ 2147483647 w 456"/>
                    <a:gd name="T21" fmla="*/ 0 h 1179"/>
                    <a:gd name="T22" fmla="*/ 2147483647 w 456"/>
                    <a:gd name="T23" fmla="*/ 0 h 1179"/>
                    <a:gd name="T24" fmla="*/ 2147483647 w 456"/>
                    <a:gd name="T25" fmla="*/ 0 h 1179"/>
                    <a:gd name="T26" fmla="*/ 2147483647 w 456"/>
                    <a:gd name="T27" fmla="*/ 0 h 1179"/>
                    <a:gd name="T28" fmla="*/ 2147483647 w 456"/>
                    <a:gd name="T29" fmla="*/ 0 h 1179"/>
                    <a:gd name="T30" fmla="*/ 2147483647 w 456"/>
                    <a:gd name="T31" fmla="*/ 0 h 1179"/>
                    <a:gd name="T32" fmla="*/ 2147483647 w 456"/>
                    <a:gd name="T33" fmla="*/ 0 h 1179"/>
                    <a:gd name="T34" fmla="*/ 2147483647 w 456"/>
                    <a:gd name="T35" fmla="*/ 2147483647 h 1179"/>
                    <a:gd name="T36" fmla="*/ 2147483647 w 456"/>
                    <a:gd name="T37" fmla="*/ 2147483647 h 1179"/>
                    <a:gd name="T38" fmla="*/ 2147483647 w 456"/>
                    <a:gd name="T39" fmla="*/ 2147483647 h 1179"/>
                    <a:gd name="T40" fmla="*/ 2147483647 w 456"/>
                    <a:gd name="T41" fmla="*/ 2147483647 h 1179"/>
                    <a:gd name="T42" fmla="*/ 2147483647 w 456"/>
                    <a:gd name="T43" fmla="*/ 2147483647 h 1179"/>
                    <a:gd name="T44" fmla="*/ 2147483647 w 456"/>
                    <a:gd name="T45" fmla="*/ 2147483647 h 1179"/>
                    <a:gd name="T46" fmla="*/ 2147483647 w 456"/>
                    <a:gd name="T47" fmla="*/ 2147483647 h 1179"/>
                    <a:gd name="T48" fmla="*/ 2147483647 w 456"/>
                    <a:gd name="T49" fmla="*/ 2147483647 h 1179"/>
                    <a:gd name="T50" fmla="*/ 2147483647 w 456"/>
                    <a:gd name="T51" fmla="*/ 2147483647 h 1179"/>
                    <a:gd name="T52" fmla="*/ 2147483647 w 456"/>
                    <a:gd name="T53" fmla="*/ 2147483647 h 1179"/>
                    <a:gd name="T54" fmla="*/ 2147483647 w 456"/>
                    <a:gd name="T55" fmla="*/ 2147483647 h 1179"/>
                    <a:gd name="T56" fmla="*/ 2147483647 w 456"/>
                    <a:gd name="T57" fmla="*/ 2147483647 h 1179"/>
                    <a:gd name="T58" fmla="*/ 2147483647 w 456"/>
                    <a:gd name="T59" fmla="*/ 2147483647 h 1179"/>
                    <a:gd name="T60" fmla="*/ 2147483647 w 456"/>
                    <a:gd name="T61" fmla="*/ 2147483647 h 1179"/>
                    <a:gd name="T62" fmla="*/ 2147483647 w 456"/>
                    <a:gd name="T63" fmla="*/ 2147483647 h 1179"/>
                    <a:gd name="T64" fmla="*/ 2147483647 w 456"/>
                    <a:gd name="T65" fmla="*/ 2147483647 h 1179"/>
                    <a:gd name="T66" fmla="*/ 2147483647 w 456"/>
                    <a:gd name="T67" fmla="*/ 2147483647 h 1179"/>
                    <a:gd name="T68" fmla="*/ 2147483647 w 456"/>
                    <a:gd name="T69" fmla="*/ 2147483647 h 1179"/>
                    <a:gd name="T70" fmla="*/ 2147483647 w 456"/>
                    <a:gd name="T71" fmla="*/ 2147483647 h 1179"/>
                    <a:gd name="T72" fmla="*/ 0 w 456"/>
                    <a:gd name="T73" fmla="*/ 2147483647 h 1179"/>
                    <a:gd name="T74" fmla="*/ 0 w 456"/>
                    <a:gd name="T75" fmla="*/ 2147483647 h 1179"/>
                    <a:gd name="T76" fmla="*/ 0 w 456"/>
                    <a:gd name="T77" fmla="*/ 2147483647 h 1179"/>
                    <a:gd name="T78" fmla="*/ 0 w 456"/>
                    <a:gd name="T79" fmla="*/ 2147483647 h 1179"/>
                    <a:gd name="T80" fmla="*/ 0 w 456"/>
                    <a:gd name="T81" fmla="*/ 0 h 11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456"/>
                    <a:gd name="T124" fmla="*/ 0 h 1179"/>
                    <a:gd name="T125" fmla="*/ 456 w 456"/>
                    <a:gd name="T126" fmla="*/ 1179 h 11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456" h="1179">
                      <a:moveTo>
                        <a:pt x="0" y="0"/>
                      </a:moveTo>
                      <a:lnTo>
                        <a:pt x="28" y="0"/>
                      </a:lnTo>
                      <a:lnTo>
                        <a:pt x="57" y="0"/>
                      </a:lnTo>
                      <a:lnTo>
                        <a:pt x="85" y="0"/>
                      </a:lnTo>
                      <a:lnTo>
                        <a:pt x="114" y="0"/>
                      </a:lnTo>
                      <a:lnTo>
                        <a:pt x="142" y="0"/>
                      </a:lnTo>
                      <a:lnTo>
                        <a:pt x="171" y="0"/>
                      </a:lnTo>
                      <a:lnTo>
                        <a:pt x="199" y="0"/>
                      </a:lnTo>
                      <a:lnTo>
                        <a:pt x="228" y="0"/>
                      </a:lnTo>
                      <a:lnTo>
                        <a:pt x="257" y="0"/>
                      </a:lnTo>
                      <a:lnTo>
                        <a:pt x="285" y="0"/>
                      </a:lnTo>
                      <a:lnTo>
                        <a:pt x="313" y="0"/>
                      </a:lnTo>
                      <a:lnTo>
                        <a:pt x="342" y="0"/>
                      </a:lnTo>
                      <a:lnTo>
                        <a:pt x="371" y="0"/>
                      </a:lnTo>
                      <a:lnTo>
                        <a:pt x="399" y="0"/>
                      </a:lnTo>
                      <a:lnTo>
                        <a:pt x="427" y="0"/>
                      </a:lnTo>
                      <a:lnTo>
                        <a:pt x="456" y="0"/>
                      </a:lnTo>
                      <a:lnTo>
                        <a:pt x="456" y="294"/>
                      </a:lnTo>
                      <a:lnTo>
                        <a:pt x="456" y="589"/>
                      </a:lnTo>
                      <a:lnTo>
                        <a:pt x="456" y="885"/>
                      </a:lnTo>
                      <a:lnTo>
                        <a:pt x="456" y="1179"/>
                      </a:lnTo>
                      <a:lnTo>
                        <a:pt x="427" y="1179"/>
                      </a:lnTo>
                      <a:lnTo>
                        <a:pt x="399" y="1179"/>
                      </a:lnTo>
                      <a:lnTo>
                        <a:pt x="371" y="1179"/>
                      </a:lnTo>
                      <a:lnTo>
                        <a:pt x="342" y="1179"/>
                      </a:lnTo>
                      <a:lnTo>
                        <a:pt x="313" y="1179"/>
                      </a:lnTo>
                      <a:lnTo>
                        <a:pt x="285" y="1179"/>
                      </a:lnTo>
                      <a:lnTo>
                        <a:pt x="257" y="1179"/>
                      </a:lnTo>
                      <a:lnTo>
                        <a:pt x="228" y="1179"/>
                      </a:lnTo>
                      <a:lnTo>
                        <a:pt x="199" y="1179"/>
                      </a:lnTo>
                      <a:lnTo>
                        <a:pt x="171" y="1179"/>
                      </a:lnTo>
                      <a:lnTo>
                        <a:pt x="142" y="1179"/>
                      </a:lnTo>
                      <a:lnTo>
                        <a:pt x="114" y="1179"/>
                      </a:lnTo>
                      <a:lnTo>
                        <a:pt x="85" y="1179"/>
                      </a:lnTo>
                      <a:lnTo>
                        <a:pt x="57" y="1179"/>
                      </a:lnTo>
                      <a:lnTo>
                        <a:pt x="28" y="1179"/>
                      </a:lnTo>
                      <a:lnTo>
                        <a:pt x="0" y="1179"/>
                      </a:lnTo>
                      <a:lnTo>
                        <a:pt x="0" y="885"/>
                      </a:lnTo>
                      <a:lnTo>
                        <a:pt x="0" y="589"/>
                      </a:lnTo>
                      <a:lnTo>
                        <a:pt x="0" y="2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6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00" name="Freeform 47"/>
                <p:cNvSpPr>
                  <a:spLocks/>
                </p:cNvSpPr>
                <p:nvPr/>
              </p:nvSpPr>
              <p:spPr bwMode="auto">
                <a:xfrm>
                  <a:off x="4232276" y="6172200"/>
                  <a:ext cx="325438" cy="936625"/>
                </a:xfrm>
                <a:custGeom>
                  <a:avLst/>
                  <a:gdLst>
                    <a:gd name="T0" fmla="*/ 0 w 409"/>
                    <a:gd name="T1" fmla="*/ 0 h 1179"/>
                    <a:gd name="T2" fmla="*/ 2147483647 w 409"/>
                    <a:gd name="T3" fmla="*/ 0 h 1179"/>
                    <a:gd name="T4" fmla="*/ 2147483647 w 409"/>
                    <a:gd name="T5" fmla="*/ 0 h 1179"/>
                    <a:gd name="T6" fmla="*/ 2147483647 w 409"/>
                    <a:gd name="T7" fmla="*/ 0 h 1179"/>
                    <a:gd name="T8" fmla="*/ 2147483647 w 409"/>
                    <a:gd name="T9" fmla="*/ 0 h 1179"/>
                    <a:gd name="T10" fmla="*/ 2147483647 w 409"/>
                    <a:gd name="T11" fmla="*/ 0 h 1179"/>
                    <a:gd name="T12" fmla="*/ 2147483647 w 409"/>
                    <a:gd name="T13" fmla="*/ 0 h 1179"/>
                    <a:gd name="T14" fmla="*/ 2147483647 w 409"/>
                    <a:gd name="T15" fmla="*/ 0 h 1179"/>
                    <a:gd name="T16" fmla="*/ 2147483647 w 409"/>
                    <a:gd name="T17" fmla="*/ 0 h 1179"/>
                    <a:gd name="T18" fmla="*/ 2147483647 w 409"/>
                    <a:gd name="T19" fmla="*/ 0 h 1179"/>
                    <a:gd name="T20" fmla="*/ 2147483647 w 409"/>
                    <a:gd name="T21" fmla="*/ 0 h 1179"/>
                    <a:gd name="T22" fmla="*/ 2147483647 w 409"/>
                    <a:gd name="T23" fmla="*/ 0 h 1179"/>
                    <a:gd name="T24" fmla="*/ 2147483647 w 409"/>
                    <a:gd name="T25" fmla="*/ 0 h 1179"/>
                    <a:gd name="T26" fmla="*/ 2147483647 w 409"/>
                    <a:gd name="T27" fmla="*/ 0 h 1179"/>
                    <a:gd name="T28" fmla="*/ 2147483647 w 409"/>
                    <a:gd name="T29" fmla="*/ 0 h 1179"/>
                    <a:gd name="T30" fmla="*/ 2147483647 w 409"/>
                    <a:gd name="T31" fmla="*/ 0 h 1179"/>
                    <a:gd name="T32" fmla="*/ 2147483647 w 409"/>
                    <a:gd name="T33" fmla="*/ 0 h 1179"/>
                    <a:gd name="T34" fmla="*/ 2147483647 w 409"/>
                    <a:gd name="T35" fmla="*/ 2147483647 h 1179"/>
                    <a:gd name="T36" fmla="*/ 2147483647 w 409"/>
                    <a:gd name="T37" fmla="*/ 2147483647 h 1179"/>
                    <a:gd name="T38" fmla="*/ 2147483647 w 409"/>
                    <a:gd name="T39" fmla="*/ 2147483647 h 1179"/>
                    <a:gd name="T40" fmla="*/ 2147483647 w 409"/>
                    <a:gd name="T41" fmla="*/ 2147483647 h 1179"/>
                    <a:gd name="T42" fmla="*/ 2147483647 w 409"/>
                    <a:gd name="T43" fmla="*/ 2147483647 h 1179"/>
                    <a:gd name="T44" fmla="*/ 2147483647 w 409"/>
                    <a:gd name="T45" fmla="*/ 2147483647 h 1179"/>
                    <a:gd name="T46" fmla="*/ 2147483647 w 409"/>
                    <a:gd name="T47" fmla="*/ 2147483647 h 1179"/>
                    <a:gd name="T48" fmla="*/ 2147483647 w 409"/>
                    <a:gd name="T49" fmla="*/ 2147483647 h 1179"/>
                    <a:gd name="T50" fmla="*/ 2147483647 w 409"/>
                    <a:gd name="T51" fmla="*/ 2147483647 h 1179"/>
                    <a:gd name="T52" fmla="*/ 2147483647 w 409"/>
                    <a:gd name="T53" fmla="*/ 2147483647 h 1179"/>
                    <a:gd name="T54" fmla="*/ 2147483647 w 409"/>
                    <a:gd name="T55" fmla="*/ 2147483647 h 1179"/>
                    <a:gd name="T56" fmla="*/ 2147483647 w 409"/>
                    <a:gd name="T57" fmla="*/ 2147483647 h 1179"/>
                    <a:gd name="T58" fmla="*/ 2147483647 w 409"/>
                    <a:gd name="T59" fmla="*/ 2147483647 h 1179"/>
                    <a:gd name="T60" fmla="*/ 2147483647 w 409"/>
                    <a:gd name="T61" fmla="*/ 2147483647 h 1179"/>
                    <a:gd name="T62" fmla="*/ 2147483647 w 409"/>
                    <a:gd name="T63" fmla="*/ 2147483647 h 1179"/>
                    <a:gd name="T64" fmla="*/ 2147483647 w 409"/>
                    <a:gd name="T65" fmla="*/ 2147483647 h 1179"/>
                    <a:gd name="T66" fmla="*/ 2147483647 w 409"/>
                    <a:gd name="T67" fmla="*/ 2147483647 h 1179"/>
                    <a:gd name="T68" fmla="*/ 2147483647 w 409"/>
                    <a:gd name="T69" fmla="*/ 2147483647 h 1179"/>
                    <a:gd name="T70" fmla="*/ 2147483647 w 409"/>
                    <a:gd name="T71" fmla="*/ 2147483647 h 1179"/>
                    <a:gd name="T72" fmla="*/ 0 w 409"/>
                    <a:gd name="T73" fmla="*/ 2147483647 h 1179"/>
                    <a:gd name="T74" fmla="*/ 0 w 409"/>
                    <a:gd name="T75" fmla="*/ 2147483647 h 1179"/>
                    <a:gd name="T76" fmla="*/ 0 w 409"/>
                    <a:gd name="T77" fmla="*/ 2147483647 h 1179"/>
                    <a:gd name="T78" fmla="*/ 0 w 409"/>
                    <a:gd name="T79" fmla="*/ 2147483647 h 1179"/>
                    <a:gd name="T80" fmla="*/ 0 w 409"/>
                    <a:gd name="T81" fmla="*/ 0 h 11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409"/>
                    <a:gd name="T124" fmla="*/ 0 h 1179"/>
                    <a:gd name="T125" fmla="*/ 409 w 409"/>
                    <a:gd name="T126" fmla="*/ 1179 h 11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409" h="1179">
                      <a:moveTo>
                        <a:pt x="0" y="0"/>
                      </a:moveTo>
                      <a:lnTo>
                        <a:pt x="25" y="0"/>
                      </a:lnTo>
                      <a:lnTo>
                        <a:pt x="52" y="0"/>
                      </a:lnTo>
                      <a:lnTo>
                        <a:pt x="77" y="0"/>
                      </a:lnTo>
                      <a:lnTo>
                        <a:pt x="102" y="0"/>
                      </a:lnTo>
                      <a:lnTo>
                        <a:pt x="128" y="0"/>
                      </a:lnTo>
                      <a:lnTo>
                        <a:pt x="154" y="0"/>
                      </a:lnTo>
                      <a:lnTo>
                        <a:pt x="180" y="0"/>
                      </a:lnTo>
                      <a:lnTo>
                        <a:pt x="205" y="0"/>
                      </a:lnTo>
                      <a:lnTo>
                        <a:pt x="230" y="0"/>
                      </a:lnTo>
                      <a:lnTo>
                        <a:pt x="256" y="0"/>
                      </a:lnTo>
                      <a:lnTo>
                        <a:pt x="281" y="0"/>
                      </a:lnTo>
                      <a:lnTo>
                        <a:pt x="306" y="0"/>
                      </a:lnTo>
                      <a:lnTo>
                        <a:pt x="333" y="0"/>
                      </a:lnTo>
                      <a:lnTo>
                        <a:pt x="358" y="0"/>
                      </a:lnTo>
                      <a:lnTo>
                        <a:pt x="383" y="0"/>
                      </a:lnTo>
                      <a:lnTo>
                        <a:pt x="409" y="0"/>
                      </a:lnTo>
                      <a:lnTo>
                        <a:pt x="409" y="294"/>
                      </a:lnTo>
                      <a:lnTo>
                        <a:pt x="409" y="589"/>
                      </a:lnTo>
                      <a:lnTo>
                        <a:pt x="409" y="885"/>
                      </a:lnTo>
                      <a:lnTo>
                        <a:pt x="409" y="1179"/>
                      </a:lnTo>
                      <a:lnTo>
                        <a:pt x="383" y="1179"/>
                      </a:lnTo>
                      <a:lnTo>
                        <a:pt x="358" y="1179"/>
                      </a:lnTo>
                      <a:lnTo>
                        <a:pt x="333" y="1179"/>
                      </a:lnTo>
                      <a:lnTo>
                        <a:pt x="306" y="1179"/>
                      </a:lnTo>
                      <a:lnTo>
                        <a:pt x="281" y="1179"/>
                      </a:lnTo>
                      <a:lnTo>
                        <a:pt x="256" y="1179"/>
                      </a:lnTo>
                      <a:lnTo>
                        <a:pt x="230" y="1179"/>
                      </a:lnTo>
                      <a:lnTo>
                        <a:pt x="205" y="1179"/>
                      </a:lnTo>
                      <a:lnTo>
                        <a:pt x="180" y="1179"/>
                      </a:lnTo>
                      <a:lnTo>
                        <a:pt x="154" y="1179"/>
                      </a:lnTo>
                      <a:lnTo>
                        <a:pt x="128" y="1179"/>
                      </a:lnTo>
                      <a:lnTo>
                        <a:pt x="102" y="1179"/>
                      </a:lnTo>
                      <a:lnTo>
                        <a:pt x="77" y="1179"/>
                      </a:lnTo>
                      <a:lnTo>
                        <a:pt x="52" y="1179"/>
                      </a:lnTo>
                      <a:lnTo>
                        <a:pt x="25" y="1179"/>
                      </a:lnTo>
                      <a:lnTo>
                        <a:pt x="0" y="1179"/>
                      </a:lnTo>
                      <a:lnTo>
                        <a:pt x="0" y="885"/>
                      </a:lnTo>
                      <a:lnTo>
                        <a:pt x="0" y="589"/>
                      </a:lnTo>
                      <a:lnTo>
                        <a:pt x="0" y="2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A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01" name="Freeform 48"/>
                <p:cNvSpPr>
                  <a:spLocks/>
                </p:cNvSpPr>
                <p:nvPr/>
              </p:nvSpPr>
              <p:spPr bwMode="auto">
                <a:xfrm>
                  <a:off x="4252913" y="6172200"/>
                  <a:ext cx="287338" cy="936625"/>
                </a:xfrm>
                <a:custGeom>
                  <a:avLst/>
                  <a:gdLst>
                    <a:gd name="T0" fmla="*/ 0 w 363"/>
                    <a:gd name="T1" fmla="*/ 0 h 1179"/>
                    <a:gd name="T2" fmla="*/ 2147483647 w 363"/>
                    <a:gd name="T3" fmla="*/ 0 h 1179"/>
                    <a:gd name="T4" fmla="*/ 2147483647 w 363"/>
                    <a:gd name="T5" fmla="*/ 0 h 1179"/>
                    <a:gd name="T6" fmla="*/ 2147483647 w 363"/>
                    <a:gd name="T7" fmla="*/ 0 h 1179"/>
                    <a:gd name="T8" fmla="*/ 2147483647 w 363"/>
                    <a:gd name="T9" fmla="*/ 0 h 1179"/>
                    <a:gd name="T10" fmla="*/ 2147483647 w 363"/>
                    <a:gd name="T11" fmla="*/ 0 h 1179"/>
                    <a:gd name="T12" fmla="*/ 2147483647 w 363"/>
                    <a:gd name="T13" fmla="*/ 0 h 1179"/>
                    <a:gd name="T14" fmla="*/ 2147483647 w 363"/>
                    <a:gd name="T15" fmla="*/ 0 h 1179"/>
                    <a:gd name="T16" fmla="*/ 2147483647 w 363"/>
                    <a:gd name="T17" fmla="*/ 0 h 1179"/>
                    <a:gd name="T18" fmla="*/ 2147483647 w 363"/>
                    <a:gd name="T19" fmla="*/ 0 h 1179"/>
                    <a:gd name="T20" fmla="*/ 2147483647 w 363"/>
                    <a:gd name="T21" fmla="*/ 0 h 1179"/>
                    <a:gd name="T22" fmla="*/ 2147483647 w 363"/>
                    <a:gd name="T23" fmla="*/ 0 h 1179"/>
                    <a:gd name="T24" fmla="*/ 2147483647 w 363"/>
                    <a:gd name="T25" fmla="*/ 0 h 1179"/>
                    <a:gd name="T26" fmla="*/ 2147483647 w 363"/>
                    <a:gd name="T27" fmla="*/ 0 h 1179"/>
                    <a:gd name="T28" fmla="*/ 2147483647 w 363"/>
                    <a:gd name="T29" fmla="*/ 0 h 1179"/>
                    <a:gd name="T30" fmla="*/ 2147483647 w 363"/>
                    <a:gd name="T31" fmla="*/ 0 h 1179"/>
                    <a:gd name="T32" fmla="*/ 2147483647 w 363"/>
                    <a:gd name="T33" fmla="*/ 0 h 1179"/>
                    <a:gd name="T34" fmla="*/ 2147483647 w 363"/>
                    <a:gd name="T35" fmla="*/ 2147483647 h 1179"/>
                    <a:gd name="T36" fmla="*/ 2147483647 w 363"/>
                    <a:gd name="T37" fmla="*/ 2147483647 h 1179"/>
                    <a:gd name="T38" fmla="*/ 2147483647 w 363"/>
                    <a:gd name="T39" fmla="*/ 2147483647 h 1179"/>
                    <a:gd name="T40" fmla="*/ 2147483647 w 363"/>
                    <a:gd name="T41" fmla="*/ 2147483647 h 1179"/>
                    <a:gd name="T42" fmla="*/ 2147483647 w 363"/>
                    <a:gd name="T43" fmla="*/ 2147483647 h 1179"/>
                    <a:gd name="T44" fmla="*/ 2147483647 w 363"/>
                    <a:gd name="T45" fmla="*/ 2147483647 h 1179"/>
                    <a:gd name="T46" fmla="*/ 2147483647 w 363"/>
                    <a:gd name="T47" fmla="*/ 2147483647 h 1179"/>
                    <a:gd name="T48" fmla="*/ 2147483647 w 363"/>
                    <a:gd name="T49" fmla="*/ 2147483647 h 1179"/>
                    <a:gd name="T50" fmla="*/ 2147483647 w 363"/>
                    <a:gd name="T51" fmla="*/ 2147483647 h 1179"/>
                    <a:gd name="T52" fmla="*/ 2147483647 w 363"/>
                    <a:gd name="T53" fmla="*/ 2147483647 h 1179"/>
                    <a:gd name="T54" fmla="*/ 2147483647 w 363"/>
                    <a:gd name="T55" fmla="*/ 2147483647 h 1179"/>
                    <a:gd name="T56" fmla="*/ 2147483647 w 363"/>
                    <a:gd name="T57" fmla="*/ 2147483647 h 1179"/>
                    <a:gd name="T58" fmla="*/ 2147483647 w 363"/>
                    <a:gd name="T59" fmla="*/ 2147483647 h 1179"/>
                    <a:gd name="T60" fmla="*/ 2147483647 w 363"/>
                    <a:gd name="T61" fmla="*/ 2147483647 h 1179"/>
                    <a:gd name="T62" fmla="*/ 2147483647 w 363"/>
                    <a:gd name="T63" fmla="*/ 2147483647 h 1179"/>
                    <a:gd name="T64" fmla="*/ 2147483647 w 363"/>
                    <a:gd name="T65" fmla="*/ 2147483647 h 1179"/>
                    <a:gd name="T66" fmla="*/ 2147483647 w 363"/>
                    <a:gd name="T67" fmla="*/ 2147483647 h 1179"/>
                    <a:gd name="T68" fmla="*/ 2147483647 w 363"/>
                    <a:gd name="T69" fmla="*/ 2147483647 h 1179"/>
                    <a:gd name="T70" fmla="*/ 2147483647 w 363"/>
                    <a:gd name="T71" fmla="*/ 2147483647 h 1179"/>
                    <a:gd name="T72" fmla="*/ 0 w 363"/>
                    <a:gd name="T73" fmla="*/ 2147483647 h 1179"/>
                    <a:gd name="T74" fmla="*/ 0 w 363"/>
                    <a:gd name="T75" fmla="*/ 2147483647 h 1179"/>
                    <a:gd name="T76" fmla="*/ 0 w 363"/>
                    <a:gd name="T77" fmla="*/ 2147483647 h 1179"/>
                    <a:gd name="T78" fmla="*/ 0 w 363"/>
                    <a:gd name="T79" fmla="*/ 2147483647 h 1179"/>
                    <a:gd name="T80" fmla="*/ 0 w 363"/>
                    <a:gd name="T81" fmla="*/ 0 h 11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363"/>
                    <a:gd name="T124" fmla="*/ 0 h 1179"/>
                    <a:gd name="T125" fmla="*/ 363 w 363"/>
                    <a:gd name="T126" fmla="*/ 1179 h 11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363" h="1179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45" y="0"/>
                      </a:lnTo>
                      <a:lnTo>
                        <a:pt x="68" y="0"/>
                      </a:lnTo>
                      <a:lnTo>
                        <a:pt x="91" y="0"/>
                      </a:lnTo>
                      <a:lnTo>
                        <a:pt x="113" y="0"/>
                      </a:lnTo>
                      <a:lnTo>
                        <a:pt x="136" y="0"/>
                      </a:lnTo>
                      <a:lnTo>
                        <a:pt x="159" y="0"/>
                      </a:lnTo>
                      <a:lnTo>
                        <a:pt x="182" y="0"/>
                      </a:lnTo>
                      <a:lnTo>
                        <a:pt x="204" y="0"/>
                      </a:lnTo>
                      <a:lnTo>
                        <a:pt x="227" y="0"/>
                      </a:lnTo>
                      <a:lnTo>
                        <a:pt x="250" y="0"/>
                      </a:lnTo>
                      <a:lnTo>
                        <a:pt x="272" y="0"/>
                      </a:lnTo>
                      <a:lnTo>
                        <a:pt x="295" y="0"/>
                      </a:lnTo>
                      <a:lnTo>
                        <a:pt x="318" y="0"/>
                      </a:lnTo>
                      <a:lnTo>
                        <a:pt x="340" y="0"/>
                      </a:lnTo>
                      <a:lnTo>
                        <a:pt x="363" y="0"/>
                      </a:lnTo>
                      <a:lnTo>
                        <a:pt x="363" y="294"/>
                      </a:lnTo>
                      <a:lnTo>
                        <a:pt x="363" y="589"/>
                      </a:lnTo>
                      <a:lnTo>
                        <a:pt x="363" y="885"/>
                      </a:lnTo>
                      <a:lnTo>
                        <a:pt x="363" y="1179"/>
                      </a:lnTo>
                      <a:lnTo>
                        <a:pt x="340" y="1179"/>
                      </a:lnTo>
                      <a:lnTo>
                        <a:pt x="318" y="1179"/>
                      </a:lnTo>
                      <a:lnTo>
                        <a:pt x="295" y="1179"/>
                      </a:lnTo>
                      <a:lnTo>
                        <a:pt x="272" y="1179"/>
                      </a:lnTo>
                      <a:lnTo>
                        <a:pt x="250" y="1179"/>
                      </a:lnTo>
                      <a:lnTo>
                        <a:pt x="227" y="1179"/>
                      </a:lnTo>
                      <a:lnTo>
                        <a:pt x="204" y="1179"/>
                      </a:lnTo>
                      <a:lnTo>
                        <a:pt x="182" y="1179"/>
                      </a:lnTo>
                      <a:lnTo>
                        <a:pt x="159" y="1179"/>
                      </a:lnTo>
                      <a:lnTo>
                        <a:pt x="136" y="1179"/>
                      </a:lnTo>
                      <a:lnTo>
                        <a:pt x="113" y="1179"/>
                      </a:lnTo>
                      <a:lnTo>
                        <a:pt x="91" y="1179"/>
                      </a:lnTo>
                      <a:lnTo>
                        <a:pt x="68" y="1179"/>
                      </a:lnTo>
                      <a:lnTo>
                        <a:pt x="45" y="1179"/>
                      </a:lnTo>
                      <a:lnTo>
                        <a:pt x="23" y="1179"/>
                      </a:lnTo>
                      <a:lnTo>
                        <a:pt x="0" y="1179"/>
                      </a:lnTo>
                      <a:lnTo>
                        <a:pt x="0" y="885"/>
                      </a:lnTo>
                      <a:lnTo>
                        <a:pt x="0" y="589"/>
                      </a:lnTo>
                      <a:lnTo>
                        <a:pt x="0" y="2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26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02" name="Freeform 49"/>
                <p:cNvSpPr>
                  <a:spLocks/>
                </p:cNvSpPr>
                <p:nvPr/>
              </p:nvSpPr>
              <p:spPr bwMode="auto">
                <a:xfrm>
                  <a:off x="4271963" y="6172200"/>
                  <a:ext cx="249238" cy="936625"/>
                </a:xfrm>
                <a:custGeom>
                  <a:avLst/>
                  <a:gdLst>
                    <a:gd name="T0" fmla="*/ 0 w 315"/>
                    <a:gd name="T1" fmla="*/ 0 h 1179"/>
                    <a:gd name="T2" fmla="*/ 2147483647 w 315"/>
                    <a:gd name="T3" fmla="*/ 0 h 1179"/>
                    <a:gd name="T4" fmla="*/ 2147483647 w 315"/>
                    <a:gd name="T5" fmla="*/ 0 h 1179"/>
                    <a:gd name="T6" fmla="*/ 2147483647 w 315"/>
                    <a:gd name="T7" fmla="*/ 0 h 1179"/>
                    <a:gd name="T8" fmla="*/ 2147483647 w 315"/>
                    <a:gd name="T9" fmla="*/ 0 h 1179"/>
                    <a:gd name="T10" fmla="*/ 2147483647 w 315"/>
                    <a:gd name="T11" fmla="*/ 0 h 1179"/>
                    <a:gd name="T12" fmla="*/ 2147483647 w 315"/>
                    <a:gd name="T13" fmla="*/ 0 h 1179"/>
                    <a:gd name="T14" fmla="*/ 2147483647 w 315"/>
                    <a:gd name="T15" fmla="*/ 0 h 1179"/>
                    <a:gd name="T16" fmla="*/ 2147483647 w 315"/>
                    <a:gd name="T17" fmla="*/ 0 h 1179"/>
                    <a:gd name="T18" fmla="*/ 2147483647 w 315"/>
                    <a:gd name="T19" fmla="*/ 0 h 1179"/>
                    <a:gd name="T20" fmla="*/ 2147483647 w 315"/>
                    <a:gd name="T21" fmla="*/ 0 h 1179"/>
                    <a:gd name="T22" fmla="*/ 2147483647 w 315"/>
                    <a:gd name="T23" fmla="*/ 0 h 1179"/>
                    <a:gd name="T24" fmla="*/ 2147483647 w 315"/>
                    <a:gd name="T25" fmla="*/ 0 h 1179"/>
                    <a:gd name="T26" fmla="*/ 2147483647 w 315"/>
                    <a:gd name="T27" fmla="*/ 0 h 1179"/>
                    <a:gd name="T28" fmla="*/ 2147483647 w 315"/>
                    <a:gd name="T29" fmla="*/ 0 h 1179"/>
                    <a:gd name="T30" fmla="*/ 2147483647 w 315"/>
                    <a:gd name="T31" fmla="*/ 0 h 1179"/>
                    <a:gd name="T32" fmla="*/ 2147483647 w 315"/>
                    <a:gd name="T33" fmla="*/ 0 h 1179"/>
                    <a:gd name="T34" fmla="*/ 2147483647 w 315"/>
                    <a:gd name="T35" fmla="*/ 2147483647 h 1179"/>
                    <a:gd name="T36" fmla="*/ 2147483647 w 315"/>
                    <a:gd name="T37" fmla="*/ 2147483647 h 1179"/>
                    <a:gd name="T38" fmla="*/ 2147483647 w 315"/>
                    <a:gd name="T39" fmla="*/ 2147483647 h 1179"/>
                    <a:gd name="T40" fmla="*/ 2147483647 w 315"/>
                    <a:gd name="T41" fmla="*/ 2147483647 h 1179"/>
                    <a:gd name="T42" fmla="*/ 2147483647 w 315"/>
                    <a:gd name="T43" fmla="*/ 2147483647 h 1179"/>
                    <a:gd name="T44" fmla="*/ 2147483647 w 315"/>
                    <a:gd name="T45" fmla="*/ 2147483647 h 1179"/>
                    <a:gd name="T46" fmla="*/ 2147483647 w 315"/>
                    <a:gd name="T47" fmla="*/ 2147483647 h 1179"/>
                    <a:gd name="T48" fmla="*/ 2147483647 w 315"/>
                    <a:gd name="T49" fmla="*/ 2147483647 h 1179"/>
                    <a:gd name="T50" fmla="*/ 2147483647 w 315"/>
                    <a:gd name="T51" fmla="*/ 2147483647 h 1179"/>
                    <a:gd name="T52" fmla="*/ 2147483647 w 315"/>
                    <a:gd name="T53" fmla="*/ 2147483647 h 1179"/>
                    <a:gd name="T54" fmla="*/ 2147483647 w 315"/>
                    <a:gd name="T55" fmla="*/ 2147483647 h 1179"/>
                    <a:gd name="T56" fmla="*/ 2147483647 w 315"/>
                    <a:gd name="T57" fmla="*/ 2147483647 h 1179"/>
                    <a:gd name="T58" fmla="*/ 2147483647 w 315"/>
                    <a:gd name="T59" fmla="*/ 2147483647 h 1179"/>
                    <a:gd name="T60" fmla="*/ 2147483647 w 315"/>
                    <a:gd name="T61" fmla="*/ 2147483647 h 1179"/>
                    <a:gd name="T62" fmla="*/ 2147483647 w 315"/>
                    <a:gd name="T63" fmla="*/ 2147483647 h 1179"/>
                    <a:gd name="T64" fmla="*/ 2147483647 w 315"/>
                    <a:gd name="T65" fmla="*/ 2147483647 h 1179"/>
                    <a:gd name="T66" fmla="*/ 2147483647 w 315"/>
                    <a:gd name="T67" fmla="*/ 2147483647 h 1179"/>
                    <a:gd name="T68" fmla="*/ 2147483647 w 315"/>
                    <a:gd name="T69" fmla="*/ 2147483647 h 1179"/>
                    <a:gd name="T70" fmla="*/ 2147483647 w 315"/>
                    <a:gd name="T71" fmla="*/ 2147483647 h 1179"/>
                    <a:gd name="T72" fmla="*/ 0 w 315"/>
                    <a:gd name="T73" fmla="*/ 2147483647 h 1179"/>
                    <a:gd name="T74" fmla="*/ 0 w 315"/>
                    <a:gd name="T75" fmla="*/ 2147483647 h 1179"/>
                    <a:gd name="T76" fmla="*/ 0 w 315"/>
                    <a:gd name="T77" fmla="*/ 2147483647 h 1179"/>
                    <a:gd name="T78" fmla="*/ 0 w 315"/>
                    <a:gd name="T79" fmla="*/ 2147483647 h 1179"/>
                    <a:gd name="T80" fmla="*/ 0 w 315"/>
                    <a:gd name="T81" fmla="*/ 0 h 11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315"/>
                    <a:gd name="T124" fmla="*/ 0 h 1179"/>
                    <a:gd name="T125" fmla="*/ 315 w 315"/>
                    <a:gd name="T126" fmla="*/ 1179 h 11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315" h="1179">
                      <a:moveTo>
                        <a:pt x="0" y="0"/>
                      </a:moveTo>
                      <a:lnTo>
                        <a:pt x="20" y="0"/>
                      </a:lnTo>
                      <a:lnTo>
                        <a:pt x="40" y="0"/>
                      </a:lnTo>
                      <a:lnTo>
                        <a:pt x="59" y="0"/>
                      </a:lnTo>
                      <a:lnTo>
                        <a:pt x="79" y="0"/>
                      </a:lnTo>
                      <a:lnTo>
                        <a:pt x="98" y="0"/>
                      </a:lnTo>
                      <a:lnTo>
                        <a:pt x="118" y="0"/>
                      </a:lnTo>
                      <a:lnTo>
                        <a:pt x="137" y="0"/>
                      </a:lnTo>
                      <a:lnTo>
                        <a:pt x="158" y="0"/>
                      </a:lnTo>
                      <a:lnTo>
                        <a:pt x="178" y="0"/>
                      </a:lnTo>
                      <a:lnTo>
                        <a:pt x="197" y="0"/>
                      </a:lnTo>
                      <a:lnTo>
                        <a:pt x="217" y="0"/>
                      </a:lnTo>
                      <a:lnTo>
                        <a:pt x="236" y="0"/>
                      </a:lnTo>
                      <a:lnTo>
                        <a:pt x="256" y="0"/>
                      </a:lnTo>
                      <a:lnTo>
                        <a:pt x="276" y="0"/>
                      </a:lnTo>
                      <a:lnTo>
                        <a:pt x="295" y="0"/>
                      </a:lnTo>
                      <a:lnTo>
                        <a:pt x="315" y="0"/>
                      </a:lnTo>
                      <a:lnTo>
                        <a:pt x="315" y="294"/>
                      </a:lnTo>
                      <a:lnTo>
                        <a:pt x="315" y="589"/>
                      </a:lnTo>
                      <a:lnTo>
                        <a:pt x="315" y="885"/>
                      </a:lnTo>
                      <a:lnTo>
                        <a:pt x="315" y="1179"/>
                      </a:lnTo>
                      <a:lnTo>
                        <a:pt x="295" y="1179"/>
                      </a:lnTo>
                      <a:lnTo>
                        <a:pt x="276" y="1179"/>
                      </a:lnTo>
                      <a:lnTo>
                        <a:pt x="256" y="1179"/>
                      </a:lnTo>
                      <a:lnTo>
                        <a:pt x="236" y="1179"/>
                      </a:lnTo>
                      <a:lnTo>
                        <a:pt x="217" y="1179"/>
                      </a:lnTo>
                      <a:lnTo>
                        <a:pt x="197" y="1179"/>
                      </a:lnTo>
                      <a:lnTo>
                        <a:pt x="178" y="1179"/>
                      </a:lnTo>
                      <a:lnTo>
                        <a:pt x="158" y="1179"/>
                      </a:lnTo>
                      <a:lnTo>
                        <a:pt x="137" y="1179"/>
                      </a:lnTo>
                      <a:lnTo>
                        <a:pt x="118" y="1179"/>
                      </a:lnTo>
                      <a:lnTo>
                        <a:pt x="98" y="1179"/>
                      </a:lnTo>
                      <a:lnTo>
                        <a:pt x="79" y="1179"/>
                      </a:lnTo>
                      <a:lnTo>
                        <a:pt x="59" y="1179"/>
                      </a:lnTo>
                      <a:lnTo>
                        <a:pt x="40" y="1179"/>
                      </a:lnTo>
                      <a:lnTo>
                        <a:pt x="20" y="1179"/>
                      </a:lnTo>
                      <a:lnTo>
                        <a:pt x="0" y="1179"/>
                      </a:lnTo>
                      <a:lnTo>
                        <a:pt x="0" y="885"/>
                      </a:lnTo>
                      <a:lnTo>
                        <a:pt x="0" y="589"/>
                      </a:lnTo>
                      <a:lnTo>
                        <a:pt x="0" y="2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77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03" name="Freeform 50"/>
                <p:cNvSpPr>
                  <a:spLocks/>
                </p:cNvSpPr>
                <p:nvPr/>
              </p:nvSpPr>
              <p:spPr bwMode="auto">
                <a:xfrm>
                  <a:off x="4291013" y="6172200"/>
                  <a:ext cx="212725" cy="936625"/>
                </a:xfrm>
                <a:custGeom>
                  <a:avLst/>
                  <a:gdLst>
                    <a:gd name="T0" fmla="*/ 0 w 268"/>
                    <a:gd name="T1" fmla="*/ 0 h 1179"/>
                    <a:gd name="T2" fmla="*/ 2147483647 w 268"/>
                    <a:gd name="T3" fmla="*/ 0 h 1179"/>
                    <a:gd name="T4" fmla="*/ 2147483647 w 268"/>
                    <a:gd name="T5" fmla="*/ 0 h 1179"/>
                    <a:gd name="T6" fmla="*/ 2147483647 w 268"/>
                    <a:gd name="T7" fmla="*/ 0 h 1179"/>
                    <a:gd name="T8" fmla="*/ 2147483647 w 268"/>
                    <a:gd name="T9" fmla="*/ 0 h 1179"/>
                    <a:gd name="T10" fmla="*/ 2147483647 w 268"/>
                    <a:gd name="T11" fmla="*/ 0 h 1179"/>
                    <a:gd name="T12" fmla="*/ 2147483647 w 268"/>
                    <a:gd name="T13" fmla="*/ 0 h 1179"/>
                    <a:gd name="T14" fmla="*/ 2147483647 w 268"/>
                    <a:gd name="T15" fmla="*/ 0 h 1179"/>
                    <a:gd name="T16" fmla="*/ 2147483647 w 268"/>
                    <a:gd name="T17" fmla="*/ 0 h 1179"/>
                    <a:gd name="T18" fmla="*/ 2147483647 w 268"/>
                    <a:gd name="T19" fmla="*/ 0 h 1179"/>
                    <a:gd name="T20" fmla="*/ 2147483647 w 268"/>
                    <a:gd name="T21" fmla="*/ 0 h 1179"/>
                    <a:gd name="T22" fmla="*/ 2147483647 w 268"/>
                    <a:gd name="T23" fmla="*/ 0 h 1179"/>
                    <a:gd name="T24" fmla="*/ 2147483647 w 268"/>
                    <a:gd name="T25" fmla="*/ 0 h 1179"/>
                    <a:gd name="T26" fmla="*/ 2147483647 w 268"/>
                    <a:gd name="T27" fmla="*/ 0 h 1179"/>
                    <a:gd name="T28" fmla="*/ 2147483647 w 268"/>
                    <a:gd name="T29" fmla="*/ 0 h 1179"/>
                    <a:gd name="T30" fmla="*/ 2147483647 w 268"/>
                    <a:gd name="T31" fmla="*/ 0 h 1179"/>
                    <a:gd name="T32" fmla="*/ 2147483647 w 268"/>
                    <a:gd name="T33" fmla="*/ 0 h 1179"/>
                    <a:gd name="T34" fmla="*/ 2147483647 w 268"/>
                    <a:gd name="T35" fmla="*/ 2147483647 h 1179"/>
                    <a:gd name="T36" fmla="*/ 2147483647 w 268"/>
                    <a:gd name="T37" fmla="*/ 2147483647 h 1179"/>
                    <a:gd name="T38" fmla="*/ 2147483647 w 268"/>
                    <a:gd name="T39" fmla="*/ 2147483647 h 1179"/>
                    <a:gd name="T40" fmla="*/ 2147483647 w 268"/>
                    <a:gd name="T41" fmla="*/ 2147483647 h 1179"/>
                    <a:gd name="T42" fmla="*/ 2147483647 w 268"/>
                    <a:gd name="T43" fmla="*/ 2147483647 h 1179"/>
                    <a:gd name="T44" fmla="*/ 2147483647 w 268"/>
                    <a:gd name="T45" fmla="*/ 2147483647 h 1179"/>
                    <a:gd name="T46" fmla="*/ 2147483647 w 268"/>
                    <a:gd name="T47" fmla="*/ 2147483647 h 1179"/>
                    <a:gd name="T48" fmla="*/ 2147483647 w 268"/>
                    <a:gd name="T49" fmla="*/ 2147483647 h 1179"/>
                    <a:gd name="T50" fmla="*/ 2147483647 w 268"/>
                    <a:gd name="T51" fmla="*/ 2147483647 h 1179"/>
                    <a:gd name="T52" fmla="*/ 2147483647 w 268"/>
                    <a:gd name="T53" fmla="*/ 2147483647 h 1179"/>
                    <a:gd name="T54" fmla="*/ 2147483647 w 268"/>
                    <a:gd name="T55" fmla="*/ 2147483647 h 1179"/>
                    <a:gd name="T56" fmla="*/ 2147483647 w 268"/>
                    <a:gd name="T57" fmla="*/ 2147483647 h 1179"/>
                    <a:gd name="T58" fmla="*/ 2147483647 w 268"/>
                    <a:gd name="T59" fmla="*/ 2147483647 h 1179"/>
                    <a:gd name="T60" fmla="*/ 2147483647 w 268"/>
                    <a:gd name="T61" fmla="*/ 2147483647 h 1179"/>
                    <a:gd name="T62" fmla="*/ 2147483647 w 268"/>
                    <a:gd name="T63" fmla="*/ 2147483647 h 1179"/>
                    <a:gd name="T64" fmla="*/ 2147483647 w 268"/>
                    <a:gd name="T65" fmla="*/ 2147483647 h 1179"/>
                    <a:gd name="T66" fmla="*/ 2147483647 w 268"/>
                    <a:gd name="T67" fmla="*/ 2147483647 h 1179"/>
                    <a:gd name="T68" fmla="*/ 2147483647 w 268"/>
                    <a:gd name="T69" fmla="*/ 2147483647 h 1179"/>
                    <a:gd name="T70" fmla="*/ 2147483647 w 268"/>
                    <a:gd name="T71" fmla="*/ 2147483647 h 1179"/>
                    <a:gd name="T72" fmla="*/ 0 w 268"/>
                    <a:gd name="T73" fmla="*/ 2147483647 h 1179"/>
                    <a:gd name="T74" fmla="*/ 0 w 268"/>
                    <a:gd name="T75" fmla="*/ 2147483647 h 1179"/>
                    <a:gd name="T76" fmla="*/ 0 w 268"/>
                    <a:gd name="T77" fmla="*/ 2147483647 h 1179"/>
                    <a:gd name="T78" fmla="*/ 0 w 268"/>
                    <a:gd name="T79" fmla="*/ 2147483647 h 1179"/>
                    <a:gd name="T80" fmla="*/ 0 w 268"/>
                    <a:gd name="T81" fmla="*/ 0 h 11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268"/>
                    <a:gd name="T124" fmla="*/ 0 h 1179"/>
                    <a:gd name="T125" fmla="*/ 268 w 268"/>
                    <a:gd name="T126" fmla="*/ 1179 h 11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268" h="1179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33" y="0"/>
                      </a:lnTo>
                      <a:lnTo>
                        <a:pt x="50" y="0"/>
                      </a:lnTo>
                      <a:lnTo>
                        <a:pt x="66" y="0"/>
                      </a:lnTo>
                      <a:lnTo>
                        <a:pt x="84" y="0"/>
                      </a:lnTo>
                      <a:lnTo>
                        <a:pt x="100" y="0"/>
                      </a:lnTo>
                      <a:lnTo>
                        <a:pt x="117" y="0"/>
                      </a:lnTo>
                      <a:lnTo>
                        <a:pt x="134" y="0"/>
                      </a:lnTo>
                      <a:lnTo>
                        <a:pt x="150" y="0"/>
                      </a:lnTo>
                      <a:lnTo>
                        <a:pt x="168" y="0"/>
                      </a:lnTo>
                      <a:lnTo>
                        <a:pt x="184" y="0"/>
                      </a:lnTo>
                      <a:lnTo>
                        <a:pt x="201" y="0"/>
                      </a:lnTo>
                      <a:lnTo>
                        <a:pt x="217" y="0"/>
                      </a:lnTo>
                      <a:lnTo>
                        <a:pt x="235" y="0"/>
                      </a:lnTo>
                      <a:lnTo>
                        <a:pt x="251" y="0"/>
                      </a:lnTo>
                      <a:lnTo>
                        <a:pt x="268" y="0"/>
                      </a:lnTo>
                      <a:lnTo>
                        <a:pt x="268" y="294"/>
                      </a:lnTo>
                      <a:lnTo>
                        <a:pt x="268" y="589"/>
                      </a:lnTo>
                      <a:lnTo>
                        <a:pt x="268" y="885"/>
                      </a:lnTo>
                      <a:lnTo>
                        <a:pt x="268" y="1179"/>
                      </a:lnTo>
                      <a:lnTo>
                        <a:pt x="251" y="1179"/>
                      </a:lnTo>
                      <a:lnTo>
                        <a:pt x="235" y="1179"/>
                      </a:lnTo>
                      <a:lnTo>
                        <a:pt x="217" y="1179"/>
                      </a:lnTo>
                      <a:lnTo>
                        <a:pt x="201" y="1179"/>
                      </a:lnTo>
                      <a:lnTo>
                        <a:pt x="184" y="1179"/>
                      </a:lnTo>
                      <a:lnTo>
                        <a:pt x="168" y="1179"/>
                      </a:lnTo>
                      <a:lnTo>
                        <a:pt x="150" y="1179"/>
                      </a:lnTo>
                      <a:lnTo>
                        <a:pt x="134" y="1179"/>
                      </a:lnTo>
                      <a:lnTo>
                        <a:pt x="117" y="1179"/>
                      </a:lnTo>
                      <a:lnTo>
                        <a:pt x="100" y="1179"/>
                      </a:lnTo>
                      <a:lnTo>
                        <a:pt x="84" y="1179"/>
                      </a:lnTo>
                      <a:lnTo>
                        <a:pt x="66" y="1179"/>
                      </a:lnTo>
                      <a:lnTo>
                        <a:pt x="50" y="1179"/>
                      </a:lnTo>
                      <a:lnTo>
                        <a:pt x="33" y="1179"/>
                      </a:lnTo>
                      <a:lnTo>
                        <a:pt x="17" y="1179"/>
                      </a:lnTo>
                      <a:lnTo>
                        <a:pt x="0" y="1179"/>
                      </a:lnTo>
                      <a:lnTo>
                        <a:pt x="0" y="885"/>
                      </a:lnTo>
                      <a:lnTo>
                        <a:pt x="0" y="589"/>
                      </a:lnTo>
                      <a:lnTo>
                        <a:pt x="0" y="2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F7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04" name="Freeform 51"/>
                <p:cNvSpPr>
                  <a:spLocks/>
                </p:cNvSpPr>
                <p:nvPr/>
              </p:nvSpPr>
              <p:spPr bwMode="auto">
                <a:xfrm>
                  <a:off x="4311651" y="6172200"/>
                  <a:ext cx="174625" cy="936625"/>
                </a:xfrm>
                <a:custGeom>
                  <a:avLst/>
                  <a:gdLst>
                    <a:gd name="T0" fmla="*/ 0 w 220"/>
                    <a:gd name="T1" fmla="*/ 0 h 1179"/>
                    <a:gd name="T2" fmla="*/ 2147483647 w 220"/>
                    <a:gd name="T3" fmla="*/ 0 h 1179"/>
                    <a:gd name="T4" fmla="*/ 2147483647 w 220"/>
                    <a:gd name="T5" fmla="*/ 0 h 1179"/>
                    <a:gd name="T6" fmla="*/ 2147483647 w 220"/>
                    <a:gd name="T7" fmla="*/ 0 h 1179"/>
                    <a:gd name="T8" fmla="*/ 2147483647 w 220"/>
                    <a:gd name="T9" fmla="*/ 0 h 1179"/>
                    <a:gd name="T10" fmla="*/ 2147483647 w 220"/>
                    <a:gd name="T11" fmla="*/ 0 h 1179"/>
                    <a:gd name="T12" fmla="*/ 2147483647 w 220"/>
                    <a:gd name="T13" fmla="*/ 0 h 1179"/>
                    <a:gd name="T14" fmla="*/ 2147483647 w 220"/>
                    <a:gd name="T15" fmla="*/ 0 h 1179"/>
                    <a:gd name="T16" fmla="*/ 2147483647 w 220"/>
                    <a:gd name="T17" fmla="*/ 0 h 1179"/>
                    <a:gd name="T18" fmla="*/ 2147483647 w 220"/>
                    <a:gd name="T19" fmla="*/ 0 h 1179"/>
                    <a:gd name="T20" fmla="*/ 2147483647 w 220"/>
                    <a:gd name="T21" fmla="*/ 0 h 1179"/>
                    <a:gd name="T22" fmla="*/ 2147483647 w 220"/>
                    <a:gd name="T23" fmla="*/ 0 h 1179"/>
                    <a:gd name="T24" fmla="*/ 2147483647 w 220"/>
                    <a:gd name="T25" fmla="*/ 0 h 1179"/>
                    <a:gd name="T26" fmla="*/ 2147483647 w 220"/>
                    <a:gd name="T27" fmla="*/ 0 h 1179"/>
                    <a:gd name="T28" fmla="*/ 2147483647 w 220"/>
                    <a:gd name="T29" fmla="*/ 0 h 1179"/>
                    <a:gd name="T30" fmla="*/ 2147483647 w 220"/>
                    <a:gd name="T31" fmla="*/ 0 h 1179"/>
                    <a:gd name="T32" fmla="*/ 2147483647 w 220"/>
                    <a:gd name="T33" fmla="*/ 0 h 1179"/>
                    <a:gd name="T34" fmla="*/ 2147483647 w 220"/>
                    <a:gd name="T35" fmla="*/ 2147483647 h 1179"/>
                    <a:gd name="T36" fmla="*/ 2147483647 w 220"/>
                    <a:gd name="T37" fmla="*/ 2147483647 h 1179"/>
                    <a:gd name="T38" fmla="*/ 2147483647 w 220"/>
                    <a:gd name="T39" fmla="*/ 2147483647 h 1179"/>
                    <a:gd name="T40" fmla="*/ 2147483647 w 220"/>
                    <a:gd name="T41" fmla="*/ 2147483647 h 1179"/>
                    <a:gd name="T42" fmla="*/ 2147483647 w 220"/>
                    <a:gd name="T43" fmla="*/ 2147483647 h 1179"/>
                    <a:gd name="T44" fmla="*/ 2147483647 w 220"/>
                    <a:gd name="T45" fmla="*/ 2147483647 h 1179"/>
                    <a:gd name="T46" fmla="*/ 2147483647 w 220"/>
                    <a:gd name="T47" fmla="*/ 2147483647 h 1179"/>
                    <a:gd name="T48" fmla="*/ 2147483647 w 220"/>
                    <a:gd name="T49" fmla="*/ 2147483647 h 1179"/>
                    <a:gd name="T50" fmla="*/ 2147483647 w 220"/>
                    <a:gd name="T51" fmla="*/ 2147483647 h 1179"/>
                    <a:gd name="T52" fmla="*/ 2147483647 w 220"/>
                    <a:gd name="T53" fmla="*/ 2147483647 h 1179"/>
                    <a:gd name="T54" fmla="*/ 2147483647 w 220"/>
                    <a:gd name="T55" fmla="*/ 2147483647 h 1179"/>
                    <a:gd name="T56" fmla="*/ 2147483647 w 220"/>
                    <a:gd name="T57" fmla="*/ 2147483647 h 1179"/>
                    <a:gd name="T58" fmla="*/ 2147483647 w 220"/>
                    <a:gd name="T59" fmla="*/ 2147483647 h 1179"/>
                    <a:gd name="T60" fmla="*/ 2147483647 w 220"/>
                    <a:gd name="T61" fmla="*/ 2147483647 h 1179"/>
                    <a:gd name="T62" fmla="*/ 2147483647 w 220"/>
                    <a:gd name="T63" fmla="*/ 2147483647 h 1179"/>
                    <a:gd name="T64" fmla="*/ 2147483647 w 220"/>
                    <a:gd name="T65" fmla="*/ 2147483647 h 1179"/>
                    <a:gd name="T66" fmla="*/ 2147483647 w 220"/>
                    <a:gd name="T67" fmla="*/ 2147483647 h 1179"/>
                    <a:gd name="T68" fmla="*/ 2147483647 w 220"/>
                    <a:gd name="T69" fmla="*/ 2147483647 h 1179"/>
                    <a:gd name="T70" fmla="*/ 2147483647 w 220"/>
                    <a:gd name="T71" fmla="*/ 2147483647 h 1179"/>
                    <a:gd name="T72" fmla="*/ 0 w 220"/>
                    <a:gd name="T73" fmla="*/ 2147483647 h 1179"/>
                    <a:gd name="T74" fmla="*/ 0 w 220"/>
                    <a:gd name="T75" fmla="*/ 2147483647 h 1179"/>
                    <a:gd name="T76" fmla="*/ 0 w 220"/>
                    <a:gd name="T77" fmla="*/ 2147483647 h 1179"/>
                    <a:gd name="T78" fmla="*/ 0 w 220"/>
                    <a:gd name="T79" fmla="*/ 2147483647 h 1179"/>
                    <a:gd name="T80" fmla="*/ 0 w 220"/>
                    <a:gd name="T81" fmla="*/ 0 h 11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220"/>
                    <a:gd name="T124" fmla="*/ 0 h 1179"/>
                    <a:gd name="T125" fmla="*/ 220 w 220"/>
                    <a:gd name="T126" fmla="*/ 1179 h 11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220" h="1179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28" y="0"/>
                      </a:lnTo>
                      <a:lnTo>
                        <a:pt x="41" y="0"/>
                      </a:lnTo>
                      <a:lnTo>
                        <a:pt x="54" y="0"/>
                      </a:lnTo>
                      <a:lnTo>
                        <a:pt x="68" y="0"/>
                      </a:lnTo>
                      <a:lnTo>
                        <a:pt x="82" y="0"/>
                      </a:lnTo>
                      <a:lnTo>
                        <a:pt x="95" y="0"/>
                      </a:lnTo>
                      <a:lnTo>
                        <a:pt x="109" y="0"/>
                      </a:lnTo>
                      <a:lnTo>
                        <a:pt x="123" y="0"/>
                      </a:lnTo>
                      <a:lnTo>
                        <a:pt x="137" y="0"/>
                      </a:lnTo>
                      <a:lnTo>
                        <a:pt x="151" y="0"/>
                      </a:lnTo>
                      <a:lnTo>
                        <a:pt x="165" y="0"/>
                      </a:lnTo>
                      <a:lnTo>
                        <a:pt x="178" y="0"/>
                      </a:lnTo>
                      <a:lnTo>
                        <a:pt x="192" y="0"/>
                      </a:lnTo>
                      <a:lnTo>
                        <a:pt x="206" y="0"/>
                      </a:lnTo>
                      <a:lnTo>
                        <a:pt x="220" y="0"/>
                      </a:lnTo>
                      <a:lnTo>
                        <a:pt x="220" y="294"/>
                      </a:lnTo>
                      <a:lnTo>
                        <a:pt x="220" y="589"/>
                      </a:lnTo>
                      <a:lnTo>
                        <a:pt x="220" y="885"/>
                      </a:lnTo>
                      <a:lnTo>
                        <a:pt x="220" y="1179"/>
                      </a:lnTo>
                      <a:lnTo>
                        <a:pt x="206" y="1179"/>
                      </a:lnTo>
                      <a:lnTo>
                        <a:pt x="192" y="1179"/>
                      </a:lnTo>
                      <a:lnTo>
                        <a:pt x="178" y="1179"/>
                      </a:lnTo>
                      <a:lnTo>
                        <a:pt x="165" y="1179"/>
                      </a:lnTo>
                      <a:lnTo>
                        <a:pt x="151" y="1179"/>
                      </a:lnTo>
                      <a:lnTo>
                        <a:pt x="137" y="1179"/>
                      </a:lnTo>
                      <a:lnTo>
                        <a:pt x="123" y="1179"/>
                      </a:lnTo>
                      <a:lnTo>
                        <a:pt x="109" y="1179"/>
                      </a:lnTo>
                      <a:lnTo>
                        <a:pt x="95" y="1179"/>
                      </a:lnTo>
                      <a:lnTo>
                        <a:pt x="82" y="1179"/>
                      </a:lnTo>
                      <a:lnTo>
                        <a:pt x="68" y="1179"/>
                      </a:lnTo>
                      <a:lnTo>
                        <a:pt x="54" y="1179"/>
                      </a:lnTo>
                      <a:lnTo>
                        <a:pt x="41" y="1179"/>
                      </a:lnTo>
                      <a:lnTo>
                        <a:pt x="28" y="1179"/>
                      </a:lnTo>
                      <a:lnTo>
                        <a:pt x="14" y="1179"/>
                      </a:lnTo>
                      <a:lnTo>
                        <a:pt x="0" y="1179"/>
                      </a:lnTo>
                      <a:lnTo>
                        <a:pt x="0" y="885"/>
                      </a:lnTo>
                      <a:lnTo>
                        <a:pt x="0" y="589"/>
                      </a:lnTo>
                      <a:lnTo>
                        <a:pt x="0" y="2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48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05" name="Freeform 52"/>
                <p:cNvSpPr>
                  <a:spLocks/>
                </p:cNvSpPr>
                <p:nvPr/>
              </p:nvSpPr>
              <p:spPr bwMode="auto">
                <a:xfrm>
                  <a:off x="4330701" y="6172200"/>
                  <a:ext cx="136525" cy="936625"/>
                </a:xfrm>
                <a:custGeom>
                  <a:avLst/>
                  <a:gdLst>
                    <a:gd name="T0" fmla="*/ 0 w 173"/>
                    <a:gd name="T1" fmla="*/ 0 h 1179"/>
                    <a:gd name="T2" fmla="*/ 2147483647 w 173"/>
                    <a:gd name="T3" fmla="*/ 0 h 1179"/>
                    <a:gd name="T4" fmla="*/ 2147483647 w 173"/>
                    <a:gd name="T5" fmla="*/ 0 h 1179"/>
                    <a:gd name="T6" fmla="*/ 2147483647 w 173"/>
                    <a:gd name="T7" fmla="*/ 0 h 1179"/>
                    <a:gd name="T8" fmla="*/ 2147483647 w 173"/>
                    <a:gd name="T9" fmla="*/ 0 h 1179"/>
                    <a:gd name="T10" fmla="*/ 2147483647 w 173"/>
                    <a:gd name="T11" fmla="*/ 0 h 1179"/>
                    <a:gd name="T12" fmla="*/ 2147483647 w 173"/>
                    <a:gd name="T13" fmla="*/ 0 h 1179"/>
                    <a:gd name="T14" fmla="*/ 2147483647 w 173"/>
                    <a:gd name="T15" fmla="*/ 0 h 1179"/>
                    <a:gd name="T16" fmla="*/ 2147483647 w 173"/>
                    <a:gd name="T17" fmla="*/ 0 h 1179"/>
                    <a:gd name="T18" fmla="*/ 2147483647 w 173"/>
                    <a:gd name="T19" fmla="*/ 2147483647 h 1179"/>
                    <a:gd name="T20" fmla="*/ 2147483647 w 173"/>
                    <a:gd name="T21" fmla="*/ 2147483647 h 1179"/>
                    <a:gd name="T22" fmla="*/ 2147483647 w 173"/>
                    <a:gd name="T23" fmla="*/ 2147483647 h 1179"/>
                    <a:gd name="T24" fmla="*/ 2147483647 w 173"/>
                    <a:gd name="T25" fmla="*/ 2147483647 h 1179"/>
                    <a:gd name="T26" fmla="*/ 2147483647 w 173"/>
                    <a:gd name="T27" fmla="*/ 2147483647 h 1179"/>
                    <a:gd name="T28" fmla="*/ 2147483647 w 173"/>
                    <a:gd name="T29" fmla="*/ 2147483647 h 1179"/>
                    <a:gd name="T30" fmla="*/ 2147483647 w 173"/>
                    <a:gd name="T31" fmla="*/ 2147483647 h 1179"/>
                    <a:gd name="T32" fmla="*/ 2147483647 w 173"/>
                    <a:gd name="T33" fmla="*/ 2147483647 h 1179"/>
                    <a:gd name="T34" fmla="*/ 2147483647 w 173"/>
                    <a:gd name="T35" fmla="*/ 2147483647 h 1179"/>
                    <a:gd name="T36" fmla="*/ 2147483647 w 173"/>
                    <a:gd name="T37" fmla="*/ 2147483647 h 1179"/>
                    <a:gd name="T38" fmla="*/ 2147483647 w 173"/>
                    <a:gd name="T39" fmla="*/ 2147483647 h 1179"/>
                    <a:gd name="T40" fmla="*/ 0 w 173"/>
                    <a:gd name="T41" fmla="*/ 2147483647 h 1179"/>
                    <a:gd name="T42" fmla="*/ 0 w 173"/>
                    <a:gd name="T43" fmla="*/ 2147483647 h 1179"/>
                    <a:gd name="T44" fmla="*/ 0 w 173"/>
                    <a:gd name="T45" fmla="*/ 2147483647 h 1179"/>
                    <a:gd name="T46" fmla="*/ 0 w 173"/>
                    <a:gd name="T47" fmla="*/ 2147483647 h 1179"/>
                    <a:gd name="T48" fmla="*/ 0 w 173"/>
                    <a:gd name="T49" fmla="*/ 0 h 1179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73"/>
                    <a:gd name="T76" fmla="*/ 0 h 1179"/>
                    <a:gd name="T77" fmla="*/ 173 w 173"/>
                    <a:gd name="T78" fmla="*/ 1179 h 1179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73" h="1179">
                      <a:moveTo>
                        <a:pt x="0" y="0"/>
                      </a:moveTo>
                      <a:lnTo>
                        <a:pt x="22" y="0"/>
                      </a:lnTo>
                      <a:lnTo>
                        <a:pt x="44" y="0"/>
                      </a:lnTo>
                      <a:lnTo>
                        <a:pt x="65" y="0"/>
                      </a:lnTo>
                      <a:lnTo>
                        <a:pt x="86" y="0"/>
                      </a:lnTo>
                      <a:lnTo>
                        <a:pt x="108" y="0"/>
                      </a:lnTo>
                      <a:lnTo>
                        <a:pt x="130" y="0"/>
                      </a:lnTo>
                      <a:lnTo>
                        <a:pt x="151" y="0"/>
                      </a:lnTo>
                      <a:lnTo>
                        <a:pt x="173" y="0"/>
                      </a:lnTo>
                      <a:lnTo>
                        <a:pt x="173" y="294"/>
                      </a:lnTo>
                      <a:lnTo>
                        <a:pt x="173" y="589"/>
                      </a:lnTo>
                      <a:lnTo>
                        <a:pt x="173" y="885"/>
                      </a:lnTo>
                      <a:lnTo>
                        <a:pt x="173" y="1179"/>
                      </a:lnTo>
                      <a:lnTo>
                        <a:pt x="151" y="1179"/>
                      </a:lnTo>
                      <a:lnTo>
                        <a:pt x="130" y="1179"/>
                      </a:lnTo>
                      <a:lnTo>
                        <a:pt x="108" y="1179"/>
                      </a:lnTo>
                      <a:lnTo>
                        <a:pt x="86" y="1179"/>
                      </a:lnTo>
                      <a:lnTo>
                        <a:pt x="65" y="1179"/>
                      </a:lnTo>
                      <a:lnTo>
                        <a:pt x="44" y="1179"/>
                      </a:lnTo>
                      <a:lnTo>
                        <a:pt x="22" y="1179"/>
                      </a:lnTo>
                      <a:lnTo>
                        <a:pt x="0" y="1179"/>
                      </a:lnTo>
                      <a:lnTo>
                        <a:pt x="0" y="885"/>
                      </a:lnTo>
                      <a:lnTo>
                        <a:pt x="0" y="589"/>
                      </a:lnTo>
                      <a:lnTo>
                        <a:pt x="0" y="2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8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06" name="Rectangle 53"/>
                <p:cNvSpPr>
                  <a:spLocks noChangeArrowheads="1"/>
                </p:cNvSpPr>
                <p:nvPr/>
              </p:nvSpPr>
              <p:spPr bwMode="auto">
                <a:xfrm>
                  <a:off x="4349751" y="6172200"/>
                  <a:ext cx="100013" cy="936625"/>
                </a:xfrm>
                <a:prstGeom prst="rect">
                  <a:avLst/>
                </a:prstGeom>
                <a:solidFill>
                  <a:srgbClr val="D18E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</a:pPr>
                  <a:endParaRPr lang="da-DK"/>
                </a:p>
              </p:txBody>
            </p:sp>
            <p:sp>
              <p:nvSpPr>
                <p:cNvPr id="307" name="Rectangle 54"/>
                <p:cNvSpPr>
                  <a:spLocks noChangeArrowheads="1"/>
                </p:cNvSpPr>
                <p:nvPr/>
              </p:nvSpPr>
              <p:spPr bwMode="auto">
                <a:xfrm>
                  <a:off x="4075113" y="6103938"/>
                  <a:ext cx="622300" cy="61913"/>
                </a:xfrm>
                <a:prstGeom prst="rect">
                  <a:avLst/>
                </a:prstGeom>
                <a:solidFill>
                  <a:srgbClr val="0033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</a:pPr>
                  <a:endParaRPr lang="da-DK"/>
                </a:p>
              </p:txBody>
            </p:sp>
            <p:sp>
              <p:nvSpPr>
                <p:cNvPr id="308" name="Freeform 55"/>
                <p:cNvSpPr>
                  <a:spLocks/>
                </p:cNvSpPr>
                <p:nvPr/>
              </p:nvSpPr>
              <p:spPr bwMode="auto">
                <a:xfrm>
                  <a:off x="4097338" y="6103938"/>
                  <a:ext cx="576263" cy="61913"/>
                </a:xfrm>
                <a:custGeom>
                  <a:avLst/>
                  <a:gdLst>
                    <a:gd name="T0" fmla="*/ 0 w 727"/>
                    <a:gd name="T1" fmla="*/ 0 h 80"/>
                    <a:gd name="T2" fmla="*/ 2147483647 w 727"/>
                    <a:gd name="T3" fmla="*/ 0 h 80"/>
                    <a:gd name="T4" fmla="*/ 2147483647 w 727"/>
                    <a:gd name="T5" fmla="*/ 0 h 80"/>
                    <a:gd name="T6" fmla="*/ 2147483647 w 727"/>
                    <a:gd name="T7" fmla="*/ 0 h 80"/>
                    <a:gd name="T8" fmla="*/ 2147483647 w 727"/>
                    <a:gd name="T9" fmla="*/ 0 h 80"/>
                    <a:gd name="T10" fmla="*/ 2147483647 w 727"/>
                    <a:gd name="T11" fmla="*/ 0 h 80"/>
                    <a:gd name="T12" fmla="*/ 2147483647 w 727"/>
                    <a:gd name="T13" fmla="*/ 0 h 80"/>
                    <a:gd name="T14" fmla="*/ 2147483647 w 727"/>
                    <a:gd name="T15" fmla="*/ 0 h 80"/>
                    <a:gd name="T16" fmla="*/ 2147483647 w 727"/>
                    <a:gd name="T17" fmla="*/ 0 h 80"/>
                    <a:gd name="T18" fmla="*/ 2147483647 w 727"/>
                    <a:gd name="T19" fmla="*/ 0 h 80"/>
                    <a:gd name="T20" fmla="*/ 2147483647 w 727"/>
                    <a:gd name="T21" fmla="*/ 0 h 80"/>
                    <a:gd name="T22" fmla="*/ 2147483647 w 727"/>
                    <a:gd name="T23" fmla="*/ 0 h 80"/>
                    <a:gd name="T24" fmla="*/ 2147483647 w 727"/>
                    <a:gd name="T25" fmla="*/ 0 h 80"/>
                    <a:gd name="T26" fmla="*/ 2147483647 w 727"/>
                    <a:gd name="T27" fmla="*/ 0 h 80"/>
                    <a:gd name="T28" fmla="*/ 2147483647 w 727"/>
                    <a:gd name="T29" fmla="*/ 0 h 80"/>
                    <a:gd name="T30" fmla="*/ 2147483647 w 727"/>
                    <a:gd name="T31" fmla="*/ 0 h 80"/>
                    <a:gd name="T32" fmla="*/ 2147483647 w 727"/>
                    <a:gd name="T33" fmla="*/ 0 h 80"/>
                    <a:gd name="T34" fmla="*/ 2147483647 w 727"/>
                    <a:gd name="T35" fmla="*/ 2147483647 h 80"/>
                    <a:gd name="T36" fmla="*/ 2147483647 w 727"/>
                    <a:gd name="T37" fmla="*/ 2147483647 h 80"/>
                    <a:gd name="T38" fmla="*/ 2147483647 w 727"/>
                    <a:gd name="T39" fmla="*/ 2147483647 h 80"/>
                    <a:gd name="T40" fmla="*/ 2147483647 w 727"/>
                    <a:gd name="T41" fmla="*/ 2147483647 h 80"/>
                    <a:gd name="T42" fmla="*/ 2147483647 w 727"/>
                    <a:gd name="T43" fmla="*/ 2147483647 h 80"/>
                    <a:gd name="T44" fmla="*/ 2147483647 w 727"/>
                    <a:gd name="T45" fmla="*/ 2147483647 h 80"/>
                    <a:gd name="T46" fmla="*/ 2147483647 w 727"/>
                    <a:gd name="T47" fmla="*/ 2147483647 h 80"/>
                    <a:gd name="T48" fmla="*/ 2147483647 w 727"/>
                    <a:gd name="T49" fmla="*/ 2147483647 h 80"/>
                    <a:gd name="T50" fmla="*/ 2147483647 w 727"/>
                    <a:gd name="T51" fmla="*/ 2147483647 h 80"/>
                    <a:gd name="T52" fmla="*/ 2147483647 w 727"/>
                    <a:gd name="T53" fmla="*/ 2147483647 h 80"/>
                    <a:gd name="T54" fmla="*/ 2147483647 w 727"/>
                    <a:gd name="T55" fmla="*/ 2147483647 h 80"/>
                    <a:gd name="T56" fmla="*/ 2147483647 w 727"/>
                    <a:gd name="T57" fmla="*/ 2147483647 h 80"/>
                    <a:gd name="T58" fmla="*/ 2147483647 w 727"/>
                    <a:gd name="T59" fmla="*/ 2147483647 h 80"/>
                    <a:gd name="T60" fmla="*/ 2147483647 w 727"/>
                    <a:gd name="T61" fmla="*/ 2147483647 h 80"/>
                    <a:gd name="T62" fmla="*/ 2147483647 w 727"/>
                    <a:gd name="T63" fmla="*/ 2147483647 h 80"/>
                    <a:gd name="T64" fmla="*/ 2147483647 w 727"/>
                    <a:gd name="T65" fmla="*/ 2147483647 h 80"/>
                    <a:gd name="T66" fmla="*/ 2147483647 w 727"/>
                    <a:gd name="T67" fmla="*/ 2147483647 h 80"/>
                    <a:gd name="T68" fmla="*/ 2147483647 w 727"/>
                    <a:gd name="T69" fmla="*/ 2147483647 h 80"/>
                    <a:gd name="T70" fmla="*/ 2147483647 w 727"/>
                    <a:gd name="T71" fmla="*/ 2147483647 h 80"/>
                    <a:gd name="T72" fmla="*/ 0 w 727"/>
                    <a:gd name="T73" fmla="*/ 2147483647 h 80"/>
                    <a:gd name="T74" fmla="*/ 0 w 727"/>
                    <a:gd name="T75" fmla="*/ 2147483647 h 80"/>
                    <a:gd name="T76" fmla="*/ 0 w 727"/>
                    <a:gd name="T77" fmla="*/ 2147483647 h 80"/>
                    <a:gd name="T78" fmla="*/ 0 w 727"/>
                    <a:gd name="T79" fmla="*/ 2147483647 h 80"/>
                    <a:gd name="T80" fmla="*/ 0 w 727"/>
                    <a:gd name="T81" fmla="*/ 0 h 8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727"/>
                    <a:gd name="T124" fmla="*/ 0 h 80"/>
                    <a:gd name="T125" fmla="*/ 727 w 727"/>
                    <a:gd name="T126" fmla="*/ 80 h 8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727" h="80">
                      <a:moveTo>
                        <a:pt x="0" y="0"/>
                      </a:moveTo>
                      <a:lnTo>
                        <a:pt x="46" y="0"/>
                      </a:lnTo>
                      <a:lnTo>
                        <a:pt x="91" y="0"/>
                      </a:lnTo>
                      <a:lnTo>
                        <a:pt x="137" y="0"/>
                      </a:lnTo>
                      <a:lnTo>
                        <a:pt x="182" y="0"/>
                      </a:lnTo>
                      <a:lnTo>
                        <a:pt x="228" y="0"/>
                      </a:lnTo>
                      <a:lnTo>
                        <a:pt x="273" y="0"/>
                      </a:lnTo>
                      <a:lnTo>
                        <a:pt x="318" y="0"/>
                      </a:lnTo>
                      <a:lnTo>
                        <a:pt x="364" y="0"/>
                      </a:lnTo>
                      <a:lnTo>
                        <a:pt x="409" y="0"/>
                      </a:lnTo>
                      <a:lnTo>
                        <a:pt x="455" y="0"/>
                      </a:lnTo>
                      <a:lnTo>
                        <a:pt x="500" y="0"/>
                      </a:lnTo>
                      <a:lnTo>
                        <a:pt x="545" y="0"/>
                      </a:lnTo>
                      <a:lnTo>
                        <a:pt x="591" y="0"/>
                      </a:lnTo>
                      <a:lnTo>
                        <a:pt x="636" y="0"/>
                      </a:lnTo>
                      <a:lnTo>
                        <a:pt x="682" y="0"/>
                      </a:lnTo>
                      <a:lnTo>
                        <a:pt x="727" y="0"/>
                      </a:lnTo>
                      <a:lnTo>
                        <a:pt x="727" y="20"/>
                      </a:lnTo>
                      <a:lnTo>
                        <a:pt x="727" y="39"/>
                      </a:lnTo>
                      <a:lnTo>
                        <a:pt x="727" y="60"/>
                      </a:lnTo>
                      <a:lnTo>
                        <a:pt x="727" y="80"/>
                      </a:lnTo>
                      <a:lnTo>
                        <a:pt x="682" y="80"/>
                      </a:lnTo>
                      <a:lnTo>
                        <a:pt x="636" y="80"/>
                      </a:lnTo>
                      <a:lnTo>
                        <a:pt x="591" y="80"/>
                      </a:lnTo>
                      <a:lnTo>
                        <a:pt x="545" y="80"/>
                      </a:lnTo>
                      <a:lnTo>
                        <a:pt x="500" y="80"/>
                      </a:lnTo>
                      <a:lnTo>
                        <a:pt x="455" y="80"/>
                      </a:lnTo>
                      <a:lnTo>
                        <a:pt x="409" y="80"/>
                      </a:lnTo>
                      <a:lnTo>
                        <a:pt x="364" y="80"/>
                      </a:lnTo>
                      <a:lnTo>
                        <a:pt x="318" y="80"/>
                      </a:lnTo>
                      <a:lnTo>
                        <a:pt x="273" y="80"/>
                      </a:lnTo>
                      <a:lnTo>
                        <a:pt x="228" y="80"/>
                      </a:lnTo>
                      <a:lnTo>
                        <a:pt x="182" y="80"/>
                      </a:lnTo>
                      <a:lnTo>
                        <a:pt x="137" y="80"/>
                      </a:lnTo>
                      <a:lnTo>
                        <a:pt x="91" y="80"/>
                      </a:lnTo>
                      <a:lnTo>
                        <a:pt x="46" y="80"/>
                      </a:lnTo>
                      <a:lnTo>
                        <a:pt x="0" y="80"/>
                      </a:lnTo>
                      <a:lnTo>
                        <a:pt x="0" y="60"/>
                      </a:lnTo>
                      <a:lnTo>
                        <a:pt x="0" y="39"/>
                      </a:lnTo>
                      <a:lnTo>
                        <a:pt x="0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4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09" name="Freeform 56"/>
                <p:cNvSpPr>
                  <a:spLocks/>
                </p:cNvSpPr>
                <p:nvPr/>
              </p:nvSpPr>
              <p:spPr bwMode="auto">
                <a:xfrm>
                  <a:off x="4119563" y="6103938"/>
                  <a:ext cx="530225" cy="61913"/>
                </a:xfrm>
                <a:custGeom>
                  <a:avLst/>
                  <a:gdLst>
                    <a:gd name="T0" fmla="*/ 0 w 668"/>
                    <a:gd name="T1" fmla="*/ 0 h 80"/>
                    <a:gd name="T2" fmla="*/ 2147483647 w 668"/>
                    <a:gd name="T3" fmla="*/ 0 h 80"/>
                    <a:gd name="T4" fmla="*/ 2147483647 w 668"/>
                    <a:gd name="T5" fmla="*/ 0 h 80"/>
                    <a:gd name="T6" fmla="*/ 2147483647 w 668"/>
                    <a:gd name="T7" fmla="*/ 0 h 80"/>
                    <a:gd name="T8" fmla="*/ 2147483647 w 668"/>
                    <a:gd name="T9" fmla="*/ 0 h 80"/>
                    <a:gd name="T10" fmla="*/ 2147483647 w 668"/>
                    <a:gd name="T11" fmla="*/ 0 h 80"/>
                    <a:gd name="T12" fmla="*/ 2147483647 w 668"/>
                    <a:gd name="T13" fmla="*/ 0 h 80"/>
                    <a:gd name="T14" fmla="*/ 2147483647 w 668"/>
                    <a:gd name="T15" fmla="*/ 0 h 80"/>
                    <a:gd name="T16" fmla="*/ 2147483647 w 668"/>
                    <a:gd name="T17" fmla="*/ 0 h 80"/>
                    <a:gd name="T18" fmla="*/ 2147483647 w 668"/>
                    <a:gd name="T19" fmla="*/ 0 h 80"/>
                    <a:gd name="T20" fmla="*/ 2147483647 w 668"/>
                    <a:gd name="T21" fmla="*/ 0 h 80"/>
                    <a:gd name="T22" fmla="*/ 2147483647 w 668"/>
                    <a:gd name="T23" fmla="*/ 0 h 80"/>
                    <a:gd name="T24" fmla="*/ 2147483647 w 668"/>
                    <a:gd name="T25" fmla="*/ 0 h 80"/>
                    <a:gd name="T26" fmla="*/ 2147483647 w 668"/>
                    <a:gd name="T27" fmla="*/ 0 h 80"/>
                    <a:gd name="T28" fmla="*/ 2147483647 w 668"/>
                    <a:gd name="T29" fmla="*/ 0 h 80"/>
                    <a:gd name="T30" fmla="*/ 2147483647 w 668"/>
                    <a:gd name="T31" fmla="*/ 0 h 80"/>
                    <a:gd name="T32" fmla="*/ 2147483647 w 668"/>
                    <a:gd name="T33" fmla="*/ 0 h 80"/>
                    <a:gd name="T34" fmla="*/ 2147483647 w 668"/>
                    <a:gd name="T35" fmla="*/ 2147483647 h 80"/>
                    <a:gd name="T36" fmla="*/ 2147483647 w 668"/>
                    <a:gd name="T37" fmla="*/ 2147483647 h 80"/>
                    <a:gd name="T38" fmla="*/ 2147483647 w 668"/>
                    <a:gd name="T39" fmla="*/ 2147483647 h 80"/>
                    <a:gd name="T40" fmla="*/ 2147483647 w 668"/>
                    <a:gd name="T41" fmla="*/ 2147483647 h 80"/>
                    <a:gd name="T42" fmla="*/ 2147483647 w 668"/>
                    <a:gd name="T43" fmla="*/ 2147483647 h 80"/>
                    <a:gd name="T44" fmla="*/ 2147483647 w 668"/>
                    <a:gd name="T45" fmla="*/ 2147483647 h 80"/>
                    <a:gd name="T46" fmla="*/ 2147483647 w 668"/>
                    <a:gd name="T47" fmla="*/ 2147483647 h 80"/>
                    <a:gd name="T48" fmla="*/ 2147483647 w 668"/>
                    <a:gd name="T49" fmla="*/ 2147483647 h 80"/>
                    <a:gd name="T50" fmla="*/ 2147483647 w 668"/>
                    <a:gd name="T51" fmla="*/ 2147483647 h 80"/>
                    <a:gd name="T52" fmla="*/ 2147483647 w 668"/>
                    <a:gd name="T53" fmla="*/ 2147483647 h 80"/>
                    <a:gd name="T54" fmla="*/ 2147483647 w 668"/>
                    <a:gd name="T55" fmla="*/ 2147483647 h 80"/>
                    <a:gd name="T56" fmla="*/ 2147483647 w 668"/>
                    <a:gd name="T57" fmla="*/ 2147483647 h 80"/>
                    <a:gd name="T58" fmla="*/ 2147483647 w 668"/>
                    <a:gd name="T59" fmla="*/ 2147483647 h 80"/>
                    <a:gd name="T60" fmla="*/ 2147483647 w 668"/>
                    <a:gd name="T61" fmla="*/ 2147483647 h 80"/>
                    <a:gd name="T62" fmla="*/ 2147483647 w 668"/>
                    <a:gd name="T63" fmla="*/ 2147483647 h 80"/>
                    <a:gd name="T64" fmla="*/ 2147483647 w 668"/>
                    <a:gd name="T65" fmla="*/ 2147483647 h 80"/>
                    <a:gd name="T66" fmla="*/ 2147483647 w 668"/>
                    <a:gd name="T67" fmla="*/ 2147483647 h 80"/>
                    <a:gd name="T68" fmla="*/ 2147483647 w 668"/>
                    <a:gd name="T69" fmla="*/ 2147483647 h 80"/>
                    <a:gd name="T70" fmla="*/ 2147483647 w 668"/>
                    <a:gd name="T71" fmla="*/ 2147483647 h 80"/>
                    <a:gd name="T72" fmla="*/ 0 w 668"/>
                    <a:gd name="T73" fmla="*/ 2147483647 h 80"/>
                    <a:gd name="T74" fmla="*/ 0 w 668"/>
                    <a:gd name="T75" fmla="*/ 2147483647 h 80"/>
                    <a:gd name="T76" fmla="*/ 0 w 668"/>
                    <a:gd name="T77" fmla="*/ 2147483647 h 80"/>
                    <a:gd name="T78" fmla="*/ 0 w 668"/>
                    <a:gd name="T79" fmla="*/ 2147483647 h 80"/>
                    <a:gd name="T80" fmla="*/ 0 w 668"/>
                    <a:gd name="T81" fmla="*/ 0 h 8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668"/>
                    <a:gd name="T124" fmla="*/ 0 h 80"/>
                    <a:gd name="T125" fmla="*/ 668 w 668"/>
                    <a:gd name="T126" fmla="*/ 80 h 8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668" h="80">
                      <a:moveTo>
                        <a:pt x="0" y="0"/>
                      </a:moveTo>
                      <a:lnTo>
                        <a:pt x="41" y="0"/>
                      </a:lnTo>
                      <a:lnTo>
                        <a:pt x="83" y="0"/>
                      </a:lnTo>
                      <a:lnTo>
                        <a:pt x="126" y="0"/>
                      </a:lnTo>
                      <a:lnTo>
                        <a:pt x="167" y="0"/>
                      </a:lnTo>
                      <a:lnTo>
                        <a:pt x="208" y="0"/>
                      </a:lnTo>
                      <a:lnTo>
                        <a:pt x="250" y="0"/>
                      </a:lnTo>
                      <a:lnTo>
                        <a:pt x="293" y="0"/>
                      </a:lnTo>
                      <a:lnTo>
                        <a:pt x="334" y="0"/>
                      </a:lnTo>
                      <a:lnTo>
                        <a:pt x="376" y="0"/>
                      </a:lnTo>
                      <a:lnTo>
                        <a:pt x="418" y="0"/>
                      </a:lnTo>
                      <a:lnTo>
                        <a:pt x="460" y="0"/>
                      </a:lnTo>
                      <a:lnTo>
                        <a:pt x="501" y="0"/>
                      </a:lnTo>
                      <a:lnTo>
                        <a:pt x="543" y="0"/>
                      </a:lnTo>
                      <a:lnTo>
                        <a:pt x="585" y="0"/>
                      </a:lnTo>
                      <a:lnTo>
                        <a:pt x="627" y="0"/>
                      </a:lnTo>
                      <a:lnTo>
                        <a:pt x="668" y="0"/>
                      </a:lnTo>
                      <a:lnTo>
                        <a:pt x="668" y="20"/>
                      </a:lnTo>
                      <a:lnTo>
                        <a:pt x="668" y="39"/>
                      </a:lnTo>
                      <a:lnTo>
                        <a:pt x="668" y="60"/>
                      </a:lnTo>
                      <a:lnTo>
                        <a:pt x="668" y="80"/>
                      </a:lnTo>
                      <a:lnTo>
                        <a:pt x="627" y="80"/>
                      </a:lnTo>
                      <a:lnTo>
                        <a:pt x="585" y="80"/>
                      </a:lnTo>
                      <a:lnTo>
                        <a:pt x="543" y="80"/>
                      </a:lnTo>
                      <a:lnTo>
                        <a:pt x="501" y="80"/>
                      </a:lnTo>
                      <a:lnTo>
                        <a:pt x="460" y="80"/>
                      </a:lnTo>
                      <a:lnTo>
                        <a:pt x="418" y="80"/>
                      </a:lnTo>
                      <a:lnTo>
                        <a:pt x="376" y="80"/>
                      </a:lnTo>
                      <a:lnTo>
                        <a:pt x="334" y="80"/>
                      </a:lnTo>
                      <a:lnTo>
                        <a:pt x="293" y="80"/>
                      </a:lnTo>
                      <a:lnTo>
                        <a:pt x="250" y="80"/>
                      </a:lnTo>
                      <a:lnTo>
                        <a:pt x="208" y="80"/>
                      </a:lnTo>
                      <a:lnTo>
                        <a:pt x="167" y="80"/>
                      </a:lnTo>
                      <a:lnTo>
                        <a:pt x="126" y="80"/>
                      </a:lnTo>
                      <a:lnTo>
                        <a:pt x="83" y="80"/>
                      </a:lnTo>
                      <a:lnTo>
                        <a:pt x="41" y="80"/>
                      </a:lnTo>
                      <a:lnTo>
                        <a:pt x="0" y="80"/>
                      </a:lnTo>
                      <a:lnTo>
                        <a:pt x="0" y="60"/>
                      </a:lnTo>
                      <a:lnTo>
                        <a:pt x="0" y="39"/>
                      </a:lnTo>
                      <a:lnTo>
                        <a:pt x="0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54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10" name="Freeform 57"/>
                <p:cNvSpPr>
                  <a:spLocks/>
                </p:cNvSpPr>
                <p:nvPr/>
              </p:nvSpPr>
              <p:spPr bwMode="auto">
                <a:xfrm>
                  <a:off x="4141788" y="6103938"/>
                  <a:ext cx="482600" cy="61913"/>
                </a:xfrm>
                <a:custGeom>
                  <a:avLst/>
                  <a:gdLst>
                    <a:gd name="T0" fmla="*/ 0 w 608"/>
                    <a:gd name="T1" fmla="*/ 0 h 80"/>
                    <a:gd name="T2" fmla="*/ 2147483647 w 608"/>
                    <a:gd name="T3" fmla="*/ 0 h 80"/>
                    <a:gd name="T4" fmla="*/ 2147483647 w 608"/>
                    <a:gd name="T5" fmla="*/ 0 h 80"/>
                    <a:gd name="T6" fmla="*/ 2147483647 w 608"/>
                    <a:gd name="T7" fmla="*/ 0 h 80"/>
                    <a:gd name="T8" fmla="*/ 2147483647 w 608"/>
                    <a:gd name="T9" fmla="*/ 0 h 80"/>
                    <a:gd name="T10" fmla="*/ 2147483647 w 608"/>
                    <a:gd name="T11" fmla="*/ 0 h 80"/>
                    <a:gd name="T12" fmla="*/ 2147483647 w 608"/>
                    <a:gd name="T13" fmla="*/ 0 h 80"/>
                    <a:gd name="T14" fmla="*/ 2147483647 w 608"/>
                    <a:gd name="T15" fmla="*/ 0 h 80"/>
                    <a:gd name="T16" fmla="*/ 2147483647 w 608"/>
                    <a:gd name="T17" fmla="*/ 0 h 80"/>
                    <a:gd name="T18" fmla="*/ 2147483647 w 608"/>
                    <a:gd name="T19" fmla="*/ 0 h 80"/>
                    <a:gd name="T20" fmla="*/ 2147483647 w 608"/>
                    <a:gd name="T21" fmla="*/ 0 h 80"/>
                    <a:gd name="T22" fmla="*/ 2147483647 w 608"/>
                    <a:gd name="T23" fmla="*/ 0 h 80"/>
                    <a:gd name="T24" fmla="*/ 2147483647 w 608"/>
                    <a:gd name="T25" fmla="*/ 0 h 80"/>
                    <a:gd name="T26" fmla="*/ 2147483647 w 608"/>
                    <a:gd name="T27" fmla="*/ 0 h 80"/>
                    <a:gd name="T28" fmla="*/ 2147483647 w 608"/>
                    <a:gd name="T29" fmla="*/ 0 h 80"/>
                    <a:gd name="T30" fmla="*/ 2147483647 w 608"/>
                    <a:gd name="T31" fmla="*/ 0 h 80"/>
                    <a:gd name="T32" fmla="*/ 2147483647 w 608"/>
                    <a:gd name="T33" fmla="*/ 0 h 80"/>
                    <a:gd name="T34" fmla="*/ 2147483647 w 608"/>
                    <a:gd name="T35" fmla="*/ 2147483647 h 80"/>
                    <a:gd name="T36" fmla="*/ 2147483647 w 608"/>
                    <a:gd name="T37" fmla="*/ 2147483647 h 80"/>
                    <a:gd name="T38" fmla="*/ 2147483647 w 608"/>
                    <a:gd name="T39" fmla="*/ 2147483647 h 80"/>
                    <a:gd name="T40" fmla="*/ 2147483647 w 608"/>
                    <a:gd name="T41" fmla="*/ 2147483647 h 80"/>
                    <a:gd name="T42" fmla="*/ 2147483647 w 608"/>
                    <a:gd name="T43" fmla="*/ 2147483647 h 80"/>
                    <a:gd name="T44" fmla="*/ 2147483647 w 608"/>
                    <a:gd name="T45" fmla="*/ 2147483647 h 80"/>
                    <a:gd name="T46" fmla="*/ 2147483647 w 608"/>
                    <a:gd name="T47" fmla="*/ 2147483647 h 80"/>
                    <a:gd name="T48" fmla="*/ 2147483647 w 608"/>
                    <a:gd name="T49" fmla="*/ 2147483647 h 80"/>
                    <a:gd name="T50" fmla="*/ 2147483647 w 608"/>
                    <a:gd name="T51" fmla="*/ 2147483647 h 80"/>
                    <a:gd name="T52" fmla="*/ 2147483647 w 608"/>
                    <a:gd name="T53" fmla="*/ 2147483647 h 80"/>
                    <a:gd name="T54" fmla="*/ 2147483647 w 608"/>
                    <a:gd name="T55" fmla="*/ 2147483647 h 80"/>
                    <a:gd name="T56" fmla="*/ 2147483647 w 608"/>
                    <a:gd name="T57" fmla="*/ 2147483647 h 80"/>
                    <a:gd name="T58" fmla="*/ 2147483647 w 608"/>
                    <a:gd name="T59" fmla="*/ 2147483647 h 80"/>
                    <a:gd name="T60" fmla="*/ 2147483647 w 608"/>
                    <a:gd name="T61" fmla="*/ 2147483647 h 80"/>
                    <a:gd name="T62" fmla="*/ 2147483647 w 608"/>
                    <a:gd name="T63" fmla="*/ 2147483647 h 80"/>
                    <a:gd name="T64" fmla="*/ 2147483647 w 608"/>
                    <a:gd name="T65" fmla="*/ 2147483647 h 80"/>
                    <a:gd name="T66" fmla="*/ 2147483647 w 608"/>
                    <a:gd name="T67" fmla="*/ 2147483647 h 80"/>
                    <a:gd name="T68" fmla="*/ 2147483647 w 608"/>
                    <a:gd name="T69" fmla="*/ 2147483647 h 80"/>
                    <a:gd name="T70" fmla="*/ 2147483647 w 608"/>
                    <a:gd name="T71" fmla="*/ 2147483647 h 80"/>
                    <a:gd name="T72" fmla="*/ 0 w 608"/>
                    <a:gd name="T73" fmla="*/ 2147483647 h 80"/>
                    <a:gd name="T74" fmla="*/ 0 w 608"/>
                    <a:gd name="T75" fmla="*/ 2147483647 h 80"/>
                    <a:gd name="T76" fmla="*/ 0 w 608"/>
                    <a:gd name="T77" fmla="*/ 2147483647 h 80"/>
                    <a:gd name="T78" fmla="*/ 0 w 608"/>
                    <a:gd name="T79" fmla="*/ 2147483647 h 80"/>
                    <a:gd name="T80" fmla="*/ 0 w 608"/>
                    <a:gd name="T81" fmla="*/ 0 h 8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608"/>
                    <a:gd name="T124" fmla="*/ 0 h 80"/>
                    <a:gd name="T125" fmla="*/ 608 w 608"/>
                    <a:gd name="T126" fmla="*/ 80 h 8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608" h="80">
                      <a:moveTo>
                        <a:pt x="0" y="0"/>
                      </a:moveTo>
                      <a:lnTo>
                        <a:pt x="38" y="0"/>
                      </a:lnTo>
                      <a:lnTo>
                        <a:pt x="76" y="0"/>
                      </a:lnTo>
                      <a:lnTo>
                        <a:pt x="114" y="0"/>
                      </a:lnTo>
                      <a:lnTo>
                        <a:pt x="152" y="0"/>
                      </a:lnTo>
                      <a:lnTo>
                        <a:pt x="190" y="0"/>
                      </a:lnTo>
                      <a:lnTo>
                        <a:pt x="228" y="0"/>
                      </a:lnTo>
                      <a:lnTo>
                        <a:pt x="266" y="0"/>
                      </a:lnTo>
                      <a:lnTo>
                        <a:pt x="304" y="0"/>
                      </a:lnTo>
                      <a:lnTo>
                        <a:pt x="342" y="0"/>
                      </a:lnTo>
                      <a:lnTo>
                        <a:pt x="380" y="0"/>
                      </a:lnTo>
                      <a:lnTo>
                        <a:pt x="418" y="0"/>
                      </a:lnTo>
                      <a:lnTo>
                        <a:pt x="456" y="0"/>
                      </a:lnTo>
                      <a:lnTo>
                        <a:pt x="494" y="0"/>
                      </a:lnTo>
                      <a:lnTo>
                        <a:pt x="532" y="0"/>
                      </a:lnTo>
                      <a:lnTo>
                        <a:pt x="570" y="0"/>
                      </a:lnTo>
                      <a:lnTo>
                        <a:pt x="608" y="0"/>
                      </a:lnTo>
                      <a:lnTo>
                        <a:pt x="608" y="20"/>
                      </a:lnTo>
                      <a:lnTo>
                        <a:pt x="608" y="39"/>
                      </a:lnTo>
                      <a:lnTo>
                        <a:pt x="608" y="60"/>
                      </a:lnTo>
                      <a:lnTo>
                        <a:pt x="608" y="80"/>
                      </a:lnTo>
                      <a:lnTo>
                        <a:pt x="570" y="80"/>
                      </a:lnTo>
                      <a:lnTo>
                        <a:pt x="532" y="80"/>
                      </a:lnTo>
                      <a:lnTo>
                        <a:pt x="494" y="80"/>
                      </a:lnTo>
                      <a:lnTo>
                        <a:pt x="456" y="80"/>
                      </a:lnTo>
                      <a:lnTo>
                        <a:pt x="418" y="80"/>
                      </a:lnTo>
                      <a:lnTo>
                        <a:pt x="380" y="80"/>
                      </a:lnTo>
                      <a:lnTo>
                        <a:pt x="342" y="80"/>
                      </a:lnTo>
                      <a:lnTo>
                        <a:pt x="304" y="80"/>
                      </a:lnTo>
                      <a:lnTo>
                        <a:pt x="266" y="80"/>
                      </a:lnTo>
                      <a:lnTo>
                        <a:pt x="228" y="80"/>
                      </a:lnTo>
                      <a:lnTo>
                        <a:pt x="190" y="80"/>
                      </a:lnTo>
                      <a:lnTo>
                        <a:pt x="152" y="80"/>
                      </a:lnTo>
                      <a:lnTo>
                        <a:pt x="114" y="80"/>
                      </a:lnTo>
                      <a:lnTo>
                        <a:pt x="76" y="80"/>
                      </a:lnTo>
                      <a:lnTo>
                        <a:pt x="38" y="80"/>
                      </a:lnTo>
                      <a:lnTo>
                        <a:pt x="0" y="80"/>
                      </a:lnTo>
                      <a:lnTo>
                        <a:pt x="0" y="60"/>
                      </a:lnTo>
                      <a:lnTo>
                        <a:pt x="0" y="39"/>
                      </a:lnTo>
                      <a:lnTo>
                        <a:pt x="0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83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11" name="Freeform 58"/>
                <p:cNvSpPr>
                  <a:spLocks/>
                </p:cNvSpPr>
                <p:nvPr/>
              </p:nvSpPr>
              <p:spPr bwMode="auto">
                <a:xfrm>
                  <a:off x="4164013" y="6103938"/>
                  <a:ext cx="438150" cy="61913"/>
                </a:xfrm>
                <a:custGeom>
                  <a:avLst/>
                  <a:gdLst>
                    <a:gd name="T0" fmla="*/ 0 w 551"/>
                    <a:gd name="T1" fmla="*/ 0 h 80"/>
                    <a:gd name="T2" fmla="*/ 2147483647 w 551"/>
                    <a:gd name="T3" fmla="*/ 0 h 80"/>
                    <a:gd name="T4" fmla="*/ 2147483647 w 551"/>
                    <a:gd name="T5" fmla="*/ 0 h 80"/>
                    <a:gd name="T6" fmla="*/ 2147483647 w 551"/>
                    <a:gd name="T7" fmla="*/ 0 h 80"/>
                    <a:gd name="T8" fmla="*/ 2147483647 w 551"/>
                    <a:gd name="T9" fmla="*/ 0 h 80"/>
                    <a:gd name="T10" fmla="*/ 2147483647 w 551"/>
                    <a:gd name="T11" fmla="*/ 0 h 80"/>
                    <a:gd name="T12" fmla="*/ 2147483647 w 551"/>
                    <a:gd name="T13" fmla="*/ 0 h 80"/>
                    <a:gd name="T14" fmla="*/ 2147483647 w 551"/>
                    <a:gd name="T15" fmla="*/ 0 h 80"/>
                    <a:gd name="T16" fmla="*/ 2147483647 w 551"/>
                    <a:gd name="T17" fmla="*/ 0 h 80"/>
                    <a:gd name="T18" fmla="*/ 2147483647 w 551"/>
                    <a:gd name="T19" fmla="*/ 0 h 80"/>
                    <a:gd name="T20" fmla="*/ 2147483647 w 551"/>
                    <a:gd name="T21" fmla="*/ 0 h 80"/>
                    <a:gd name="T22" fmla="*/ 2147483647 w 551"/>
                    <a:gd name="T23" fmla="*/ 0 h 80"/>
                    <a:gd name="T24" fmla="*/ 2147483647 w 551"/>
                    <a:gd name="T25" fmla="*/ 0 h 80"/>
                    <a:gd name="T26" fmla="*/ 2147483647 w 551"/>
                    <a:gd name="T27" fmla="*/ 0 h 80"/>
                    <a:gd name="T28" fmla="*/ 2147483647 w 551"/>
                    <a:gd name="T29" fmla="*/ 0 h 80"/>
                    <a:gd name="T30" fmla="*/ 2147483647 w 551"/>
                    <a:gd name="T31" fmla="*/ 0 h 80"/>
                    <a:gd name="T32" fmla="*/ 2147483647 w 551"/>
                    <a:gd name="T33" fmla="*/ 0 h 80"/>
                    <a:gd name="T34" fmla="*/ 2147483647 w 551"/>
                    <a:gd name="T35" fmla="*/ 2147483647 h 80"/>
                    <a:gd name="T36" fmla="*/ 2147483647 w 551"/>
                    <a:gd name="T37" fmla="*/ 2147483647 h 80"/>
                    <a:gd name="T38" fmla="*/ 2147483647 w 551"/>
                    <a:gd name="T39" fmla="*/ 2147483647 h 80"/>
                    <a:gd name="T40" fmla="*/ 2147483647 w 551"/>
                    <a:gd name="T41" fmla="*/ 2147483647 h 80"/>
                    <a:gd name="T42" fmla="*/ 2147483647 w 551"/>
                    <a:gd name="T43" fmla="*/ 2147483647 h 80"/>
                    <a:gd name="T44" fmla="*/ 2147483647 w 551"/>
                    <a:gd name="T45" fmla="*/ 2147483647 h 80"/>
                    <a:gd name="T46" fmla="*/ 2147483647 w 551"/>
                    <a:gd name="T47" fmla="*/ 2147483647 h 80"/>
                    <a:gd name="T48" fmla="*/ 2147483647 w 551"/>
                    <a:gd name="T49" fmla="*/ 2147483647 h 80"/>
                    <a:gd name="T50" fmla="*/ 2147483647 w 551"/>
                    <a:gd name="T51" fmla="*/ 2147483647 h 80"/>
                    <a:gd name="T52" fmla="*/ 2147483647 w 551"/>
                    <a:gd name="T53" fmla="*/ 2147483647 h 80"/>
                    <a:gd name="T54" fmla="*/ 2147483647 w 551"/>
                    <a:gd name="T55" fmla="*/ 2147483647 h 80"/>
                    <a:gd name="T56" fmla="*/ 2147483647 w 551"/>
                    <a:gd name="T57" fmla="*/ 2147483647 h 80"/>
                    <a:gd name="T58" fmla="*/ 2147483647 w 551"/>
                    <a:gd name="T59" fmla="*/ 2147483647 h 80"/>
                    <a:gd name="T60" fmla="*/ 2147483647 w 551"/>
                    <a:gd name="T61" fmla="*/ 2147483647 h 80"/>
                    <a:gd name="T62" fmla="*/ 2147483647 w 551"/>
                    <a:gd name="T63" fmla="*/ 2147483647 h 80"/>
                    <a:gd name="T64" fmla="*/ 2147483647 w 551"/>
                    <a:gd name="T65" fmla="*/ 2147483647 h 80"/>
                    <a:gd name="T66" fmla="*/ 2147483647 w 551"/>
                    <a:gd name="T67" fmla="*/ 2147483647 h 80"/>
                    <a:gd name="T68" fmla="*/ 2147483647 w 551"/>
                    <a:gd name="T69" fmla="*/ 2147483647 h 80"/>
                    <a:gd name="T70" fmla="*/ 2147483647 w 551"/>
                    <a:gd name="T71" fmla="*/ 2147483647 h 80"/>
                    <a:gd name="T72" fmla="*/ 0 w 551"/>
                    <a:gd name="T73" fmla="*/ 2147483647 h 80"/>
                    <a:gd name="T74" fmla="*/ 0 w 551"/>
                    <a:gd name="T75" fmla="*/ 2147483647 h 80"/>
                    <a:gd name="T76" fmla="*/ 0 w 551"/>
                    <a:gd name="T77" fmla="*/ 2147483647 h 80"/>
                    <a:gd name="T78" fmla="*/ 0 w 551"/>
                    <a:gd name="T79" fmla="*/ 2147483647 h 80"/>
                    <a:gd name="T80" fmla="*/ 0 w 551"/>
                    <a:gd name="T81" fmla="*/ 0 h 8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551"/>
                    <a:gd name="T124" fmla="*/ 0 h 80"/>
                    <a:gd name="T125" fmla="*/ 551 w 551"/>
                    <a:gd name="T126" fmla="*/ 80 h 8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551" h="80">
                      <a:moveTo>
                        <a:pt x="0" y="0"/>
                      </a:moveTo>
                      <a:lnTo>
                        <a:pt x="35" y="0"/>
                      </a:lnTo>
                      <a:lnTo>
                        <a:pt x="70" y="0"/>
                      </a:lnTo>
                      <a:lnTo>
                        <a:pt x="104" y="0"/>
                      </a:lnTo>
                      <a:lnTo>
                        <a:pt x="139" y="0"/>
                      </a:lnTo>
                      <a:lnTo>
                        <a:pt x="173" y="0"/>
                      </a:lnTo>
                      <a:lnTo>
                        <a:pt x="208" y="0"/>
                      </a:lnTo>
                      <a:lnTo>
                        <a:pt x="242" y="0"/>
                      </a:lnTo>
                      <a:lnTo>
                        <a:pt x="276" y="0"/>
                      </a:lnTo>
                      <a:lnTo>
                        <a:pt x="310" y="0"/>
                      </a:lnTo>
                      <a:lnTo>
                        <a:pt x="345" y="0"/>
                      </a:lnTo>
                      <a:lnTo>
                        <a:pt x="379" y="0"/>
                      </a:lnTo>
                      <a:lnTo>
                        <a:pt x="414" y="0"/>
                      </a:lnTo>
                      <a:lnTo>
                        <a:pt x="449" y="0"/>
                      </a:lnTo>
                      <a:lnTo>
                        <a:pt x="482" y="0"/>
                      </a:lnTo>
                      <a:lnTo>
                        <a:pt x="516" y="0"/>
                      </a:lnTo>
                      <a:lnTo>
                        <a:pt x="551" y="0"/>
                      </a:lnTo>
                      <a:lnTo>
                        <a:pt x="551" y="20"/>
                      </a:lnTo>
                      <a:lnTo>
                        <a:pt x="551" y="39"/>
                      </a:lnTo>
                      <a:lnTo>
                        <a:pt x="551" y="60"/>
                      </a:lnTo>
                      <a:lnTo>
                        <a:pt x="551" y="80"/>
                      </a:lnTo>
                      <a:lnTo>
                        <a:pt x="516" y="80"/>
                      </a:lnTo>
                      <a:lnTo>
                        <a:pt x="482" y="80"/>
                      </a:lnTo>
                      <a:lnTo>
                        <a:pt x="449" y="80"/>
                      </a:lnTo>
                      <a:lnTo>
                        <a:pt x="414" y="80"/>
                      </a:lnTo>
                      <a:lnTo>
                        <a:pt x="379" y="80"/>
                      </a:lnTo>
                      <a:lnTo>
                        <a:pt x="345" y="80"/>
                      </a:lnTo>
                      <a:lnTo>
                        <a:pt x="310" y="80"/>
                      </a:lnTo>
                      <a:lnTo>
                        <a:pt x="276" y="80"/>
                      </a:lnTo>
                      <a:lnTo>
                        <a:pt x="242" y="80"/>
                      </a:lnTo>
                      <a:lnTo>
                        <a:pt x="208" y="80"/>
                      </a:lnTo>
                      <a:lnTo>
                        <a:pt x="173" y="80"/>
                      </a:lnTo>
                      <a:lnTo>
                        <a:pt x="139" y="80"/>
                      </a:lnTo>
                      <a:lnTo>
                        <a:pt x="104" y="80"/>
                      </a:lnTo>
                      <a:lnTo>
                        <a:pt x="70" y="80"/>
                      </a:lnTo>
                      <a:lnTo>
                        <a:pt x="35" y="80"/>
                      </a:lnTo>
                      <a:lnTo>
                        <a:pt x="0" y="80"/>
                      </a:lnTo>
                      <a:lnTo>
                        <a:pt x="0" y="60"/>
                      </a:lnTo>
                      <a:lnTo>
                        <a:pt x="0" y="39"/>
                      </a:lnTo>
                      <a:lnTo>
                        <a:pt x="0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13A2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12" name="Freeform 59"/>
                <p:cNvSpPr>
                  <a:spLocks/>
                </p:cNvSpPr>
                <p:nvPr/>
              </p:nvSpPr>
              <p:spPr bwMode="auto">
                <a:xfrm>
                  <a:off x="4187826" y="6103938"/>
                  <a:ext cx="390525" cy="61913"/>
                </a:xfrm>
                <a:custGeom>
                  <a:avLst/>
                  <a:gdLst>
                    <a:gd name="T0" fmla="*/ 0 w 492"/>
                    <a:gd name="T1" fmla="*/ 0 h 80"/>
                    <a:gd name="T2" fmla="*/ 2147483647 w 492"/>
                    <a:gd name="T3" fmla="*/ 0 h 80"/>
                    <a:gd name="T4" fmla="*/ 2147483647 w 492"/>
                    <a:gd name="T5" fmla="*/ 0 h 80"/>
                    <a:gd name="T6" fmla="*/ 2147483647 w 492"/>
                    <a:gd name="T7" fmla="*/ 0 h 80"/>
                    <a:gd name="T8" fmla="*/ 2147483647 w 492"/>
                    <a:gd name="T9" fmla="*/ 0 h 80"/>
                    <a:gd name="T10" fmla="*/ 2147483647 w 492"/>
                    <a:gd name="T11" fmla="*/ 0 h 80"/>
                    <a:gd name="T12" fmla="*/ 2147483647 w 492"/>
                    <a:gd name="T13" fmla="*/ 0 h 80"/>
                    <a:gd name="T14" fmla="*/ 2147483647 w 492"/>
                    <a:gd name="T15" fmla="*/ 0 h 80"/>
                    <a:gd name="T16" fmla="*/ 2147483647 w 492"/>
                    <a:gd name="T17" fmla="*/ 0 h 80"/>
                    <a:gd name="T18" fmla="*/ 2147483647 w 492"/>
                    <a:gd name="T19" fmla="*/ 0 h 80"/>
                    <a:gd name="T20" fmla="*/ 2147483647 w 492"/>
                    <a:gd name="T21" fmla="*/ 0 h 80"/>
                    <a:gd name="T22" fmla="*/ 2147483647 w 492"/>
                    <a:gd name="T23" fmla="*/ 0 h 80"/>
                    <a:gd name="T24" fmla="*/ 2147483647 w 492"/>
                    <a:gd name="T25" fmla="*/ 0 h 80"/>
                    <a:gd name="T26" fmla="*/ 2147483647 w 492"/>
                    <a:gd name="T27" fmla="*/ 0 h 80"/>
                    <a:gd name="T28" fmla="*/ 2147483647 w 492"/>
                    <a:gd name="T29" fmla="*/ 0 h 80"/>
                    <a:gd name="T30" fmla="*/ 2147483647 w 492"/>
                    <a:gd name="T31" fmla="*/ 0 h 80"/>
                    <a:gd name="T32" fmla="*/ 2147483647 w 492"/>
                    <a:gd name="T33" fmla="*/ 0 h 80"/>
                    <a:gd name="T34" fmla="*/ 2147483647 w 492"/>
                    <a:gd name="T35" fmla="*/ 2147483647 h 80"/>
                    <a:gd name="T36" fmla="*/ 2147483647 w 492"/>
                    <a:gd name="T37" fmla="*/ 2147483647 h 80"/>
                    <a:gd name="T38" fmla="*/ 2147483647 w 492"/>
                    <a:gd name="T39" fmla="*/ 2147483647 h 80"/>
                    <a:gd name="T40" fmla="*/ 2147483647 w 492"/>
                    <a:gd name="T41" fmla="*/ 2147483647 h 80"/>
                    <a:gd name="T42" fmla="*/ 2147483647 w 492"/>
                    <a:gd name="T43" fmla="*/ 2147483647 h 80"/>
                    <a:gd name="T44" fmla="*/ 2147483647 w 492"/>
                    <a:gd name="T45" fmla="*/ 2147483647 h 80"/>
                    <a:gd name="T46" fmla="*/ 2147483647 w 492"/>
                    <a:gd name="T47" fmla="*/ 2147483647 h 80"/>
                    <a:gd name="T48" fmla="*/ 2147483647 w 492"/>
                    <a:gd name="T49" fmla="*/ 2147483647 h 80"/>
                    <a:gd name="T50" fmla="*/ 2147483647 w 492"/>
                    <a:gd name="T51" fmla="*/ 2147483647 h 80"/>
                    <a:gd name="T52" fmla="*/ 2147483647 w 492"/>
                    <a:gd name="T53" fmla="*/ 2147483647 h 80"/>
                    <a:gd name="T54" fmla="*/ 2147483647 w 492"/>
                    <a:gd name="T55" fmla="*/ 2147483647 h 80"/>
                    <a:gd name="T56" fmla="*/ 2147483647 w 492"/>
                    <a:gd name="T57" fmla="*/ 2147483647 h 80"/>
                    <a:gd name="T58" fmla="*/ 2147483647 w 492"/>
                    <a:gd name="T59" fmla="*/ 2147483647 h 80"/>
                    <a:gd name="T60" fmla="*/ 2147483647 w 492"/>
                    <a:gd name="T61" fmla="*/ 2147483647 h 80"/>
                    <a:gd name="T62" fmla="*/ 2147483647 w 492"/>
                    <a:gd name="T63" fmla="*/ 2147483647 h 80"/>
                    <a:gd name="T64" fmla="*/ 2147483647 w 492"/>
                    <a:gd name="T65" fmla="*/ 2147483647 h 80"/>
                    <a:gd name="T66" fmla="*/ 2147483647 w 492"/>
                    <a:gd name="T67" fmla="*/ 2147483647 h 80"/>
                    <a:gd name="T68" fmla="*/ 2147483647 w 492"/>
                    <a:gd name="T69" fmla="*/ 2147483647 h 80"/>
                    <a:gd name="T70" fmla="*/ 2147483647 w 492"/>
                    <a:gd name="T71" fmla="*/ 2147483647 h 80"/>
                    <a:gd name="T72" fmla="*/ 0 w 492"/>
                    <a:gd name="T73" fmla="*/ 2147483647 h 80"/>
                    <a:gd name="T74" fmla="*/ 0 w 492"/>
                    <a:gd name="T75" fmla="*/ 2147483647 h 80"/>
                    <a:gd name="T76" fmla="*/ 0 w 492"/>
                    <a:gd name="T77" fmla="*/ 2147483647 h 80"/>
                    <a:gd name="T78" fmla="*/ 0 w 492"/>
                    <a:gd name="T79" fmla="*/ 2147483647 h 80"/>
                    <a:gd name="T80" fmla="*/ 0 w 492"/>
                    <a:gd name="T81" fmla="*/ 0 h 8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492"/>
                    <a:gd name="T124" fmla="*/ 0 h 80"/>
                    <a:gd name="T125" fmla="*/ 492 w 492"/>
                    <a:gd name="T126" fmla="*/ 80 h 8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492" h="80">
                      <a:moveTo>
                        <a:pt x="0" y="0"/>
                      </a:moveTo>
                      <a:lnTo>
                        <a:pt x="31" y="0"/>
                      </a:lnTo>
                      <a:lnTo>
                        <a:pt x="61" y="0"/>
                      </a:lnTo>
                      <a:lnTo>
                        <a:pt x="92" y="0"/>
                      </a:lnTo>
                      <a:lnTo>
                        <a:pt x="123" y="0"/>
                      </a:lnTo>
                      <a:lnTo>
                        <a:pt x="153" y="0"/>
                      </a:lnTo>
                      <a:lnTo>
                        <a:pt x="185" y="0"/>
                      </a:lnTo>
                      <a:lnTo>
                        <a:pt x="216" y="0"/>
                      </a:lnTo>
                      <a:lnTo>
                        <a:pt x="247" y="0"/>
                      </a:lnTo>
                      <a:lnTo>
                        <a:pt x="277" y="0"/>
                      </a:lnTo>
                      <a:lnTo>
                        <a:pt x="308" y="0"/>
                      </a:lnTo>
                      <a:lnTo>
                        <a:pt x="339" y="0"/>
                      </a:lnTo>
                      <a:lnTo>
                        <a:pt x="369" y="0"/>
                      </a:lnTo>
                      <a:lnTo>
                        <a:pt x="400" y="0"/>
                      </a:lnTo>
                      <a:lnTo>
                        <a:pt x="431" y="0"/>
                      </a:lnTo>
                      <a:lnTo>
                        <a:pt x="461" y="0"/>
                      </a:lnTo>
                      <a:lnTo>
                        <a:pt x="492" y="0"/>
                      </a:lnTo>
                      <a:lnTo>
                        <a:pt x="492" y="20"/>
                      </a:lnTo>
                      <a:lnTo>
                        <a:pt x="492" y="39"/>
                      </a:lnTo>
                      <a:lnTo>
                        <a:pt x="492" y="60"/>
                      </a:lnTo>
                      <a:lnTo>
                        <a:pt x="492" y="80"/>
                      </a:lnTo>
                      <a:lnTo>
                        <a:pt x="461" y="80"/>
                      </a:lnTo>
                      <a:lnTo>
                        <a:pt x="431" y="80"/>
                      </a:lnTo>
                      <a:lnTo>
                        <a:pt x="400" y="80"/>
                      </a:lnTo>
                      <a:lnTo>
                        <a:pt x="369" y="80"/>
                      </a:lnTo>
                      <a:lnTo>
                        <a:pt x="339" y="80"/>
                      </a:lnTo>
                      <a:lnTo>
                        <a:pt x="308" y="80"/>
                      </a:lnTo>
                      <a:lnTo>
                        <a:pt x="277" y="80"/>
                      </a:lnTo>
                      <a:lnTo>
                        <a:pt x="247" y="80"/>
                      </a:lnTo>
                      <a:lnTo>
                        <a:pt x="216" y="80"/>
                      </a:lnTo>
                      <a:lnTo>
                        <a:pt x="185" y="80"/>
                      </a:lnTo>
                      <a:lnTo>
                        <a:pt x="153" y="80"/>
                      </a:lnTo>
                      <a:lnTo>
                        <a:pt x="123" y="80"/>
                      </a:lnTo>
                      <a:lnTo>
                        <a:pt x="92" y="80"/>
                      </a:lnTo>
                      <a:lnTo>
                        <a:pt x="61" y="80"/>
                      </a:lnTo>
                      <a:lnTo>
                        <a:pt x="31" y="80"/>
                      </a:lnTo>
                      <a:lnTo>
                        <a:pt x="0" y="80"/>
                      </a:lnTo>
                      <a:lnTo>
                        <a:pt x="0" y="60"/>
                      </a:lnTo>
                      <a:lnTo>
                        <a:pt x="0" y="39"/>
                      </a:lnTo>
                      <a:lnTo>
                        <a:pt x="0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33A1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13" name="Freeform 60"/>
                <p:cNvSpPr>
                  <a:spLocks/>
                </p:cNvSpPr>
                <p:nvPr/>
              </p:nvSpPr>
              <p:spPr bwMode="auto">
                <a:xfrm>
                  <a:off x="4210051" y="6103938"/>
                  <a:ext cx="344488" cy="61913"/>
                </a:xfrm>
                <a:custGeom>
                  <a:avLst/>
                  <a:gdLst>
                    <a:gd name="T0" fmla="*/ 0 w 433"/>
                    <a:gd name="T1" fmla="*/ 0 h 80"/>
                    <a:gd name="T2" fmla="*/ 2147483647 w 433"/>
                    <a:gd name="T3" fmla="*/ 0 h 80"/>
                    <a:gd name="T4" fmla="*/ 2147483647 w 433"/>
                    <a:gd name="T5" fmla="*/ 0 h 80"/>
                    <a:gd name="T6" fmla="*/ 2147483647 w 433"/>
                    <a:gd name="T7" fmla="*/ 0 h 80"/>
                    <a:gd name="T8" fmla="*/ 2147483647 w 433"/>
                    <a:gd name="T9" fmla="*/ 0 h 80"/>
                    <a:gd name="T10" fmla="*/ 2147483647 w 433"/>
                    <a:gd name="T11" fmla="*/ 0 h 80"/>
                    <a:gd name="T12" fmla="*/ 2147483647 w 433"/>
                    <a:gd name="T13" fmla="*/ 0 h 80"/>
                    <a:gd name="T14" fmla="*/ 2147483647 w 433"/>
                    <a:gd name="T15" fmla="*/ 0 h 80"/>
                    <a:gd name="T16" fmla="*/ 2147483647 w 433"/>
                    <a:gd name="T17" fmla="*/ 0 h 80"/>
                    <a:gd name="T18" fmla="*/ 2147483647 w 433"/>
                    <a:gd name="T19" fmla="*/ 0 h 80"/>
                    <a:gd name="T20" fmla="*/ 2147483647 w 433"/>
                    <a:gd name="T21" fmla="*/ 0 h 80"/>
                    <a:gd name="T22" fmla="*/ 2147483647 w 433"/>
                    <a:gd name="T23" fmla="*/ 0 h 80"/>
                    <a:gd name="T24" fmla="*/ 2147483647 w 433"/>
                    <a:gd name="T25" fmla="*/ 0 h 80"/>
                    <a:gd name="T26" fmla="*/ 2147483647 w 433"/>
                    <a:gd name="T27" fmla="*/ 0 h 80"/>
                    <a:gd name="T28" fmla="*/ 2147483647 w 433"/>
                    <a:gd name="T29" fmla="*/ 0 h 80"/>
                    <a:gd name="T30" fmla="*/ 2147483647 w 433"/>
                    <a:gd name="T31" fmla="*/ 0 h 80"/>
                    <a:gd name="T32" fmla="*/ 2147483647 w 433"/>
                    <a:gd name="T33" fmla="*/ 0 h 80"/>
                    <a:gd name="T34" fmla="*/ 2147483647 w 433"/>
                    <a:gd name="T35" fmla="*/ 2147483647 h 80"/>
                    <a:gd name="T36" fmla="*/ 2147483647 w 433"/>
                    <a:gd name="T37" fmla="*/ 2147483647 h 80"/>
                    <a:gd name="T38" fmla="*/ 2147483647 w 433"/>
                    <a:gd name="T39" fmla="*/ 2147483647 h 80"/>
                    <a:gd name="T40" fmla="*/ 2147483647 w 433"/>
                    <a:gd name="T41" fmla="*/ 2147483647 h 80"/>
                    <a:gd name="T42" fmla="*/ 2147483647 w 433"/>
                    <a:gd name="T43" fmla="*/ 2147483647 h 80"/>
                    <a:gd name="T44" fmla="*/ 2147483647 w 433"/>
                    <a:gd name="T45" fmla="*/ 2147483647 h 80"/>
                    <a:gd name="T46" fmla="*/ 2147483647 w 433"/>
                    <a:gd name="T47" fmla="*/ 2147483647 h 80"/>
                    <a:gd name="T48" fmla="*/ 2147483647 w 433"/>
                    <a:gd name="T49" fmla="*/ 2147483647 h 80"/>
                    <a:gd name="T50" fmla="*/ 2147483647 w 433"/>
                    <a:gd name="T51" fmla="*/ 2147483647 h 80"/>
                    <a:gd name="T52" fmla="*/ 2147483647 w 433"/>
                    <a:gd name="T53" fmla="*/ 2147483647 h 80"/>
                    <a:gd name="T54" fmla="*/ 2147483647 w 433"/>
                    <a:gd name="T55" fmla="*/ 2147483647 h 80"/>
                    <a:gd name="T56" fmla="*/ 2147483647 w 433"/>
                    <a:gd name="T57" fmla="*/ 2147483647 h 80"/>
                    <a:gd name="T58" fmla="*/ 2147483647 w 433"/>
                    <a:gd name="T59" fmla="*/ 2147483647 h 80"/>
                    <a:gd name="T60" fmla="*/ 2147483647 w 433"/>
                    <a:gd name="T61" fmla="*/ 2147483647 h 80"/>
                    <a:gd name="T62" fmla="*/ 2147483647 w 433"/>
                    <a:gd name="T63" fmla="*/ 2147483647 h 80"/>
                    <a:gd name="T64" fmla="*/ 2147483647 w 433"/>
                    <a:gd name="T65" fmla="*/ 2147483647 h 80"/>
                    <a:gd name="T66" fmla="*/ 2147483647 w 433"/>
                    <a:gd name="T67" fmla="*/ 2147483647 h 80"/>
                    <a:gd name="T68" fmla="*/ 2147483647 w 433"/>
                    <a:gd name="T69" fmla="*/ 2147483647 h 80"/>
                    <a:gd name="T70" fmla="*/ 2147483647 w 433"/>
                    <a:gd name="T71" fmla="*/ 2147483647 h 80"/>
                    <a:gd name="T72" fmla="*/ 0 w 433"/>
                    <a:gd name="T73" fmla="*/ 2147483647 h 80"/>
                    <a:gd name="T74" fmla="*/ 0 w 433"/>
                    <a:gd name="T75" fmla="*/ 2147483647 h 80"/>
                    <a:gd name="T76" fmla="*/ 0 w 433"/>
                    <a:gd name="T77" fmla="*/ 2147483647 h 80"/>
                    <a:gd name="T78" fmla="*/ 0 w 433"/>
                    <a:gd name="T79" fmla="*/ 2147483647 h 80"/>
                    <a:gd name="T80" fmla="*/ 0 w 433"/>
                    <a:gd name="T81" fmla="*/ 0 h 8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433"/>
                    <a:gd name="T124" fmla="*/ 0 h 80"/>
                    <a:gd name="T125" fmla="*/ 433 w 433"/>
                    <a:gd name="T126" fmla="*/ 80 h 8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433" h="80">
                      <a:moveTo>
                        <a:pt x="0" y="0"/>
                      </a:moveTo>
                      <a:lnTo>
                        <a:pt x="27" y="0"/>
                      </a:lnTo>
                      <a:lnTo>
                        <a:pt x="54" y="0"/>
                      </a:lnTo>
                      <a:lnTo>
                        <a:pt x="81" y="0"/>
                      </a:lnTo>
                      <a:lnTo>
                        <a:pt x="108" y="0"/>
                      </a:lnTo>
                      <a:lnTo>
                        <a:pt x="135" y="0"/>
                      </a:lnTo>
                      <a:lnTo>
                        <a:pt x="162" y="0"/>
                      </a:lnTo>
                      <a:lnTo>
                        <a:pt x="189" y="0"/>
                      </a:lnTo>
                      <a:lnTo>
                        <a:pt x="217" y="0"/>
                      </a:lnTo>
                      <a:lnTo>
                        <a:pt x="243" y="0"/>
                      </a:lnTo>
                      <a:lnTo>
                        <a:pt x="271" y="0"/>
                      </a:lnTo>
                      <a:lnTo>
                        <a:pt x="297" y="0"/>
                      </a:lnTo>
                      <a:lnTo>
                        <a:pt x="325" y="0"/>
                      </a:lnTo>
                      <a:lnTo>
                        <a:pt x="351" y="0"/>
                      </a:lnTo>
                      <a:lnTo>
                        <a:pt x="379" y="0"/>
                      </a:lnTo>
                      <a:lnTo>
                        <a:pt x="405" y="0"/>
                      </a:lnTo>
                      <a:lnTo>
                        <a:pt x="433" y="0"/>
                      </a:lnTo>
                      <a:lnTo>
                        <a:pt x="433" y="20"/>
                      </a:lnTo>
                      <a:lnTo>
                        <a:pt x="433" y="39"/>
                      </a:lnTo>
                      <a:lnTo>
                        <a:pt x="433" y="60"/>
                      </a:lnTo>
                      <a:lnTo>
                        <a:pt x="433" y="80"/>
                      </a:lnTo>
                      <a:lnTo>
                        <a:pt x="405" y="80"/>
                      </a:lnTo>
                      <a:lnTo>
                        <a:pt x="379" y="80"/>
                      </a:lnTo>
                      <a:lnTo>
                        <a:pt x="351" y="80"/>
                      </a:lnTo>
                      <a:lnTo>
                        <a:pt x="325" y="80"/>
                      </a:lnTo>
                      <a:lnTo>
                        <a:pt x="297" y="80"/>
                      </a:lnTo>
                      <a:lnTo>
                        <a:pt x="271" y="80"/>
                      </a:lnTo>
                      <a:lnTo>
                        <a:pt x="243" y="80"/>
                      </a:lnTo>
                      <a:lnTo>
                        <a:pt x="217" y="80"/>
                      </a:lnTo>
                      <a:lnTo>
                        <a:pt x="189" y="80"/>
                      </a:lnTo>
                      <a:lnTo>
                        <a:pt x="162" y="80"/>
                      </a:lnTo>
                      <a:lnTo>
                        <a:pt x="135" y="80"/>
                      </a:lnTo>
                      <a:lnTo>
                        <a:pt x="108" y="80"/>
                      </a:lnTo>
                      <a:lnTo>
                        <a:pt x="81" y="80"/>
                      </a:lnTo>
                      <a:lnTo>
                        <a:pt x="54" y="80"/>
                      </a:lnTo>
                      <a:lnTo>
                        <a:pt x="27" y="80"/>
                      </a:lnTo>
                      <a:lnTo>
                        <a:pt x="0" y="80"/>
                      </a:lnTo>
                      <a:lnTo>
                        <a:pt x="0" y="60"/>
                      </a:lnTo>
                      <a:lnTo>
                        <a:pt x="0" y="39"/>
                      </a:lnTo>
                      <a:lnTo>
                        <a:pt x="0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53D0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14" name="Freeform 61"/>
                <p:cNvSpPr>
                  <a:spLocks/>
                </p:cNvSpPr>
                <p:nvPr/>
              </p:nvSpPr>
              <p:spPr bwMode="auto">
                <a:xfrm>
                  <a:off x="4232276" y="6103938"/>
                  <a:ext cx="296863" cy="61913"/>
                </a:xfrm>
                <a:custGeom>
                  <a:avLst/>
                  <a:gdLst>
                    <a:gd name="T0" fmla="*/ 0 w 374"/>
                    <a:gd name="T1" fmla="*/ 0 h 80"/>
                    <a:gd name="T2" fmla="*/ 2147483647 w 374"/>
                    <a:gd name="T3" fmla="*/ 0 h 80"/>
                    <a:gd name="T4" fmla="*/ 2147483647 w 374"/>
                    <a:gd name="T5" fmla="*/ 0 h 80"/>
                    <a:gd name="T6" fmla="*/ 2147483647 w 374"/>
                    <a:gd name="T7" fmla="*/ 0 h 80"/>
                    <a:gd name="T8" fmla="*/ 2147483647 w 374"/>
                    <a:gd name="T9" fmla="*/ 0 h 80"/>
                    <a:gd name="T10" fmla="*/ 2147483647 w 374"/>
                    <a:gd name="T11" fmla="*/ 0 h 80"/>
                    <a:gd name="T12" fmla="*/ 2147483647 w 374"/>
                    <a:gd name="T13" fmla="*/ 0 h 80"/>
                    <a:gd name="T14" fmla="*/ 2147483647 w 374"/>
                    <a:gd name="T15" fmla="*/ 0 h 80"/>
                    <a:gd name="T16" fmla="*/ 2147483647 w 374"/>
                    <a:gd name="T17" fmla="*/ 0 h 80"/>
                    <a:gd name="T18" fmla="*/ 2147483647 w 374"/>
                    <a:gd name="T19" fmla="*/ 0 h 80"/>
                    <a:gd name="T20" fmla="*/ 2147483647 w 374"/>
                    <a:gd name="T21" fmla="*/ 0 h 80"/>
                    <a:gd name="T22" fmla="*/ 2147483647 w 374"/>
                    <a:gd name="T23" fmla="*/ 0 h 80"/>
                    <a:gd name="T24" fmla="*/ 2147483647 w 374"/>
                    <a:gd name="T25" fmla="*/ 0 h 80"/>
                    <a:gd name="T26" fmla="*/ 2147483647 w 374"/>
                    <a:gd name="T27" fmla="*/ 0 h 80"/>
                    <a:gd name="T28" fmla="*/ 2147483647 w 374"/>
                    <a:gd name="T29" fmla="*/ 0 h 80"/>
                    <a:gd name="T30" fmla="*/ 2147483647 w 374"/>
                    <a:gd name="T31" fmla="*/ 0 h 80"/>
                    <a:gd name="T32" fmla="*/ 2147483647 w 374"/>
                    <a:gd name="T33" fmla="*/ 0 h 80"/>
                    <a:gd name="T34" fmla="*/ 2147483647 w 374"/>
                    <a:gd name="T35" fmla="*/ 2147483647 h 80"/>
                    <a:gd name="T36" fmla="*/ 2147483647 w 374"/>
                    <a:gd name="T37" fmla="*/ 2147483647 h 80"/>
                    <a:gd name="T38" fmla="*/ 2147483647 w 374"/>
                    <a:gd name="T39" fmla="*/ 2147483647 h 80"/>
                    <a:gd name="T40" fmla="*/ 2147483647 w 374"/>
                    <a:gd name="T41" fmla="*/ 2147483647 h 80"/>
                    <a:gd name="T42" fmla="*/ 2147483647 w 374"/>
                    <a:gd name="T43" fmla="*/ 2147483647 h 80"/>
                    <a:gd name="T44" fmla="*/ 2147483647 w 374"/>
                    <a:gd name="T45" fmla="*/ 2147483647 h 80"/>
                    <a:gd name="T46" fmla="*/ 2147483647 w 374"/>
                    <a:gd name="T47" fmla="*/ 2147483647 h 80"/>
                    <a:gd name="T48" fmla="*/ 2147483647 w 374"/>
                    <a:gd name="T49" fmla="*/ 2147483647 h 80"/>
                    <a:gd name="T50" fmla="*/ 2147483647 w 374"/>
                    <a:gd name="T51" fmla="*/ 2147483647 h 80"/>
                    <a:gd name="T52" fmla="*/ 2147483647 w 374"/>
                    <a:gd name="T53" fmla="*/ 2147483647 h 80"/>
                    <a:gd name="T54" fmla="*/ 2147483647 w 374"/>
                    <a:gd name="T55" fmla="*/ 2147483647 h 80"/>
                    <a:gd name="T56" fmla="*/ 2147483647 w 374"/>
                    <a:gd name="T57" fmla="*/ 2147483647 h 80"/>
                    <a:gd name="T58" fmla="*/ 2147483647 w 374"/>
                    <a:gd name="T59" fmla="*/ 2147483647 h 80"/>
                    <a:gd name="T60" fmla="*/ 2147483647 w 374"/>
                    <a:gd name="T61" fmla="*/ 2147483647 h 80"/>
                    <a:gd name="T62" fmla="*/ 2147483647 w 374"/>
                    <a:gd name="T63" fmla="*/ 2147483647 h 80"/>
                    <a:gd name="T64" fmla="*/ 2147483647 w 374"/>
                    <a:gd name="T65" fmla="*/ 2147483647 h 80"/>
                    <a:gd name="T66" fmla="*/ 2147483647 w 374"/>
                    <a:gd name="T67" fmla="*/ 2147483647 h 80"/>
                    <a:gd name="T68" fmla="*/ 2147483647 w 374"/>
                    <a:gd name="T69" fmla="*/ 2147483647 h 80"/>
                    <a:gd name="T70" fmla="*/ 2147483647 w 374"/>
                    <a:gd name="T71" fmla="*/ 2147483647 h 80"/>
                    <a:gd name="T72" fmla="*/ 0 w 374"/>
                    <a:gd name="T73" fmla="*/ 2147483647 h 80"/>
                    <a:gd name="T74" fmla="*/ 0 w 374"/>
                    <a:gd name="T75" fmla="*/ 2147483647 h 80"/>
                    <a:gd name="T76" fmla="*/ 0 w 374"/>
                    <a:gd name="T77" fmla="*/ 2147483647 h 80"/>
                    <a:gd name="T78" fmla="*/ 0 w 374"/>
                    <a:gd name="T79" fmla="*/ 2147483647 h 80"/>
                    <a:gd name="T80" fmla="*/ 0 w 374"/>
                    <a:gd name="T81" fmla="*/ 0 h 8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374"/>
                    <a:gd name="T124" fmla="*/ 0 h 80"/>
                    <a:gd name="T125" fmla="*/ 374 w 374"/>
                    <a:gd name="T126" fmla="*/ 80 h 8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374" h="80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47" y="0"/>
                      </a:lnTo>
                      <a:lnTo>
                        <a:pt x="70" y="0"/>
                      </a:lnTo>
                      <a:lnTo>
                        <a:pt x="94" y="0"/>
                      </a:lnTo>
                      <a:lnTo>
                        <a:pt x="117" y="0"/>
                      </a:lnTo>
                      <a:lnTo>
                        <a:pt x="140" y="0"/>
                      </a:lnTo>
                      <a:lnTo>
                        <a:pt x="164" y="0"/>
                      </a:lnTo>
                      <a:lnTo>
                        <a:pt x="187" y="0"/>
                      </a:lnTo>
                      <a:lnTo>
                        <a:pt x="210" y="0"/>
                      </a:lnTo>
                      <a:lnTo>
                        <a:pt x="234" y="0"/>
                      </a:lnTo>
                      <a:lnTo>
                        <a:pt x="258" y="0"/>
                      </a:lnTo>
                      <a:lnTo>
                        <a:pt x="281" y="0"/>
                      </a:lnTo>
                      <a:lnTo>
                        <a:pt x="304" y="0"/>
                      </a:lnTo>
                      <a:lnTo>
                        <a:pt x="327" y="0"/>
                      </a:lnTo>
                      <a:lnTo>
                        <a:pt x="351" y="0"/>
                      </a:lnTo>
                      <a:lnTo>
                        <a:pt x="374" y="0"/>
                      </a:lnTo>
                      <a:lnTo>
                        <a:pt x="374" y="20"/>
                      </a:lnTo>
                      <a:lnTo>
                        <a:pt x="374" y="39"/>
                      </a:lnTo>
                      <a:lnTo>
                        <a:pt x="374" y="60"/>
                      </a:lnTo>
                      <a:lnTo>
                        <a:pt x="374" y="80"/>
                      </a:lnTo>
                      <a:lnTo>
                        <a:pt x="351" y="80"/>
                      </a:lnTo>
                      <a:lnTo>
                        <a:pt x="327" y="80"/>
                      </a:lnTo>
                      <a:lnTo>
                        <a:pt x="304" y="80"/>
                      </a:lnTo>
                      <a:lnTo>
                        <a:pt x="281" y="80"/>
                      </a:lnTo>
                      <a:lnTo>
                        <a:pt x="258" y="80"/>
                      </a:lnTo>
                      <a:lnTo>
                        <a:pt x="234" y="80"/>
                      </a:lnTo>
                      <a:lnTo>
                        <a:pt x="210" y="80"/>
                      </a:lnTo>
                      <a:lnTo>
                        <a:pt x="187" y="80"/>
                      </a:lnTo>
                      <a:lnTo>
                        <a:pt x="164" y="80"/>
                      </a:lnTo>
                      <a:lnTo>
                        <a:pt x="140" y="80"/>
                      </a:lnTo>
                      <a:lnTo>
                        <a:pt x="117" y="80"/>
                      </a:lnTo>
                      <a:lnTo>
                        <a:pt x="94" y="80"/>
                      </a:lnTo>
                      <a:lnTo>
                        <a:pt x="70" y="80"/>
                      </a:lnTo>
                      <a:lnTo>
                        <a:pt x="47" y="80"/>
                      </a:lnTo>
                      <a:lnTo>
                        <a:pt x="23" y="80"/>
                      </a:lnTo>
                      <a:lnTo>
                        <a:pt x="0" y="80"/>
                      </a:lnTo>
                      <a:lnTo>
                        <a:pt x="0" y="60"/>
                      </a:lnTo>
                      <a:lnTo>
                        <a:pt x="0" y="39"/>
                      </a:lnTo>
                      <a:lnTo>
                        <a:pt x="0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73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15" name="Freeform 62"/>
                <p:cNvSpPr>
                  <a:spLocks/>
                </p:cNvSpPr>
                <p:nvPr/>
              </p:nvSpPr>
              <p:spPr bwMode="auto">
                <a:xfrm>
                  <a:off x="4254501" y="6103938"/>
                  <a:ext cx="250825" cy="61913"/>
                </a:xfrm>
                <a:custGeom>
                  <a:avLst/>
                  <a:gdLst>
                    <a:gd name="T0" fmla="*/ 0 w 316"/>
                    <a:gd name="T1" fmla="*/ 0 h 80"/>
                    <a:gd name="T2" fmla="*/ 2147483647 w 316"/>
                    <a:gd name="T3" fmla="*/ 0 h 80"/>
                    <a:gd name="T4" fmla="*/ 2147483647 w 316"/>
                    <a:gd name="T5" fmla="*/ 0 h 80"/>
                    <a:gd name="T6" fmla="*/ 2147483647 w 316"/>
                    <a:gd name="T7" fmla="*/ 0 h 80"/>
                    <a:gd name="T8" fmla="*/ 2147483647 w 316"/>
                    <a:gd name="T9" fmla="*/ 0 h 80"/>
                    <a:gd name="T10" fmla="*/ 2147483647 w 316"/>
                    <a:gd name="T11" fmla="*/ 0 h 80"/>
                    <a:gd name="T12" fmla="*/ 2147483647 w 316"/>
                    <a:gd name="T13" fmla="*/ 0 h 80"/>
                    <a:gd name="T14" fmla="*/ 2147483647 w 316"/>
                    <a:gd name="T15" fmla="*/ 0 h 80"/>
                    <a:gd name="T16" fmla="*/ 2147483647 w 316"/>
                    <a:gd name="T17" fmla="*/ 0 h 80"/>
                    <a:gd name="T18" fmla="*/ 2147483647 w 316"/>
                    <a:gd name="T19" fmla="*/ 0 h 80"/>
                    <a:gd name="T20" fmla="*/ 2147483647 w 316"/>
                    <a:gd name="T21" fmla="*/ 0 h 80"/>
                    <a:gd name="T22" fmla="*/ 2147483647 w 316"/>
                    <a:gd name="T23" fmla="*/ 0 h 80"/>
                    <a:gd name="T24" fmla="*/ 2147483647 w 316"/>
                    <a:gd name="T25" fmla="*/ 0 h 80"/>
                    <a:gd name="T26" fmla="*/ 2147483647 w 316"/>
                    <a:gd name="T27" fmla="*/ 0 h 80"/>
                    <a:gd name="T28" fmla="*/ 2147483647 w 316"/>
                    <a:gd name="T29" fmla="*/ 0 h 80"/>
                    <a:gd name="T30" fmla="*/ 2147483647 w 316"/>
                    <a:gd name="T31" fmla="*/ 0 h 80"/>
                    <a:gd name="T32" fmla="*/ 2147483647 w 316"/>
                    <a:gd name="T33" fmla="*/ 0 h 80"/>
                    <a:gd name="T34" fmla="*/ 2147483647 w 316"/>
                    <a:gd name="T35" fmla="*/ 2147483647 h 80"/>
                    <a:gd name="T36" fmla="*/ 2147483647 w 316"/>
                    <a:gd name="T37" fmla="*/ 2147483647 h 80"/>
                    <a:gd name="T38" fmla="*/ 2147483647 w 316"/>
                    <a:gd name="T39" fmla="*/ 2147483647 h 80"/>
                    <a:gd name="T40" fmla="*/ 2147483647 w 316"/>
                    <a:gd name="T41" fmla="*/ 2147483647 h 80"/>
                    <a:gd name="T42" fmla="*/ 2147483647 w 316"/>
                    <a:gd name="T43" fmla="*/ 2147483647 h 80"/>
                    <a:gd name="T44" fmla="*/ 2147483647 w 316"/>
                    <a:gd name="T45" fmla="*/ 2147483647 h 80"/>
                    <a:gd name="T46" fmla="*/ 2147483647 w 316"/>
                    <a:gd name="T47" fmla="*/ 2147483647 h 80"/>
                    <a:gd name="T48" fmla="*/ 2147483647 w 316"/>
                    <a:gd name="T49" fmla="*/ 2147483647 h 80"/>
                    <a:gd name="T50" fmla="*/ 2147483647 w 316"/>
                    <a:gd name="T51" fmla="*/ 2147483647 h 80"/>
                    <a:gd name="T52" fmla="*/ 2147483647 w 316"/>
                    <a:gd name="T53" fmla="*/ 2147483647 h 80"/>
                    <a:gd name="T54" fmla="*/ 2147483647 w 316"/>
                    <a:gd name="T55" fmla="*/ 2147483647 h 80"/>
                    <a:gd name="T56" fmla="*/ 2147483647 w 316"/>
                    <a:gd name="T57" fmla="*/ 2147483647 h 80"/>
                    <a:gd name="T58" fmla="*/ 2147483647 w 316"/>
                    <a:gd name="T59" fmla="*/ 2147483647 h 80"/>
                    <a:gd name="T60" fmla="*/ 2147483647 w 316"/>
                    <a:gd name="T61" fmla="*/ 2147483647 h 80"/>
                    <a:gd name="T62" fmla="*/ 2147483647 w 316"/>
                    <a:gd name="T63" fmla="*/ 2147483647 h 80"/>
                    <a:gd name="T64" fmla="*/ 2147483647 w 316"/>
                    <a:gd name="T65" fmla="*/ 2147483647 h 80"/>
                    <a:gd name="T66" fmla="*/ 2147483647 w 316"/>
                    <a:gd name="T67" fmla="*/ 2147483647 h 80"/>
                    <a:gd name="T68" fmla="*/ 2147483647 w 316"/>
                    <a:gd name="T69" fmla="*/ 2147483647 h 80"/>
                    <a:gd name="T70" fmla="*/ 2147483647 w 316"/>
                    <a:gd name="T71" fmla="*/ 2147483647 h 80"/>
                    <a:gd name="T72" fmla="*/ 0 w 316"/>
                    <a:gd name="T73" fmla="*/ 2147483647 h 80"/>
                    <a:gd name="T74" fmla="*/ 0 w 316"/>
                    <a:gd name="T75" fmla="*/ 2147483647 h 80"/>
                    <a:gd name="T76" fmla="*/ 0 w 316"/>
                    <a:gd name="T77" fmla="*/ 2147483647 h 80"/>
                    <a:gd name="T78" fmla="*/ 0 w 316"/>
                    <a:gd name="T79" fmla="*/ 2147483647 h 80"/>
                    <a:gd name="T80" fmla="*/ 0 w 316"/>
                    <a:gd name="T81" fmla="*/ 0 h 8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316"/>
                    <a:gd name="T124" fmla="*/ 0 h 80"/>
                    <a:gd name="T125" fmla="*/ 316 w 316"/>
                    <a:gd name="T126" fmla="*/ 80 h 8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316" h="80">
                      <a:moveTo>
                        <a:pt x="0" y="0"/>
                      </a:moveTo>
                      <a:lnTo>
                        <a:pt x="20" y="0"/>
                      </a:lnTo>
                      <a:lnTo>
                        <a:pt x="40" y="0"/>
                      </a:lnTo>
                      <a:lnTo>
                        <a:pt x="59" y="0"/>
                      </a:lnTo>
                      <a:lnTo>
                        <a:pt x="79" y="0"/>
                      </a:lnTo>
                      <a:lnTo>
                        <a:pt x="100" y="0"/>
                      </a:lnTo>
                      <a:lnTo>
                        <a:pt x="119" y="0"/>
                      </a:lnTo>
                      <a:lnTo>
                        <a:pt x="139" y="0"/>
                      </a:lnTo>
                      <a:lnTo>
                        <a:pt x="158" y="0"/>
                      </a:lnTo>
                      <a:lnTo>
                        <a:pt x="178" y="0"/>
                      </a:lnTo>
                      <a:lnTo>
                        <a:pt x="197" y="0"/>
                      </a:lnTo>
                      <a:lnTo>
                        <a:pt x="217" y="0"/>
                      </a:lnTo>
                      <a:lnTo>
                        <a:pt x="238" y="0"/>
                      </a:lnTo>
                      <a:lnTo>
                        <a:pt x="257" y="0"/>
                      </a:lnTo>
                      <a:lnTo>
                        <a:pt x="277" y="0"/>
                      </a:lnTo>
                      <a:lnTo>
                        <a:pt x="297" y="0"/>
                      </a:lnTo>
                      <a:lnTo>
                        <a:pt x="316" y="0"/>
                      </a:lnTo>
                      <a:lnTo>
                        <a:pt x="316" y="20"/>
                      </a:lnTo>
                      <a:lnTo>
                        <a:pt x="316" y="39"/>
                      </a:lnTo>
                      <a:lnTo>
                        <a:pt x="316" y="60"/>
                      </a:lnTo>
                      <a:lnTo>
                        <a:pt x="316" y="80"/>
                      </a:lnTo>
                      <a:lnTo>
                        <a:pt x="297" y="80"/>
                      </a:lnTo>
                      <a:lnTo>
                        <a:pt x="277" y="80"/>
                      </a:lnTo>
                      <a:lnTo>
                        <a:pt x="257" y="80"/>
                      </a:lnTo>
                      <a:lnTo>
                        <a:pt x="238" y="80"/>
                      </a:lnTo>
                      <a:lnTo>
                        <a:pt x="217" y="80"/>
                      </a:lnTo>
                      <a:lnTo>
                        <a:pt x="197" y="80"/>
                      </a:lnTo>
                      <a:lnTo>
                        <a:pt x="178" y="80"/>
                      </a:lnTo>
                      <a:lnTo>
                        <a:pt x="158" y="80"/>
                      </a:lnTo>
                      <a:lnTo>
                        <a:pt x="139" y="80"/>
                      </a:lnTo>
                      <a:lnTo>
                        <a:pt x="119" y="80"/>
                      </a:lnTo>
                      <a:lnTo>
                        <a:pt x="100" y="80"/>
                      </a:lnTo>
                      <a:lnTo>
                        <a:pt x="79" y="80"/>
                      </a:lnTo>
                      <a:lnTo>
                        <a:pt x="59" y="80"/>
                      </a:lnTo>
                      <a:lnTo>
                        <a:pt x="40" y="80"/>
                      </a:lnTo>
                      <a:lnTo>
                        <a:pt x="20" y="80"/>
                      </a:lnTo>
                      <a:lnTo>
                        <a:pt x="0" y="80"/>
                      </a:lnTo>
                      <a:lnTo>
                        <a:pt x="0" y="60"/>
                      </a:lnTo>
                      <a:lnTo>
                        <a:pt x="0" y="39"/>
                      </a:lnTo>
                      <a:lnTo>
                        <a:pt x="0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93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16" name="Freeform 63"/>
                <p:cNvSpPr>
                  <a:spLocks/>
                </p:cNvSpPr>
                <p:nvPr/>
              </p:nvSpPr>
              <p:spPr bwMode="auto">
                <a:xfrm>
                  <a:off x="4278313" y="6103938"/>
                  <a:ext cx="203200" cy="61913"/>
                </a:xfrm>
                <a:custGeom>
                  <a:avLst/>
                  <a:gdLst>
                    <a:gd name="T0" fmla="*/ 0 w 257"/>
                    <a:gd name="T1" fmla="*/ 0 h 80"/>
                    <a:gd name="T2" fmla="*/ 2147483647 w 257"/>
                    <a:gd name="T3" fmla="*/ 0 h 80"/>
                    <a:gd name="T4" fmla="*/ 2147483647 w 257"/>
                    <a:gd name="T5" fmla="*/ 0 h 80"/>
                    <a:gd name="T6" fmla="*/ 2147483647 w 257"/>
                    <a:gd name="T7" fmla="*/ 0 h 80"/>
                    <a:gd name="T8" fmla="*/ 2147483647 w 257"/>
                    <a:gd name="T9" fmla="*/ 0 h 80"/>
                    <a:gd name="T10" fmla="*/ 2147483647 w 257"/>
                    <a:gd name="T11" fmla="*/ 0 h 80"/>
                    <a:gd name="T12" fmla="*/ 2147483647 w 257"/>
                    <a:gd name="T13" fmla="*/ 0 h 80"/>
                    <a:gd name="T14" fmla="*/ 2147483647 w 257"/>
                    <a:gd name="T15" fmla="*/ 0 h 80"/>
                    <a:gd name="T16" fmla="*/ 2147483647 w 257"/>
                    <a:gd name="T17" fmla="*/ 0 h 80"/>
                    <a:gd name="T18" fmla="*/ 2147483647 w 257"/>
                    <a:gd name="T19" fmla="*/ 0 h 80"/>
                    <a:gd name="T20" fmla="*/ 2147483647 w 257"/>
                    <a:gd name="T21" fmla="*/ 0 h 80"/>
                    <a:gd name="T22" fmla="*/ 2147483647 w 257"/>
                    <a:gd name="T23" fmla="*/ 0 h 80"/>
                    <a:gd name="T24" fmla="*/ 2147483647 w 257"/>
                    <a:gd name="T25" fmla="*/ 0 h 80"/>
                    <a:gd name="T26" fmla="*/ 2147483647 w 257"/>
                    <a:gd name="T27" fmla="*/ 0 h 80"/>
                    <a:gd name="T28" fmla="*/ 2147483647 w 257"/>
                    <a:gd name="T29" fmla="*/ 0 h 80"/>
                    <a:gd name="T30" fmla="*/ 2147483647 w 257"/>
                    <a:gd name="T31" fmla="*/ 0 h 80"/>
                    <a:gd name="T32" fmla="*/ 2147483647 w 257"/>
                    <a:gd name="T33" fmla="*/ 0 h 80"/>
                    <a:gd name="T34" fmla="*/ 2147483647 w 257"/>
                    <a:gd name="T35" fmla="*/ 2147483647 h 80"/>
                    <a:gd name="T36" fmla="*/ 2147483647 w 257"/>
                    <a:gd name="T37" fmla="*/ 2147483647 h 80"/>
                    <a:gd name="T38" fmla="*/ 2147483647 w 257"/>
                    <a:gd name="T39" fmla="*/ 2147483647 h 80"/>
                    <a:gd name="T40" fmla="*/ 2147483647 w 257"/>
                    <a:gd name="T41" fmla="*/ 2147483647 h 80"/>
                    <a:gd name="T42" fmla="*/ 2147483647 w 257"/>
                    <a:gd name="T43" fmla="*/ 2147483647 h 80"/>
                    <a:gd name="T44" fmla="*/ 2147483647 w 257"/>
                    <a:gd name="T45" fmla="*/ 2147483647 h 80"/>
                    <a:gd name="T46" fmla="*/ 2147483647 w 257"/>
                    <a:gd name="T47" fmla="*/ 2147483647 h 80"/>
                    <a:gd name="T48" fmla="*/ 2147483647 w 257"/>
                    <a:gd name="T49" fmla="*/ 2147483647 h 80"/>
                    <a:gd name="T50" fmla="*/ 2147483647 w 257"/>
                    <a:gd name="T51" fmla="*/ 2147483647 h 80"/>
                    <a:gd name="T52" fmla="*/ 2147483647 w 257"/>
                    <a:gd name="T53" fmla="*/ 2147483647 h 80"/>
                    <a:gd name="T54" fmla="*/ 2147483647 w 257"/>
                    <a:gd name="T55" fmla="*/ 2147483647 h 80"/>
                    <a:gd name="T56" fmla="*/ 2147483647 w 257"/>
                    <a:gd name="T57" fmla="*/ 2147483647 h 80"/>
                    <a:gd name="T58" fmla="*/ 2147483647 w 257"/>
                    <a:gd name="T59" fmla="*/ 2147483647 h 80"/>
                    <a:gd name="T60" fmla="*/ 2147483647 w 257"/>
                    <a:gd name="T61" fmla="*/ 2147483647 h 80"/>
                    <a:gd name="T62" fmla="*/ 2147483647 w 257"/>
                    <a:gd name="T63" fmla="*/ 2147483647 h 80"/>
                    <a:gd name="T64" fmla="*/ 2147483647 w 257"/>
                    <a:gd name="T65" fmla="*/ 2147483647 h 80"/>
                    <a:gd name="T66" fmla="*/ 2147483647 w 257"/>
                    <a:gd name="T67" fmla="*/ 2147483647 h 80"/>
                    <a:gd name="T68" fmla="*/ 2147483647 w 257"/>
                    <a:gd name="T69" fmla="*/ 2147483647 h 80"/>
                    <a:gd name="T70" fmla="*/ 2147483647 w 257"/>
                    <a:gd name="T71" fmla="*/ 2147483647 h 80"/>
                    <a:gd name="T72" fmla="*/ 0 w 257"/>
                    <a:gd name="T73" fmla="*/ 2147483647 h 80"/>
                    <a:gd name="T74" fmla="*/ 0 w 257"/>
                    <a:gd name="T75" fmla="*/ 2147483647 h 80"/>
                    <a:gd name="T76" fmla="*/ 0 w 257"/>
                    <a:gd name="T77" fmla="*/ 2147483647 h 80"/>
                    <a:gd name="T78" fmla="*/ 0 w 257"/>
                    <a:gd name="T79" fmla="*/ 2147483647 h 80"/>
                    <a:gd name="T80" fmla="*/ 0 w 257"/>
                    <a:gd name="T81" fmla="*/ 0 h 8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257"/>
                    <a:gd name="T124" fmla="*/ 0 h 80"/>
                    <a:gd name="T125" fmla="*/ 257 w 257"/>
                    <a:gd name="T126" fmla="*/ 80 h 8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257" h="80">
                      <a:moveTo>
                        <a:pt x="0" y="0"/>
                      </a:moveTo>
                      <a:lnTo>
                        <a:pt x="16" y="0"/>
                      </a:lnTo>
                      <a:lnTo>
                        <a:pt x="33" y="0"/>
                      </a:lnTo>
                      <a:lnTo>
                        <a:pt x="49" y="0"/>
                      </a:lnTo>
                      <a:lnTo>
                        <a:pt x="65" y="0"/>
                      </a:lnTo>
                      <a:lnTo>
                        <a:pt x="80" y="0"/>
                      </a:lnTo>
                      <a:lnTo>
                        <a:pt x="96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44" y="0"/>
                      </a:lnTo>
                      <a:lnTo>
                        <a:pt x="160" y="0"/>
                      </a:lnTo>
                      <a:lnTo>
                        <a:pt x="177" y="0"/>
                      </a:lnTo>
                      <a:lnTo>
                        <a:pt x="193" y="0"/>
                      </a:lnTo>
                      <a:lnTo>
                        <a:pt x="209" y="0"/>
                      </a:lnTo>
                      <a:lnTo>
                        <a:pt x="225" y="0"/>
                      </a:lnTo>
                      <a:lnTo>
                        <a:pt x="241" y="0"/>
                      </a:lnTo>
                      <a:lnTo>
                        <a:pt x="257" y="0"/>
                      </a:lnTo>
                      <a:lnTo>
                        <a:pt x="257" y="20"/>
                      </a:lnTo>
                      <a:lnTo>
                        <a:pt x="257" y="39"/>
                      </a:lnTo>
                      <a:lnTo>
                        <a:pt x="257" y="60"/>
                      </a:lnTo>
                      <a:lnTo>
                        <a:pt x="257" y="80"/>
                      </a:lnTo>
                      <a:lnTo>
                        <a:pt x="241" y="80"/>
                      </a:lnTo>
                      <a:lnTo>
                        <a:pt x="225" y="80"/>
                      </a:lnTo>
                      <a:lnTo>
                        <a:pt x="209" y="80"/>
                      </a:lnTo>
                      <a:lnTo>
                        <a:pt x="193" y="80"/>
                      </a:lnTo>
                      <a:lnTo>
                        <a:pt x="177" y="80"/>
                      </a:lnTo>
                      <a:lnTo>
                        <a:pt x="160" y="80"/>
                      </a:lnTo>
                      <a:lnTo>
                        <a:pt x="144" y="80"/>
                      </a:lnTo>
                      <a:lnTo>
                        <a:pt x="128" y="80"/>
                      </a:lnTo>
                      <a:lnTo>
                        <a:pt x="112" y="80"/>
                      </a:lnTo>
                      <a:lnTo>
                        <a:pt x="96" y="80"/>
                      </a:lnTo>
                      <a:lnTo>
                        <a:pt x="80" y="80"/>
                      </a:lnTo>
                      <a:lnTo>
                        <a:pt x="65" y="80"/>
                      </a:lnTo>
                      <a:lnTo>
                        <a:pt x="49" y="80"/>
                      </a:lnTo>
                      <a:lnTo>
                        <a:pt x="33" y="80"/>
                      </a:lnTo>
                      <a:lnTo>
                        <a:pt x="16" y="80"/>
                      </a:lnTo>
                      <a:lnTo>
                        <a:pt x="0" y="80"/>
                      </a:lnTo>
                      <a:lnTo>
                        <a:pt x="0" y="60"/>
                      </a:lnTo>
                      <a:lnTo>
                        <a:pt x="0" y="39"/>
                      </a:lnTo>
                      <a:lnTo>
                        <a:pt x="0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84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17" name="Freeform 64"/>
                <p:cNvSpPr>
                  <a:spLocks/>
                </p:cNvSpPr>
                <p:nvPr/>
              </p:nvSpPr>
              <p:spPr bwMode="auto">
                <a:xfrm>
                  <a:off x="4300538" y="6103938"/>
                  <a:ext cx="157163" cy="61913"/>
                </a:xfrm>
                <a:custGeom>
                  <a:avLst/>
                  <a:gdLst>
                    <a:gd name="T0" fmla="*/ 0 w 197"/>
                    <a:gd name="T1" fmla="*/ 0 h 80"/>
                    <a:gd name="T2" fmla="*/ 2147483647 w 197"/>
                    <a:gd name="T3" fmla="*/ 0 h 80"/>
                    <a:gd name="T4" fmla="*/ 2147483647 w 197"/>
                    <a:gd name="T5" fmla="*/ 0 h 80"/>
                    <a:gd name="T6" fmla="*/ 2147483647 w 197"/>
                    <a:gd name="T7" fmla="*/ 0 h 80"/>
                    <a:gd name="T8" fmla="*/ 2147483647 w 197"/>
                    <a:gd name="T9" fmla="*/ 0 h 80"/>
                    <a:gd name="T10" fmla="*/ 2147483647 w 197"/>
                    <a:gd name="T11" fmla="*/ 0 h 80"/>
                    <a:gd name="T12" fmla="*/ 2147483647 w 197"/>
                    <a:gd name="T13" fmla="*/ 0 h 80"/>
                    <a:gd name="T14" fmla="*/ 2147483647 w 197"/>
                    <a:gd name="T15" fmla="*/ 0 h 80"/>
                    <a:gd name="T16" fmla="*/ 2147483647 w 197"/>
                    <a:gd name="T17" fmla="*/ 0 h 80"/>
                    <a:gd name="T18" fmla="*/ 2147483647 w 197"/>
                    <a:gd name="T19" fmla="*/ 0 h 80"/>
                    <a:gd name="T20" fmla="*/ 2147483647 w 197"/>
                    <a:gd name="T21" fmla="*/ 0 h 80"/>
                    <a:gd name="T22" fmla="*/ 2147483647 w 197"/>
                    <a:gd name="T23" fmla="*/ 0 h 80"/>
                    <a:gd name="T24" fmla="*/ 2147483647 w 197"/>
                    <a:gd name="T25" fmla="*/ 0 h 80"/>
                    <a:gd name="T26" fmla="*/ 2147483647 w 197"/>
                    <a:gd name="T27" fmla="*/ 0 h 80"/>
                    <a:gd name="T28" fmla="*/ 2147483647 w 197"/>
                    <a:gd name="T29" fmla="*/ 0 h 80"/>
                    <a:gd name="T30" fmla="*/ 2147483647 w 197"/>
                    <a:gd name="T31" fmla="*/ 0 h 80"/>
                    <a:gd name="T32" fmla="*/ 2147483647 w 197"/>
                    <a:gd name="T33" fmla="*/ 0 h 80"/>
                    <a:gd name="T34" fmla="*/ 2147483647 w 197"/>
                    <a:gd name="T35" fmla="*/ 2147483647 h 80"/>
                    <a:gd name="T36" fmla="*/ 2147483647 w 197"/>
                    <a:gd name="T37" fmla="*/ 2147483647 h 80"/>
                    <a:gd name="T38" fmla="*/ 2147483647 w 197"/>
                    <a:gd name="T39" fmla="*/ 2147483647 h 80"/>
                    <a:gd name="T40" fmla="*/ 2147483647 w 197"/>
                    <a:gd name="T41" fmla="*/ 2147483647 h 80"/>
                    <a:gd name="T42" fmla="*/ 2147483647 w 197"/>
                    <a:gd name="T43" fmla="*/ 2147483647 h 80"/>
                    <a:gd name="T44" fmla="*/ 2147483647 w 197"/>
                    <a:gd name="T45" fmla="*/ 2147483647 h 80"/>
                    <a:gd name="T46" fmla="*/ 2147483647 w 197"/>
                    <a:gd name="T47" fmla="*/ 2147483647 h 80"/>
                    <a:gd name="T48" fmla="*/ 2147483647 w 197"/>
                    <a:gd name="T49" fmla="*/ 2147483647 h 80"/>
                    <a:gd name="T50" fmla="*/ 2147483647 w 197"/>
                    <a:gd name="T51" fmla="*/ 2147483647 h 80"/>
                    <a:gd name="T52" fmla="*/ 2147483647 w 197"/>
                    <a:gd name="T53" fmla="*/ 2147483647 h 80"/>
                    <a:gd name="T54" fmla="*/ 2147483647 w 197"/>
                    <a:gd name="T55" fmla="*/ 2147483647 h 80"/>
                    <a:gd name="T56" fmla="*/ 2147483647 w 197"/>
                    <a:gd name="T57" fmla="*/ 2147483647 h 80"/>
                    <a:gd name="T58" fmla="*/ 2147483647 w 197"/>
                    <a:gd name="T59" fmla="*/ 2147483647 h 80"/>
                    <a:gd name="T60" fmla="*/ 2147483647 w 197"/>
                    <a:gd name="T61" fmla="*/ 2147483647 h 80"/>
                    <a:gd name="T62" fmla="*/ 2147483647 w 197"/>
                    <a:gd name="T63" fmla="*/ 2147483647 h 80"/>
                    <a:gd name="T64" fmla="*/ 2147483647 w 197"/>
                    <a:gd name="T65" fmla="*/ 2147483647 h 80"/>
                    <a:gd name="T66" fmla="*/ 2147483647 w 197"/>
                    <a:gd name="T67" fmla="*/ 2147483647 h 80"/>
                    <a:gd name="T68" fmla="*/ 2147483647 w 197"/>
                    <a:gd name="T69" fmla="*/ 2147483647 h 80"/>
                    <a:gd name="T70" fmla="*/ 2147483647 w 197"/>
                    <a:gd name="T71" fmla="*/ 2147483647 h 80"/>
                    <a:gd name="T72" fmla="*/ 0 w 197"/>
                    <a:gd name="T73" fmla="*/ 2147483647 h 80"/>
                    <a:gd name="T74" fmla="*/ 0 w 197"/>
                    <a:gd name="T75" fmla="*/ 2147483647 h 80"/>
                    <a:gd name="T76" fmla="*/ 0 w 197"/>
                    <a:gd name="T77" fmla="*/ 2147483647 h 80"/>
                    <a:gd name="T78" fmla="*/ 0 w 197"/>
                    <a:gd name="T79" fmla="*/ 2147483647 h 80"/>
                    <a:gd name="T80" fmla="*/ 0 w 197"/>
                    <a:gd name="T81" fmla="*/ 0 h 8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197"/>
                    <a:gd name="T124" fmla="*/ 0 h 80"/>
                    <a:gd name="T125" fmla="*/ 197 w 197"/>
                    <a:gd name="T126" fmla="*/ 80 h 8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197" h="80">
                      <a:moveTo>
                        <a:pt x="0" y="0"/>
                      </a:moveTo>
                      <a:lnTo>
                        <a:pt x="13" y="0"/>
                      </a:lnTo>
                      <a:lnTo>
                        <a:pt x="24" y="0"/>
                      </a:lnTo>
                      <a:lnTo>
                        <a:pt x="37" y="0"/>
                      </a:lnTo>
                      <a:lnTo>
                        <a:pt x="50" y="0"/>
                      </a:lnTo>
                      <a:lnTo>
                        <a:pt x="61" y="0"/>
                      </a:lnTo>
                      <a:lnTo>
                        <a:pt x="74" y="0"/>
                      </a:lnTo>
                      <a:lnTo>
                        <a:pt x="86" y="0"/>
                      </a:lnTo>
                      <a:lnTo>
                        <a:pt x="99" y="0"/>
                      </a:lnTo>
                      <a:lnTo>
                        <a:pt x="111" y="0"/>
                      </a:lnTo>
                      <a:lnTo>
                        <a:pt x="123" y="0"/>
                      </a:lnTo>
                      <a:lnTo>
                        <a:pt x="136" y="0"/>
                      </a:lnTo>
                      <a:lnTo>
                        <a:pt x="148" y="0"/>
                      </a:lnTo>
                      <a:lnTo>
                        <a:pt x="160" y="0"/>
                      </a:lnTo>
                      <a:lnTo>
                        <a:pt x="173" y="0"/>
                      </a:lnTo>
                      <a:lnTo>
                        <a:pt x="184" y="0"/>
                      </a:lnTo>
                      <a:lnTo>
                        <a:pt x="197" y="0"/>
                      </a:lnTo>
                      <a:lnTo>
                        <a:pt x="197" y="20"/>
                      </a:lnTo>
                      <a:lnTo>
                        <a:pt x="197" y="39"/>
                      </a:lnTo>
                      <a:lnTo>
                        <a:pt x="197" y="60"/>
                      </a:lnTo>
                      <a:lnTo>
                        <a:pt x="197" y="80"/>
                      </a:lnTo>
                      <a:lnTo>
                        <a:pt x="184" y="80"/>
                      </a:lnTo>
                      <a:lnTo>
                        <a:pt x="173" y="80"/>
                      </a:lnTo>
                      <a:lnTo>
                        <a:pt x="160" y="80"/>
                      </a:lnTo>
                      <a:lnTo>
                        <a:pt x="148" y="80"/>
                      </a:lnTo>
                      <a:lnTo>
                        <a:pt x="136" y="80"/>
                      </a:lnTo>
                      <a:lnTo>
                        <a:pt x="123" y="80"/>
                      </a:lnTo>
                      <a:lnTo>
                        <a:pt x="111" y="80"/>
                      </a:lnTo>
                      <a:lnTo>
                        <a:pt x="99" y="80"/>
                      </a:lnTo>
                      <a:lnTo>
                        <a:pt x="86" y="80"/>
                      </a:lnTo>
                      <a:lnTo>
                        <a:pt x="74" y="80"/>
                      </a:lnTo>
                      <a:lnTo>
                        <a:pt x="61" y="80"/>
                      </a:lnTo>
                      <a:lnTo>
                        <a:pt x="50" y="80"/>
                      </a:lnTo>
                      <a:lnTo>
                        <a:pt x="37" y="80"/>
                      </a:lnTo>
                      <a:lnTo>
                        <a:pt x="24" y="80"/>
                      </a:lnTo>
                      <a:lnTo>
                        <a:pt x="13" y="80"/>
                      </a:lnTo>
                      <a:lnTo>
                        <a:pt x="0" y="80"/>
                      </a:lnTo>
                      <a:lnTo>
                        <a:pt x="0" y="60"/>
                      </a:lnTo>
                      <a:lnTo>
                        <a:pt x="0" y="39"/>
                      </a:lnTo>
                      <a:lnTo>
                        <a:pt x="0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C4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18" name="Rectangle 65"/>
                <p:cNvSpPr>
                  <a:spLocks noChangeArrowheads="1"/>
                </p:cNvSpPr>
                <p:nvPr/>
              </p:nvSpPr>
              <p:spPr bwMode="auto">
                <a:xfrm>
                  <a:off x="4322763" y="6103938"/>
                  <a:ext cx="111125" cy="61913"/>
                </a:xfrm>
                <a:prstGeom prst="rect">
                  <a:avLst/>
                </a:prstGeom>
                <a:solidFill>
                  <a:srgbClr val="8C44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</a:pPr>
                  <a:endParaRPr lang="da-DK"/>
                </a:p>
              </p:txBody>
            </p:sp>
            <p:sp>
              <p:nvSpPr>
                <p:cNvPr id="319" name="Rectangle 66"/>
                <p:cNvSpPr>
                  <a:spLocks noChangeArrowheads="1"/>
                </p:cNvSpPr>
                <p:nvPr/>
              </p:nvSpPr>
              <p:spPr bwMode="auto">
                <a:xfrm>
                  <a:off x="4075113" y="7121525"/>
                  <a:ext cx="622300" cy="63500"/>
                </a:xfrm>
                <a:prstGeom prst="rect">
                  <a:avLst/>
                </a:prstGeom>
                <a:solidFill>
                  <a:srgbClr val="0033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</a:pPr>
                  <a:endParaRPr lang="da-DK"/>
                </a:p>
              </p:txBody>
            </p:sp>
            <p:sp>
              <p:nvSpPr>
                <p:cNvPr id="320" name="Freeform 67"/>
                <p:cNvSpPr>
                  <a:spLocks/>
                </p:cNvSpPr>
                <p:nvPr/>
              </p:nvSpPr>
              <p:spPr bwMode="auto">
                <a:xfrm>
                  <a:off x="4102101" y="7121525"/>
                  <a:ext cx="574675" cy="63500"/>
                </a:xfrm>
                <a:custGeom>
                  <a:avLst/>
                  <a:gdLst>
                    <a:gd name="T0" fmla="*/ 0 w 725"/>
                    <a:gd name="T1" fmla="*/ 0 h 79"/>
                    <a:gd name="T2" fmla="*/ 2147483647 w 725"/>
                    <a:gd name="T3" fmla="*/ 0 h 79"/>
                    <a:gd name="T4" fmla="*/ 2147483647 w 725"/>
                    <a:gd name="T5" fmla="*/ 0 h 79"/>
                    <a:gd name="T6" fmla="*/ 2147483647 w 725"/>
                    <a:gd name="T7" fmla="*/ 0 h 79"/>
                    <a:gd name="T8" fmla="*/ 2147483647 w 725"/>
                    <a:gd name="T9" fmla="*/ 0 h 79"/>
                    <a:gd name="T10" fmla="*/ 2147483647 w 725"/>
                    <a:gd name="T11" fmla="*/ 0 h 79"/>
                    <a:gd name="T12" fmla="*/ 2147483647 w 725"/>
                    <a:gd name="T13" fmla="*/ 0 h 79"/>
                    <a:gd name="T14" fmla="*/ 2147483647 w 725"/>
                    <a:gd name="T15" fmla="*/ 0 h 79"/>
                    <a:gd name="T16" fmla="*/ 2147483647 w 725"/>
                    <a:gd name="T17" fmla="*/ 0 h 79"/>
                    <a:gd name="T18" fmla="*/ 2147483647 w 725"/>
                    <a:gd name="T19" fmla="*/ 0 h 79"/>
                    <a:gd name="T20" fmla="*/ 2147483647 w 725"/>
                    <a:gd name="T21" fmla="*/ 0 h 79"/>
                    <a:gd name="T22" fmla="*/ 2147483647 w 725"/>
                    <a:gd name="T23" fmla="*/ 0 h 79"/>
                    <a:gd name="T24" fmla="*/ 2147483647 w 725"/>
                    <a:gd name="T25" fmla="*/ 0 h 79"/>
                    <a:gd name="T26" fmla="*/ 2147483647 w 725"/>
                    <a:gd name="T27" fmla="*/ 0 h 79"/>
                    <a:gd name="T28" fmla="*/ 2147483647 w 725"/>
                    <a:gd name="T29" fmla="*/ 0 h 79"/>
                    <a:gd name="T30" fmla="*/ 2147483647 w 725"/>
                    <a:gd name="T31" fmla="*/ 0 h 79"/>
                    <a:gd name="T32" fmla="*/ 2147483647 w 725"/>
                    <a:gd name="T33" fmla="*/ 0 h 79"/>
                    <a:gd name="T34" fmla="*/ 2147483647 w 725"/>
                    <a:gd name="T35" fmla="*/ 2147483647 h 79"/>
                    <a:gd name="T36" fmla="*/ 2147483647 w 725"/>
                    <a:gd name="T37" fmla="*/ 2147483647 h 79"/>
                    <a:gd name="T38" fmla="*/ 2147483647 w 725"/>
                    <a:gd name="T39" fmla="*/ 2147483647 h 79"/>
                    <a:gd name="T40" fmla="*/ 2147483647 w 725"/>
                    <a:gd name="T41" fmla="*/ 2147483647 h 79"/>
                    <a:gd name="T42" fmla="*/ 2147483647 w 725"/>
                    <a:gd name="T43" fmla="*/ 2147483647 h 79"/>
                    <a:gd name="T44" fmla="*/ 2147483647 w 725"/>
                    <a:gd name="T45" fmla="*/ 2147483647 h 79"/>
                    <a:gd name="T46" fmla="*/ 2147483647 w 725"/>
                    <a:gd name="T47" fmla="*/ 2147483647 h 79"/>
                    <a:gd name="T48" fmla="*/ 2147483647 w 725"/>
                    <a:gd name="T49" fmla="*/ 2147483647 h 79"/>
                    <a:gd name="T50" fmla="*/ 2147483647 w 725"/>
                    <a:gd name="T51" fmla="*/ 2147483647 h 79"/>
                    <a:gd name="T52" fmla="*/ 2147483647 w 725"/>
                    <a:gd name="T53" fmla="*/ 2147483647 h 79"/>
                    <a:gd name="T54" fmla="*/ 2147483647 w 725"/>
                    <a:gd name="T55" fmla="*/ 2147483647 h 79"/>
                    <a:gd name="T56" fmla="*/ 2147483647 w 725"/>
                    <a:gd name="T57" fmla="*/ 2147483647 h 79"/>
                    <a:gd name="T58" fmla="*/ 2147483647 w 725"/>
                    <a:gd name="T59" fmla="*/ 2147483647 h 79"/>
                    <a:gd name="T60" fmla="*/ 2147483647 w 725"/>
                    <a:gd name="T61" fmla="*/ 2147483647 h 79"/>
                    <a:gd name="T62" fmla="*/ 2147483647 w 725"/>
                    <a:gd name="T63" fmla="*/ 2147483647 h 79"/>
                    <a:gd name="T64" fmla="*/ 2147483647 w 725"/>
                    <a:gd name="T65" fmla="*/ 2147483647 h 79"/>
                    <a:gd name="T66" fmla="*/ 2147483647 w 725"/>
                    <a:gd name="T67" fmla="*/ 2147483647 h 79"/>
                    <a:gd name="T68" fmla="*/ 2147483647 w 725"/>
                    <a:gd name="T69" fmla="*/ 2147483647 h 79"/>
                    <a:gd name="T70" fmla="*/ 2147483647 w 725"/>
                    <a:gd name="T71" fmla="*/ 2147483647 h 79"/>
                    <a:gd name="T72" fmla="*/ 0 w 725"/>
                    <a:gd name="T73" fmla="*/ 2147483647 h 79"/>
                    <a:gd name="T74" fmla="*/ 0 w 725"/>
                    <a:gd name="T75" fmla="*/ 2147483647 h 79"/>
                    <a:gd name="T76" fmla="*/ 0 w 725"/>
                    <a:gd name="T77" fmla="*/ 2147483647 h 79"/>
                    <a:gd name="T78" fmla="*/ 0 w 725"/>
                    <a:gd name="T79" fmla="*/ 2147483647 h 79"/>
                    <a:gd name="T80" fmla="*/ 0 w 725"/>
                    <a:gd name="T81" fmla="*/ 0 h 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725"/>
                    <a:gd name="T124" fmla="*/ 0 h 79"/>
                    <a:gd name="T125" fmla="*/ 725 w 725"/>
                    <a:gd name="T126" fmla="*/ 79 h 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725" h="79">
                      <a:moveTo>
                        <a:pt x="0" y="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0"/>
                      </a:lnTo>
                      <a:lnTo>
                        <a:pt x="181" y="0"/>
                      </a:lnTo>
                      <a:lnTo>
                        <a:pt x="227" y="0"/>
                      </a:lnTo>
                      <a:lnTo>
                        <a:pt x="272" y="0"/>
                      </a:lnTo>
                      <a:lnTo>
                        <a:pt x="318" y="0"/>
                      </a:lnTo>
                      <a:lnTo>
                        <a:pt x="363" y="0"/>
                      </a:lnTo>
                      <a:lnTo>
                        <a:pt x="408" y="0"/>
                      </a:lnTo>
                      <a:lnTo>
                        <a:pt x="454" y="0"/>
                      </a:lnTo>
                      <a:lnTo>
                        <a:pt x="499" y="0"/>
                      </a:lnTo>
                      <a:lnTo>
                        <a:pt x="544" y="0"/>
                      </a:lnTo>
                      <a:lnTo>
                        <a:pt x="589" y="0"/>
                      </a:lnTo>
                      <a:lnTo>
                        <a:pt x="635" y="0"/>
                      </a:lnTo>
                      <a:lnTo>
                        <a:pt x="680" y="0"/>
                      </a:lnTo>
                      <a:lnTo>
                        <a:pt x="725" y="0"/>
                      </a:lnTo>
                      <a:lnTo>
                        <a:pt x="725" y="19"/>
                      </a:lnTo>
                      <a:lnTo>
                        <a:pt x="725" y="39"/>
                      </a:lnTo>
                      <a:lnTo>
                        <a:pt x="725" y="59"/>
                      </a:lnTo>
                      <a:lnTo>
                        <a:pt x="725" y="79"/>
                      </a:lnTo>
                      <a:lnTo>
                        <a:pt x="680" y="79"/>
                      </a:lnTo>
                      <a:lnTo>
                        <a:pt x="635" y="79"/>
                      </a:lnTo>
                      <a:lnTo>
                        <a:pt x="589" y="79"/>
                      </a:lnTo>
                      <a:lnTo>
                        <a:pt x="544" y="79"/>
                      </a:lnTo>
                      <a:lnTo>
                        <a:pt x="499" y="79"/>
                      </a:lnTo>
                      <a:lnTo>
                        <a:pt x="454" y="79"/>
                      </a:lnTo>
                      <a:lnTo>
                        <a:pt x="408" y="79"/>
                      </a:lnTo>
                      <a:lnTo>
                        <a:pt x="363" y="79"/>
                      </a:lnTo>
                      <a:lnTo>
                        <a:pt x="318" y="79"/>
                      </a:lnTo>
                      <a:lnTo>
                        <a:pt x="272" y="79"/>
                      </a:lnTo>
                      <a:lnTo>
                        <a:pt x="227" y="79"/>
                      </a:lnTo>
                      <a:lnTo>
                        <a:pt x="181" y="79"/>
                      </a:lnTo>
                      <a:lnTo>
                        <a:pt x="136" y="79"/>
                      </a:lnTo>
                      <a:lnTo>
                        <a:pt x="91" y="79"/>
                      </a:lnTo>
                      <a:lnTo>
                        <a:pt x="45" y="79"/>
                      </a:lnTo>
                      <a:lnTo>
                        <a:pt x="0" y="79"/>
                      </a:lnTo>
                      <a:lnTo>
                        <a:pt x="0" y="59"/>
                      </a:lnTo>
                      <a:lnTo>
                        <a:pt x="0" y="39"/>
                      </a:lnTo>
                      <a:lnTo>
                        <a:pt x="0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4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21" name="Freeform 68"/>
                <p:cNvSpPr>
                  <a:spLocks/>
                </p:cNvSpPr>
                <p:nvPr/>
              </p:nvSpPr>
              <p:spPr bwMode="auto">
                <a:xfrm>
                  <a:off x="4129088" y="7121525"/>
                  <a:ext cx="527050" cy="63500"/>
                </a:xfrm>
                <a:custGeom>
                  <a:avLst/>
                  <a:gdLst>
                    <a:gd name="T0" fmla="*/ 0 w 663"/>
                    <a:gd name="T1" fmla="*/ 0 h 79"/>
                    <a:gd name="T2" fmla="*/ 2147483647 w 663"/>
                    <a:gd name="T3" fmla="*/ 0 h 79"/>
                    <a:gd name="T4" fmla="*/ 2147483647 w 663"/>
                    <a:gd name="T5" fmla="*/ 0 h 79"/>
                    <a:gd name="T6" fmla="*/ 2147483647 w 663"/>
                    <a:gd name="T7" fmla="*/ 0 h 79"/>
                    <a:gd name="T8" fmla="*/ 2147483647 w 663"/>
                    <a:gd name="T9" fmla="*/ 0 h 79"/>
                    <a:gd name="T10" fmla="*/ 2147483647 w 663"/>
                    <a:gd name="T11" fmla="*/ 0 h 79"/>
                    <a:gd name="T12" fmla="*/ 2147483647 w 663"/>
                    <a:gd name="T13" fmla="*/ 0 h 79"/>
                    <a:gd name="T14" fmla="*/ 2147483647 w 663"/>
                    <a:gd name="T15" fmla="*/ 0 h 79"/>
                    <a:gd name="T16" fmla="*/ 2147483647 w 663"/>
                    <a:gd name="T17" fmla="*/ 0 h 79"/>
                    <a:gd name="T18" fmla="*/ 2147483647 w 663"/>
                    <a:gd name="T19" fmla="*/ 0 h 79"/>
                    <a:gd name="T20" fmla="*/ 2147483647 w 663"/>
                    <a:gd name="T21" fmla="*/ 0 h 79"/>
                    <a:gd name="T22" fmla="*/ 2147483647 w 663"/>
                    <a:gd name="T23" fmla="*/ 0 h 79"/>
                    <a:gd name="T24" fmla="*/ 2147483647 w 663"/>
                    <a:gd name="T25" fmla="*/ 0 h 79"/>
                    <a:gd name="T26" fmla="*/ 2147483647 w 663"/>
                    <a:gd name="T27" fmla="*/ 0 h 79"/>
                    <a:gd name="T28" fmla="*/ 2147483647 w 663"/>
                    <a:gd name="T29" fmla="*/ 0 h 79"/>
                    <a:gd name="T30" fmla="*/ 2147483647 w 663"/>
                    <a:gd name="T31" fmla="*/ 0 h 79"/>
                    <a:gd name="T32" fmla="*/ 2147483647 w 663"/>
                    <a:gd name="T33" fmla="*/ 0 h 79"/>
                    <a:gd name="T34" fmla="*/ 2147483647 w 663"/>
                    <a:gd name="T35" fmla="*/ 2147483647 h 79"/>
                    <a:gd name="T36" fmla="*/ 2147483647 w 663"/>
                    <a:gd name="T37" fmla="*/ 2147483647 h 79"/>
                    <a:gd name="T38" fmla="*/ 2147483647 w 663"/>
                    <a:gd name="T39" fmla="*/ 2147483647 h 79"/>
                    <a:gd name="T40" fmla="*/ 2147483647 w 663"/>
                    <a:gd name="T41" fmla="*/ 2147483647 h 79"/>
                    <a:gd name="T42" fmla="*/ 2147483647 w 663"/>
                    <a:gd name="T43" fmla="*/ 2147483647 h 79"/>
                    <a:gd name="T44" fmla="*/ 2147483647 w 663"/>
                    <a:gd name="T45" fmla="*/ 2147483647 h 79"/>
                    <a:gd name="T46" fmla="*/ 2147483647 w 663"/>
                    <a:gd name="T47" fmla="*/ 2147483647 h 79"/>
                    <a:gd name="T48" fmla="*/ 2147483647 w 663"/>
                    <a:gd name="T49" fmla="*/ 2147483647 h 79"/>
                    <a:gd name="T50" fmla="*/ 2147483647 w 663"/>
                    <a:gd name="T51" fmla="*/ 2147483647 h 79"/>
                    <a:gd name="T52" fmla="*/ 2147483647 w 663"/>
                    <a:gd name="T53" fmla="*/ 2147483647 h 79"/>
                    <a:gd name="T54" fmla="*/ 2147483647 w 663"/>
                    <a:gd name="T55" fmla="*/ 2147483647 h 79"/>
                    <a:gd name="T56" fmla="*/ 2147483647 w 663"/>
                    <a:gd name="T57" fmla="*/ 2147483647 h 79"/>
                    <a:gd name="T58" fmla="*/ 2147483647 w 663"/>
                    <a:gd name="T59" fmla="*/ 2147483647 h 79"/>
                    <a:gd name="T60" fmla="*/ 2147483647 w 663"/>
                    <a:gd name="T61" fmla="*/ 2147483647 h 79"/>
                    <a:gd name="T62" fmla="*/ 2147483647 w 663"/>
                    <a:gd name="T63" fmla="*/ 2147483647 h 79"/>
                    <a:gd name="T64" fmla="*/ 2147483647 w 663"/>
                    <a:gd name="T65" fmla="*/ 2147483647 h 79"/>
                    <a:gd name="T66" fmla="*/ 2147483647 w 663"/>
                    <a:gd name="T67" fmla="*/ 2147483647 h 79"/>
                    <a:gd name="T68" fmla="*/ 2147483647 w 663"/>
                    <a:gd name="T69" fmla="*/ 2147483647 h 79"/>
                    <a:gd name="T70" fmla="*/ 2147483647 w 663"/>
                    <a:gd name="T71" fmla="*/ 2147483647 h 79"/>
                    <a:gd name="T72" fmla="*/ 0 w 663"/>
                    <a:gd name="T73" fmla="*/ 2147483647 h 79"/>
                    <a:gd name="T74" fmla="*/ 0 w 663"/>
                    <a:gd name="T75" fmla="*/ 2147483647 h 79"/>
                    <a:gd name="T76" fmla="*/ 0 w 663"/>
                    <a:gd name="T77" fmla="*/ 2147483647 h 79"/>
                    <a:gd name="T78" fmla="*/ 0 w 663"/>
                    <a:gd name="T79" fmla="*/ 2147483647 h 79"/>
                    <a:gd name="T80" fmla="*/ 0 w 663"/>
                    <a:gd name="T81" fmla="*/ 0 h 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663"/>
                    <a:gd name="T124" fmla="*/ 0 h 79"/>
                    <a:gd name="T125" fmla="*/ 663 w 663"/>
                    <a:gd name="T126" fmla="*/ 79 h 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663" h="79">
                      <a:moveTo>
                        <a:pt x="0" y="0"/>
                      </a:moveTo>
                      <a:lnTo>
                        <a:pt x="41" y="0"/>
                      </a:lnTo>
                      <a:lnTo>
                        <a:pt x="83" y="0"/>
                      </a:lnTo>
                      <a:lnTo>
                        <a:pt x="124" y="0"/>
                      </a:lnTo>
                      <a:lnTo>
                        <a:pt x="166" y="0"/>
                      </a:lnTo>
                      <a:lnTo>
                        <a:pt x="207" y="0"/>
                      </a:lnTo>
                      <a:lnTo>
                        <a:pt x="248" y="0"/>
                      </a:lnTo>
                      <a:lnTo>
                        <a:pt x="290" y="0"/>
                      </a:lnTo>
                      <a:lnTo>
                        <a:pt x="331" y="0"/>
                      </a:lnTo>
                      <a:lnTo>
                        <a:pt x="373" y="0"/>
                      </a:lnTo>
                      <a:lnTo>
                        <a:pt x="414" y="0"/>
                      </a:lnTo>
                      <a:lnTo>
                        <a:pt x="456" y="0"/>
                      </a:lnTo>
                      <a:lnTo>
                        <a:pt x="497" y="0"/>
                      </a:lnTo>
                      <a:lnTo>
                        <a:pt x="539" y="0"/>
                      </a:lnTo>
                      <a:lnTo>
                        <a:pt x="580" y="0"/>
                      </a:lnTo>
                      <a:lnTo>
                        <a:pt x="622" y="0"/>
                      </a:lnTo>
                      <a:lnTo>
                        <a:pt x="663" y="0"/>
                      </a:lnTo>
                      <a:lnTo>
                        <a:pt x="663" y="19"/>
                      </a:lnTo>
                      <a:lnTo>
                        <a:pt x="663" y="39"/>
                      </a:lnTo>
                      <a:lnTo>
                        <a:pt x="663" y="59"/>
                      </a:lnTo>
                      <a:lnTo>
                        <a:pt x="663" y="79"/>
                      </a:lnTo>
                      <a:lnTo>
                        <a:pt x="622" y="79"/>
                      </a:lnTo>
                      <a:lnTo>
                        <a:pt x="580" y="79"/>
                      </a:lnTo>
                      <a:lnTo>
                        <a:pt x="539" y="79"/>
                      </a:lnTo>
                      <a:lnTo>
                        <a:pt x="497" y="79"/>
                      </a:lnTo>
                      <a:lnTo>
                        <a:pt x="456" y="79"/>
                      </a:lnTo>
                      <a:lnTo>
                        <a:pt x="414" y="79"/>
                      </a:lnTo>
                      <a:lnTo>
                        <a:pt x="373" y="79"/>
                      </a:lnTo>
                      <a:lnTo>
                        <a:pt x="331" y="79"/>
                      </a:lnTo>
                      <a:lnTo>
                        <a:pt x="290" y="79"/>
                      </a:lnTo>
                      <a:lnTo>
                        <a:pt x="248" y="79"/>
                      </a:lnTo>
                      <a:lnTo>
                        <a:pt x="207" y="79"/>
                      </a:lnTo>
                      <a:lnTo>
                        <a:pt x="166" y="79"/>
                      </a:lnTo>
                      <a:lnTo>
                        <a:pt x="124" y="79"/>
                      </a:lnTo>
                      <a:lnTo>
                        <a:pt x="83" y="79"/>
                      </a:lnTo>
                      <a:lnTo>
                        <a:pt x="41" y="79"/>
                      </a:lnTo>
                      <a:lnTo>
                        <a:pt x="0" y="79"/>
                      </a:lnTo>
                      <a:lnTo>
                        <a:pt x="0" y="59"/>
                      </a:lnTo>
                      <a:lnTo>
                        <a:pt x="0" y="39"/>
                      </a:lnTo>
                      <a:lnTo>
                        <a:pt x="0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54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22" name="Freeform 69"/>
                <p:cNvSpPr>
                  <a:spLocks/>
                </p:cNvSpPr>
                <p:nvPr/>
              </p:nvSpPr>
              <p:spPr bwMode="auto">
                <a:xfrm>
                  <a:off x="4157663" y="7121525"/>
                  <a:ext cx="477838" cy="63500"/>
                </a:xfrm>
                <a:custGeom>
                  <a:avLst/>
                  <a:gdLst>
                    <a:gd name="T0" fmla="*/ 0 w 604"/>
                    <a:gd name="T1" fmla="*/ 0 h 79"/>
                    <a:gd name="T2" fmla="*/ 2147483647 w 604"/>
                    <a:gd name="T3" fmla="*/ 0 h 79"/>
                    <a:gd name="T4" fmla="*/ 2147483647 w 604"/>
                    <a:gd name="T5" fmla="*/ 0 h 79"/>
                    <a:gd name="T6" fmla="*/ 2147483647 w 604"/>
                    <a:gd name="T7" fmla="*/ 0 h 79"/>
                    <a:gd name="T8" fmla="*/ 2147483647 w 604"/>
                    <a:gd name="T9" fmla="*/ 0 h 79"/>
                    <a:gd name="T10" fmla="*/ 2147483647 w 604"/>
                    <a:gd name="T11" fmla="*/ 0 h 79"/>
                    <a:gd name="T12" fmla="*/ 2147483647 w 604"/>
                    <a:gd name="T13" fmla="*/ 0 h 79"/>
                    <a:gd name="T14" fmla="*/ 2147483647 w 604"/>
                    <a:gd name="T15" fmla="*/ 0 h 79"/>
                    <a:gd name="T16" fmla="*/ 2147483647 w 604"/>
                    <a:gd name="T17" fmla="*/ 0 h 79"/>
                    <a:gd name="T18" fmla="*/ 2147483647 w 604"/>
                    <a:gd name="T19" fmla="*/ 0 h 79"/>
                    <a:gd name="T20" fmla="*/ 2147483647 w 604"/>
                    <a:gd name="T21" fmla="*/ 0 h 79"/>
                    <a:gd name="T22" fmla="*/ 2147483647 w 604"/>
                    <a:gd name="T23" fmla="*/ 0 h 79"/>
                    <a:gd name="T24" fmla="*/ 2147483647 w 604"/>
                    <a:gd name="T25" fmla="*/ 0 h 79"/>
                    <a:gd name="T26" fmla="*/ 2147483647 w 604"/>
                    <a:gd name="T27" fmla="*/ 0 h 79"/>
                    <a:gd name="T28" fmla="*/ 2147483647 w 604"/>
                    <a:gd name="T29" fmla="*/ 0 h 79"/>
                    <a:gd name="T30" fmla="*/ 2147483647 w 604"/>
                    <a:gd name="T31" fmla="*/ 0 h 79"/>
                    <a:gd name="T32" fmla="*/ 2147483647 w 604"/>
                    <a:gd name="T33" fmla="*/ 0 h 79"/>
                    <a:gd name="T34" fmla="*/ 2147483647 w 604"/>
                    <a:gd name="T35" fmla="*/ 2147483647 h 79"/>
                    <a:gd name="T36" fmla="*/ 2147483647 w 604"/>
                    <a:gd name="T37" fmla="*/ 2147483647 h 79"/>
                    <a:gd name="T38" fmla="*/ 2147483647 w 604"/>
                    <a:gd name="T39" fmla="*/ 2147483647 h 79"/>
                    <a:gd name="T40" fmla="*/ 2147483647 w 604"/>
                    <a:gd name="T41" fmla="*/ 2147483647 h 79"/>
                    <a:gd name="T42" fmla="*/ 2147483647 w 604"/>
                    <a:gd name="T43" fmla="*/ 2147483647 h 79"/>
                    <a:gd name="T44" fmla="*/ 2147483647 w 604"/>
                    <a:gd name="T45" fmla="*/ 2147483647 h 79"/>
                    <a:gd name="T46" fmla="*/ 2147483647 w 604"/>
                    <a:gd name="T47" fmla="*/ 2147483647 h 79"/>
                    <a:gd name="T48" fmla="*/ 2147483647 w 604"/>
                    <a:gd name="T49" fmla="*/ 2147483647 h 79"/>
                    <a:gd name="T50" fmla="*/ 2147483647 w 604"/>
                    <a:gd name="T51" fmla="*/ 2147483647 h 79"/>
                    <a:gd name="T52" fmla="*/ 2147483647 w 604"/>
                    <a:gd name="T53" fmla="*/ 2147483647 h 79"/>
                    <a:gd name="T54" fmla="*/ 2147483647 w 604"/>
                    <a:gd name="T55" fmla="*/ 2147483647 h 79"/>
                    <a:gd name="T56" fmla="*/ 2147483647 w 604"/>
                    <a:gd name="T57" fmla="*/ 2147483647 h 79"/>
                    <a:gd name="T58" fmla="*/ 2147483647 w 604"/>
                    <a:gd name="T59" fmla="*/ 2147483647 h 79"/>
                    <a:gd name="T60" fmla="*/ 2147483647 w 604"/>
                    <a:gd name="T61" fmla="*/ 2147483647 h 79"/>
                    <a:gd name="T62" fmla="*/ 2147483647 w 604"/>
                    <a:gd name="T63" fmla="*/ 2147483647 h 79"/>
                    <a:gd name="T64" fmla="*/ 2147483647 w 604"/>
                    <a:gd name="T65" fmla="*/ 2147483647 h 79"/>
                    <a:gd name="T66" fmla="*/ 2147483647 w 604"/>
                    <a:gd name="T67" fmla="*/ 2147483647 h 79"/>
                    <a:gd name="T68" fmla="*/ 2147483647 w 604"/>
                    <a:gd name="T69" fmla="*/ 2147483647 h 79"/>
                    <a:gd name="T70" fmla="*/ 2147483647 w 604"/>
                    <a:gd name="T71" fmla="*/ 2147483647 h 79"/>
                    <a:gd name="T72" fmla="*/ 0 w 604"/>
                    <a:gd name="T73" fmla="*/ 2147483647 h 79"/>
                    <a:gd name="T74" fmla="*/ 0 w 604"/>
                    <a:gd name="T75" fmla="*/ 2147483647 h 79"/>
                    <a:gd name="T76" fmla="*/ 0 w 604"/>
                    <a:gd name="T77" fmla="*/ 2147483647 h 79"/>
                    <a:gd name="T78" fmla="*/ 0 w 604"/>
                    <a:gd name="T79" fmla="*/ 2147483647 h 79"/>
                    <a:gd name="T80" fmla="*/ 0 w 604"/>
                    <a:gd name="T81" fmla="*/ 0 h 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604"/>
                    <a:gd name="T124" fmla="*/ 0 h 79"/>
                    <a:gd name="T125" fmla="*/ 604 w 604"/>
                    <a:gd name="T126" fmla="*/ 79 h 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604" h="79">
                      <a:moveTo>
                        <a:pt x="0" y="0"/>
                      </a:moveTo>
                      <a:lnTo>
                        <a:pt x="38" y="0"/>
                      </a:lnTo>
                      <a:lnTo>
                        <a:pt x="76" y="0"/>
                      </a:lnTo>
                      <a:lnTo>
                        <a:pt x="113" y="0"/>
                      </a:lnTo>
                      <a:lnTo>
                        <a:pt x="151" y="0"/>
                      </a:lnTo>
                      <a:lnTo>
                        <a:pt x="189" y="0"/>
                      </a:lnTo>
                      <a:lnTo>
                        <a:pt x="227" y="0"/>
                      </a:lnTo>
                      <a:lnTo>
                        <a:pt x="264" y="0"/>
                      </a:lnTo>
                      <a:lnTo>
                        <a:pt x="302" y="0"/>
                      </a:lnTo>
                      <a:lnTo>
                        <a:pt x="340" y="0"/>
                      </a:lnTo>
                      <a:lnTo>
                        <a:pt x="377" y="0"/>
                      </a:lnTo>
                      <a:lnTo>
                        <a:pt x="415" y="0"/>
                      </a:lnTo>
                      <a:lnTo>
                        <a:pt x="453" y="0"/>
                      </a:lnTo>
                      <a:lnTo>
                        <a:pt x="491" y="0"/>
                      </a:lnTo>
                      <a:lnTo>
                        <a:pt x="528" y="0"/>
                      </a:lnTo>
                      <a:lnTo>
                        <a:pt x="566" y="0"/>
                      </a:lnTo>
                      <a:lnTo>
                        <a:pt x="604" y="0"/>
                      </a:lnTo>
                      <a:lnTo>
                        <a:pt x="604" y="19"/>
                      </a:lnTo>
                      <a:lnTo>
                        <a:pt x="604" y="39"/>
                      </a:lnTo>
                      <a:lnTo>
                        <a:pt x="604" y="59"/>
                      </a:lnTo>
                      <a:lnTo>
                        <a:pt x="604" y="79"/>
                      </a:lnTo>
                      <a:lnTo>
                        <a:pt x="566" y="79"/>
                      </a:lnTo>
                      <a:lnTo>
                        <a:pt x="528" y="79"/>
                      </a:lnTo>
                      <a:lnTo>
                        <a:pt x="491" y="79"/>
                      </a:lnTo>
                      <a:lnTo>
                        <a:pt x="453" y="79"/>
                      </a:lnTo>
                      <a:lnTo>
                        <a:pt x="415" y="79"/>
                      </a:lnTo>
                      <a:lnTo>
                        <a:pt x="377" y="79"/>
                      </a:lnTo>
                      <a:lnTo>
                        <a:pt x="340" y="79"/>
                      </a:lnTo>
                      <a:lnTo>
                        <a:pt x="302" y="79"/>
                      </a:lnTo>
                      <a:lnTo>
                        <a:pt x="264" y="79"/>
                      </a:lnTo>
                      <a:lnTo>
                        <a:pt x="227" y="79"/>
                      </a:lnTo>
                      <a:lnTo>
                        <a:pt x="189" y="79"/>
                      </a:lnTo>
                      <a:lnTo>
                        <a:pt x="151" y="79"/>
                      </a:lnTo>
                      <a:lnTo>
                        <a:pt x="113" y="79"/>
                      </a:lnTo>
                      <a:lnTo>
                        <a:pt x="76" y="79"/>
                      </a:lnTo>
                      <a:lnTo>
                        <a:pt x="38" y="79"/>
                      </a:lnTo>
                      <a:lnTo>
                        <a:pt x="0" y="79"/>
                      </a:lnTo>
                      <a:lnTo>
                        <a:pt x="0" y="59"/>
                      </a:lnTo>
                      <a:lnTo>
                        <a:pt x="0" y="39"/>
                      </a:lnTo>
                      <a:lnTo>
                        <a:pt x="0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83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23" name="Freeform 70"/>
                <p:cNvSpPr>
                  <a:spLocks/>
                </p:cNvSpPr>
                <p:nvPr/>
              </p:nvSpPr>
              <p:spPr bwMode="auto">
                <a:xfrm>
                  <a:off x="4184651" y="7121525"/>
                  <a:ext cx="431800" cy="63500"/>
                </a:xfrm>
                <a:custGeom>
                  <a:avLst/>
                  <a:gdLst>
                    <a:gd name="T0" fmla="*/ 0 w 543"/>
                    <a:gd name="T1" fmla="*/ 0 h 79"/>
                    <a:gd name="T2" fmla="*/ 2147483647 w 543"/>
                    <a:gd name="T3" fmla="*/ 0 h 79"/>
                    <a:gd name="T4" fmla="*/ 2147483647 w 543"/>
                    <a:gd name="T5" fmla="*/ 0 h 79"/>
                    <a:gd name="T6" fmla="*/ 2147483647 w 543"/>
                    <a:gd name="T7" fmla="*/ 0 h 79"/>
                    <a:gd name="T8" fmla="*/ 2147483647 w 543"/>
                    <a:gd name="T9" fmla="*/ 0 h 79"/>
                    <a:gd name="T10" fmla="*/ 2147483647 w 543"/>
                    <a:gd name="T11" fmla="*/ 0 h 79"/>
                    <a:gd name="T12" fmla="*/ 2147483647 w 543"/>
                    <a:gd name="T13" fmla="*/ 0 h 79"/>
                    <a:gd name="T14" fmla="*/ 2147483647 w 543"/>
                    <a:gd name="T15" fmla="*/ 0 h 79"/>
                    <a:gd name="T16" fmla="*/ 2147483647 w 543"/>
                    <a:gd name="T17" fmla="*/ 0 h 79"/>
                    <a:gd name="T18" fmla="*/ 2147483647 w 543"/>
                    <a:gd name="T19" fmla="*/ 0 h 79"/>
                    <a:gd name="T20" fmla="*/ 2147483647 w 543"/>
                    <a:gd name="T21" fmla="*/ 0 h 79"/>
                    <a:gd name="T22" fmla="*/ 2147483647 w 543"/>
                    <a:gd name="T23" fmla="*/ 0 h 79"/>
                    <a:gd name="T24" fmla="*/ 2147483647 w 543"/>
                    <a:gd name="T25" fmla="*/ 0 h 79"/>
                    <a:gd name="T26" fmla="*/ 2147483647 w 543"/>
                    <a:gd name="T27" fmla="*/ 0 h 79"/>
                    <a:gd name="T28" fmla="*/ 2147483647 w 543"/>
                    <a:gd name="T29" fmla="*/ 0 h 79"/>
                    <a:gd name="T30" fmla="*/ 2147483647 w 543"/>
                    <a:gd name="T31" fmla="*/ 0 h 79"/>
                    <a:gd name="T32" fmla="*/ 2147483647 w 543"/>
                    <a:gd name="T33" fmla="*/ 0 h 79"/>
                    <a:gd name="T34" fmla="*/ 2147483647 w 543"/>
                    <a:gd name="T35" fmla="*/ 2147483647 h 79"/>
                    <a:gd name="T36" fmla="*/ 2147483647 w 543"/>
                    <a:gd name="T37" fmla="*/ 2147483647 h 79"/>
                    <a:gd name="T38" fmla="*/ 2147483647 w 543"/>
                    <a:gd name="T39" fmla="*/ 2147483647 h 79"/>
                    <a:gd name="T40" fmla="*/ 2147483647 w 543"/>
                    <a:gd name="T41" fmla="*/ 2147483647 h 79"/>
                    <a:gd name="T42" fmla="*/ 2147483647 w 543"/>
                    <a:gd name="T43" fmla="*/ 2147483647 h 79"/>
                    <a:gd name="T44" fmla="*/ 2147483647 w 543"/>
                    <a:gd name="T45" fmla="*/ 2147483647 h 79"/>
                    <a:gd name="T46" fmla="*/ 2147483647 w 543"/>
                    <a:gd name="T47" fmla="*/ 2147483647 h 79"/>
                    <a:gd name="T48" fmla="*/ 2147483647 w 543"/>
                    <a:gd name="T49" fmla="*/ 2147483647 h 79"/>
                    <a:gd name="T50" fmla="*/ 2147483647 w 543"/>
                    <a:gd name="T51" fmla="*/ 2147483647 h 79"/>
                    <a:gd name="T52" fmla="*/ 2147483647 w 543"/>
                    <a:gd name="T53" fmla="*/ 2147483647 h 79"/>
                    <a:gd name="T54" fmla="*/ 2147483647 w 543"/>
                    <a:gd name="T55" fmla="*/ 2147483647 h 79"/>
                    <a:gd name="T56" fmla="*/ 2147483647 w 543"/>
                    <a:gd name="T57" fmla="*/ 2147483647 h 79"/>
                    <a:gd name="T58" fmla="*/ 2147483647 w 543"/>
                    <a:gd name="T59" fmla="*/ 2147483647 h 79"/>
                    <a:gd name="T60" fmla="*/ 2147483647 w 543"/>
                    <a:gd name="T61" fmla="*/ 2147483647 h 79"/>
                    <a:gd name="T62" fmla="*/ 2147483647 w 543"/>
                    <a:gd name="T63" fmla="*/ 2147483647 h 79"/>
                    <a:gd name="T64" fmla="*/ 2147483647 w 543"/>
                    <a:gd name="T65" fmla="*/ 2147483647 h 79"/>
                    <a:gd name="T66" fmla="*/ 2147483647 w 543"/>
                    <a:gd name="T67" fmla="*/ 2147483647 h 79"/>
                    <a:gd name="T68" fmla="*/ 2147483647 w 543"/>
                    <a:gd name="T69" fmla="*/ 2147483647 h 79"/>
                    <a:gd name="T70" fmla="*/ 2147483647 w 543"/>
                    <a:gd name="T71" fmla="*/ 2147483647 h 79"/>
                    <a:gd name="T72" fmla="*/ 0 w 543"/>
                    <a:gd name="T73" fmla="*/ 2147483647 h 79"/>
                    <a:gd name="T74" fmla="*/ 0 w 543"/>
                    <a:gd name="T75" fmla="*/ 2147483647 h 79"/>
                    <a:gd name="T76" fmla="*/ 0 w 543"/>
                    <a:gd name="T77" fmla="*/ 2147483647 h 79"/>
                    <a:gd name="T78" fmla="*/ 0 w 543"/>
                    <a:gd name="T79" fmla="*/ 2147483647 h 79"/>
                    <a:gd name="T80" fmla="*/ 0 w 543"/>
                    <a:gd name="T81" fmla="*/ 0 h 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543"/>
                    <a:gd name="T124" fmla="*/ 0 h 79"/>
                    <a:gd name="T125" fmla="*/ 543 w 543"/>
                    <a:gd name="T126" fmla="*/ 79 h 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543" h="79">
                      <a:moveTo>
                        <a:pt x="0" y="0"/>
                      </a:moveTo>
                      <a:lnTo>
                        <a:pt x="33" y="0"/>
                      </a:lnTo>
                      <a:lnTo>
                        <a:pt x="68" y="0"/>
                      </a:lnTo>
                      <a:lnTo>
                        <a:pt x="101" y="0"/>
                      </a:lnTo>
                      <a:lnTo>
                        <a:pt x="136" y="0"/>
                      </a:lnTo>
                      <a:lnTo>
                        <a:pt x="169" y="0"/>
                      </a:lnTo>
                      <a:lnTo>
                        <a:pt x="204" y="0"/>
                      </a:lnTo>
                      <a:lnTo>
                        <a:pt x="237" y="0"/>
                      </a:lnTo>
                      <a:lnTo>
                        <a:pt x="272" y="0"/>
                      </a:lnTo>
                      <a:lnTo>
                        <a:pt x="305" y="0"/>
                      </a:lnTo>
                      <a:lnTo>
                        <a:pt x="340" y="0"/>
                      </a:lnTo>
                      <a:lnTo>
                        <a:pt x="373" y="0"/>
                      </a:lnTo>
                      <a:lnTo>
                        <a:pt x="408" y="0"/>
                      </a:lnTo>
                      <a:lnTo>
                        <a:pt x="441" y="0"/>
                      </a:lnTo>
                      <a:lnTo>
                        <a:pt x="476" y="0"/>
                      </a:lnTo>
                      <a:lnTo>
                        <a:pt x="509" y="0"/>
                      </a:lnTo>
                      <a:lnTo>
                        <a:pt x="543" y="0"/>
                      </a:lnTo>
                      <a:lnTo>
                        <a:pt x="543" y="19"/>
                      </a:lnTo>
                      <a:lnTo>
                        <a:pt x="543" y="39"/>
                      </a:lnTo>
                      <a:lnTo>
                        <a:pt x="543" y="59"/>
                      </a:lnTo>
                      <a:lnTo>
                        <a:pt x="543" y="79"/>
                      </a:lnTo>
                      <a:lnTo>
                        <a:pt x="509" y="79"/>
                      </a:lnTo>
                      <a:lnTo>
                        <a:pt x="476" y="79"/>
                      </a:lnTo>
                      <a:lnTo>
                        <a:pt x="441" y="79"/>
                      </a:lnTo>
                      <a:lnTo>
                        <a:pt x="408" y="79"/>
                      </a:lnTo>
                      <a:lnTo>
                        <a:pt x="373" y="79"/>
                      </a:lnTo>
                      <a:lnTo>
                        <a:pt x="340" y="79"/>
                      </a:lnTo>
                      <a:lnTo>
                        <a:pt x="305" y="79"/>
                      </a:lnTo>
                      <a:lnTo>
                        <a:pt x="272" y="79"/>
                      </a:lnTo>
                      <a:lnTo>
                        <a:pt x="237" y="79"/>
                      </a:lnTo>
                      <a:lnTo>
                        <a:pt x="204" y="79"/>
                      </a:lnTo>
                      <a:lnTo>
                        <a:pt x="169" y="79"/>
                      </a:lnTo>
                      <a:lnTo>
                        <a:pt x="136" y="79"/>
                      </a:lnTo>
                      <a:lnTo>
                        <a:pt x="101" y="79"/>
                      </a:lnTo>
                      <a:lnTo>
                        <a:pt x="68" y="79"/>
                      </a:lnTo>
                      <a:lnTo>
                        <a:pt x="33" y="79"/>
                      </a:lnTo>
                      <a:lnTo>
                        <a:pt x="0" y="79"/>
                      </a:lnTo>
                      <a:lnTo>
                        <a:pt x="0" y="59"/>
                      </a:lnTo>
                      <a:lnTo>
                        <a:pt x="0" y="39"/>
                      </a:lnTo>
                      <a:lnTo>
                        <a:pt x="0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13A2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24" name="Freeform 71"/>
                <p:cNvSpPr>
                  <a:spLocks/>
                </p:cNvSpPr>
                <p:nvPr/>
              </p:nvSpPr>
              <p:spPr bwMode="auto">
                <a:xfrm>
                  <a:off x="4213226" y="7121525"/>
                  <a:ext cx="381000" cy="63500"/>
                </a:xfrm>
                <a:custGeom>
                  <a:avLst/>
                  <a:gdLst>
                    <a:gd name="T0" fmla="*/ 0 w 482"/>
                    <a:gd name="T1" fmla="*/ 0 h 79"/>
                    <a:gd name="T2" fmla="*/ 2147483647 w 482"/>
                    <a:gd name="T3" fmla="*/ 0 h 79"/>
                    <a:gd name="T4" fmla="*/ 2147483647 w 482"/>
                    <a:gd name="T5" fmla="*/ 0 h 79"/>
                    <a:gd name="T6" fmla="*/ 2147483647 w 482"/>
                    <a:gd name="T7" fmla="*/ 0 h 79"/>
                    <a:gd name="T8" fmla="*/ 2147483647 w 482"/>
                    <a:gd name="T9" fmla="*/ 0 h 79"/>
                    <a:gd name="T10" fmla="*/ 2147483647 w 482"/>
                    <a:gd name="T11" fmla="*/ 0 h 79"/>
                    <a:gd name="T12" fmla="*/ 2147483647 w 482"/>
                    <a:gd name="T13" fmla="*/ 0 h 79"/>
                    <a:gd name="T14" fmla="*/ 2147483647 w 482"/>
                    <a:gd name="T15" fmla="*/ 0 h 79"/>
                    <a:gd name="T16" fmla="*/ 2147483647 w 482"/>
                    <a:gd name="T17" fmla="*/ 0 h 79"/>
                    <a:gd name="T18" fmla="*/ 2147483647 w 482"/>
                    <a:gd name="T19" fmla="*/ 0 h 79"/>
                    <a:gd name="T20" fmla="*/ 2147483647 w 482"/>
                    <a:gd name="T21" fmla="*/ 0 h 79"/>
                    <a:gd name="T22" fmla="*/ 2147483647 w 482"/>
                    <a:gd name="T23" fmla="*/ 0 h 79"/>
                    <a:gd name="T24" fmla="*/ 2147483647 w 482"/>
                    <a:gd name="T25" fmla="*/ 0 h 79"/>
                    <a:gd name="T26" fmla="*/ 2147483647 w 482"/>
                    <a:gd name="T27" fmla="*/ 0 h 79"/>
                    <a:gd name="T28" fmla="*/ 2147483647 w 482"/>
                    <a:gd name="T29" fmla="*/ 0 h 79"/>
                    <a:gd name="T30" fmla="*/ 2147483647 w 482"/>
                    <a:gd name="T31" fmla="*/ 0 h 79"/>
                    <a:gd name="T32" fmla="*/ 2147483647 w 482"/>
                    <a:gd name="T33" fmla="*/ 0 h 79"/>
                    <a:gd name="T34" fmla="*/ 2147483647 w 482"/>
                    <a:gd name="T35" fmla="*/ 2147483647 h 79"/>
                    <a:gd name="T36" fmla="*/ 2147483647 w 482"/>
                    <a:gd name="T37" fmla="*/ 2147483647 h 79"/>
                    <a:gd name="T38" fmla="*/ 2147483647 w 482"/>
                    <a:gd name="T39" fmla="*/ 2147483647 h 79"/>
                    <a:gd name="T40" fmla="*/ 2147483647 w 482"/>
                    <a:gd name="T41" fmla="*/ 2147483647 h 79"/>
                    <a:gd name="T42" fmla="*/ 2147483647 w 482"/>
                    <a:gd name="T43" fmla="*/ 2147483647 h 79"/>
                    <a:gd name="T44" fmla="*/ 2147483647 w 482"/>
                    <a:gd name="T45" fmla="*/ 2147483647 h 79"/>
                    <a:gd name="T46" fmla="*/ 2147483647 w 482"/>
                    <a:gd name="T47" fmla="*/ 2147483647 h 79"/>
                    <a:gd name="T48" fmla="*/ 2147483647 w 482"/>
                    <a:gd name="T49" fmla="*/ 2147483647 h 79"/>
                    <a:gd name="T50" fmla="*/ 2147483647 w 482"/>
                    <a:gd name="T51" fmla="*/ 2147483647 h 79"/>
                    <a:gd name="T52" fmla="*/ 2147483647 w 482"/>
                    <a:gd name="T53" fmla="*/ 2147483647 h 79"/>
                    <a:gd name="T54" fmla="*/ 2147483647 w 482"/>
                    <a:gd name="T55" fmla="*/ 2147483647 h 79"/>
                    <a:gd name="T56" fmla="*/ 2147483647 w 482"/>
                    <a:gd name="T57" fmla="*/ 2147483647 h 79"/>
                    <a:gd name="T58" fmla="*/ 2147483647 w 482"/>
                    <a:gd name="T59" fmla="*/ 2147483647 h 79"/>
                    <a:gd name="T60" fmla="*/ 2147483647 w 482"/>
                    <a:gd name="T61" fmla="*/ 2147483647 h 79"/>
                    <a:gd name="T62" fmla="*/ 2147483647 w 482"/>
                    <a:gd name="T63" fmla="*/ 2147483647 h 79"/>
                    <a:gd name="T64" fmla="*/ 2147483647 w 482"/>
                    <a:gd name="T65" fmla="*/ 2147483647 h 79"/>
                    <a:gd name="T66" fmla="*/ 2147483647 w 482"/>
                    <a:gd name="T67" fmla="*/ 2147483647 h 79"/>
                    <a:gd name="T68" fmla="*/ 2147483647 w 482"/>
                    <a:gd name="T69" fmla="*/ 2147483647 h 79"/>
                    <a:gd name="T70" fmla="*/ 2147483647 w 482"/>
                    <a:gd name="T71" fmla="*/ 2147483647 h 79"/>
                    <a:gd name="T72" fmla="*/ 0 w 482"/>
                    <a:gd name="T73" fmla="*/ 2147483647 h 79"/>
                    <a:gd name="T74" fmla="*/ 0 w 482"/>
                    <a:gd name="T75" fmla="*/ 2147483647 h 79"/>
                    <a:gd name="T76" fmla="*/ 0 w 482"/>
                    <a:gd name="T77" fmla="*/ 2147483647 h 79"/>
                    <a:gd name="T78" fmla="*/ 0 w 482"/>
                    <a:gd name="T79" fmla="*/ 2147483647 h 79"/>
                    <a:gd name="T80" fmla="*/ 0 w 482"/>
                    <a:gd name="T81" fmla="*/ 0 h 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482"/>
                    <a:gd name="T124" fmla="*/ 0 h 79"/>
                    <a:gd name="T125" fmla="*/ 482 w 482"/>
                    <a:gd name="T126" fmla="*/ 79 h 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482" h="79">
                      <a:moveTo>
                        <a:pt x="0" y="0"/>
                      </a:moveTo>
                      <a:lnTo>
                        <a:pt x="30" y="0"/>
                      </a:lnTo>
                      <a:lnTo>
                        <a:pt x="60" y="0"/>
                      </a:lnTo>
                      <a:lnTo>
                        <a:pt x="90" y="0"/>
                      </a:lnTo>
                      <a:lnTo>
                        <a:pt x="120" y="0"/>
                      </a:lnTo>
                      <a:lnTo>
                        <a:pt x="151" y="0"/>
                      </a:lnTo>
                      <a:lnTo>
                        <a:pt x="181" y="0"/>
                      </a:lnTo>
                      <a:lnTo>
                        <a:pt x="211" y="0"/>
                      </a:lnTo>
                      <a:lnTo>
                        <a:pt x="241" y="0"/>
                      </a:lnTo>
                      <a:lnTo>
                        <a:pt x="271" y="0"/>
                      </a:lnTo>
                      <a:lnTo>
                        <a:pt x="301" y="0"/>
                      </a:lnTo>
                      <a:lnTo>
                        <a:pt x="331" y="0"/>
                      </a:lnTo>
                      <a:lnTo>
                        <a:pt x="362" y="0"/>
                      </a:lnTo>
                      <a:lnTo>
                        <a:pt x="392" y="0"/>
                      </a:lnTo>
                      <a:lnTo>
                        <a:pt x="422" y="0"/>
                      </a:lnTo>
                      <a:lnTo>
                        <a:pt x="452" y="0"/>
                      </a:lnTo>
                      <a:lnTo>
                        <a:pt x="482" y="0"/>
                      </a:lnTo>
                      <a:lnTo>
                        <a:pt x="482" y="19"/>
                      </a:lnTo>
                      <a:lnTo>
                        <a:pt x="482" y="39"/>
                      </a:lnTo>
                      <a:lnTo>
                        <a:pt x="482" y="59"/>
                      </a:lnTo>
                      <a:lnTo>
                        <a:pt x="482" y="79"/>
                      </a:lnTo>
                      <a:lnTo>
                        <a:pt x="452" y="79"/>
                      </a:lnTo>
                      <a:lnTo>
                        <a:pt x="422" y="79"/>
                      </a:lnTo>
                      <a:lnTo>
                        <a:pt x="392" y="79"/>
                      </a:lnTo>
                      <a:lnTo>
                        <a:pt x="362" y="79"/>
                      </a:lnTo>
                      <a:lnTo>
                        <a:pt x="331" y="79"/>
                      </a:lnTo>
                      <a:lnTo>
                        <a:pt x="301" y="79"/>
                      </a:lnTo>
                      <a:lnTo>
                        <a:pt x="271" y="79"/>
                      </a:lnTo>
                      <a:lnTo>
                        <a:pt x="241" y="79"/>
                      </a:lnTo>
                      <a:lnTo>
                        <a:pt x="211" y="79"/>
                      </a:lnTo>
                      <a:lnTo>
                        <a:pt x="181" y="79"/>
                      </a:lnTo>
                      <a:lnTo>
                        <a:pt x="151" y="79"/>
                      </a:lnTo>
                      <a:lnTo>
                        <a:pt x="120" y="79"/>
                      </a:lnTo>
                      <a:lnTo>
                        <a:pt x="90" y="79"/>
                      </a:lnTo>
                      <a:lnTo>
                        <a:pt x="60" y="79"/>
                      </a:lnTo>
                      <a:lnTo>
                        <a:pt x="30" y="79"/>
                      </a:lnTo>
                      <a:lnTo>
                        <a:pt x="0" y="79"/>
                      </a:lnTo>
                      <a:lnTo>
                        <a:pt x="0" y="59"/>
                      </a:lnTo>
                      <a:lnTo>
                        <a:pt x="0" y="39"/>
                      </a:lnTo>
                      <a:lnTo>
                        <a:pt x="0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33A1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25" name="Freeform 72"/>
                <p:cNvSpPr>
                  <a:spLocks/>
                </p:cNvSpPr>
                <p:nvPr/>
              </p:nvSpPr>
              <p:spPr bwMode="auto">
                <a:xfrm>
                  <a:off x="4240213" y="7121525"/>
                  <a:ext cx="334963" cy="63500"/>
                </a:xfrm>
                <a:custGeom>
                  <a:avLst/>
                  <a:gdLst>
                    <a:gd name="T0" fmla="*/ 0 w 422"/>
                    <a:gd name="T1" fmla="*/ 0 h 79"/>
                    <a:gd name="T2" fmla="*/ 2147483647 w 422"/>
                    <a:gd name="T3" fmla="*/ 0 h 79"/>
                    <a:gd name="T4" fmla="*/ 2147483647 w 422"/>
                    <a:gd name="T5" fmla="*/ 0 h 79"/>
                    <a:gd name="T6" fmla="*/ 2147483647 w 422"/>
                    <a:gd name="T7" fmla="*/ 0 h 79"/>
                    <a:gd name="T8" fmla="*/ 2147483647 w 422"/>
                    <a:gd name="T9" fmla="*/ 0 h 79"/>
                    <a:gd name="T10" fmla="*/ 2147483647 w 422"/>
                    <a:gd name="T11" fmla="*/ 0 h 79"/>
                    <a:gd name="T12" fmla="*/ 2147483647 w 422"/>
                    <a:gd name="T13" fmla="*/ 0 h 79"/>
                    <a:gd name="T14" fmla="*/ 2147483647 w 422"/>
                    <a:gd name="T15" fmla="*/ 0 h 79"/>
                    <a:gd name="T16" fmla="*/ 2147483647 w 422"/>
                    <a:gd name="T17" fmla="*/ 0 h 79"/>
                    <a:gd name="T18" fmla="*/ 2147483647 w 422"/>
                    <a:gd name="T19" fmla="*/ 0 h 79"/>
                    <a:gd name="T20" fmla="*/ 2147483647 w 422"/>
                    <a:gd name="T21" fmla="*/ 0 h 79"/>
                    <a:gd name="T22" fmla="*/ 2147483647 w 422"/>
                    <a:gd name="T23" fmla="*/ 0 h 79"/>
                    <a:gd name="T24" fmla="*/ 2147483647 w 422"/>
                    <a:gd name="T25" fmla="*/ 0 h 79"/>
                    <a:gd name="T26" fmla="*/ 2147483647 w 422"/>
                    <a:gd name="T27" fmla="*/ 0 h 79"/>
                    <a:gd name="T28" fmla="*/ 2147483647 w 422"/>
                    <a:gd name="T29" fmla="*/ 0 h 79"/>
                    <a:gd name="T30" fmla="*/ 2147483647 w 422"/>
                    <a:gd name="T31" fmla="*/ 0 h 79"/>
                    <a:gd name="T32" fmla="*/ 2147483647 w 422"/>
                    <a:gd name="T33" fmla="*/ 0 h 79"/>
                    <a:gd name="T34" fmla="*/ 2147483647 w 422"/>
                    <a:gd name="T35" fmla="*/ 2147483647 h 79"/>
                    <a:gd name="T36" fmla="*/ 2147483647 w 422"/>
                    <a:gd name="T37" fmla="*/ 2147483647 h 79"/>
                    <a:gd name="T38" fmla="*/ 2147483647 w 422"/>
                    <a:gd name="T39" fmla="*/ 2147483647 h 79"/>
                    <a:gd name="T40" fmla="*/ 2147483647 w 422"/>
                    <a:gd name="T41" fmla="*/ 2147483647 h 79"/>
                    <a:gd name="T42" fmla="*/ 2147483647 w 422"/>
                    <a:gd name="T43" fmla="*/ 2147483647 h 79"/>
                    <a:gd name="T44" fmla="*/ 2147483647 w 422"/>
                    <a:gd name="T45" fmla="*/ 2147483647 h 79"/>
                    <a:gd name="T46" fmla="*/ 2147483647 w 422"/>
                    <a:gd name="T47" fmla="*/ 2147483647 h 79"/>
                    <a:gd name="T48" fmla="*/ 2147483647 w 422"/>
                    <a:gd name="T49" fmla="*/ 2147483647 h 79"/>
                    <a:gd name="T50" fmla="*/ 2147483647 w 422"/>
                    <a:gd name="T51" fmla="*/ 2147483647 h 79"/>
                    <a:gd name="T52" fmla="*/ 2147483647 w 422"/>
                    <a:gd name="T53" fmla="*/ 2147483647 h 79"/>
                    <a:gd name="T54" fmla="*/ 2147483647 w 422"/>
                    <a:gd name="T55" fmla="*/ 2147483647 h 79"/>
                    <a:gd name="T56" fmla="*/ 2147483647 w 422"/>
                    <a:gd name="T57" fmla="*/ 2147483647 h 79"/>
                    <a:gd name="T58" fmla="*/ 2147483647 w 422"/>
                    <a:gd name="T59" fmla="*/ 2147483647 h 79"/>
                    <a:gd name="T60" fmla="*/ 2147483647 w 422"/>
                    <a:gd name="T61" fmla="*/ 2147483647 h 79"/>
                    <a:gd name="T62" fmla="*/ 2147483647 w 422"/>
                    <a:gd name="T63" fmla="*/ 2147483647 h 79"/>
                    <a:gd name="T64" fmla="*/ 2147483647 w 422"/>
                    <a:gd name="T65" fmla="*/ 2147483647 h 79"/>
                    <a:gd name="T66" fmla="*/ 2147483647 w 422"/>
                    <a:gd name="T67" fmla="*/ 2147483647 h 79"/>
                    <a:gd name="T68" fmla="*/ 2147483647 w 422"/>
                    <a:gd name="T69" fmla="*/ 2147483647 h 79"/>
                    <a:gd name="T70" fmla="*/ 2147483647 w 422"/>
                    <a:gd name="T71" fmla="*/ 2147483647 h 79"/>
                    <a:gd name="T72" fmla="*/ 0 w 422"/>
                    <a:gd name="T73" fmla="*/ 2147483647 h 79"/>
                    <a:gd name="T74" fmla="*/ 0 w 422"/>
                    <a:gd name="T75" fmla="*/ 2147483647 h 79"/>
                    <a:gd name="T76" fmla="*/ 0 w 422"/>
                    <a:gd name="T77" fmla="*/ 2147483647 h 79"/>
                    <a:gd name="T78" fmla="*/ 0 w 422"/>
                    <a:gd name="T79" fmla="*/ 2147483647 h 79"/>
                    <a:gd name="T80" fmla="*/ 0 w 422"/>
                    <a:gd name="T81" fmla="*/ 0 h 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422"/>
                    <a:gd name="T124" fmla="*/ 0 h 79"/>
                    <a:gd name="T125" fmla="*/ 422 w 422"/>
                    <a:gd name="T126" fmla="*/ 79 h 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422" h="79">
                      <a:moveTo>
                        <a:pt x="0" y="0"/>
                      </a:moveTo>
                      <a:lnTo>
                        <a:pt x="27" y="0"/>
                      </a:lnTo>
                      <a:lnTo>
                        <a:pt x="53" y="0"/>
                      </a:lnTo>
                      <a:lnTo>
                        <a:pt x="80" y="0"/>
                      </a:lnTo>
                      <a:lnTo>
                        <a:pt x="106" y="0"/>
                      </a:lnTo>
                      <a:lnTo>
                        <a:pt x="131" y="0"/>
                      </a:lnTo>
                      <a:lnTo>
                        <a:pt x="158" y="0"/>
                      </a:lnTo>
                      <a:lnTo>
                        <a:pt x="184" y="0"/>
                      </a:lnTo>
                      <a:lnTo>
                        <a:pt x="211" y="0"/>
                      </a:lnTo>
                      <a:lnTo>
                        <a:pt x="237" y="0"/>
                      </a:lnTo>
                      <a:lnTo>
                        <a:pt x="264" y="0"/>
                      </a:lnTo>
                      <a:lnTo>
                        <a:pt x="290" y="0"/>
                      </a:lnTo>
                      <a:lnTo>
                        <a:pt x="317" y="0"/>
                      </a:lnTo>
                      <a:lnTo>
                        <a:pt x="342" y="0"/>
                      </a:lnTo>
                      <a:lnTo>
                        <a:pt x="369" y="0"/>
                      </a:lnTo>
                      <a:lnTo>
                        <a:pt x="395" y="0"/>
                      </a:lnTo>
                      <a:lnTo>
                        <a:pt x="422" y="0"/>
                      </a:lnTo>
                      <a:lnTo>
                        <a:pt x="422" y="19"/>
                      </a:lnTo>
                      <a:lnTo>
                        <a:pt x="422" y="39"/>
                      </a:lnTo>
                      <a:lnTo>
                        <a:pt x="422" y="59"/>
                      </a:lnTo>
                      <a:lnTo>
                        <a:pt x="422" y="79"/>
                      </a:lnTo>
                      <a:lnTo>
                        <a:pt x="395" y="79"/>
                      </a:lnTo>
                      <a:lnTo>
                        <a:pt x="369" y="79"/>
                      </a:lnTo>
                      <a:lnTo>
                        <a:pt x="342" y="79"/>
                      </a:lnTo>
                      <a:lnTo>
                        <a:pt x="317" y="79"/>
                      </a:lnTo>
                      <a:lnTo>
                        <a:pt x="290" y="79"/>
                      </a:lnTo>
                      <a:lnTo>
                        <a:pt x="264" y="79"/>
                      </a:lnTo>
                      <a:lnTo>
                        <a:pt x="237" y="79"/>
                      </a:lnTo>
                      <a:lnTo>
                        <a:pt x="211" y="79"/>
                      </a:lnTo>
                      <a:lnTo>
                        <a:pt x="184" y="79"/>
                      </a:lnTo>
                      <a:lnTo>
                        <a:pt x="158" y="79"/>
                      </a:lnTo>
                      <a:lnTo>
                        <a:pt x="131" y="79"/>
                      </a:lnTo>
                      <a:lnTo>
                        <a:pt x="106" y="79"/>
                      </a:lnTo>
                      <a:lnTo>
                        <a:pt x="80" y="79"/>
                      </a:lnTo>
                      <a:lnTo>
                        <a:pt x="53" y="79"/>
                      </a:lnTo>
                      <a:lnTo>
                        <a:pt x="27" y="79"/>
                      </a:lnTo>
                      <a:lnTo>
                        <a:pt x="0" y="79"/>
                      </a:lnTo>
                      <a:lnTo>
                        <a:pt x="0" y="59"/>
                      </a:lnTo>
                      <a:lnTo>
                        <a:pt x="0" y="39"/>
                      </a:lnTo>
                      <a:lnTo>
                        <a:pt x="0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53D0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26" name="Freeform 73"/>
                <p:cNvSpPr>
                  <a:spLocks/>
                </p:cNvSpPr>
                <p:nvPr/>
              </p:nvSpPr>
              <p:spPr bwMode="auto">
                <a:xfrm>
                  <a:off x="4267201" y="7121525"/>
                  <a:ext cx="287338" cy="63500"/>
                </a:xfrm>
                <a:custGeom>
                  <a:avLst/>
                  <a:gdLst>
                    <a:gd name="T0" fmla="*/ 0 w 360"/>
                    <a:gd name="T1" fmla="*/ 0 h 79"/>
                    <a:gd name="T2" fmla="*/ 2147483647 w 360"/>
                    <a:gd name="T3" fmla="*/ 0 h 79"/>
                    <a:gd name="T4" fmla="*/ 2147483647 w 360"/>
                    <a:gd name="T5" fmla="*/ 0 h 79"/>
                    <a:gd name="T6" fmla="*/ 2147483647 w 360"/>
                    <a:gd name="T7" fmla="*/ 0 h 79"/>
                    <a:gd name="T8" fmla="*/ 2147483647 w 360"/>
                    <a:gd name="T9" fmla="*/ 0 h 79"/>
                    <a:gd name="T10" fmla="*/ 2147483647 w 360"/>
                    <a:gd name="T11" fmla="*/ 0 h 79"/>
                    <a:gd name="T12" fmla="*/ 2147483647 w 360"/>
                    <a:gd name="T13" fmla="*/ 0 h 79"/>
                    <a:gd name="T14" fmla="*/ 2147483647 w 360"/>
                    <a:gd name="T15" fmla="*/ 0 h 79"/>
                    <a:gd name="T16" fmla="*/ 2147483647 w 360"/>
                    <a:gd name="T17" fmla="*/ 0 h 79"/>
                    <a:gd name="T18" fmla="*/ 2147483647 w 360"/>
                    <a:gd name="T19" fmla="*/ 0 h 79"/>
                    <a:gd name="T20" fmla="*/ 2147483647 w 360"/>
                    <a:gd name="T21" fmla="*/ 0 h 79"/>
                    <a:gd name="T22" fmla="*/ 2147483647 w 360"/>
                    <a:gd name="T23" fmla="*/ 0 h 79"/>
                    <a:gd name="T24" fmla="*/ 2147483647 w 360"/>
                    <a:gd name="T25" fmla="*/ 0 h 79"/>
                    <a:gd name="T26" fmla="*/ 2147483647 w 360"/>
                    <a:gd name="T27" fmla="*/ 0 h 79"/>
                    <a:gd name="T28" fmla="*/ 2147483647 w 360"/>
                    <a:gd name="T29" fmla="*/ 0 h 79"/>
                    <a:gd name="T30" fmla="*/ 2147483647 w 360"/>
                    <a:gd name="T31" fmla="*/ 0 h 79"/>
                    <a:gd name="T32" fmla="*/ 2147483647 w 360"/>
                    <a:gd name="T33" fmla="*/ 0 h 79"/>
                    <a:gd name="T34" fmla="*/ 2147483647 w 360"/>
                    <a:gd name="T35" fmla="*/ 2147483647 h 79"/>
                    <a:gd name="T36" fmla="*/ 2147483647 w 360"/>
                    <a:gd name="T37" fmla="*/ 2147483647 h 79"/>
                    <a:gd name="T38" fmla="*/ 2147483647 w 360"/>
                    <a:gd name="T39" fmla="*/ 2147483647 h 79"/>
                    <a:gd name="T40" fmla="*/ 2147483647 w 360"/>
                    <a:gd name="T41" fmla="*/ 2147483647 h 79"/>
                    <a:gd name="T42" fmla="*/ 2147483647 w 360"/>
                    <a:gd name="T43" fmla="*/ 2147483647 h 79"/>
                    <a:gd name="T44" fmla="*/ 2147483647 w 360"/>
                    <a:gd name="T45" fmla="*/ 2147483647 h 79"/>
                    <a:gd name="T46" fmla="*/ 2147483647 w 360"/>
                    <a:gd name="T47" fmla="*/ 2147483647 h 79"/>
                    <a:gd name="T48" fmla="*/ 2147483647 w 360"/>
                    <a:gd name="T49" fmla="*/ 2147483647 h 79"/>
                    <a:gd name="T50" fmla="*/ 2147483647 w 360"/>
                    <a:gd name="T51" fmla="*/ 2147483647 h 79"/>
                    <a:gd name="T52" fmla="*/ 2147483647 w 360"/>
                    <a:gd name="T53" fmla="*/ 2147483647 h 79"/>
                    <a:gd name="T54" fmla="*/ 2147483647 w 360"/>
                    <a:gd name="T55" fmla="*/ 2147483647 h 79"/>
                    <a:gd name="T56" fmla="*/ 2147483647 w 360"/>
                    <a:gd name="T57" fmla="*/ 2147483647 h 79"/>
                    <a:gd name="T58" fmla="*/ 2147483647 w 360"/>
                    <a:gd name="T59" fmla="*/ 2147483647 h 79"/>
                    <a:gd name="T60" fmla="*/ 2147483647 w 360"/>
                    <a:gd name="T61" fmla="*/ 2147483647 h 79"/>
                    <a:gd name="T62" fmla="*/ 2147483647 w 360"/>
                    <a:gd name="T63" fmla="*/ 2147483647 h 79"/>
                    <a:gd name="T64" fmla="*/ 2147483647 w 360"/>
                    <a:gd name="T65" fmla="*/ 2147483647 h 79"/>
                    <a:gd name="T66" fmla="*/ 2147483647 w 360"/>
                    <a:gd name="T67" fmla="*/ 2147483647 h 79"/>
                    <a:gd name="T68" fmla="*/ 2147483647 w 360"/>
                    <a:gd name="T69" fmla="*/ 2147483647 h 79"/>
                    <a:gd name="T70" fmla="*/ 2147483647 w 360"/>
                    <a:gd name="T71" fmla="*/ 2147483647 h 79"/>
                    <a:gd name="T72" fmla="*/ 0 w 360"/>
                    <a:gd name="T73" fmla="*/ 2147483647 h 79"/>
                    <a:gd name="T74" fmla="*/ 0 w 360"/>
                    <a:gd name="T75" fmla="*/ 2147483647 h 79"/>
                    <a:gd name="T76" fmla="*/ 0 w 360"/>
                    <a:gd name="T77" fmla="*/ 2147483647 h 79"/>
                    <a:gd name="T78" fmla="*/ 0 w 360"/>
                    <a:gd name="T79" fmla="*/ 2147483647 h 79"/>
                    <a:gd name="T80" fmla="*/ 0 w 360"/>
                    <a:gd name="T81" fmla="*/ 0 h 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360"/>
                    <a:gd name="T124" fmla="*/ 0 h 79"/>
                    <a:gd name="T125" fmla="*/ 360 w 360"/>
                    <a:gd name="T126" fmla="*/ 79 h 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360" h="79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45" y="0"/>
                      </a:lnTo>
                      <a:lnTo>
                        <a:pt x="68" y="0"/>
                      </a:lnTo>
                      <a:lnTo>
                        <a:pt x="89" y="0"/>
                      </a:lnTo>
                      <a:lnTo>
                        <a:pt x="112" y="0"/>
                      </a:lnTo>
                      <a:lnTo>
                        <a:pt x="134" y="0"/>
                      </a:lnTo>
                      <a:lnTo>
                        <a:pt x="157" y="0"/>
                      </a:lnTo>
                      <a:lnTo>
                        <a:pt x="180" y="0"/>
                      </a:lnTo>
                      <a:lnTo>
                        <a:pt x="202" y="0"/>
                      </a:lnTo>
                      <a:lnTo>
                        <a:pt x="225" y="0"/>
                      </a:lnTo>
                      <a:lnTo>
                        <a:pt x="247" y="0"/>
                      </a:lnTo>
                      <a:lnTo>
                        <a:pt x="270" y="0"/>
                      </a:lnTo>
                      <a:lnTo>
                        <a:pt x="292" y="0"/>
                      </a:lnTo>
                      <a:lnTo>
                        <a:pt x="315" y="0"/>
                      </a:lnTo>
                      <a:lnTo>
                        <a:pt x="337" y="0"/>
                      </a:lnTo>
                      <a:lnTo>
                        <a:pt x="360" y="0"/>
                      </a:lnTo>
                      <a:lnTo>
                        <a:pt x="360" y="19"/>
                      </a:lnTo>
                      <a:lnTo>
                        <a:pt x="360" y="39"/>
                      </a:lnTo>
                      <a:lnTo>
                        <a:pt x="360" y="59"/>
                      </a:lnTo>
                      <a:lnTo>
                        <a:pt x="360" y="79"/>
                      </a:lnTo>
                      <a:lnTo>
                        <a:pt x="337" y="79"/>
                      </a:lnTo>
                      <a:lnTo>
                        <a:pt x="315" y="79"/>
                      </a:lnTo>
                      <a:lnTo>
                        <a:pt x="292" y="79"/>
                      </a:lnTo>
                      <a:lnTo>
                        <a:pt x="270" y="79"/>
                      </a:lnTo>
                      <a:lnTo>
                        <a:pt x="247" y="79"/>
                      </a:lnTo>
                      <a:lnTo>
                        <a:pt x="225" y="79"/>
                      </a:lnTo>
                      <a:lnTo>
                        <a:pt x="202" y="79"/>
                      </a:lnTo>
                      <a:lnTo>
                        <a:pt x="180" y="79"/>
                      </a:lnTo>
                      <a:lnTo>
                        <a:pt x="157" y="79"/>
                      </a:lnTo>
                      <a:lnTo>
                        <a:pt x="134" y="79"/>
                      </a:lnTo>
                      <a:lnTo>
                        <a:pt x="112" y="79"/>
                      </a:lnTo>
                      <a:lnTo>
                        <a:pt x="89" y="79"/>
                      </a:lnTo>
                      <a:lnTo>
                        <a:pt x="68" y="79"/>
                      </a:lnTo>
                      <a:lnTo>
                        <a:pt x="45" y="79"/>
                      </a:lnTo>
                      <a:lnTo>
                        <a:pt x="23" y="79"/>
                      </a:lnTo>
                      <a:lnTo>
                        <a:pt x="0" y="79"/>
                      </a:lnTo>
                      <a:lnTo>
                        <a:pt x="0" y="59"/>
                      </a:lnTo>
                      <a:lnTo>
                        <a:pt x="0" y="39"/>
                      </a:lnTo>
                      <a:lnTo>
                        <a:pt x="0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73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27" name="Freeform 74"/>
                <p:cNvSpPr>
                  <a:spLocks/>
                </p:cNvSpPr>
                <p:nvPr/>
              </p:nvSpPr>
              <p:spPr bwMode="auto">
                <a:xfrm>
                  <a:off x="4295776" y="7121525"/>
                  <a:ext cx="238125" cy="63500"/>
                </a:xfrm>
                <a:custGeom>
                  <a:avLst/>
                  <a:gdLst>
                    <a:gd name="T0" fmla="*/ 0 w 301"/>
                    <a:gd name="T1" fmla="*/ 0 h 79"/>
                    <a:gd name="T2" fmla="*/ 2147483647 w 301"/>
                    <a:gd name="T3" fmla="*/ 0 h 79"/>
                    <a:gd name="T4" fmla="*/ 2147483647 w 301"/>
                    <a:gd name="T5" fmla="*/ 0 h 79"/>
                    <a:gd name="T6" fmla="*/ 2147483647 w 301"/>
                    <a:gd name="T7" fmla="*/ 0 h 79"/>
                    <a:gd name="T8" fmla="*/ 2147483647 w 301"/>
                    <a:gd name="T9" fmla="*/ 0 h 79"/>
                    <a:gd name="T10" fmla="*/ 2147483647 w 301"/>
                    <a:gd name="T11" fmla="*/ 0 h 79"/>
                    <a:gd name="T12" fmla="*/ 2147483647 w 301"/>
                    <a:gd name="T13" fmla="*/ 0 h 79"/>
                    <a:gd name="T14" fmla="*/ 2147483647 w 301"/>
                    <a:gd name="T15" fmla="*/ 0 h 79"/>
                    <a:gd name="T16" fmla="*/ 2147483647 w 301"/>
                    <a:gd name="T17" fmla="*/ 0 h 79"/>
                    <a:gd name="T18" fmla="*/ 2147483647 w 301"/>
                    <a:gd name="T19" fmla="*/ 0 h 79"/>
                    <a:gd name="T20" fmla="*/ 2147483647 w 301"/>
                    <a:gd name="T21" fmla="*/ 0 h 79"/>
                    <a:gd name="T22" fmla="*/ 2147483647 w 301"/>
                    <a:gd name="T23" fmla="*/ 0 h 79"/>
                    <a:gd name="T24" fmla="*/ 2147483647 w 301"/>
                    <a:gd name="T25" fmla="*/ 0 h 79"/>
                    <a:gd name="T26" fmla="*/ 2147483647 w 301"/>
                    <a:gd name="T27" fmla="*/ 0 h 79"/>
                    <a:gd name="T28" fmla="*/ 2147483647 w 301"/>
                    <a:gd name="T29" fmla="*/ 0 h 79"/>
                    <a:gd name="T30" fmla="*/ 2147483647 w 301"/>
                    <a:gd name="T31" fmla="*/ 0 h 79"/>
                    <a:gd name="T32" fmla="*/ 2147483647 w 301"/>
                    <a:gd name="T33" fmla="*/ 0 h 79"/>
                    <a:gd name="T34" fmla="*/ 2147483647 w 301"/>
                    <a:gd name="T35" fmla="*/ 2147483647 h 79"/>
                    <a:gd name="T36" fmla="*/ 2147483647 w 301"/>
                    <a:gd name="T37" fmla="*/ 2147483647 h 79"/>
                    <a:gd name="T38" fmla="*/ 2147483647 w 301"/>
                    <a:gd name="T39" fmla="*/ 2147483647 h 79"/>
                    <a:gd name="T40" fmla="*/ 2147483647 w 301"/>
                    <a:gd name="T41" fmla="*/ 2147483647 h 79"/>
                    <a:gd name="T42" fmla="*/ 2147483647 w 301"/>
                    <a:gd name="T43" fmla="*/ 2147483647 h 79"/>
                    <a:gd name="T44" fmla="*/ 2147483647 w 301"/>
                    <a:gd name="T45" fmla="*/ 2147483647 h 79"/>
                    <a:gd name="T46" fmla="*/ 2147483647 w 301"/>
                    <a:gd name="T47" fmla="*/ 2147483647 h 79"/>
                    <a:gd name="T48" fmla="*/ 2147483647 w 301"/>
                    <a:gd name="T49" fmla="*/ 2147483647 h 79"/>
                    <a:gd name="T50" fmla="*/ 2147483647 w 301"/>
                    <a:gd name="T51" fmla="*/ 2147483647 h 79"/>
                    <a:gd name="T52" fmla="*/ 2147483647 w 301"/>
                    <a:gd name="T53" fmla="*/ 2147483647 h 79"/>
                    <a:gd name="T54" fmla="*/ 2147483647 w 301"/>
                    <a:gd name="T55" fmla="*/ 2147483647 h 79"/>
                    <a:gd name="T56" fmla="*/ 2147483647 w 301"/>
                    <a:gd name="T57" fmla="*/ 2147483647 h 79"/>
                    <a:gd name="T58" fmla="*/ 2147483647 w 301"/>
                    <a:gd name="T59" fmla="*/ 2147483647 h 79"/>
                    <a:gd name="T60" fmla="*/ 2147483647 w 301"/>
                    <a:gd name="T61" fmla="*/ 2147483647 h 79"/>
                    <a:gd name="T62" fmla="*/ 2147483647 w 301"/>
                    <a:gd name="T63" fmla="*/ 2147483647 h 79"/>
                    <a:gd name="T64" fmla="*/ 2147483647 w 301"/>
                    <a:gd name="T65" fmla="*/ 2147483647 h 79"/>
                    <a:gd name="T66" fmla="*/ 2147483647 w 301"/>
                    <a:gd name="T67" fmla="*/ 2147483647 h 79"/>
                    <a:gd name="T68" fmla="*/ 2147483647 w 301"/>
                    <a:gd name="T69" fmla="*/ 2147483647 h 79"/>
                    <a:gd name="T70" fmla="*/ 2147483647 w 301"/>
                    <a:gd name="T71" fmla="*/ 2147483647 h 79"/>
                    <a:gd name="T72" fmla="*/ 0 w 301"/>
                    <a:gd name="T73" fmla="*/ 2147483647 h 79"/>
                    <a:gd name="T74" fmla="*/ 0 w 301"/>
                    <a:gd name="T75" fmla="*/ 2147483647 h 79"/>
                    <a:gd name="T76" fmla="*/ 0 w 301"/>
                    <a:gd name="T77" fmla="*/ 2147483647 h 79"/>
                    <a:gd name="T78" fmla="*/ 0 w 301"/>
                    <a:gd name="T79" fmla="*/ 2147483647 h 79"/>
                    <a:gd name="T80" fmla="*/ 0 w 301"/>
                    <a:gd name="T81" fmla="*/ 0 h 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301"/>
                    <a:gd name="T124" fmla="*/ 0 h 79"/>
                    <a:gd name="T125" fmla="*/ 301 w 301"/>
                    <a:gd name="T126" fmla="*/ 79 h 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301" h="79">
                      <a:moveTo>
                        <a:pt x="0" y="0"/>
                      </a:moveTo>
                      <a:lnTo>
                        <a:pt x="19" y="0"/>
                      </a:lnTo>
                      <a:lnTo>
                        <a:pt x="38" y="0"/>
                      </a:lnTo>
                      <a:lnTo>
                        <a:pt x="57" y="0"/>
                      </a:lnTo>
                      <a:lnTo>
                        <a:pt x="75" y="0"/>
                      </a:lnTo>
                      <a:lnTo>
                        <a:pt x="95" y="0"/>
                      </a:lnTo>
                      <a:lnTo>
                        <a:pt x="113" y="0"/>
                      </a:lnTo>
                      <a:lnTo>
                        <a:pt x="131" y="0"/>
                      </a:lnTo>
                      <a:lnTo>
                        <a:pt x="151" y="0"/>
                      </a:lnTo>
                      <a:lnTo>
                        <a:pt x="169" y="0"/>
                      </a:lnTo>
                      <a:lnTo>
                        <a:pt x="188" y="0"/>
                      </a:lnTo>
                      <a:lnTo>
                        <a:pt x="206" y="0"/>
                      </a:lnTo>
                      <a:lnTo>
                        <a:pt x="226" y="0"/>
                      </a:lnTo>
                      <a:lnTo>
                        <a:pt x="244" y="0"/>
                      </a:lnTo>
                      <a:lnTo>
                        <a:pt x="263" y="0"/>
                      </a:lnTo>
                      <a:lnTo>
                        <a:pt x="282" y="0"/>
                      </a:lnTo>
                      <a:lnTo>
                        <a:pt x="301" y="0"/>
                      </a:lnTo>
                      <a:lnTo>
                        <a:pt x="301" y="19"/>
                      </a:lnTo>
                      <a:lnTo>
                        <a:pt x="301" y="39"/>
                      </a:lnTo>
                      <a:lnTo>
                        <a:pt x="301" y="59"/>
                      </a:lnTo>
                      <a:lnTo>
                        <a:pt x="301" y="79"/>
                      </a:lnTo>
                      <a:lnTo>
                        <a:pt x="282" y="79"/>
                      </a:lnTo>
                      <a:lnTo>
                        <a:pt x="263" y="79"/>
                      </a:lnTo>
                      <a:lnTo>
                        <a:pt x="244" y="79"/>
                      </a:lnTo>
                      <a:lnTo>
                        <a:pt x="226" y="79"/>
                      </a:lnTo>
                      <a:lnTo>
                        <a:pt x="206" y="79"/>
                      </a:lnTo>
                      <a:lnTo>
                        <a:pt x="188" y="79"/>
                      </a:lnTo>
                      <a:lnTo>
                        <a:pt x="169" y="79"/>
                      </a:lnTo>
                      <a:lnTo>
                        <a:pt x="151" y="79"/>
                      </a:lnTo>
                      <a:lnTo>
                        <a:pt x="131" y="79"/>
                      </a:lnTo>
                      <a:lnTo>
                        <a:pt x="113" y="79"/>
                      </a:lnTo>
                      <a:lnTo>
                        <a:pt x="95" y="79"/>
                      </a:lnTo>
                      <a:lnTo>
                        <a:pt x="75" y="79"/>
                      </a:lnTo>
                      <a:lnTo>
                        <a:pt x="57" y="79"/>
                      </a:lnTo>
                      <a:lnTo>
                        <a:pt x="38" y="79"/>
                      </a:lnTo>
                      <a:lnTo>
                        <a:pt x="19" y="79"/>
                      </a:lnTo>
                      <a:lnTo>
                        <a:pt x="0" y="79"/>
                      </a:lnTo>
                      <a:lnTo>
                        <a:pt x="0" y="59"/>
                      </a:lnTo>
                      <a:lnTo>
                        <a:pt x="0" y="39"/>
                      </a:lnTo>
                      <a:lnTo>
                        <a:pt x="0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93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28" name="Freeform 75"/>
                <p:cNvSpPr>
                  <a:spLocks/>
                </p:cNvSpPr>
                <p:nvPr/>
              </p:nvSpPr>
              <p:spPr bwMode="auto">
                <a:xfrm>
                  <a:off x="4322763" y="7121525"/>
                  <a:ext cx="190500" cy="63500"/>
                </a:xfrm>
                <a:custGeom>
                  <a:avLst/>
                  <a:gdLst>
                    <a:gd name="T0" fmla="*/ 0 w 239"/>
                    <a:gd name="T1" fmla="*/ 0 h 79"/>
                    <a:gd name="T2" fmla="*/ 2147483647 w 239"/>
                    <a:gd name="T3" fmla="*/ 0 h 79"/>
                    <a:gd name="T4" fmla="*/ 2147483647 w 239"/>
                    <a:gd name="T5" fmla="*/ 0 h 79"/>
                    <a:gd name="T6" fmla="*/ 2147483647 w 239"/>
                    <a:gd name="T7" fmla="*/ 0 h 79"/>
                    <a:gd name="T8" fmla="*/ 2147483647 w 239"/>
                    <a:gd name="T9" fmla="*/ 0 h 79"/>
                    <a:gd name="T10" fmla="*/ 2147483647 w 239"/>
                    <a:gd name="T11" fmla="*/ 0 h 79"/>
                    <a:gd name="T12" fmla="*/ 2147483647 w 239"/>
                    <a:gd name="T13" fmla="*/ 0 h 79"/>
                    <a:gd name="T14" fmla="*/ 2147483647 w 239"/>
                    <a:gd name="T15" fmla="*/ 0 h 79"/>
                    <a:gd name="T16" fmla="*/ 2147483647 w 239"/>
                    <a:gd name="T17" fmla="*/ 0 h 79"/>
                    <a:gd name="T18" fmla="*/ 2147483647 w 239"/>
                    <a:gd name="T19" fmla="*/ 0 h 79"/>
                    <a:gd name="T20" fmla="*/ 2147483647 w 239"/>
                    <a:gd name="T21" fmla="*/ 0 h 79"/>
                    <a:gd name="T22" fmla="*/ 2147483647 w 239"/>
                    <a:gd name="T23" fmla="*/ 0 h 79"/>
                    <a:gd name="T24" fmla="*/ 2147483647 w 239"/>
                    <a:gd name="T25" fmla="*/ 0 h 79"/>
                    <a:gd name="T26" fmla="*/ 2147483647 w 239"/>
                    <a:gd name="T27" fmla="*/ 0 h 79"/>
                    <a:gd name="T28" fmla="*/ 2147483647 w 239"/>
                    <a:gd name="T29" fmla="*/ 0 h 79"/>
                    <a:gd name="T30" fmla="*/ 2147483647 w 239"/>
                    <a:gd name="T31" fmla="*/ 0 h 79"/>
                    <a:gd name="T32" fmla="*/ 2147483647 w 239"/>
                    <a:gd name="T33" fmla="*/ 0 h 79"/>
                    <a:gd name="T34" fmla="*/ 2147483647 w 239"/>
                    <a:gd name="T35" fmla="*/ 2147483647 h 79"/>
                    <a:gd name="T36" fmla="*/ 2147483647 w 239"/>
                    <a:gd name="T37" fmla="*/ 2147483647 h 79"/>
                    <a:gd name="T38" fmla="*/ 2147483647 w 239"/>
                    <a:gd name="T39" fmla="*/ 2147483647 h 79"/>
                    <a:gd name="T40" fmla="*/ 2147483647 w 239"/>
                    <a:gd name="T41" fmla="*/ 2147483647 h 79"/>
                    <a:gd name="T42" fmla="*/ 2147483647 w 239"/>
                    <a:gd name="T43" fmla="*/ 2147483647 h 79"/>
                    <a:gd name="T44" fmla="*/ 2147483647 w 239"/>
                    <a:gd name="T45" fmla="*/ 2147483647 h 79"/>
                    <a:gd name="T46" fmla="*/ 2147483647 w 239"/>
                    <a:gd name="T47" fmla="*/ 2147483647 h 79"/>
                    <a:gd name="T48" fmla="*/ 2147483647 w 239"/>
                    <a:gd name="T49" fmla="*/ 2147483647 h 79"/>
                    <a:gd name="T50" fmla="*/ 2147483647 w 239"/>
                    <a:gd name="T51" fmla="*/ 2147483647 h 79"/>
                    <a:gd name="T52" fmla="*/ 2147483647 w 239"/>
                    <a:gd name="T53" fmla="*/ 2147483647 h 79"/>
                    <a:gd name="T54" fmla="*/ 2147483647 w 239"/>
                    <a:gd name="T55" fmla="*/ 2147483647 h 79"/>
                    <a:gd name="T56" fmla="*/ 2147483647 w 239"/>
                    <a:gd name="T57" fmla="*/ 2147483647 h 79"/>
                    <a:gd name="T58" fmla="*/ 2147483647 w 239"/>
                    <a:gd name="T59" fmla="*/ 2147483647 h 79"/>
                    <a:gd name="T60" fmla="*/ 2147483647 w 239"/>
                    <a:gd name="T61" fmla="*/ 2147483647 h 79"/>
                    <a:gd name="T62" fmla="*/ 2147483647 w 239"/>
                    <a:gd name="T63" fmla="*/ 2147483647 h 79"/>
                    <a:gd name="T64" fmla="*/ 2147483647 w 239"/>
                    <a:gd name="T65" fmla="*/ 2147483647 h 79"/>
                    <a:gd name="T66" fmla="*/ 2147483647 w 239"/>
                    <a:gd name="T67" fmla="*/ 2147483647 h 79"/>
                    <a:gd name="T68" fmla="*/ 2147483647 w 239"/>
                    <a:gd name="T69" fmla="*/ 2147483647 h 79"/>
                    <a:gd name="T70" fmla="*/ 2147483647 w 239"/>
                    <a:gd name="T71" fmla="*/ 2147483647 h 79"/>
                    <a:gd name="T72" fmla="*/ 0 w 239"/>
                    <a:gd name="T73" fmla="*/ 2147483647 h 79"/>
                    <a:gd name="T74" fmla="*/ 0 w 239"/>
                    <a:gd name="T75" fmla="*/ 2147483647 h 79"/>
                    <a:gd name="T76" fmla="*/ 0 w 239"/>
                    <a:gd name="T77" fmla="*/ 2147483647 h 79"/>
                    <a:gd name="T78" fmla="*/ 0 w 239"/>
                    <a:gd name="T79" fmla="*/ 2147483647 h 79"/>
                    <a:gd name="T80" fmla="*/ 0 w 239"/>
                    <a:gd name="T81" fmla="*/ 0 h 7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239"/>
                    <a:gd name="T124" fmla="*/ 0 h 79"/>
                    <a:gd name="T125" fmla="*/ 239 w 239"/>
                    <a:gd name="T126" fmla="*/ 79 h 7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239" h="79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30" y="0"/>
                      </a:lnTo>
                      <a:lnTo>
                        <a:pt x="45" y="0"/>
                      </a:lnTo>
                      <a:lnTo>
                        <a:pt x="60" y="0"/>
                      </a:lnTo>
                      <a:lnTo>
                        <a:pt x="75" y="0"/>
                      </a:lnTo>
                      <a:lnTo>
                        <a:pt x="90" y="0"/>
                      </a:lnTo>
                      <a:lnTo>
                        <a:pt x="105" y="0"/>
                      </a:lnTo>
                      <a:lnTo>
                        <a:pt x="120" y="0"/>
                      </a:lnTo>
                      <a:lnTo>
                        <a:pt x="134" y="0"/>
                      </a:lnTo>
                      <a:lnTo>
                        <a:pt x="149" y="0"/>
                      </a:lnTo>
                      <a:lnTo>
                        <a:pt x="164" y="0"/>
                      </a:lnTo>
                      <a:lnTo>
                        <a:pt x="179" y="0"/>
                      </a:lnTo>
                      <a:lnTo>
                        <a:pt x="194" y="0"/>
                      </a:lnTo>
                      <a:lnTo>
                        <a:pt x="209" y="0"/>
                      </a:lnTo>
                      <a:lnTo>
                        <a:pt x="224" y="0"/>
                      </a:lnTo>
                      <a:lnTo>
                        <a:pt x="239" y="0"/>
                      </a:lnTo>
                      <a:lnTo>
                        <a:pt x="239" y="19"/>
                      </a:lnTo>
                      <a:lnTo>
                        <a:pt x="239" y="39"/>
                      </a:lnTo>
                      <a:lnTo>
                        <a:pt x="239" y="59"/>
                      </a:lnTo>
                      <a:lnTo>
                        <a:pt x="239" y="79"/>
                      </a:lnTo>
                      <a:lnTo>
                        <a:pt x="224" y="79"/>
                      </a:lnTo>
                      <a:lnTo>
                        <a:pt x="209" y="79"/>
                      </a:lnTo>
                      <a:lnTo>
                        <a:pt x="194" y="79"/>
                      </a:lnTo>
                      <a:lnTo>
                        <a:pt x="179" y="79"/>
                      </a:lnTo>
                      <a:lnTo>
                        <a:pt x="164" y="79"/>
                      </a:lnTo>
                      <a:lnTo>
                        <a:pt x="149" y="79"/>
                      </a:lnTo>
                      <a:lnTo>
                        <a:pt x="134" y="79"/>
                      </a:lnTo>
                      <a:lnTo>
                        <a:pt x="120" y="79"/>
                      </a:lnTo>
                      <a:lnTo>
                        <a:pt x="105" y="79"/>
                      </a:lnTo>
                      <a:lnTo>
                        <a:pt x="90" y="79"/>
                      </a:lnTo>
                      <a:lnTo>
                        <a:pt x="75" y="79"/>
                      </a:lnTo>
                      <a:lnTo>
                        <a:pt x="60" y="79"/>
                      </a:lnTo>
                      <a:lnTo>
                        <a:pt x="45" y="79"/>
                      </a:lnTo>
                      <a:lnTo>
                        <a:pt x="30" y="79"/>
                      </a:lnTo>
                      <a:lnTo>
                        <a:pt x="15" y="79"/>
                      </a:lnTo>
                      <a:lnTo>
                        <a:pt x="0" y="79"/>
                      </a:lnTo>
                      <a:lnTo>
                        <a:pt x="0" y="59"/>
                      </a:lnTo>
                      <a:lnTo>
                        <a:pt x="0" y="39"/>
                      </a:lnTo>
                      <a:lnTo>
                        <a:pt x="0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84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29" name="Freeform 76"/>
                <p:cNvSpPr>
                  <a:spLocks/>
                </p:cNvSpPr>
                <p:nvPr/>
              </p:nvSpPr>
              <p:spPr bwMode="auto">
                <a:xfrm>
                  <a:off x="4349751" y="7121525"/>
                  <a:ext cx="142875" cy="63500"/>
                </a:xfrm>
                <a:custGeom>
                  <a:avLst/>
                  <a:gdLst>
                    <a:gd name="T0" fmla="*/ 0 w 180"/>
                    <a:gd name="T1" fmla="*/ 0 h 79"/>
                    <a:gd name="T2" fmla="*/ 2147483647 w 180"/>
                    <a:gd name="T3" fmla="*/ 0 h 79"/>
                    <a:gd name="T4" fmla="*/ 2147483647 w 180"/>
                    <a:gd name="T5" fmla="*/ 0 h 79"/>
                    <a:gd name="T6" fmla="*/ 2147483647 w 180"/>
                    <a:gd name="T7" fmla="*/ 0 h 79"/>
                    <a:gd name="T8" fmla="*/ 2147483647 w 180"/>
                    <a:gd name="T9" fmla="*/ 0 h 79"/>
                    <a:gd name="T10" fmla="*/ 2147483647 w 180"/>
                    <a:gd name="T11" fmla="*/ 0 h 79"/>
                    <a:gd name="T12" fmla="*/ 2147483647 w 180"/>
                    <a:gd name="T13" fmla="*/ 0 h 79"/>
                    <a:gd name="T14" fmla="*/ 2147483647 w 180"/>
                    <a:gd name="T15" fmla="*/ 0 h 79"/>
                    <a:gd name="T16" fmla="*/ 2147483647 w 180"/>
                    <a:gd name="T17" fmla="*/ 0 h 79"/>
                    <a:gd name="T18" fmla="*/ 2147483647 w 180"/>
                    <a:gd name="T19" fmla="*/ 2147483647 h 79"/>
                    <a:gd name="T20" fmla="*/ 2147483647 w 180"/>
                    <a:gd name="T21" fmla="*/ 2147483647 h 79"/>
                    <a:gd name="T22" fmla="*/ 2147483647 w 180"/>
                    <a:gd name="T23" fmla="*/ 2147483647 h 79"/>
                    <a:gd name="T24" fmla="*/ 2147483647 w 180"/>
                    <a:gd name="T25" fmla="*/ 2147483647 h 79"/>
                    <a:gd name="T26" fmla="*/ 2147483647 w 180"/>
                    <a:gd name="T27" fmla="*/ 2147483647 h 79"/>
                    <a:gd name="T28" fmla="*/ 2147483647 w 180"/>
                    <a:gd name="T29" fmla="*/ 2147483647 h 79"/>
                    <a:gd name="T30" fmla="*/ 2147483647 w 180"/>
                    <a:gd name="T31" fmla="*/ 2147483647 h 79"/>
                    <a:gd name="T32" fmla="*/ 2147483647 w 180"/>
                    <a:gd name="T33" fmla="*/ 2147483647 h 79"/>
                    <a:gd name="T34" fmla="*/ 2147483647 w 180"/>
                    <a:gd name="T35" fmla="*/ 2147483647 h 79"/>
                    <a:gd name="T36" fmla="*/ 2147483647 w 180"/>
                    <a:gd name="T37" fmla="*/ 2147483647 h 79"/>
                    <a:gd name="T38" fmla="*/ 2147483647 w 180"/>
                    <a:gd name="T39" fmla="*/ 2147483647 h 79"/>
                    <a:gd name="T40" fmla="*/ 0 w 180"/>
                    <a:gd name="T41" fmla="*/ 2147483647 h 79"/>
                    <a:gd name="T42" fmla="*/ 0 w 180"/>
                    <a:gd name="T43" fmla="*/ 2147483647 h 79"/>
                    <a:gd name="T44" fmla="*/ 0 w 180"/>
                    <a:gd name="T45" fmla="*/ 2147483647 h 79"/>
                    <a:gd name="T46" fmla="*/ 0 w 180"/>
                    <a:gd name="T47" fmla="*/ 2147483647 h 79"/>
                    <a:gd name="T48" fmla="*/ 0 w 180"/>
                    <a:gd name="T49" fmla="*/ 0 h 79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80"/>
                    <a:gd name="T76" fmla="*/ 0 h 79"/>
                    <a:gd name="T77" fmla="*/ 180 w 180"/>
                    <a:gd name="T78" fmla="*/ 79 h 79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80" h="79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45" y="0"/>
                      </a:lnTo>
                      <a:lnTo>
                        <a:pt x="68" y="0"/>
                      </a:lnTo>
                      <a:lnTo>
                        <a:pt x="90" y="0"/>
                      </a:lnTo>
                      <a:lnTo>
                        <a:pt x="113" y="0"/>
                      </a:lnTo>
                      <a:lnTo>
                        <a:pt x="135" y="0"/>
                      </a:lnTo>
                      <a:lnTo>
                        <a:pt x="158" y="0"/>
                      </a:lnTo>
                      <a:lnTo>
                        <a:pt x="180" y="0"/>
                      </a:lnTo>
                      <a:lnTo>
                        <a:pt x="180" y="19"/>
                      </a:lnTo>
                      <a:lnTo>
                        <a:pt x="180" y="39"/>
                      </a:lnTo>
                      <a:lnTo>
                        <a:pt x="180" y="59"/>
                      </a:lnTo>
                      <a:lnTo>
                        <a:pt x="180" y="79"/>
                      </a:lnTo>
                      <a:lnTo>
                        <a:pt x="158" y="79"/>
                      </a:lnTo>
                      <a:lnTo>
                        <a:pt x="135" y="79"/>
                      </a:lnTo>
                      <a:lnTo>
                        <a:pt x="113" y="79"/>
                      </a:lnTo>
                      <a:lnTo>
                        <a:pt x="90" y="79"/>
                      </a:lnTo>
                      <a:lnTo>
                        <a:pt x="68" y="79"/>
                      </a:lnTo>
                      <a:lnTo>
                        <a:pt x="45" y="79"/>
                      </a:lnTo>
                      <a:lnTo>
                        <a:pt x="23" y="79"/>
                      </a:lnTo>
                      <a:lnTo>
                        <a:pt x="0" y="79"/>
                      </a:lnTo>
                      <a:lnTo>
                        <a:pt x="0" y="59"/>
                      </a:lnTo>
                      <a:lnTo>
                        <a:pt x="0" y="39"/>
                      </a:lnTo>
                      <a:lnTo>
                        <a:pt x="0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C4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30" name="Rectangle 77"/>
                <p:cNvSpPr>
                  <a:spLocks noChangeArrowheads="1"/>
                </p:cNvSpPr>
                <p:nvPr/>
              </p:nvSpPr>
              <p:spPr bwMode="auto">
                <a:xfrm>
                  <a:off x="4378326" y="7121525"/>
                  <a:ext cx="93663" cy="63500"/>
                </a:xfrm>
                <a:prstGeom prst="rect">
                  <a:avLst/>
                </a:prstGeom>
                <a:solidFill>
                  <a:srgbClr val="8C44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</a:pPr>
                  <a:endParaRPr lang="da-DK"/>
                </a:p>
              </p:txBody>
            </p:sp>
            <p:sp>
              <p:nvSpPr>
                <p:cNvPr id="331" name="Freeform 78"/>
                <p:cNvSpPr>
                  <a:spLocks/>
                </p:cNvSpPr>
                <p:nvPr/>
              </p:nvSpPr>
              <p:spPr bwMode="auto">
                <a:xfrm>
                  <a:off x="3953598" y="6123818"/>
                  <a:ext cx="186772" cy="1043178"/>
                </a:xfrm>
                <a:custGeom>
                  <a:avLst/>
                  <a:gdLst/>
                  <a:ahLst/>
                  <a:cxnLst>
                    <a:cxn ang="0">
                      <a:pos x="181" y="63"/>
                    </a:cxn>
                    <a:cxn ang="0">
                      <a:pos x="109" y="63"/>
                    </a:cxn>
                    <a:cxn ang="0">
                      <a:pos x="109" y="8"/>
                    </a:cxn>
                    <a:cxn ang="0">
                      <a:pos x="23" y="0"/>
                    </a:cxn>
                    <a:cxn ang="0">
                      <a:pos x="10" y="107"/>
                    </a:cxn>
                    <a:cxn ang="0">
                      <a:pos x="3" y="238"/>
                    </a:cxn>
                    <a:cxn ang="0">
                      <a:pos x="0" y="391"/>
                    </a:cxn>
                    <a:cxn ang="0">
                      <a:pos x="0" y="559"/>
                    </a:cxn>
                    <a:cxn ang="0">
                      <a:pos x="2" y="736"/>
                    </a:cxn>
                    <a:cxn ang="0">
                      <a:pos x="6" y="918"/>
                    </a:cxn>
                    <a:cxn ang="0">
                      <a:pos x="10" y="1099"/>
                    </a:cxn>
                    <a:cxn ang="0">
                      <a:pos x="15" y="1274"/>
                    </a:cxn>
                    <a:cxn ang="0">
                      <a:pos x="54" y="1314"/>
                    </a:cxn>
                    <a:cxn ang="0">
                      <a:pos x="117" y="1298"/>
                    </a:cxn>
                    <a:cxn ang="0">
                      <a:pos x="117" y="1233"/>
                    </a:cxn>
                    <a:cxn ang="0">
                      <a:pos x="197" y="1242"/>
                    </a:cxn>
                    <a:cxn ang="0">
                      <a:pos x="229" y="63"/>
                    </a:cxn>
                    <a:cxn ang="0">
                      <a:pos x="181" y="63"/>
                    </a:cxn>
                  </a:cxnLst>
                  <a:rect l="0" t="0" r="r" b="b"/>
                  <a:pathLst>
                    <a:path w="229" h="1314">
                      <a:moveTo>
                        <a:pt x="181" y="63"/>
                      </a:moveTo>
                      <a:lnTo>
                        <a:pt x="109" y="63"/>
                      </a:lnTo>
                      <a:lnTo>
                        <a:pt x="109" y="8"/>
                      </a:lnTo>
                      <a:lnTo>
                        <a:pt x="23" y="0"/>
                      </a:lnTo>
                      <a:lnTo>
                        <a:pt x="10" y="107"/>
                      </a:lnTo>
                      <a:lnTo>
                        <a:pt x="3" y="238"/>
                      </a:lnTo>
                      <a:lnTo>
                        <a:pt x="0" y="391"/>
                      </a:lnTo>
                      <a:lnTo>
                        <a:pt x="0" y="559"/>
                      </a:lnTo>
                      <a:lnTo>
                        <a:pt x="2" y="736"/>
                      </a:lnTo>
                      <a:lnTo>
                        <a:pt x="6" y="918"/>
                      </a:lnTo>
                      <a:lnTo>
                        <a:pt x="10" y="1099"/>
                      </a:lnTo>
                      <a:lnTo>
                        <a:pt x="15" y="1274"/>
                      </a:lnTo>
                      <a:lnTo>
                        <a:pt x="54" y="1314"/>
                      </a:lnTo>
                      <a:lnTo>
                        <a:pt x="117" y="1298"/>
                      </a:lnTo>
                      <a:lnTo>
                        <a:pt x="117" y="1233"/>
                      </a:lnTo>
                      <a:lnTo>
                        <a:pt x="197" y="1242"/>
                      </a:lnTo>
                      <a:lnTo>
                        <a:pt x="229" y="63"/>
                      </a:lnTo>
                      <a:lnTo>
                        <a:pt x="181" y="6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32" name="Freeform 79"/>
                <p:cNvSpPr>
                  <a:spLocks/>
                </p:cNvSpPr>
                <p:nvPr/>
              </p:nvSpPr>
              <p:spPr bwMode="auto">
                <a:xfrm>
                  <a:off x="3986213" y="6178550"/>
                  <a:ext cx="163513" cy="923925"/>
                </a:xfrm>
                <a:custGeom>
                  <a:avLst/>
                  <a:gdLst>
                    <a:gd name="T0" fmla="*/ 2147483647 w 205"/>
                    <a:gd name="T1" fmla="*/ 0 h 1163"/>
                    <a:gd name="T2" fmla="*/ 2147483647 w 205"/>
                    <a:gd name="T3" fmla="*/ 0 h 1163"/>
                    <a:gd name="T4" fmla="*/ 2147483647 w 205"/>
                    <a:gd name="T5" fmla="*/ 2147483647 h 1163"/>
                    <a:gd name="T6" fmla="*/ 2147483647 w 205"/>
                    <a:gd name="T7" fmla="*/ 2147483647 h 1163"/>
                    <a:gd name="T8" fmla="*/ 0 w 205"/>
                    <a:gd name="T9" fmla="*/ 2147483647 h 1163"/>
                    <a:gd name="T10" fmla="*/ 2147483647 w 205"/>
                    <a:gd name="T11" fmla="*/ 2147483647 h 1163"/>
                    <a:gd name="T12" fmla="*/ 2147483647 w 205"/>
                    <a:gd name="T13" fmla="*/ 0 h 116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05"/>
                    <a:gd name="T22" fmla="*/ 0 h 1163"/>
                    <a:gd name="T23" fmla="*/ 205 w 205"/>
                    <a:gd name="T24" fmla="*/ 1163 h 116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05" h="1163">
                      <a:moveTo>
                        <a:pt x="190" y="0"/>
                      </a:moveTo>
                      <a:lnTo>
                        <a:pt x="142" y="0"/>
                      </a:lnTo>
                      <a:lnTo>
                        <a:pt x="102" y="8"/>
                      </a:lnTo>
                      <a:lnTo>
                        <a:pt x="7" y="8"/>
                      </a:lnTo>
                      <a:lnTo>
                        <a:pt x="0" y="1163"/>
                      </a:lnTo>
                      <a:lnTo>
                        <a:pt x="205" y="1155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solidFill>
                  <a:srgbClr val="8C4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a-DK"/>
                </a:p>
              </p:txBody>
            </p:sp>
            <p:sp>
              <p:nvSpPr>
                <p:cNvPr id="333" name="Freeform 80"/>
                <p:cNvSpPr>
                  <a:spLocks/>
                </p:cNvSpPr>
                <p:nvPr/>
              </p:nvSpPr>
              <p:spPr bwMode="auto">
                <a:xfrm>
                  <a:off x="3881510" y="6216545"/>
                  <a:ext cx="95024" cy="821664"/>
                </a:xfrm>
                <a:custGeom>
                  <a:avLst/>
                  <a:gdLst/>
                  <a:ahLst/>
                  <a:cxnLst>
                    <a:cxn ang="0">
                      <a:pos x="0" y="983"/>
                    </a:cxn>
                    <a:cxn ang="0">
                      <a:pos x="0" y="1035"/>
                    </a:cxn>
                    <a:cxn ang="0">
                      <a:pos x="105" y="1035"/>
                    </a:cxn>
                    <a:cxn ang="0">
                      <a:pos x="110" y="874"/>
                    </a:cxn>
                    <a:cxn ang="0">
                      <a:pos x="116" y="517"/>
                    </a:cxn>
                    <a:cxn ang="0">
                      <a:pos x="118" y="161"/>
                    </a:cxn>
                    <a:cxn ang="0">
                      <a:pos x="105" y="0"/>
                    </a:cxn>
                    <a:cxn ang="0">
                      <a:pos x="0" y="0"/>
                    </a:cxn>
                    <a:cxn ang="0">
                      <a:pos x="0" y="48"/>
                    </a:cxn>
                    <a:cxn ang="0">
                      <a:pos x="20" y="48"/>
                    </a:cxn>
                    <a:cxn ang="0">
                      <a:pos x="25" y="50"/>
                    </a:cxn>
                    <a:cxn ang="0">
                      <a:pos x="27" y="52"/>
                    </a:cxn>
                    <a:cxn ang="0">
                      <a:pos x="29" y="54"/>
                    </a:cxn>
                    <a:cxn ang="0">
                      <a:pos x="30" y="59"/>
                    </a:cxn>
                    <a:cxn ang="0">
                      <a:pos x="30" y="142"/>
                    </a:cxn>
                    <a:cxn ang="0">
                      <a:pos x="29" y="146"/>
                    </a:cxn>
                    <a:cxn ang="0">
                      <a:pos x="27" y="150"/>
                    </a:cxn>
                    <a:cxn ang="0">
                      <a:pos x="25" y="152"/>
                    </a:cxn>
                    <a:cxn ang="0">
                      <a:pos x="20" y="153"/>
                    </a:cxn>
                    <a:cxn ang="0">
                      <a:pos x="0" y="153"/>
                    </a:cxn>
                    <a:cxn ang="0">
                      <a:pos x="0" y="878"/>
                    </a:cxn>
                    <a:cxn ang="0">
                      <a:pos x="28" y="878"/>
                    </a:cxn>
                    <a:cxn ang="0">
                      <a:pos x="33" y="879"/>
                    </a:cxn>
                    <a:cxn ang="0">
                      <a:pos x="36" y="882"/>
                    </a:cxn>
                    <a:cxn ang="0">
                      <a:pos x="38" y="884"/>
                    </a:cxn>
                    <a:cxn ang="0">
                      <a:pos x="40" y="889"/>
                    </a:cxn>
                    <a:cxn ang="0">
                      <a:pos x="40" y="971"/>
                    </a:cxn>
                    <a:cxn ang="0">
                      <a:pos x="38" y="976"/>
                    </a:cxn>
                    <a:cxn ang="0">
                      <a:pos x="36" y="979"/>
                    </a:cxn>
                    <a:cxn ang="0">
                      <a:pos x="33" y="982"/>
                    </a:cxn>
                    <a:cxn ang="0">
                      <a:pos x="28" y="983"/>
                    </a:cxn>
                    <a:cxn ang="0">
                      <a:pos x="0" y="983"/>
                    </a:cxn>
                  </a:cxnLst>
                  <a:rect l="0" t="0" r="r" b="b"/>
                  <a:pathLst>
                    <a:path w="118" h="1035">
                      <a:moveTo>
                        <a:pt x="0" y="983"/>
                      </a:moveTo>
                      <a:lnTo>
                        <a:pt x="0" y="1035"/>
                      </a:lnTo>
                      <a:lnTo>
                        <a:pt x="105" y="1035"/>
                      </a:lnTo>
                      <a:lnTo>
                        <a:pt x="110" y="874"/>
                      </a:lnTo>
                      <a:lnTo>
                        <a:pt x="116" y="517"/>
                      </a:lnTo>
                      <a:lnTo>
                        <a:pt x="118" y="161"/>
                      </a:lnTo>
                      <a:lnTo>
                        <a:pt x="105" y="0"/>
                      </a:lnTo>
                      <a:lnTo>
                        <a:pt x="0" y="0"/>
                      </a:lnTo>
                      <a:lnTo>
                        <a:pt x="0" y="48"/>
                      </a:lnTo>
                      <a:lnTo>
                        <a:pt x="20" y="48"/>
                      </a:lnTo>
                      <a:lnTo>
                        <a:pt x="25" y="50"/>
                      </a:lnTo>
                      <a:lnTo>
                        <a:pt x="27" y="52"/>
                      </a:lnTo>
                      <a:lnTo>
                        <a:pt x="29" y="54"/>
                      </a:lnTo>
                      <a:lnTo>
                        <a:pt x="30" y="59"/>
                      </a:lnTo>
                      <a:lnTo>
                        <a:pt x="30" y="142"/>
                      </a:lnTo>
                      <a:lnTo>
                        <a:pt x="29" y="146"/>
                      </a:lnTo>
                      <a:lnTo>
                        <a:pt x="27" y="150"/>
                      </a:lnTo>
                      <a:lnTo>
                        <a:pt x="25" y="152"/>
                      </a:lnTo>
                      <a:lnTo>
                        <a:pt x="20" y="153"/>
                      </a:lnTo>
                      <a:lnTo>
                        <a:pt x="0" y="153"/>
                      </a:lnTo>
                      <a:lnTo>
                        <a:pt x="0" y="878"/>
                      </a:lnTo>
                      <a:lnTo>
                        <a:pt x="28" y="878"/>
                      </a:lnTo>
                      <a:lnTo>
                        <a:pt x="33" y="879"/>
                      </a:lnTo>
                      <a:lnTo>
                        <a:pt x="36" y="882"/>
                      </a:lnTo>
                      <a:lnTo>
                        <a:pt x="38" y="884"/>
                      </a:lnTo>
                      <a:lnTo>
                        <a:pt x="40" y="889"/>
                      </a:lnTo>
                      <a:lnTo>
                        <a:pt x="40" y="971"/>
                      </a:lnTo>
                      <a:lnTo>
                        <a:pt x="38" y="976"/>
                      </a:lnTo>
                      <a:lnTo>
                        <a:pt x="36" y="979"/>
                      </a:lnTo>
                      <a:lnTo>
                        <a:pt x="33" y="982"/>
                      </a:lnTo>
                      <a:lnTo>
                        <a:pt x="28" y="983"/>
                      </a:lnTo>
                      <a:lnTo>
                        <a:pt x="0" y="98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34" name="Freeform 81"/>
                <p:cNvSpPr>
                  <a:spLocks/>
                </p:cNvSpPr>
                <p:nvPr/>
              </p:nvSpPr>
              <p:spPr bwMode="auto">
                <a:xfrm>
                  <a:off x="3747163" y="6216545"/>
                  <a:ext cx="134347" cy="821664"/>
                </a:xfrm>
                <a:custGeom>
                  <a:avLst/>
                  <a:gdLst/>
                  <a:ahLst/>
                  <a:cxnLst>
                    <a:cxn ang="0">
                      <a:pos x="165" y="48"/>
                    </a:cxn>
                    <a:cxn ang="0">
                      <a:pos x="165" y="0"/>
                    </a:cxn>
                    <a:cxn ang="0">
                      <a:pos x="0" y="0"/>
                    </a:cxn>
                    <a:cxn ang="0">
                      <a:pos x="0" y="48"/>
                    </a:cxn>
                    <a:cxn ang="0">
                      <a:pos x="19" y="48"/>
                    </a:cxn>
                    <a:cxn ang="0">
                      <a:pos x="24" y="50"/>
                    </a:cxn>
                    <a:cxn ang="0">
                      <a:pos x="26" y="52"/>
                    </a:cxn>
                    <a:cxn ang="0">
                      <a:pos x="28" y="54"/>
                    </a:cxn>
                    <a:cxn ang="0">
                      <a:pos x="30" y="59"/>
                    </a:cxn>
                    <a:cxn ang="0">
                      <a:pos x="30" y="142"/>
                    </a:cxn>
                    <a:cxn ang="0">
                      <a:pos x="28" y="146"/>
                    </a:cxn>
                    <a:cxn ang="0">
                      <a:pos x="26" y="150"/>
                    </a:cxn>
                    <a:cxn ang="0">
                      <a:pos x="24" y="152"/>
                    </a:cxn>
                    <a:cxn ang="0">
                      <a:pos x="19" y="153"/>
                    </a:cxn>
                    <a:cxn ang="0">
                      <a:pos x="0" y="153"/>
                    </a:cxn>
                    <a:cxn ang="0">
                      <a:pos x="0" y="878"/>
                    </a:cxn>
                    <a:cxn ang="0">
                      <a:pos x="28" y="878"/>
                    </a:cxn>
                    <a:cxn ang="0">
                      <a:pos x="33" y="879"/>
                    </a:cxn>
                    <a:cxn ang="0">
                      <a:pos x="35" y="882"/>
                    </a:cxn>
                    <a:cxn ang="0">
                      <a:pos x="38" y="884"/>
                    </a:cxn>
                    <a:cxn ang="0">
                      <a:pos x="39" y="889"/>
                    </a:cxn>
                    <a:cxn ang="0">
                      <a:pos x="39" y="971"/>
                    </a:cxn>
                    <a:cxn ang="0">
                      <a:pos x="38" y="976"/>
                    </a:cxn>
                    <a:cxn ang="0">
                      <a:pos x="35" y="979"/>
                    </a:cxn>
                    <a:cxn ang="0">
                      <a:pos x="33" y="982"/>
                    </a:cxn>
                    <a:cxn ang="0">
                      <a:pos x="28" y="983"/>
                    </a:cxn>
                    <a:cxn ang="0">
                      <a:pos x="0" y="983"/>
                    </a:cxn>
                    <a:cxn ang="0">
                      <a:pos x="0" y="1035"/>
                    </a:cxn>
                    <a:cxn ang="0">
                      <a:pos x="165" y="1035"/>
                    </a:cxn>
                    <a:cxn ang="0">
                      <a:pos x="165" y="983"/>
                    </a:cxn>
                    <a:cxn ang="0">
                      <a:pos x="137" y="983"/>
                    </a:cxn>
                    <a:cxn ang="0">
                      <a:pos x="132" y="982"/>
                    </a:cxn>
                    <a:cxn ang="0">
                      <a:pos x="130" y="979"/>
                    </a:cxn>
                    <a:cxn ang="0">
                      <a:pos x="127" y="976"/>
                    </a:cxn>
                    <a:cxn ang="0">
                      <a:pos x="126" y="971"/>
                    </a:cxn>
                    <a:cxn ang="0">
                      <a:pos x="126" y="889"/>
                    </a:cxn>
                    <a:cxn ang="0">
                      <a:pos x="127" y="884"/>
                    </a:cxn>
                    <a:cxn ang="0">
                      <a:pos x="130" y="882"/>
                    </a:cxn>
                    <a:cxn ang="0">
                      <a:pos x="132" y="879"/>
                    </a:cxn>
                    <a:cxn ang="0">
                      <a:pos x="137" y="878"/>
                    </a:cxn>
                    <a:cxn ang="0">
                      <a:pos x="165" y="878"/>
                    </a:cxn>
                    <a:cxn ang="0">
                      <a:pos x="165" y="153"/>
                    </a:cxn>
                    <a:cxn ang="0">
                      <a:pos x="127" y="153"/>
                    </a:cxn>
                    <a:cxn ang="0">
                      <a:pos x="123" y="152"/>
                    </a:cxn>
                    <a:cxn ang="0">
                      <a:pos x="121" y="150"/>
                    </a:cxn>
                    <a:cxn ang="0">
                      <a:pos x="118" y="146"/>
                    </a:cxn>
                    <a:cxn ang="0">
                      <a:pos x="117" y="142"/>
                    </a:cxn>
                    <a:cxn ang="0">
                      <a:pos x="117" y="59"/>
                    </a:cxn>
                    <a:cxn ang="0">
                      <a:pos x="118" y="54"/>
                    </a:cxn>
                    <a:cxn ang="0">
                      <a:pos x="121" y="52"/>
                    </a:cxn>
                    <a:cxn ang="0">
                      <a:pos x="123" y="50"/>
                    </a:cxn>
                    <a:cxn ang="0">
                      <a:pos x="127" y="48"/>
                    </a:cxn>
                    <a:cxn ang="0">
                      <a:pos x="165" y="48"/>
                    </a:cxn>
                  </a:cxnLst>
                  <a:rect l="0" t="0" r="r" b="b"/>
                  <a:pathLst>
                    <a:path w="165" h="1035">
                      <a:moveTo>
                        <a:pt x="165" y="48"/>
                      </a:moveTo>
                      <a:lnTo>
                        <a:pt x="165" y="0"/>
                      </a:lnTo>
                      <a:lnTo>
                        <a:pt x="0" y="0"/>
                      </a:lnTo>
                      <a:lnTo>
                        <a:pt x="0" y="48"/>
                      </a:lnTo>
                      <a:lnTo>
                        <a:pt x="19" y="48"/>
                      </a:lnTo>
                      <a:lnTo>
                        <a:pt x="24" y="50"/>
                      </a:lnTo>
                      <a:lnTo>
                        <a:pt x="26" y="52"/>
                      </a:lnTo>
                      <a:lnTo>
                        <a:pt x="28" y="54"/>
                      </a:lnTo>
                      <a:lnTo>
                        <a:pt x="30" y="59"/>
                      </a:lnTo>
                      <a:lnTo>
                        <a:pt x="30" y="142"/>
                      </a:lnTo>
                      <a:lnTo>
                        <a:pt x="28" y="146"/>
                      </a:lnTo>
                      <a:lnTo>
                        <a:pt x="26" y="150"/>
                      </a:lnTo>
                      <a:lnTo>
                        <a:pt x="24" y="152"/>
                      </a:lnTo>
                      <a:lnTo>
                        <a:pt x="19" y="153"/>
                      </a:lnTo>
                      <a:lnTo>
                        <a:pt x="0" y="153"/>
                      </a:lnTo>
                      <a:lnTo>
                        <a:pt x="0" y="878"/>
                      </a:lnTo>
                      <a:lnTo>
                        <a:pt x="28" y="878"/>
                      </a:lnTo>
                      <a:lnTo>
                        <a:pt x="33" y="879"/>
                      </a:lnTo>
                      <a:lnTo>
                        <a:pt x="35" y="882"/>
                      </a:lnTo>
                      <a:lnTo>
                        <a:pt x="38" y="884"/>
                      </a:lnTo>
                      <a:lnTo>
                        <a:pt x="39" y="889"/>
                      </a:lnTo>
                      <a:lnTo>
                        <a:pt x="39" y="971"/>
                      </a:lnTo>
                      <a:lnTo>
                        <a:pt x="38" y="976"/>
                      </a:lnTo>
                      <a:lnTo>
                        <a:pt x="35" y="979"/>
                      </a:lnTo>
                      <a:lnTo>
                        <a:pt x="33" y="982"/>
                      </a:lnTo>
                      <a:lnTo>
                        <a:pt x="28" y="983"/>
                      </a:lnTo>
                      <a:lnTo>
                        <a:pt x="0" y="983"/>
                      </a:lnTo>
                      <a:lnTo>
                        <a:pt x="0" y="1035"/>
                      </a:lnTo>
                      <a:lnTo>
                        <a:pt x="165" y="1035"/>
                      </a:lnTo>
                      <a:lnTo>
                        <a:pt x="165" y="983"/>
                      </a:lnTo>
                      <a:lnTo>
                        <a:pt x="137" y="983"/>
                      </a:lnTo>
                      <a:lnTo>
                        <a:pt x="132" y="982"/>
                      </a:lnTo>
                      <a:lnTo>
                        <a:pt x="130" y="979"/>
                      </a:lnTo>
                      <a:lnTo>
                        <a:pt x="127" y="976"/>
                      </a:lnTo>
                      <a:lnTo>
                        <a:pt x="126" y="971"/>
                      </a:lnTo>
                      <a:lnTo>
                        <a:pt x="126" y="889"/>
                      </a:lnTo>
                      <a:lnTo>
                        <a:pt x="127" y="884"/>
                      </a:lnTo>
                      <a:lnTo>
                        <a:pt x="130" y="882"/>
                      </a:lnTo>
                      <a:lnTo>
                        <a:pt x="132" y="879"/>
                      </a:lnTo>
                      <a:lnTo>
                        <a:pt x="137" y="878"/>
                      </a:lnTo>
                      <a:lnTo>
                        <a:pt x="165" y="878"/>
                      </a:lnTo>
                      <a:lnTo>
                        <a:pt x="165" y="153"/>
                      </a:lnTo>
                      <a:lnTo>
                        <a:pt x="127" y="153"/>
                      </a:lnTo>
                      <a:lnTo>
                        <a:pt x="123" y="152"/>
                      </a:lnTo>
                      <a:lnTo>
                        <a:pt x="121" y="150"/>
                      </a:lnTo>
                      <a:lnTo>
                        <a:pt x="118" y="146"/>
                      </a:lnTo>
                      <a:lnTo>
                        <a:pt x="117" y="142"/>
                      </a:lnTo>
                      <a:lnTo>
                        <a:pt x="117" y="59"/>
                      </a:lnTo>
                      <a:lnTo>
                        <a:pt x="118" y="54"/>
                      </a:lnTo>
                      <a:lnTo>
                        <a:pt x="121" y="52"/>
                      </a:lnTo>
                      <a:lnTo>
                        <a:pt x="123" y="50"/>
                      </a:lnTo>
                      <a:lnTo>
                        <a:pt x="127" y="48"/>
                      </a:lnTo>
                      <a:lnTo>
                        <a:pt x="165" y="48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35" name="Freeform 82"/>
                <p:cNvSpPr>
                  <a:spLocks/>
                </p:cNvSpPr>
                <p:nvPr/>
              </p:nvSpPr>
              <p:spPr bwMode="auto">
                <a:xfrm>
                  <a:off x="3622647" y="6216545"/>
                  <a:ext cx="124516" cy="821664"/>
                </a:xfrm>
                <a:custGeom>
                  <a:avLst/>
                  <a:gdLst/>
                  <a:ahLst/>
                  <a:cxnLst>
                    <a:cxn ang="0">
                      <a:pos x="162" y="48"/>
                    </a:cxn>
                    <a:cxn ang="0">
                      <a:pos x="162" y="0"/>
                    </a:cxn>
                    <a:cxn ang="0">
                      <a:pos x="0" y="0"/>
                    </a:cxn>
                    <a:cxn ang="0">
                      <a:pos x="0" y="48"/>
                    </a:cxn>
                    <a:cxn ang="0">
                      <a:pos x="20" y="48"/>
                    </a:cxn>
                    <a:cxn ang="0">
                      <a:pos x="24" y="50"/>
                    </a:cxn>
                    <a:cxn ang="0">
                      <a:pos x="27" y="52"/>
                    </a:cxn>
                    <a:cxn ang="0">
                      <a:pos x="29" y="54"/>
                    </a:cxn>
                    <a:cxn ang="0">
                      <a:pos x="30" y="59"/>
                    </a:cxn>
                    <a:cxn ang="0">
                      <a:pos x="30" y="142"/>
                    </a:cxn>
                    <a:cxn ang="0">
                      <a:pos x="29" y="146"/>
                    </a:cxn>
                    <a:cxn ang="0">
                      <a:pos x="27" y="150"/>
                    </a:cxn>
                    <a:cxn ang="0">
                      <a:pos x="24" y="152"/>
                    </a:cxn>
                    <a:cxn ang="0">
                      <a:pos x="20" y="153"/>
                    </a:cxn>
                    <a:cxn ang="0">
                      <a:pos x="0" y="153"/>
                    </a:cxn>
                    <a:cxn ang="0">
                      <a:pos x="0" y="878"/>
                    </a:cxn>
                    <a:cxn ang="0">
                      <a:pos x="28" y="878"/>
                    </a:cxn>
                    <a:cxn ang="0">
                      <a:pos x="33" y="879"/>
                    </a:cxn>
                    <a:cxn ang="0">
                      <a:pos x="36" y="882"/>
                    </a:cxn>
                    <a:cxn ang="0">
                      <a:pos x="38" y="884"/>
                    </a:cxn>
                    <a:cxn ang="0">
                      <a:pos x="39" y="889"/>
                    </a:cxn>
                    <a:cxn ang="0">
                      <a:pos x="39" y="971"/>
                    </a:cxn>
                    <a:cxn ang="0">
                      <a:pos x="38" y="976"/>
                    </a:cxn>
                    <a:cxn ang="0">
                      <a:pos x="36" y="979"/>
                    </a:cxn>
                    <a:cxn ang="0">
                      <a:pos x="33" y="982"/>
                    </a:cxn>
                    <a:cxn ang="0">
                      <a:pos x="28" y="983"/>
                    </a:cxn>
                    <a:cxn ang="0">
                      <a:pos x="0" y="983"/>
                    </a:cxn>
                    <a:cxn ang="0">
                      <a:pos x="0" y="1035"/>
                    </a:cxn>
                    <a:cxn ang="0">
                      <a:pos x="162" y="1035"/>
                    </a:cxn>
                    <a:cxn ang="0">
                      <a:pos x="162" y="983"/>
                    </a:cxn>
                    <a:cxn ang="0">
                      <a:pos x="133" y="983"/>
                    </a:cxn>
                    <a:cxn ang="0">
                      <a:pos x="128" y="982"/>
                    </a:cxn>
                    <a:cxn ang="0">
                      <a:pos x="126" y="979"/>
                    </a:cxn>
                    <a:cxn ang="0">
                      <a:pos x="124" y="976"/>
                    </a:cxn>
                    <a:cxn ang="0">
                      <a:pos x="122" y="971"/>
                    </a:cxn>
                    <a:cxn ang="0">
                      <a:pos x="122" y="889"/>
                    </a:cxn>
                    <a:cxn ang="0">
                      <a:pos x="124" y="884"/>
                    </a:cxn>
                    <a:cxn ang="0">
                      <a:pos x="126" y="882"/>
                    </a:cxn>
                    <a:cxn ang="0">
                      <a:pos x="128" y="879"/>
                    </a:cxn>
                    <a:cxn ang="0">
                      <a:pos x="133" y="878"/>
                    </a:cxn>
                    <a:cxn ang="0">
                      <a:pos x="162" y="878"/>
                    </a:cxn>
                    <a:cxn ang="0">
                      <a:pos x="162" y="153"/>
                    </a:cxn>
                    <a:cxn ang="0">
                      <a:pos x="125" y="153"/>
                    </a:cxn>
                    <a:cxn ang="0">
                      <a:pos x="120" y="152"/>
                    </a:cxn>
                    <a:cxn ang="0">
                      <a:pos x="117" y="150"/>
                    </a:cxn>
                    <a:cxn ang="0">
                      <a:pos x="114" y="146"/>
                    </a:cxn>
                    <a:cxn ang="0">
                      <a:pos x="113" y="142"/>
                    </a:cxn>
                    <a:cxn ang="0">
                      <a:pos x="113" y="59"/>
                    </a:cxn>
                    <a:cxn ang="0">
                      <a:pos x="114" y="54"/>
                    </a:cxn>
                    <a:cxn ang="0">
                      <a:pos x="117" y="52"/>
                    </a:cxn>
                    <a:cxn ang="0">
                      <a:pos x="120" y="50"/>
                    </a:cxn>
                    <a:cxn ang="0">
                      <a:pos x="125" y="48"/>
                    </a:cxn>
                    <a:cxn ang="0">
                      <a:pos x="162" y="48"/>
                    </a:cxn>
                  </a:cxnLst>
                  <a:rect l="0" t="0" r="r" b="b"/>
                  <a:pathLst>
                    <a:path w="162" h="1035">
                      <a:moveTo>
                        <a:pt x="162" y="48"/>
                      </a:moveTo>
                      <a:lnTo>
                        <a:pt x="162" y="0"/>
                      </a:lnTo>
                      <a:lnTo>
                        <a:pt x="0" y="0"/>
                      </a:lnTo>
                      <a:lnTo>
                        <a:pt x="0" y="48"/>
                      </a:lnTo>
                      <a:lnTo>
                        <a:pt x="20" y="48"/>
                      </a:lnTo>
                      <a:lnTo>
                        <a:pt x="24" y="50"/>
                      </a:lnTo>
                      <a:lnTo>
                        <a:pt x="27" y="52"/>
                      </a:lnTo>
                      <a:lnTo>
                        <a:pt x="29" y="54"/>
                      </a:lnTo>
                      <a:lnTo>
                        <a:pt x="30" y="59"/>
                      </a:lnTo>
                      <a:lnTo>
                        <a:pt x="30" y="142"/>
                      </a:lnTo>
                      <a:lnTo>
                        <a:pt x="29" y="146"/>
                      </a:lnTo>
                      <a:lnTo>
                        <a:pt x="27" y="150"/>
                      </a:lnTo>
                      <a:lnTo>
                        <a:pt x="24" y="152"/>
                      </a:lnTo>
                      <a:lnTo>
                        <a:pt x="20" y="153"/>
                      </a:lnTo>
                      <a:lnTo>
                        <a:pt x="0" y="153"/>
                      </a:lnTo>
                      <a:lnTo>
                        <a:pt x="0" y="878"/>
                      </a:lnTo>
                      <a:lnTo>
                        <a:pt x="28" y="878"/>
                      </a:lnTo>
                      <a:lnTo>
                        <a:pt x="33" y="879"/>
                      </a:lnTo>
                      <a:lnTo>
                        <a:pt x="36" y="882"/>
                      </a:lnTo>
                      <a:lnTo>
                        <a:pt x="38" y="884"/>
                      </a:lnTo>
                      <a:lnTo>
                        <a:pt x="39" y="889"/>
                      </a:lnTo>
                      <a:lnTo>
                        <a:pt x="39" y="971"/>
                      </a:lnTo>
                      <a:lnTo>
                        <a:pt x="38" y="976"/>
                      </a:lnTo>
                      <a:lnTo>
                        <a:pt x="36" y="979"/>
                      </a:lnTo>
                      <a:lnTo>
                        <a:pt x="33" y="982"/>
                      </a:lnTo>
                      <a:lnTo>
                        <a:pt x="28" y="983"/>
                      </a:lnTo>
                      <a:lnTo>
                        <a:pt x="0" y="983"/>
                      </a:lnTo>
                      <a:lnTo>
                        <a:pt x="0" y="1035"/>
                      </a:lnTo>
                      <a:lnTo>
                        <a:pt x="162" y="1035"/>
                      </a:lnTo>
                      <a:lnTo>
                        <a:pt x="162" y="983"/>
                      </a:lnTo>
                      <a:lnTo>
                        <a:pt x="133" y="983"/>
                      </a:lnTo>
                      <a:lnTo>
                        <a:pt x="128" y="982"/>
                      </a:lnTo>
                      <a:lnTo>
                        <a:pt x="126" y="979"/>
                      </a:lnTo>
                      <a:lnTo>
                        <a:pt x="124" y="976"/>
                      </a:lnTo>
                      <a:lnTo>
                        <a:pt x="122" y="971"/>
                      </a:lnTo>
                      <a:lnTo>
                        <a:pt x="122" y="889"/>
                      </a:lnTo>
                      <a:lnTo>
                        <a:pt x="124" y="884"/>
                      </a:lnTo>
                      <a:lnTo>
                        <a:pt x="126" y="882"/>
                      </a:lnTo>
                      <a:lnTo>
                        <a:pt x="128" y="879"/>
                      </a:lnTo>
                      <a:lnTo>
                        <a:pt x="133" y="878"/>
                      </a:lnTo>
                      <a:lnTo>
                        <a:pt x="162" y="878"/>
                      </a:lnTo>
                      <a:lnTo>
                        <a:pt x="162" y="153"/>
                      </a:lnTo>
                      <a:lnTo>
                        <a:pt x="125" y="153"/>
                      </a:lnTo>
                      <a:lnTo>
                        <a:pt x="120" y="152"/>
                      </a:lnTo>
                      <a:lnTo>
                        <a:pt x="117" y="150"/>
                      </a:lnTo>
                      <a:lnTo>
                        <a:pt x="114" y="146"/>
                      </a:lnTo>
                      <a:lnTo>
                        <a:pt x="113" y="142"/>
                      </a:lnTo>
                      <a:lnTo>
                        <a:pt x="113" y="59"/>
                      </a:lnTo>
                      <a:lnTo>
                        <a:pt x="114" y="54"/>
                      </a:lnTo>
                      <a:lnTo>
                        <a:pt x="117" y="52"/>
                      </a:lnTo>
                      <a:lnTo>
                        <a:pt x="120" y="50"/>
                      </a:lnTo>
                      <a:lnTo>
                        <a:pt x="125" y="48"/>
                      </a:lnTo>
                      <a:lnTo>
                        <a:pt x="162" y="48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36" name="Freeform 83"/>
                <p:cNvSpPr>
                  <a:spLocks/>
                </p:cNvSpPr>
                <p:nvPr/>
              </p:nvSpPr>
              <p:spPr bwMode="auto">
                <a:xfrm>
                  <a:off x="3491578" y="6216545"/>
                  <a:ext cx="131069" cy="821664"/>
                </a:xfrm>
                <a:custGeom>
                  <a:avLst/>
                  <a:gdLst/>
                  <a:ahLst/>
                  <a:cxnLst>
                    <a:cxn ang="0">
                      <a:pos x="166" y="48"/>
                    </a:cxn>
                    <a:cxn ang="0">
                      <a:pos x="166" y="0"/>
                    </a:cxn>
                    <a:cxn ang="0">
                      <a:pos x="0" y="0"/>
                    </a:cxn>
                    <a:cxn ang="0">
                      <a:pos x="0" y="48"/>
                    </a:cxn>
                    <a:cxn ang="0">
                      <a:pos x="20" y="48"/>
                    </a:cxn>
                    <a:cxn ang="0">
                      <a:pos x="25" y="50"/>
                    </a:cxn>
                    <a:cxn ang="0">
                      <a:pos x="27" y="52"/>
                    </a:cxn>
                    <a:cxn ang="0">
                      <a:pos x="29" y="54"/>
                    </a:cxn>
                    <a:cxn ang="0">
                      <a:pos x="30" y="59"/>
                    </a:cxn>
                    <a:cxn ang="0">
                      <a:pos x="30" y="142"/>
                    </a:cxn>
                    <a:cxn ang="0">
                      <a:pos x="29" y="146"/>
                    </a:cxn>
                    <a:cxn ang="0">
                      <a:pos x="27" y="150"/>
                    </a:cxn>
                    <a:cxn ang="0">
                      <a:pos x="25" y="152"/>
                    </a:cxn>
                    <a:cxn ang="0">
                      <a:pos x="20" y="153"/>
                    </a:cxn>
                    <a:cxn ang="0">
                      <a:pos x="0" y="153"/>
                    </a:cxn>
                    <a:cxn ang="0">
                      <a:pos x="0" y="878"/>
                    </a:cxn>
                    <a:cxn ang="0">
                      <a:pos x="29" y="878"/>
                    </a:cxn>
                    <a:cxn ang="0">
                      <a:pos x="34" y="879"/>
                    </a:cxn>
                    <a:cxn ang="0">
                      <a:pos x="36" y="882"/>
                    </a:cxn>
                    <a:cxn ang="0">
                      <a:pos x="38" y="884"/>
                    </a:cxn>
                    <a:cxn ang="0">
                      <a:pos x="40" y="889"/>
                    </a:cxn>
                    <a:cxn ang="0">
                      <a:pos x="40" y="971"/>
                    </a:cxn>
                    <a:cxn ang="0">
                      <a:pos x="38" y="976"/>
                    </a:cxn>
                    <a:cxn ang="0">
                      <a:pos x="36" y="979"/>
                    </a:cxn>
                    <a:cxn ang="0">
                      <a:pos x="34" y="982"/>
                    </a:cxn>
                    <a:cxn ang="0">
                      <a:pos x="29" y="983"/>
                    </a:cxn>
                    <a:cxn ang="0">
                      <a:pos x="0" y="983"/>
                    </a:cxn>
                    <a:cxn ang="0">
                      <a:pos x="0" y="1035"/>
                    </a:cxn>
                    <a:cxn ang="0">
                      <a:pos x="166" y="1035"/>
                    </a:cxn>
                    <a:cxn ang="0">
                      <a:pos x="166" y="983"/>
                    </a:cxn>
                    <a:cxn ang="0">
                      <a:pos x="138" y="983"/>
                    </a:cxn>
                    <a:cxn ang="0">
                      <a:pos x="133" y="982"/>
                    </a:cxn>
                    <a:cxn ang="0">
                      <a:pos x="131" y="979"/>
                    </a:cxn>
                    <a:cxn ang="0">
                      <a:pos x="128" y="976"/>
                    </a:cxn>
                    <a:cxn ang="0">
                      <a:pos x="127" y="971"/>
                    </a:cxn>
                    <a:cxn ang="0">
                      <a:pos x="127" y="889"/>
                    </a:cxn>
                    <a:cxn ang="0">
                      <a:pos x="128" y="884"/>
                    </a:cxn>
                    <a:cxn ang="0">
                      <a:pos x="131" y="882"/>
                    </a:cxn>
                    <a:cxn ang="0">
                      <a:pos x="133" y="879"/>
                    </a:cxn>
                    <a:cxn ang="0">
                      <a:pos x="138" y="878"/>
                    </a:cxn>
                    <a:cxn ang="0">
                      <a:pos x="166" y="878"/>
                    </a:cxn>
                    <a:cxn ang="0">
                      <a:pos x="166" y="153"/>
                    </a:cxn>
                    <a:cxn ang="0">
                      <a:pos x="128" y="153"/>
                    </a:cxn>
                    <a:cxn ang="0">
                      <a:pos x="124" y="152"/>
                    </a:cxn>
                    <a:cxn ang="0">
                      <a:pos x="121" y="150"/>
                    </a:cxn>
                    <a:cxn ang="0">
                      <a:pos x="119" y="146"/>
                    </a:cxn>
                    <a:cxn ang="0">
                      <a:pos x="118" y="142"/>
                    </a:cxn>
                    <a:cxn ang="0">
                      <a:pos x="118" y="59"/>
                    </a:cxn>
                    <a:cxn ang="0">
                      <a:pos x="119" y="54"/>
                    </a:cxn>
                    <a:cxn ang="0">
                      <a:pos x="121" y="52"/>
                    </a:cxn>
                    <a:cxn ang="0">
                      <a:pos x="124" y="50"/>
                    </a:cxn>
                    <a:cxn ang="0">
                      <a:pos x="128" y="48"/>
                    </a:cxn>
                    <a:cxn ang="0">
                      <a:pos x="166" y="48"/>
                    </a:cxn>
                  </a:cxnLst>
                  <a:rect l="0" t="0" r="r" b="b"/>
                  <a:pathLst>
                    <a:path w="166" h="1035">
                      <a:moveTo>
                        <a:pt x="166" y="48"/>
                      </a:moveTo>
                      <a:lnTo>
                        <a:pt x="166" y="0"/>
                      </a:lnTo>
                      <a:lnTo>
                        <a:pt x="0" y="0"/>
                      </a:lnTo>
                      <a:lnTo>
                        <a:pt x="0" y="48"/>
                      </a:lnTo>
                      <a:lnTo>
                        <a:pt x="20" y="48"/>
                      </a:lnTo>
                      <a:lnTo>
                        <a:pt x="25" y="50"/>
                      </a:lnTo>
                      <a:lnTo>
                        <a:pt x="27" y="52"/>
                      </a:lnTo>
                      <a:lnTo>
                        <a:pt x="29" y="54"/>
                      </a:lnTo>
                      <a:lnTo>
                        <a:pt x="30" y="59"/>
                      </a:lnTo>
                      <a:lnTo>
                        <a:pt x="30" y="142"/>
                      </a:lnTo>
                      <a:lnTo>
                        <a:pt x="29" y="146"/>
                      </a:lnTo>
                      <a:lnTo>
                        <a:pt x="27" y="150"/>
                      </a:lnTo>
                      <a:lnTo>
                        <a:pt x="25" y="152"/>
                      </a:lnTo>
                      <a:lnTo>
                        <a:pt x="20" y="153"/>
                      </a:lnTo>
                      <a:lnTo>
                        <a:pt x="0" y="153"/>
                      </a:lnTo>
                      <a:lnTo>
                        <a:pt x="0" y="878"/>
                      </a:lnTo>
                      <a:lnTo>
                        <a:pt x="29" y="878"/>
                      </a:lnTo>
                      <a:lnTo>
                        <a:pt x="34" y="879"/>
                      </a:lnTo>
                      <a:lnTo>
                        <a:pt x="36" y="882"/>
                      </a:lnTo>
                      <a:lnTo>
                        <a:pt x="38" y="884"/>
                      </a:lnTo>
                      <a:lnTo>
                        <a:pt x="40" y="889"/>
                      </a:lnTo>
                      <a:lnTo>
                        <a:pt x="40" y="971"/>
                      </a:lnTo>
                      <a:lnTo>
                        <a:pt x="38" y="976"/>
                      </a:lnTo>
                      <a:lnTo>
                        <a:pt x="36" y="979"/>
                      </a:lnTo>
                      <a:lnTo>
                        <a:pt x="34" y="982"/>
                      </a:lnTo>
                      <a:lnTo>
                        <a:pt x="29" y="983"/>
                      </a:lnTo>
                      <a:lnTo>
                        <a:pt x="0" y="983"/>
                      </a:lnTo>
                      <a:lnTo>
                        <a:pt x="0" y="1035"/>
                      </a:lnTo>
                      <a:lnTo>
                        <a:pt x="166" y="1035"/>
                      </a:lnTo>
                      <a:lnTo>
                        <a:pt x="166" y="983"/>
                      </a:lnTo>
                      <a:lnTo>
                        <a:pt x="138" y="983"/>
                      </a:lnTo>
                      <a:lnTo>
                        <a:pt x="133" y="982"/>
                      </a:lnTo>
                      <a:lnTo>
                        <a:pt x="131" y="979"/>
                      </a:lnTo>
                      <a:lnTo>
                        <a:pt x="128" y="976"/>
                      </a:lnTo>
                      <a:lnTo>
                        <a:pt x="127" y="971"/>
                      </a:lnTo>
                      <a:lnTo>
                        <a:pt x="127" y="889"/>
                      </a:lnTo>
                      <a:lnTo>
                        <a:pt x="128" y="884"/>
                      </a:lnTo>
                      <a:lnTo>
                        <a:pt x="131" y="882"/>
                      </a:lnTo>
                      <a:lnTo>
                        <a:pt x="133" y="879"/>
                      </a:lnTo>
                      <a:lnTo>
                        <a:pt x="138" y="878"/>
                      </a:lnTo>
                      <a:lnTo>
                        <a:pt x="166" y="878"/>
                      </a:lnTo>
                      <a:lnTo>
                        <a:pt x="166" y="153"/>
                      </a:lnTo>
                      <a:lnTo>
                        <a:pt x="128" y="153"/>
                      </a:lnTo>
                      <a:lnTo>
                        <a:pt x="124" y="152"/>
                      </a:lnTo>
                      <a:lnTo>
                        <a:pt x="121" y="150"/>
                      </a:lnTo>
                      <a:lnTo>
                        <a:pt x="119" y="146"/>
                      </a:lnTo>
                      <a:lnTo>
                        <a:pt x="118" y="142"/>
                      </a:lnTo>
                      <a:lnTo>
                        <a:pt x="118" y="59"/>
                      </a:lnTo>
                      <a:lnTo>
                        <a:pt x="119" y="54"/>
                      </a:lnTo>
                      <a:lnTo>
                        <a:pt x="121" y="52"/>
                      </a:lnTo>
                      <a:lnTo>
                        <a:pt x="124" y="50"/>
                      </a:lnTo>
                      <a:lnTo>
                        <a:pt x="128" y="48"/>
                      </a:lnTo>
                      <a:lnTo>
                        <a:pt x="166" y="48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37" name="Freeform 84"/>
                <p:cNvSpPr>
                  <a:spLocks/>
                </p:cNvSpPr>
                <p:nvPr/>
              </p:nvSpPr>
              <p:spPr bwMode="auto">
                <a:xfrm>
                  <a:off x="3357234" y="6216545"/>
                  <a:ext cx="134345" cy="821664"/>
                </a:xfrm>
                <a:custGeom>
                  <a:avLst/>
                  <a:gdLst/>
                  <a:ahLst/>
                  <a:cxnLst>
                    <a:cxn ang="0">
                      <a:pos x="164" y="48"/>
                    </a:cxn>
                    <a:cxn ang="0">
                      <a:pos x="164" y="0"/>
                    </a:cxn>
                    <a:cxn ang="0">
                      <a:pos x="23" y="0"/>
                    </a:cxn>
                    <a:cxn ang="0">
                      <a:pos x="17" y="0"/>
                    </a:cxn>
                    <a:cxn ang="0">
                      <a:pos x="11" y="0"/>
                    </a:cxn>
                    <a:cxn ang="0">
                      <a:pos x="5" y="0"/>
                    </a:cxn>
                    <a:cxn ang="0">
                      <a:pos x="0" y="0"/>
                    </a:cxn>
                    <a:cxn ang="0">
                      <a:pos x="0" y="46"/>
                    </a:cxn>
                    <a:cxn ang="0">
                      <a:pos x="19" y="46"/>
                    </a:cxn>
                    <a:cxn ang="0">
                      <a:pos x="24" y="47"/>
                    </a:cxn>
                    <a:cxn ang="0">
                      <a:pos x="27" y="50"/>
                    </a:cxn>
                    <a:cxn ang="0">
                      <a:pos x="30" y="52"/>
                    </a:cxn>
                    <a:cxn ang="0">
                      <a:pos x="31" y="56"/>
                    </a:cxn>
                    <a:cxn ang="0">
                      <a:pos x="31" y="139"/>
                    </a:cxn>
                    <a:cxn ang="0">
                      <a:pos x="30" y="144"/>
                    </a:cxn>
                    <a:cxn ang="0">
                      <a:pos x="27" y="147"/>
                    </a:cxn>
                    <a:cxn ang="0">
                      <a:pos x="24" y="150"/>
                    </a:cxn>
                    <a:cxn ang="0">
                      <a:pos x="19" y="151"/>
                    </a:cxn>
                    <a:cxn ang="0">
                      <a:pos x="0" y="151"/>
                    </a:cxn>
                    <a:cxn ang="0">
                      <a:pos x="0" y="876"/>
                    </a:cxn>
                    <a:cxn ang="0">
                      <a:pos x="28" y="876"/>
                    </a:cxn>
                    <a:cxn ang="0">
                      <a:pos x="33" y="877"/>
                    </a:cxn>
                    <a:cxn ang="0">
                      <a:pos x="35" y="879"/>
                    </a:cxn>
                    <a:cxn ang="0">
                      <a:pos x="38" y="882"/>
                    </a:cxn>
                    <a:cxn ang="0">
                      <a:pos x="39" y="886"/>
                    </a:cxn>
                    <a:cxn ang="0">
                      <a:pos x="39" y="969"/>
                    </a:cxn>
                    <a:cxn ang="0">
                      <a:pos x="38" y="974"/>
                    </a:cxn>
                    <a:cxn ang="0">
                      <a:pos x="35" y="977"/>
                    </a:cxn>
                    <a:cxn ang="0">
                      <a:pos x="33" y="979"/>
                    </a:cxn>
                    <a:cxn ang="0">
                      <a:pos x="28" y="981"/>
                    </a:cxn>
                    <a:cxn ang="0">
                      <a:pos x="0" y="981"/>
                    </a:cxn>
                    <a:cxn ang="0">
                      <a:pos x="0" y="1035"/>
                    </a:cxn>
                    <a:cxn ang="0">
                      <a:pos x="5" y="1035"/>
                    </a:cxn>
                    <a:cxn ang="0">
                      <a:pos x="11" y="1035"/>
                    </a:cxn>
                    <a:cxn ang="0">
                      <a:pos x="17" y="1035"/>
                    </a:cxn>
                    <a:cxn ang="0">
                      <a:pos x="23" y="1035"/>
                    </a:cxn>
                    <a:cxn ang="0">
                      <a:pos x="164" y="1035"/>
                    </a:cxn>
                    <a:cxn ang="0">
                      <a:pos x="164" y="983"/>
                    </a:cxn>
                    <a:cxn ang="0">
                      <a:pos x="136" y="983"/>
                    </a:cxn>
                    <a:cxn ang="0">
                      <a:pos x="131" y="982"/>
                    </a:cxn>
                    <a:cxn ang="0">
                      <a:pos x="129" y="979"/>
                    </a:cxn>
                    <a:cxn ang="0">
                      <a:pos x="126" y="976"/>
                    </a:cxn>
                    <a:cxn ang="0">
                      <a:pos x="125" y="971"/>
                    </a:cxn>
                    <a:cxn ang="0">
                      <a:pos x="125" y="889"/>
                    </a:cxn>
                    <a:cxn ang="0">
                      <a:pos x="126" y="884"/>
                    </a:cxn>
                    <a:cxn ang="0">
                      <a:pos x="129" y="882"/>
                    </a:cxn>
                    <a:cxn ang="0">
                      <a:pos x="131" y="879"/>
                    </a:cxn>
                    <a:cxn ang="0">
                      <a:pos x="136" y="878"/>
                    </a:cxn>
                    <a:cxn ang="0">
                      <a:pos x="164" y="878"/>
                    </a:cxn>
                    <a:cxn ang="0">
                      <a:pos x="164" y="153"/>
                    </a:cxn>
                    <a:cxn ang="0">
                      <a:pos x="128" y="153"/>
                    </a:cxn>
                    <a:cxn ang="0">
                      <a:pos x="123" y="152"/>
                    </a:cxn>
                    <a:cxn ang="0">
                      <a:pos x="119" y="150"/>
                    </a:cxn>
                    <a:cxn ang="0">
                      <a:pos x="117" y="146"/>
                    </a:cxn>
                    <a:cxn ang="0">
                      <a:pos x="116" y="142"/>
                    </a:cxn>
                    <a:cxn ang="0">
                      <a:pos x="116" y="59"/>
                    </a:cxn>
                    <a:cxn ang="0">
                      <a:pos x="117" y="54"/>
                    </a:cxn>
                    <a:cxn ang="0">
                      <a:pos x="119" y="52"/>
                    </a:cxn>
                    <a:cxn ang="0">
                      <a:pos x="123" y="50"/>
                    </a:cxn>
                    <a:cxn ang="0">
                      <a:pos x="128" y="48"/>
                    </a:cxn>
                    <a:cxn ang="0">
                      <a:pos x="164" y="48"/>
                    </a:cxn>
                  </a:cxnLst>
                  <a:rect l="0" t="0" r="r" b="b"/>
                  <a:pathLst>
                    <a:path w="164" h="1035">
                      <a:moveTo>
                        <a:pt x="164" y="48"/>
                      </a:moveTo>
                      <a:lnTo>
                        <a:pt x="164" y="0"/>
                      </a:lnTo>
                      <a:lnTo>
                        <a:pt x="23" y="0"/>
                      </a:lnTo>
                      <a:lnTo>
                        <a:pt x="17" y="0"/>
                      </a:lnTo>
                      <a:lnTo>
                        <a:pt x="11" y="0"/>
                      </a:lnTo>
                      <a:lnTo>
                        <a:pt x="5" y="0"/>
                      </a:lnTo>
                      <a:lnTo>
                        <a:pt x="0" y="0"/>
                      </a:lnTo>
                      <a:lnTo>
                        <a:pt x="0" y="46"/>
                      </a:lnTo>
                      <a:lnTo>
                        <a:pt x="19" y="46"/>
                      </a:lnTo>
                      <a:lnTo>
                        <a:pt x="24" y="47"/>
                      </a:lnTo>
                      <a:lnTo>
                        <a:pt x="27" y="50"/>
                      </a:lnTo>
                      <a:lnTo>
                        <a:pt x="30" y="52"/>
                      </a:lnTo>
                      <a:lnTo>
                        <a:pt x="31" y="56"/>
                      </a:lnTo>
                      <a:lnTo>
                        <a:pt x="31" y="139"/>
                      </a:lnTo>
                      <a:lnTo>
                        <a:pt x="30" y="144"/>
                      </a:lnTo>
                      <a:lnTo>
                        <a:pt x="27" y="147"/>
                      </a:lnTo>
                      <a:lnTo>
                        <a:pt x="24" y="150"/>
                      </a:lnTo>
                      <a:lnTo>
                        <a:pt x="19" y="151"/>
                      </a:lnTo>
                      <a:lnTo>
                        <a:pt x="0" y="151"/>
                      </a:lnTo>
                      <a:lnTo>
                        <a:pt x="0" y="876"/>
                      </a:lnTo>
                      <a:lnTo>
                        <a:pt x="28" y="876"/>
                      </a:lnTo>
                      <a:lnTo>
                        <a:pt x="33" y="877"/>
                      </a:lnTo>
                      <a:lnTo>
                        <a:pt x="35" y="879"/>
                      </a:lnTo>
                      <a:lnTo>
                        <a:pt x="38" y="882"/>
                      </a:lnTo>
                      <a:lnTo>
                        <a:pt x="39" y="886"/>
                      </a:lnTo>
                      <a:lnTo>
                        <a:pt x="39" y="969"/>
                      </a:lnTo>
                      <a:lnTo>
                        <a:pt x="38" y="974"/>
                      </a:lnTo>
                      <a:lnTo>
                        <a:pt x="35" y="977"/>
                      </a:lnTo>
                      <a:lnTo>
                        <a:pt x="33" y="979"/>
                      </a:lnTo>
                      <a:lnTo>
                        <a:pt x="28" y="981"/>
                      </a:lnTo>
                      <a:lnTo>
                        <a:pt x="0" y="981"/>
                      </a:lnTo>
                      <a:lnTo>
                        <a:pt x="0" y="1035"/>
                      </a:lnTo>
                      <a:lnTo>
                        <a:pt x="5" y="1035"/>
                      </a:lnTo>
                      <a:lnTo>
                        <a:pt x="11" y="1035"/>
                      </a:lnTo>
                      <a:lnTo>
                        <a:pt x="17" y="1035"/>
                      </a:lnTo>
                      <a:lnTo>
                        <a:pt x="23" y="1035"/>
                      </a:lnTo>
                      <a:lnTo>
                        <a:pt x="164" y="1035"/>
                      </a:lnTo>
                      <a:lnTo>
                        <a:pt x="164" y="983"/>
                      </a:lnTo>
                      <a:lnTo>
                        <a:pt x="136" y="983"/>
                      </a:lnTo>
                      <a:lnTo>
                        <a:pt x="131" y="982"/>
                      </a:lnTo>
                      <a:lnTo>
                        <a:pt x="129" y="979"/>
                      </a:lnTo>
                      <a:lnTo>
                        <a:pt x="126" y="976"/>
                      </a:lnTo>
                      <a:lnTo>
                        <a:pt x="125" y="971"/>
                      </a:lnTo>
                      <a:lnTo>
                        <a:pt x="125" y="889"/>
                      </a:lnTo>
                      <a:lnTo>
                        <a:pt x="126" y="884"/>
                      </a:lnTo>
                      <a:lnTo>
                        <a:pt x="129" y="882"/>
                      </a:lnTo>
                      <a:lnTo>
                        <a:pt x="131" y="879"/>
                      </a:lnTo>
                      <a:lnTo>
                        <a:pt x="136" y="878"/>
                      </a:lnTo>
                      <a:lnTo>
                        <a:pt x="164" y="878"/>
                      </a:lnTo>
                      <a:lnTo>
                        <a:pt x="164" y="153"/>
                      </a:lnTo>
                      <a:lnTo>
                        <a:pt x="128" y="153"/>
                      </a:lnTo>
                      <a:lnTo>
                        <a:pt x="123" y="152"/>
                      </a:lnTo>
                      <a:lnTo>
                        <a:pt x="119" y="150"/>
                      </a:lnTo>
                      <a:lnTo>
                        <a:pt x="117" y="146"/>
                      </a:lnTo>
                      <a:lnTo>
                        <a:pt x="116" y="142"/>
                      </a:lnTo>
                      <a:lnTo>
                        <a:pt x="116" y="59"/>
                      </a:lnTo>
                      <a:lnTo>
                        <a:pt x="117" y="54"/>
                      </a:lnTo>
                      <a:lnTo>
                        <a:pt x="119" y="52"/>
                      </a:lnTo>
                      <a:lnTo>
                        <a:pt x="123" y="50"/>
                      </a:lnTo>
                      <a:lnTo>
                        <a:pt x="128" y="48"/>
                      </a:lnTo>
                      <a:lnTo>
                        <a:pt x="164" y="48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38" name="Freeform 85"/>
                <p:cNvSpPr>
                  <a:spLocks/>
                </p:cNvSpPr>
                <p:nvPr/>
              </p:nvSpPr>
              <p:spPr bwMode="auto">
                <a:xfrm>
                  <a:off x="3232718" y="6216545"/>
                  <a:ext cx="124516" cy="821664"/>
                </a:xfrm>
                <a:custGeom>
                  <a:avLst/>
                  <a:gdLst/>
                  <a:ahLst/>
                  <a:cxnLst>
                    <a:cxn ang="0">
                      <a:pos x="157" y="2"/>
                    </a:cxn>
                    <a:cxn ang="0">
                      <a:pos x="121" y="2"/>
                    </a:cxn>
                    <a:cxn ang="0">
                      <a:pos x="82" y="2"/>
                    </a:cxn>
                    <a:cxn ang="0">
                      <a:pos x="42" y="1"/>
                    </a:cxn>
                    <a:cxn ang="0">
                      <a:pos x="0" y="0"/>
                    </a:cxn>
                    <a:cxn ang="0">
                      <a:pos x="15" y="48"/>
                    </a:cxn>
                    <a:cxn ang="0">
                      <a:pos x="20" y="52"/>
                    </a:cxn>
                    <a:cxn ang="0">
                      <a:pos x="22" y="58"/>
                    </a:cxn>
                    <a:cxn ang="0">
                      <a:pos x="21" y="146"/>
                    </a:cxn>
                    <a:cxn ang="0">
                      <a:pos x="17" y="152"/>
                    </a:cxn>
                    <a:cxn ang="0">
                      <a:pos x="0" y="153"/>
                    </a:cxn>
                    <a:cxn ang="0">
                      <a:pos x="22" y="878"/>
                    </a:cxn>
                    <a:cxn ang="0">
                      <a:pos x="28" y="881"/>
                    </a:cxn>
                    <a:cxn ang="0">
                      <a:pos x="30" y="888"/>
                    </a:cxn>
                    <a:cxn ang="0">
                      <a:pos x="29" y="976"/>
                    </a:cxn>
                    <a:cxn ang="0">
                      <a:pos x="25" y="981"/>
                    </a:cxn>
                    <a:cxn ang="0">
                      <a:pos x="0" y="983"/>
                    </a:cxn>
                    <a:cxn ang="0">
                      <a:pos x="20" y="1032"/>
                    </a:cxn>
                    <a:cxn ang="0">
                      <a:pos x="60" y="1034"/>
                    </a:cxn>
                    <a:cxn ang="0">
                      <a:pos x="99" y="1036"/>
                    </a:cxn>
                    <a:cxn ang="0">
                      <a:pos x="138" y="1037"/>
                    </a:cxn>
                    <a:cxn ang="0">
                      <a:pos x="157" y="983"/>
                    </a:cxn>
                    <a:cxn ang="0">
                      <a:pos x="123" y="981"/>
                    </a:cxn>
                    <a:cxn ang="0">
                      <a:pos x="119" y="976"/>
                    </a:cxn>
                    <a:cxn ang="0">
                      <a:pos x="118" y="888"/>
                    </a:cxn>
                    <a:cxn ang="0">
                      <a:pos x="121" y="881"/>
                    </a:cxn>
                    <a:cxn ang="0">
                      <a:pos x="128" y="878"/>
                    </a:cxn>
                    <a:cxn ang="0">
                      <a:pos x="157" y="153"/>
                    </a:cxn>
                    <a:cxn ang="0">
                      <a:pos x="116" y="152"/>
                    </a:cxn>
                    <a:cxn ang="0">
                      <a:pos x="112" y="146"/>
                    </a:cxn>
                    <a:cxn ang="0">
                      <a:pos x="111" y="58"/>
                    </a:cxn>
                    <a:cxn ang="0">
                      <a:pos x="113" y="52"/>
                    </a:cxn>
                    <a:cxn ang="0">
                      <a:pos x="120" y="48"/>
                    </a:cxn>
                  </a:cxnLst>
                  <a:rect l="0" t="0" r="r" b="b"/>
                  <a:pathLst>
                    <a:path w="157" h="1037">
                      <a:moveTo>
                        <a:pt x="157" y="48"/>
                      </a:moveTo>
                      <a:lnTo>
                        <a:pt x="157" y="2"/>
                      </a:lnTo>
                      <a:lnTo>
                        <a:pt x="139" y="2"/>
                      </a:lnTo>
                      <a:lnTo>
                        <a:pt x="121" y="2"/>
                      </a:lnTo>
                      <a:lnTo>
                        <a:pt x="101" y="2"/>
                      </a:lnTo>
                      <a:lnTo>
                        <a:pt x="82" y="2"/>
                      </a:lnTo>
                      <a:lnTo>
                        <a:pt x="62" y="2"/>
                      </a:lnTo>
                      <a:lnTo>
                        <a:pt x="42" y="1"/>
                      </a:lnTo>
                      <a:lnTo>
                        <a:pt x="21" y="1"/>
                      </a:lnTo>
                      <a:lnTo>
                        <a:pt x="0" y="0"/>
                      </a:lnTo>
                      <a:lnTo>
                        <a:pt x="0" y="48"/>
                      </a:lnTo>
                      <a:lnTo>
                        <a:pt x="15" y="48"/>
                      </a:lnTo>
                      <a:lnTo>
                        <a:pt x="17" y="49"/>
                      </a:lnTo>
                      <a:lnTo>
                        <a:pt x="20" y="52"/>
                      </a:lnTo>
                      <a:lnTo>
                        <a:pt x="21" y="54"/>
                      </a:lnTo>
                      <a:lnTo>
                        <a:pt x="22" y="58"/>
                      </a:lnTo>
                      <a:lnTo>
                        <a:pt x="22" y="141"/>
                      </a:lnTo>
                      <a:lnTo>
                        <a:pt x="21" y="146"/>
                      </a:lnTo>
                      <a:lnTo>
                        <a:pt x="20" y="149"/>
                      </a:lnTo>
                      <a:lnTo>
                        <a:pt x="17" y="152"/>
                      </a:lnTo>
                      <a:lnTo>
                        <a:pt x="15" y="153"/>
                      </a:lnTo>
                      <a:lnTo>
                        <a:pt x="0" y="153"/>
                      </a:lnTo>
                      <a:lnTo>
                        <a:pt x="0" y="878"/>
                      </a:lnTo>
                      <a:lnTo>
                        <a:pt x="22" y="878"/>
                      </a:lnTo>
                      <a:lnTo>
                        <a:pt x="25" y="879"/>
                      </a:lnTo>
                      <a:lnTo>
                        <a:pt x="28" y="881"/>
                      </a:lnTo>
                      <a:lnTo>
                        <a:pt x="29" y="884"/>
                      </a:lnTo>
                      <a:lnTo>
                        <a:pt x="30" y="888"/>
                      </a:lnTo>
                      <a:lnTo>
                        <a:pt x="30" y="971"/>
                      </a:lnTo>
                      <a:lnTo>
                        <a:pt x="29" y="976"/>
                      </a:lnTo>
                      <a:lnTo>
                        <a:pt x="28" y="979"/>
                      </a:lnTo>
                      <a:lnTo>
                        <a:pt x="25" y="981"/>
                      </a:lnTo>
                      <a:lnTo>
                        <a:pt x="22" y="983"/>
                      </a:lnTo>
                      <a:lnTo>
                        <a:pt x="0" y="983"/>
                      </a:lnTo>
                      <a:lnTo>
                        <a:pt x="0" y="1031"/>
                      </a:lnTo>
                      <a:lnTo>
                        <a:pt x="20" y="1032"/>
                      </a:lnTo>
                      <a:lnTo>
                        <a:pt x="40" y="1033"/>
                      </a:lnTo>
                      <a:lnTo>
                        <a:pt x="60" y="1034"/>
                      </a:lnTo>
                      <a:lnTo>
                        <a:pt x="80" y="1036"/>
                      </a:lnTo>
                      <a:lnTo>
                        <a:pt x="99" y="1036"/>
                      </a:lnTo>
                      <a:lnTo>
                        <a:pt x="119" y="1037"/>
                      </a:lnTo>
                      <a:lnTo>
                        <a:pt x="138" y="1037"/>
                      </a:lnTo>
                      <a:lnTo>
                        <a:pt x="157" y="1037"/>
                      </a:lnTo>
                      <a:lnTo>
                        <a:pt x="157" y="983"/>
                      </a:lnTo>
                      <a:lnTo>
                        <a:pt x="128" y="983"/>
                      </a:lnTo>
                      <a:lnTo>
                        <a:pt x="123" y="981"/>
                      </a:lnTo>
                      <a:lnTo>
                        <a:pt x="121" y="979"/>
                      </a:lnTo>
                      <a:lnTo>
                        <a:pt x="119" y="976"/>
                      </a:lnTo>
                      <a:lnTo>
                        <a:pt x="118" y="971"/>
                      </a:lnTo>
                      <a:lnTo>
                        <a:pt x="118" y="888"/>
                      </a:lnTo>
                      <a:lnTo>
                        <a:pt x="119" y="884"/>
                      </a:lnTo>
                      <a:lnTo>
                        <a:pt x="121" y="881"/>
                      </a:lnTo>
                      <a:lnTo>
                        <a:pt x="123" y="879"/>
                      </a:lnTo>
                      <a:lnTo>
                        <a:pt x="128" y="878"/>
                      </a:lnTo>
                      <a:lnTo>
                        <a:pt x="157" y="878"/>
                      </a:lnTo>
                      <a:lnTo>
                        <a:pt x="157" y="153"/>
                      </a:lnTo>
                      <a:lnTo>
                        <a:pt x="120" y="153"/>
                      </a:lnTo>
                      <a:lnTo>
                        <a:pt x="116" y="152"/>
                      </a:lnTo>
                      <a:lnTo>
                        <a:pt x="113" y="149"/>
                      </a:lnTo>
                      <a:lnTo>
                        <a:pt x="112" y="146"/>
                      </a:lnTo>
                      <a:lnTo>
                        <a:pt x="111" y="141"/>
                      </a:lnTo>
                      <a:lnTo>
                        <a:pt x="111" y="58"/>
                      </a:lnTo>
                      <a:lnTo>
                        <a:pt x="112" y="54"/>
                      </a:lnTo>
                      <a:lnTo>
                        <a:pt x="113" y="52"/>
                      </a:lnTo>
                      <a:lnTo>
                        <a:pt x="116" y="49"/>
                      </a:lnTo>
                      <a:lnTo>
                        <a:pt x="120" y="48"/>
                      </a:lnTo>
                      <a:lnTo>
                        <a:pt x="157" y="48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39" name="Freeform 86"/>
                <p:cNvSpPr>
                  <a:spLocks/>
                </p:cNvSpPr>
                <p:nvPr/>
              </p:nvSpPr>
              <p:spPr bwMode="auto">
                <a:xfrm>
                  <a:off x="3144246" y="6208818"/>
                  <a:ext cx="88473" cy="821662"/>
                </a:xfrm>
                <a:custGeom>
                  <a:avLst/>
                  <a:gdLst/>
                  <a:ahLst/>
                  <a:cxnLst>
                    <a:cxn ang="0">
                      <a:pos x="114" y="7"/>
                    </a:cxn>
                    <a:cxn ang="0">
                      <a:pos x="85" y="6"/>
                    </a:cxn>
                    <a:cxn ang="0">
                      <a:pos x="56" y="4"/>
                    </a:cxn>
                    <a:cxn ang="0">
                      <a:pos x="28" y="2"/>
                    </a:cxn>
                    <a:cxn ang="0">
                      <a:pos x="0" y="0"/>
                    </a:cxn>
                    <a:cxn ang="0">
                      <a:pos x="12" y="47"/>
                    </a:cxn>
                    <a:cxn ang="0">
                      <a:pos x="17" y="50"/>
                    </a:cxn>
                    <a:cxn ang="0">
                      <a:pos x="20" y="59"/>
                    </a:cxn>
                    <a:cxn ang="0">
                      <a:pos x="18" y="146"/>
                    </a:cxn>
                    <a:cxn ang="0">
                      <a:pos x="15" y="152"/>
                    </a:cxn>
                    <a:cxn ang="0">
                      <a:pos x="0" y="153"/>
                    </a:cxn>
                    <a:cxn ang="0">
                      <a:pos x="21" y="877"/>
                    </a:cxn>
                    <a:cxn ang="0">
                      <a:pos x="25" y="880"/>
                    </a:cxn>
                    <a:cxn ang="0">
                      <a:pos x="28" y="888"/>
                    </a:cxn>
                    <a:cxn ang="0">
                      <a:pos x="26" y="976"/>
                    </a:cxn>
                    <a:cxn ang="0">
                      <a:pos x="23" y="982"/>
                    </a:cxn>
                    <a:cxn ang="0">
                      <a:pos x="0" y="983"/>
                    </a:cxn>
                    <a:cxn ang="0">
                      <a:pos x="14" y="1028"/>
                    </a:cxn>
                    <a:cxn ang="0">
                      <a:pos x="41" y="1031"/>
                    </a:cxn>
                    <a:cxn ang="0">
                      <a:pos x="70" y="1035"/>
                    </a:cxn>
                    <a:cxn ang="0">
                      <a:pos x="99" y="1037"/>
                    </a:cxn>
                    <a:cxn ang="0">
                      <a:pos x="114" y="990"/>
                    </a:cxn>
                    <a:cxn ang="0">
                      <a:pos x="89" y="988"/>
                    </a:cxn>
                    <a:cxn ang="0">
                      <a:pos x="84" y="983"/>
                    </a:cxn>
                    <a:cxn ang="0">
                      <a:pos x="83" y="895"/>
                    </a:cxn>
                    <a:cxn ang="0">
                      <a:pos x="86" y="888"/>
                    </a:cxn>
                    <a:cxn ang="0">
                      <a:pos x="92" y="885"/>
                    </a:cxn>
                    <a:cxn ang="0">
                      <a:pos x="114" y="160"/>
                    </a:cxn>
                    <a:cxn ang="0">
                      <a:pos x="79" y="159"/>
                    </a:cxn>
                    <a:cxn ang="0">
                      <a:pos x="76" y="153"/>
                    </a:cxn>
                    <a:cxn ang="0">
                      <a:pos x="75" y="65"/>
                    </a:cxn>
                    <a:cxn ang="0">
                      <a:pos x="77" y="59"/>
                    </a:cxn>
                    <a:cxn ang="0">
                      <a:pos x="83" y="55"/>
                    </a:cxn>
                  </a:cxnLst>
                  <a:rect l="0" t="0" r="r" b="b"/>
                  <a:pathLst>
                    <a:path w="114" h="1038">
                      <a:moveTo>
                        <a:pt x="114" y="55"/>
                      </a:moveTo>
                      <a:lnTo>
                        <a:pt x="114" y="7"/>
                      </a:lnTo>
                      <a:lnTo>
                        <a:pt x="99" y="7"/>
                      </a:lnTo>
                      <a:lnTo>
                        <a:pt x="85" y="6"/>
                      </a:lnTo>
                      <a:lnTo>
                        <a:pt x="70" y="4"/>
                      </a:lnTo>
                      <a:lnTo>
                        <a:pt x="56" y="4"/>
                      </a:lnTo>
                      <a:lnTo>
                        <a:pt x="41" y="3"/>
                      </a:lnTo>
                      <a:lnTo>
                        <a:pt x="28" y="2"/>
                      </a:lnTo>
                      <a:lnTo>
                        <a:pt x="14" y="1"/>
                      </a:lnTo>
                      <a:lnTo>
                        <a:pt x="0" y="0"/>
                      </a:lnTo>
                      <a:lnTo>
                        <a:pt x="0" y="47"/>
                      </a:lnTo>
                      <a:lnTo>
                        <a:pt x="12" y="47"/>
                      </a:lnTo>
                      <a:lnTo>
                        <a:pt x="15" y="48"/>
                      </a:lnTo>
                      <a:lnTo>
                        <a:pt x="17" y="50"/>
                      </a:lnTo>
                      <a:lnTo>
                        <a:pt x="18" y="54"/>
                      </a:lnTo>
                      <a:lnTo>
                        <a:pt x="20" y="59"/>
                      </a:lnTo>
                      <a:lnTo>
                        <a:pt x="20" y="141"/>
                      </a:lnTo>
                      <a:lnTo>
                        <a:pt x="18" y="146"/>
                      </a:lnTo>
                      <a:lnTo>
                        <a:pt x="17" y="149"/>
                      </a:lnTo>
                      <a:lnTo>
                        <a:pt x="15" y="152"/>
                      </a:lnTo>
                      <a:lnTo>
                        <a:pt x="12" y="153"/>
                      </a:lnTo>
                      <a:lnTo>
                        <a:pt x="0" y="153"/>
                      </a:lnTo>
                      <a:lnTo>
                        <a:pt x="0" y="877"/>
                      </a:lnTo>
                      <a:lnTo>
                        <a:pt x="21" y="877"/>
                      </a:lnTo>
                      <a:lnTo>
                        <a:pt x="23" y="878"/>
                      </a:lnTo>
                      <a:lnTo>
                        <a:pt x="25" y="880"/>
                      </a:lnTo>
                      <a:lnTo>
                        <a:pt x="26" y="884"/>
                      </a:lnTo>
                      <a:lnTo>
                        <a:pt x="28" y="888"/>
                      </a:lnTo>
                      <a:lnTo>
                        <a:pt x="28" y="971"/>
                      </a:lnTo>
                      <a:lnTo>
                        <a:pt x="26" y="976"/>
                      </a:lnTo>
                      <a:lnTo>
                        <a:pt x="25" y="979"/>
                      </a:lnTo>
                      <a:lnTo>
                        <a:pt x="23" y="982"/>
                      </a:lnTo>
                      <a:lnTo>
                        <a:pt x="21" y="983"/>
                      </a:lnTo>
                      <a:lnTo>
                        <a:pt x="0" y="983"/>
                      </a:lnTo>
                      <a:lnTo>
                        <a:pt x="0" y="1026"/>
                      </a:lnTo>
                      <a:lnTo>
                        <a:pt x="14" y="1028"/>
                      </a:lnTo>
                      <a:lnTo>
                        <a:pt x="28" y="1030"/>
                      </a:lnTo>
                      <a:lnTo>
                        <a:pt x="41" y="1031"/>
                      </a:lnTo>
                      <a:lnTo>
                        <a:pt x="55" y="1032"/>
                      </a:lnTo>
                      <a:lnTo>
                        <a:pt x="70" y="1035"/>
                      </a:lnTo>
                      <a:lnTo>
                        <a:pt x="85" y="1036"/>
                      </a:lnTo>
                      <a:lnTo>
                        <a:pt x="99" y="1037"/>
                      </a:lnTo>
                      <a:lnTo>
                        <a:pt x="114" y="1038"/>
                      </a:lnTo>
                      <a:lnTo>
                        <a:pt x="114" y="990"/>
                      </a:lnTo>
                      <a:lnTo>
                        <a:pt x="92" y="990"/>
                      </a:lnTo>
                      <a:lnTo>
                        <a:pt x="89" y="988"/>
                      </a:lnTo>
                      <a:lnTo>
                        <a:pt x="86" y="986"/>
                      </a:lnTo>
                      <a:lnTo>
                        <a:pt x="84" y="983"/>
                      </a:lnTo>
                      <a:lnTo>
                        <a:pt x="83" y="978"/>
                      </a:lnTo>
                      <a:lnTo>
                        <a:pt x="83" y="895"/>
                      </a:lnTo>
                      <a:lnTo>
                        <a:pt x="84" y="891"/>
                      </a:lnTo>
                      <a:lnTo>
                        <a:pt x="86" y="888"/>
                      </a:lnTo>
                      <a:lnTo>
                        <a:pt x="89" y="886"/>
                      </a:lnTo>
                      <a:lnTo>
                        <a:pt x="92" y="885"/>
                      </a:lnTo>
                      <a:lnTo>
                        <a:pt x="114" y="885"/>
                      </a:lnTo>
                      <a:lnTo>
                        <a:pt x="114" y="160"/>
                      </a:lnTo>
                      <a:lnTo>
                        <a:pt x="83" y="160"/>
                      </a:lnTo>
                      <a:lnTo>
                        <a:pt x="79" y="159"/>
                      </a:lnTo>
                      <a:lnTo>
                        <a:pt x="77" y="156"/>
                      </a:lnTo>
                      <a:lnTo>
                        <a:pt x="76" y="153"/>
                      </a:lnTo>
                      <a:lnTo>
                        <a:pt x="75" y="148"/>
                      </a:lnTo>
                      <a:lnTo>
                        <a:pt x="75" y="65"/>
                      </a:lnTo>
                      <a:lnTo>
                        <a:pt x="76" y="61"/>
                      </a:lnTo>
                      <a:lnTo>
                        <a:pt x="77" y="59"/>
                      </a:lnTo>
                      <a:lnTo>
                        <a:pt x="79" y="56"/>
                      </a:lnTo>
                      <a:lnTo>
                        <a:pt x="83" y="55"/>
                      </a:lnTo>
                      <a:lnTo>
                        <a:pt x="114" y="5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40" name="Freeform 87"/>
                <p:cNvSpPr>
                  <a:spLocks/>
                </p:cNvSpPr>
                <p:nvPr/>
              </p:nvSpPr>
              <p:spPr bwMode="auto">
                <a:xfrm>
                  <a:off x="3068882" y="6198515"/>
                  <a:ext cx="75364" cy="824239"/>
                </a:xfrm>
                <a:custGeom>
                  <a:avLst/>
                  <a:gdLst/>
                  <a:ahLst/>
                  <a:cxnLst>
                    <a:cxn ang="0">
                      <a:pos x="92" y="13"/>
                    </a:cxn>
                    <a:cxn ang="0">
                      <a:pos x="68" y="11"/>
                    </a:cxn>
                    <a:cxn ang="0">
                      <a:pos x="45" y="7"/>
                    </a:cxn>
                    <a:cxn ang="0">
                      <a:pos x="22" y="4"/>
                    </a:cxn>
                    <a:cxn ang="0">
                      <a:pos x="0" y="0"/>
                    </a:cxn>
                    <a:cxn ang="0">
                      <a:pos x="8" y="44"/>
                    </a:cxn>
                    <a:cxn ang="0">
                      <a:pos x="13" y="47"/>
                    </a:cxn>
                    <a:cxn ang="0">
                      <a:pos x="14" y="54"/>
                    </a:cxn>
                    <a:cxn ang="0">
                      <a:pos x="14" y="143"/>
                    </a:cxn>
                    <a:cxn ang="0">
                      <a:pos x="10" y="148"/>
                    </a:cxn>
                    <a:cxn ang="0">
                      <a:pos x="0" y="149"/>
                    </a:cxn>
                    <a:cxn ang="0">
                      <a:pos x="17" y="874"/>
                    </a:cxn>
                    <a:cxn ang="0">
                      <a:pos x="22" y="877"/>
                    </a:cxn>
                    <a:cxn ang="0">
                      <a:pos x="23" y="884"/>
                    </a:cxn>
                    <a:cxn ang="0">
                      <a:pos x="23" y="973"/>
                    </a:cxn>
                    <a:cxn ang="0">
                      <a:pos x="19" y="977"/>
                    </a:cxn>
                    <a:cxn ang="0">
                      <a:pos x="0" y="978"/>
                    </a:cxn>
                    <a:cxn ang="0">
                      <a:pos x="10" y="1024"/>
                    </a:cxn>
                    <a:cxn ang="0">
                      <a:pos x="32" y="1029"/>
                    </a:cxn>
                    <a:cxn ang="0">
                      <a:pos x="55" y="1034"/>
                    </a:cxn>
                    <a:cxn ang="0">
                      <a:pos x="79" y="1037"/>
                    </a:cxn>
                    <a:cxn ang="0">
                      <a:pos x="92" y="996"/>
                    </a:cxn>
                    <a:cxn ang="0">
                      <a:pos x="69" y="995"/>
                    </a:cxn>
                    <a:cxn ang="0">
                      <a:pos x="65" y="989"/>
                    </a:cxn>
                    <a:cxn ang="0">
                      <a:pos x="64" y="901"/>
                    </a:cxn>
                    <a:cxn ang="0">
                      <a:pos x="67" y="893"/>
                    </a:cxn>
                    <a:cxn ang="0">
                      <a:pos x="71" y="890"/>
                    </a:cxn>
                    <a:cxn ang="0">
                      <a:pos x="92" y="166"/>
                    </a:cxn>
                    <a:cxn ang="0">
                      <a:pos x="60" y="165"/>
                    </a:cxn>
                    <a:cxn ang="0">
                      <a:pos x="56" y="159"/>
                    </a:cxn>
                    <a:cxn ang="0">
                      <a:pos x="55" y="72"/>
                    </a:cxn>
                    <a:cxn ang="0">
                      <a:pos x="57" y="63"/>
                    </a:cxn>
                    <a:cxn ang="0">
                      <a:pos x="63" y="60"/>
                    </a:cxn>
                  </a:cxnLst>
                  <a:rect l="0" t="0" r="r" b="b"/>
                  <a:pathLst>
                    <a:path w="92" h="1039">
                      <a:moveTo>
                        <a:pt x="92" y="60"/>
                      </a:moveTo>
                      <a:lnTo>
                        <a:pt x="92" y="13"/>
                      </a:lnTo>
                      <a:lnTo>
                        <a:pt x="79" y="12"/>
                      </a:lnTo>
                      <a:lnTo>
                        <a:pt x="68" y="11"/>
                      </a:lnTo>
                      <a:lnTo>
                        <a:pt x="56" y="9"/>
                      </a:lnTo>
                      <a:lnTo>
                        <a:pt x="45" y="7"/>
                      </a:lnTo>
                      <a:lnTo>
                        <a:pt x="33" y="6"/>
                      </a:lnTo>
                      <a:lnTo>
                        <a:pt x="22" y="4"/>
                      </a:lnTo>
                      <a:lnTo>
                        <a:pt x="10" y="2"/>
                      </a:lnTo>
                      <a:lnTo>
                        <a:pt x="0" y="0"/>
                      </a:lnTo>
                      <a:lnTo>
                        <a:pt x="0" y="44"/>
                      </a:lnTo>
                      <a:lnTo>
                        <a:pt x="8" y="44"/>
                      </a:lnTo>
                      <a:lnTo>
                        <a:pt x="10" y="45"/>
                      </a:lnTo>
                      <a:lnTo>
                        <a:pt x="13" y="47"/>
                      </a:lnTo>
                      <a:lnTo>
                        <a:pt x="14" y="50"/>
                      </a:lnTo>
                      <a:lnTo>
                        <a:pt x="14" y="54"/>
                      </a:lnTo>
                      <a:lnTo>
                        <a:pt x="14" y="138"/>
                      </a:lnTo>
                      <a:lnTo>
                        <a:pt x="14" y="143"/>
                      </a:lnTo>
                      <a:lnTo>
                        <a:pt x="13" y="145"/>
                      </a:lnTo>
                      <a:lnTo>
                        <a:pt x="10" y="148"/>
                      </a:lnTo>
                      <a:lnTo>
                        <a:pt x="8" y="149"/>
                      </a:lnTo>
                      <a:lnTo>
                        <a:pt x="0" y="149"/>
                      </a:lnTo>
                      <a:lnTo>
                        <a:pt x="0" y="874"/>
                      </a:lnTo>
                      <a:lnTo>
                        <a:pt x="17" y="874"/>
                      </a:lnTo>
                      <a:lnTo>
                        <a:pt x="19" y="875"/>
                      </a:lnTo>
                      <a:lnTo>
                        <a:pt x="22" y="877"/>
                      </a:lnTo>
                      <a:lnTo>
                        <a:pt x="23" y="879"/>
                      </a:lnTo>
                      <a:lnTo>
                        <a:pt x="23" y="884"/>
                      </a:lnTo>
                      <a:lnTo>
                        <a:pt x="23" y="968"/>
                      </a:lnTo>
                      <a:lnTo>
                        <a:pt x="23" y="973"/>
                      </a:lnTo>
                      <a:lnTo>
                        <a:pt x="22" y="975"/>
                      </a:lnTo>
                      <a:lnTo>
                        <a:pt x="19" y="977"/>
                      </a:lnTo>
                      <a:lnTo>
                        <a:pt x="17" y="978"/>
                      </a:lnTo>
                      <a:lnTo>
                        <a:pt x="0" y="978"/>
                      </a:lnTo>
                      <a:lnTo>
                        <a:pt x="0" y="1022"/>
                      </a:lnTo>
                      <a:lnTo>
                        <a:pt x="10" y="1024"/>
                      </a:lnTo>
                      <a:lnTo>
                        <a:pt x="21" y="1027"/>
                      </a:lnTo>
                      <a:lnTo>
                        <a:pt x="32" y="1029"/>
                      </a:lnTo>
                      <a:lnTo>
                        <a:pt x="42" y="1031"/>
                      </a:lnTo>
                      <a:lnTo>
                        <a:pt x="55" y="1034"/>
                      </a:lnTo>
                      <a:lnTo>
                        <a:pt x="67" y="1036"/>
                      </a:lnTo>
                      <a:lnTo>
                        <a:pt x="79" y="1037"/>
                      </a:lnTo>
                      <a:lnTo>
                        <a:pt x="92" y="1039"/>
                      </a:lnTo>
                      <a:lnTo>
                        <a:pt x="92" y="996"/>
                      </a:lnTo>
                      <a:lnTo>
                        <a:pt x="71" y="996"/>
                      </a:lnTo>
                      <a:lnTo>
                        <a:pt x="69" y="995"/>
                      </a:lnTo>
                      <a:lnTo>
                        <a:pt x="67" y="992"/>
                      </a:lnTo>
                      <a:lnTo>
                        <a:pt x="65" y="989"/>
                      </a:lnTo>
                      <a:lnTo>
                        <a:pt x="64" y="984"/>
                      </a:lnTo>
                      <a:lnTo>
                        <a:pt x="64" y="901"/>
                      </a:lnTo>
                      <a:lnTo>
                        <a:pt x="65" y="897"/>
                      </a:lnTo>
                      <a:lnTo>
                        <a:pt x="67" y="893"/>
                      </a:lnTo>
                      <a:lnTo>
                        <a:pt x="69" y="891"/>
                      </a:lnTo>
                      <a:lnTo>
                        <a:pt x="71" y="890"/>
                      </a:lnTo>
                      <a:lnTo>
                        <a:pt x="92" y="890"/>
                      </a:lnTo>
                      <a:lnTo>
                        <a:pt x="92" y="166"/>
                      </a:lnTo>
                      <a:lnTo>
                        <a:pt x="63" y="166"/>
                      </a:lnTo>
                      <a:lnTo>
                        <a:pt x="60" y="165"/>
                      </a:lnTo>
                      <a:lnTo>
                        <a:pt x="57" y="162"/>
                      </a:lnTo>
                      <a:lnTo>
                        <a:pt x="56" y="159"/>
                      </a:lnTo>
                      <a:lnTo>
                        <a:pt x="55" y="154"/>
                      </a:lnTo>
                      <a:lnTo>
                        <a:pt x="55" y="72"/>
                      </a:lnTo>
                      <a:lnTo>
                        <a:pt x="56" y="67"/>
                      </a:lnTo>
                      <a:lnTo>
                        <a:pt x="57" y="63"/>
                      </a:lnTo>
                      <a:lnTo>
                        <a:pt x="60" y="61"/>
                      </a:lnTo>
                      <a:lnTo>
                        <a:pt x="63" y="60"/>
                      </a:lnTo>
                      <a:lnTo>
                        <a:pt x="92" y="6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41" name="Freeform 88"/>
                <p:cNvSpPr>
                  <a:spLocks/>
                </p:cNvSpPr>
                <p:nvPr/>
              </p:nvSpPr>
              <p:spPr bwMode="auto">
                <a:xfrm>
                  <a:off x="3009901" y="6183061"/>
                  <a:ext cx="58981" cy="826814"/>
                </a:xfrm>
                <a:custGeom>
                  <a:avLst/>
                  <a:gdLst/>
                  <a:ahLst/>
                  <a:cxnLst>
                    <a:cxn ang="0">
                      <a:pos x="79" y="66"/>
                    </a:cxn>
                    <a:cxn ang="0">
                      <a:pos x="79" y="22"/>
                    </a:cxn>
                    <a:cxn ang="0">
                      <a:pos x="66" y="20"/>
                    </a:cxn>
                    <a:cxn ang="0">
                      <a:pos x="55" y="18"/>
                    </a:cxn>
                    <a:cxn ang="0">
                      <a:pos x="44" y="15"/>
                    </a:cxn>
                    <a:cxn ang="0">
                      <a:pos x="34" y="13"/>
                    </a:cxn>
                    <a:cxn ang="0">
                      <a:pos x="24" y="10"/>
                    </a:cxn>
                    <a:cxn ang="0">
                      <a:pos x="15" y="7"/>
                    </a:cxn>
                    <a:cxn ang="0">
                      <a:pos x="7" y="4"/>
                    </a:cxn>
                    <a:cxn ang="0">
                      <a:pos x="0" y="0"/>
                    </a:cxn>
                    <a:cxn ang="0">
                      <a:pos x="0" y="998"/>
                    </a:cxn>
                    <a:cxn ang="0">
                      <a:pos x="2" y="1005"/>
                    </a:cxn>
                    <a:cxn ang="0">
                      <a:pos x="6" y="1011"/>
                    </a:cxn>
                    <a:cxn ang="0">
                      <a:pos x="12" y="1018"/>
                    </a:cxn>
                    <a:cxn ang="0">
                      <a:pos x="21" y="1023"/>
                    </a:cxn>
                    <a:cxn ang="0">
                      <a:pos x="33" y="1029"/>
                    </a:cxn>
                    <a:cxn ang="0">
                      <a:pos x="47" y="1034"/>
                    </a:cxn>
                    <a:cxn ang="0">
                      <a:pos x="62" y="1040"/>
                    </a:cxn>
                    <a:cxn ang="0">
                      <a:pos x="79" y="1044"/>
                    </a:cxn>
                    <a:cxn ang="0">
                      <a:pos x="79" y="1000"/>
                    </a:cxn>
                    <a:cxn ang="0">
                      <a:pos x="62" y="1000"/>
                    </a:cxn>
                    <a:cxn ang="0">
                      <a:pos x="59" y="999"/>
                    </a:cxn>
                    <a:cxn ang="0">
                      <a:pos x="57" y="997"/>
                    </a:cxn>
                    <a:cxn ang="0">
                      <a:pos x="56" y="995"/>
                    </a:cxn>
                    <a:cxn ang="0">
                      <a:pos x="56" y="990"/>
                    </a:cxn>
                    <a:cxn ang="0">
                      <a:pos x="56" y="906"/>
                    </a:cxn>
                    <a:cxn ang="0">
                      <a:pos x="56" y="901"/>
                    </a:cxn>
                    <a:cxn ang="0">
                      <a:pos x="57" y="899"/>
                    </a:cxn>
                    <a:cxn ang="0">
                      <a:pos x="59" y="897"/>
                    </a:cxn>
                    <a:cxn ang="0">
                      <a:pos x="62" y="896"/>
                    </a:cxn>
                    <a:cxn ang="0">
                      <a:pos x="79" y="896"/>
                    </a:cxn>
                    <a:cxn ang="0">
                      <a:pos x="79" y="171"/>
                    </a:cxn>
                    <a:cxn ang="0">
                      <a:pos x="53" y="171"/>
                    </a:cxn>
                    <a:cxn ang="0">
                      <a:pos x="51" y="170"/>
                    </a:cxn>
                    <a:cxn ang="0">
                      <a:pos x="49" y="167"/>
                    </a:cxn>
                    <a:cxn ang="0">
                      <a:pos x="48" y="165"/>
                    </a:cxn>
                    <a:cxn ang="0">
                      <a:pos x="47" y="160"/>
                    </a:cxn>
                    <a:cxn ang="0">
                      <a:pos x="47" y="76"/>
                    </a:cxn>
                    <a:cxn ang="0">
                      <a:pos x="48" y="72"/>
                    </a:cxn>
                    <a:cxn ang="0">
                      <a:pos x="49" y="69"/>
                    </a:cxn>
                    <a:cxn ang="0">
                      <a:pos x="51" y="67"/>
                    </a:cxn>
                    <a:cxn ang="0">
                      <a:pos x="53" y="66"/>
                    </a:cxn>
                    <a:cxn ang="0">
                      <a:pos x="79" y="66"/>
                    </a:cxn>
                  </a:cxnLst>
                  <a:rect l="0" t="0" r="r" b="b"/>
                  <a:pathLst>
                    <a:path w="79" h="1044">
                      <a:moveTo>
                        <a:pt x="79" y="66"/>
                      </a:moveTo>
                      <a:lnTo>
                        <a:pt x="79" y="22"/>
                      </a:lnTo>
                      <a:lnTo>
                        <a:pt x="66" y="20"/>
                      </a:lnTo>
                      <a:lnTo>
                        <a:pt x="55" y="18"/>
                      </a:lnTo>
                      <a:lnTo>
                        <a:pt x="44" y="15"/>
                      </a:lnTo>
                      <a:lnTo>
                        <a:pt x="34" y="13"/>
                      </a:lnTo>
                      <a:lnTo>
                        <a:pt x="24" y="10"/>
                      </a:lnTo>
                      <a:lnTo>
                        <a:pt x="15" y="7"/>
                      </a:lnTo>
                      <a:lnTo>
                        <a:pt x="7" y="4"/>
                      </a:lnTo>
                      <a:lnTo>
                        <a:pt x="0" y="0"/>
                      </a:lnTo>
                      <a:lnTo>
                        <a:pt x="0" y="998"/>
                      </a:lnTo>
                      <a:lnTo>
                        <a:pt x="2" y="1005"/>
                      </a:lnTo>
                      <a:lnTo>
                        <a:pt x="6" y="1011"/>
                      </a:lnTo>
                      <a:lnTo>
                        <a:pt x="12" y="1018"/>
                      </a:lnTo>
                      <a:lnTo>
                        <a:pt x="21" y="1023"/>
                      </a:lnTo>
                      <a:lnTo>
                        <a:pt x="33" y="1029"/>
                      </a:lnTo>
                      <a:lnTo>
                        <a:pt x="47" y="1034"/>
                      </a:lnTo>
                      <a:lnTo>
                        <a:pt x="62" y="1040"/>
                      </a:lnTo>
                      <a:lnTo>
                        <a:pt x="79" y="1044"/>
                      </a:lnTo>
                      <a:lnTo>
                        <a:pt x="79" y="1000"/>
                      </a:lnTo>
                      <a:lnTo>
                        <a:pt x="62" y="1000"/>
                      </a:lnTo>
                      <a:lnTo>
                        <a:pt x="59" y="999"/>
                      </a:lnTo>
                      <a:lnTo>
                        <a:pt x="57" y="997"/>
                      </a:lnTo>
                      <a:lnTo>
                        <a:pt x="56" y="995"/>
                      </a:lnTo>
                      <a:lnTo>
                        <a:pt x="56" y="990"/>
                      </a:lnTo>
                      <a:lnTo>
                        <a:pt x="56" y="906"/>
                      </a:lnTo>
                      <a:lnTo>
                        <a:pt x="56" y="901"/>
                      </a:lnTo>
                      <a:lnTo>
                        <a:pt x="57" y="899"/>
                      </a:lnTo>
                      <a:lnTo>
                        <a:pt x="59" y="897"/>
                      </a:lnTo>
                      <a:lnTo>
                        <a:pt x="62" y="896"/>
                      </a:lnTo>
                      <a:lnTo>
                        <a:pt x="79" y="896"/>
                      </a:lnTo>
                      <a:lnTo>
                        <a:pt x="79" y="171"/>
                      </a:lnTo>
                      <a:lnTo>
                        <a:pt x="53" y="171"/>
                      </a:lnTo>
                      <a:lnTo>
                        <a:pt x="51" y="170"/>
                      </a:lnTo>
                      <a:lnTo>
                        <a:pt x="49" y="167"/>
                      </a:lnTo>
                      <a:lnTo>
                        <a:pt x="48" y="165"/>
                      </a:lnTo>
                      <a:lnTo>
                        <a:pt x="47" y="160"/>
                      </a:lnTo>
                      <a:lnTo>
                        <a:pt x="47" y="76"/>
                      </a:lnTo>
                      <a:lnTo>
                        <a:pt x="48" y="72"/>
                      </a:lnTo>
                      <a:lnTo>
                        <a:pt x="49" y="69"/>
                      </a:lnTo>
                      <a:lnTo>
                        <a:pt x="51" y="67"/>
                      </a:lnTo>
                      <a:lnTo>
                        <a:pt x="53" y="66"/>
                      </a:lnTo>
                      <a:lnTo>
                        <a:pt x="79" y="66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42" name="Freeform 89"/>
                <p:cNvSpPr>
                  <a:spLocks/>
                </p:cNvSpPr>
                <p:nvPr/>
              </p:nvSpPr>
              <p:spPr bwMode="auto">
                <a:xfrm>
                  <a:off x="3049222" y="6345332"/>
                  <a:ext cx="75364" cy="5125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6" y="37"/>
                    </a:cxn>
                    <a:cxn ang="0">
                      <a:pos x="96" y="648"/>
                    </a:cxn>
                    <a:cxn ang="0">
                      <a:pos x="0" y="639"/>
                    </a:cxn>
                    <a:cxn ang="0">
                      <a:pos x="1" y="537"/>
                    </a:cxn>
                    <a:cxn ang="0">
                      <a:pos x="4" y="317"/>
                    </a:cxn>
                    <a:cxn ang="0">
                      <a:pos x="4" y="9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648">
                      <a:moveTo>
                        <a:pt x="0" y="0"/>
                      </a:moveTo>
                      <a:lnTo>
                        <a:pt x="96" y="37"/>
                      </a:lnTo>
                      <a:lnTo>
                        <a:pt x="96" y="648"/>
                      </a:lnTo>
                      <a:lnTo>
                        <a:pt x="0" y="639"/>
                      </a:lnTo>
                      <a:lnTo>
                        <a:pt x="1" y="537"/>
                      </a:lnTo>
                      <a:lnTo>
                        <a:pt x="4" y="317"/>
                      </a:lnTo>
                      <a:lnTo>
                        <a:pt x="4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43" name="Freeform 90"/>
                <p:cNvSpPr>
                  <a:spLocks/>
                </p:cNvSpPr>
                <p:nvPr/>
              </p:nvSpPr>
              <p:spPr bwMode="auto">
                <a:xfrm>
                  <a:off x="3052497" y="6347908"/>
                  <a:ext cx="72088" cy="50999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5"/>
                    </a:cxn>
                    <a:cxn ang="0">
                      <a:pos x="23" y="10"/>
                    </a:cxn>
                    <a:cxn ang="0">
                      <a:pos x="33" y="14"/>
                    </a:cxn>
                    <a:cxn ang="0">
                      <a:pos x="45" y="18"/>
                    </a:cxn>
                    <a:cxn ang="0">
                      <a:pos x="56" y="22"/>
                    </a:cxn>
                    <a:cxn ang="0">
                      <a:pos x="68" y="26"/>
                    </a:cxn>
                    <a:cxn ang="0">
                      <a:pos x="78" y="30"/>
                    </a:cxn>
                    <a:cxn ang="0">
                      <a:pos x="89" y="34"/>
                    </a:cxn>
                    <a:cxn ang="0">
                      <a:pos x="89" y="187"/>
                    </a:cxn>
                    <a:cxn ang="0">
                      <a:pos x="89" y="339"/>
                    </a:cxn>
                    <a:cxn ang="0">
                      <a:pos x="89" y="492"/>
                    </a:cxn>
                    <a:cxn ang="0">
                      <a:pos x="89" y="645"/>
                    </a:cxn>
                    <a:cxn ang="0">
                      <a:pos x="78" y="644"/>
                    </a:cxn>
                    <a:cxn ang="0">
                      <a:pos x="68" y="643"/>
                    </a:cxn>
                    <a:cxn ang="0">
                      <a:pos x="56" y="642"/>
                    </a:cxn>
                    <a:cxn ang="0">
                      <a:pos x="45" y="640"/>
                    </a:cxn>
                    <a:cxn ang="0">
                      <a:pos x="33" y="639"/>
                    </a:cxn>
                    <a:cxn ang="0">
                      <a:pos x="23" y="638"/>
                    </a:cxn>
                    <a:cxn ang="0">
                      <a:pos x="11" y="637"/>
                    </a:cxn>
                    <a:cxn ang="0">
                      <a:pos x="0" y="636"/>
                    </a:cxn>
                    <a:cxn ang="0">
                      <a:pos x="1" y="536"/>
                    </a:cxn>
                    <a:cxn ang="0">
                      <a:pos x="3" y="316"/>
                    </a:cxn>
                    <a:cxn ang="0">
                      <a:pos x="3" y="9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9" h="645">
                      <a:moveTo>
                        <a:pt x="0" y="0"/>
                      </a:moveTo>
                      <a:lnTo>
                        <a:pt x="11" y="5"/>
                      </a:lnTo>
                      <a:lnTo>
                        <a:pt x="23" y="10"/>
                      </a:lnTo>
                      <a:lnTo>
                        <a:pt x="33" y="14"/>
                      </a:lnTo>
                      <a:lnTo>
                        <a:pt x="45" y="18"/>
                      </a:lnTo>
                      <a:lnTo>
                        <a:pt x="56" y="22"/>
                      </a:lnTo>
                      <a:lnTo>
                        <a:pt x="68" y="26"/>
                      </a:lnTo>
                      <a:lnTo>
                        <a:pt x="78" y="30"/>
                      </a:lnTo>
                      <a:lnTo>
                        <a:pt x="89" y="34"/>
                      </a:lnTo>
                      <a:lnTo>
                        <a:pt x="89" y="187"/>
                      </a:lnTo>
                      <a:lnTo>
                        <a:pt x="89" y="339"/>
                      </a:lnTo>
                      <a:lnTo>
                        <a:pt x="89" y="492"/>
                      </a:lnTo>
                      <a:lnTo>
                        <a:pt x="89" y="645"/>
                      </a:lnTo>
                      <a:lnTo>
                        <a:pt x="78" y="644"/>
                      </a:lnTo>
                      <a:lnTo>
                        <a:pt x="68" y="643"/>
                      </a:lnTo>
                      <a:lnTo>
                        <a:pt x="56" y="642"/>
                      </a:lnTo>
                      <a:lnTo>
                        <a:pt x="45" y="640"/>
                      </a:lnTo>
                      <a:lnTo>
                        <a:pt x="33" y="639"/>
                      </a:lnTo>
                      <a:lnTo>
                        <a:pt x="23" y="638"/>
                      </a:lnTo>
                      <a:lnTo>
                        <a:pt x="11" y="637"/>
                      </a:lnTo>
                      <a:lnTo>
                        <a:pt x="0" y="636"/>
                      </a:lnTo>
                      <a:lnTo>
                        <a:pt x="1" y="536"/>
                      </a:lnTo>
                      <a:lnTo>
                        <a:pt x="3" y="316"/>
                      </a:lnTo>
                      <a:lnTo>
                        <a:pt x="3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44" name="Freeform 91"/>
                <p:cNvSpPr>
                  <a:spLocks/>
                </p:cNvSpPr>
                <p:nvPr/>
              </p:nvSpPr>
              <p:spPr bwMode="auto">
                <a:xfrm>
                  <a:off x="3052497" y="6347908"/>
                  <a:ext cx="68812" cy="50999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4"/>
                    </a:cxn>
                    <a:cxn ang="0">
                      <a:pos x="22" y="8"/>
                    </a:cxn>
                    <a:cxn ang="0">
                      <a:pos x="32" y="12"/>
                    </a:cxn>
                    <a:cxn ang="0">
                      <a:pos x="43" y="15"/>
                    </a:cxn>
                    <a:cxn ang="0">
                      <a:pos x="53" y="19"/>
                    </a:cxn>
                    <a:cxn ang="0">
                      <a:pos x="63" y="22"/>
                    </a:cxn>
                    <a:cxn ang="0">
                      <a:pos x="75" y="27"/>
                    </a:cxn>
                    <a:cxn ang="0">
                      <a:pos x="85" y="30"/>
                    </a:cxn>
                    <a:cxn ang="0">
                      <a:pos x="85" y="182"/>
                    </a:cxn>
                    <a:cxn ang="0">
                      <a:pos x="85" y="335"/>
                    </a:cxn>
                    <a:cxn ang="0">
                      <a:pos x="85" y="487"/>
                    </a:cxn>
                    <a:cxn ang="0">
                      <a:pos x="85" y="640"/>
                    </a:cxn>
                    <a:cxn ang="0">
                      <a:pos x="75" y="639"/>
                    </a:cxn>
                    <a:cxn ang="0">
                      <a:pos x="64" y="638"/>
                    </a:cxn>
                    <a:cxn ang="0">
                      <a:pos x="54" y="637"/>
                    </a:cxn>
                    <a:cxn ang="0">
                      <a:pos x="44" y="635"/>
                    </a:cxn>
                    <a:cxn ang="0">
                      <a:pos x="33" y="634"/>
                    </a:cxn>
                    <a:cxn ang="0">
                      <a:pos x="23" y="633"/>
                    </a:cxn>
                    <a:cxn ang="0">
                      <a:pos x="14" y="632"/>
                    </a:cxn>
                    <a:cxn ang="0">
                      <a:pos x="3" y="631"/>
                    </a:cxn>
                    <a:cxn ang="0">
                      <a:pos x="5" y="531"/>
                    </a:cxn>
                    <a:cxn ang="0">
                      <a:pos x="6" y="312"/>
                    </a:cxn>
                    <a:cxn ang="0">
                      <a:pos x="5" y="9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5" h="640">
                      <a:moveTo>
                        <a:pt x="0" y="0"/>
                      </a:moveTo>
                      <a:lnTo>
                        <a:pt x="10" y="4"/>
                      </a:lnTo>
                      <a:lnTo>
                        <a:pt x="22" y="8"/>
                      </a:lnTo>
                      <a:lnTo>
                        <a:pt x="32" y="12"/>
                      </a:lnTo>
                      <a:lnTo>
                        <a:pt x="43" y="15"/>
                      </a:lnTo>
                      <a:lnTo>
                        <a:pt x="53" y="19"/>
                      </a:lnTo>
                      <a:lnTo>
                        <a:pt x="63" y="22"/>
                      </a:lnTo>
                      <a:lnTo>
                        <a:pt x="75" y="27"/>
                      </a:lnTo>
                      <a:lnTo>
                        <a:pt x="85" y="30"/>
                      </a:lnTo>
                      <a:lnTo>
                        <a:pt x="85" y="182"/>
                      </a:lnTo>
                      <a:lnTo>
                        <a:pt x="85" y="335"/>
                      </a:lnTo>
                      <a:lnTo>
                        <a:pt x="85" y="487"/>
                      </a:lnTo>
                      <a:lnTo>
                        <a:pt x="85" y="640"/>
                      </a:lnTo>
                      <a:lnTo>
                        <a:pt x="75" y="639"/>
                      </a:lnTo>
                      <a:lnTo>
                        <a:pt x="64" y="638"/>
                      </a:lnTo>
                      <a:lnTo>
                        <a:pt x="54" y="637"/>
                      </a:lnTo>
                      <a:lnTo>
                        <a:pt x="44" y="635"/>
                      </a:lnTo>
                      <a:lnTo>
                        <a:pt x="33" y="634"/>
                      </a:lnTo>
                      <a:lnTo>
                        <a:pt x="23" y="633"/>
                      </a:lnTo>
                      <a:lnTo>
                        <a:pt x="14" y="632"/>
                      </a:lnTo>
                      <a:lnTo>
                        <a:pt x="3" y="631"/>
                      </a:lnTo>
                      <a:lnTo>
                        <a:pt x="5" y="531"/>
                      </a:lnTo>
                      <a:lnTo>
                        <a:pt x="6" y="312"/>
                      </a:lnTo>
                      <a:lnTo>
                        <a:pt x="5" y="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45" name="Freeform 92"/>
                <p:cNvSpPr>
                  <a:spLocks/>
                </p:cNvSpPr>
                <p:nvPr/>
              </p:nvSpPr>
              <p:spPr bwMode="auto">
                <a:xfrm>
                  <a:off x="3055775" y="6353060"/>
                  <a:ext cx="65534" cy="50484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3"/>
                    </a:cxn>
                    <a:cxn ang="0">
                      <a:pos x="20" y="6"/>
                    </a:cxn>
                    <a:cxn ang="0">
                      <a:pos x="30" y="10"/>
                    </a:cxn>
                    <a:cxn ang="0">
                      <a:pos x="41" y="13"/>
                    </a:cxn>
                    <a:cxn ang="0">
                      <a:pos x="50" y="17"/>
                    </a:cxn>
                    <a:cxn ang="0">
                      <a:pos x="60" y="20"/>
                    </a:cxn>
                    <a:cxn ang="0">
                      <a:pos x="70" y="24"/>
                    </a:cxn>
                    <a:cxn ang="0">
                      <a:pos x="80" y="27"/>
                    </a:cxn>
                    <a:cxn ang="0">
                      <a:pos x="80" y="179"/>
                    </a:cxn>
                    <a:cxn ang="0">
                      <a:pos x="80" y="331"/>
                    </a:cxn>
                    <a:cxn ang="0">
                      <a:pos x="80" y="484"/>
                    </a:cxn>
                    <a:cxn ang="0">
                      <a:pos x="80" y="636"/>
                    </a:cxn>
                    <a:cxn ang="0">
                      <a:pos x="71" y="635"/>
                    </a:cxn>
                    <a:cxn ang="0">
                      <a:pos x="60" y="634"/>
                    </a:cxn>
                    <a:cxn ang="0">
                      <a:pos x="51" y="633"/>
                    </a:cxn>
                    <a:cxn ang="0">
                      <a:pos x="42" y="631"/>
                    </a:cxn>
                    <a:cxn ang="0">
                      <a:pos x="32" y="630"/>
                    </a:cxn>
                    <a:cxn ang="0">
                      <a:pos x="22" y="629"/>
                    </a:cxn>
                    <a:cxn ang="0">
                      <a:pos x="12" y="628"/>
                    </a:cxn>
                    <a:cxn ang="0">
                      <a:pos x="3" y="627"/>
                    </a:cxn>
                    <a:cxn ang="0">
                      <a:pos x="4" y="528"/>
                    </a:cxn>
                    <a:cxn ang="0">
                      <a:pos x="5" y="309"/>
                    </a:cxn>
                    <a:cxn ang="0">
                      <a:pos x="5" y="9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0" h="636">
                      <a:moveTo>
                        <a:pt x="0" y="0"/>
                      </a:moveTo>
                      <a:lnTo>
                        <a:pt x="11" y="3"/>
                      </a:lnTo>
                      <a:lnTo>
                        <a:pt x="20" y="6"/>
                      </a:lnTo>
                      <a:lnTo>
                        <a:pt x="30" y="10"/>
                      </a:lnTo>
                      <a:lnTo>
                        <a:pt x="41" y="13"/>
                      </a:lnTo>
                      <a:lnTo>
                        <a:pt x="50" y="17"/>
                      </a:lnTo>
                      <a:lnTo>
                        <a:pt x="60" y="20"/>
                      </a:lnTo>
                      <a:lnTo>
                        <a:pt x="70" y="24"/>
                      </a:lnTo>
                      <a:lnTo>
                        <a:pt x="80" y="27"/>
                      </a:lnTo>
                      <a:lnTo>
                        <a:pt x="80" y="179"/>
                      </a:lnTo>
                      <a:lnTo>
                        <a:pt x="80" y="331"/>
                      </a:lnTo>
                      <a:lnTo>
                        <a:pt x="80" y="484"/>
                      </a:lnTo>
                      <a:lnTo>
                        <a:pt x="80" y="636"/>
                      </a:lnTo>
                      <a:lnTo>
                        <a:pt x="71" y="635"/>
                      </a:lnTo>
                      <a:lnTo>
                        <a:pt x="60" y="634"/>
                      </a:lnTo>
                      <a:lnTo>
                        <a:pt x="51" y="633"/>
                      </a:lnTo>
                      <a:lnTo>
                        <a:pt x="42" y="631"/>
                      </a:lnTo>
                      <a:lnTo>
                        <a:pt x="32" y="630"/>
                      </a:lnTo>
                      <a:lnTo>
                        <a:pt x="22" y="629"/>
                      </a:lnTo>
                      <a:lnTo>
                        <a:pt x="12" y="628"/>
                      </a:lnTo>
                      <a:lnTo>
                        <a:pt x="3" y="627"/>
                      </a:lnTo>
                      <a:lnTo>
                        <a:pt x="4" y="528"/>
                      </a:lnTo>
                      <a:lnTo>
                        <a:pt x="5" y="309"/>
                      </a:lnTo>
                      <a:lnTo>
                        <a:pt x="5" y="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46" name="Freeform 93"/>
                <p:cNvSpPr>
                  <a:spLocks/>
                </p:cNvSpPr>
                <p:nvPr/>
              </p:nvSpPr>
              <p:spPr bwMode="auto">
                <a:xfrm>
                  <a:off x="3055775" y="6355635"/>
                  <a:ext cx="62257" cy="50227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" y="3"/>
                    </a:cxn>
                    <a:cxn ang="0">
                      <a:pos x="18" y="7"/>
                    </a:cxn>
                    <a:cxn ang="0">
                      <a:pos x="28" y="10"/>
                    </a:cxn>
                    <a:cxn ang="0">
                      <a:pos x="37" y="13"/>
                    </a:cxn>
                    <a:cxn ang="0">
                      <a:pos x="46" y="16"/>
                    </a:cxn>
                    <a:cxn ang="0">
                      <a:pos x="55" y="19"/>
                    </a:cxn>
                    <a:cxn ang="0">
                      <a:pos x="64" y="22"/>
                    </a:cxn>
                    <a:cxn ang="0">
                      <a:pos x="74" y="25"/>
                    </a:cxn>
                    <a:cxn ang="0">
                      <a:pos x="74" y="177"/>
                    </a:cxn>
                    <a:cxn ang="0">
                      <a:pos x="74" y="329"/>
                    </a:cxn>
                    <a:cxn ang="0">
                      <a:pos x="74" y="482"/>
                    </a:cxn>
                    <a:cxn ang="0">
                      <a:pos x="74" y="634"/>
                    </a:cxn>
                    <a:cxn ang="0">
                      <a:pos x="64" y="633"/>
                    </a:cxn>
                    <a:cxn ang="0">
                      <a:pos x="55" y="632"/>
                    </a:cxn>
                    <a:cxn ang="0">
                      <a:pos x="47" y="631"/>
                    </a:cxn>
                    <a:cxn ang="0">
                      <a:pos x="38" y="629"/>
                    </a:cxn>
                    <a:cxn ang="0">
                      <a:pos x="30" y="628"/>
                    </a:cxn>
                    <a:cxn ang="0">
                      <a:pos x="21" y="627"/>
                    </a:cxn>
                    <a:cxn ang="0">
                      <a:pos x="13" y="626"/>
                    </a:cxn>
                    <a:cxn ang="0">
                      <a:pos x="3" y="625"/>
                    </a:cxn>
                    <a:cxn ang="0">
                      <a:pos x="4" y="526"/>
                    </a:cxn>
                    <a:cxn ang="0">
                      <a:pos x="6" y="309"/>
                    </a:cxn>
                    <a:cxn ang="0">
                      <a:pos x="4" y="9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4" h="634">
                      <a:moveTo>
                        <a:pt x="0" y="0"/>
                      </a:moveTo>
                      <a:lnTo>
                        <a:pt x="9" y="3"/>
                      </a:lnTo>
                      <a:lnTo>
                        <a:pt x="18" y="7"/>
                      </a:lnTo>
                      <a:lnTo>
                        <a:pt x="28" y="10"/>
                      </a:lnTo>
                      <a:lnTo>
                        <a:pt x="37" y="13"/>
                      </a:lnTo>
                      <a:lnTo>
                        <a:pt x="46" y="16"/>
                      </a:lnTo>
                      <a:lnTo>
                        <a:pt x="55" y="19"/>
                      </a:lnTo>
                      <a:lnTo>
                        <a:pt x="64" y="22"/>
                      </a:lnTo>
                      <a:lnTo>
                        <a:pt x="74" y="25"/>
                      </a:lnTo>
                      <a:lnTo>
                        <a:pt x="74" y="177"/>
                      </a:lnTo>
                      <a:lnTo>
                        <a:pt x="74" y="329"/>
                      </a:lnTo>
                      <a:lnTo>
                        <a:pt x="74" y="482"/>
                      </a:lnTo>
                      <a:lnTo>
                        <a:pt x="74" y="634"/>
                      </a:lnTo>
                      <a:lnTo>
                        <a:pt x="64" y="633"/>
                      </a:lnTo>
                      <a:lnTo>
                        <a:pt x="55" y="632"/>
                      </a:lnTo>
                      <a:lnTo>
                        <a:pt x="47" y="631"/>
                      </a:lnTo>
                      <a:lnTo>
                        <a:pt x="38" y="629"/>
                      </a:lnTo>
                      <a:lnTo>
                        <a:pt x="30" y="628"/>
                      </a:lnTo>
                      <a:lnTo>
                        <a:pt x="21" y="627"/>
                      </a:lnTo>
                      <a:lnTo>
                        <a:pt x="13" y="626"/>
                      </a:lnTo>
                      <a:lnTo>
                        <a:pt x="3" y="625"/>
                      </a:lnTo>
                      <a:lnTo>
                        <a:pt x="4" y="526"/>
                      </a:lnTo>
                      <a:lnTo>
                        <a:pt x="6" y="309"/>
                      </a:lnTo>
                      <a:lnTo>
                        <a:pt x="4" y="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47" name="Freeform 94"/>
                <p:cNvSpPr>
                  <a:spLocks/>
                </p:cNvSpPr>
                <p:nvPr/>
              </p:nvSpPr>
              <p:spPr bwMode="auto">
                <a:xfrm>
                  <a:off x="3062329" y="6358211"/>
                  <a:ext cx="55703" cy="49969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4"/>
                    </a:cxn>
                    <a:cxn ang="0">
                      <a:pos x="16" y="6"/>
                    </a:cxn>
                    <a:cxn ang="0">
                      <a:pos x="26" y="10"/>
                    </a:cxn>
                    <a:cxn ang="0">
                      <a:pos x="34" y="12"/>
                    </a:cxn>
                    <a:cxn ang="0">
                      <a:pos x="43" y="14"/>
                    </a:cxn>
                    <a:cxn ang="0">
                      <a:pos x="51" y="18"/>
                    </a:cxn>
                    <a:cxn ang="0">
                      <a:pos x="60" y="20"/>
                    </a:cxn>
                    <a:cxn ang="0">
                      <a:pos x="68" y="23"/>
                    </a:cxn>
                    <a:cxn ang="0">
                      <a:pos x="68" y="175"/>
                    </a:cxn>
                    <a:cxn ang="0">
                      <a:pos x="68" y="327"/>
                    </a:cxn>
                    <a:cxn ang="0">
                      <a:pos x="68" y="479"/>
                    </a:cxn>
                    <a:cxn ang="0">
                      <a:pos x="68" y="631"/>
                    </a:cxn>
                    <a:cxn ang="0">
                      <a:pos x="60" y="630"/>
                    </a:cxn>
                    <a:cxn ang="0">
                      <a:pos x="52" y="629"/>
                    </a:cxn>
                    <a:cxn ang="0">
                      <a:pos x="44" y="628"/>
                    </a:cxn>
                    <a:cxn ang="0">
                      <a:pos x="36" y="626"/>
                    </a:cxn>
                    <a:cxn ang="0">
                      <a:pos x="28" y="625"/>
                    </a:cxn>
                    <a:cxn ang="0">
                      <a:pos x="21" y="624"/>
                    </a:cxn>
                    <a:cxn ang="0">
                      <a:pos x="13" y="623"/>
                    </a:cxn>
                    <a:cxn ang="0">
                      <a:pos x="5" y="622"/>
                    </a:cxn>
                    <a:cxn ang="0">
                      <a:pos x="6" y="524"/>
                    </a:cxn>
                    <a:cxn ang="0">
                      <a:pos x="6" y="308"/>
                    </a:cxn>
                    <a:cxn ang="0">
                      <a:pos x="5" y="9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8" h="631">
                      <a:moveTo>
                        <a:pt x="0" y="0"/>
                      </a:moveTo>
                      <a:lnTo>
                        <a:pt x="8" y="4"/>
                      </a:lnTo>
                      <a:lnTo>
                        <a:pt x="16" y="6"/>
                      </a:lnTo>
                      <a:lnTo>
                        <a:pt x="26" y="10"/>
                      </a:lnTo>
                      <a:lnTo>
                        <a:pt x="34" y="12"/>
                      </a:lnTo>
                      <a:lnTo>
                        <a:pt x="43" y="14"/>
                      </a:lnTo>
                      <a:lnTo>
                        <a:pt x="51" y="18"/>
                      </a:lnTo>
                      <a:lnTo>
                        <a:pt x="60" y="20"/>
                      </a:lnTo>
                      <a:lnTo>
                        <a:pt x="68" y="23"/>
                      </a:lnTo>
                      <a:lnTo>
                        <a:pt x="68" y="175"/>
                      </a:lnTo>
                      <a:lnTo>
                        <a:pt x="68" y="327"/>
                      </a:lnTo>
                      <a:lnTo>
                        <a:pt x="68" y="479"/>
                      </a:lnTo>
                      <a:lnTo>
                        <a:pt x="68" y="631"/>
                      </a:lnTo>
                      <a:lnTo>
                        <a:pt x="60" y="630"/>
                      </a:lnTo>
                      <a:lnTo>
                        <a:pt x="52" y="629"/>
                      </a:lnTo>
                      <a:lnTo>
                        <a:pt x="44" y="628"/>
                      </a:lnTo>
                      <a:lnTo>
                        <a:pt x="36" y="626"/>
                      </a:lnTo>
                      <a:lnTo>
                        <a:pt x="28" y="625"/>
                      </a:lnTo>
                      <a:lnTo>
                        <a:pt x="21" y="624"/>
                      </a:lnTo>
                      <a:lnTo>
                        <a:pt x="13" y="623"/>
                      </a:lnTo>
                      <a:lnTo>
                        <a:pt x="5" y="622"/>
                      </a:lnTo>
                      <a:lnTo>
                        <a:pt x="6" y="524"/>
                      </a:lnTo>
                      <a:lnTo>
                        <a:pt x="6" y="308"/>
                      </a:lnTo>
                      <a:lnTo>
                        <a:pt x="5" y="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48" name="Freeform 95"/>
                <p:cNvSpPr>
                  <a:spLocks/>
                </p:cNvSpPr>
                <p:nvPr/>
              </p:nvSpPr>
              <p:spPr bwMode="auto">
                <a:xfrm>
                  <a:off x="3065604" y="6358211"/>
                  <a:ext cx="45874" cy="49969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"/>
                    </a:cxn>
                    <a:cxn ang="0">
                      <a:pos x="16" y="4"/>
                    </a:cxn>
                    <a:cxn ang="0">
                      <a:pos x="24" y="8"/>
                    </a:cxn>
                    <a:cxn ang="0">
                      <a:pos x="32" y="10"/>
                    </a:cxn>
                    <a:cxn ang="0">
                      <a:pos x="40" y="12"/>
                    </a:cxn>
                    <a:cxn ang="0">
                      <a:pos x="47" y="15"/>
                    </a:cxn>
                    <a:cxn ang="0">
                      <a:pos x="55" y="18"/>
                    </a:cxn>
                    <a:cxn ang="0">
                      <a:pos x="63" y="20"/>
                    </a:cxn>
                    <a:cxn ang="0">
                      <a:pos x="63" y="172"/>
                    </a:cxn>
                    <a:cxn ang="0">
                      <a:pos x="63" y="323"/>
                    </a:cxn>
                    <a:cxn ang="0">
                      <a:pos x="63" y="475"/>
                    </a:cxn>
                    <a:cxn ang="0">
                      <a:pos x="63" y="627"/>
                    </a:cxn>
                    <a:cxn ang="0">
                      <a:pos x="56" y="626"/>
                    </a:cxn>
                    <a:cxn ang="0">
                      <a:pos x="48" y="625"/>
                    </a:cxn>
                    <a:cxn ang="0">
                      <a:pos x="41" y="624"/>
                    </a:cxn>
                    <a:cxn ang="0">
                      <a:pos x="34" y="622"/>
                    </a:cxn>
                    <a:cxn ang="0">
                      <a:pos x="26" y="621"/>
                    </a:cxn>
                    <a:cxn ang="0">
                      <a:pos x="19" y="620"/>
                    </a:cxn>
                    <a:cxn ang="0">
                      <a:pos x="12" y="619"/>
                    </a:cxn>
                    <a:cxn ang="0">
                      <a:pos x="5" y="618"/>
                    </a:cxn>
                    <a:cxn ang="0">
                      <a:pos x="5" y="520"/>
                    </a:cxn>
                    <a:cxn ang="0">
                      <a:pos x="7" y="305"/>
                    </a:cxn>
                    <a:cxn ang="0">
                      <a:pos x="4" y="9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3" h="627">
                      <a:moveTo>
                        <a:pt x="0" y="0"/>
                      </a:moveTo>
                      <a:lnTo>
                        <a:pt x="8" y="2"/>
                      </a:lnTo>
                      <a:lnTo>
                        <a:pt x="16" y="4"/>
                      </a:lnTo>
                      <a:lnTo>
                        <a:pt x="24" y="8"/>
                      </a:lnTo>
                      <a:lnTo>
                        <a:pt x="32" y="10"/>
                      </a:lnTo>
                      <a:lnTo>
                        <a:pt x="40" y="12"/>
                      </a:lnTo>
                      <a:lnTo>
                        <a:pt x="47" y="15"/>
                      </a:lnTo>
                      <a:lnTo>
                        <a:pt x="55" y="18"/>
                      </a:lnTo>
                      <a:lnTo>
                        <a:pt x="63" y="20"/>
                      </a:lnTo>
                      <a:lnTo>
                        <a:pt x="63" y="172"/>
                      </a:lnTo>
                      <a:lnTo>
                        <a:pt x="63" y="323"/>
                      </a:lnTo>
                      <a:lnTo>
                        <a:pt x="63" y="475"/>
                      </a:lnTo>
                      <a:lnTo>
                        <a:pt x="63" y="627"/>
                      </a:lnTo>
                      <a:lnTo>
                        <a:pt x="56" y="626"/>
                      </a:lnTo>
                      <a:lnTo>
                        <a:pt x="48" y="625"/>
                      </a:lnTo>
                      <a:lnTo>
                        <a:pt x="41" y="624"/>
                      </a:lnTo>
                      <a:lnTo>
                        <a:pt x="34" y="622"/>
                      </a:lnTo>
                      <a:lnTo>
                        <a:pt x="26" y="621"/>
                      </a:lnTo>
                      <a:lnTo>
                        <a:pt x="19" y="620"/>
                      </a:lnTo>
                      <a:lnTo>
                        <a:pt x="12" y="619"/>
                      </a:lnTo>
                      <a:lnTo>
                        <a:pt x="5" y="618"/>
                      </a:lnTo>
                      <a:lnTo>
                        <a:pt x="5" y="520"/>
                      </a:lnTo>
                      <a:lnTo>
                        <a:pt x="7" y="305"/>
                      </a:lnTo>
                      <a:lnTo>
                        <a:pt x="4" y="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49" name="Freeform 96"/>
                <p:cNvSpPr>
                  <a:spLocks/>
                </p:cNvSpPr>
                <p:nvPr/>
              </p:nvSpPr>
              <p:spPr bwMode="auto">
                <a:xfrm>
                  <a:off x="3065604" y="6363363"/>
                  <a:ext cx="45874" cy="4945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3"/>
                    </a:cxn>
                    <a:cxn ang="0">
                      <a:pos x="15" y="5"/>
                    </a:cxn>
                    <a:cxn ang="0">
                      <a:pos x="22" y="7"/>
                    </a:cxn>
                    <a:cxn ang="0">
                      <a:pos x="29" y="9"/>
                    </a:cxn>
                    <a:cxn ang="0">
                      <a:pos x="36" y="12"/>
                    </a:cxn>
                    <a:cxn ang="0">
                      <a:pos x="43" y="14"/>
                    </a:cxn>
                    <a:cxn ang="0">
                      <a:pos x="51" y="16"/>
                    </a:cxn>
                    <a:cxn ang="0">
                      <a:pos x="58" y="19"/>
                    </a:cxn>
                    <a:cxn ang="0">
                      <a:pos x="58" y="169"/>
                    </a:cxn>
                    <a:cxn ang="0">
                      <a:pos x="58" y="321"/>
                    </a:cxn>
                    <a:cxn ang="0">
                      <a:pos x="58" y="472"/>
                    </a:cxn>
                    <a:cxn ang="0">
                      <a:pos x="58" y="624"/>
                    </a:cxn>
                    <a:cxn ang="0">
                      <a:pos x="51" y="623"/>
                    </a:cxn>
                    <a:cxn ang="0">
                      <a:pos x="45" y="622"/>
                    </a:cxn>
                    <a:cxn ang="0">
                      <a:pos x="38" y="621"/>
                    </a:cxn>
                    <a:cxn ang="0">
                      <a:pos x="32" y="619"/>
                    </a:cxn>
                    <a:cxn ang="0">
                      <a:pos x="25" y="618"/>
                    </a:cxn>
                    <a:cxn ang="0">
                      <a:pos x="19" y="617"/>
                    </a:cxn>
                    <a:cxn ang="0">
                      <a:pos x="13" y="616"/>
                    </a:cxn>
                    <a:cxn ang="0">
                      <a:pos x="6" y="615"/>
                    </a:cxn>
                    <a:cxn ang="0">
                      <a:pos x="6" y="517"/>
                    </a:cxn>
                    <a:cxn ang="0">
                      <a:pos x="7" y="304"/>
                    </a:cxn>
                    <a:cxn ang="0">
                      <a:pos x="5" y="9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8" h="624">
                      <a:moveTo>
                        <a:pt x="0" y="0"/>
                      </a:moveTo>
                      <a:lnTo>
                        <a:pt x="7" y="3"/>
                      </a:lnTo>
                      <a:lnTo>
                        <a:pt x="15" y="5"/>
                      </a:lnTo>
                      <a:lnTo>
                        <a:pt x="22" y="7"/>
                      </a:lnTo>
                      <a:lnTo>
                        <a:pt x="29" y="9"/>
                      </a:lnTo>
                      <a:lnTo>
                        <a:pt x="36" y="12"/>
                      </a:lnTo>
                      <a:lnTo>
                        <a:pt x="43" y="14"/>
                      </a:lnTo>
                      <a:lnTo>
                        <a:pt x="51" y="16"/>
                      </a:lnTo>
                      <a:lnTo>
                        <a:pt x="58" y="19"/>
                      </a:lnTo>
                      <a:lnTo>
                        <a:pt x="58" y="169"/>
                      </a:lnTo>
                      <a:lnTo>
                        <a:pt x="58" y="321"/>
                      </a:lnTo>
                      <a:lnTo>
                        <a:pt x="58" y="472"/>
                      </a:lnTo>
                      <a:lnTo>
                        <a:pt x="58" y="624"/>
                      </a:lnTo>
                      <a:lnTo>
                        <a:pt x="51" y="623"/>
                      </a:lnTo>
                      <a:lnTo>
                        <a:pt x="45" y="622"/>
                      </a:lnTo>
                      <a:lnTo>
                        <a:pt x="38" y="621"/>
                      </a:lnTo>
                      <a:lnTo>
                        <a:pt x="32" y="619"/>
                      </a:lnTo>
                      <a:lnTo>
                        <a:pt x="25" y="618"/>
                      </a:lnTo>
                      <a:lnTo>
                        <a:pt x="19" y="617"/>
                      </a:lnTo>
                      <a:lnTo>
                        <a:pt x="13" y="616"/>
                      </a:lnTo>
                      <a:lnTo>
                        <a:pt x="6" y="615"/>
                      </a:lnTo>
                      <a:lnTo>
                        <a:pt x="6" y="517"/>
                      </a:lnTo>
                      <a:lnTo>
                        <a:pt x="7" y="304"/>
                      </a:lnTo>
                      <a:lnTo>
                        <a:pt x="5" y="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50" name="Freeform 97"/>
                <p:cNvSpPr>
                  <a:spLocks/>
                </p:cNvSpPr>
                <p:nvPr/>
              </p:nvSpPr>
              <p:spPr bwMode="auto">
                <a:xfrm>
                  <a:off x="3068882" y="6363363"/>
                  <a:ext cx="42596" cy="4945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2"/>
                    </a:cxn>
                    <a:cxn ang="0">
                      <a:pos x="12" y="4"/>
                    </a:cxn>
                    <a:cxn ang="0">
                      <a:pos x="19" y="6"/>
                    </a:cxn>
                    <a:cxn ang="0">
                      <a:pos x="26" y="8"/>
                    </a:cxn>
                    <a:cxn ang="0">
                      <a:pos x="32" y="10"/>
                    </a:cxn>
                    <a:cxn ang="0">
                      <a:pos x="39" y="12"/>
                    </a:cxn>
                    <a:cxn ang="0">
                      <a:pos x="44" y="13"/>
                    </a:cxn>
                    <a:cxn ang="0">
                      <a:pos x="51" y="16"/>
                    </a:cxn>
                    <a:cxn ang="0">
                      <a:pos x="51" y="166"/>
                    </a:cxn>
                    <a:cxn ang="0">
                      <a:pos x="51" y="318"/>
                    </a:cxn>
                    <a:cxn ang="0">
                      <a:pos x="51" y="470"/>
                    </a:cxn>
                    <a:cxn ang="0">
                      <a:pos x="51" y="621"/>
                    </a:cxn>
                    <a:cxn ang="0">
                      <a:pos x="46" y="620"/>
                    </a:cxn>
                    <a:cxn ang="0">
                      <a:pos x="40" y="619"/>
                    </a:cxn>
                    <a:cxn ang="0">
                      <a:pos x="34" y="618"/>
                    </a:cxn>
                    <a:cxn ang="0">
                      <a:pos x="28" y="616"/>
                    </a:cxn>
                    <a:cxn ang="0">
                      <a:pos x="23" y="615"/>
                    </a:cxn>
                    <a:cxn ang="0">
                      <a:pos x="17" y="614"/>
                    </a:cxn>
                    <a:cxn ang="0">
                      <a:pos x="11" y="613"/>
                    </a:cxn>
                    <a:cxn ang="0">
                      <a:pos x="5" y="612"/>
                    </a:cxn>
                    <a:cxn ang="0">
                      <a:pos x="5" y="515"/>
                    </a:cxn>
                    <a:cxn ang="0">
                      <a:pos x="6" y="302"/>
                    </a:cxn>
                    <a:cxn ang="0">
                      <a:pos x="4" y="9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1" h="621">
                      <a:moveTo>
                        <a:pt x="0" y="0"/>
                      </a:moveTo>
                      <a:lnTo>
                        <a:pt x="6" y="2"/>
                      </a:lnTo>
                      <a:lnTo>
                        <a:pt x="12" y="4"/>
                      </a:lnTo>
                      <a:lnTo>
                        <a:pt x="19" y="6"/>
                      </a:lnTo>
                      <a:lnTo>
                        <a:pt x="26" y="8"/>
                      </a:lnTo>
                      <a:lnTo>
                        <a:pt x="32" y="10"/>
                      </a:lnTo>
                      <a:lnTo>
                        <a:pt x="39" y="12"/>
                      </a:lnTo>
                      <a:lnTo>
                        <a:pt x="44" y="13"/>
                      </a:lnTo>
                      <a:lnTo>
                        <a:pt x="51" y="16"/>
                      </a:lnTo>
                      <a:lnTo>
                        <a:pt x="51" y="166"/>
                      </a:lnTo>
                      <a:lnTo>
                        <a:pt x="51" y="318"/>
                      </a:lnTo>
                      <a:lnTo>
                        <a:pt x="51" y="470"/>
                      </a:lnTo>
                      <a:lnTo>
                        <a:pt x="51" y="621"/>
                      </a:lnTo>
                      <a:lnTo>
                        <a:pt x="46" y="620"/>
                      </a:lnTo>
                      <a:lnTo>
                        <a:pt x="40" y="619"/>
                      </a:lnTo>
                      <a:lnTo>
                        <a:pt x="34" y="618"/>
                      </a:lnTo>
                      <a:lnTo>
                        <a:pt x="28" y="616"/>
                      </a:lnTo>
                      <a:lnTo>
                        <a:pt x="23" y="615"/>
                      </a:lnTo>
                      <a:lnTo>
                        <a:pt x="17" y="614"/>
                      </a:lnTo>
                      <a:lnTo>
                        <a:pt x="11" y="613"/>
                      </a:lnTo>
                      <a:lnTo>
                        <a:pt x="5" y="612"/>
                      </a:lnTo>
                      <a:lnTo>
                        <a:pt x="5" y="515"/>
                      </a:lnTo>
                      <a:lnTo>
                        <a:pt x="6" y="302"/>
                      </a:lnTo>
                      <a:lnTo>
                        <a:pt x="4" y="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51" name="Freeform 98"/>
                <p:cNvSpPr>
                  <a:spLocks/>
                </p:cNvSpPr>
                <p:nvPr/>
              </p:nvSpPr>
              <p:spPr bwMode="auto">
                <a:xfrm>
                  <a:off x="3068882" y="6365938"/>
                  <a:ext cx="39321" cy="49196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1"/>
                    </a:cxn>
                    <a:cxn ang="0">
                      <a:pos x="12" y="3"/>
                    </a:cxn>
                    <a:cxn ang="0">
                      <a:pos x="17" y="5"/>
                    </a:cxn>
                    <a:cxn ang="0">
                      <a:pos x="23" y="7"/>
                    </a:cxn>
                    <a:cxn ang="0">
                      <a:pos x="29" y="8"/>
                    </a:cxn>
                    <a:cxn ang="0">
                      <a:pos x="33" y="10"/>
                    </a:cxn>
                    <a:cxn ang="0">
                      <a:pos x="39" y="11"/>
                    </a:cxn>
                    <a:cxn ang="0">
                      <a:pos x="45" y="14"/>
                    </a:cxn>
                    <a:cxn ang="0">
                      <a:pos x="45" y="165"/>
                    </a:cxn>
                    <a:cxn ang="0">
                      <a:pos x="45" y="315"/>
                    </a:cxn>
                    <a:cxn ang="0">
                      <a:pos x="45" y="467"/>
                    </a:cxn>
                    <a:cxn ang="0">
                      <a:pos x="45" y="618"/>
                    </a:cxn>
                    <a:cxn ang="0">
                      <a:pos x="40" y="617"/>
                    </a:cxn>
                    <a:cxn ang="0">
                      <a:pos x="36" y="616"/>
                    </a:cxn>
                    <a:cxn ang="0">
                      <a:pos x="31" y="615"/>
                    </a:cxn>
                    <a:cxn ang="0">
                      <a:pos x="26" y="613"/>
                    </a:cxn>
                    <a:cxn ang="0">
                      <a:pos x="21" y="612"/>
                    </a:cxn>
                    <a:cxn ang="0">
                      <a:pos x="16" y="611"/>
                    </a:cxn>
                    <a:cxn ang="0">
                      <a:pos x="12" y="610"/>
                    </a:cxn>
                    <a:cxn ang="0">
                      <a:pos x="7" y="609"/>
                    </a:cxn>
                    <a:cxn ang="0">
                      <a:pos x="7" y="512"/>
                    </a:cxn>
                    <a:cxn ang="0">
                      <a:pos x="7" y="300"/>
                    </a:cxn>
                    <a:cxn ang="0">
                      <a:pos x="5" y="9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618">
                      <a:moveTo>
                        <a:pt x="0" y="0"/>
                      </a:moveTo>
                      <a:lnTo>
                        <a:pt x="6" y="1"/>
                      </a:lnTo>
                      <a:lnTo>
                        <a:pt x="12" y="3"/>
                      </a:lnTo>
                      <a:lnTo>
                        <a:pt x="17" y="5"/>
                      </a:lnTo>
                      <a:lnTo>
                        <a:pt x="23" y="7"/>
                      </a:lnTo>
                      <a:lnTo>
                        <a:pt x="29" y="8"/>
                      </a:lnTo>
                      <a:lnTo>
                        <a:pt x="33" y="10"/>
                      </a:lnTo>
                      <a:lnTo>
                        <a:pt x="39" y="11"/>
                      </a:lnTo>
                      <a:lnTo>
                        <a:pt x="45" y="14"/>
                      </a:lnTo>
                      <a:lnTo>
                        <a:pt x="45" y="165"/>
                      </a:lnTo>
                      <a:lnTo>
                        <a:pt x="45" y="315"/>
                      </a:lnTo>
                      <a:lnTo>
                        <a:pt x="45" y="467"/>
                      </a:lnTo>
                      <a:lnTo>
                        <a:pt x="45" y="618"/>
                      </a:lnTo>
                      <a:lnTo>
                        <a:pt x="40" y="617"/>
                      </a:lnTo>
                      <a:lnTo>
                        <a:pt x="36" y="616"/>
                      </a:lnTo>
                      <a:lnTo>
                        <a:pt x="31" y="615"/>
                      </a:lnTo>
                      <a:lnTo>
                        <a:pt x="26" y="613"/>
                      </a:lnTo>
                      <a:lnTo>
                        <a:pt x="21" y="612"/>
                      </a:lnTo>
                      <a:lnTo>
                        <a:pt x="16" y="611"/>
                      </a:lnTo>
                      <a:lnTo>
                        <a:pt x="12" y="610"/>
                      </a:lnTo>
                      <a:lnTo>
                        <a:pt x="7" y="609"/>
                      </a:lnTo>
                      <a:lnTo>
                        <a:pt x="7" y="512"/>
                      </a:lnTo>
                      <a:lnTo>
                        <a:pt x="7" y="300"/>
                      </a:lnTo>
                      <a:lnTo>
                        <a:pt x="5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52" name="Freeform 99"/>
                <p:cNvSpPr>
                  <a:spLocks/>
                </p:cNvSpPr>
                <p:nvPr/>
              </p:nvSpPr>
              <p:spPr bwMode="auto">
                <a:xfrm>
                  <a:off x="3075435" y="6371089"/>
                  <a:ext cx="32767" cy="48681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2"/>
                    </a:cxn>
                    <a:cxn ang="0">
                      <a:pos x="11" y="3"/>
                    </a:cxn>
                    <a:cxn ang="0">
                      <a:pos x="15" y="4"/>
                    </a:cxn>
                    <a:cxn ang="0">
                      <a:pos x="21" y="6"/>
                    </a:cxn>
                    <a:cxn ang="0">
                      <a:pos x="26" y="7"/>
                    </a:cxn>
                    <a:cxn ang="0">
                      <a:pos x="31" y="8"/>
                    </a:cxn>
                    <a:cxn ang="0">
                      <a:pos x="36" y="11"/>
                    </a:cxn>
                    <a:cxn ang="0">
                      <a:pos x="41" y="12"/>
                    </a:cxn>
                    <a:cxn ang="0">
                      <a:pos x="41" y="163"/>
                    </a:cxn>
                    <a:cxn ang="0">
                      <a:pos x="41" y="313"/>
                    </a:cxn>
                    <a:cxn ang="0">
                      <a:pos x="41" y="464"/>
                    </a:cxn>
                    <a:cxn ang="0">
                      <a:pos x="41" y="615"/>
                    </a:cxn>
                    <a:cxn ang="0">
                      <a:pos x="33" y="613"/>
                    </a:cxn>
                    <a:cxn ang="0">
                      <a:pos x="24" y="610"/>
                    </a:cxn>
                    <a:cxn ang="0">
                      <a:pos x="16" y="608"/>
                    </a:cxn>
                    <a:cxn ang="0">
                      <a:pos x="8" y="606"/>
                    </a:cxn>
                    <a:cxn ang="0">
                      <a:pos x="8" y="510"/>
                    </a:cxn>
                    <a:cxn ang="0">
                      <a:pos x="8" y="300"/>
                    </a:cxn>
                    <a:cxn ang="0">
                      <a:pos x="6" y="9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1" h="615">
                      <a:moveTo>
                        <a:pt x="0" y="0"/>
                      </a:moveTo>
                      <a:lnTo>
                        <a:pt x="5" y="2"/>
                      </a:lnTo>
                      <a:lnTo>
                        <a:pt x="11" y="3"/>
                      </a:lnTo>
                      <a:lnTo>
                        <a:pt x="15" y="4"/>
                      </a:lnTo>
                      <a:lnTo>
                        <a:pt x="21" y="6"/>
                      </a:lnTo>
                      <a:lnTo>
                        <a:pt x="26" y="7"/>
                      </a:lnTo>
                      <a:lnTo>
                        <a:pt x="31" y="8"/>
                      </a:lnTo>
                      <a:lnTo>
                        <a:pt x="36" y="11"/>
                      </a:lnTo>
                      <a:lnTo>
                        <a:pt x="41" y="12"/>
                      </a:lnTo>
                      <a:lnTo>
                        <a:pt x="41" y="163"/>
                      </a:lnTo>
                      <a:lnTo>
                        <a:pt x="41" y="313"/>
                      </a:lnTo>
                      <a:lnTo>
                        <a:pt x="41" y="464"/>
                      </a:lnTo>
                      <a:lnTo>
                        <a:pt x="41" y="615"/>
                      </a:lnTo>
                      <a:lnTo>
                        <a:pt x="33" y="613"/>
                      </a:lnTo>
                      <a:lnTo>
                        <a:pt x="24" y="610"/>
                      </a:lnTo>
                      <a:lnTo>
                        <a:pt x="16" y="608"/>
                      </a:lnTo>
                      <a:lnTo>
                        <a:pt x="8" y="606"/>
                      </a:lnTo>
                      <a:lnTo>
                        <a:pt x="8" y="510"/>
                      </a:lnTo>
                      <a:lnTo>
                        <a:pt x="8" y="300"/>
                      </a:lnTo>
                      <a:lnTo>
                        <a:pt x="6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53" name="Freeform 100"/>
                <p:cNvSpPr>
                  <a:spLocks/>
                </p:cNvSpPr>
                <p:nvPr/>
              </p:nvSpPr>
              <p:spPr bwMode="auto">
                <a:xfrm>
                  <a:off x="3078711" y="6371089"/>
                  <a:ext cx="26214" cy="48681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4" y="8"/>
                    </a:cxn>
                    <a:cxn ang="0">
                      <a:pos x="34" y="611"/>
                    </a:cxn>
                    <a:cxn ang="0">
                      <a:pos x="10" y="602"/>
                    </a:cxn>
                    <a:cxn ang="0">
                      <a:pos x="10" y="506"/>
                    </a:cxn>
                    <a:cxn ang="0">
                      <a:pos x="9" y="297"/>
                    </a:cxn>
                    <a:cxn ang="0">
                      <a:pos x="6" y="9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4" h="611">
                      <a:moveTo>
                        <a:pt x="0" y="0"/>
                      </a:moveTo>
                      <a:lnTo>
                        <a:pt x="34" y="8"/>
                      </a:lnTo>
                      <a:lnTo>
                        <a:pt x="34" y="611"/>
                      </a:lnTo>
                      <a:lnTo>
                        <a:pt x="10" y="602"/>
                      </a:lnTo>
                      <a:lnTo>
                        <a:pt x="10" y="506"/>
                      </a:lnTo>
                      <a:lnTo>
                        <a:pt x="9" y="297"/>
                      </a:lnTo>
                      <a:lnTo>
                        <a:pt x="6" y="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54" name="Rectangle 101"/>
                <p:cNvSpPr>
                  <a:spLocks noChangeArrowheads="1"/>
                </p:cNvSpPr>
                <p:nvPr/>
              </p:nvSpPr>
              <p:spPr bwMode="auto">
                <a:xfrm>
                  <a:off x="4104327" y="6216545"/>
                  <a:ext cx="22936" cy="85514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  <p:sp>
              <p:nvSpPr>
                <p:cNvPr id="355" name="Freeform 102"/>
                <p:cNvSpPr>
                  <a:spLocks/>
                </p:cNvSpPr>
                <p:nvPr/>
              </p:nvSpPr>
              <p:spPr bwMode="auto">
                <a:xfrm>
                  <a:off x="4032239" y="6772906"/>
                  <a:ext cx="81917" cy="314241"/>
                </a:xfrm>
                <a:custGeom>
                  <a:avLst/>
                  <a:gdLst/>
                  <a:ahLst/>
                  <a:cxnLst>
                    <a:cxn ang="0">
                      <a:pos x="92" y="0"/>
                    </a:cxn>
                    <a:cxn ang="0">
                      <a:pos x="0" y="0"/>
                    </a:cxn>
                    <a:cxn ang="0">
                      <a:pos x="0" y="393"/>
                    </a:cxn>
                    <a:cxn ang="0">
                      <a:pos x="101" y="393"/>
                    </a:cxn>
                    <a:cxn ang="0">
                      <a:pos x="92" y="0"/>
                    </a:cxn>
                  </a:cxnLst>
                  <a:rect l="0" t="0" r="r" b="b"/>
                  <a:pathLst>
                    <a:path w="101" h="393">
                      <a:moveTo>
                        <a:pt x="92" y="0"/>
                      </a:moveTo>
                      <a:lnTo>
                        <a:pt x="0" y="0"/>
                      </a:lnTo>
                      <a:lnTo>
                        <a:pt x="0" y="393"/>
                      </a:lnTo>
                      <a:lnTo>
                        <a:pt x="101" y="393"/>
                      </a:lnTo>
                      <a:lnTo>
                        <a:pt x="92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>
                    <a:lnSpc>
                      <a:spcPct val="90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da-DK" dirty="0">
                    <a:ea typeface="DejaVu Sans" pitchFamily="34" charset="2"/>
                    <a:cs typeface="DejaVu Sans" pitchFamily="34" charset="2"/>
                  </a:endParaRPr>
                </a:p>
              </p:txBody>
            </p:sp>
          </p:grpSp>
        </p:grpSp>
        <p:cxnSp>
          <p:nvCxnSpPr>
            <p:cNvPr id="267" name="Lige pilforbindelse 266"/>
            <p:cNvCxnSpPr/>
            <p:nvPr/>
          </p:nvCxnSpPr>
          <p:spPr>
            <a:xfrm rot="5220000">
              <a:off x="5568378" y="3922513"/>
              <a:ext cx="288826" cy="22671"/>
            </a:xfrm>
            <a:prstGeom prst="straightConnector1">
              <a:avLst/>
            </a:prstGeom>
            <a:ln w="127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Lige pilforbindelse 267"/>
            <p:cNvCxnSpPr/>
            <p:nvPr/>
          </p:nvCxnSpPr>
          <p:spPr>
            <a:xfrm rot="5400000">
              <a:off x="5793328" y="3930645"/>
              <a:ext cx="288032" cy="5615"/>
            </a:xfrm>
            <a:prstGeom prst="straightConnector1">
              <a:avLst/>
            </a:prstGeom>
            <a:ln w="12700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1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Position based like ARC and WARC</a:t>
            </a:r>
            <a:endParaRPr lang="da-DK" dirty="0" smtClean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30304" y="1076672"/>
            <a:ext cx="7498080" cy="5232648"/>
          </a:xfrm>
        </p:spPr>
        <p:txBody>
          <a:bodyPr>
            <a:normAutofit/>
          </a:bodyPr>
          <a:lstStyle/>
          <a:p>
            <a:pPr marL="449263" indent="-366713">
              <a:spcBef>
                <a:spcPts val="1200"/>
              </a:spcBef>
              <a:buNone/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WARC is an ISO standardised enhancement of ARC </a:t>
            </a:r>
          </a:p>
          <a:p>
            <a:pPr marL="449263" indent="-366713">
              <a:spcBef>
                <a:spcPts val="1200"/>
              </a:spcBef>
              <a:buNone/>
            </a:pPr>
            <a:endParaRPr lang="en-A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Pladsholder til indhold 2"/>
          <p:cNvSpPr txBox="1">
            <a:spLocks/>
          </p:cNvSpPr>
          <p:nvPr/>
        </p:nvSpPr>
        <p:spPr bwMode="auto">
          <a:xfrm>
            <a:off x="683568" y="1484784"/>
            <a:ext cx="8424936" cy="559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1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952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333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4pPr>
            <a:lvl5pPr marL="1714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171700" indent="-1905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6pPr>
            <a:lvl7pPr marL="2628900" indent="-1905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7pPr>
            <a:lvl8pPr marL="3086100" indent="-1905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8pPr>
            <a:lvl9pPr marL="3543300" indent="-1905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190500" marR="0" lvl="0" indent="-190500" algn="l" defTabSz="914400" rtl="0" eaLnBrk="0" fontAlgn="base" latinLnBrk="0" hangingPunct="0">
              <a:lnSpc>
                <a:spcPct val="8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18">
                    <a:lumMod val="90000"/>
                    <a:lumOff val="10000"/>
                  </a:srgbClr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WARC/1.0</a:t>
            </a:r>
            <a:endParaRPr kumimoji="0" lang="da-DK" sz="1800" b="1" i="0" u="none" strike="noStrike" kern="0" cap="none" spc="0" normalizeH="0" baseline="0" noProof="0" dirty="0" smtClean="0">
              <a:ln>
                <a:noFill/>
              </a:ln>
              <a:solidFill>
                <a:srgbClr val="003318">
                  <a:lumMod val="90000"/>
                  <a:lumOff val="10000"/>
                </a:srgbClr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  <a:p>
            <a:pPr marL="190500" marR="0" lvl="0" indent="-190500" algn="l" defTabSz="914400" rtl="0" eaLnBrk="0" fontAlgn="base" latinLnBrk="0" hangingPunct="0">
              <a:lnSpc>
                <a:spcPct val="8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18">
                    <a:lumMod val="90000"/>
                    <a:lumOff val="10000"/>
                  </a:srgbClr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WARC-Type: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Garamond"/>
                <a:ea typeface="+mn-ea"/>
                <a:cs typeface="+mn-cs"/>
              </a:rPr>
              <a:t>warcinfo</a:t>
            </a:r>
            <a:endParaRPr kumimoji="0" lang="da-DK" sz="1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Garamond"/>
              <a:ea typeface="+mn-ea"/>
              <a:cs typeface="+mn-cs"/>
            </a:endParaRPr>
          </a:p>
          <a:p>
            <a:pPr>
              <a:lnSpc>
                <a:spcPct val="80000"/>
              </a:lnSpc>
              <a:spcBef>
                <a:spcPts val="100"/>
              </a:spcBef>
              <a:buNone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18">
                    <a:lumMod val="90000"/>
                    <a:lumOff val="10000"/>
                  </a:srgbClr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WARC-Date: </a:t>
            </a:r>
            <a:r>
              <a:rPr lang="en-US" sz="1800" b="1" kern="0" dirty="0" smtClean="0">
                <a:latin typeface="Garamond"/>
              </a:rPr>
              <a:t>2012-08-27T15:50:16Z</a:t>
            </a:r>
            <a:endParaRPr kumimoji="0" lang="da-DK" sz="1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Garamond"/>
              <a:ea typeface="+mn-ea"/>
              <a:cs typeface="+mn-cs"/>
            </a:endParaRPr>
          </a:p>
          <a:p>
            <a:pPr>
              <a:lnSpc>
                <a:spcPct val="80000"/>
              </a:lnSpc>
              <a:spcBef>
                <a:spcPts val="100"/>
              </a:spcBef>
              <a:buNone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18">
                    <a:lumMod val="90000"/>
                    <a:lumOff val="10000"/>
                  </a:srgbClr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WARC-Record-ID: </a:t>
            </a:r>
            <a:r>
              <a:rPr lang="en-US" sz="1800" b="1" kern="0" dirty="0" smtClean="0">
                <a:latin typeface="Garamond"/>
              </a:rPr>
              <a:t>&lt;urn:uuid:21d07350&gt;</a:t>
            </a:r>
            <a:endParaRPr kumimoji="0" lang="da-DK" sz="1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Garamond"/>
              <a:ea typeface="+mn-ea"/>
              <a:cs typeface="+mn-cs"/>
            </a:endParaRPr>
          </a:p>
          <a:p>
            <a:pPr>
              <a:lnSpc>
                <a:spcPct val="80000"/>
              </a:lnSpc>
              <a:spcBef>
                <a:spcPts val="100"/>
              </a:spcBef>
              <a:buNone/>
              <a:defRPr/>
            </a:pPr>
            <a:r>
              <a:rPr lang="en-US" sz="1800" b="1" kern="0" dirty="0" smtClean="0">
                <a:solidFill>
                  <a:srgbClr val="003318">
                    <a:lumMod val="90000"/>
                    <a:lumOff val="10000"/>
                  </a:srgbClr>
                </a:solidFill>
                <a:latin typeface="Garamond"/>
              </a:rPr>
              <a:t>Content-Type: </a:t>
            </a:r>
            <a:r>
              <a:rPr lang="en-US" sz="1800" b="1" kern="0" dirty="0" smtClean="0">
                <a:latin typeface="Garamond"/>
              </a:rPr>
              <a:t>application/</a:t>
            </a:r>
            <a:r>
              <a:rPr lang="en-US" sz="1800" b="1" kern="0" dirty="0" err="1" smtClean="0">
                <a:latin typeface="Garamond"/>
              </a:rPr>
              <a:t>warc</a:t>
            </a:r>
            <a:r>
              <a:rPr lang="en-US" sz="1800" b="1" kern="0" dirty="0" smtClean="0">
                <a:latin typeface="Garamond"/>
              </a:rPr>
              <a:t>-fields</a:t>
            </a:r>
          </a:p>
          <a:p>
            <a:pPr lvl="0">
              <a:lnSpc>
                <a:spcPct val="80000"/>
              </a:lnSpc>
              <a:spcBef>
                <a:spcPts val="100"/>
              </a:spcBef>
              <a:buNone/>
              <a:defRPr/>
            </a:pPr>
            <a:r>
              <a:rPr lang="en-US" sz="1800" b="1" kern="0" dirty="0" smtClean="0">
                <a:solidFill>
                  <a:srgbClr val="003318">
                    <a:lumMod val="90000"/>
                    <a:lumOff val="10000"/>
                  </a:srgbClr>
                </a:solidFill>
                <a:latin typeface="Garamond"/>
              </a:rPr>
              <a:t>Content-Length: </a:t>
            </a:r>
            <a:r>
              <a:rPr lang="en-US" sz="1800" b="1" kern="0" dirty="0" smtClean="0">
                <a:latin typeface="Garamond"/>
              </a:rPr>
              <a:t>46</a:t>
            </a:r>
          </a:p>
          <a:p>
            <a:pPr lvl="0">
              <a:lnSpc>
                <a:spcPct val="80000"/>
              </a:lnSpc>
              <a:spcBef>
                <a:spcPts val="100"/>
              </a:spcBef>
              <a:buNone/>
              <a:defRPr/>
            </a:pPr>
            <a:r>
              <a:rPr lang="en-US" sz="1800" b="1" kern="0" dirty="0" smtClean="0">
                <a:latin typeface="Garamond"/>
              </a:rPr>
              <a:t>application: id.kb.dk/gatekeeper/releasetest17</a:t>
            </a:r>
          </a:p>
          <a:p>
            <a:pPr lvl="0">
              <a:lnSpc>
                <a:spcPct val="80000"/>
              </a:lnSpc>
              <a:spcBef>
                <a:spcPts val="100"/>
              </a:spcBef>
              <a:buNone/>
              <a:defRPr/>
            </a:pPr>
            <a:endParaRPr lang="en-US" sz="1100" kern="0" dirty="0" smtClean="0">
              <a:solidFill>
                <a:srgbClr val="003318">
                  <a:lumMod val="90000"/>
                  <a:lumOff val="10000"/>
                </a:srgbClr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100"/>
              </a:spcBef>
              <a:buNone/>
            </a:pPr>
            <a:r>
              <a:rPr lang="en-US" sz="1800" b="1" kern="0" dirty="0" smtClean="0">
                <a:solidFill>
                  <a:srgbClr val="003318">
                    <a:lumMod val="90000"/>
                    <a:lumOff val="10000"/>
                  </a:srgbClr>
                </a:solidFill>
                <a:latin typeface="Garamond"/>
              </a:rPr>
              <a:t>WARC/1.0</a:t>
            </a:r>
            <a:endParaRPr lang="da-DK" sz="1800" b="1" kern="0" dirty="0" smtClean="0">
              <a:solidFill>
                <a:srgbClr val="003318">
                  <a:lumMod val="90000"/>
                  <a:lumOff val="10000"/>
                </a:srgbClr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100"/>
              </a:spcBef>
              <a:buNone/>
            </a:pPr>
            <a:r>
              <a:rPr lang="en-US" sz="1800" b="1" kern="0" dirty="0" smtClean="0">
                <a:solidFill>
                  <a:srgbClr val="003318">
                    <a:lumMod val="90000"/>
                    <a:lumOff val="10000"/>
                  </a:srgbClr>
                </a:solidFill>
                <a:latin typeface="Garamond"/>
              </a:rPr>
              <a:t>WARC-Type: </a:t>
            </a:r>
            <a:r>
              <a:rPr lang="en-US" sz="1800" b="1" kern="0" dirty="0" smtClean="0">
                <a:latin typeface="Garamond"/>
              </a:rPr>
              <a:t>resource</a:t>
            </a:r>
            <a:endParaRPr lang="da-DK" sz="1800" b="1" kern="0" dirty="0" smtClean="0">
              <a:latin typeface="Garamond"/>
            </a:endParaRPr>
          </a:p>
          <a:p>
            <a:pPr>
              <a:lnSpc>
                <a:spcPct val="80000"/>
              </a:lnSpc>
              <a:spcBef>
                <a:spcPts val="100"/>
              </a:spcBef>
              <a:buNone/>
            </a:pPr>
            <a:r>
              <a:rPr lang="en-US" sz="1800" b="1" kern="0" dirty="0" smtClean="0">
                <a:solidFill>
                  <a:srgbClr val="003318">
                    <a:lumMod val="90000"/>
                    <a:lumOff val="10000"/>
                  </a:srgbClr>
                </a:solidFill>
                <a:latin typeface="Garamond"/>
              </a:rPr>
              <a:t>WARC-Target-URI: </a:t>
            </a:r>
            <a:r>
              <a:rPr lang="en-US" sz="1800" b="1" kern="0" dirty="0" smtClean="0">
                <a:latin typeface="Garamond"/>
              </a:rPr>
              <a:t>urn:uuid:15AE9513</a:t>
            </a:r>
            <a:endParaRPr lang="da-DK" sz="1800" b="1" i="1" u="sng" kern="0" dirty="0" smtClean="0">
              <a:latin typeface="Garamond"/>
            </a:endParaRPr>
          </a:p>
          <a:p>
            <a:pPr>
              <a:lnSpc>
                <a:spcPct val="80000"/>
              </a:lnSpc>
              <a:spcBef>
                <a:spcPts val="100"/>
              </a:spcBef>
              <a:buNone/>
            </a:pPr>
            <a:r>
              <a:rPr lang="en-US" sz="1800" b="1" kern="0" dirty="0" smtClean="0">
                <a:solidFill>
                  <a:srgbClr val="003318">
                    <a:lumMod val="90000"/>
                    <a:lumOff val="10000"/>
                  </a:srgbClr>
                </a:solidFill>
                <a:latin typeface="Garamond"/>
              </a:rPr>
              <a:t>WARC-Date: </a:t>
            </a:r>
            <a:r>
              <a:rPr lang="en-US" sz="1800" b="1" kern="0" dirty="0" smtClean="0">
                <a:latin typeface="Garamond"/>
              </a:rPr>
              <a:t>2012-08-27T15:50:14Z</a:t>
            </a:r>
            <a:endParaRPr lang="da-DK" sz="1800" b="1" kern="0" dirty="0" smtClean="0">
              <a:latin typeface="Garamond"/>
            </a:endParaRPr>
          </a:p>
          <a:p>
            <a:pPr>
              <a:lnSpc>
                <a:spcPct val="80000"/>
              </a:lnSpc>
              <a:spcBef>
                <a:spcPts val="100"/>
              </a:spcBef>
              <a:buNone/>
            </a:pPr>
            <a:r>
              <a:rPr lang="en-US" sz="1800" b="1" kern="0" dirty="0" smtClean="0">
                <a:solidFill>
                  <a:srgbClr val="003318">
                    <a:lumMod val="90000"/>
                    <a:lumOff val="10000"/>
                  </a:srgbClr>
                </a:solidFill>
                <a:latin typeface="Garamond"/>
              </a:rPr>
              <a:t>WARC-Record-ID: </a:t>
            </a:r>
            <a:r>
              <a:rPr lang="en-US" sz="1800" b="1" kern="0" dirty="0" smtClean="0">
                <a:latin typeface="Garamond"/>
              </a:rPr>
              <a:t>&lt;urn:uuid:15AE9513&gt;</a:t>
            </a:r>
            <a:endParaRPr lang="da-DK" sz="1800" b="1" kern="0" dirty="0" smtClean="0">
              <a:latin typeface="Garamond"/>
            </a:endParaRPr>
          </a:p>
          <a:p>
            <a:pPr>
              <a:lnSpc>
                <a:spcPct val="80000"/>
              </a:lnSpc>
              <a:spcBef>
                <a:spcPts val="100"/>
              </a:spcBef>
              <a:buNone/>
            </a:pPr>
            <a:r>
              <a:rPr lang="en-US" sz="1800" b="1" kern="0" dirty="0" smtClean="0">
                <a:solidFill>
                  <a:srgbClr val="003318">
                    <a:lumMod val="90000"/>
                    <a:lumOff val="10000"/>
                  </a:srgbClr>
                </a:solidFill>
                <a:latin typeface="Garamond"/>
              </a:rPr>
              <a:t>Content-Type: </a:t>
            </a:r>
            <a:r>
              <a:rPr lang="en-US" sz="1800" b="1" kern="0" dirty="0" smtClean="0">
                <a:latin typeface="Garamond"/>
              </a:rPr>
              <a:t>image/tiff</a:t>
            </a:r>
            <a:endParaRPr lang="da-DK" sz="1800" b="1" kern="0" dirty="0" smtClean="0">
              <a:latin typeface="Garamond"/>
            </a:endParaRPr>
          </a:p>
          <a:p>
            <a:pPr>
              <a:lnSpc>
                <a:spcPct val="80000"/>
              </a:lnSpc>
              <a:spcBef>
                <a:spcPts val="100"/>
              </a:spcBef>
              <a:buNone/>
            </a:pPr>
            <a:r>
              <a:rPr lang="en-US" sz="1800" b="1" kern="0" dirty="0" smtClean="0">
                <a:solidFill>
                  <a:srgbClr val="003318">
                    <a:lumMod val="90000"/>
                    <a:lumOff val="10000"/>
                  </a:srgbClr>
                </a:solidFill>
                <a:latin typeface="Garamond"/>
              </a:rPr>
              <a:t>Content-Length: </a:t>
            </a:r>
            <a:r>
              <a:rPr lang="en-US" sz="1800" b="1" kern="0" dirty="0" smtClean="0">
                <a:latin typeface="Garamond"/>
              </a:rPr>
              <a:t>139803706</a:t>
            </a:r>
            <a:endParaRPr lang="da-DK" sz="1800" b="1" kern="0" dirty="0" smtClean="0">
              <a:latin typeface="Garamond"/>
            </a:endParaRPr>
          </a:p>
          <a:p>
            <a:pPr>
              <a:lnSpc>
                <a:spcPct val="80000"/>
              </a:lnSpc>
              <a:spcBef>
                <a:spcPts val="100"/>
              </a:spcBef>
              <a:buNone/>
            </a:pPr>
            <a:r>
              <a:rPr lang="en-US" sz="1800" b="1" kern="0" dirty="0" smtClean="0">
                <a:latin typeface="Garamond"/>
              </a:rPr>
              <a:t>II*1214i</a:t>
            </a:r>
            <a:endParaRPr lang="da-DK" sz="1800" b="1" kern="0" dirty="0" smtClean="0">
              <a:latin typeface="Garamond"/>
            </a:endParaRPr>
          </a:p>
          <a:p>
            <a:pPr>
              <a:lnSpc>
                <a:spcPct val="80000"/>
              </a:lnSpc>
              <a:spcBef>
                <a:spcPts val="100"/>
              </a:spcBef>
              <a:buNone/>
            </a:pPr>
            <a:r>
              <a:rPr lang="en-US" sz="1800" b="1" kern="0" dirty="0" err="1" smtClean="0">
                <a:latin typeface="Garamond"/>
              </a:rPr>
              <a:t>eeciRGB</a:t>
            </a:r>
            <a:r>
              <a:rPr lang="en-US" sz="1800" b="1" kern="0" dirty="0" smtClean="0">
                <a:latin typeface="Garamond"/>
              </a:rPr>
              <a:t> v2</a:t>
            </a:r>
            <a:endParaRPr lang="da-DK" sz="1800" b="1" kern="0" dirty="0" smtClean="0">
              <a:latin typeface="Garamond"/>
            </a:endParaRPr>
          </a:p>
          <a:p>
            <a:pPr>
              <a:lnSpc>
                <a:spcPct val="80000"/>
              </a:lnSpc>
              <a:spcBef>
                <a:spcPts val="100"/>
              </a:spcBef>
              <a:buNone/>
            </a:pPr>
            <a:r>
              <a:rPr lang="en-US" sz="1800" b="1" kern="0" dirty="0" smtClean="0">
                <a:latin typeface="Garamond"/>
              </a:rPr>
              <a:t>P`p¡²ÃÔå,&gt;PcuÁÕèü$8Ma</a:t>
            </a:r>
          </a:p>
          <a:p>
            <a:pPr>
              <a:lnSpc>
                <a:spcPct val="50000"/>
              </a:lnSpc>
              <a:spcBef>
                <a:spcPts val="100"/>
              </a:spcBef>
              <a:buNone/>
            </a:pPr>
            <a:r>
              <a:rPr lang="en-US" sz="1800" b="1" kern="0" dirty="0" smtClean="0">
                <a:latin typeface="Garamond"/>
              </a:rPr>
              <a:t> …</a:t>
            </a:r>
          </a:p>
          <a:p>
            <a:pPr>
              <a:lnSpc>
                <a:spcPct val="80000"/>
              </a:lnSpc>
              <a:spcBef>
                <a:spcPts val="100"/>
              </a:spcBef>
              <a:buNone/>
            </a:pPr>
            <a:endParaRPr lang="en-US" sz="1100" kern="0" dirty="0" smtClean="0">
              <a:latin typeface="Garamond"/>
            </a:endParaRPr>
          </a:p>
        </p:txBody>
      </p:sp>
      <p:sp>
        <p:nvSpPr>
          <p:cNvPr id="5" name="Tekstboks 4"/>
          <p:cNvSpPr txBox="1"/>
          <p:nvPr/>
        </p:nvSpPr>
        <p:spPr>
          <a:xfrm>
            <a:off x="5796136" y="3428999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15AE9513</a:t>
            </a:r>
            <a:endParaRPr lang="da-DK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Lige pilforbindelse 6"/>
          <p:cNvCxnSpPr/>
          <p:nvPr/>
        </p:nvCxnSpPr>
        <p:spPr>
          <a:xfrm flipH="1">
            <a:off x="4932040" y="3717032"/>
            <a:ext cx="864096" cy="57606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pilforbindelse 7"/>
          <p:cNvCxnSpPr/>
          <p:nvPr/>
        </p:nvCxnSpPr>
        <p:spPr>
          <a:xfrm flipH="1">
            <a:off x="4860032" y="3629054"/>
            <a:ext cx="864096" cy="30400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pilforbindelse 8"/>
          <p:cNvCxnSpPr/>
          <p:nvPr/>
        </p:nvCxnSpPr>
        <p:spPr>
          <a:xfrm flipH="1">
            <a:off x="4932040" y="4424693"/>
            <a:ext cx="1481669" cy="660491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boks 9"/>
          <p:cNvSpPr txBox="1"/>
          <p:nvPr/>
        </p:nvSpPr>
        <p:spPr>
          <a:xfrm>
            <a:off x="6012160" y="1916832"/>
            <a:ext cx="2398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WARC package ID</a:t>
            </a:r>
            <a:endParaRPr lang="da-DK" sz="2000" b="1" i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Lige pilforbindelse 10"/>
          <p:cNvCxnSpPr/>
          <p:nvPr/>
        </p:nvCxnSpPr>
        <p:spPr>
          <a:xfrm flipH="1">
            <a:off x="5004048" y="2116886"/>
            <a:ext cx="1008112" cy="15998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81552" y="3978484"/>
            <a:ext cx="1862856" cy="962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kstboks 12"/>
          <p:cNvSpPr txBox="1"/>
          <p:nvPr/>
        </p:nvSpPr>
        <p:spPr>
          <a:xfrm>
            <a:off x="5580112" y="5085184"/>
            <a:ext cx="1851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IKKE FÆRDIG:</a:t>
            </a:r>
          </a:p>
          <a:p>
            <a:r>
              <a:rPr lang="da-DK" dirty="0" smtClean="0"/>
              <a:t>Måske ikke med</a:t>
            </a:r>
            <a:endParaRPr lang="da-DK" dirty="0"/>
          </a:p>
        </p:txBody>
      </p:sp>
      <p:sp>
        <p:nvSpPr>
          <p:cNvPr id="14" name="Rektangel 13"/>
          <p:cNvSpPr/>
          <p:nvPr/>
        </p:nvSpPr>
        <p:spPr>
          <a:xfrm>
            <a:off x="3985942" y="3244334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solidFill>
                  <a:srgbClr val="000000"/>
                </a:solidFill>
              </a:rPr>
              <a:t>Summary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Preservation Strategies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Logical preservation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Migration 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Emulation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Technology </a:t>
            </a:r>
            <a:br>
              <a:rPr lang="en-US" dirty="0" smtClean="0"/>
            </a:br>
            <a:r>
              <a:rPr lang="en-US" dirty="0" smtClean="0"/>
              <a:t>preservation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365760" lvl="1" indent="-283464">
              <a:lnSpc>
                <a:spcPct val="110000"/>
              </a:lnSpc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sz="2400" b="1" dirty="0" smtClean="0"/>
              <a:t>Bit preservation </a:t>
            </a:r>
          </a:p>
          <a:p>
            <a:pPr marL="365760" lvl="1" indent="-283464">
              <a:lnSpc>
                <a:spcPct val="110000"/>
              </a:lnSpc>
              <a:spcBef>
                <a:spcPts val="600"/>
              </a:spcBef>
              <a:buSzPct val="80000"/>
              <a:buFont typeface="Wingdings 2"/>
              <a:buChar char=""/>
            </a:pPr>
            <a:endParaRPr lang="en-US" sz="2400" b="1" dirty="0"/>
          </a:p>
        </p:txBody>
      </p:sp>
      <p:sp>
        <p:nvSpPr>
          <p:cNvPr id="8" name="Ellipse 7"/>
          <p:cNvSpPr/>
          <p:nvPr/>
        </p:nvSpPr>
        <p:spPr>
          <a:xfrm>
            <a:off x="5724128" y="1124744"/>
            <a:ext cx="3024336" cy="208823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0" name="Ellipse 9"/>
          <p:cNvSpPr/>
          <p:nvPr/>
        </p:nvSpPr>
        <p:spPr>
          <a:xfrm>
            <a:off x="6156176" y="2492896"/>
            <a:ext cx="2232248" cy="504056"/>
          </a:xfrm>
          <a:prstGeom prst="ellipse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1" name="Ellipse 10"/>
          <p:cNvSpPr/>
          <p:nvPr/>
        </p:nvSpPr>
        <p:spPr>
          <a:xfrm>
            <a:off x="5796064" y="1772816"/>
            <a:ext cx="2880392" cy="648072"/>
          </a:xfrm>
          <a:prstGeom prst="ellipse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6084168" y="1403484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Digital </a:t>
            </a:r>
            <a:r>
              <a:rPr lang="en-US" b="1" dirty="0" smtClean="0"/>
              <a:t>preservation </a:t>
            </a:r>
            <a:endParaRPr lang="en-AU" b="1" dirty="0"/>
          </a:p>
        </p:txBody>
      </p:sp>
      <p:sp>
        <p:nvSpPr>
          <p:cNvPr id="13" name="Tekstboks 12"/>
          <p:cNvSpPr txBox="1"/>
          <p:nvPr/>
        </p:nvSpPr>
        <p:spPr>
          <a:xfrm>
            <a:off x="5868144" y="1916832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>
                <a:solidFill>
                  <a:schemeClr val="bg1">
                    <a:lumMod val="50000"/>
                  </a:schemeClr>
                </a:solidFill>
              </a:rPr>
              <a:t>Logical preservation </a:t>
            </a:r>
            <a:endParaRPr lang="en-A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kstboks 13"/>
          <p:cNvSpPr txBox="1"/>
          <p:nvPr/>
        </p:nvSpPr>
        <p:spPr>
          <a:xfrm>
            <a:off x="6372200" y="2564904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>
                <a:solidFill>
                  <a:schemeClr val="bg1">
                    <a:lumMod val="50000"/>
                  </a:schemeClr>
                </a:solidFill>
              </a:rPr>
              <a:t>Bit preservation</a:t>
            </a:r>
            <a:endParaRPr lang="en-AU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" name="Gruppe 15"/>
          <p:cNvGrpSpPr/>
          <p:nvPr/>
        </p:nvGrpSpPr>
        <p:grpSpPr>
          <a:xfrm>
            <a:off x="2771800" y="1671593"/>
            <a:ext cx="684000" cy="720000"/>
            <a:chOff x="828000" y="2457136"/>
            <a:chExt cx="1800000" cy="1800000"/>
          </a:xfrm>
        </p:grpSpPr>
        <p:sp>
          <p:nvSpPr>
            <p:cNvPr id="17" name="AutoShape 3"/>
            <p:cNvSpPr>
              <a:spLocks noChangeArrowheads="1"/>
            </p:cNvSpPr>
            <p:nvPr/>
          </p:nvSpPr>
          <p:spPr bwMode="auto">
            <a:xfrm>
              <a:off x="828000" y="2457136"/>
              <a:ext cx="1800000" cy="1800000"/>
            </a:xfrm>
            <a:prstGeom prst="can">
              <a:avLst>
                <a:gd name="adj" fmla="val 29504"/>
              </a:avLst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a-DK" dirty="0"/>
            </a:p>
          </p:txBody>
        </p:sp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2589" y="3212976"/>
              <a:ext cx="1184211" cy="61214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grpSp>
        <p:nvGrpSpPr>
          <p:cNvPr id="5" name="Gruppe 34"/>
          <p:cNvGrpSpPr/>
          <p:nvPr/>
        </p:nvGrpSpPr>
        <p:grpSpPr>
          <a:xfrm>
            <a:off x="4464064" y="1630105"/>
            <a:ext cx="684000" cy="720000"/>
            <a:chOff x="4464064" y="4221088"/>
            <a:chExt cx="684000" cy="720000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4464064" y="4221088"/>
              <a:ext cx="684000" cy="720000"/>
            </a:xfrm>
            <a:prstGeom prst="cube">
              <a:avLst>
                <a:gd name="adj" fmla="val 11876"/>
              </a:avLst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a-DK" dirty="0"/>
            </a:p>
          </p:txBody>
        </p:sp>
        <p:sp>
          <p:nvSpPr>
            <p:cNvPr id="27" name="Cylinder 26"/>
            <p:cNvSpPr/>
            <p:nvPr/>
          </p:nvSpPr>
          <p:spPr>
            <a:xfrm rot="16200000">
              <a:off x="4483800" y="4352384"/>
              <a:ext cx="558000" cy="540000"/>
            </a:xfrm>
            <a:prstGeom prst="can">
              <a:avLst>
                <a:gd name="adj" fmla="val 10448"/>
              </a:avLst>
            </a:prstGeom>
            <a:solidFill>
              <a:schemeClr val="bg2">
                <a:lumMod val="9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  <p:pic>
          <p:nvPicPr>
            <p:cNvPr id="21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4499984"/>
              <a:ext cx="450000" cy="23995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cxnSp>
        <p:nvCxnSpPr>
          <p:cNvPr id="22" name="Lige pilforbindelse 21"/>
          <p:cNvCxnSpPr>
            <a:endCxn id="29" idx="2"/>
          </p:cNvCxnSpPr>
          <p:nvPr/>
        </p:nvCxnSpPr>
        <p:spPr>
          <a:xfrm flipV="1">
            <a:off x="3455800" y="2864217"/>
            <a:ext cx="1008264" cy="1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Lige pilforbindelse 22"/>
          <p:cNvCxnSpPr/>
          <p:nvPr/>
        </p:nvCxnSpPr>
        <p:spPr>
          <a:xfrm flipV="1">
            <a:off x="3455800" y="2030721"/>
            <a:ext cx="1008264" cy="8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e 41"/>
          <p:cNvGrpSpPr/>
          <p:nvPr/>
        </p:nvGrpSpPr>
        <p:grpSpPr>
          <a:xfrm>
            <a:off x="4464064" y="2463601"/>
            <a:ext cx="684000" cy="720000"/>
            <a:chOff x="5148064" y="5301208"/>
            <a:chExt cx="684000" cy="720000"/>
          </a:xfrm>
        </p:grpSpPr>
        <p:sp>
          <p:nvSpPr>
            <p:cNvPr id="29" name="AutoShape 4"/>
            <p:cNvSpPr>
              <a:spLocks noChangeArrowheads="1"/>
            </p:cNvSpPr>
            <p:nvPr/>
          </p:nvSpPr>
          <p:spPr bwMode="auto">
            <a:xfrm>
              <a:off x="5148064" y="5301208"/>
              <a:ext cx="684000" cy="720000"/>
            </a:xfrm>
            <a:prstGeom prst="cube">
              <a:avLst>
                <a:gd name="adj" fmla="val 11876"/>
              </a:avLst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a-DK" dirty="0"/>
            </a:p>
          </p:txBody>
        </p:sp>
        <p:sp>
          <p:nvSpPr>
            <p:cNvPr id="30" name="AutoShape 3"/>
            <p:cNvSpPr>
              <a:spLocks noChangeArrowheads="1"/>
            </p:cNvSpPr>
            <p:nvPr/>
          </p:nvSpPr>
          <p:spPr bwMode="auto">
            <a:xfrm>
              <a:off x="5176808" y="5412636"/>
              <a:ext cx="540000" cy="576000"/>
            </a:xfrm>
            <a:prstGeom prst="can">
              <a:avLst>
                <a:gd name="adj" fmla="val 29504"/>
              </a:avLst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da-DK" dirty="0"/>
            </a:p>
          </p:txBody>
        </p:sp>
        <p:pic>
          <p:nvPicPr>
            <p:cNvPr id="31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23600" y="5644800"/>
              <a:ext cx="450000" cy="23995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grpSp>
        <p:nvGrpSpPr>
          <p:cNvPr id="7" name="Gruppe 36"/>
          <p:cNvGrpSpPr/>
          <p:nvPr/>
        </p:nvGrpSpPr>
        <p:grpSpPr>
          <a:xfrm>
            <a:off x="2771800" y="2505297"/>
            <a:ext cx="684000" cy="720000"/>
            <a:chOff x="828000" y="2457136"/>
            <a:chExt cx="1800000" cy="1800000"/>
          </a:xfrm>
        </p:grpSpPr>
        <p:sp>
          <p:nvSpPr>
            <p:cNvPr id="38" name="AutoShape 3"/>
            <p:cNvSpPr>
              <a:spLocks noChangeArrowheads="1"/>
            </p:cNvSpPr>
            <p:nvPr/>
          </p:nvSpPr>
          <p:spPr bwMode="auto">
            <a:xfrm>
              <a:off x="828000" y="2457136"/>
              <a:ext cx="1800000" cy="1800000"/>
            </a:xfrm>
            <a:prstGeom prst="can">
              <a:avLst>
                <a:gd name="adj" fmla="val 29504"/>
              </a:avLst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a-DK" dirty="0"/>
            </a:p>
          </p:txBody>
        </p:sp>
        <p:pic>
          <p:nvPicPr>
            <p:cNvPr id="39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2589" y="3212976"/>
              <a:ext cx="1184211" cy="61214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429000"/>
            <a:ext cx="1936216" cy="124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2483768" y="5373216"/>
            <a:ext cx="20162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da-DK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0101100010001000</a:t>
            </a:r>
            <a:endParaRPr lang="da-DK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5373216"/>
            <a:ext cx="859705" cy="44436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" name="Tekstboks 31"/>
          <p:cNvSpPr txBox="1"/>
          <p:nvPr/>
        </p:nvSpPr>
        <p:spPr>
          <a:xfrm>
            <a:off x="4788024" y="52292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 smtClean="0"/>
              <a:t>…</a:t>
            </a:r>
            <a:endParaRPr lang="da-DK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/>
      <p:bldP spid="13" grpId="0"/>
      <p:bldP spid="14" grpId="0"/>
      <p:bldP spid="34" grpId="0"/>
      <p:bldP spid="3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Afrundet rektangel 91"/>
          <p:cNvSpPr/>
          <p:nvPr/>
        </p:nvSpPr>
        <p:spPr>
          <a:xfrm>
            <a:off x="1664346" y="1196752"/>
            <a:ext cx="1080000" cy="480189"/>
          </a:xfrm>
          <a:prstGeom prst="roundRect">
            <a:avLst/>
          </a:prstGeom>
          <a:solidFill>
            <a:srgbClr val="E3EBF5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46800" rtlCol="0" anchor="t" anchorCtr="0"/>
          <a:lstStyle/>
          <a:p>
            <a:pPr>
              <a:defRPr/>
            </a:pPr>
            <a:r>
              <a:rPr lang="en-AU" sz="1600" b="1" dirty="0" smtClean="0">
                <a:solidFill>
                  <a:schemeClr val="tx1"/>
                </a:solidFill>
              </a:rPr>
              <a:t>SLA 2</a:t>
            </a:r>
            <a:endParaRPr lang="en-AU" sz="1600" b="1" dirty="0">
              <a:solidFill>
                <a:srgbClr val="0070C0"/>
              </a:solidFill>
            </a:endParaRPr>
          </a:p>
        </p:txBody>
      </p:sp>
      <p:sp>
        <p:nvSpPr>
          <p:cNvPr id="109" name="Rektangel 108"/>
          <p:cNvSpPr/>
          <p:nvPr/>
        </p:nvSpPr>
        <p:spPr>
          <a:xfrm>
            <a:off x="691954" y="1484785"/>
            <a:ext cx="7992000" cy="3492000"/>
          </a:xfrm>
          <a:prstGeom prst="rect">
            <a:avLst/>
          </a:prstGeom>
          <a:solidFill>
            <a:srgbClr val="E3EBF5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rtlCol="0" anchor="t" anchorCtr="0"/>
          <a:lstStyle/>
          <a:p>
            <a:pPr marL="174625">
              <a:tabLst>
                <a:tab pos="4121150" algn="l"/>
              </a:tabLst>
            </a:pPr>
            <a:r>
              <a:rPr lang="en-AU" sz="1500" b="1" dirty="0" smtClean="0">
                <a:solidFill>
                  <a:schemeClr val="tx1"/>
                </a:solidFill>
              </a:rPr>
              <a:t>System</a:t>
            </a:r>
            <a:r>
              <a:rPr lang="en-AU" sz="1500" b="1" i="1" dirty="0" smtClean="0">
                <a:solidFill>
                  <a:schemeClr val="tx1"/>
                </a:solidFill>
              </a:rPr>
              <a:t>: </a:t>
            </a:r>
            <a:r>
              <a:rPr lang="en-GB" sz="1500" dirty="0" smtClean="0">
                <a:solidFill>
                  <a:schemeClr val="tx1"/>
                </a:solidFill>
              </a:rPr>
              <a:t>Technique, Organisation, Costs 	</a:t>
            </a:r>
            <a:r>
              <a:rPr lang="en-AU" sz="1500" b="1" dirty="0" smtClean="0">
                <a:solidFill>
                  <a:schemeClr val="tx1"/>
                </a:solidFill>
              </a:rPr>
              <a:t>Pillar 2</a:t>
            </a:r>
            <a:r>
              <a:rPr lang="en-AU" sz="1500" b="1" i="1" dirty="0" smtClean="0">
                <a:solidFill>
                  <a:schemeClr val="tx1"/>
                </a:solidFill>
              </a:rPr>
              <a:t>: </a:t>
            </a:r>
            <a:r>
              <a:rPr lang="en-GB" sz="1500" dirty="0" smtClean="0">
                <a:solidFill>
                  <a:schemeClr val="tx1"/>
                </a:solidFill>
              </a:rPr>
              <a:t>Technique, Organisation, Costs</a:t>
            </a:r>
          </a:p>
          <a:p>
            <a:pPr marL="174625">
              <a:tabLst>
                <a:tab pos="4121150" algn="l"/>
              </a:tabLst>
            </a:pPr>
            <a:r>
              <a:rPr lang="en-GB" sz="1500" b="1" i="1" dirty="0">
                <a:solidFill>
                  <a:schemeClr val="tx1"/>
                </a:solidFill>
              </a:rPr>
              <a:t>	</a:t>
            </a:r>
            <a:r>
              <a:rPr lang="en-AU" sz="1500" b="1" dirty="0">
                <a:solidFill>
                  <a:schemeClr val="tx1"/>
                </a:solidFill>
              </a:rPr>
              <a:t>Pillar </a:t>
            </a:r>
            <a:r>
              <a:rPr lang="en-AU" sz="1500" b="1" dirty="0" smtClean="0">
                <a:solidFill>
                  <a:schemeClr val="tx1"/>
                </a:solidFill>
              </a:rPr>
              <a:t>3</a:t>
            </a:r>
            <a:r>
              <a:rPr lang="en-AU" sz="1500" b="1" i="1" dirty="0" smtClean="0">
                <a:solidFill>
                  <a:schemeClr val="tx1"/>
                </a:solidFill>
              </a:rPr>
              <a:t>: </a:t>
            </a:r>
            <a:r>
              <a:rPr lang="en-GB" sz="1500" dirty="0">
                <a:solidFill>
                  <a:schemeClr val="tx1"/>
                </a:solidFill>
              </a:rPr>
              <a:t>Technique, Organisation, Costs</a:t>
            </a:r>
            <a:endParaRPr lang="en-AU" sz="1500" b="1" i="1" dirty="0">
              <a:solidFill>
                <a:schemeClr val="tx1"/>
              </a:solidFill>
            </a:endParaRPr>
          </a:p>
          <a:p>
            <a:pPr marL="174625">
              <a:tabLst>
                <a:tab pos="4121150" algn="l"/>
              </a:tabLst>
            </a:pPr>
            <a:endParaRPr lang="en-AU" sz="1500" b="1" i="1" dirty="0">
              <a:solidFill>
                <a:schemeClr val="tx1"/>
              </a:solidFill>
            </a:endParaRPr>
          </a:p>
          <a:p>
            <a:pPr marL="174625">
              <a:tabLst>
                <a:tab pos="4121150" algn="l"/>
              </a:tabLst>
            </a:pPr>
            <a:endParaRPr lang="en-AU" sz="1500" b="1" i="1" dirty="0">
              <a:solidFill>
                <a:schemeClr val="tx1"/>
              </a:solidFill>
            </a:endParaRPr>
          </a:p>
          <a:p>
            <a:pPr marL="174625"/>
            <a:endParaRPr lang="da-DK" b="1" dirty="0"/>
          </a:p>
        </p:txBody>
      </p:sp>
      <p:sp>
        <p:nvSpPr>
          <p:cNvPr id="94" name="Afrundet rektangel 93"/>
          <p:cNvSpPr/>
          <p:nvPr/>
        </p:nvSpPr>
        <p:spPr>
          <a:xfrm>
            <a:off x="611562" y="1582467"/>
            <a:ext cx="1080120" cy="630877"/>
          </a:xfrm>
          <a:prstGeom prst="roundRect">
            <a:avLst/>
          </a:prstGeom>
          <a:solidFill>
            <a:srgbClr val="E3EBF5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rtlCol="0" anchor="t" anchorCtr="0"/>
          <a:lstStyle/>
          <a:p>
            <a:pPr>
              <a:defRPr/>
            </a:pPr>
            <a:r>
              <a:rPr lang="en-AU" sz="1600" b="1" dirty="0">
                <a:solidFill>
                  <a:schemeClr val="tx1"/>
                </a:solidFill>
              </a:rPr>
              <a:t>SLA  </a:t>
            </a:r>
            <a:r>
              <a:rPr lang="en-AU" sz="1600" b="1" dirty="0" smtClean="0">
                <a:solidFill>
                  <a:schemeClr val="tx1"/>
                </a:solidFill>
              </a:rPr>
              <a:t>1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107" name="Rektangel 106"/>
          <p:cNvSpPr/>
          <p:nvPr/>
        </p:nvSpPr>
        <p:spPr>
          <a:xfrm>
            <a:off x="611560" y="1881353"/>
            <a:ext cx="7992000" cy="3492000"/>
          </a:xfrm>
          <a:prstGeom prst="rect">
            <a:avLst/>
          </a:prstGeom>
          <a:solidFill>
            <a:srgbClr val="E3EBF5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rtlCol="0" anchor="t" anchorCtr="0"/>
          <a:lstStyle/>
          <a:p>
            <a:pPr marL="174625">
              <a:tabLst>
                <a:tab pos="4121150" algn="l"/>
              </a:tabLst>
            </a:pPr>
            <a:r>
              <a:rPr lang="en-AU" sz="1500" b="1" dirty="0" smtClean="0">
                <a:solidFill>
                  <a:schemeClr val="tx1"/>
                </a:solidFill>
              </a:rPr>
              <a:t>System</a:t>
            </a:r>
            <a:r>
              <a:rPr lang="en-AU" sz="1500" b="1" i="1" dirty="0" smtClean="0">
                <a:solidFill>
                  <a:schemeClr val="tx1"/>
                </a:solidFill>
              </a:rPr>
              <a:t>: </a:t>
            </a:r>
            <a:r>
              <a:rPr lang="en-GB" sz="1500" dirty="0" smtClean="0">
                <a:solidFill>
                  <a:schemeClr val="tx1"/>
                </a:solidFill>
              </a:rPr>
              <a:t>Technique, Organisation, Costs 	</a:t>
            </a:r>
            <a:r>
              <a:rPr lang="en-AU" sz="1500" b="1" dirty="0" smtClean="0">
                <a:solidFill>
                  <a:schemeClr val="tx1"/>
                </a:solidFill>
              </a:rPr>
              <a:t>Pillar 1</a:t>
            </a:r>
            <a:r>
              <a:rPr lang="en-AU" sz="1500" b="1" i="1" dirty="0" smtClean="0">
                <a:solidFill>
                  <a:schemeClr val="tx1"/>
                </a:solidFill>
              </a:rPr>
              <a:t>: </a:t>
            </a:r>
            <a:r>
              <a:rPr lang="en-GB" sz="1500" dirty="0" smtClean="0">
                <a:solidFill>
                  <a:schemeClr val="tx1"/>
                </a:solidFill>
              </a:rPr>
              <a:t>Technique, Organisation, Costs</a:t>
            </a:r>
          </a:p>
          <a:p>
            <a:pPr marL="174625">
              <a:tabLst>
                <a:tab pos="4121150" algn="l"/>
              </a:tabLst>
            </a:pPr>
            <a:r>
              <a:rPr lang="en-GB" sz="1500" b="1" i="1" dirty="0">
                <a:solidFill>
                  <a:schemeClr val="tx1"/>
                </a:solidFill>
              </a:rPr>
              <a:t>	</a:t>
            </a:r>
            <a:r>
              <a:rPr lang="en-AU" sz="1500" b="1" dirty="0">
                <a:solidFill>
                  <a:schemeClr val="tx1"/>
                </a:solidFill>
              </a:rPr>
              <a:t>Pillar </a:t>
            </a:r>
            <a:r>
              <a:rPr lang="en-AU" sz="1500" b="1" dirty="0" smtClean="0">
                <a:solidFill>
                  <a:schemeClr val="tx1"/>
                </a:solidFill>
              </a:rPr>
              <a:t>3</a:t>
            </a:r>
            <a:r>
              <a:rPr lang="en-AU" sz="1500" b="1" i="1" dirty="0" smtClean="0">
                <a:solidFill>
                  <a:schemeClr val="tx1"/>
                </a:solidFill>
              </a:rPr>
              <a:t>: </a:t>
            </a:r>
            <a:r>
              <a:rPr lang="en-GB" sz="1500" dirty="0">
                <a:solidFill>
                  <a:schemeClr val="tx1"/>
                </a:solidFill>
              </a:rPr>
              <a:t>Technique, Organisation, Costs</a:t>
            </a:r>
            <a:endParaRPr lang="en-AU" sz="1500" b="1" i="1" dirty="0">
              <a:solidFill>
                <a:schemeClr val="tx1"/>
              </a:solidFill>
            </a:endParaRPr>
          </a:p>
          <a:p>
            <a:pPr marL="174625">
              <a:tabLst>
                <a:tab pos="4121150" algn="l"/>
              </a:tabLst>
            </a:pPr>
            <a:endParaRPr lang="en-AU" sz="1500" b="1" i="1" dirty="0">
              <a:solidFill>
                <a:schemeClr val="tx1"/>
              </a:solidFill>
            </a:endParaRPr>
          </a:p>
          <a:p>
            <a:pPr marL="174625">
              <a:tabLst>
                <a:tab pos="4121150" algn="l"/>
              </a:tabLst>
            </a:pPr>
            <a:endParaRPr lang="en-AU" sz="1500" b="1" i="1" dirty="0">
              <a:solidFill>
                <a:schemeClr val="tx1"/>
              </a:solidFill>
            </a:endParaRPr>
          </a:p>
          <a:p>
            <a:pPr marL="174625"/>
            <a:endParaRPr lang="da-DK" b="1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DK Bit Repository case</a:t>
            </a:r>
            <a:endParaRPr lang="da-DK" dirty="0"/>
          </a:p>
        </p:txBody>
      </p:sp>
      <p:sp>
        <p:nvSpPr>
          <p:cNvPr id="5" name="Afrundet rektangel 4"/>
          <p:cNvSpPr/>
          <p:nvPr/>
        </p:nvSpPr>
        <p:spPr>
          <a:xfrm>
            <a:off x="1160162" y="4390869"/>
            <a:ext cx="6917724" cy="519639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2000" b="1" i="1" dirty="0">
                <a:solidFill>
                  <a:schemeClr val="tx1"/>
                </a:solidFill>
              </a:rPr>
              <a:t>General System </a:t>
            </a:r>
            <a:r>
              <a:rPr lang="en-AU" sz="2000" b="1" i="1" dirty="0" smtClean="0">
                <a:solidFill>
                  <a:schemeClr val="tx1"/>
                </a:solidFill>
              </a:rPr>
              <a:t>Layer</a:t>
            </a:r>
            <a:endParaRPr lang="en-AU" sz="2000" b="1" i="1" dirty="0">
              <a:solidFill>
                <a:schemeClr val="tx1"/>
              </a:solidFill>
            </a:endParaRPr>
          </a:p>
        </p:txBody>
      </p:sp>
      <p:cxnSp>
        <p:nvCxnSpPr>
          <p:cNvPr id="23" name="Lige pilforbindelse 22"/>
          <p:cNvCxnSpPr/>
          <p:nvPr/>
        </p:nvCxnSpPr>
        <p:spPr>
          <a:xfrm flipH="1">
            <a:off x="1364379" y="3758379"/>
            <a:ext cx="177" cy="648000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Lige pilforbindelse 23"/>
          <p:cNvCxnSpPr/>
          <p:nvPr/>
        </p:nvCxnSpPr>
        <p:spPr>
          <a:xfrm>
            <a:off x="1648718" y="3758379"/>
            <a:ext cx="0" cy="648000"/>
          </a:xfrm>
          <a:prstGeom prst="straightConnector1">
            <a:avLst/>
          </a:prstGeom>
          <a:ln w="381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rning 35"/>
          <p:cNvSpPr/>
          <p:nvPr/>
        </p:nvSpPr>
        <p:spPr>
          <a:xfrm>
            <a:off x="691954" y="2420888"/>
            <a:ext cx="7848872" cy="2860924"/>
          </a:xfrm>
          <a:prstGeom prst="cube">
            <a:avLst>
              <a:gd name="adj" fmla="val 2425"/>
            </a:avLst>
          </a:prstGeom>
          <a:solidFill>
            <a:srgbClr val="92B1D6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>
              <a:defRPr/>
            </a:pPr>
            <a:r>
              <a:rPr lang="en-AU" sz="2000" b="1" dirty="0">
                <a:solidFill>
                  <a:schemeClr val="tx1"/>
                </a:solidFill>
              </a:rPr>
              <a:t>Bit Repository (BR</a:t>
            </a:r>
            <a:r>
              <a:rPr lang="en-AU" sz="2000" b="1" dirty="0" smtClean="0">
                <a:solidFill>
                  <a:schemeClr val="tx1"/>
                </a:solidFill>
              </a:rPr>
              <a:t>)</a:t>
            </a:r>
            <a:endParaRPr lang="en-AU" sz="1400" dirty="0"/>
          </a:p>
        </p:txBody>
      </p:sp>
      <p:sp>
        <p:nvSpPr>
          <p:cNvPr id="37" name="Afrundet rektangel 36"/>
          <p:cNvSpPr/>
          <p:nvPr/>
        </p:nvSpPr>
        <p:spPr>
          <a:xfrm>
            <a:off x="764353" y="2915247"/>
            <a:ext cx="7704000" cy="648000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2000" b="1" i="1" dirty="0">
                <a:solidFill>
                  <a:schemeClr val="tx1"/>
                </a:solidFill>
              </a:rPr>
              <a:t>General System </a:t>
            </a:r>
            <a:r>
              <a:rPr lang="en-AU" sz="2000" b="1" i="1" dirty="0" smtClean="0">
                <a:solidFill>
                  <a:schemeClr val="tx1"/>
                </a:solidFill>
              </a:rPr>
              <a:t>Layer</a:t>
            </a:r>
          </a:p>
          <a:p>
            <a:pPr marL="3175" algn="ctr">
              <a:defRPr/>
            </a:pPr>
            <a:r>
              <a:rPr lang="en-GB" dirty="0" smtClean="0">
                <a:solidFill>
                  <a:schemeClr val="tx1"/>
                </a:solidFill>
              </a:rPr>
              <a:t>Technique, Organisation, Costs</a:t>
            </a:r>
            <a:endParaRPr lang="en-AU" sz="2000" b="1" i="1" dirty="0">
              <a:solidFill>
                <a:schemeClr val="tx1"/>
              </a:solidFill>
            </a:endParaRPr>
          </a:p>
        </p:txBody>
      </p:sp>
      <p:sp>
        <p:nvSpPr>
          <p:cNvPr id="38" name="Afrundet rektangel 37"/>
          <p:cNvSpPr/>
          <p:nvPr/>
        </p:nvSpPr>
        <p:spPr>
          <a:xfrm>
            <a:off x="763962" y="3707335"/>
            <a:ext cx="7704000" cy="1493852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anchor="t" anchorCtr="0"/>
          <a:lstStyle/>
          <a:p>
            <a:pPr algn="ctr">
              <a:defRPr/>
            </a:pPr>
            <a:r>
              <a:rPr lang="en-AU" b="1" i="1" dirty="0">
                <a:solidFill>
                  <a:schemeClr val="tx1"/>
                </a:solidFill>
              </a:rPr>
              <a:t>Pillar    </a:t>
            </a:r>
            <a:r>
              <a:rPr lang="en-AU" b="1" i="1" dirty="0" smtClean="0">
                <a:solidFill>
                  <a:schemeClr val="tx1"/>
                </a:solidFill>
              </a:rPr>
              <a:t>Layer</a:t>
            </a:r>
            <a:endParaRPr lang="en-AU" sz="2400" i="1" dirty="0">
              <a:solidFill>
                <a:schemeClr val="tx1"/>
              </a:solidFill>
            </a:endParaRPr>
          </a:p>
        </p:txBody>
      </p:sp>
      <p:cxnSp>
        <p:nvCxnSpPr>
          <p:cNvPr id="40" name="Lige pilforbindelse 39"/>
          <p:cNvCxnSpPr>
            <a:endCxn id="52" idx="0"/>
          </p:cNvCxnSpPr>
          <p:nvPr/>
        </p:nvCxnSpPr>
        <p:spPr>
          <a:xfrm>
            <a:off x="5732514" y="3569024"/>
            <a:ext cx="270264" cy="550857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Lige pilforbindelse 40"/>
          <p:cNvCxnSpPr>
            <a:stCxn id="37" idx="2"/>
            <a:endCxn id="51" idx="0"/>
          </p:cNvCxnSpPr>
          <p:nvPr/>
        </p:nvCxnSpPr>
        <p:spPr>
          <a:xfrm flipH="1">
            <a:off x="4526458" y="3563247"/>
            <a:ext cx="89895" cy="556634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ktangel 42"/>
          <p:cNvSpPr/>
          <p:nvPr/>
        </p:nvSpPr>
        <p:spPr>
          <a:xfrm>
            <a:off x="872130" y="4119881"/>
            <a:ext cx="1404000" cy="972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GB" sz="1400" b="1" i="1" dirty="0">
                <a:solidFill>
                  <a:schemeClr val="tx1"/>
                </a:solidFill>
              </a:rPr>
              <a:t>Pillar 1</a:t>
            </a:r>
          </a:p>
          <a:p>
            <a:pPr>
              <a:buFontTx/>
              <a:buChar char="-"/>
              <a:defRPr/>
            </a:pPr>
            <a:r>
              <a:rPr lang="en-GB" sz="1400" dirty="0">
                <a:solidFill>
                  <a:schemeClr val="tx1"/>
                </a:solidFill>
              </a:rPr>
              <a:t>T</a:t>
            </a:r>
            <a:r>
              <a:rPr lang="en-GB" sz="1400" dirty="0" smtClean="0">
                <a:solidFill>
                  <a:schemeClr val="tx1"/>
                </a:solidFill>
              </a:rPr>
              <a:t>echnique</a:t>
            </a:r>
            <a:endParaRPr lang="en-GB" sz="1400" dirty="0">
              <a:solidFill>
                <a:schemeClr val="tx1"/>
              </a:solidFill>
            </a:endParaRPr>
          </a:p>
          <a:p>
            <a:pPr>
              <a:buFontTx/>
              <a:buChar char="-"/>
              <a:defRPr/>
            </a:pPr>
            <a:r>
              <a:rPr lang="en-GB" sz="1400" dirty="0" smtClean="0">
                <a:solidFill>
                  <a:schemeClr val="tx1"/>
                </a:solidFill>
              </a:rPr>
              <a:t>Organisation</a:t>
            </a:r>
            <a:endParaRPr lang="en-GB" sz="1400" dirty="0">
              <a:solidFill>
                <a:schemeClr val="tx1"/>
              </a:solidFill>
            </a:endParaRPr>
          </a:p>
          <a:p>
            <a:pPr>
              <a:buFontTx/>
              <a:buChar char="-"/>
              <a:defRPr/>
            </a:pPr>
            <a:r>
              <a:rPr lang="en-GB" sz="1400" dirty="0" smtClean="0">
                <a:solidFill>
                  <a:schemeClr val="tx1"/>
                </a:solidFill>
              </a:rPr>
              <a:t>Costs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47" name="Billede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154" y="4210524"/>
            <a:ext cx="396000" cy="337021"/>
          </a:xfrm>
          <a:prstGeom prst="rect">
            <a:avLst/>
          </a:prstGeom>
        </p:spPr>
      </p:pic>
      <p:sp>
        <p:nvSpPr>
          <p:cNvPr id="50" name="Rektangel 49"/>
          <p:cNvSpPr/>
          <p:nvPr/>
        </p:nvSpPr>
        <p:spPr>
          <a:xfrm>
            <a:off x="2348450" y="4119881"/>
            <a:ext cx="1404000" cy="972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GB" sz="1400" b="1" i="1" dirty="0">
                <a:solidFill>
                  <a:schemeClr val="tx1"/>
                </a:solidFill>
              </a:rPr>
              <a:t>Pillar </a:t>
            </a:r>
            <a:r>
              <a:rPr lang="en-GB" sz="1400" b="1" i="1" dirty="0" smtClean="0">
                <a:solidFill>
                  <a:schemeClr val="tx1"/>
                </a:solidFill>
              </a:rPr>
              <a:t>2</a:t>
            </a:r>
            <a:endParaRPr lang="en-GB" sz="1400" b="1" i="1" dirty="0">
              <a:solidFill>
                <a:schemeClr val="tx1"/>
              </a:solidFill>
            </a:endParaRPr>
          </a:p>
          <a:p>
            <a:pPr>
              <a:buFontTx/>
              <a:buChar char="-"/>
              <a:defRPr/>
            </a:pPr>
            <a:r>
              <a:rPr lang="en-GB" sz="1400" dirty="0">
                <a:solidFill>
                  <a:schemeClr val="tx1"/>
                </a:solidFill>
              </a:rPr>
              <a:t>Technique</a:t>
            </a:r>
          </a:p>
          <a:p>
            <a:pPr>
              <a:buFontTx/>
              <a:buChar char="-"/>
              <a:defRPr/>
            </a:pPr>
            <a:r>
              <a:rPr lang="en-GB" sz="1400" dirty="0" smtClean="0">
                <a:solidFill>
                  <a:schemeClr val="tx1"/>
                </a:solidFill>
              </a:rPr>
              <a:t>Organisation</a:t>
            </a:r>
            <a:endParaRPr lang="en-GB" sz="1400" dirty="0">
              <a:solidFill>
                <a:schemeClr val="tx1"/>
              </a:solidFill>
            </a:endParaRPr>
          </a:p>
          <a:p>
            <a:pPr>
              <a:buFontTx/>
              <a:buChar char="-"/>
              <a:defRPr/>
            </a:pPr>
            <a:r>
              <a:rPr lang="en-GB" sz="1400" dirty="0" smtClean="0">
                <a:solidFill>
                  <a:schemeClr val="tx1"/>
                </a:solidFill>
              </a:rPr>
              <a:t>Costs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48" name="Billede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226" y="4164905"/>
            <a:ext cx="332216" cy="436034"/>
          </a:xfrm>
          <a:prstGeom prst="rect">
            <a:avLst/>
          </a:prstGeom>
        </p:spPr>
      </p:pic>
      <p:sp>
        <p:nvSpPr>
          <p:cNvPr id="51" name="Rektangel 50"/>
          <p:cNvSpPr/>
          <p:nvPr/>
        </p:nvSpPr>
        <p:spPr>
          <a:xfrm>
            <a:off x="3824458" y="4119881"/>
            <a:ext cx="1404000" cy="972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GB" sz="1400" b="1" i="1" dirty="0">
                <a:solidFill>
                  <a:schemeClr val="tx1"/>
                </a:solidFill>
              </a:rPr>
              <a:t>Pillar </a:t>
            </a:r>
            <a:r>
              <a:rPr lang="en-GB" sz="1400" b="1" i="1" dirty="0" smtClean="0">
                <a:solidFill>
                  <a:schemeClr val="tx1"/>
                </a:solidFill>
              </a:rPr>
              <a:t>3</a:t>
            </a:r>
            <a:endParaRPr lang="en-GB" sz="1400" b="1" i="1" dirty="0">
              <a:solidFill>
                <a:schemeClr val="tx1"/>
              </a:solidFill>
            </a:endParaRPr>
          </a:p>
          <a:p>
            <a:pPr>
              <a:buFontTx/>
              <a:buChar char="-"/>
              <a:defRPr/>
            </a:pPr>
            <a:r>
              <a:rPr lang="en-GB" sz="1400" dirty="0">
                <a:solidFill>
                  <a:schemeClr val="tx1"/>
                </a:solidFill>
              </a:rPr>
              <a:t>Technique</a:t>
            </a:r>
          </a:p>
          <a:p>
            <a:pPr>
              <a:buFontTx/>
              <a:buChar char="-"/>
              <a:defRPr/>
            </a:pPr>
            <a:r>
              <a:rPr lang="en-GB" sz="1400" dirty="0" smtClean="0">
                <a:solidFill>
                  <a:schemeClr val="tx1"/>
                </a:solidFill>
              </a:rPr>
              <a:t>Organisation</a:t>
            </a:r>
            <a:endParaRPr lang="en-GB" sz="1400" dirty="0">
              <a:solidFill>
                <a:schemeClr val="tx1"/>
              </a:solidFill>
            </a:endParaRPr>
          </a:p>
          <a:p>
            <a:pPr>
              <a:buFontTx/>
              <a:buChar char="-"/>
              <a:defRPr/>
            </a:pPr>
            <a:r>
              <a:rPr lang="en-GB" sz="1400" dirty="0" smtClean="0">
                <a:solidFill>
                  <a:schemeClr val="tx1"/>
                </a:solidFill>
              </a:rPr>
              <a:t>Costs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2" name="Rektangel 51"/>
          <p:cNvSpPr/>
          <p:nvPr/>
        </p:nvSpPr>
        <p:spPr>
          <a:xfrm>
            <a:off x="5300778" y="4119881"/>
            <a:ext cx="1404000" cy="972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GB" sz="1400" b="1" i="1" dirty="0">
                <a:solidFill>
                  <a:schemeClr val="tx1"/>
                </a:solidFill>
              </a:rPr>
              <a:t>Pillar </a:t>
            </a:r>
            <a:r>
              <a:rPr lang="en-GB" sz="1400" b="1" i="1" dirty="0" smtClean="0">
                <a:solidFill>
                  <a:schemeClr val="tx1"/>
                </a:solidFill>
              </a:rPr>
              <a:t>4</a:t>
            </a:r>
            <a:endParaRPr lang="en-GB" sz="1400" b="1" i="1" dirty="0">
              <a:solidFill>
                <a:schemeClr val="tx1"/>
              </a:solidFill>
            </a:endParaRPr>
          </a:p>
          <a:p>
            <a:pPr>
              <a:buFontTx/>
              <a:buChar char="-"/>
              <a:defRPr/>
            </a:pPr>
            <a:r>
              <a:rPr lang="en-GB" sz="1400" dirty="0">
                <a:solidFill>
                  <a:schemeClr val="tx1"/>
                </a:solidFill>
              </a:rPr>
              <a:t>Technique</a:t>
            </a:r>
          </a:p>
          <a:p>
            <a:pPr>
              <a:buFontTx/>
              <a:buChar char="-"/>
              <a:defRPr/>
            </a:pPr>
            <a:r>
              <a:rPr lang="en-GB" sz="1400" dirty="0">
                <a:solidFill>
                  <a:schemeClr val="tx1"/>
                </a:solidFill>
              </a:rPr>
              <a:t>O</a:t>
            </a:r>
            <a:r>
              <a:rPr lang="en-GB" sz="1400" dirty="0" smtClean="0">
                <a:solidFill>
                  <a:schemeClr val="tx1"/>
                </a:solidFill>
              </a:rPr>
              <a:t>rganisation</a:t>
            </a:r>
            <a:endParaRPr lang="en-GB" sz="1400" dirty="0">
              <a:solidFill>
                <a:schemeClr val="tx1"/>
              </a:solidFill>
            </a:endParaRPr>
          </a:p>
          <a:p>
            <a:pPr>
              <a:buFontTx/>
              <a:buChar char="-"/>
              <a:defRPr/>
            </a:pPr>
            <a:r>
              <a:rPr lang="en-GB" sz="1400" dirty="0" smtClean="0">
                <a:solidFill>
                  <a:schemeClr val="tx1"/>
                </a:solidFill>
              </a:rPr>
              <a:t>Costs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3" name="Rektangel 52"/>
          <p:cNvSpPr/>
          <p:nvPr/>
        </p:nvSpPr>
        <p:spPr>
          <a:xfrm>
            <a:off x="6776786" y="4119881"/>
            <a:ext cx="1404000" cy="972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GB" sz="1400" b="1" i="1" dirty="0">
                <a:solidFill>
                  <a:schemeClr val="tx1"/>
                </a:solidFill>
              </a:rPr>
              <a:t>Pillar </a:t>
            </a:r>
            <a:r>
              <a:rPr lang="en-GB" sz="1400" b="1" i="1" dirty="0" smtClean="0">
                <a:solidFill>
                  <a:schemeClr val="tx1"/>
                </a:solidFill>
              </a:rPr>
              <a:t>5</a:t>
            </a:r>
            <a:endParaRPr lang="en-GB" sz="1400" b="1" i="1" dirty="0">
              <a:solidFill>
                <a:schemeClr val="tx1"/>
              </a:solidFill>
            </a:endParaRPr>
          </a:p>
          <a:p>
            <a:pPr>
              <a:buFontTx/>
              <a:buChar char="-"/>
              <a:defRPr/>
            </a:pPr>
            <a:r>
              <a:rPr lang="en-GB" sz="1400" dirty="0">
                <a:solidFill>
                  <a:schemeClr val="tx1"/>
                </a:solidFill>
              </a:rPr>
              <a:t>Technique</a:t>
            </a:r>
          </a:p>
          <a:p>
            <a:pPr>
              <a:buFontTx/>
              <a:buChar char="-"/>
              <a:defRPr/>
            </a:pPr>
            <a:r>
              <a:rPr lang="en-GB" sz="1400" dirty="0" smtClean="0">
                <a:solidFill>
                  <a:schemeClr val="tx1"/>
                </a:solidFill>
              </a:rPr>
              <a:t>Organisation</a:t>
            </a:r>
            <a:endParaRPr lang="en-GB" sz="1400" dirty="0">
              <a:solidFill>
                <a:schemeClr val="tx1"/>
              </a:solidFill>
            </a:endParaRPr>
          </a:p>
          <a:p>
            <a:pPr>
              <a:buFontTx/>
              <a:buChar char="-"/>
              <a:defRPr/>
            </a:pPr>
            <a:r>
              <a:rPr lang="en-GB" sz="1400" dirty="0" smtClean="0">
                <a:solidFill>
                  <a:schemeClr val="tx1"/>
                </a:solidFill>
              </a:rPr>
              <a:t>Costs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46" name="Billed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325" y="4200793"/>
            <a:ext cx="430285" cy="286117"/>
          </a:xfrm>
          <a:prstGeom prst="rect">
            <a:avLst/>
          </a:prstGeom>
        </p:spPr>
      </p:pic>
      <p:sp>
        <p:nvSpPr>
          <p:cNvPr id="16" name="Cloud"/>
          <p:cNvSpPr>
            <a:spLocks noChangeAspect="1" noEditPoints="1" noChangeArrowheads="1"/>
          </p:cNvSpPr>
          <p:nvPr/>
        </p:nvSpPr>
        <p:spPr bwMode="auto">
          <a:xfrm>
            <a:off x="7630741" y="4164905"/>
            <a:ext cx="509012" cy="341169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dirty="0"/>
          </a:p>
        </p:txBody>
      </p:sp>
      <p:pic>
        <p:nvPicPr>
          <p:cNvPr id="19" name="Billed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714" y="4200793"/>
            <a:ext cx="543327" cy="218994"/>
          </a:xfrm>
          <a:prstGeom prst="rect">
            <a:avLst/>
          </a:prstGeom>
        </p:spPr>
      </p:pic>
      <p:sp>
        <p:nvSpPr>
          <p:cNvPr id="10" name="Tekstboks 9"/>
          <p:cNvSpPr txBox="1">
            <a:spLocks noChangeArrowheads="1"/>
          </p:cNvSpPr>
          <p:nvPr/>
        </p:nvSpPr>
        <p:spPr bwMode="auto">
          <a:xfrm>
            <a:off x="8103593" y="4250578"/>
            <a:ext cx="4372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a-DK" sz="2000" b="1" dirty="0"/>
              <a:t>…</a:t>
            </a:r>
          </a:p>
        </p:txBody>
      </p:sp>
      <p:cxnSp>
        <p:nvCxnSpPr>
          <p:cNvPr id="56" name="Lige pilforbindelse 55"/>
          <p:cNvCxnSpPr>
            <a:endCxn id="53" idx="0"/>
          </p:cNvCxnSpPr>
          <p:nvPr/>
        </p:nvCxnSpPr>
        <p:spPr>
          <a:xfrm>
            <a:off x="6561059" y="3569024"/>
            <a:ext cx="917727" cy="550857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Lige pilforbindelse 59"/>
          <p:cNvCxnSpPr>
            <a:endCxn id="50" idx="0"/>
          </p:cNvCxnSpPr>
          <p:nvPr/>
        </p:nvCxnSpPr>
        <p:spPr>
          <a:xfrm flipH="1">
            <a:off x="3050450" y="3569024"/>
            <a:ext cx="89776" cy="550857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Lige pilforbindelse 62"/>
          <p:cNvCxnSpPr>
            <a:endCxn id="43" idx="0"/>
          </p:cNvCxnSpPr>
          <p:nvPr/>
        </p:nvCxnSpPr>
        <p:spPr>
          <a:xfrm flipH="1">
            <a:off x="1574130" y="3569024"/>
            <a:ext cx="846016" cy="550857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Afrundet rektangel 65"/>
          <p:cNvSpPr>
            <a:spLocks noChangeArrowheads="1"/>
          </p:cNvSpPr>
          <p:nvPr/>
        </p:nvSpPr>
        <p:spPr bwMode="auto">
          <a:xfrm>
            <a:off x="768847" y="4022415"/>
            <a:ext cx="5976000" cy="11520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a-DK"/>
          </a:p>
        </p:txBody>
      </p:sp>
      <p:cxnSp>
        <p:nvCxnSpPr>
          <p:cNvPr id="67" name="Lige pilforbindelse 66"/>
          <p:cNvCxnSpPr>
            <a:cxnSpLocks noChangeShapeType="1"/>
          </p:cNvCxnSpPr>
          <p:nvPr/>
        </p:nvCxnSpPr>
        <p:spPr bwMode="auto">
          <a:xfrm rot="16200000" flipV="1">
            <a:off x="1323621" y="5174655"/>
            <a:ext cx="500062" cy="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8" name="Tekstboks 67"/>
          <p:cNvSpPr txBox="1">
            <a:spLocks noChangeArrowheads="1"/>
          </p:cNvSpPr>
          <p:nvPr/>
        </p:nvSpPr>
        <p:spPr bwMode="auto">
          <a:xfrm>
            <a:off x="1309925" y="5424686"/>
            <a:ext cx="9669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Royal </a:t>
            </a:r>
            <a:br>
              <a:rPr lang="en-GB" b="1" dirty="0" smtClean="0">
                <a:solidFill>
                  <a:schemeClr val="tx1"/>
                </a:solidFill>
              </a:rPr>
            </a:br>
            <a:r>
              <a:rPr lang="en-GB" b="1" dirty="0" smtClean="0">
                <a:solidFill>
                  <a:schemeClr val="tx1"/>
                </a:solidFill>
              </a:rPr>
              <a:t>Library</a:t>
            </a:r>
            <a:endParaRPr lang="en-GB" b="1" dirty="0">
              <a:solidFill>
                <a:schemeClr val="tx1"/>
              </a:solidFill>
            </a:endParaRPr>
          </a:p>
        </p:txBody>
      </p:sp>
      <p:cxnSp>
        <p:nvCxnSpPr>
          <p:cNvPr id="69" name="Lige pilforbindelse 68"/>
          <p:cNvCxnSpPr>
            <a:cxnSpLocks noChangeShapeType="1"/>
          </p:cNvCxnSpPr>
          <p:nvPr/>
        </p:nvCxnSpPr>
        <p:spPr bwMode="auto">
          <a:xfrm rot="16200000" flipV="1">
            <a:off x="3037846" y="5174655"/>
            <a:ext cx="500062" cy="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0" name="Tekstboks 69"/>
          <p:cNvSpPr txBox="1">
            <a:spLocks noChangeArrowheads="1"/>
          </p:cNvSpPr>
          <p:nvPr/>
        </p:nvSpPr>
        <p:spPr bwMode="auto">
          <a:xfrm>
            <a:off x="2560639" y="5424686"/>
            <a:ext cx="15910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State &amp; Univ.</a:t>
            </a:r>
          </a:p>
          <a:p>
            <a:pPr algn="ctr"/>
            <a:r>
              <a:rPr lang="en-GB" b="1" dirty="0" smtClean="0">
                <a:solidFill>
                  <a:schemeClr val="tx1"/>
                </a:solidFill>
              </a:rPr>
              <a:t>Library</a:t>
            </a:r>
            <a:endParaRPr lang="en-GB" b="1" dirty="0">
              <a:solidFill>
                <a:schemeClr val="tx1"/>
              </a:solidFill>
            </a:endParaRPr>
          </a:p>
        </p:txBody>
      </p:sp>
      <p:cxnSp>
        <p:nvCxnSpPr>
          <p:cNvPr id="71" name="Lige pilforbindelse 70"/>
          <p:cNvCxnSpPr>
            <a:cxnSpLocks noChangeShapeType="1"/>
          </p:cNvCxnSpPr>
          <p:nvPr/>
        </p:nvCxnSpPr>
        <p:spPr bwMode="auto">
          <a:xfrm rot="16200000" flipV="1">
            <a:off x="4388281" y="5211962"/>
            <a:ext cx="568325" cy="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2" name="Tekstboks 71"/>
          <p:cNvSpPr txBox="1">
            <a:spLocks noChangeArrowheads="1"/>
          </p:cNvSpPr>
          <p:nvPr/>
        </p:nvSpPr>
        <p:spPr bwMode="auto">
          <a:xfrm>
            <a:off x="4216823" y="5427861"/>
            <a:ext cx="11592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National </a:t>
            </a:r>
          </a:p>
          <a:p>
            <a:pPr algn="ctr"/>
            <a:r>
              <a:rPr lang="en-GB" b="1" dirty="0" smtClean="0">
                <a:solidFill>
                  <a:schemeClr val="tx1"/>
                </a:solidFill>
              </a:rPr>
              <a:t>Archives</a:t>
            </a:r>
            <a:endParaRPr lang="en-GB" b="1" dirty="0">
              <a:solidFill>
                <a:schemeClr val="tx1"/>
              </a:solidFill>
            </a:endParaRPr>
          </a:p>
        </p:txBody>
      </p:sp>
      <p:cxnSp>
        <p:nvCxnSpPr>
          <p:cNvPr id="73" name="Lige pilforbindelse 72"/>
          <p:cNvCxnSpPr>
            <a:cxnSpLocks noChangeShapeType="1"/>
          </p:cNvCxnSpPr>
          <p:nvPr/>
        </p:nvCxnSpPr>
        <p:spPr bwMode="auto">
          <a:xfrm rot="5400000" flipH="1" flipV="1">
            <a:off x="5711190" y="5205979"/>
            <a:ext cx="571500" cy="8791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4" name="Tekstboks 73"/>
          <p:cNvSpPr txBox="1">
            <a:spLocks noChangeArrowheads="1"/>
          </p:cNvSpPr>
          <p:nvPr/>
        </p:nvSpPr>
        <p:spPr bwMode="auto">
          <a:xfrm>
            <a:off x="5506130" y="5446965"/>
            <a:ext cx="15910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State &amp; Univ.</a:t>
            </a:r>
          </a:p>
          <a:p>
            <a:pPr algn="ctr"/>
            <a:r>
              <a:rPr lang="en-GB" b="1" dirty="0" smtClean="0">
                <a:solidFill>
                  <a:schemeClr val="tx1"/>
                </a:solidFill>
              </a:rPr>
              <a:t>Library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93" name="Rektangel 92"/>
          <p:cNvSpPr/>
          <p:nvPr/>
        </p:nvSpPr>
        <p:spPr>
          <a:xfrm>
            <a:off x="1677600" y="1429200"/>
            <a:ext cx="1054800" cy="136074"/>
          </a:xfrm>
          <a:prstGeom prst="rect">
            <a:avLst/>
          </a:prstGeom>
          <a:solidFill>
            <a:srgbClr val="E3EB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5" name="Rektangel 94"/>
          <p:cNvSpPr/>
          <p:nvPr/>
        </p:nvSpPr>
        <p:spPr>
          <a:xfrm>
            <a:off x="620346" y="1844824"/>
            <a:ext cx="1062000" cy="72000"/>
          </a:xfrm>
          <a:prstGeom prst="rect">
            <a:avLst/>
          </a:prstGeom>
          <a:solidFill>
            <a:srgbClr val="E3EB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1636912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6" grpId="0" animBg="1"/>
      <p:bldP spid="68" grpId="0"/>
      <p:bldP spid="70" grpId="0"/>
      <p:bldP spid="72" grpId="0"/>
      <p:bldP spid="7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674320" y="2852936"/>
            <a:ext cx="8002136" cy="3744416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An institution makes service level agreement about specific services</a:t>
            </a:r>
          </a:p>
          <a:p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A service level agreement per ”source” of data with specific requirements</a:t>
            </a:r>
          </a:p>
          <a:p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The service level agreement will be based on: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The institutions need for services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Risk analysis made for the institution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Cost/benefit-analysis made for the institution</a:t>
            </a:r>
          </a:p>
          <a:p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The service level agreement is based on the different components in the Bit Repository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5" name="Gruppe 10"/>
          <p:cNvGrpSpPr/>
          <p:nvPr/>
        </p:nvGrpSpPr>
        <p:grpSpPr>
          <a:xfrm>
            <a:off x="1466408" y="1305289"/>
            <a:ext cx="5346752" cy="1331623"/>
            <a:chOff x="2699792" y="1628801"/>
            <a:chExt cx="5346752" cy="1331623"/>
          </a:xfrm>
        </p:grpSpPr>
        <p:sp>
          <p:nvSpPr>
            <p:cNvPr id="10" name="Terning 9"/>
            <p:cNvSpPr/>
            <p:nvPr/>
          </p:nvSpPr>
          <p:spPr>
            <a:xfrm>
              <a:off x="3150000" y="1988840"/>
              <a:ext cx="4896544" cy="504056"/>
            </a:xfrm>
            <a:prstGeom prst="cube">
              <a:avLst>
                <a:gd name="adj" fmla="val 18499"/>
              </a:avLst>
            </a:prstGeom>
            <a:solidFill>
              <a:srgbClr val="92B1D6"/>
            </a:solidFill>
            <a:ln>
              <a:solidFill>
                <a:srgbClr val="82A5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 anchorCtr="0"/>
            <a:lstStyle/>
            <a:p>
              <a:pPr algn="ctr">
                <a:defRPr/>
              </a:pPr>
              <a:r>
                <a:rPr lang="en-AU" sz="2000" b="1" dirty="0">
                  <a:solidFill>
                    <a:schemeClr val="tx1"/>
                  </a:solidFill>
                </a:rPr>
                <a:t>Bit Repository (BR</a:t>
              </a:r>
              <a:r>
                <a:rPr lang="en-AU" sz="2000" b="1" dirty="0" smtClean="0">
                  <a:solidFill>
                    <a:schemeClr val="tx1"/>
                  </a:solidFill>
                </a:rPr>
                <a:t>)</a:t>
              </a:r>
              <a:endParaRPr lang="en-AU" sz="1400" dirty="0"/>
            </a:p>
          </p:txBody>
        </p:sp>
        <p:sp>
          <p:nvSpPr>
            <p:cNvPr id="8" name="Rektangel 7"/>
            <p:cNvSpPr/>
            <p:nvPr/>
          </p:nvSpPr>
          <p:spPr>
            <a:xfrm>
              <a:off x="2880000" y="1628801"/>
              <a:ext cx="5112568" cy="1079070"/>
            </a:xfrm>
            <a:prstGeom prst="rect">
              <a:avLst/>
            </a:prstGeom>
            <a:solidFill>
              <a:srgbClr val="E3EBF5"/>
            </a:solidFill>
            <a:ln>
              <a:solidFill>
                <a:srgbClr val="82A5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36000" rtlCol="0" anchor="t" anchorCtr="0"/>
            <a:lstStyle/>
            <a:p>
              <a:pPr marL="174625">
                <a:tabLst>
                  <a:tab pos="4121150" algn="l"/>
                </a:tabLst>
              </a:pPr>
              <a:r>
                <a:rPr lang="en-AU" sz="1500" b="1" dirty="0" smtClean="0">
                  <a:solidFill>
                    <a:schemeClr val="tx1"/>
                  </a:solidFill>
                </a:rPr>
                <a:t>SLA 2</a:t>
              </a:r>
              <a:r>
                <a:rPr lang="en-AU" sz="1500" b="1" i="1" dirty="0" smtClean="0">
                  <a:solidFill>
                    <a:schemeClr val="tx1"/>
                  </a:solidFill>
                </a:rPr>
                <a:t>: low bit safety level, high confidentiality</a:t>
              </a:r>
            </a:p>
            <a:p>
              <a:pPr marL="174625">
                <a:tabLst>
                  <a:tab pos="4121150" algn="l"/>
                </a:tabLst>
              </a:pPr>
              <a:endParaRPr lang="en-AU" sz="1500" b="1" i="1" dirty="0">
                <a:solidFill>
                  <a:schemeClr val="tx1"/>
                </a:solidFill>
              </a:endParaRPr>
            </a:p>
            <a:p>
              <a:pPr marL="174625">
                <a:tabLst>
                  <a:tab pos="4121150" algn="l"/>
                </a:tabLst>
              </a:pPr>
              <a:endParaRPr lang="en-AU" sz="1500" b="1" i="1" dirty="0">
                <a:solidFill>
                  <a:schemeClr val="tx1"/>
                </a:solidFill>
              </a:endParaRPr>
            </a:p>
            <a:p>
              <a:pPr marL="174625"/>
              <a:endParaRPr lang="da-DK" b="1" dirty="0"/>
            </a:p>
          </p:txBody>
        </p:sp>
        <p:sp>
          <p:nvSpPr>
            <p:cNvPr id="9" name="Terning 8"/>
            <p:cNvSpPr/>
            <p:nvPr/>
          </p:nvSpPr>
          <p:spPr>
            <a:xfrm>
              <a:off x="2970000" y="2132856"/>
              <a:ext cx="4896544" cy="504056"/>
            </a:xfrm>
            <a:prstGeom prst="cube">
              <a:avLst>
                <a:gd name="adj" fmla="val 18499"/>
              </a:avLst>
            </a:prstGeom>
            <a:solidFill>
              <a:srgbClr val="92B1D6"/>
            </a:solidFill>
            <a:ln>
              <a:solidFill>
                <a:srgbClr val="82A5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 anchorCtr="0"/>
            <a:lstStyle/>
            <a:p>
              <a:pPr algn="ctr">
                <a:defRPr/>
              </a:pPr>
              <a:r>
                <a:rPr lang="en-AU" sz="2000" b="1" dirty="0">
                  <a:solidFill>
                    <a:schemeClr val="tx1"/>
                  </a:solidFill>
                </a:rPr>
                <a:t>Bit Repository (BR</a:t>
              </a:r>
              <a:r>
                <a:rPr lang="en-AU" sz="2000" b="1" dirty="0" smtClean="0">
                  <a:solidFill>
                    <a:schemeClr val="tx1"/>
                  </a:solidFill>
                </a:rPr>
                <a:t>)</a:t>
              </a:r>
              <a:endParaRPr lang="en-AU" sz="1400" dirty="0"/>
            </a:p>
          </p:txBody>
        </p:sp>
        <p:sp>
          <p:nvSpPr>
            <p:cNvPr id="7" name="Rektangel 6"/>
            <p:cNvSpPr/>
            <p:nvPr/>
          </p:nvSpPr>
          <p:spPr>
            <a:xfrm>
              <a:off x="2699792" y="1881354"/>
              <a:ext cx="5112568" cy="1079070"/>
            </a:xfrm>
            <a:prstGeom prst="rect">
              <a:avLst/>
            </a:prstGeom>
            <a:solidFill>
              <a:srgbClr val="E3EBF5"/>
            </a:solidFill>
            <a:ln>
              <a:solidFill>
                <a:srgbClr val="82A5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36000" rtlCol="0" anchor="t" anchorCtr="0"/>
            <a:lstStyle/>
            <a:p>
              <a:pPr marL="174625">
                <a:tabLst>
                  <a:tab pos="4121150" algn="l"/>
                </a:tabLst>
              </a:pPr>
              <a:r>
                <a:rPr lang="en-AU" sz="1500" b="1" dirty="0" smtClean="0">
                  <a:solidFill>
                    <a:schemeClr val="tx1"/>
                  </a:solidFill>
                </a:rPr>
                <a:t>SLA 1</a:t>
              </a:r>
              <a:r>
                <a:rPr lang="en-AU" sz="1500" b="1" i="1" dirty="0" smtClean="0">
                  <a:solidFill>
                    <a:schemeClr val="tx1"/>
                  </a:solidFill>
                </a:rPr>
                <a:t>: Medium bit safety level, fast access</a:t>
              </a:r>
              <a:endParaRPr lang="en-AU" sz="1500" b="1" i="1" dirty="0">
                <a:solidFill>
                  <a:schemeClr val="tx1"/>
                </a:solidFill>
              </a:endParaRPr>
            </a:p>
            <a:p>
              <a:pPr marL="174625"/>
              <a:endParaRPr lang="da-DK" b="1" dirty="0"/>
            </a:p>
          </p:txBody>
        </p:sp>
        <p:sp>
          <p:nvSpPr>
            <p:cNvPr id="4" name="Terning 3"/>
            <p:cNvSpPr/>
            <p:nvPr/>
          </p:nvSpPr>
          <p:spPr>
            <a:xfrm>
              <a:off x="2771800" y="2276872"/>
              <a:ext cx="4896544" cy="504056"/>
            </a:xfrm>
            <a:prstGeom prst="cube">
              <a:avLst>
                <a:gd name="adj" fmla="val 18499"/>
              </a:avLst>
            </a:prstGeom>
            <a:solidFill>
              <a:srgbClr val="92B1D6"/>
            </a:solidFill>
            <a:ln>
              <a:solidFill>
                <a:srgbClr val="82A5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 anchorCtr="0"/>
            <a:lstStyle/>
            <a:p>
              <a:pPr algn="ctr">
                <a:defRPr/>
              </a:pPr>
              <a:r>
                <a:rPr lang="en-AU" sz="2000" b="1" dirty="0">
                  <a:solidFill>
                    <a:schemeClr val="tx1"/>
                  </a:solidFill>
                </a:rPr>
                <a:t>Bit Repository (BR</a:t>
              </a:r>
              <a:r>
                <a:rPr lang="en-AU" sz="2000" b="1" dirty="0" smtClean="0">
                  <a:solidFill>
                    <a:schemeClr val="tx1"/>
                  </a:solidFill>
                </a:rPr>
                <a:t>)</a:t>
              </a:r>
              <a:endParaRPr lang="en-AU" sz="1400" dirty="0"/>
            </a:p>
          </p:txBody>
        </p:sp>
      </p:grpSp>
      <p:sp>
        <p:nvSpPr>
          <p:cNvPr id="12" name="Tekstboks 11"/>
          <p:cNvSpPr txBox="1"/>
          <p:nvPr/>
        </p:nvSpPr>
        <p:spPr>
          <a:xfrm>
            <a:off x="6722992" y="119675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/>
              <a:t>…</a:t>
            </a:r>
            <a:endParaRPr lang="da-DK" b="1" dirty="0"/>
          </a:p>
        </p:txBody>
      </p:sp>
    </p:spTree>
    <p:extLst>
      <p:ext uri="{BB962C8B-B14F-4D97-AF65-F5344CB8AC3E}">
        <p14:creationId xmlns="" xmlns:p14="http://schemas.microsoft.com/office/powerpoint/2010/main" val="246671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Package and storage related </a:t>
            </a:r>
            <a:r>
              <a:rPr lang="en-US" dirty="0" err="1" smtClean="0"/>
              <a:t>requirem</a:t>
            </a:r>
            <a:r>
              <a:rPr lang="en-US" dirty="0" smtClean="0"/>
              <a:t>.</a:t>
            </a:r>
            <a:endParaRPr lang="da-DK" dirty="0" smtClean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30304" y="980728"/>
            <a:ext cx="7858120" cy="5232648"/>
          </a:xfrm>
        </p:spPr>
        <p:txBody>
          <a:bodyPr>
            <a:normAutofit/>
          </a:bodyPr>
          <a:lstStyle/>
          <a:p>
            <a:pPr marL="449263" indent="-366713">
              <a:spcBef>
                <a:spcPts val="1200"/>
              </a:spcBef>
            </a:pP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 1: </a:t>
            </a:r>
            <a:b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Independence of storage platform</a:t>
            </a:r>
          </a:p>
          <a:p>
            <a:pPr marL="449263" indent="-366713">
              <a:spcBef>
                <a:spcPts val="1200"/>
              </a:spcBef>
            </a:pP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 2: </a:t>
            </a:r>
            <a:b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Package format allows flexible packaging</a:t>
            </a:r>
          </a:p>
          <a:p>
            <a:pPr marL="449263" indent="-366713">
              <a:spcBef>
                <a:spcPts val="1200"/>
              </a:spcBef>
            </a:pP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 3: </a:t>
            </a:r>
            <a:b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Allow update records</a:t>
            </a:r>
          </a:p>
          <a:p>
            <a:pPr marL="449263" indent="-366713"/>
            <a:endParaRPr lang="en-AU" b="1" i="1" dirty="0" smtClean="0"/>
          </a:p>
        </p:txBody>
      </p:sp>
      <p:sp>
        <p:nvSpPr>
          <p:cNvPr id="4" name="Terning 3"/>
          <p:cNvSpPr/>
          <p:nvPr/>
        </p:nvSpPr>
        <p:spPr>
          <a:xfrm>
            <a:off x="2483769" y="4149080"/>
            <a:ext cx="6264695" cy="2016224"/>
          </a:xfrm>
          <a:prstGeom prst="cube">
            <a:avLst>
              <a:gd name="adj" fmla="val 5113"/>
            </a:avLst>
          </a:prstGeom>
          <a:solidFill>
            <a:srgbClr val="92B1D6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>
              <a:defRPr/>
            </a:pPr>
            <a:r>
              <a:rPr lang="en-AU" dirty="0" smtClean="0">
                <a:solidFill>
                  <a:schemeClr val="tx1"/>
                </a:solidFill>
              </a:rPr>
              <a:t>Bit Repository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5" name="Afrundet rektangel 4"/>
          <p:cNvSpPr/>
          <p:nvPr/>
        </p:nvSpPr>
        <p:spPr>
          <a:xfrm>
            <a:off x="2603431" y="4581127"/>
            <a:ext cx="6001017" cy="288032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sz="2000" b="1" i="1" dirty="0">
              <a:solidFill>
                <a:schemeClr val="tx1"/>
              </a:solidFill>
            </a:endParaRPr>
          </a:p>
        </p:txBody>
      </p:sp>
      <p:sp>
        <p:nvSpPr>
          <p:cNvPr id="6" name="Afrundet rektangel 5"/>
          <p:cNvSpPr/>
          <p:nvPr/>
        </p:nvSpPr>
        <p:spPr>
          <a:xfrm>
            <a:off x="2555776" y="5013175"/>
            <a:ext cx="6048672" cy="1080120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200" anchor="t" anchorCtr="0"/>
          <a:lstStyle/>
          <a:p>
            <a:pPr marL="2420938">
              <a:defRPr/>
            </a:pPr>
            <a:endParaRPr lang="en-AU" sz="2800" i="1" dirty="0">
              <a:solidFill>
                <a:schemeClr val="tx1"/>
              </a:solidFill>
            </a:endParaRPr>
          </a:p>
        </p:txBody>
      </p:sp>
      <p:cxnSp>
        <p:nvCxnSpPr>
          <p:cNvPr id="7" name="Lige pilforbindelse 6"/>
          <p:cNvCxnSpPr>
            <a:endCxn id="11" idx="0"/>
          </p:cNvCxnSpPr>
          <p:nvPr/>
        </p:nvCxnSpPr>
        <p:spPr>
          <a:xfrm rot="10800000" flipV="1">
            <a:off x="3107488" y="4869159"/>
            <a:ext cx="672425" cy="360040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pilforbindelse 8"/>
          <p:cNvCxnSpPr>
            <a:endCxn id="14" idx="0"/>
          </p:cNvCxnSpPr>
          <p:nvPr/>
        </p:nvCxnSpPr>
        <p:spPr>
          <a:xfrm rot="5400000">
            <a:off x="5750603" y="5034356"/>
            <a:ext cx="354746" cy="24353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boks 9"/>
          <p:cNvSpPr txBox="1">
            <a:spLocks noChangeArrowheads="1"/>
          </p:cNvSpPr>
          <p:nvPr/>
        </p:nvSpPr>
        <p:spPr bwMode="auto">
          <a:xfrm>
            <a:off x="8172400" y="5458477"/>
            <a:ext cx="4372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a-DK" b="1" dirty="0"/>
              <a:t>…</a:t>
            </a:r>
          </a:p>
        </p:txBody>
      </p:sp>
      <p:sp>
        <p:nvSpPr>
          <p:cNvPr id="11" name="Rektangel 10"/>
          <p:cNvSpPr/>
          <p:nvPr/>
        </p:nvSpPr>
        <p:spPr>
          <a:xfrm>
            <a:off x="2675439" y="5229199"/>
            <a:ext cx="864096" cy="72008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12" name="Rektangel 11"/>
          <p:cNvSpPr/>
          <p:nvPr/>
        </p:nvSpPr>
        <p:spPr>
          <a:xfrm>
            <a:off x="3611543" y="5223905"/>
            <a:ext cx="864096" cy="72008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13" name="Rektangel 12"/>
          <p:cNvSpPr/>
          <p:nvPr/>
        </p:nvSpPr>
        <p:spPr>
          <a:xfrm>
            <a:off x="4547647" y="5229199"/>
            <a:ext cx="864096" cy="72008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14" name="Rektangel 13"/>
          <p:cNvSpPr/>
          <p:nvPr/>
        </p:nvSpPr>
        <p:spPr>
          <a:xfrm>
            <a:off x="5483751" y="5223905"/>
            <a:ext cx="864096" cy="72008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15" name="Rektangel 14"/>
          <p:cNvSpPr/>
          <p:nvPr/>
        </p:nvSpPr>
        <p:spPr>
          <a:xfrm>
            <a:off x="6419855" y="5229199"/>
            <a:ext cx="864096" cy="72008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16" name="Cloud"/>
          <p:cNvSpPr>
            <a:spLocks noChangeAspect="1" noEditPoints="1" noChangeArrowheads="1"/>
          </p:cNvSpPr>
          <p:nvPr/>
        </p:nvSpPr>
        <p:spPr bwMode="auto">
          <a:xfrm>
            <a:off x="6491863" y="5304371"/>
            <a:ext cx="736600" cy="493712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dirty="0"/>
          </a:p>
        </p:txBody>
      </p:sp>
      <p:pic>
        <p:nvPicPr>
          <p:cNvPr id="17" name="Billed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91663" y="5343418"/>
            <a:ext cx="648072" cy="430935"/>
          </a:xfrm>
          <a:prstGeom prst="rect">
            <a:avLst/>
          </a:prstGeom>
        </p:spPr>
      </p:pic>
      <p:pic>
        <p:nvPicPr>
          <p:cNvPr id="18" name="Billed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9455" y="5330929"/>
            <a:ext cx="601869" cy="512229"/>
          </a:xfrm>
          <a:prstGeom prst="rect">
            <a:avLst/>
          </a:prstGeom>
        </p:spPr>
      </p:pic>
      <p:pic>
        <p:nvPicPr>
          <p:cNvPr id="19" name="Billed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27767" y="5418630"/>
            <a:ext cx="695953" cy="280512"/>
          </a:xfrm>
          <a:prstGeom prst="rect">
            <a:avLst/>
          </a:prstGeom>
        </p:spPr>
      </p:pic>
      <p:pic>
        <p:nvPicPr>
          <p:cNvPr id="20" name="Billed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27567" y="5286371"/>
            <a:ext cx="420274" cy="551610"/>
          </a:xfrm>
          <a:prstGeom prst="rect">
            <a:avLst/>
          </a:prstGeom>
        </p:spPr>
      </p:pic>
      <p:sp>
        <p:nvSpPr>
          <p:cNvPr id="21" name="Rektangel 20"/>
          <p:cNvSpPr/>
          <p:nvPr/>
        </p:nvSpPr>
        <p:spPr>
          <a:xfrm>
            <a:off x="7355959" y="5223905"/>
            <a:ext cx="864096" cy="72008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endParaRPr lang="en-GB" sz="1600" b="1" i="1" dirty="0">
              <a:solidFill>
                <a:schemeClr val="tx1"/>
              </a:solidFill>
            </a:endParaRPr>
          </a:p>
        </p:txBody>
      </p:sp>
      <p:cxnSp>
        <p:nvCxnSpPr>
          <p:cNvPr id="23" name="Lige pilforbindelse 22"/>
          <p:cNvCxnSpPr/>
          <p:nvPr/>
        </p:nvCxnSpPr>
        <p:spPr>
          <a:xfrm rot="5400000">
            <a:off x="7452322" y="4293095"/>
            <a:ext cx="576062" cy="2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Lige pilforbindelse 23"/>
          <p:cNvCxnSpPr/>
          <p:nvPr/>
        </p:nvCxnSpPr>
        <p:spPr>
          <a:xfrm rot="5400000">
            <a:off x="7738506" y="4291249"/>
            <a:ext cx="576064" cy="3693"/>
          </a:xfrm>
          <a:prstGeom prst="straightConnector1">
            <a:avLst/>
          </a:prstGeom>
          <a:ln w="28575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Lige pilforbindelse 24"/>
          <p:cNvCxnSpPr>
            <a:endCxn id="12" idx="0"/>
          </p:cNvCxnSpPr>
          <p:nvPr/>
        </p:nvCxnSpPr>
        <p:spPr>
          <a:xfrm rot="5400000">
            <a:off x="3950404" y="4962349"/>
            <a:ext cx="354744" cy="168369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Lige pilforbindelse 25"/>
          <p:cNvCxnSpPr>
            <a:endCxn id="13" idx="0"/>
          </p:cNvCxnSpPr>
          <p:nvPr/>
        </p:nvCxnSpPr>
        <p:spPr>
          <a:xfrm rot="5400000">
            <a:off x="4811853" y="5037004"/>
            <a:ext cx="360038" cy="24353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Lige pilforbindelse 26"/>
          <p:cNvCxnSpPr>
            <a:endCxn id="15" idx="0"/>
          </p:cNvCxnSpPr>
          <p:nvPr/>
        </p:nvCxnSpPr>
        <p:spPr>
          <a:xfrm rot="5400000">
            <a:off x="6684060" y="5037003"/>
            <a:ext cx="360040" cy="24353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Lige pilforbindelse 27"/>
          <p:cNvCxnSpPr>
            <a:endCxn id="21" idx="0"/>
          </p:cNvCxnSpPr>
          <p:nvPr/>
        </p:nvCxnSpPr>
        <p:spPr>
          <a:xfrm>
            <a:off x="7380312" y="4869159"/>
            <a:ext cx="407695" cy="354746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uppe 31"/>
          <p:cNvGrpSpPr/>
          <p:nvPr/>
        </p:nvGrpSpPr>
        <p:grpSpPr>
          <a:xfrm>
            <a:off x="7499975" y="5313579"/>
            <a:ext cx="576064" cy="504056"/>
            <a:chOff x="3009901" y="6018213"/>
            <a:chExt cx="1687512" cy="1166812"/>
          </a:xfrm>
        </p:grpSpPr>
        <p:sp>
          <p:nvSpPr>
            <p:cNvPr id="33" name="Rectangle 14"/>
            <p:cNvSpPr>
              <a:spLocks noChangeArrowheads="1"/>
            </p:cNvSpPr>
            <p:nvPr/>
          </p:nvSpPr>
          <p:spPr bwMode="auto">
            <a:xfrm>
              <a:off x="3983038" y="7053263"/>
              <a:ext cx="622300" cy="61913"/>
            </a:xfrm>
            <a:prstGeom prst="rect">
              <a:avLst/>
            </a:prstGeom>
            <a:solidFill>
              <a:srgbClr val="BFBFB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3362326" y="6115050"/>
              <a:ext cx="133350" cy="808038"/>
            </a:xfrm>
            <a:custGeom>
              <a:avLst/>
              <a:gdLst/>
              <a:ahLst/>
              <a:cxnLst>
                <a:cxn ang="0">
                  <a:pos x="0" y="159"/>
                </a:cxn>
                <a:cxn ang="0">
                  <a:pos x="0" y="1018"/>
                </a:cxn>
                <a:cxn ang="0">
                  <a:pos x="21" y="1017"/>
                </a:cxn>
                <a:cxn ang="0">
                  <a:pos x="43" y="1017"/>
                </a:cxn>
                <a:cxn ang="0">
                  <a:pos x="63" y="1015"/>
                </a:cxn>
                <a:cxn ang="0">
                  <a:pos x="84" y="1015"/>
                </a:cxn>
                <a:cxn ang="0">
                  <a:pos x="104" y="1015"/>
                </a:cxn>
                <a:cxn ang="0">
                  <a:pos x="124" y="1014"/>
                </a:cxn>
                <a:cxn ang="0">
                  <a:pos x="145" y="1014"/>
                </a:cxn>
                <a:cxn ang="0">
                  <a:pos x="165" y="1013"/>
                </a:cxn>
                <a:cxn ang="0">
                  <a:pos x="168" y="56"/>
                </a:cxn>
                <a:cxn ang="0">
                  <a:pos x="157" y="45"/>
                </a:cxn>
                <a:cxn ang="0">
                  <a:pos x="141" y="36"/>
                </a:cxn>
                <a:cxn ang="0">
                  <a:pos x="123" y="28"/>
                </a:cxn>
                <a:cxn ang="0">
                  <a:pos x="103" y="21"/>
                </a:cxn>
                <a:cxn ang="0">
                  <a:pos x="79" y="14"/>
                </a:cxn>
                <a:cxn ang="0">
                  <a:pos x="54" y="8"/>
                </a:cxn>
                <a:cxn ang="0">
                  <a:pos x="28" y="4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28" y="54"/>
                </a:cxn>
                <a:cxn ang="0">
                  <a:pos x="32" y="56"/>
                </a:cxn>
                <a:cxn ang="0">
                  <a:pos x="36" y="58"/>
                </a:cxn>
                <a:cxn ang="0">
                  <a:pos x="38" y="61"/>
                </a:cxn>
                <a:cxn ang="0">
                  <a:pos x="39" y="66"/>
                </a:cxn>
                <a:cxn ang="0">
                  <a:pos x="39" y="148"/>
                </a:cxn>
                <a:cxn ang="0">
                  <a:pos x="38" y="152"/>
                </a:cxn>
                <a:cxn ang="0">
                  <a:pos x="36" y="156"/>
                </a:cxn>
                <a:cxn ang="0">
                  <a:pos x="32" y="158"/>
                </a:cxn>
                <a:cxn ang="0">
                  <a:pos x="28" y="159"/>
                </a:cxn>
                <a:cxn ang="0">
                  <a:pos x="0" y="159"/>
                </a:cxn>
              </a:cxnLst>
              <a:rect l="0" t="0" r="r" b="b"/>
              <a:pathLst>
                <a:path w="168" h="1018">
                  <a:moveTo>
                    <a:pt x="0" y="159"/>
                  </a:moveTo>
                  <a:lnTo>
                    <a:pt x="0" y="1018"/>
                  </a:lnTo>
                  <a:lnTo>
                    <a:pt x="21" y="1017"/>
                  </a:lnTo>
                  <a:lnTo>
                    <a:pt x="43" y="1017"/>
                  </a:lnTo>
                  <a:lnTo>
                    <a:pt x="63" y="1015"/>
                  </a:lnTo>
                  <a:lnTo>
                    <a:pt x="84" y="1015"/>
                  </a:lnTo>
                  <a:lnTo>
                    <a:pt x="104" y="1015"/>
                  </a:lnTo>
                  <a:lnTo>
                    <a:pt x="124" y="1014"/>
                  </a:lnTo>
                  <a:lnTo>
                    <a:pt x="145" y="1014"/>
                  </a:lnTo>
                  <a:lnTo>
                    <a:pt x="165" y="1013"/>
                  </a:lnTo>
                  <a:lnTo>
                    <a:pt x="168" y="56"/>
                  </a:lnTo>
                  <a:lnTo>
                    <a:pt x="157" y="45"/>
                  </a:lnTo>
                  <a:lnTo>
                    <a:pt x="141" y="36"/>
                  </a:lnTo>
                  <a:lnTo>
                    <a:pt x="123" y="28"/>
                  </a:lnTo>
                  <a:lnTo>
                    <a:pt x="103" y="21"/>
                  </a:lnTo>
                  <a:lnTo>
                    <a:pt x="79" y="14"/>
                  </a:lnTo>
                  <a:lnTo>
                    <a:pt x="54" y="8"/>
                  </a:lnTo>
                  <a:lnTo>
                    <a:pt x="28" y="4"/>
                  </a:lnTo>
                  <a:lnTo>
                    <a:pt x="0" y="0"/>
                  </a:lnTo>
                  <a:lnTo>
                    <a:pt x="0" y="54"/>
                  </a:lnTo>
                  <a:lnTo>
                    <a:pt x="28" y="54"/>
                  </a:lnTo>
                  <a:lnTo>
                    <a:pt x="32" y="56"/>
                  </a:lnTo>
                  <a:lnTo>
                    <a:pt x="36" y="58"/>
                  </a:lnTo>
                  <a:lnTo>
                    <a:pt x="38" y="61"/>
                  </a:lnTo>
                  <a:lnTo>
                    <a:pt x="39" y="66"/>
                  </a:lnTo>
                  <a:lnTo>
                    <a:pt x="39" y="148"/>
                  </a:lnTo>
                  <a:lnTo>
                    <a:pt x="38" y="152"/>
                  </a:lnTo>
                  <a:lnTo>
                    <a:pt x="36" y="156"/>
                  </a:lnTo>
                  <a:lnTo>
                    <a:pt x="32" y="158"/>
                  </a:lnTo>
                  <a:lnTo>
                    <a:pt x="28" y="159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3240088" y="6110288"/>
              <a:ext cx="122238" cy="819150"/>
            </a:xfrm>
            <a:custGeom>
              <a:avLst/>
              <a:gdLst/>
              <a:ahLst/>
              <a:cxnLst>
                <a:cxn ang="0">
                  <a:pos x="153" y="59"/>
                </a:cxn>
                <a:cxn ang="0">
                  <a:pos x="153" y="5"/>
                </a:cxn>
                <a:cxn ang="0">
                  <a:pos x="135" y="4"/>
                </a:cxn>
                <a:cxn ang="0">
                  <a:pos x="116" y="2"/>
                </a:cxn>
                <a:cxn ang="0">
                  <a:pos x="97" y="1"/>
                </a:cxn>
                <a:cxn ang="0">
                  <a:pos x="78" y="1"/>
                </a:cxn>
                <a:cxn ang="0">
                  <a:pos x="59" y="0"/>
                </a:cxn>
                <a:cxn ang="0">
                  <a:pos x="39" y="0"/>
                </a:cxn>
                <a:cxn ang="0">
                  <a:pos x="19" y="0"/>
                </a:cxn>
                <a:cxn ang="0">
                  <a:pos x="0" y="1"/>
                </a:cxn>
                <a:cxn ang="0">
                  <a:pos x="0" y="43"/>
                </a:cxn>
                <a:cxn ang="0">
                  <a:pos x="29" y="43"/>
                </a:cxn>
                <a:cxn ang="0">
                  <a:pos x="33" y="44"/>
                </a:cxn>
                <a:cxn ang="0">
                  <a:pos x="36" y="47"/>
                </a:cxn>
                <a:cxn ang="0">
                  <a:pos x="38" y="50"/>
                </a:cxn>
                <a:cxn ang="0">
                  <a:pos x="39" y="54"/>
                </a:cxn>
                <a:cxn ang="0">
                  <a:pos x="39" y="138"/>
                </a:cxn>
                <a:cxn ang="0">
                  <a:pos x="38" y="142"/>
                </a:cxn>
                <a:cxn ang="0">
                  <a:pos x="36" y="145"/>
                </a:cxn>
                <a:cxn ang="0">
                  <a:pos x="33" y="147"/>
                </a:cxn>
                <a:cxn ang="0">
                  <a:pos x="29" y="148"/>
                </a:cxn>
                <a:cxn ang="0">
                  <a:pos x="0" y="148"/>
                </a:cxn>
                <a:cxn ang="0">
                  <a:pos x="0" y="1031"/>
                </a:cxn>
                <a:cxn ang="0">
                  <a:pos x="19" y="1030"/>
                </a:cxn>
                <a:cxn ang="0">
                  <a:pos x="38" y="1027"/>
                </a:cxn>
                <a:cxn ang="0">
                  <a:pos x="57" y="1026"/>
                </a:cxn>
                <a:cxn ang="0">
                  <a:pos x="77" y="1025"/>
                </a:cxn>
                <a:cxn ang="0">
                  <a:pos x="95" y="1025"/>
                </a:cxn>
                <a:cxn ang="0">
                  <a:pos x="115" y="1024"/>
                </a:cxn>
                <a:cxn ang="0">
                  <a:pos x="133" y="1023"/>
                </a:cxn>
                <a:cxn ang="0">
                  <a:pos x="153" y="1023"/>
                </a:cxn>
                <a:cxn ang="0">
                  <a:pos x="153" y="164"/>
                </a:cxn>
                <a:cxn ang="0">
                  <a:pos x="124" y="164"/>
                </a:cxn>
                <a:cxn ang="0">
                  <a:pos x="120" y="163"/>
                </a:cxn>
                <a:cxn ang="0">
                  <a:pos x="117" y="161"/>
                </a:cxn>
                <a:cxn ang="0">
                  <a:pos x="115" y="157"/>
                </a:cxn>
                <a:cxn ang="0">
                  <a:pos x="114" y="153"/>
                </a:cxn>
                <a:cxn ang="0">
                  <a:pos x="114" y="71"/>
                </a:cxn>
                <a:cxn ang="0">
                  <a:pos x="115" y="66"/>
                </a:cxn>
                <a:cxn ang="0">
                  <a:pos x="117" y="63"/>
                </a:cxn>
                <a:cxn ang="0">
                  <a:pos x="120" y="61"/>
                </a:cxn>
                <a:cxn ang="0">
                  <a:pos x="124" y="59"/>
                </a:cxn>
                <a:cxn ang="0">
                  <a:pos x="153" y="59"/>
                </a:cxn>
              </a:cxnLst>
              <a:rect l="0" t="0" r="r" b="b"/>
              <a:pathLst>
                <a:path w="153" h="1031">
                  <a:moveTo>
                    <a:pt x="153" y="59"/>
                  </a:moveTo>
                  <a:lnTo>
                    <a:pt x="153" y="5"/>
                  </a:lnTo>
                  <a:lnTo>
                    <a:pt x="135" y="4"/>
                  </a:lnTo>
                  <a:lnTo>
                    <a:pt x="116" y="2"/>
                  </a:lnTo>
                  <a:lnTo>
                    <a:pt x="97" y="1"/>
                  </a:lnTo>
                  <a:lnTo>
                    <a:pt x="78" y="1"/>
                  </a:lnTo>
                  <a:lnTo>
                    <a:pt x="59" y="0"/>
                  </a:lnTo>
                  <a:lnTo>
                    <a:pt x="39" y="0"/>
                  </a:lnTo>
                  <a:lnTo>
                    <a:pt x="19" y="0"/>
                  </a:lnTo>
                  <a:lnTo>
                    <a:pt x="0" y="1"/>
                  </a:lnTo>
                  <a:lnTo>
                    <a:pt x="0" y="43"/>
                  </a:lnTo>
                  <a:lnTo>
                    <a:pt x="29" y="43"/>
                  </a:lnTo>
                  <a:lnTo>
                    <a:pt x="33" y="44"/>
                  </a:lnTo>
                  <a:lnTo>
                    <a:pt x="36" y="47"/>
                  </a:lnTo>
                  <a:lnTo>
                    <a:pt x="38" y="50"/>
                  </a:lnTo>
                  <a:lnTo>
                    <a:pt x="39" y="54"/>
                  </a:lnTo>
                  <a:lnTo>
                    <a:pt x="39" y="138"/>
                  </a:lnTo>
                  <a:lnTo>
                    <a:pt x="38" y="142"/>
                  </a:lnTo>
                  <a:lnTo>
                    <a:pt x="36" y="145"/>
                  </a:lnTo>
                  <a:lnTo>
                    <a:pt x="33" y="147"/>
                  </a:lnTo>
                  <a:lnTo>
                    <a:pt x="29" y="148"/>
                  </a:lnTo>
                  <a:lnTo>
                    <a:pt x="0" y="148"/>
                  </a:lnTo>
                  <a:lnTo>
                    <a:pt x="0" y="1031"/>
                  </a:lnTo>
                  <a:lnTo>
                    <a:pt x="19" y="1030"/>
                  </a:lnTo>
                  <a:lnTo>
                    <a:pt x="38" y="1027"/>
                  </a:lnTo>
                  <a:lnTo>
                    <a:pt x="57" y="1026"/>
                  </a:lnTo>
                  <a:lnTo>
                    <a:pt x="77" y="1025"/>
                  </a:lnTo>
                  <a:lnTo>
                    <a:pt x="95" y="1025"/>
                  </a:lnTo>
                  <a:lnTo>
                    <a:pt x="115" y="1024"/>
                  </a:lnTo>
                  <a:lnTo>
                    <a:pt x="133" y="1023"/>
                  </a:lnTo>
                  <a:lnTo>
                    <a:pt x="153" y="1023"/>
                  </a:lnTo>
                  <a:lnTo>
                    <a:pt x="153" y="164"/>
                  </a:lnTo>
                  <a:lnTo>
                    <a:pt x="124" y="164"/>
                  </a:lnTo>
                  <a:lnTo>
                    <a:pt x="120" y="163"/>
                  </a:lnTo>
                  <a:lnTo>
                    <a:pt x="117" y="161"/>
                  </a:lnTo>
                  <a:lnTo>
                    <a:pt x="115" y="157"/>
                  </a:lnTo>
                  <a:lnTo>
                    <a:pt x="114" y="153"/>
                  </a:lnTo>
                  <a:lnTo>
                    <a:pt x="114" y="71"/>
                  </a:lnTo>
                  <a:lnTo>
                    <a:pt x="115" y="66"/>
                  </a:lnTo>
                  <a:lnTo>
                    <a:pt x="117" y="63"/>
                  </a:lnTo>
                  <a:lnTo>
                    <a:pt x="120" y="61"/>
                  </a:lnTo>
                  <a:lnTo>
                    <a:pt x="124" y="59"/>
                  </a:lnTo>
                  <a:lnTo>
                    <a:pt x="153" y="5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3122613" y="6111875"/>
              <a:ext cx="117475" cy="833438"/>
            </a:xfrm>
            <a:custGeom>
              <a:avLst/>
              <a:gdLst/>
              <a:ahLst/>
              <a:cxnLst>
                <a:cxn ang="0">
                  <a:pos x="148" y="42"/>
                </a:cxn>
                <a:cxn ang="0">
                  <a:pos x="148" y="0"/>
                </a:cxn>
                <a:cxn ang="0">
                  <a:pos x="128" y="0"/>
                </a:cxn>
                <a:cxn ang="0">
                  <a:pos x="110" y="1"/>
                </a:cxn>
                <a:cxn ang="0">
                  <a:pos x="90" y="2"/>
                </a:cxn>
                <a:cxn ang="0">
                  <a:pos x="72" y="3"/>
                </a:cxn>
                <a:cxn ang="0">
                  <a:pos x="53" y="5"/>
                </a:cxn>
                <a:cxn ang="0">
                  <a:pos x="35" y="8"/>
                </a:cxn>
                <a:cxn ang="0">
                  <a:pos x="18" y="11"/>
                </a:cxn>
                <a:cxn ang="0">
                  <a:pos x="0" y="15"/>
                </a:cxn>
                <a:cxn ang="0">
                  <a:pos x="0" y="72"/>
                </a:cxn>
                <a:cxn ang="0">
                  <a:pos x="20" y="72"/>
                </a:cxn>
                <a:cxn ang="0">
                  <a:pos x="23" y="73"/>
                </a:cxn>
                <a:cxn ang="0">
                  <a:pos x="26" y="76"/>
                </a:cxn>
                <a:cxn ang="0">
                  <a:pos x="27" y="80"/>
                </a:cxn>
                <a:cxn ang="0">
                  <a:pos x="28" y="85"/>
                </a:cxn>
                <a:cxn ang="0">
                  <a:pos x="28" y="182"/>
                </a:cxn>
                <a:cxn ang="0">
                  <a:pos x="27" y="186"/>
                </a:cxn>
                <a:cxn ang="0">
                  <a:pos x="26" y="191"/>
                </a:cxn>
                <a:cxn ang="0">
                  <a:pos x="23" y="193"/>
                </a:cxn>
                <a:cxn ang="0">
                  <a:pos x="20" y="194"/>
                </a:cxn>
                <a:cxn ang="0">
                  <a:pos x="0" y="194"/>
                </a:cxn>
                <a:cxn ang="0">
                  <a:pos x="0" y="1050"/>
                </a:cxn>
                <a:cxn ang="0">
                  <a:pos x="19" y="1047"/>
                </a:cxn>
                <a:cxn ang="0">
                  <a:pos x="37" y="1044"/>
                </a:cxn>
                <a:cxn ang="0">
                  <a:pos x="56" y="1041"/>
                </a:cxn>
                <a:cxn ang="0">
                  <a:pos x="74" y="1038"/>
                </a:cxn>
                <a:cxn ang="0">
                  <a:pos x="92" y="1036"/>
                </a:cxn>
                <a:cxn ang="0">
                  <a:pos x="111" y="1033"/>
                </a:cxn>
                <a:cxn ang="0">
                  <a:pos x="129" y="1032"/>
                </a:cxn>
                <a:cxn ang="0">
                  <a:pos x="148" y="1030"/>
                </a:cxn>
                <a:cxn ang="0">
                  <a:pos x="148" y="147"/>
                </a:cxn>
                <a:cxn ang="0">
                  <a:pos x="119" y="147"/>
                </a:cxn>
                <a:cxn ang="0">
                  <a:pos x="114" y="146"/>
                </a:cxn>
                <a:cxn ang="0">
                  <a:pos x="112" y="144"/>
                </a:cxn>
                <a:cxn ang="0">
                  <a:pos x="110" y="141"/>
                </a:cxn>
                <a:cxn ang="0">
                  <a:pos x="109" y="137"/>
                </a:cxn>
                <a:cxn ang="0">
                  <a:pos x="109" y="53"/>
                </a:cxn>
                <a:cxn ang="0">
                  <a:pos x="110" y="49"/>
                </a:cxn>
                <a:cxn ang="0">
                  <a:pos x="112" y="46"/>
                </a:cxn>
                <a:cxn ang="0">
                  <a:pos x="114" y="43"/>
                </a:cxn>
                <a:cxn ang="0">
                  <a:pos x="119" y="42"/>
                </a:cxn>
                <a:cxn ang="0">
                  <a:pos x="148" y="42"/>
                </a:cxn>
              </a:cxnLst>
              <a:rect l="0" t="0" r="r" b="b"/>
              <a:pathLst>
                <a:path w="148" h="1050">
                  <a:moveTo>
                    <a:pt x="148" y="42"/>
                  </a:moveTo>
                  <a:lnTo>
                    <a:pt x="148" y="0"/>
                  </a:lnTo>
                  <a:lnTo>
                    <a:pt x="128" y="0"/>
                  </a:lnTo>
                  <a:lnTo>
                    <a:pt x="110" y="1"/>
                  </a:lnTo>
                  <a:lnTo>
                    <a:pt x="90" y="2"/>
                  </a:lnTo>
                  <a:lnTo>
                    <a:pt x="72" y="3"/>
                  </a:lnTo>
                  <a:lnTo>
                    <a:pt x="53" y="5"/>
                  </a:lnTo>
                  <a:lnTo>
                    <a:pt x="35" y="8"/>
                  </a:lnTo>
                  <a:lnTo>
                    <a:pt x="18" y="11"/>
                  </a:lnTo>
                  <a:lnTo>
                    <a:pt x="0" y="15"/>
                  </a:lnTo>
                  <a:lnTo>
                    <a:pt x="0" y="72"/>
                  </a:lnTo>
                  <a:lnTo>
                    <a:pt x="20" y="72"/>
                  </a:lnTo>
                  <a:lnTo>
                    <a:pt x="23" y="73"/>
                  </a:lnTo>
                  <a:lnTo>
                    <a:pt x="26" y="76"/>
                  </a:lnTo>
                  <a:lnTo>
                    <a:pt x="27" y="80"/>
                  </a:lnTo>
                  <a:lnTo>
                    <a:pt x="28" y="85"/>
                  </a:lnTo>
                  <a:lnTo>
                    <a:pt x="28" y="182"/>
                  </a:lnTo>
                  <a:lnTo>
                    <a:pt x="27" y="186"/>
                  </a:lnTo>
                  <a:lnTo>
                    <a:pt x="26" y="191"/>
                  </a:lnTo>
                  <a:lnTo>
                    <a:pt x="23" y="193"/>
                  </a:lnTo>
                  <a:lnTo>
                    <a:pt x="20" y="194"/>
                  </a:lnTo>
                  <a:lnTo>
                    <a:pt x="0" y="194"/>
                  </a:lnTo>
                  <a:lnTo>
                    <a:pt x="0" y="1050"/>
                  </a:lnTo>
                  <a:lnTo>
                    <a:pt x="19" y="1047"/>
                  </a:lnTo>
                  <a:lnTo>
                    <a:pt x="37" y="1044"/>
                  </a:lnTo>
                  <a:lnTo>
                    <a:pt x="56" y="1041"/>
                  </a:lnTo>
                  <a:lnTo>
                    <a:pt x="74" y="1038"/>
                  </a:lnTo>
                  <a:lnTo>
                    <a:pt x="92" y="1036"/>
                  </a:lnTo>
                  <a:lnTo>
                    <a:pt x="111" y="1033"/>
                  </a:lnTo>
                  <a:lnTo>
                    <a:pt x="129" y="1032"/>
                  </a:lnTo>
                  <a:lnTo>
                    <a:pt x="148" y="1030"/>
                  </a:lnTo>
                  <a:lnTo>
                    <a:pt x="148" y="147"/>
                  </a:lnTo>
                  <a:lnTo>
                    <a:pt x="119" y="147"/>
                  </a:lnTo>
                  <a:lnTo>
                    <a:pt x="114" y="146"/>
                  </a:lnTo>
                  <a:lnTo>
                    <a:pt x="112" y="144"/>
                  </a:lnTo>
                  <a:lnTo>
                    <a:pt x="110" y="141"/>
                  </a:lnTo>
                  <a:lnTo>
                    <a:pt x="109" y="137"/>
                  </a:lnTo>
                  <a:lnTo>
                    <a:pt x="109" y="53"/>
                  </a:lnTo>
                  <a:lnTo>
                    <a:pt x="110" y="49"/>
                  </a:lnTo>
                  <a:lnTo>
                    <a:pt x="112" y="46"/>
                  </a:lnTo>
                  <a:lnTo>
                    <a:pt x="114" y="43"/>
                  </a:lnTo>
                  <a:lnTo>
                    <a:pt x="119" y="42"/>
                  </a:lnTo>
                  <a:lnTo>
                    <a:pt x="148" y="4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3014663" y="6122988"/>
              <a:ext cx="107950" cy="849313"/>
            </a:xfrm>
            <a:custGeom>
              <a:avLst/>
              <a:gdLst/>
              <a:ahLst/>
              <a:cxnLst>
                <a:cxn ang="0">
                  <a:pos x="137" y="57"/>
                </a:cxn>
                <a:cxn ang="0">
                  <a:pos x="137" y="0"/>
                </a:cxn>
                <a:cxn ang="0">
                  <a:pos x="113" y="4"/>
                </a:cxn>
                <a:cxn ang="0">
                  <a:pos x="90" y="10"/>
                </a:cxn>
                <a:cxn ang="0">
                  <a:pos x="69" y="17"/>
                </a:cxn>
                <a:cxn ang="0">
                  <a:pos x="50" y="24"/>
                </a:cxn>
                <a:cxn ang="0">
                  <a:pos x="34" y="32"/>
                </a:cxn>
                <a:cxn ang="0">
                  <a:pos x="20" y="40"/>
                </a:cxn>
                <a:cxn ang="0">
                  <a:pos x="8" y="49"/>
                </a:cxn>
                <a:cxn ang="0">
                  <a:pos x="0" y="60"/>
                </a:cxn>
                <a:cxn ang="0">
                  <a:pos x="0" y="102"/>
                </a:cxn>
                <a:cxn ang="0">
                  <a:pos x="0" y="103"/>
                </a:cxn>
                <a:cxn ang="0">
                  <a:pos x="15" y="1070"/>
                </a:cxn>
                <a:cxn ang="0">
                  <a:pos x="30" y="1064"/>
                </a:cxn>
                <a:cxn ang="0">
                  <a:pos x="45" y="1060"/>
                </a:cxn>
                <a:cxn ang="0">
                  <a:pos x="60" y="1055"/>
                </a:cxn>
                <a:cxn ang="0">
                  <a:pos x="75" y="1050"/>
                </a:cxn>
                <a:cxn ang="0">
                  <a:pos x="90" y="1047"/>
                </a:cxn>
                <a:cxn ang="0">
                  <a:pos x="106" y="1042"/>
                </a:cxn>
                <a:cxn ang="0">
                  <a:pos x="121" y="1039"/>
                </a:cxn>
                <a:cxn ang="0">
                  <a:pos x="137" y="1035"/>
                </a:cxn>
                <a:cxn ang="0">
                  <a:pos x="137" y="179"/>
                </a:cxn>
                <a:cxn ang="0">
                  <a:pos x="117" y="179"/>
                </a:cxn>
                <a:cxn ang="0">
                  <a:pos x="114" y="178"/>
                </a:cxn>
                <a:cxn ang="0">
                  <a:pos x="112" y="176"/>
                </a:cxn>
                <a:cxn ang="0">
                  <a:pos x="111" y="171"/>
                </a:cxn>
                <a:cxn ang="0">
                  <a:pos x="110" y="167"/>
                </a:cxn>
                <a:cxn ang="0">
                  <a:pos x="110" y="70"/>
                </a:cxn>
                <a:cxn ang="0">
                  <a:pos x="111" y="65"/>
                </a:cxn>
                <a:cxn ang="0">
                  <a:pos x="112" y="61"/>
                </a:cxn>
                <a:cxn ang="0">
                  <a:pos x="114" y="58"/>
                </a:cxn>
                <a:cxn ang="0">
                  <a:pos x="117" y="57"/>
                </a:cxn>
                <a:cxn ang="0">
                  <a:pos x="137" y="57"/>
                </a:cxn>
              </a:cxnLst>
              <a:rect l="0" t="0" r="r" b="b"/>
              <a:pathLst>
                <a:path w="137" h="1070">
                  <a:moveTo>
                    <a:pt x="137" y="57"/>
                  </a:moveTo>
                  <a:lnTo>
                    <a:pt x="137" y="0"/>
                  </a:lnTo>
                  <a:lnTo>
                    <a:pt x="113" y="4"/>
                  </a:lnTo>
                  <a:lnTo>
                    <a:pt x="90" y="10"/>
                  </a:lnTo>
                  <a:lnTo>
                    <a:pt x="69" y="17"/>
                  </a:lnTo>
                  <a:lnTo>
                    <a:pt x="50" y="24"/>
                  </a:lnTo>
                  <a:lnTo>
                    <a:pt x="34" y="32"/>
                  </a:lnTo>
                  <a:lnTo>
                    <a:pt x="20" y="40"/>
                  </a:lnTo>
                  <a:lnTo>
                    <a:pt x="8" y="49"/>
                  </a:lnTo>
                  <a:lnTo>
                    <a:pt x="0" y="60"/>
                  </a:lnTo>
                  <a:lnTo>
                    <a:pt x="0" y="102"/>
                  </a:lnTo>
                  <a:lnTo>
                    <a:pt x="0" y="103"/>
                  </a:lnTo>
                  <a:lnTo>
                    <a:pt x="15" y="1070"/>
                  </a:lnTo>
                  <a:lnTo>
                    <a:pt x="30" y="1064"/>
                  </a:lnTo>
                  <a:lnTo>
                    <a:pt x="45" y="1060"/>
                  </a:lnTo>
                  <a:lnTo>
                    <a:pt x="60" y="1055"/>
                  </a:lnTo>
                  <a:lnTo>
                    <a:pt x="75" y="1050"/>
                  </a:lnTo>
                  <a:lnTo>
                    <a:pt x="90" y="1047"/>
                  </a:lnTo>
                  <a:lnTo>
                    <a:pt x="106" y="1042"/>
                  </a:lnTo>
                  <a:lnTo>
                    <a:pt x="121" y="1039"/>
                  </a:lnTo>
                  <a:lnTo>
                    <a:pt x="137" y="1035"/>
                  </a:lnTo>
                  <a:lnTo>
                    <a:pt x="137" y="179"/>
                  </a:lnTo>
                  <a:lnTo>
                    <a:pt x="117" y="179"/>
                  </a:lnTo>
                  <a:lnTo>
                    <a:pt x="114" y="178"/>
                  </a:lnTo>
                  <a:lnTo>
                    <a:pt x="112" y="176"/>
                  </a:lnTo>
                  <a:lnTo>
                    <a:pt x="111" y="171"/>
                  </a:lnTo>
                  <a:lnTo>
                    <a:pt x="110" y="167"/>
                  </a:lnTo>
                  <a:lnTo>
                    <a:pt x="110" y="70"/>
                  </a:lnTo>
                  <a:lnTo>
                    <a:pt x="111" y="65"/>
                  </a:lnTo>
                  <a:lnTo>
                    <a:pt x="112" y="61"/>
                  </a:lnTo>
                  <a:lnTo>
                    <a:pt x="114" y="58"/>
                  </a:lnTo>
                  <a:lnTo>
                    <a:pt x="117" y="57"/>
                  </a:lnTo>
                  <a:lnTo>
                    <a:pt x="137" y="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8" name="Rectangle 29"/>
            <p:cNvSpPr>
              <a:spLocks noChangeArrowheads="1"/>
            </p:cNvSpPr>
            <p:nvPr/>
          </p:nvSpPr>
          <p:spPr bwMode="auto">
            <a:xfrm>
              <a:off x="4292601" y="6018213"/>
              <a:ext cx="195263" cy="103188"/>
            </a:xfrm>
            <a:prstGeom prst="rect">
              <a:avLst/>
            </a:prstGeom>
            <a:solidFill>
              <a:srgbClr val="00335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4298951" y="6018213"/>
              <a:ext cx="180975" cy="98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0"/>
                </a:cxn>
                <a:cxn ang="0">
                  <a:pos x="29" y="0"/>
                </a:cxn>
                <a:cxn ang="0">
                  <a:pos x="43" y="0"/>
                </a:cxn>
                <a:cxn ang="0">
                  <a:pos x="57" y="0"/>
                </a:cxn>
                <a:cxn ang="0">
                  <a:pos x="71" y="0"/>
                </a:cxn>
                <a:cxn ang="0">
                  <a:pos x="85" y="0"/>
                </a:cxn>
                <a:cxn ang="0">
                  <a:pos x="100" y="0"/>
                </a:cxn>
                <a:cxn ang="0">
                  <a:pos x="114" y="0"/>
                </a:cxn>
                <a:cxn ang="0">
                  <a:pos x="128" y="0"/>
                </a:cxn>
                <a:cxn ang="0">
                  <a:pos x="143" y="0"/>
                </a:cxn>
                <a:cxn ang="0">
                  <a:pos x="157" y="0"/>
                </a:cxn>
                <a:cxn ang="0">
                  <a:pos x="172" y="0"/>
                </a:cxn>
                <a:cxn ang="0">
                  <a:pos x="185" y="0"/>
                </a:cxn>
                <a:cxn ang="0">
                  <a:pos x="199" y="0"/>
                </a:cxn>
                <a:cxn ang="0">
                  <a:pos x="214" y="0"/>
                </a:cxn>
                <a:cxn ang="0">
                  <a:pos x="228" y="0"/>
                </a:cxn>
                <a:cxn ang="0">
                  <a:pos x="228" y="31"/>
                </a:cxn>
                <a:cxn ang="0">
                  <a:pos x="228" y="62"/>
                </a:cxn>
                <a:cxn ang="0">
                  <a:pos x="228" y="94"/>
                </a:cxn>
                <a:cxn ang="0">
                  <a:pos x="228" y="125"/>
                </a:cxn>
                <a:cxn ang="0">
                  <a:pos x="214" y="125"/>
                </a:cxn>
                <a:cxn ang="0">
                  <a:pos x="199" y="125"/>
                </a:cxn>
                <a:cxn ang="0">
                  <a:pos x="185" y="125"/>
                </a:cxn>
                <a:cxn ang="0">
                  <a:pos x="172" y="125"/>
                </a:cxn>
                <a:cxn ang="0">
                  <a:pos x="157" y="125"/>
                </a:cxn>
                <a:cxn ang="0">
                  <a:pos x="143" y="125"/>
                </a:cxn>
                <a:cxn ang="0">
                  <a:pos x="128" y="125"/>
                </a:cxn>
                <a:cxn ang="0">
                  <a:pos x="114" y="125"/>
                </a:cxn>
                <a:cxn ang="0">
                  <a:pos x="100" y="125"/>
                </a:cxn>
                <a:cxn ang="0">
                  <a:pos x="85" y="125"/>
                </a:cxn>
                <a:cxn ang="0">
                  <a:pos x="71" y="125"/>
                </a:cxn>
                <a:cxn ang="0">
                  <a:pos x="57" y="125"/>
                </a:cxn>
                <a:cxn ang="0">
                  <a:pos x="43" y="125"/>
                </a:cxn>
                <a:cxn ang="0">
                  <a:pos x="29" y="125"/>
                </a:cxn>
                <a:cxn ang="0">
                  <a:pos x="14" y="125"/>
                </a:cxn>
                <a:cxn ang="0">
                  <a:pos x="0" y="125"/>
                </a:cxn>
                <a:cxn ang="0">
                  <a:pos x="1" y="94"/>
                </a:cxn>
                <a:cxn ang="0">
                  <a:pos x="1" y="62"/>
                </a:cxn>
                <a:cxn ang="0">
                  <a:pos x="1" y="31"/>
                </a:cxn>
                <a:cxn ang="0">
                  <a:pos x="0" y="0"/>
                </a:cxn>
              </a:cxnLst>
              <a:rect l="0" t="0" r="r" b="b"/>
              <a:pathLst>
                <a:path w="228" h="125">
                  <a:moveTo>
                    <a:pt x="0" y="0"/>
                  </a:moveTo>
                  <a:lnTo>
                    <a:pt x="14" y="0"/>
                  </a:lnTo>
                  <a:lnTo>
                    <a:pt x="29" y="0"/>
                  </a:lnTo>
                  <a:lnTo>
                    <a:pt x="43" y="0"/>
                  </a:lnTo>
                  <a:lnTo>
                    <a:pt x="57" y="0"/>
                  </a:lnTo>
                  <a:lnTo>
                    <a:pt x="71" y="0"/>
                  </a:lnTo>
                  <a:lnTo>
                    <a:pt x="85" y="0"/>
                  </a:lnTo>
                  <a:lnTo>
                    <a:pt x="100" y="0"/>
                  </a:lnTo>
                  <a:lnTo>
                    <a:pt x="114" y="0"/>
                  </a:lnTo>
                  <a:lnTo>
                    <a:pt x="128" y="0"/>
                  </a:lnTo>
                  <a:lnTo>
                    <a:pt x="143" y="0"/>
                  </a:lnTo>
                  <a:lnTo>
                    <a:pt x="157" y="0"/>
                  </a:lnTo>
                  <a:lnTo>
                    <a:pt x="172" y="0"/>
                  </a:lnTo>
                  <a:lnTo>
                    <a:pt x="185" y="0"/>
                  </a:lnTo>
                  <a:lnTo>
                    <a:pt x="199" y="0"/>
                  </a:lnTo>
                  <a:lnTo>
                    <a:pt x="214" y="0"/>
                  </a:lnTo>
                  <a:lnTo>
                    <a:pt x="228" y="0"/>
                  </a:lnTo>
                  <a:lnTo>
                    <a:pt x="228" y="31"/>
                  </a:lnTo>
                  <a:lnTo>
                    <a:pt x="228" y="62"/>
                  </a:lnTo>
                  <a:lnTo>
                    <a:pt x="228" y="94"/>
                  </a:lnTo>
                  <a:lnTo>
                    <a:pt x="228" y="125"/>
                  </a:lnTo>
                  <a:lnTo>
                    <a:pt x="214" y="125"/>
                  </a:lnTo>
                  <a:lnTo>
                    <a:pt x="199" y="125"/>
                  </a:lnTo>
                  <a:lnTo>
                    <a:pt x="185" y="125"/>
                  </a:lnTo>
                  <a:lnTo>
                    <a:pt x="172" y="125"/>
                  </a:lnTo>
                  <a:lnTo>
                    <a:pt x="157" y="125"/>
                  </a:lnTo>
                  <a:lnTo>
                    <a:pt x="143" y="125"/>
                  </a:lnTo>
                  <a:lnTo>
                    <a:pt x="128" y="125"/>
                  </a:lnTo>
                  <a:lnTo>
                    <a:pt x="114" y="125"/>
                  </a:lnTo>
                  <a:lnTo>
                    <a:pt x="100" y="125"/>
                  </a:lnTo>
                  <a:lnTo>
                    <a:pt x="85" y="125"/>
                  </a:lnTo>
                  <a:lnTo>
                    <a:pt x="71" y="125"/>
                  </a:lnTo>
                  <a:lnTo>
                    <a:pt x="57" y="125"/>
                  </a:lnTo>
                  <a:lnTo>
                    <a:pt x="43" y="125"/>
                  </a:lnTo>
                  <a:lnTo>
                    <a:pt x="29" y="125"/>
                  </a:lnTo>
                  <a:lnTo>
                    <a:pt x="14" y="125"/>
                  </a:lnTo>
                  <a:lnTo>
                    <a:pt x="0" y="125"/>
                  </a:lnTo>
                  <a:lnTo>
                    <a:pt x="1" y="94"/>
                  </a:lnTo>
                  <a:lnTo>
                    <a:pt x="1" y="62"/>
                  </a:lnTo>
                  <a:lnTo>
                    <a:pt x="1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4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4306888" y="6018213"/>
              <a:ext cx="166688" cy="968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" y="0"/>
                </a:cxn>
                <a:cxn ang="0">
                  <a:pos x="27" y="0"/>
                </a:cxn>
                <a:cxn ang="0">
                  <a:pos x="39" y="0"/>
                </a:cxn>
                <a:cxn ang="0">
                  <a:pos x="53" y="0"/>
                </a:cxn>
                <a:cxn ang="0">
                  <a:pos x="66" y="0"/>
                </a:cxn>
                <a:cxn ang="0">
                  <a:pos x="80" y="0"/>
                </a:cxn>
                <a:cxn ang="0">
                  <a:pos x="92" y="0"/>
                </a:cxn>
                <a:cxn ang="0">
                  <a:pos x="105" y="0"/>
                </a:cxn>
                <a:cxn ang="0">
                  <a:pos x="119" y="0"/>
                </a:cxn>
                <a:cxn ang="0">
                  <a:pos x="131" y="0"/>
                </a:cxn>
                <a:cxn ang="0">
                  <a:pos x="144" y="0"/>
                </a:cxn>
                <a:cxn ang="0">
                  <a:pos x="158" y="0"/>
                </a:cxn>
                <a:cxn ang="0">
                  <a:pos x="171" y="0"/>
                </a:cxn>
                <a:cxn ang="0">
                  <a:pos x="183" y="0"/>
                </a:cxn>
                <a:cxn ang="0">
                  <a:pos x="197" y="0"/>
                </a:cxn>
                <a:cxn ang="0">
                  <a:pos x="210" y="0"/>
                </a:cxn>
                <a:cxn ang="0">
                  <a:pos x="210" y="30"/>
                </a:cxn>
                <a:cxn ang="0">
                  <a:pos x="210" y="61"/>
                </a:cxn>
                <a:cxn ang="0">
                  <a:pos x="210" y="91"/>
                </a:cxn>
                <a:cxn ang="0">
                  <a:pos x="210" y="121"/>
                </a:cxn>
                <a:cxn ang="0">
                  <a:pos x="197" y="121"/>
                </a:cxn>
                <a:cxn ang="0">
                  <a:pos x="183" y="121"/>
                </a:cxn>
                <a:cxn ang="0">
                  <a:pos x="171" y="121"/>
                </a:cxn>
                <a:cxn ang="0">
                  <a:pos x="158" y="121"/>
                </a:cxn>
                <a:cxn ang="0">
                  <a:pos x="144" y="121"/>
                </a:cxn>
                <a:cxn ang="0">
                  <a:pos x="131" y="121"/>
                </a:cxn>
                <a:cxn ang="0">
                  <a:pos x="119" y="121"/>
                </a:cxn>
                <a:cxn ang="0">
                  <a:pos x="105" y="121"/>
                </a:cxn>
                <a:cxn ang="0">
                  <a:pos x="92" y="121"/>
                </a:cxn>
                <a:cxn ang="0">
                  <a:pos x="80" y="121"/>
                </a:cxn>
                <a:cxn ang="0">
                  <a:pos x="66" y="121"/>
                </a:cxn>
                <a:cxn ang="0">
                  <a:pos x="53" y="121"/>
                </a:cxn>
                <a:cxn ang="0">
                  <a:pos x="39" y="121"/>
                </a:cxn>
                <a:cxn ang="0">
                  <a:pos x="27" y="121"/>
                </a:cxn>
                <a:cxn ang="0">
                  <a:pos x="13" y="121"/>
                </a:cxn>
                <a:cxn ang="0">
                  <a:pos x="0" y="121"/>
                </a:cxn>
                <a:cxn ang="0">
                  <a:pos x="0" y="91"/>
                </a:cxn>
                <a:cxn ang="0">
                  <a:pos x="0" y="61"/>
                </a:cxn>
                <a:cxn ang="0">
                  <a:pos x="0" y="30"/>
                </a:cxn>
                <a:cxn ang="0">
                  <a:pos x="0" y="0"/>
                </a:cxn>
              </a:cxnLst>
              <a:rect l="0" t="0" r="r" b="b"/>
              <a:pathLst>
                <a:path w="210" h="121">
                  <a:moveTo>
                    <a:pt x="0" y="0"/>
                  </a:moveTo>
                  <a:lnTo>
                    <a:pt x="13" y="0"/>
                  </a:lnTo>
                  <a:lnTo>
                    <a:pt x="27" y="0"/>
                  </a:lnTo>
                  <a:lnTo>
                    <a:pt x="39" y="0"/>
                  </a:lnTo>
                  <a:lnTo>
                    <a:pt x="53" y="0"/>
                  </a:lnTo>
                  <a:lnTo>
                    <a:pt x="66" y="0"/>
                  </a:lnTo>
                  <a:lnTo>
                    <a:pt x="80" y="0"/>
                  </a:lnTo>
                  <a:lnTo>
                    <a:pt x="92" y="0"/>
                  </a:lnTo>
                  <a:lnTo>
                    <a:pt x="105" y="0"/>
                  </a:lnTo>
                  <a:lnTo>
                    <a:pt x="119" y="0"/>
                  </a:lnTo>
                  <a:lnTo>
                    <a:pt x="131" y="0"/>
                  </a:lnTo>
                  <a:lnTo>
                    <a:pt x="144" y="0"/>
                  </a:lnTo>
                  <a:lnTo>
                    <a:pt x="158" y="0"/>
                  </a:lnTo>
                  <a:lnTo>
                    <a:pt x="171" y="0"/>
                  </a:lnTo>
                  <a:lnTo>
                    <a:pt x="183" y="0"/>
                  </a:lnTo>
                  <a:lnTo>
                    <a:pt x="197" y="0"/>
                  </a:lnTo>
                  <a:lnTo>
                    <a:pt x="210" y="0"/>
                  </a:lnTo>
                  <a:lnTo>
                    <a:pt x="210" y="30"/>
                  </a:lnTo>
                  <a:lnTo>
                    <a:pt x="210" y="61"/>
                  </a:lnTo>
                  <a:lnTo>
                    <a:pt x="210" y="91"/>
                  </a:lnTo>
                  <a:lnTo>
                    <a:pt x="210" y="121"/>
                  </a:lnTo>
                  <a:lnTo>
                    <a:pt x="197" y="121"/>
                  </a:lnTo>
                  <a:lnTo>
                    <a:pt x="183" y="121"/>
                  </a:lnTo>
                  <a:lnTo>
                    <a:pt x="171" y="121"/>
                  </a:lnTo>
                  <a:lnTo>
                    <a:pt x="158" y="121"/>
                  </a:lnTo>
                  <a:lnTo>
                    <a:pt x="144" y="121"/>
                  </a:lnTo>
                  <a:lnTo>
                    <a:pt x="131" y="121"/>
                  </a:lnTo>
                  <a:lnTo>
                    <a:pt x="119" y="121"/>
                  </a:lnTo>
                  <a:lnTo>
                    <a:pt x="105" y="121"/>
                  </a:lnTo>
                  <a:lnTo>
                    <a:pt x="92" y="121"/>
                  </a:lnTo>
                  <a:lnTo>
                    <a:pt x="80" y="121"/>
                  </a:lnTo>
                  <a:lnTo>
                    <a:pt x="66" y="121"/>
                  </a:lnTo>
                  <a:lnTo>
                    <a:pt x="53" y="121"/>
                  </a:lnTo>
                  <a:lnTo>
                    <a:pt x="39" y="121"/>
                  </a:lnTo>
                  <a:lnTo>
                    <a:pt x="27" y="121"/>
                  </a:lnTo>
                  <a:lnTo>
                    <a:pt x="13" y="121"/>
                  </a:lnTo>
                  <a:lnTo>
                    <a:pt x="0" y="121"/>
                  </a:lnTo>
                  <a:lnTo>
                    <a:pt x="0" y="91"/>
                  </a:lnTo>
                  <a:lnTo>
                    <a:pt x="0" y="61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4314826" y="6018213"/>
              <a:ext cx="152400" cy="936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25" y="0"/>
                </a:cxn>
                <a:cxn ang="0">
                  <a:pos x="36" y="0"/>
                </a:cxn>
                <a:cxn ang="0">
                  <a:pos x="48" y="0"/>
                </a:cxn>
                <a:cxn ang="0">
                  <a:pos x="60" y="0"/>
                </a:cxn>
                <a:cxn ang="0">
                  <a:pos x="72" y="0"/>
                </a:cxn>
                <a:cxn ang="0">
                  <a:pos x="84" y="0"/>
                </a:cxn>
                <a:cxn ang="0">
                  <a:pos x="96" y="0"/>
                </a:cxn>
                <a:cxn ang="0">
                  <a:pos x="109" y="0"/>
                </a:cxn>
                <a:cxn ang="0">
                  <a:pos x="120" y="0"/>
                </a:cxn>
                <a:cxn ang="0">
                  <a:pos x="133" y="0"/>
                </a:cxn>
                <a:cxn ang="0">
                  <a:pos x="144" y="0"/>
                </a:cxn>
                <a:cxn ang="0">
                  <a:pos x="157" y="0"/>
                </a:cxn>
                <a:cxn ang="0">
                  <a:pos x="169" y="0"/>
                </a:cxn>
                <a:cxn ang="0">
                  <a:pos x="181" y="0"/>
                </a:cxn>
                <a:cxn ang="0">
                  <a:pos x="193" y="0"/>
                </a:cxn>
                <a:cxn ang="0">
                  <a:pos x="193" y="30"/>
                </a:cxn>
                <a:cxn ang="0">
                  <a:pos x="193" y="59"/>
                </a:cxn>
                <a:cxn ang="0">
                  <a:pos x="193" y="89"/>
                </a:cxn>
                <a:cxn ang="0">
                  <a:pos x="193" y="119"/>
                </a:cxn>
                <a:cxn ang="0">
                  <a:pos x="181" y="119"/>
                </a:cxn>
                <a:cxn ang="0">
                  <a:pos x="169" y="119"/>
                </a:cxn>
                <a:cxn ang="0">
                  <a:pos x="157" y="119"/>
                </a:cxn>
                <a:cxn ang="0">
                  <a:pos x="144" y="119"/>
                </a:cxn>
                <a:cxn ang="0">
                  <a:pos x="133" y="119"/>
                </a:cxn>
                <a:cxn ang="0">
                  <a:pos x="120" y="119"/>
                </a:cxn>
                <a:cxn ang="0">
                  <a:pos x="109" y="119"/>
                </a:cxn>
                <a:cxn ang="0">
                  <a:pos x="96" y="119"/>
                </a:cxn>
                <a:cxn ang="0">
                  <a:pos x="84" y="119"/>
                </a:cxn>
                <a:cxn ang="0">
                  <a:pos x="72" y="119"/>
                </a:cxn>
                <a:cxn ang="0">
                  <a:pos x="60" y="119"/>
                </a:cxn>
                <a:cxn ang="0">
                  <a:pos x="48" y="119"/>
                </a:cxn>
                <a:cxn ang="0">
                  <a:pos x="36" y="119"/>
                </a:cxn>
                <a:cxn ang="0">
                  <a:pos x="25" y="119"/>
                </a:cxn>
                <a:cxn ang="0">
                  <a:pos x="12" y="119"/>
                </a:cxn>
                <a:cxn ang="0">
                  <a:pos x="0" y="119"/>
                </a:cxn>
                <a:cxn ang="0">
                  <a:pos x="0" y="89"/>
                </a:cxn>
                <a:cxn ang="0">
                  <a:pos x="0" y="59"/>
                </a:cxn>
                <a:cxn ang="0">
                  <a:pos x="0" y="30"/>
                </a:cxn>
                <a:cxn ang="0">
                  <a:pos x="0" y="0"/>
                </a:cxn>
              </a:cxnLst>
              <a:rect l="0" t="0" r="r" b="b"/>
              <a:pathLst>
                <a:path w="193" h="119">
                  <a:moveTo>
                    <a:pt x="0" y="0"/>
                  </a:moveTo>
                  <a:lnTo>
                    <a:pt x="12" y="0"/>
                  </a:lnTo>
                  <a:lnTo>
                    <a:pt x="25" y="0"/>
                  </a:lnTo>
                  <a:lnTo>
                    <a:pt x="36" y="0"/>
                  </a:lnTo>
                  <a:lnTo>
                    <a:pt x="48" y="0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84" y="0"/>
                  </a:lnTo>
                  <a:lnTo>
                    <a:pt x="96" y="0"/>
                  </a:lnTo>
                  <a:lnTo>
                    <a:pt x="109" y="0"/>
                  </a:lnTo>
                  <a:lnTo>
                    <a:pt x="120" y="0"/>
                  </a:lnTo>
                  <a:lnTo>
                    <a:pt x="133" y="0"/>
                  </a:lnTo>
                  <a:lnTo>
                    <a:pt x="144" y="0"/>
                  </a:lnTo>
                  <a:lnTo>
                    <a:pt x="157" y="0"/>
                  </a:lnTo>
                  <a:lnTo>
                    <a:pt x="169" y="0"/>
                  </a:lnTo>
                  <a:lnTo>
                    <a:pt x="181" y="0"/>
                  </a:lnTo>
                  <a:lnTo>
                    <a:pt x="193" y="0"/>
                  </a:lnTo>
                  <a:lnTo>
                    <a:pt x="193" y="30"/>
                  </a:lnTo>
                  <a:lnTo>
                    <a:pt x="193" y="59"/>
                  </a:lnTo>
                  <a:lnTo>
                    <a:pt x="193" y="89"/>
                  </a:lnTo>
                  <a:lnTo>
                    <a:pt x="193" y="119"/>
                  </a:lnTo>
                  <a:lnTo>
                    <a:pt x="181" y="119"/>
                  </a:lnTo>
                  <a:lnTo>
                    <a:pt x="169" y="119"/>
                  </a:lnTo>
                  <a:lnTo>
                    <a:pt x="157" y="119"/>
                  </a:lnTo>
                  <a:lnTo>
                    <a:pt x="144" y="119"/>
                  </a:lnTo>
                  <a:lnTo>
                    <a:pt x="133" y="119"/>
                  </a:lnTo>
                  <a:lnTo>
                    <a:pt x="120" y="119"/>
                  </a:lnTo>
                  <a:lnTo>
                    <a:pt x="109" y="119"/>
                  </a:lnTo>
                  <a:lnTo>
                    <a:pt x="96" y="119"/>
                  </a:lnTo>
                  <a:lnTo>
                    <a:pt x="84" y="119"/>
                  </a:lnTo>
                  <a:lnTo>
                    <a:pt x="72" y="119"/>
                  </a:lnTo>
                  <a:lnTo>
                    <a:pt x="60" y="119"/>
                  </a:lnTo>
                  <a:lnTo>
                    <a:pt x="48" y="119"/>
                  </a:lnTo>
                  <a:lnTo>
                    <a:pt x="36" y="119"/>
                  </a:lnTo>
                  <a:lnTo>
                    <a:pt x="25" y="119"/>
                  </a:lnTo>
                  <a:lnTo>
                    <a:pt x="12" y="119"/>
                  </a:lnTo>
                  <a:lnTo>
                    <a:pt x="0" y="119"/>
                  </a:lnTo>
                  <a:lnTo>
                    <a:pt x="0" y="89"/>
                  </a:lnTo>
                  <a:lnTo>
                    <a:pt x="0" y="59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8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4321176" y="6018213"/>
              <a:ext cx="138113" cy="920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0"/>
                </a:cxn>
                <a:cxn ang="0">
                  <a:pos x="44" y="0"/>
                </a:cxn>
                <a:cxn ang="0">
                  <a:pos x="66" y="0"/>
                </a:cxn>
                <a:cxn ang="0">
                  <a:pos x="88" y="0"/>
                </a:cxn>
                <a:cxn ang="0">
                  <a:pos x="110" y="0"/>
                </a:cxn>
                <a:cxn ang="0">
                  <a:pos x="132" y="0"/>
                </a:cxn>
                <a:cxn ang="0">
                  <a:pos x="154" y="0"/>
                </a:cxn>
                <a:cxn ang="0">
                  <a:pos x="175" y="0"/>
                </a:cxn>
                <a:cxn ang="0">
                  <a:pos x="175" y="29"/>
                </a:cxn>
                <a:cxn ang="0">
                  <a:pos x="175" y="58"/>
                </a:cxn>
                <a:cxn ang="0">
                  <a:pos x="175" y="87"/>
                </a:cxn>
                <a:cxn ang="0">
                  <a:pos x="175" y="115"/>
                </a:cxn>
                <a:cxn ang="0">
                  <a:pos x="154" y="115"/>
                </a:cxn>
                <a:cxn ang="0">
                  <a:pos x="132" y="115"/>
                </a:cxn>
                <a:cxn ang="0">
                  <a:pos x="110" y="115"/>
                </a:cxn>
                <a:cxn ang="0">
                  <a:pos x="88" y="115"/>
                </a:cxn>
                <a:cxn ang="0">
                  <a:pos x="66" y="115"/>
                </a:cxn>
                <a:cxn ang="0">
                  <a:pos x="44" y="115"/>
                </a:cxn>
                <a:cxn ang="0">
                  <a:pos x="22" y="115"/>
                </a:cxn>
                <a:cxn ang="0">
                  <a:pos x="0" y="115"/>
                </a:cxn>
                <a:cxn ang="0">
                  <a:pos x="0" y="87"/>
                </a:cxn>
                <a:cxn ang="0">
                  <a:pos x="0" y="58"/>
                </a:cxn>
                <a:cxn ang="0">
                  <a:pos x="0" y="29"/>
                </a:cxn>
                <a:cxn ang="0">
                  <a:pos x="0" y="0"/>
                </a:cxn>
              </a:cxnLst>
              <a:rect l="0" t="0" r="r" b="b"/>
              <a:pathLst>
                <a:path w="175" h="115">
                  <a:moveTo>
                    <a:pt x="0" y="0"/>
                  </a:moveTo>
                  <a:lnTo>
                    <a:pt x="22" y="0"/>
                  </a:lnTo>
                  <a:lnTo>
                    <a:pt x="44" y="0"/>
                  </a:lnTo>
                  <a:lnTo>
                    <a:pt x="66" y="0"/>
                  </a:lnTo>
                  <a:lnTo>
                    <a:pt x="88" y="0"/>
                  </a:lnTo>
                  <a:lnTo>
                    <a:pt x="110" y="0"/>
                  </a:lnTo>
                  <a:lnTo>
                    <a:pt x="132" y="0"/>
                  </a:lnTo>
                  <a:lnTo>
                    <a:pt x="154" y="0"/>
                  </a:lnTo>
                  <a:lnTo>
                    <a:pt x="175" y="0"/>
                  </a:lnTo>
                  <a:lnTo>
                    <a:pt x="175" y="29"/>
                  </a:lnTo>
                  <a:lnTo>
                    <a:pt x="175" y="58"/>
                  </a:lnTo>
                  <a:lnTo>
                    <a:pt x="175" y="87"/>
                  </a:lnTo>
                  <a:lnTo>
                    <a:pt x="175" y="115"/>
                  </a:lnTo>
                  <a:lnTo>
                    <a:pt x="154" y="115"/>
                  </a:lnTo>
                  <a:lnTo>
                    <a:pt x="132" y="115"/>
                  </a:lnTo>
                  <a:lnTo>
                    <a:pt x="110" y="115"/>
                  </a:lnTo>
                  <a:lnTo>
                    <a:pt x="88" y="115"/>
                  </a:lnTo>
                  <a:lnTo>
                    <a:pt x="66" y="115"/>
                  </a:lnTo>
                  <a:lnTo>
                    <a:pt x="44" y="115"/>
                  </a:lnTo>
                  <a:lnTo>
                    <a:pt x="22" y="115"/>
                  </a:lnTo>
                  <a:lnTo>
                    <a:pt x="0" y="115"/>
                  </a:lnTo>
                  <a:lnTo>
                    <a:pt x="0" y="87"/>
                  </a:lnTo>
                  <a:lnTo>
                    <a:pt x="0" y="58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3A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4327526" y="6018213"/>
              <a:ext cx="125413" cy="88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0"/>
                </a:cxn>
                <a:cxn ang="0">
                  <a:pos x="39" y="0"/>
                </a:cxn>
                <a:cxn ang="0">
                  <a:pos x="58" y="0"/>
                </a:cxn>
                <a:cxn ang="0">
                  <a:pos x="78" y="0"/>
                </a:cxn>
                <a:cxn ang="0">
                  <a:pos x="98" y="0"/>
                </a:cxn>
                <a:cxn ang="0">
                  <a:pos x="117" y="0"/>
                </a:cxn>
                <a:cxn ang="0">
                  <a:pos x="137" y="0"/>
                </a:cxn>
                <a:cxn ang="0">
                  <a:pos x="156" y="0"/>
                </a:cxn>
                <a:cxn ang="0">
                  <a:pos x="156" y="28"/>
                </a:cxn>
                <a:cxn ang="0">
                  <a:pos x="156" y="56"/>
                </a:cxn>
                <a:cxn ang="0">
                  <a:pos x="156" y="84"/>
                </a:cxn>
                <a:cxn ang="0">
                  <a:pos x="156" y="112"/>
                </a:cxn>
                <a:cxn ang="0">
                  <a:pos x="137" y="112"/>
                </a:cxn>
                <a:cxn ang="0">
                  <a:pos x="117" y="112"/>
                </a:cxn>
                <a:cxn ang="0">
                  <a:pos x="98" y="112"/>
                </a:cxn>
                <a:cxn ang="0">
                  <a:pos x="78" y="112"/>
                </a:cxn>
                <a:cxn ang="0">
                  <a:pos x="58" y="112"/>
                </a:cxn>
                <a:cxn ang="0">
                  <a:pos x="39" y="112"/>
                </a:cxn>
                <a:cxn ang="0">
                  <a:pos x="19" y="112"/>
                </a:cxn>
                <a:cxn ang="0">
                  <a:pos x="0" y="112"/>
                </a:cxn>
                <a:cxn ang="0">
                  <a:pos x="0" y="84"/>
                </a:cxn>
                <a:cxn ang="0">
                  <a:pos x="0" y="56"/>
                </a:cxn>
                <a:cxn ang="0">
                  <a:pos x="0" y="28"/>
                </a:cxn>
                <a:cxn ang="0">
                  <a:pos x="0" y="0"/>
                </a:cxn>
              </a:cxnLst>
              <a:rect l="0" t="0" r="r" b="b"/>
              <a:pathLst>
                <a:path w="156" h="112">
                  <a:moveTo>
                    <a:pt x="0" y="0"/>
                  </a:moveTo>
                  <a:lnTo>
                    <a:pt x="19" y="0"/>
                  </a:lnTo>
                  <a:lnTo>
                    <a:pt x="39" y="0"/>
                  </a:lnTo>
                  <a:lnTo>
                    <a:pt x="58" y="0"/>
                  </a:lnTo>
                  <a:lnTo>
                    <a:pt x="78" y="0"/>
                  </a:lnTo>
                  <a:lnTo>
                    <a:pt x="98" y="0"/>
                  </a:lnTo>
                  <a:lnTo>
                    <a:pt x="117" y="0"/>
                  </a:lnTo>
                  <a:lnTo>
                    <a:pt x="137" y="0"/>
                  </a:lnTo>
                  <a:lnTo>
                    <a:pt x="156" y="0"/>
                  </a:lnTo>
                  <a:lnTo>
                    <a:pt x="156" y="28"/>
                  </a:lnTo>
                  <a:lnTo>
                    <a:pt x="156" y="56"/>
                  </a:lnTo>
                  <a:lnTo>
                    <a:pt x="156" y="84"/>
                  </a:lnTo>
                  <a:lnTo>
                    <a:pt x="156" y="112"/>
                  </a:lnTo>
                  <a:lnTo>
                    <a:pt x="137" y="112"/>
                  </a:lnTo>
                  <a:lnTo>
                    <a:pt x="117" y="112"/>
                  </a:lnTo>
                  <a:lnTo>
                    <a:pt x="98" y="112"/>
                  </a:lnTo>
                  <a:lnTo>
                    <a:pt x="78" y="112"/>
                  </a:lnTo>
                  <a:lnTo>
                    <a:pt x="58" y="112"/>
                  </a:lnTo>
                  <a:lnTo>
                    <a:pt x="39" y="112"/>
                  </a:lnTo>
                  <a:lnTo>
                    <a:pt x="19" y="112"/>
                  </a:lnTo>
                  <a:lnTo>
                    <a:pt x="0" y="112"/>
                  </a:lnTo>
                  <a:lnTo>
                    <a:pt x="0" y="84"/>
                  </a:lnTo>
                  <a:lnTo>
                    <a:pt x="0" y="56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A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4335463" y="6018213"/>
              <a:ext cx="111125" cy="85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0"/>
                </a:cxn>
                <a:cxn ang="0">
                  <a:pos x="34" y="0"/>
                </a:cxn>
                <a:cxn ang="0">
                  <a:pos x="52" y="0"/>
                </a:cxn>
                <a:cxn ang="0">
                  <a:pos x="70" y="0"/>
                </a:cxn>
                <a:cxn ang="0">
                  <a:pos x="87" y="0"/>
                </a:cxn>
                <a:cxn ang="0">
                  <a:pos x="105" y="0"/>
                </a:cxn>
                <a:cxn ang="0">
                  <a:pos x="122" y="0"/>
                </a:cxn>
                <a:cxn ang="0">
                  <a:pos x="139" y="0"/>
                </a:cxn>
                <a:cxn ang="0">
                  <a:pos x="139" y="27"/>
                </a:cxn>
                <a:cxn ang="0">
                  <a:pos x="139" y="54"/>
                </a:cxn>
                <a:cxn ang="0">
                  <a:pos x="139" y="82"/>
                </a:cxn>
                <a:cxn ang="0">
                  <a:pos x="139" y="109"/>
                </a:cxn>
                <a:cxn ang="0">
                  <a:pos x="122" y="109"/>
                </a:cxn>
                <a:cxn ang="0">
                  <a:pos x="105" y="109"/>
                </a:cxn>
                <a:cxn ang="0">
                  <a:pos x="87" y="109"/>
                </a:cxn>
                <a:cxn ang="0">
                  <a:pos x="70" y="109"/>
                </a:cxn>
                <a:cxn ang="0">
                  <a:pos x="52" y="109"/>
                </a:cxn>
                <a:cxn ang="0">
                  <a:pos x="34" y="109"/>
                </a:cxn>
                <a:cxn ang="0">
                  <a:pos x="17" y="109"/>
                </a:cxn>
                <a:cxn ang="0">
                  <a:pos x="0" y="109"/>
                </a:cxn>
                <a:cxn ang="0">
                  <a:pos x="0" y="82"/>
                </a:cxn>
                <a:cxn ang="0">
                  <a:pos x="0" y="54"/>
                </a:cxn>
                <a:cxn ang="0">
                  <a:pos x="0" y="27"/>
                </a:cxn>
                <a:cxn ang="0">
                  <a:pos x="0" y="0"/>
                </a:cxn>
              </a:cxnLst>
              <a:rect l="0" t="0" r="r" b="b"/>
              <a:pathLst>
                <a:path w="139" h="109">
                  <a:moveTo>
                    <a:pt x="0" y="0"/>
                  </a:moveTo>
                  <a:lnTo>
                    <a:pt x="17" y="0"/>
                  </a:lnTo>
                  <a:lnTo>
                    <a:pt x="34" y="0"/>
                  </a:lnTo>
                  <a:lnTo>
                    <a:pt x="52" y="0"/>
                  </a:lnTo>
                  <a:lnTo>
                    <a:pt x="70" y="0"/>
                  </a:lnTo>
                  <a:lnTo>
                    <a:pt x="87" y="0"/>
                  </a:lnTo>
                  <a:lnTo>
                    <a:pt x="105" y="0"/>
                  </a:lnTo>
                  <a:lnTo>
                    <a:pt x="122" y="0"/>
                  </a:lnTo>
                  <a:lnTo>
                    <a:pt x="139" y="0"/>
                  </a:lnTo>
                  <a:lnTo>
                    <a:pt x="139" y="27"/>
                  </a:lnTo>
                  <a:lnTo>
                    <a:pt x="139" y="54"/>
                  </a:lnTo>
                  <a:lnTo>
                    <a:pt x="139" y="82"/>
                  </a:lnTo>
                  <a:lnTo>
                    <a:pt x="139" y="109"/>
                  </a:lnTo>
                  <a:lnTo>
                    <a:pt x="122" y="109"/>
                  </a:lnTo>
                  <a:lnTo>
                    <a:pt x="105" y="109"/>
                  </a:lnTo>
                  <a:lnTo>
                    <a:pt x="87" y="109"/>
                  </a:lnTo>
                  <a:lnTo>
                    <a:pt x="70" y="109"/>
                  </a:lnTo>
                  <a:lnTo>
                    <a:pt x="52" y="109"/>
                  </a:lnTo>
                  <a:lnTo>
                    <a:pt x="34" y="109"/>
                  </a:lnTo>
                  <a:lnTo>
                    <a:pt x="17" y="109"/>
                  </a:lnTo>
                  <a:lnTo>
                    <a:pt x="0" y="109"/>
                  </a:lnTo>
                  <a:lnTo>
                    <a:pt x="0" y="82"/>
                  </a:lnTo>
                  <a:lnTo>
                    <a:pt x="0" y="54"/>
                  </a:lnTo>
                  <a:lnTo>
                    <a:pt x="0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53D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4341813" y="6018213"/>
              <a:ext cx="96838" cy="841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31" y="0"/>
                </a:cxn>
                <a:cxn ang="0">
                  <a:pos x="46" y="0"/>
                </a:cxn>
                <a:cxn ang="0">
                  <a:pos x="61" y="0"/>
                </a:cxn>
                <a:cxn ang="0">
                  <a:pos x="77" y="0"/>
                </a:cxn>
                <a:cxn ang="0">
                  <a:pos x="92" y="0"/>
                </a:cxn>
                <a:cxn ang="0">
                  <a:pos x="107" y="0"/>
                </a:cxn>
                <a:cxn ang="0">
                  <a:pos x="122" y="0"/>
                </a:cxn>
                <a:cxn ang="0">
                  <a:pos x="122" y="27"/>
                </a:cxn>
                <a:cxn ang="0">
                  <a:pos x="122" y="53"/>
                </a:cxn>
                <a:cxn ang="0">
                  <a:pos x="122" y="79"/>
                </a:cxn>
                <a:cxn ang="0">
                  <a:pos x="122" y="105"/>
                </a:cxn>
                <a:cxn ang="0">
                  <a:pos x="107" y="105"/>
                </a:cxn>
                <a:cxn ang="0">
                  <a:pos x="92" y="105"/>
                </a:cxn>
                <a:cxn ang="0">
                  <a:pos x="77" y="105"/>
                </a:cxn>
                <a:cxn ang="0">
                  <a:pos x="61" y="105"/>
                </a:cxn>
                <a:cxn ang="0">
                  <a:pos x="46" y="105"/>
                </a:cxn>
                <a:cxn ang="0">
                  <a:pos x="31" y="105"/>
                </a:cxn>
                <a:cxn ang="0">
                  <a:pos x="15" y="105"/>
                </a:cxn>
                <a:cxn ang="0">
                  <a:pos x="0" y="105"/>
                </a:cxn>
                <a:cxn ang="0">
                  <a:pos x="0" y="79"/>
                </a:cxn>
                <a:cxn ang="0">
                  <a:pos x="0" y="53"/>
                </a:cxn>
                <a:cxn ang="0">
                  <a:pos x="0" y="27"/>
                </a:cxn>
                <a:cxn ang="0">
                  <a:pos x="0" y="0"/>
                </a:cxn>
              </a:cxnLst>
              <a:rect l="0" t="0" r="r" b="b"/>
              <a:pathLst>
                <a:path w="122" h="105">
                  <a:moveTo>
                    <a:pt x="0" y="0"/>
                  </a:moveTo>
                  <a:lnTo>
                    <a:pt x="15" y="0"/>
                  </a:lnTo>
                  <a:lnTo>
                    <a:pt x="31" y="0"/>
                  </a:lnTo>
                  <a:lnTo>
                    <a:pt x="46" y="0"/>
                  </a:lnTo>
                  <a:lnTo>
                    <a:pt x="61" y="0"/>
                  </a:lnTo>
                  <a:lnTo>
                    <a:pt x="77" y="0"/>
                  </a:lnTo>
                  <a:lnTo>
                    <a:pt x="92" y="0"/>
                  </a:lnTo>
                  <a:lnTo>
                    <a:pt x="107" y="0"/>
                  </a:lnTo>
                  <a:lnTo>
                    <a:pt x="122" y="0"/>
                  </a:lnTo>
                  <a:lnTo>
                    <a:pt x="122" y="27"/>
                  </a:lnTo>
                  <a:lnTo>
                    <a:pt x="122" y="53"/>
                  </a:lnTo>
                  <a:lnTo>
                    <a:pt x="122" y="79"/>
                  </a:lnTo>
                  <a:lnTo>
                    <a:pt x="122" y="105"/>
                  </a:lnTo>
                  <a:lnTo>
                    <a:pt x="107" y="105"/>
                  </a:lnTo>
                  <a:lnTo>
                    <a:pt x="92" y="105"/>
                  </a:lnTo>
                  <a:lnTo>
                    <a:pt x="77" y="105"/>
                  </a:lnTo>
                  <a:lnTo>
                    <a:pt x="61" y="105"/>
                  </a:lnTo>
                  <a:lnTo>
                    <a:pt x="46" y="105"/>
                  </a:lnTo>
                  <a:lnTo>
                    <a:pt x="31" y="105"/>
                  </a:lnTo>
                  <a:lnTo>
                    <a:pt x="15" y="105"/>
                  </a:lnTo>
                  <a:lnTo>
                    <a:pt x="0" y="105"/>
                  </a:lnTo>
                  <a:lnTo>
                    <a:pt x="0" y="79"/>
                  </a:lnTo>
                  <a:lnTo>
                    <a:pt x="0" y="53"/>
                  </a:lnTo>
                  <a:lnTo>
                    <a:pt x="0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3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4349751" y="6018213"/>
              <a:ext cx="82550" cy="809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" y="0"/>
                </a:cxn>
                <a:cxn ang="0">
                  <a:pos x="27" y="0"/>
                </a:cxn>
                <a:cxn ang="0">
                  <a:pos x="39" y="0"/>
                </a:cxn>
                <a:cxn ang="0">
                  <a:pos x="53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0"/>
                </a:cxn>
                <a:cxn ang="0">
                  <a:pos x="105" y="0"/>
                </a:cxn>
                <a:cxn ang="0">
                  <a:pos x="105" y="26"/>
                </a:cxn>
                <a:cxn ang="0">
                  <a:pos x="105" y="51"/>
                </a:cxn>
                <a:cxn ang="0">
                  <a:pos x="105" y="76"/>
                </a:cxn>
                <a:cxn ang="0">
                  <a:pos x="105" y="102"/>
                </a:cxn>
                <a:cxn ang="0">
                  <a:pos x="92" y="102"/>
                </a:cxn>
                <a:cxn ang="0">
                  <a:pos x="78" y="102"/>
                </a:cxn>
                <a:cxn ang="0">
                  <a:pos x="66" y="102"/>
                </a:cxn>
                <a:cxn ang="0">
                  <a:pos x="53" y="102"/>
                </a:cxn>
                <a:cxn ang="0">
                  <a:pos x="39" y="102"/>
                </a:cxn>
                <a:cxn ang="0">
                  <a:pos x="27" y="102"/>
                </a:cxn>
                <a:cxn ang="0">
                  <a:pos x="13" y="102"/>
                </a:cxn>
                <a:cxn ang="0">
                  <a:pos x="0" y="102"/>
                </a:cxn>
                <a:cxn ang="0">
                  <a:pos x="0" y="76"/>
                </a:cxn>
                <a:cxn ang="0">
                  <a:pos x="0" y="51"/>
                </a:cxn>
                <a:cxn ang="0">
                  <a:pos x="0" y="26"/>
                </a:cxn>
                <a:cxn ang="0">
                  <a:pos x="0" y="0"/>
                </a:cxn>
              </a:cxnLst>
              <a:rect l="0" t="0" r="r" b="b"/>
              <a:pathLst>
                <a:path w="105" h="102">
                  <a:moveTo>
                    <a:pt x="0" y="0"/>
                  </a:moveTo>
                  <a:lnTo>
                    <a:pt x="13" y="0"/>
                  </a:lnTo>
                  <a:lnTo>
                    <a:pt x="27" y="0"/>
                  </a:lnTo>
                  <a:lnTo>
                    <a:pt x="39" y="0"/>
                  </a:lnTo>
                  <a:lnTo>
                    <a:pt x="53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0"/>
                  </a:lnTo>
                  <a:lnTo>
                    <a:pt x="105" y="0"/>
                  </a:lnTo>
                  <a:lnTo>
                    <a:pt x="105" y="26"/>
                  </a:lnTo>
                  <a:lnTo>
                    <a:pt x="105" y="51"/>
                  </a:lnTo>
                  <a:lnTo>
                    <a:pt x="105" y="76"/>
                  </a:lnTo>
                  <a:lnTo>
                    <a:pt x="105" y="102"/>
                  </a:lnTo>
                  <a:lnTo>
                    <a:pt x="92" y="102"/>
                  </a:lnTo>
                  <a:lnTo>
                    <a:pt x="78" y="102"/>
                  </a:lnTo>
                  <a:lnTo>
                    <a:pt x="66" y="102"/>
                  </a:lnTo>
                  <a:lnTo>
                    <a:pt x="53" y="102"/>
                  </a:lnTo>
                  <a:lnTo>
                    <a:pt x="39" y="102"/>
                  </a:lnTo>
                  <a:lnTo>
                    <a:pt x="27" y="102"/>
                  </a:lnTo>
                  <a:lnTo>
                    <a:pt x="13" y="102"/>
                  </a:lnTo>
                  <a:lnTo>
                    <a:pt x="0" y="102"/>
                  </a:lnTo>
                  <a:lnTo>
                    <a:pt x="0" y="76"/>
                  </a:lnTo>
                  <a:lnTo>
                    <a:pt x="0" y="51"/>
                  </a:lnTo>
                  <a:lnTo>
                    <a:pt x="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3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4356101" y="6018213"/>
              <a:ext cx="68263" cy="777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0"/>
                </a:cxn>
                <a:cxn ang="0">
                  <a:pos x="22" y="0"/>
                </a:cxn>
                <a:cxn ang="0">
                  <a:pos x="33" y="0"/>
                </a:cxn>
                <a:cxn ang="0">
                  <a:pos x="44" y="0"/>
                </a:cxn>
                <a:cxn ang="0">
                  <a:pos x="54" y="0"/>
                </a:cxn>
                <a:cxn ang="0">
                  <a:pos x="65" y="0"/>
                </a:cxn>
                <a:cxn ang="0">
                  <a:pos x="76" y="0"/>
                </a:cxn>
                <a:cxn ang="0">
                  <a:pos x="87" y="0"/>
                </a:cxn>
                <a:cxn ang="0">
                  <a:pos x="87" y="26"/>
                </a:cxn>
                <a:cxn ang="0">
                  <a:pos x="87" y="50"/>
                </a:cxn>
                <a:cxn ang="0">
                  <a:pos x="87" y="74"/>
                </a:cxn>
                <a:cxn ang="0">
                  <a:pos x="87" y="98"/>
                </a:cxn>
                <a:cxn ang="0">
                  <a:pos x="76" y="98"/>
                </a:cxn>
                <a:cxn ang="0">
                  <a:pos x="65" y="98"/>
                </a:cxn>
                <a:cxn ang="0">
                  <a:pos x="54" y="98"/>
                </a:cxn>
                <a:cxn ang="0">
                  <a:pos x="44" y="98"/>
                </a:cxn>
                <a:cxn ang="0">
                  <a:pos x="33" y="98"/>
                </a:cxn>
                <a:cxn ang="0">
                  <a:pos x="22" y="98"/>
                </a:cxn>
                <a:cxn ang="0">
                  <a:pos x="11" y="98"/>
                </a:cxn>
                <a:cxn ang="0">
                  <a:pos x="0" y="98"/>
                </a:cxn>
                <a:cxn ang="0">
                  <a:pos x="0" y="74"/>
                </a:cxn>
                <a:cxn ang="0">
                  <a:pos x="0" y="50"/>
                </a:cxn>
                <a:cxn ang="0">
                  <a:pos x="0" y="26"/>
                </a:cxn>
                <a:cxn ang="0">
                  <a:pos x="0" y="0"/>
                </a:cxn>
              </a:cxnLst>
              <a:rect l="0" t="0" r="r" b="b"/>
              <a:pathLst>
                <a:path w="87" h="98">
                  <a:moveTo>
                    <a:pt x="0" y="0"/>
                  </a:moveTo>
                  <a:lnTo>
                    <a:pt x="11" y="0"/>
                  </a:lnTo>
                  <a:lnTo>
                    <a:pt x="22" y="0"/>
                  </a:lnTo>
                  <a:lnTo>
                    <a:pt x="33" y="0"/>
                  </a:lnTo>
                  <a:lnTo>
                    <a:pt x="44" y="0"/>
                  </a:lnTo>
                  <a:lnTo>
                    <a:pt x="54" y="0"/>
                  </a:lnTo>
                  <a:lnTo>
                    <a:pt x="65" y="0"/>
                  </a:lnTo>
                  <a:lnTo>
                    <a:pt x="76" y="0"/>
                  </a:lnTo>
                  <a:lnTo>
                    <a:pt x="87" y="0"/>
                  </a:lnTo>
                  <a:lnTo>
                    <a:pt x="87" y="26"/>
                  </a:lnTo>
                  <a:lnTo>
                    <a:pt x="87" y="50"/>
                  </a:lnTo>
                  <a:lnTo>
                    <a:pt x="87" y="74"/>
                  </a:lnTo>
                  <a:lnTo>
                    <a:pt x="87" y="98"/>
                  </a:lnTo>
                  <a:lnTo>
                    <a:pt x="76" y="98"/>
                  </a:lnTo>
                  <a:lnTo>
                    <a:pt x="65" y="98"/>
                  </a:lnTo>
                  <a:lnTo>
                    <a:pt x="54" y="98"/>
                  </a:lnTo>
                  <a:lnTo>
                    <a:pt x="44" y="98"/>
                  </a:lnTo>
                  <a:lnTo>
                    <a:pt x="33" y="98"/>
                  </a:lnTo>
                  <a:lnTo>
                    <a:pt x="22" y="98"/>
                  </a:lnTo>
                  <a:lnTo>
                    <a:pt x="11" y="98"/>
                  </a:lnTo>
                  <a:lnTo>
                    <a:pt x="0" y="98"/>
                  </a:lnTo>
                  <a:lnTo>
                    <a:pt x="0" y="74"/>
                  </a:lnTo>
                  <a:lnTo>
                    <a:pt x="0" y="50"/>
                  </a:lnTo>
                  <a:lnTo>
                    <a:pt x="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4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4362451" y="6018213"/>
              <a:ext cx="55563" cy="76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0"/>
                </a:cxn>
                <a:cxn ang="0">
                  <a:pos x="18" y="0"/>
                </a:cxn>
                <a:cxn ang="0">
                  <a:pos x="27" y="0"/>
                </a:cxn>
                <a:cxn ang="0">
                  <a:pos x="36" y="0"/>
                </a:cxn>
                <a:cxn ang="0">
                  <a:pos x="44" y="0"/>
                </a:cxn>
                <a:cxn ang="0">
                  <a:pos x="53" y="0"/>
                </a:cxn>
                <a:cxn ang="0">
                  <a:pos x="61" y="0"/>
                </a:cxn>
                <a:cxn ang="0">
                  <a:pos x="71" y="0"/>
                </a:cxn>
                <a:cxn ang="0">
                  <a:pos x="71" y="24"/>
                </a:cxn>
                <a:cxn ang="0">
                  <a:pos x="71" y="48"/>
                </a:cxn>
                <a:cxn ang="0">
                  <a:pos x="71" y="72"/>
                </a:cxn>
                <a:cxn ang="0">
                  <a:pos x="71" y="96"/>
                </a:cxn>
                <a:cxn ang="0">
                  <a:pos x="61" y="96"/>
                </a:cxn>
                <a:cxn ang="0">
                  <a:pos x="53" y="96"/>
                </a:cxn>
                <a:cxn ang="0">
                  <a:pos x="44" y="96"/>
                </a:cxn>
                <a:cxn ang="0">
                  <a:pos x="36" y="96"/>
                </a:cxn>
                <a:cxn ang="0">
                  <a:pos x="27" y="96"/>
                </a:cxn>
                <a:cxn ang="0">
                  <a:pos x="18" y="96"/>
                </a:cxn>
                <a:cxn ang="0">
                  <a:pos x="10" y="96"/>
                </a:cxn>
                <a:cxn ang="0">
                  <a:pos x="0" y="96"/>
                </a:cxn>
                <a:cxn ang="0">
                  <a:pos x="0" y="72"/>
                </a:cxn>
                <a:cxn ang="0">
                  <a:pos x="0" y="48"/>
                </a:cxn>
                <a:cxn ang="0">
                  <a:pos x="0" y="24"/>
                </a:cxn>
                <a:cxn ang="0">
                  <a:pos x="0" y="0"/>
                </a:cxn>
              </a:cxnLst>
              <a:rect l="0" t="0" r="r" b="b"/>
              <a:pathLst>
                <a:path w="71" h="96">
                  <a:moveTo>
                    <a:pt x="0" y="0"/>
                  </a:moveTo>
                  <a:lnTo>
                    <a:pt x="10" y="0"/>
                  </a:lnTo>
                  <a:lnTo>
                    <a:pt x="18" y="0"/>
                  </a:lnTo>
                  <a:lnTo>
                    <a:pt x="27" y="0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53" y="0"/>
                  </a:lnTo>
                  <a:lnTo>
                    <a:pt x="61" y="0"/>
                  </a:lnTo>
                  <a:lnTo>
                    <a:pt x="71" y="0"/>
                  </a:lnTo>
                  <a:lnTo>
                    <a:pt x="71" y="24"/>
                  </a:lnTo>
                  <a:lnTo>
                    <a:pt x="71" y="48"/>
                  </a:lnTo>
                  <a:lnTo>
                    <a:pt x="71" y="72"/>
                  </a:lnTo>
                  <a:lnTo>
                    <a:pt x="71" y="96"/>
                  </a:lnTo>
                  <a:lnTo>
                    <a:pt x="61" y="96"/>
                  </a:lnTo>
                  <a:lnTo>
                    <a:pt x="53" y="96"/>
                  </a:lnTo>
                  <a:lnTo>
                    <a:pt x="44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18" y="96"/>
                  </a:lnTo>
                  <a:lnTo>
                    <a:pt x="10" y="96"/>
                  </a:lnTo>
                  <a:lnTo>
                    <a:pt x="0" y="96"/>
                  </a:lnTo>
                  <a:lnTo>
                    <a:pt x="0" y="72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49" name="Rectangle 40"/>
            <p:cNvSpPr>
              <a:spLocks noChangeArrowheads="1"/>
            </p:cNvSpPr>
            <p:nvPr/>
          </p:nvSpPr>
          <p:spPr bwMode="auto">
            <a:xfrm>
              <a:off x="4370388" y="6018213"/>
              <a:ext cx="41275" cy="73025"/>
            </a:xfrm>
            <a:prstGeom prst="rect">
              <a:avLst/>
            </a:prstGeom>
            <a:solidFill>
              <a:srgbClr val="8C44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50" name="Rectangle 41"/>
            <p:cNvSpPr>
              <a:spLocks noChangeArrowheads="1"/>
            </p:cNvSpPr>
            <p:nvPr/>
          </p:nvSpPr>
          <p:spPr bwMode="auto">
            <a:xfrm>
              <a:off x="4103688" y="6143625"/>
              <a:ext cx="574675" cy="1016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51" name="Rectangle 42"/>
            <p:cNvSpPr>
              <a:spLocks noChangeArrowheads="1"/>
            </p:cNvSpPr>
            <p:nvPr/>
          </p:nvSpPr>
          <p:spPr bwMode="auto">
            <a:xfrm>
              <a:off x="4135438" y="6172200"/>
              <a:ext cx="512763" cy="936625"/>
            </a:xfrm>
            <a:prstGeom prst="rect">
              <a:avLst/>
            </a:prstGeom>
            <a:solidFill>
              <a:srgbClr val="8C44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4154488" y="6172200"/>
              <a:ext cx="474663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0"/>
                </a:cxn>
                <a:cxn ang="0">
                  <a:pos x="75" y="0"/>
                </a:cxn>
                <a:cxn ang="0">
                  <a:pos x="113" y="0"/>
                </a:cxn>
                <a:cxn ang="0">
                  <a:pos x="149" y="0"/>
                </a:cxn>
                <a:cxn ang="0">
                  <a:pos x="188" y="0"/>
                </a:cxn>
                <a:cxn ang="0">
                  <a:pos x="224" y="0"/>
                </a:cxn>
                <a:cxn ang="0">
                  <a:pos x="262" y="0"/>
                </a:cxn>
                <a:cxn ang="0">
                  <a:pos x="299" y="0"/>
                </a:cxn>
                <a:cxn ang="0">
                  <a:pos x="337" y="0"/>
                </a:cxn>
                <a:cxn ang="0">
                  <a:pos x="374" y="0"/>
                </a:cxn>
                <a:cxn ang="0">
                  <a:pos x="412" y="0"/>
                </a:cxn>
                <a:cxn ang="0">
                  <a:pos x="449" y="0"/>
                </a:cxn>
                <a:cxn ang="0">
                  <a:pos x="487" y="0"/>
                </a:cxn>
                <a:cxn ang="0">
                  <a:pos x="524" y="0"/>
                </a:cxn>
                <a:cxn ang="0">
                  <a:pos x="562" y="0"/>
                </a:cxn>
                <a:cxn ang="0">
                  <a:pos x="599" y="0"/>
                </a:cxn>
                <a:cxn ang="0">
                  <a:pos x="599" y="294"/>
                </a:cxn>
                <a:cxn ang="0">
                  <a:pos x="599" y="589"/>
                </a:cxn>
                <a:cxn ang="0">
                  <a:pos x="599" y="885"/>
                </a:cxn>
                <a:cxn ang="0">
                  <a:pos x="599" y="1179"/>
                </a:cxn>
                <a:cxn ang="0">
                  <a:pos x="562" y="1179"/>
                </a:cxn>
                <a:cxn ang="0">
                  <a:pos x="524" y="1179"/>
                </a:cxn>
                <a:cxn ang="0">
                  <a:pos x="487" y="1179"/>
                </a:cxn>
                <a:cxn ang="0">
                  <a:pos x="449" y="1179"/>
                </a:cxn>
                <a:cxn ang="0">
                  <a:pos x="412" y="1179"/>
                </a:cxn>
                <a:cxn ang="0">
                  <a:pos x="374" y="1179"/>
                </a:cxn>
                <a:cxn ang="0">
                  <a:pos x="337" y="1179"/>
                </a:cxn>
                <a:cxn ang="0">
                  <a:pos x="299" y="1179"/>
                </a:cxn>
                <a:cxn ang="0">
                  <a:pos x="262" y="1179"/>
                </a:cxn>
                <a:cxn ang="0">
                  <a:pos x="224" y="1179"/>
                </a:cxn>
                <a:cxn ang="0">
                  <a:pos x="188" y="1179"/>
                </a:cxn>
                <a:cxn ang="0">
                  <a:pos x="149" y="1179"/>
                </a:cxn>
                <a:cxn ang="0">
                  <a:pos x="113" y="1179"/>
                </a:cxn>
                <a:cxn ang="0">
                  <a:pos x="75" y="1179"/>
                </a:cxn>
                <a:cxn ang="0">
                  <a:pos x="38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599" h="1179">
                  <a:moveTo>
                    <a:pt x="0" y="0"/>
                  </a:moveTo>
                  <a:lnTo>
                    <a:pt x="38" y="0"/>
                  </a:lnTo>
                  <a:lnTo>
                    <a:pt x="75" y="0"/>
                  </a:lnTo>
                  <a:lnTo>
                    <a:pt x="113" y="0"/>
                  </a:lnTo>
                  <a:lnTo>
                    <a:pt x="149" y="0"/>
                  </a:lnTo>
                  <a:lnTo>
                    <a:pt x="188" y="0"/>
                  </a:lnTo>
                  <a:lnTo>
                    <a:pt x="224" y="0"/>
                  </a:lnTo>
                  <a:lnTo>
                    <a:pt x="262" y="0"/>
                  </a:lnTo>
                  <a:lnTo>
                    <a:pt x="299" y="0"/>
                  </a:lnTo>
                  <a:lnTo>
                    <a:pt x="337" y="0"/>
                  </a:lnTo>
                  <a:lnTo>
                    <a:pt x="374" y="0"/>
                  </a:lnTo>
                  <a:lnTo>
                    <a:pt x="412" y="0"/>
                  </a:lnTo>
                  <a:lnTo>
                    <a:pt x="449" y="0"/>
                  </a:lnTo>
                  <a:lnTo>
                    <a:pt x="487" y="0"/>
                  </a:lnTo>
                  <a:lnTo>
                    <a:pt x="524" y="0"/>
                  </a:lnTo>
                  <a:lnTo>
                    <a:pt x="562" y="0"/>
                  </a:lnTo>
                  <a:lnTo>
                    <a:pt x="599" y="0"/>
                  </a:lnTo>
                  <a:lnTo>
                    <a:pt x="599" y="294"/>
                  </a:lnTo>
                  <a:lnTo>
                    <a:pt x="599" y="589"/>
                  </a:lnTo>
                  <a:lnTo>
                    <a:pt x="599" y="885"/>
                  </a:lnTo>
                  <a:lnTo>
                    <a:pt x="599" y="1179"/>
                  </a:lnTo>
                  <a:lnTo>
                    <a:pt x="562" y="1179"/>
                  </a:lnTo>
                  <a:lnTo>
                    <a:pt x="524" y="1179"/>
                  </a:lnTo>
                  <a:lnTo>
                    <a:pt x="487" y="1179"/>
                  </a:lnTo>
                  <a:lnTo>
                    <a:pt x="449" y="1179"/>
                  </a:lnTo>
                  <a:lnTo>
                    <a:pt x="412" y="1179"/>
                  </a:lnTo>
                  <a:lnTo>
                    <a:pt x="374" y="1179"/>
                  </a:lnTo>
                  <a:lnTo>
                    <a:pt x="337" y="1179"/>
                  </a:lnTo>
                  <a:lnTo>
                    <a:pt x="299" y="1179"/>
                  </a:lnTo>
                  <a:lnTo>
                    <a:pt x="262" y="1179"/>
                  </a:lnTo>
                  <a:lnTo>
                    <a:pt x="224" y="1179"/>
                  </a:lnTo>
                  <a:lnTo>
                    <a:pt x="188" y="1179"/>
                  </a:lnTo>
                  <a:lnTo>
                    <a:pt x="149" y="1179"/>
                  </a:lnTo>
                  <a:lnTo>
                    <a:pt x="113" y="1179"/>
                  </a:lnTo>
                  <a:lnTo>
                    <a:pt x="75" y="1179"/>
                  </a:lnTo>
                  <a:lnTo>
                    <a:pt x="38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4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4175126" y="6172200"/>
              <a:ext cx="436563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69" y="0"/>
                </a:cxn>
                <a:cxn ang="0">
                  <a:pos x="104" y="0"/>
                </a:cxn>
                <a:cxn ang="0">
                  <a:pos x="137" y="0"/>
                </a:cxn>
                <a:cxn ang="0">
                  <a:pos x="172" y="0"/>
                </a:cxn>
                <a:cxn ang="0">
                  <a:pos x="206" y="0"/>
                </a:cxn>
                <a:cxn ang="0">
                  <a:pos x="241" y="0"/>
                </a:cxn>
                <a:cxn ang="0">
                  <a:pos x="275" y="0"/>
                </a:cxn>
                <a:cxn ang="0">
                  <a:pos x="310" y="0"/>
                </a:cxn>
                <a:cxn ang="0">
                  <a:pos x="345" y="0"/>
                </a:cxn>
                <a:cxn ang="0">
                  <a:pos x="379" y="0"/>
                </a:cxn>
                <a:cxn ang="0">
                  <a:pos x="414" y="0"/>
                </a:cxn>
                <a:cxn ang="0">
                  <a:pos x="448" y="0"/>
                </a:cxn>
                <a:cxn ang="0">
                  <a:pos x="483" y="0"/>
                </a:cxn>
                <a:cxn ang="0">
                  <a:pos x="517" y="0"/>
                </a:cxn>
                <a:cxn ang="0">
                  <a:pos x="552" y="0"/>
                </a:cxn>
                <a:cxn ang="0">
                  <a:pos x="552" y="294"/>
                </a:cxn>
                <a:cxn ang="0">
                  <a:pos x="552" y="589"/>
                </a:cxn>
                <a:cxn ang="0">
                  <a:pos x="552" y="885"/>
                </a:cxn>
                <a:cxn ang="0">
                  <a:pos x="552" y="1179"/>
                </a:cxn>
                <a:cxn ang="0">
                  <a:pos x="517" y="1179"/>
                </a:cxn>
                <a:cxn ang="0">
                  <a:pos x="483" y="1179"/>
                </a:cxn>
                <a:cxn ang="0">
                  <a:pos x="448" y="1179"/>
                </a:cxn>
                <a:cxn ang="0">
                  <a:pos x="414" y="1179"/>
                </a:cxn>
                <a:cxn ang="0">
                  <a:pos x="379" y="1179"/>
                </a:cxn>
                <a:cxn ang="0">
                  <a:pos x="345" y="1179"/>
                </a:cxn>
                <a:cxn ang="0">
                  <a:pos x="310" y="1179"/>
                </a:cxn>
                <a:cxn ang="0">
                  <a:pos x="275" y="1179"/>
                </a:cxn>
                <a:cxn ang="0">
                  <a:pos x="241" y="1179"/>
                </a:cxn>
                <a:cxn ang="0">
                  <a:pos x="206" y="1179"/>
                </a:cxn>
                <a:cxn ang="0">
                  <a:pos x="172" y="1179"/>
                </a:cxn>
                <a:cxn ang="0">
                  <a:pos x="137" y="1179"/>
                </a:cxn>
                <a:cxn ang="0">
                  <a:pos x="104" y="1179"/>
                </a:cxn>
                <a:cxn ang="0">
                  <a:pos x="69" y="1179"/>
                </a:cxn>
                <a:cxn ang="0">
                  <a:pos x="35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552" h="1179">
                  <a:moveTo>
                    <a:pt x="0" y="0"/>
                  </a:moveTo>
                  <a:lnTo>
                    <a:pt x="35" y="0"/>
                  </a:lnTo>
                  <a:lnTo>
                    <a:pt x="69" y="0"/>
                  </a:lnTo>
                  <a:lnTo>
                    <a:pt x="104" y="0"/>
                  </a:lnTo>
                  <a:lnTo>
                    <a:pt x="137" y="0"/>
                  </a:lnTo>
                  <a:lnTo>
                    <a:pt x="172" y="0"/>
                  </a:lnTo>
                  <a:lnTo>
                    <a:pt x="206" y="0"/>
                  </a:lnTo>
                  <a:lnTo>
                    <a:pt x="241" y="0"/>
                  </a:lnTo>
                  <a:lnTo>
                    <a:pt x="275" y="0"/>
                  </a:lnTo>
                  <a:lnTo>
                    <a:pt x="310" y="0"/>
                  </a:lnTo>
                  <a:lnTo>
                    <a:pt x="345" y="0"/>
                  </a:lnTo>
                  <a:lnTo>
                    <a:pt x="379" y="0"/>
                  </a:lnTo>
                  <a:lnTo>
                    <a:pt x="414" y="0"/>
                  </a:lnTo>
                  <a:lnTo>
                    <a:pt x="448" y="0"/>
                  </a:lnTo>
                  <a:lnTo>
                    <a:pt x="483" y="0"/>
                  </a:lnTo>
                  <a:lnTo>
                    <a:pt x="517" y="0"/>
                  </a:lnTo>
                  <a:lnTo>
                    <a:pt x="552" y="0"/>
                  </a:lnTo>
                  <a:lnTo>
                    <a:pt x="552" y="294"/>
                  </a:lnTo>
                  <a:lnTo>
                    <a:pt x="552" y="589"/>
                  </a:lnTo>
                  <a:lnTo>
                    <a:pt x="552" y="885"/>
                  </a:lnTo>
                  <a:lnTo>
                    <a:pt x="552" y="1179"/>
                  </a:lnTo>
                  <a:lnTo>
                    <a:pt x="517" y="1179"/>
                  </a:lnTo>
                  <a:lnTo>
                    <a:pt x="483" y="1179"/>
                  </a:lnTo>
                  <a:lnTo>
                    <a:pt x="448" y="1179"/>
                  </a:lnTo>
                  <a:lnTo>
                    <a:pt x="414" y="1179"/>
                  </a:lnTo>
                  <a:lnTo>
                    <a:pt x="379" y="1179"/>
                  </a:lnTo>
                  <a:lnTo>
                    <a:pt x="345" y="1179"/>
                  </a:lnTo>
                  <a:lnTo>
                    <a:pt x="310" y="1179"/>
                  </a:lnTo>
                  <a:lnTo>
                    <a:pt x="275" y="1179"/>
                  </a:lnTo>
                  <a:lnTo>
                    <a:pt x="241" y="1179"/>
                  </a:lnTo>
                  <a:lnTo>
                    <a:pt x="206" y="1179"/>
                  </a:lnTo>
                  <a:lnTo>
                    <a:pt x="172" y="1179"/>
                  </a:lnTo>
                  <a:lnTo>
                    <a:pt x="137" y="1179"/>
                  </a:lnTo>
                  <a:lnTo>
                    <a:pt x="104" y="1179"/>
                  </a:lnTo>
                  <a:lnTo>
                    <a:pt x="69" y="1179"/>
                  </a:lnTo>
                  <a:lnTo>
                    <a:pt x="35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5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4194176" y="6172200"/>
              <a:ext cx="400050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0"/>
                </a:cxn>
                <a:cxn ang="0">
                  <a:pos x="64" y="0"/>
                </a:cxn>
                <a:cxn ang="0">
                  <a:pos x="95" y="0"/>
                </a:cxn>
                <a:cxn ang="0">
                  <a:pos x="127" y="0"/>
                </a:cxn>
                <a:cxn ang="0">
                  <a:pos x="158" y="0"/>
                </a:cxn>
                <a:cxn ang="0">
                  <a:pos x="189" y="0"/>
                </a:cxn>
                <a:cxn ang="0">
                  <a:pos x="221" y="0"/>
                </a:cxn>
                <a:cxn ang="0">
                  <a:pos x="253" y="0"/>
                </a:cxn>
                <a:cxn ang="0">
                  <a:pos x="284" y="0"/>
                </a:cxn>
                <a:cxn ang="0">
                  <a:pos x="316" y="0"/>
                </a:cxn>
                <a:cxn ang="0">
                  <a:pos x="347" y="0"/>
                </a:cxn>
                <a:cxn ang="0">
                  <a:pos x="379" y="0"/>
                </a:cxn>
                <a:cxn ang="0">
                  <a:pos x="410" y="0"/>
                </a:cxn>
                <a:cxn ang="0">
                  <a:pos x="441" y="0"/>
                </a:cxn>
                <a:cxn ang="0">
                  <a:pos x="474" y="0"/>
                </a:cxn>
                <a:cxn ang="0">
                  <a:pos x="505" y="0"/>
                </a:cxn>
                <a:cxn ang="0">
                  <a:pos x="505" y="294"/>
                </a:cxn>
                <a:cxn ang="0">
                  <a:pos x="505" y="589"/>
                </a:cxn>
                <a:cxn ang="0">
                  <a:pos x="505" y="885"/>
                </a:cxn>
                <a:cxn ang="0">
                  <a:pos x="505" y="1179"/>
                </a:cxn>
                <a:cxn ang="0">
                  <a:pos x="474" y="1179"/>
                </a:cxn>
                <a:cxn ang="0">
                  <a:pos x="441" y="1179"/>
                </a:cxn>
                <a:cxn ang="0">
                  <a:pos x="410" y="1179"/>
                </a:cxn>
                <a:cxn ang="0">
                  <a:pos x="379" y="1179"/>
                </a:cxn>
                <a:cxn ang="0">
                  <a:pos x="347" y="1179"/>
                </a:cxn>
                <a:cxn ang="0">
                  <a:pos x="316" y="1179"/>
                </a:cxn>
                <a:cxn ang="0">
                  <a:pos x="284" y="1179"/>
                </a:cxn>
                <a:cxn ang="0">
                  <a:pos x="253" y="1179"/>
                </a:cxn>
                <a:cxn ang="0">
                  <a:pos x="221" y="1179"/>
                </a:cxn>
                <a:cxn ang="0">
                  <a:pos x="189" y="1179"/>
                </a:cxn>
                <a:cxn ang="0">
                  <a:pos x="158" y="1179"/>
                </a:cxn>
                <a:cxn ang="0">
                  <a:pos x="127" y="1179"/>
                </a:cxn>
                <a:cxn ang="0">
                  <a:pos x="95" y="1179"/>
                </a:cxn>
                <a:cxn ang="0">
                  <a:pos x="64" y="1179"/>
                </a:cxn>
                <a:cxn ang="0">
                  <a:pos x="31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505" h="1179">
                  <a:moveTo>
                    <a:pt x="0" y="0"/>
                  </a:moveTo>
                  <a:lnTo>
                    <a:pt x="31" y="0"/>
                  </a:lnTo>
                  <a:lnTo>
                    <a:pt x="64" y="0"/>
                  </a:lnTo>
                  <a:lnTo>
                    <a:pt x="95" y="0"/>
                  </a:lnTo>
                  <a:lnTo>
                    <a:pt x="127" y="0"/>
                  </a:lnTo>
                  <a:lnTo>
                    <a:pt x="158" y="0"/>
                  </a:lnTo>
                  <a:lnTo>
                    <a:pt x="189" y="0"/>
                  </a:lnTo>
                  <a:lnTo>
                    <a:pt x="221" y="0"/>
                  </a:lnTo>
                  <a:lnTo>
                    <a:pt x="253" y="0"/>
                  </a:lnTo>
                  <a:lnTo>
                    <a:pt x="284" y="0"/>
                  </a:lnTo>
                  <a:lnTo>
                    <a:pt x="316" y="0"/>
                  </a:lnTo>
                  <a:lnTo>
                    <a:pt x="347" y="0"/>
                  </a:lnTo>
                  <a:lnTo>
                    <a:pt x="379" y="0"/>
                  </a:lnTo>
                  <a:lnTo>
                    <a:pt x="410" y="0"/>
                  </a:lnTo>
                  <a:lnTo>
                    <a:pt x="441" y="0"/>
                  </a:lnTo>
                  <a:lnTo>
                    <a:pt x="474" y="0"/>
                  </a:lnTo>
                  <a:lnTo>
                    <a:pt x="505" y="0"/>
                  </a:lnTo>
                  <a:lnTo>
                    <a:pt x="505" y="294"/>
                  </a:lnTo>
                  <a:lnTo>
                    <a:pt x="505" y="589"/>
                  </a:lnTo>
                  <a:lnTo>
                    <a:pt x="505" y="885"/>
                  </a:lnTo>
                  <a:lnTo>
                    <a:pt x="505" y="1179"/>
                  </a:lnTo>
                  <a:lnTo>
                    <a:pt x="474" y="1179"/>
                  </a:lnTo>
                  <a:lnTo>
                    <a:pt x="441" y="1179"/>
                  </a:lnTo>
                  <a:lnTo>
                    <a:pt x="410" y="1179"/>
                  </a:lnTo>
                  <a:lnTo>
                    <a:pt x="379" y="1179"/>
                  </a:lnTo>
                  <a:lnTo>
                    <a:pt x="347" y="1179"/>
                  </a:lnTo>
                  <a:lnTo>
                    <a:pt x="316" y="1179"/>
                  </a:lnTo>
                  <a:lnTo>
                    <a:pt x="284" y="1179"/>
                  </a:lnTo>
                  <a:lnTo>
                    <a:pt x="253" y="1179"/>
                  </a:lnTo>
                  <a:lnTo>
                    <a:pt x="221" y="1179"/>
                  </a:lnTo>
                  <a:lnTo>
                    <a:pt x="189" y="1179"/>
                  </a:lnTo>
                  <a:lnTo>
                    <a:pt x="158" y="1179"/>
                  </a:lnTo>
                  <a:lnTo>
                    <a:pt x="127" y="1179"/>
                  </a:lnTo>
                  <a:lnTo>
                    <a:pt x="95" y="1179"/>
                  </a:lnTo>
                  <a:lnTo>
                    <a:pt x="64" y="1179"/>
                  </a:lnTo>
                  <a:lnTo>
                    <a:pt x="31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5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55" name="Freeform 46"/>
            <p:cNvSpPr>
              <a:spLocks/>
            </p:cNvSpPr>
            <p:nvPr/>
          </p:nvSpPr>
          <p:spPr bwMode="auto">
            <a:xfrm>
              <a:off x="4213226" y="6172200"/>
              <a:ext cx="361950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" y="0"/>
                </a:cxn>
                <a:cxn ang="0">
                  <a:pos x="57" y="0"/>
                </a:cxn>
                <a:cxn ang="0">
                  <a:pos x="85" y="0"/>
                </a:cxn>
                <a:cxn ang="0">
                  <a:pos x="114" y="0"/>
                </a:cxn>
                <a:cxn ang="0">
                  <a:pos x="142" y="0"/>
                </a:cxn>
                <a:cxn ang="0">
                  <a:pos x="171" y="0"/>
                </a:cxn>
                <a:cxn ang="0">
                  <a:pos x="199" y="0"/>
                </a:cxn>
                <a:cxn ang="0">
                  <a:pos x="228" y="0"/>
                </a:cxn>
                <a:cxn ang="0">
                  <a:pos x="257" y="0"/>
                </a:cxn>
                <a:cxn ang="0">
                  <a:pos x="285" y="0"/>
                </a:cxn>
                <a:cxn ang="0">
                  <a:pos x="313" y="0"/>
                </a:cxn>
                <a:cxn ang="0">
                  <a:pos x="342" y="0"/>
                </a:cxn>
                <a:cxn ang="0">
                  <a:pos x="371" y="0"/>
                </a:cxn>
                <a:cxn ang="0">
                  <a:pos x="399" y="0"/>
                </a:cxn>
                <a:cxn ang="0">
                  <a:pos x="427" y="0"/>
                </a:cxn>
                <a:cxn ang="0">
                  <a:pos x="456" y="0"/>
                </a:cxn>
                <a:cxn ang="0">
                  <a:pos x="456" y="294"/>
                </a:cxn>
                <a:cxn ang="0">
                  <a:pos x="456" y="589"/>
                </a:cxn>
                <a:cxn ang="0">
                  <a:pos x="456" y="885"/>
                </a:cxn>
                <a:cxn ang="0">
                  <a:pos x="456" y="1179"/>
                </a:cxn>
                <a:cxn ang="0">
                  <a:pos x="427" y="1179"/>
                </a:cxn>
                <a:cxn ang="0">
                  <a:pos x="399" y="1179"/>
                </a:cxn>
                <a:cxn ang="0">
                  <a:pos x="371" y="1179"/>
                </a:cxn>
                <a:cxn ang="0">
                  <a:pos x="342" y="1179"/>
                </a:cxn>
                <a:cxn ang="0">
                  <a:pos x="313" y="1179"/>
                </a:cxn>
                <a:cxn ang="0">
                  <a:pos x="285" y="1179"/>
                </a:cxn>
                <a:cxn ang="0">
                  <a:pos x="257" y="1179"/>
                </a:cxn>
                <a:cxn ang="0">
                  <a:pos x="228" y="1179"/>
                </a:cxn>
                <a:cxn ang="0">
                  <a:pos x="199" y="1179"/>
                </a:cxn>
                <a:cxn ang="0">
                  <a:pos x="171" y="1179"/>
                </a:cxn>
                <a:cxn ang="0">
                  <a:pos x="142" y="1179"/>
                </a:cxn>
                <a:cxn ang="0">
                  <a:pos x="114" y="1179"/>
                </a:cxn>
                <a:cxn ang="0">
                  <a:pos x="85" y="1179"/>
                </a:cxn>
                <a:cxn ang="0">
                  <a:pos x="57" y="1179"/>
                </a:cxn>
                <a:cxn ang="0">
                  <a:pos x="28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456" h="1179">
                  <a:moveTo>
                    <a:pt x="0" y="0"/>
                  </a:moveTo>
                  <a:lnTo>
                    <a:pt x="28" y="0"/>
                  </a:lnTo>
                  <a:lnTo>
                    <a:pt x="57" y="0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42" y="0"/>
                  </a:lnTo>
                  <a:lnTo>
                    <a:pt x="171" y="0"/>
                  </a:lnTo>
                  <a:lnTo>
                    <a:pt x="199" y="0"/>
                  </a:lnTo>
                  <a:lnTo>
                    <a:pt x="228" y="0"/>
                  </a:lnTo>
                  <a:lnTo>
                    <a:pt x="257" y="0"/>
                  </a:lnTo>
                  <a:lnTo>
                    <a:pt x="285" y="0"/>
                  </a:lnTo>
                  <a:lnTo>
                    <a:pt x="313" y="0"/>
                  </a:lnTo>
                  <a:lnTo>
                    <a:pt x="342" y="0"/>
                  </a:lnTo>
                  <a:lnTo>
                    <a:pt x="371" y="0"/>
                  </a:lnTo>
                  <a:lnTo>
                    <a:pt x="399" y="0"/>
                  </a:lnTo>
                  <a:lnTo>
                    <a:pt x="427" y="0"/>
                  </a:lnTo>
                  <a:lnTo>
                    <a:pt x="456" y="0"/>
                  </a:lnTo>
                  <a:lnTo>
                    <a:pt x="456" y="294"/>
                  </a:lnTo>
                  <a:lnTo>
                    <a:pt x="456" y="589"/>
                  </a:lnTo>
                  <a:lnTo>
                    <a:pt x="456" y="885"/>
                  </a:lnTo>
                  <a:lnTo>
                    <a:pt x="456" y="1179"/>
                  </a:lnTo>
                  <a:lnTo>
                    <a:pt x="427" y="1179"/>
                  </a:lnTo>
                  <a:lnTo>
                    <a:pt x="399" y="1179"/>
                  </a:lnTo>
                  <a:lnTo>
                    <a:pt x="371" y="1179"/>
                  </a:lnTo>
                  <a:lnTo>
                    <a:pt x="342" y="1179"/>
                  </a:lnTo>
                  <a:lnTo>
                    <a:pt x="313" y="1179"/>
                  </a:lnTo>
                  <a:lnTo>
                    <a:pt x="285" y="1179"/>
                  </a:lnTo>
                  <a:lnTo>
                    <a:pt x="257" y="1179"/>
                  </a:lnTo>
                  <a:lnTo>
                    <a:pt x="228" y="1179"/>
                  </a:lnTo>
                  <a:lnTo>
                    <a:pt x="199" y="1179"/>
                  </a:lnTo>
                  <a:lnTo>
                    <a:pt x="171" y="1179"/>
                  </a:lnTo>
                  <a:lnTo>
                    <a:pt x="142" y="1179"/>
                  </a:lnTo>
                  <a:lnTo>
                    <a:pt x="114" y="1179"/>
                  </a:lnTo>
                  <a:lnTo>
                    <a:pt x="85" y="1179"/>
                  </a:lnTo>
                  <a:lnTo>
                    <a:pt x="57" y="1179"/>
                  </a:lnTo>
                  <a:lnTo>
                    <a:pt x="28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6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4232276" y="6172200"/>
              <a:ext cx="325438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52" y="0"/>
                </a:cxn>
                <a:cxn ang="0">
                  <a:pos x="77" y="0"/>
                </a:cxn>
                <a:cxn ang="0">
                  <a:pos x="102" y="0"/>
                </a:cxn>
                <a:cxn ang="0">
                  <a:pos x="128" y="0"/>
                </a:cxn>
                <a:cxn ang="0">
                  <a:pos x="154" y="0"/>
                </a:cxn>
                <a:cxn ang="0">
                  <a:pos x="180" y="0"/>
                </a:cxn>
                <a:cxn ang="0">
                  <a:pos x="205" y="0"/>
                </a:cxn>
                <a:cxn ang="0">
                  <a:pos x="230" y="0"/>
                </a:cxn>
                <a:cxn ang="0">
                  <a:pos x="256" y="0"/>
                </a:cxn>
                <a:cxn ang="0">
                  <a:pos x="281" y="0"/>
                </a:cxn>
                <a:cxn ang="0">
                  <a:pos x="306" y="0"/>
                </a:cxn>
                <a:cxn ang="0">
                  <a:pos x="333" y="0"/>
                </a:cxn>
                <a:cxn ang="0">
                  <a:pos x="358" y="0"/>
                </a:cxn>
                <a:cxn ang="0">
                  <a:pos x="383" y="0"/>
                </a:cxn>
                <a:cxn ang="0">
                  <a:pos x="409" y="0"/>
                </a:cxn>
                <a:cxn ang="0">
                  <a:pos x="409" y="294"/>
                </a:cxn>
                <a:cxn ang="0">
                  <a:pos x="409" y="589"/>
                </a:cxn>
                <a:cxn ang="0">
                  <a:pos x="409" y="885"/>
                </a:cxn>
                <a:cxn ang="0">
                  <a:pos x="409" y="1179"/>
                </a:cxn>
                <a:cxn ang="0">
                  <a:pos x="383" y="1179"/>
                </a:cxn>
                <a:cxn ang="0">
                  <a:pos x="358" y="1179"/>
                </a:cxn>
                <a:cxn ang="0">
                  <a:pos x="333" y="1179"/>
                </a:cxn>
                <a:cxn ang="0">
                  <a:pos x="306" y="1179"/>
                </a:cxn>
                <a:cxn ang="0">
                  <a:pos x="281" y="1179"/>
                </a:cxn>
                <a:cxn ang="0">
                  <a:pos x="256" y="1179"/>
                </a:cxn>
                <a:cxn ang="0">
                  <a:pos x="230" y="1179"/>
                </a:cxn>
                <a:cxn ang="0">
                  <a:pos x="205" y="1179"/>
                </a:cxn>
                <a:cxn ang="0">
                  <a:pos x="180" y="1179"/>
                </a:cxn>
                <a:cxn ang="0">
                  <a:pos x="154" y="1179"/>
                </a:cxn>
                <a:cxn ang="0">
                  <a:pos x="128" y="1179"/>
                </a:cxn>
                <a:cxn ang="0">
                  <a:pos x="102" y="1179"/>
                </a:cxn>
                <a:cxn ang="0">
                  <a:pos x="77" y="1179"/>
                </a:cxn>
                <a:cxn ang="0">
                  <a:pos x="52" y="1179"/>
                </a:cxn>
                <a:cxn ang="0">
                  <a:pos x="25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409" h="1179">
                  <a:moveTo>
                    <a:pt x="0" y="0"/>
                  </a:moveTo>
                  <a:lnTo>
                    <a:pt x="25" y="0"/>
                  </a:lnTo>
                  <a:lnTo>
                    <a:pt x="52" y="0"/>
                  </a:lnTo>
                  <a:lnTo>
                    <a:pt x="77" y="0"/>
                  </a:lnTo>
                  <a:lnTo>
                    <a:pt x="102" y="0"/>
                  </a:lnTo>
                  <a:lnTo>
                    <a:pt x="128" y="0"/>
                  </a:lnTo>
                  <a:lnTo>
                    <a:pt x="154" y="0"/>
                  </a:lnTo>
                  <a:lnTo>
                    <a:pt x="180" y="0"/>
                  </a:lnTo>
                  <a:lnTo>
                    <a:pt x="205" y="0"/>
                  </a:lnTo>
                  <a:lnTo>
                    <a:pt x="230" y="0"/>
                  </a:lnTo>
                  <a:lnTo>
                    <a:pt x="256" y="0"/>
                  </a:lnTo>
                  <a:lnTo>
                    <a:pt x="281" y="0"/>
                  </a:lnTo>
                  <a:lnTo>
                    <a:pt x="306" y="0"/>
                  </a:lnTo>
                  <a:lnTo>
                    <a:pt x="333" y="0"/>
                  </a:lnTo>
                  <a:lnTo>
                    <a:pt x="358" y="0"/>
                  </a:lnTo>
                  <a:lnTo>
                    <a:pt x="383" y="0"/>
                  </a:lnTo>
                  <a:lnTo>
                    <a:pt x="409" y="0"/>
                  </a:lnTo>
                  <a:lnTo>
                    <a:pt x="409" y="294"/>
                  </a:lnTo>
                  <a:lnTo>
                    <a:pt x="409" y="589"/>
                  </a:lnTo>
                  <a:lnTo>
                    <a:pt x="409" y="885"/>
                  </a:lnTo>
                  <a:lnTo>
                    <a:pt x="409" y="1179"/>
                  </a:lnTo>
                  <a:lnTo>
                    <a:pt x="383" y="1179"/>
                  </a:lnTo>
                  <a:lnTo>
                    <a:pt x="358" y="1179"/>
                  </a:lnTo>
                  <a:lnTo>
                    <a:pt x="333" y="1179"/>
                  </a:lnTo>
                  <a:lnTo>
                    <a:pt x="306" y="1179"/>
                  </a:lnTo>
                  <a:lnTo>
                    <a:pt x="281" y="1179"/>
                  </a:lnTo>
                  <a:lnTo>
                    <a:pt x="256" y="1179"/>
                  </a:lnTo>
                  <a:lnTo>
                    <a:pt x="230" y="1179"/>
                  </a:lnTo>
                  <a:lnTo>
                    <a:pt x="205" y="1179"/>
                  </a:lnTo>
                  <a:lnTo>
                    <a:pt x="180" y="1179"/>
                  </a:lnTo>
                  <a:lnTo>
                    <a:pt x="154" y="1179"/>
                  </a:lnTo>
                  <a:lnTo>
                    <a:pt x="128" y="1179"/>
                  </a:lnTo>
                  <a:lnTo>
                    <a:pt x="102" y="1179"/>
                  </a:lnTo>
                  <a:lnTo>
                    <a:pt x="77" y="1179"/>
                  </a:lnTo>
                  <a:lnTo>
                    <a:pt x="52" y="1179"/>
                  </a:lnTo>
                  <a:lnTo>
                    <a:pt x="25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4252913" y="6172200"/>
              <a:ext cx="287338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0"/>
                </a:cxn>
                <a:cxn ang="0">
                  <a:pos x="45" y="0"/>
                </a:cxn>
                <a:cxn ang="0">
                  <a:pos x="68" y="0"/>
                </a:cxn>
                <a:cxn ang="0">
                  <a:pos x="91" y="0"/>
                </a:cxn>
                <a:cxn ang="0">
                  <a:pos x="113" y="0"/>
                </a:cxn>
                <a:cxn ang="0">
                  <a:pos x="136" y="0"/>
                </a:cxn>
                <a:cxn ang="0">
                  <a:pos x="159" y="0"/>
                </a:cxn>
                <a:cxn ang="0">
                  <a:pos x="182" y="0"/>
                </a:cxn>
                <a:cxn ang="0">
                  <a:pos x="204" y="0"/>
                </a:cxn>
                <a:cxn ang="0">
                  <a:pos x="227" y="0"/>
                </a:cxn>
                <a:cxn ang="0">
                  <a:pos x="250" y="0"/>
                </a:cxn>
                <a:cxn ang="0">
                  <a:pos x="272" y="0"/>
                </a:cxn>
                <a:cxn ang="0">
                  <a:pos x="295" y="0"/>
                </a:cxn>
                <a:cxn ang="0">
                  <a:pos x="318" y="0"/>
                </a:cxn>
                <a:cxn ang="0">
                  <a:pos x="340" y="0"/>
                </a:cxn>
                <a:cxn ang="0">
                  <a:pos x="363" y="0"/>
                </a:cxn>
                <a:cxn ang="0">
                  <a:pos x="363" y="294"/>
                </a:cxn>
                <a:cxn ang="0">
                  <a:pos x="363" y="589"/>
                </a:cxn>
                <a:cxn ang="0">
                  <a:pos x="363" y="885"/>
                </a:cxn>
                <a:cxn ang="0">
                  <a:pos x="363" y="1179"/>
                </a:cxn>
                <a:cxn ang="0">
                  <a:pos x="340" y="1179"/>
                </a:cxn>
                <a:cxn ang="0">
                  <a:pos x="318" y="1179"/>
                </a:cxn>
                <a:cxn ang="0">
                  <a:pos x="295" y="1179"/>
                </a:cxn>
                <a:cxn ang="0">
                  <a:pos x="272" y="1179"/>
                </a:cxn>
                <a:cxn ang="0">
                  <a:pos x="250" y="1179"/>
                </a:cxn>
                <a:cxn ang="0">
                  <a:pos x="227" y="1179"/>
                </a:cxn>
                <a:cxn ang="0">
                  <a:pos x="204" y="1179"/>
                </a:cxn>
                <a:cxn ang="0">
                  <a:pos x="182" y="1179"/>
                </a:cxn>
                <a:cxn ang="0">
                  <a:pos x="159" y="1179"/>
                </a:cxn>
                <a:cxn ang="0">
                  <a:pos x="136" y="1179"/>
                </a:cxn>
                <a:cxn ang="0">
                  <a:pos x="113" y="1179"/>
                </a:cxn>
                <a:cxn ang="0">
                  <a:pos x="91" y="1179"/>
                </a:cxn>
                <a:cxn ang="0">
                  <a:pos x="68" y="1179"/>
                </a:cxn>
                <a:cxn ang="0">
                  <a:pos x="45" y="1179"/>
                </a:cxn>
                <a:cxn ang="0">
                  <a:pos x="23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363" h="1179">
                  <a:moveTo>
                    <a:pt x="0" y="0"/>
                  </a:moveTo>
                  <a:lnTo>
                    <a:pt x="23" y="0"/>
                  </a:lnTo>
                  <a:lnTo>
                    <a:pt x="45" y="0"/>
                  </a:lnTo>
                  <a:lnTo>
                    <a:pt x="68" y="0"/>
                  </a:lnTo>
                  <a:lnTo>
                    <a:pt x="91" y="0"/>
                  </a:lnTo>
                  <a:lnTo>
                    <a:pt x="113" y="0"/>
                  </a:lnTo>
                  <a:lnTo>
                    <a:pt x="136" y="0"/>
                  </a:lnTo>
                  <a:lnTo>
                    <a:pt x="159" y="0"/>
                  </a:lnTo>
                  <a:lnTo>
                    <a:pt x="182" y="0"/>
                  </a:lnTo>
                  <a:lnTo>
                    <a:pt x="204" y="0"/>
                  </a:lnTo>
                  <a:lnTo>
                    <a:pt x="227" y="0"/>
                  </a:lnTo>
                  <a:lnTo>
                    <a:pt x="250" y="0"/>
                  </a:lnTo>
                  <a:lnTo>
                    <a:pt x="272" y="0"/>
                  </a:lnTo>
                  <a:lnTo>
                    <a:pt x="295" y="0"/>
                  </a:lnTo>
                  <a:lnTo>
                    <a:pt x="318" y="0"/>
                  </a:lnTo>
                  <a:lnTo>
                    <a:pt x="340" y="0"/>
                  </a:lnTo>
                  <a:lnTo>
                    <a:pt x="363" y="0"/>
                  </a:lnTo>
                  <a:lnTo>
                    <a:pt x="363" y="294"/>
                  </a:lnTo>
                  <a:lnTo>
                    <a:pt x="363" y="589"/>
                  </a:lnTo>
                  <a:lnTo>
                    <a:pt x="363" y="885"/>
                  </a:lnTo>
                  <a:lnTo>
                    <a:pt x="363" y="1179"/>
                  </a:lnTo>
                  <a:lnTo>
                    <a:pt x="340" y="1179"/>
                  </a:lnTo>
                  <a:lnTo>
                    <a:pt x="318" y="1179"/>
                  </a:lnTo>
                  <a:lnTo>
                    <a:pt x="295" y="1179"/>
                  </a:lnTo>
                  <a:lnTo>
                    <a:pt x="272" y="1179"/>
                  </a:lnTo>
                  <a:lnTo>
                    <a:pt x="250" y="1179"/>
                  </a:lnTo>
                  <a:lnTo>
                    <a:pt x="227" y="1179"/>
                  </a:lnTo>
                  <a:lnTo>
                    <a:pt x="204" y="1179"/>
                  </a:lnTo>
                  <a:lnTo>
                    <a:pt x="182" y="1179"/>
                  </a:lnTo>
                  <a:lnTo>
                    <a:pt x="159" y="1179"/>
                  </a:lnTo>
                  <a:lnTo>
                    <a:pt x="136" y="1179"/>
                  </a:lnTo>
                  <a:lnTo>
                    <a:pt x="113" y="1179"/>
                  </a:lnTo>
                  <a:lnTo>
                    <a:pt x="91" y="1179"/>
                  </a:lnTo>
                  <a:lnTo>
                    <a:pt x="68" y="1179"/>
                  </a:lnTo>
                  <a:lnTo>
                    <a:pt x="45" y="1179"/>
                  </a:lnTo>
                  <a:lnTo>
                    <a:pt x="23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6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4271963" y="6172200"/>
              <a:ext cx="249238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0"/>
                </a:cxn>
                <a:cxn ang="0">
                  <a:pos x="40" y="0"/>
                </a:cxn>
                <a:cxn ang="0">
                  <a:pos x="59" y="0"/>
                </a:cxn>
                <a:cxn ang="0">
                  <a:pos x="79" y="0"/>
                </a:cxn>
                <a:cxn ang="0">
                  <a:pos x="98" y="0"/>
                </a:cxn>
                <a:cxn ang="0">
                  <a:pos x="118" y="0"/>
                </a:cxn>
                <a:cxn ang="0">
                  <a:pos x="137" y="0"/>
                </a:cxn>
                <a:cxn ang="0">
                  <a:pos x="158" y="0"/>
                </a:cxn>
                <a:cxn ang="0">
                  <a:pos x="178" y="0"/>
                </a:cxn>
                <a:cxn ang="0">
                  <a:pos x="197" y="0"/>
                </a:cxn>
                <a:cxn ang="0">
                  <a:pos x="217" y="0"/>
                </a:cxn>
                <a:cxn ang="0">
                  <a:pos x="236" y="0"/>
                </a:cxn>
                <a:cxn ang="0">
                  <a:pos x="256" y="0"/>
                </a:cxn>
                <a:cxn ang="0">
                  <a:pos x="276" y="0"/>
                </a:cxn>
                <a:cxn ang="0">
                  <a:pos x="295" y="0"/>
                </a:cxn>
                <a:cxn ang="0">
                  <a:pos x="315" y="0"/>
                </a:cxn>
                <a:cxn ang="0">
                  <a:pos x="315" y="294"/>
                </a:cxn>
                <a:cxn ang="0">
                  <a:pos x="315" y="589"/>
                </a:cxn>
                <a:cxn ang="0">
                  <a:pos x="315" y="885"/>
                </a:cxn>
                <a:cxn ang="0">
                  <a:pos x="315" y="1179"/>
                </a:cxn>
                <a:cxn ang="0">
                  <a:pos x="295" y="1179"/>
                </a:cxn>
                <a:cxn ang="0">
                  <a:pos x="276" y="1179"/>
                </a:cxn>
                <a:cxn ang="0">
                  <a:pos x="256" y="1179"/>
                </a:cxn>
                <a:cxn ang="0">
                  <a:pos x="236" y="1179"/>
                </a:cxn>
                <a:cxn ang="0">
                  <a:pos x="217" y="1179"/>
                </a:cxn>
                <a:cxn ang="0">
                  <a:pos x="197" y="1179"/>
                </a:cxn>
                <a:cxn ang="0">
                  <a:pos x="178" y="1179"/>
                </a:cxn>
                <a:cxn ang="0">
                  <a:pos x="158" y="1179"/>
                </a:cxn>
                <a:cxn ang="0">
                  <a:pos x="137" y="1179"/>
                </a:cxn>
                <a:cxn ang="0">
                  <a:pos x="118" y="1179"/>
                </a:cxn>
                <a:cxn ang="0">
                  <a:pos x="98" y="1179"/>
                </a:cxn>
                <a:cxn ang="0">
                  <a:pos x="79" y="1179"/>
                </a:cxn>
                <a:cxn ang="0">
                  <a:pos x="59" y="1179"/>
                </a:cxn>
                <a:cxn ang="0">
                  <a:pos x="40" y="1179"/>
                </a:cxn>
                <a:cxn ang="0">
                  <a:pos x="20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315" h="1179">
                  <a:moveTo>
                    <a:pt x="0" y="0"/>
                  </a:moveTo>
                  <a:lnTo>
                    <a:pt x="20" y="0"/>
                  </a:lnTo>
                  <a:lnTo>
                    <a:pt x="40" y="0"/>
                  </a:lnTo>
                  <a:lnTo>
                    <a:pt x="59" y="0"/>
                  </a:lnTo>
                  <a:lnTo>
                    <a:pt x="79" y="0"/>
                  </a:lnTo>
                  <a:lnTo>
                    <a:pt x="98" y="0"/>
                  </a:lnTo>
                  <a:lnTo>
                    <a:pt x="118" y="0"/>
                  </a:lnTo>
                  <a:lnTo>
                    <a:pt x="137" y="0"/>
                  </a:lnTo>
                  <a:lnTo>
                    <a:pt x="158" y="0"/>
                  </a:lnTo>
                  <a:lnTo>
                    <a:pt x="178" y="0"/>
                  </a:lnTo>
                  <a:lnTo>
                    <a:pt x="197" y="0"/>
                  </a:lnTo>
                  <a:lnTo>
                    <a:pt x="217" y="0"/>
                  </a:lnTo>
                  <a:lnTo>
                    <a:pt x="236" y="0"/>
                  </a:lnTo>
                  <a:lnTo>
                    <a:pt x="256" y="0"/>
                  </a:lnTo>
                  <a:lnTo>
                    <a:pt x="276" y="0"/>
                  </a:lnTo>
                  <a:lnTo>
                    <a:pt x="295" y="0"/>
                  </a:lnTo>
                  <a:lnTo>
                    <a:pt x="315" y="0"/>
                  </a:lnTo>
                  <a:lnTo>
                    <a:pt x="315" y="294"/>
                  </a:lnTo>
                  <a:lnTo>
                    <a:pt x="315" y="589"/>
                  </a:lnTo>
                  <a:lnTo>
                    <a:pt x="315" y="885"/>
                  </a:lnTo>
                  <a:lnTo>
                    <a:pt x="315" y="1179"/>
                  </a:lnTo>
                  <a:lnTo>
                    <a:pt x="295" y="1179"/>
                  </a:lnTo>
                  <a:lnTo>
                    <a:pt x="276" y="1179"/>
                  </a:lnTo>
                  <a:lnTo>
                    <a:pt x="256" y="1179"/>
                  </a:lnTo>
                  <a:lnTo>
                    <a:pt x="236" y="1179"/>
                  </a:lnTo>
                  <a:lnTo>
                    <a:pt x="217" y="1179"/>
                  </a:lnTo>
                  <a:lnTo>
                    <a:pt x="197" y="1179"/>
                  </a:lnTo>
                  <a:lnTo>
                    <a:pt x="178" y="1179"/>
                  </a:lnTo>
                  <a:lnTo>
                    <a:pt x="158" y="1179"/>
                  </a:lnTo>
                  <a:lnTo>
                    <a:pt x="137" y="1179"/>
                  </a:lnTo>
                  <a:lnTo>
                    <a:pt x="118" y="1179"/>
                  </a:lnTo>
                  <a:lnTo>
                    <a:pt x="98" y="1179"/>
                  </a:lnTo>
                  <a:lnTo>
                    <a:pt x="79" y="1179"/>
                  </a:lnTo>
                  <a:lnTo>
                    <a:pt x="59" y="1179"/>
                  </a:lnTo>
                  <a:lnTo>
                    <a:pt x="40" y="1179"/>
                  </a:lnTo>
                  <a:lnTo>
                    <a:pt x="20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7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4291013" y="6172200"/>
              <a:ext cx="212725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0"/>
                </a:cxn>
                <a:cxn ang="0">
                  <a:pos x="33" y="0"/>
                </a:cxn>
                <a:cxn ang="0">
                  <a:pos x="50" y="0"/>
                </a:cxn>
                <a:cxn ang="0">
                  <a:pos x="66" y="0"/>
                </a:cxn>
                <a:cxn ang="0">
                  <a:pos x="84" y="0"/>
                </a:cxn>
                <a:cxn ang="0">
                  <a:pos x="100" y="0"/>
                </a:cxn>
                <a:cxn ang="0">
                  <a:pos x="117" y="0"/>
                </a:cxn>
                <a:cxn ang="0">
                  <a:pos x="134" y="0"/>
                </a:cxn>
                <a:cxn ang="0">
                  <a:pos x="150" y="0"/>
                </a:cxn>
                <a:cxn ang="0">
                  <a:pos x="168" y="0"/>
                </a:cxn>
                <a:cxn ang="0">
                  <a:pos x="184" y="0"/>
                </a:cxn>
                <a:cxn ang="0">
                  <a:pos x="201" y="0"/>
                </a:cxn>
                <a:cxn ang="0">
                  <a:pos x="217" y="0"/>
                </a:cxn>
                <a:cxn ang="0">
                  <a:pos x="235" y="0"/>
                </a:cxn>
                <a:cxn ang="0">
                  <a:pos x="251" y="0"/>
                </a:cxn>
                <a:cxn ang="0">
                  <a:pos x="268" y="0"/>
                </a:cxn>
                <a:cxn ang="0">
                  <a:pos x="268" y="294"/>
                </a:cxn>
                <a:cxn ang="0">
                  <a:pos x="268" y="589"/>
                </a:cxn>
                <a:cxn ang="0">
                  <a:pos x="268" y="885"/>
                </a:cxn>
                <a:cxn ang="0">
                  <a:pos x="268" y="1179"/>
                </a:cxn>
                <a:cxn ang="0">
                  <a:pos x="251" y="1179"/>
                </a:cxn>
                <a:cxn ang="0">
                  <a:pos x="235" y="1179"/>
                </a:cxn>
                <a:cxn ang="0">
                  <a:pos x="217" y="1179"/>
                </a:cxn>
                <a:cxn ang="0">
                  <a:pos x="201" y="1179"/>
                </a:cxn>
                <a:cxn ang="0">
                  <a:pos x="184" y="1179"/>
                </a:cxn>
                <a:cxn ang="0">
                  <a:pos x="168" y="1179"/>
                </a:cxn>
                <a:cxn ang="0">
                  <a:pos x="150" y="1179"/>
                </a:cxn>
                <a:cxn ang="0">
                  <a:pos x="134" y="1179"/>
                </a:cxn>
                <a:cxn ang="0">
                  <a:pos x="117" y="1179"/>
                </a:cxn>
                <a:cxn ang="0">
                  <a:pos x="100" y="1179"/>
                </a:cxn>
                <a:cxn ang="0">
                  <a:pos x="84" y="1179"/>
                </a:cxn>
                <a:cxn ang="0">
                  <a:pos x="66" y="1179"/>
                </a:cxn>
                <a:cxn ang="0">
                  <a:pos x="50" y="1179"/>
                </a:cxn>
                <a:cxn ang="0">
                  <a:pos x="33" y="1179"/>
                </a:cxn>
                <a:cxn ang="0">
                  <a:pos x="17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268" h="1179">
                  <a:moveTo>
                    <a:pt x="0" y="0"/>
                  </a:moveTo>
                  <a:lnTo>
                    <a:pt x="17" y="0"/>
                  </a:lnTo>
                  <a:lnTo>
                    <a:pt x="33" y="0"/>
                  </a:lnTo>
                  <a:lnTo>
                    <a:pt x="50" y="0"/>
                  </a:lnTo>
                  <a:lnTo>
                    <a:pt x="66" y="0"/>
                  </a:lnTo>
                  <a:lnTo>
                    <a:pt x="84" y="0"/>
                  </a:lnTo>
                  <a:lnTo>
                    <a:pt x="100" y="0"/>
                  </a:lnTo>
                  <a:lnTo>
                    <a:pt x="117" y="0"/>
                  </a:lnTo>
                  <a:lnTo>
                    <a:pt x="134" y="0"/>
                  </a:lnTo>
                  <a:lnTo>
                    <a:pt x="150" y="0"/>
                  </a:lnTo>
                  <a:lnTo>
                    <a:pt x="168" y="0"/>
                  </a:lnTo>
                  <a:lnTo>
                    <a:pt x="184" y="0"/>
                  </a:lnTo>
                  <a:lnTo>
                    <a:pt x="201" y="0"/>
                  </a:lnTo>
                  <a:lnTo>
                    <a:pt x="217" y="0"/>
                  </a:lnTo>
                  <a:lnTo>
                    <a:pt x="235" y="0"/>
                  </a:lnTo>
                  <a:lnTo>
                    <a:pt x="251" y="0"/>
                  </a:lnTo>
                  <a:lnTo>
                    <a:pt x="268" y="0"/>
                  </a:lnTo>
                  <a:lnTo>
                    <a:pt x="268" y="294"/>
                  </a:lnTo>
                  <a:lnTo>
                    <a:pt x="268" y="589"/>
                  </a:lnTo>
                  <a:lnTo>
                    <a:pt x="268" y="885"/>
                  </a:lnTo>
                  <a:lnTo>
                    <a:pt x="268" y="1179"/>
                  </a:lnTo>
                  <a:lnTo>
                    <a:pt x="251" y="1179"/>
                  </a:lnTo>
                  <a:lnTo>
                    <a:pt x="235" y="1179"/>
                  </a:lnTo>
                  <a:lnTo>
                    <a:pt x="217" y="1179"/>
                  </a:lnTo>
                  <a:lnTo>
                    <a:pt x="201" y="1179"/>
                  </a:lnTo>
                  <a:lnTo>
                    <a:pt x="184" y="1179"/>
                  </a:lnTo>
                  <a:lnTo>
                    <a:pt x="168" y="1179"/>
                  </a:lnTo>
                  <a:lnTo>
                    <a:pt x="150" y="1179"/>
                  </a:lnTo>
                  <a:lnTo>
                    <a:pt x="134" y="1179"/>
                  </a:lnTo>
                  <a:lnTo>
                    <a:pt x="117" y="1179"/>
                  </a:lnTo>
                  <a:lnTo>
                    <a:pt x="100" y="1179"/>
                  </a:lnTo>
                  <a:lnTo>
                    <a:pt x="84" y="1179"/>
                  </a:lnTo>
                  <a:lnTo>
                    <a:pt x="66" y="1179"/>
                  </a:lnTo>
                  <a:lnTo>
                    <a:pt x="50" y="1179"/>
                  </a:lnTo>
                  <a:lnTo>
                    <a:pt x="33" y="1179"/>
                  </a:lnTo>
                  <a:lnTo>
                    <a:pt x="17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7A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4311651" y="6172200"/>
              <a:ext cx="174625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0"/>
                </a:cxn>
                <a:cxn ang="0">
                  <a:pos x="28" y="0"/>
                </a:cxn>
                <a:cxn ang="0">
                  <a:pos x="41" y="0"/>
                </a:cxn>
                <a:cxn ang="0">
                  <a:pos x="54" y="0"/>
                </a:cxn>
                <a:cxn ang="0">
                  <a:pos x="68" y="0"/>
                </a:cxn>
                <a:cxn ang="0">
                  <a:pos x="82" y="0"/>
                </a:cxn>
                <a:cxn ang="0">
                  <a:pos x="95" y="0"/>
                </a:cxn>
                <a:cxn ang="0">
                  <a:pos x="109" y="0"/>
                </a:cxn>
                <a:cxn ang="0">
                  <a:pos x="123" y="0"/>
                </a:cxn>
                <a:cxn ang="0">
                  <a:pos x="137" y="0"/>
                </a:cxn>
                <a:cxn ang="0">
                  <a:pos x="151" y="0"/>
                </a:cxn>
                <a:cxn ang="0">
                  <a:pos x="165" y="0"/>
                </a:cxn>
                <a:cxn ang="0">
                  <a:pos x="178" y="0"/>
                </a:cxn>
                <a:cxn ang="0">
                  <a:pos x="192" y="0"/>
                </a:cxn>
                <a:cxn ang="0">
                  <a:pos x="206" y="0"/>
                </a:cxn>
                <a:cxn ang="0">
                  <a:pos x="220" y="0"/>
                </a:cxn>
                <a:cxn ang="0">
                  <a:pos x="220" y="294"/>
                </a:cxn>
                <a:cxn ang="0">
                  <a:pos x="220" y="589"/>
                </a:cxn>
                <a:cxn ang="0">
                  <a:pos x="220" y="885"/>
                </a:cxn>
                <a:cxn ang="0">
                  <a:pos x="220" y="1179"/>
                </a:cxn>
                <a:cxn ang="0">
                  <a:pos x="206" y="1179"/>
                </a:cxn>
                <a:cxn ang="0">
                  <a:pos x="192" y="1179"/>
                </a:cxn>
                <a:cxn ang="0">
                  <a:pos x="178" y="1179"/>
                </a:cxn>
                <a:cxn ang="0">
                  <a:pos x="165" y="1179"/>
                </a:cxn>
                <a:cxn ang="0">
                  <a:pos x="151" y="1179"/>
                </a:cxn>
                <a:cxn ang="0">
                  <a:pos x="137" y="1179"/>
                </a:cxn>
                <a:cxn ang="0">
                  <a:pos x="123" y="1179"/>
                </a:cxn>
                <a:cxn ang="0">
                  <a:pos x="109" y="1179"/>
                </a:cxn>
                <a:cxn ang="0">
                  <a:pos x="95" y="1179"/>
                </a:cxn>
                <a:cxn ang="0">
                  <a:pos x="82" y="1179"/>
                </a:cxn>
                <a:cxn ang="0">
                  <a:pos x="68" y="1179"/>
                </a:cxn>
                <a:cxn ang="0">
                  <a:pos x="54" y="1179"/>
                </a:cxn>
                <a:cxn ang="0">
                  <a:pos x="41" y="1179"/>
                </a:cxn>
                <a:cxn ang="0">
                  <a:pos x="28" y="1179"/>
                </a:cxn>
                <a:cxn ang="0">
                  <a:pos x="14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220" h="1179">
                  <a:moveTo>
                    <a:pt x="0" y="0"/>
                  </a:moveTo>
                  <a:lnTo>
                    <a:pt x="14" y="0"/>
                  </a:lnTo>
                  <a:lnTo>
                    <a:pt x="28" y="0"/>
                  </a:lnTo>
                  <a:lnTo>
                    <a:pt x="41" y="0"/>
                  </a:lnTo>
                  <a:lnTo>
                    <a:pt x="54" y="0"/>
                  </a:lnTo>
                  <a:lnTo>
                    <a:pt x="68" y="0"/>
                  </a:lnTo>
                  <a:lnTo>
                    <a:pt x="82" y="0"/>
                  </a:lnTo>
                  <a:lnTo>
                    <a:pt x="95" y="0"/>
                  </a:lnTo>
                  <a:lnTo>
                    <a:pt x="109" y="0"/>
                  </a:lnTo>
                  <a:lnTo>
                    <a:pt x="123" y="0"/>
                  </a:lnTo>
                  <a:lnTo>
                    <a:pt x="137" y="0"/>
                  </a:lnTo>
                  <a:lnTo>
                    <a:pt x="151" y="0"/>
                  </a:lnTo>
                  <a:lnTo>
                    <a:pt x="165" y="0"/>
                  </a:lnTo>
                  <a:lnTo>
                    <a:pt x="178" y="0"/>
                  </a:lnTo>
                  <a:lnTo>
                    <a:pt x="192" y="0"/>
                  </a:lnTo>
                  <a:lnTo>
                    <a:pt x="206" y="0"/>
                  </a:lnTo>
                  <a:lnTo>
                    <a:pt x="220" y="0"/>
                  </a:lnTo>
                  <a:lnTo>
                    <a:pt x="220" y="294"/>
                  </a:lnTo>
                  <a:lnTo>
                    <a:pt x="220" y="589"/>
                  </a:lnTo>
                  <a:lnTo>
                    <a:pt x="220" y="885"/>
                  </a:lnTo>
                  <a:lnTo>
                    <a:pt x="220" y="1179"/>
                  </a:lnTo>
                  <a:lnTo>
                    <a:pt x="206" y="1179"/>
                  </a:lnTo>
                  <a:lnTo>
                    <a:pt x="192" y="1179"/>
                  </a:lnTo>
                  <a:lnTo>
                    <a:pt x="178" y="1179"/>
                  </a:lnTo>
                  <a:lnTo>
                    <a:pt x="165" y="1179"/>
                  </a:lnTo>
                  <a:lnTo>
                    <a:pt x="151" y="1179"/>
                  </a:lnTo>
                  <a:lnTo>
                    <a:pt x="137" y="1179"/>
                  </a:lnTo>
                  <a:lnTo>
                    <a:pt x="123" y="1179"/>
                  </a:lnTo>
                  <a:lnTo>
                    <a:pt x="109" y="1179"/>
                  </a:lnTo>
                  <a:lnTo>
                    <a:pt x="95" y="1179"/>
                  </a:lnTo>
                  <a:lnTo>
                    <a:pt x="82" y="1179"/>
                  </a:lnTo>
                  <a:lnTo>
                    <a:pt x="68" y="1179"/>
                  </a:lnTo>
                  <a:lnTo>
                    <a:pt x="54" y="1179"/>
                  </a:lnTo>
                  <a:lnTo>
                    <a:pt x="41" y="1179"/>
                  </a:lnTo>
                  <a:lnTo>
                    <a:pt x="28" y="1179"/>
                  </a:lnTo>
                  <a:lnTo>
                    <a:pt x="14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8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4330701" y="6172200"/>
              <a:ext cx="136525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0"/>
                </a:cxn>
                <a:cxn ang="0">
                  <a:pos x="44" y="0"/>
                </a:cxn>
                <a:cxn ang="0">
                  <a:pos x="65" y="0"/>
                </a:cxn>
                <a:cxn ang="0">
                  <a:pos x="86" y="0"/>
                </a:cxn>
                <a:cxn ang="0">
                  <a:pos x="108" y="0"/>
                </a:cxn>
                <a:cxn ang="0">
                  <a:pos x="130" y="0"/>
                </a:cxn>
                <a:cxn ang="0">
                  <a:pos x="151" y="0"/>
                </a:cxn>
                <a:cxn ang="0">
                  <a:pos x="173" y="0"/>
                </a:cxn>
                <a:cxn ang="0">
                  <a:pos x="173" y="294"/>
                </a:cxn>
                <a:cxn ang="0">
                  <a:pos x="173" y="589"/>
                </a:cxn>
                <a:cxn ang="0">
                  <a:pos x="173" y="885"/>
                </a:cxn>
                <a:cxn ang="0">
                  <a:pos x="173" y="1179"/>
                </a:cxn>
                <a:cxn ang="0">
                  <a:pos x="151" y="1179"/>
                </a:cxn>
                <a:cxn ang="0">
                  <a:pos x="130" y="1179"/>
                </a:cxn>
                <a:cxn ang="0">
                  <a:pos x="108" y="1179"/>
                </a:cxn>
                <a:cxn ang="0">
                  <a:pos x="86" y="1179"/>
                </a:cxn>
                <a:cxn ang="0">
                  <a:pos x="65" y="1179"/>
                </a:cxn>
                <a:cxn ang="0">
                  <a:pos x="44" y="1179"/>
                </a:cxn>
                <a:cxn ang="0">
                  <a:pos x="22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173" h="1179">
                  <a:moveTo>
                    <a:pt x="0" y="0"/>
                  </a:moveTo>
                  <a:lnTo>
                    <a:pt x="22" y="0"/>
                  </a:lnTo>
                  <a:lnTo>
                    <a:pt x="44" y="0"/>
                  </a:lnTo>
                  <a:lnTo>
                    <a:pt x="65" y="0"/>
                  </a:lnTo>
                  <a:lnTo>
                    <a:pt x="86" y="0"/>
                  </a:lnTo>
                  <a:lnTo>
                    <a:pt x="108" y="0"/>
                  </a:lnTo>
                  <a:lnTo>
                    <a:pt x="130" y="0"/>
                  </a:lnTo>
                  <a:lnTo>
                    <a:pt x="151" y="0"/>
                  </a:lnTo>
                  <a:lnTo>
                    <a:pt x="173" y="0"/>
                  </a:lnTo>
                  <a:lnTo>
                    <a:pt x="173" y="294"/>
                  </a:lnTo>
                  <a:lnTo>
                    <a:pt x="173" y="589"/>
                  </a:lnTo>
                  <a:lnTo>
                    <a:pt x="173" y="885"/>
                  </a:lnTo>
                  <a:lnTo>
                    <a:pt x="173" y="1179"/>
                  </a:lnTo>
                  <a:lnTo>
                    <a:pt x="151" y="1179"/>
                  </a:lnTo>
                  <a:lnTo>
                    <a:pt x="130" y="1179"/>
                  </a:lnTo>
                  <a:lnTo>
                    <a:pt x="108" y="1179"/>
                  </a:lnTo>
                  <a:lnTo>
                    <a:pt x="86" y="1179"/>
                  </a:lnTo>
                  <a:lnTo>
                    <a:pt x="65" y="1179"/>
                  </a:lnTo>
                  <a:lnTo>
                    <a:pt x="44" y="1179"/>
                  </a:lnTo>
                  <a:lnTo>
                    <a:pt x="22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8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62" name="Rectangle 53"/>
            <p:cNvSpPr>
              <a:spLocks noChangeArrowheads="1"/>
            </p:cNvSpPr>
            <p:nvPr/>
          </p:nvSpPr>
          <p:spPr bwMode="auto">
            <a:xfrm>
              <a:off x="4349751" y="6172200"/>
              <a:ext cx="100013" cy="936625"/>
            </a:xfrm>
            <a:prstGeom prst="rect">
              <a:avLst/>
            </a:prstGeom>
            <a:solidFill>
              <a:srgbClr val="D18E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63" name="Rectangle 54"/>
            <p:cNvSpPr>
              <a:spLocks noChangeArrowheads="1"/>
            </p:cNvSpPr>
            <p:nvPr/>
          </p:nvSpPr>
          <p:spPr bwMode="auto">
            <a:xfrm>
              <a:off x="4075113" y="6103938"/>
              <a:ext cx="622300" cy="61913"/>
            </a:xfrm>
            <a:prstGeom prst="rect">
              <a:avLst/>
            </a:prstGeom>
            <a:solidFill>
              <a:srgbClr val="00335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4097338" y="6103938"/>
              <a:ext cx="576263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6" y="0"/>
                </a:cxn>
                <a:cxn ang="0">
                  <a:pos x="91" y="0"/>
                </a:cxn>
                <a:cxn ang="0">
                  <a:pos x="137" y="0"/>
                </a:cxn>
                <a:cxn ang="0">
                  <a:pos x="182" y="0"/>
                </a:cxn>
                <a:cxn ang="0">
                  <a:pos x="228" y="0"/>
                </a:cxn>
                <a:cxn ang="0">
                  <a:pos x="273" y="0"/>
                </a:cxn>
                <a:cxn ang="0">
                  <a:pos x="318" y="0"/>
                </a:cxn>
                <a:cxn ang="0">
                  <a:pos x="364" y="0"/>
                </a:cxn>
                <a:cxn ang="0">
                  <a:pos x="409" y="0"/>
                </a:cxn>
                <a:cxn ang="0">
                  <a:pos x="455" y="0"/>
                </a:cxn>
                <a:cxn ang="0">
                  <a:pos x="500" y="0"/>
                </a:cxn>
                <a:cxn ang="0">
                  <a:pos x="545" y="0"/>
                </a:cxn>
                <a:cxn ang="0">
                  <a:pos x="591" y="0"/>
                </a:cxn>
                <a:cxn ang="0">
                  <a:pos x="636" y="0"/>
                </a:cxn>
                <a:cxn ang="0">
                  <a:pos x="682" y="0"/>
                </a:cxn>
                <a:cxn ang="0">
                  <a:pos x="727" y="0"/>
                </a:cxn>
                <a:cxn ang="0">
                  <a:pos x="727" y="20"/>
                </a:cxn>
                <a:cxn ang="0">
                  <a:pos x="727" y="39"/>
                </a:cxn>
                <a:cxn ang="0">
                  <a:pos x="727" y="60"/>
                </a:cxn>
                <a:cxn ang="0">
                  <a:pos x="727" y="80"/>
                </a:cxn>
                <a:cxn ang="0">
                  <a:pos x="682" y="80"/>
                </a:cxn>
                <a:cxn ang="0">
                  <a:pos x="636" y="80"/>
                </a:cxn>
                <a:cxn ang="0">
                  <a:pos x="591" y="80"/>
                </a:cxn>
                <a:cxn ang="0">
                  <a:pos x="545" y="80"/>
                </a:cxn>
                <a:cxn ang="0">
                  <a:pos x="500" y="80"/>
                </a:cxn>
                <a:cxn ang="0">
                  <a:pos x="455" y="80"/>
                </a:cxn>
                <a:cxn ang="0">
                  <a:pos x="409" y="80"/>
                </a:cxn>
                <a:cxn ang="0">
                  <a:pos x="364" y="80"/>
                </a:cxn>
                <a:cxn ang="0">
                  <a:pos x="318" y="80"/>
                </a:cxn>
                <a:cxn ang="0">
                  <a:pos x="273" y="80"/>
                </a:cxn>
                <a:cxn ang="0">
                  <a:pos x="228" y="80"/>
                </a:cxn>
                <a:cxn ang="0">
                  <a:pos x="182" y="80"/>
                </a:cxn>
                <a:cxn ang="0">
                  <a:pos x="137" y="80"/>
                </a:cxn>
                <a:cxn ang="0">
                  <a:pos x="91" y="80"/>
                </a:cxn>
                <a:cxn ang="0">
                  <a:pos x="46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727" h="80">
                  <a:moveTo>
                    <a:pt x="0" y="0"/>
                  </a:moveTo>
                  <a:lnTo>
                    <a:pt x="46" y="0"/>
                  </a:lnTo>
                  <a:lnTo>
                    <a:pt x="91" y="0"/>
                  </a:lnTo>
                  <a:lnTo>
                    <a:pt x="137" y="0"/>
                  </a:lnTo>
                  <a:lnTo>
                    <a:pt x="182" y="0"/>
                  </a:lnTo>
                  <a:lnTo>
                    <a:pt x="228" y="0"/>
                  </a:lnTo>
                  <a:lnTo>
                    <a:pt x="273" y="0"/>
                  </a:lnTo>
                  <a:lnTo>
                    <a:pt x="318" y="0"/>
                  </a:lnTo>
                  <a:lnTo>
                    <a:pt x="364" y="0"/>
                  </a:lnTo>
                  <a:lnTo>
                    <a:pt x="409" y="0"/>
                  </a:lnTo>
                  <a:lnTo>
                    <a:pt x="455" y="0"/>
                  </a:lnTo>
                  <a:lnTo>
                    <a:pt x="500" y="0"/>
                  </a:lnTo>
                  <a:lnTo>
                    <a:pt x="545" y="0"/>
                  </a:lnTo>
                  <a:lnTo>
                    <a:pt x="591" y="0"/>
                  </a:lnTo>
                  <a:lnTo>
                    <a:pt x="636" y="0"/>
                  </a:lnTo>
                  <a:lnTo>
                    <a:pt x="682" y="0"/>
                  </a:lnTo>
                  <a:lnTo>
                    <a:pt x="727" y="0"/>
                  </a:lnTo>
                  <a:lnTo>
                    <a:pt x="727" y="20"/>
                  </a:lnTo>
                  <a:lnTo>
                    <a:pt x="727" y="39"/>
                  </a:lnTo>
                  <a:lnTo>
                    <a:pt x="727" y="60"/>
                  </a:lnTo>
                  <a:lnTo>
                    <a:pt x="727" y="80"/>
                  </a:lnTo>
                  <a:lnTo>
                    <a:pt x="682" y="80"/>
                  </a:lnTo>
                  <a:lnTo>
                    <a:pt x="636" y="80"/>
                  </a:lnTo>
                  <a:lnTo>
                    <a:pt x="591" y="80"/>
                  </a:lnTo>
                  <a:lnTo>
                    <a:pt x="545" y="80"/>
                  </a:lnTo>
                  <a:lnTo>
                    <a:pt x="500" y="80"/>
                  </a:lnTo>
                  <a:lnTo>
                    <a:pt x="455" y="80"/>
                  </a:lnTo>
                  <a:lnTo>
                    <a:pt x="409" y="80"/>
                  </a:lnTo>
                  <a:lnTo>
                    <a:pt x="364" y="80"/>
                  </a:lnTo>
                  <a:lnTo>
                    <a:pt x="318" y="80"/>
                  </a:lnTo>
                  <a:lnTo>
                    <a:pt x="273" y="80"/>
                  </a:lnTo>
                  <a:lnTo>
                    <a:pt x="228" y="80"/>
                  </a:lnTo>
                  <a:lnTo>
                    <a:pt x="182" y="80"/>
                  </a:lnTo>
                  <a:lnTo>
                    <a:pt x="137" y="80"/>
                  </a:lnTo>
                  <a:lnTo>
                    <a:pt x="91" y="80"/>
                  </a:lnTo>
                  <a:lnTo>
                    <a:pt x="46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4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4119563" y="6103938"/>
              <a:ext cx="530225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" y="0"/>
                </a:cxn>
                <a:cxn ang="0">
                  <a:pos x="83" y="0"/>
                </a:cxn>
                <a:cxn ang="0">
                  <a:pos x="126" y="0"/>
                </a:cxn>
                <a:cxn ang="0">
                  <a:pos x="167" y="0"/>
                </a:cxn>
                <a:cxn ang="0">
                  <a:pos x="208" y="0"/>
                </a:cxn>
                <a:cxn ang="0">
                  <a:pos x="250" y="0"/>
                </a:cxn>
                <a:cxn ang="0">
                  <a:pos x="293" y="0"/>
                </a:cxn>
                <a:cxn ang="0">
                  <a:pos x="334" y="0"/>
                </a:cxn>
                <a:cxn ang="0">
                  <a:pos x="376" y="0"/>
                </a:cxn>
                <a:cxn ang="0">
                  <a:pos x="418" y="0"/>
                </a:cxn>
                <a:cxn ang="0">
                  <a:pos x="460" y="0"/>
                </a:cxn>
                <a:cxn ang="0">
                  <a:pos x="501" y="0"/>
                </a:cxn>
                <a:cxn ang="0">
                  <a:pos x="543" y="0"/>
                </a:cxn>
                <a:cxn ang="0">
                  <a:pos x="585" y="0"/>
                </a:cxn>
                <a:cxn ang="0">
                  <a:pos x="627" y="0"/>
                </a:cxn>
                <a:cxn ang="0">
                  <a:pos x="668" y="0"/>
                </a:cxn>
                <a:cxn ang="0">
                  <a:pos x="668" y="20"/>
                </a:cxn>
                <a:cxn ang="0">
                  <a:pos x="668" y="39"/>
                </a:cxn>
                <a:cxn ang="0">
                  <a:pos x="668" y="60"/>
                </a:cxn>
                <a:cxn ang="0">
                  <a:pos x="668" y="80"/>
                </a:cxn>
                <a:cxn ang="0">
                  <a:pos x="627" y="80"/>
                </a:cxn>
                <a:cxn ang="0">
                  <a:pos x="585" y="80"/>
                </a:cxn>
                <a:cxn ang="0">
                  <a:pos x="543" y="80"/>
                </a:cxn>
                <a:cxn ang="0">
                  <a:pos x="501" y="80"/>
                </a:cxn>
                <a:cxn ang="0">
                  <a:pos x="460" y="80"/>
                </a:cxn>
                <a:cxn ang="0">
                  <a:pos x="418" y="80"/>
                </a:cxn>
                <a:cxn ang="0">
                  <a:pos x="376" y="80"/>
                </a:cxn>
                <a:cxn ang="0">
                  <a:pos x="334" y="80"/>
                </a:cxn>
                <a:cxn ang="0">
                  <a:pos x="293" y="80"/>
                </a:cxn>
                <a:cxn ang="0">
                  <a:pos x="250" y="80"/>
                </a:cxn>
                <a:cxn ang="0">
                  <a:pos x="208" y="80"/>
                </a:cxn>
                <a:cxn ang="0">
                  <a:pos x="167" y="80"/>
                </a:cxn>
                <a:cxn ang="0">
                  <a:pos x="126" y="80"/>
                </a:cxn>
                <a:cxn ang="0">
                  <a:pos x="83" y="80"/>
                </a:cxn>
                <a:cxn ang="0">
                  <a:pos x="41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668" h="80">
                  <a:moveTo>
                    <a:pt x="0" y="0"/>
                  </a:moveTo>
                  <a:lnTo>
                    <a:pt x="41" y="0"/>
                  </a:lnTo>
                  <a:lnTo>
                    <a:pt x="83" y="0"/>
                  </a:lnTo>
                  <a:lnTo>
                    <a:pt x="126" y="0"/>
                  </a:lnTo>
                  <a:lnTo>
                    <a:pt x="167" y="0"/>
                  </a:lnTo>
                  <a:lnTo>
                    <a:pt x="208" y="0"/>
                  </a:lnTo>
                  <a:lnTo>
                    <a:pt x="250" y="0"/>
                  </a:lnTo>
                  <a:lnTo>
                    <a:pt x="293" y="0"/>
                  </a:lnTo>
                  <a:lnTo>
                    <a:pt x="334" y="0"/>
                  </a:lnTo>
                  <a:lnTo>
                    <a:pt x="376" y="0"/>
                  </a:lnTo>
                  <a:lnTo>
                    <a:pt x="418" y="0"/>
                  </a:lnTo>
                  <a:lnTo>
                    <a:pt x="460" y="0"/>
                  </a:lnTo>
                  <a:lnTo>
                    <a:pt x="501" y="0"/>
                  </a:lnTo>
                  <a:lnTo>
                    <a:pt x="543" y="0"/>
                  </a:lnTo>
                  <a:lnTo>
                    <a:pt x="585" y="0"/>
                  </a:lnTo>
                  <a:lnTo>
                    <a:pt x="627" y="0"/>
                  </a:lnTo>
                  <a:lnTo>
                    <a:pt x="668" y="0"/>
                  </a:lnTo>
                  <a:lnTo>
                    <a:pt x="668" y="20"/>
                  </a:lnTo>
                  <a:lnTo>
                    <a:pt x="668" y="39"/>
                  </a:lnTo>
                  <a:lnTo>
                    <a:pt x="668" y="60"/>
                  </a:lnTo>
                  <a:lnTo>
                    <a:pt x="668" y="80"/>
                  </a:lnTo>
                  <a:lnTo>
                    <a:pt x="627" y="80"/>
                  </a:lnTo>
                  <a:lnTo>
                    <a:pt x="585" y="80"/>
                  </a:lnTo>
                  <a:lnTo>
                    <a:pt x="543" y="80"/>
                  </a:lnTo>
                  <a:lnTo>
                    <a:pt x="501" y="80"/>
                  </a:lnTo>
                  <a:lnTo>
                    <a:pt x="460" y="80"/>
                  </a:lnTo>
                  <a:lnTo>
                    <a:pt x="418" y="80"/>
                  </a:lnTo>
                  <a:lnTo>
                    <a:pt x="376" y="80"/>
                  </a:lnTo>
                  <a:lnTo>
                    <a:pt x="334" y="80"/>
                  </a:lnTo>
                  <a:lnTo>
                    <a:pt x="293" y="80"/>
                  </a:lnTo>
                  <a:lnTo>
                    <a:pt x="250" y="80"/>
                  </a:lnTo>
                  <a:lnTo>
                    <a:pt x="208" y="80"/>
                  </a:lnTo>
                  <a:lnTo>
                    <a:pt x="167" y="80"/>
                  </a:lnTo>
                  <a:lnTo>
                    <a:pt x="126" y="80"/>
                  </a:lnTo>
                  <a:lnTo>
                    <a:pt x="83" y="80"/>
                  </a:lnTo>
                  <a:lnTo>
                    <a:pt x="41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4141788" y="6103938"/>
              <a:ext cx="482600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0"/>
                </a:cxn>
                <a:cxn ang="0">
                  <a:pos x="76" y="0"/>
                </a:cxn>
                <a:cxn ang="0">
                  <a:pos x="114" y="0"/>
                </a:cxn>
                <a:cxn ang="0">
                  <a:pos x="152" y="0"/>
                </a:cxn>
                <a:cxn ang="0">
                  <a:pos x="190" y="0"/>
                </a:cxn>
                <a:cxn ang="0">
                  <a:pos x="228" y="0"/>
                </a:cxn>
                <a:cxn ang="0">
                  <a:pos x="266" y="0"/>
                </a:cxn>
                <a:cxn ang="0">
                  <a:pos x="304" y="0"/>
                </a:cxn>
                <a:cxn ang="0">
                  <a:pos x="342" y="0"/>
                </a:cxn>
                <a:cxn ang="0">
                  <a:pos x="380" y="0"/>
                </a:cxn>
                <a:cxn ang="0">
                  <a:pos x="418" y="0"/>
                </a:cxn>
                <a:cxn ang="0">
                  <a:pos x="456" y="0"/>
                </a:cxn>
                <a:cxn ang="0">
                  <a:pos x="494" y="0"/>
                </a:cxn>
                <a:cxn ang="0">
                  <a:pos x="532" y="0"/>
                </a:cxn>
                <a:cxn ang="0">
                  <a:pos x="570" y="0"/>
                </a:cxn>
                <a:cxn ang="0">
                  <a:pos x="608" y="0"/>
                </a:cxn>
                <a:cxn ang="0">
                  <a:pos x="608" y="20"/>
                </a:cxn>
                <a:cxn ang="0">
                  <a:pos x="608" y="39"/>
                </a:cxn>
                <a:cxn ang="0">
                  <a:pos x="608" y="60"/>
                </a:cxn>
                <a:cxn ang="0">
                  <a:pos x="608" y="80"/>
                </a:cxn>
                <a:cxn ang="0">
                  <a:pos x="570" y="80"/>
                </a:cxn>
                <a:cxn ang="0">
                  <a:pos x="532" y="80"/>
                </a:cxn>
                <a:cxn ang="0">
                  <a:pos x="494" y="80"/>
                </a:cxn>
                <a:cxn ang="0">
                  <a:pos x="456" y="80"/>
                </a:cxn>
                <a:cxn ang="0">
                  <a:pos x="418" y="80"/>
                </a:cxn>
                <a:cxn ang="0">
                  <a:pos x="380" y="80"/>
                </a:cxn>
                <a:cxn ang="0">
                  <a:pos x="342" y="80"/>
                </a:cxn>
                <a:cxn ang="0">
                  <a:pos x="304" y="80"/>
                </a:cxn>
                <a:cxn ang="0">
                  <a:pos x="266" y="80"/>
                </a:cxn>
                <a:cxn ang="0">
                  <a:pos x="228" y="80"/>
                </a:cxn>
                <a:cxn ang="0">
                  <a:pos x="190" y="80"/>
                </a:cxn>
                <a:cxn ang="0">
                  <a:pos x="152" y="80"/>
                </a:cxn>
                <a:cxn ang="0">
                  <a:pos x="114" y="80"/>
                </a:cxn>
                <a:cxn ang="0">
                  <a:pos x="76" y="80"/>
                </a:cxn>
                <a:cxn ang="0">
                  <a:pos x="38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608" h="80">
                  <a:moveTo>
                    <a:pt x="0" y="0"/>
                  </a:moveTo>
                  <a:lnTo>
                    <a:pt x="38" y="0"/>
                  </a:lnTo>
                  <a:lnTo>
                    <a:pt x="76" y="0"/>
                  </a:lnTo>
                  <a:lnTo>
                    <a:pt x="114" y="0"/>
                  </a:lnTo>
                  <a:lnTo>
                    <a:pt x="152" y="0"/>
                  </a:lnTo>
                  <a:lnTo>
                    <a:pt x="190" y="0"/>
                  </a:lnTo>
                  <a:lnTo>
                    <a:pt x="228" y="0"/>
                  </a:lnTo>
                  <a:lnTo>
                    <a:pt x="266" y="0"/>
                  </a:lnTo>
                  <a:lnTo>
                    <a:pt x="304" y="0"/>
                  </a:lnTo>
                  <a:lnTo>
                    <a:pt x="342" y="0"/>
                  </a:lnTo>
                  <a:lnTo>
                    <a:pt x="380" y="0"/>
                  </a:lnTo>
                  <a:lnTo>
                    <a:pt x="418" y="0"/>
                  </a:lnTo>
                  <a:lnTo>
                    <a:pt x="456" y="0"/>
                  </a:lnTo>
                  <a:lnTo>
                    <a:pt x="494" y="0"/>
                  </a:lnTo>
                  <a:lnTo>
                    <a:pt x="532" y="0"/>
                  </a:lnTo>
                  <a:lnTo>
                    <a:pt x="570" y="0"/>
                  </a:lnTo>
                  <a:lnTo>
                    <a:pt x="608" y="0"/>
                  </a:lnTo>
                  <a:lnTo>
                    <a:pt x="608" y="20"/>
                  </a:lnTo>
                  <a:lnTo>
                    <a:pt x="608" y="39"/>
                  </a:lnTo>
                  <a:lnTo>
                    <a:pt x="608" y="60"/>
                  </a:lnTo>
                  <a:lnTo>
                    <a:pt x="608" y="80"/>
                  </a:lnTo>
                  <a:lnTo>
                    <a:pt x="570" y="80"/>
                  </a:lnTo>
                  <a:lnTo>
                    <a:pt x="532" y="80"/>
                  </a:lnTo>
                  <a:lnTo>
                    <a:pt x="494" y="80"/>
                  </a:lnTo>
                  <a:lnTo>
                    <a:pt x="456" y="80"/>
                  </a:lnTo>
                  <a:lnTo>
                    <a:pt x="418" y="80"/>
                  </a:lnTo>
                  <a:lnTo>
                    <a:pt x="380" y="80"/>
                  </a:lnTo>
                  <a:lnTo>
                    <a:pt x="342" y="80"/>
                  </a:lnTo>
                  <a:lnTo>
                    <a:pt x="304" y="80"/>
                  </a:lnTo>
                  <a:lnTo>
                    <a:pt x="266" y="80"/>
                  </a:lnTo>
                  <a:lnTo>
                    <a:pt x="228" y="80"/>
                  </a:lnTo>
                  <a:lnTo>
                    <a:pt x="190" y="80"/>
                  </a:lnTo>
                  <a:lnTo>
                    <a:pt x="152" y="80"/>
                  </a:lnTo>
                  <a:lnTo>
                    <a:pt x="114" y="80"/>
                  </a:lnTo>
                  <a:lnTo>
                    <a:pt x="76" y="80"/>
                  </a:lnTo>
                  <a:lnTo>
                    <a:pt x="38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8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4164013" y="6103938"/>
              <a:ext cx="438150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70" y="0"/>
                </a:cxn>
                <a:cxn ang="0">
                  <a:pos x="104" y="0"/>
                </a:cxn>
                <a:cxn ang="0">
                  <a:pos x="139" y="0"/>
                </a:cxn>
                <a:cxn ang="0">
                  <a:pos x="173" y="0"/>
                </a:cxn>
                <a:cxn ang="0">
                  <a:pos x="208" y="0"/>
                </a:cxn>
                <a:cxn ang="0">
                  <a:pos x="242" y="0"/>
                </a:cxn>
                <a:cxn ang="0">
                  <a:pos x="276" y="0"/>
                </a:cxn>
                <a:cxn ang="0">
                  <a:pos x="310" y="0"/>
                </a:cxn>
                <a:cxn ang="0">
                  <a:pos x="345" y="0"/>
                </a:cxn>
                <a:cxn ang="0">
                  <a:pos x="379" y="0"/>
                </a:cxn>
                <a:cxn ang="0">
                  <a:pos x="414" y="0"/>
                </a:cxn>
                <a:cxn ang="0">
                  <a:pos x="449" y="0"/>
                </a:cxn>
                <a:cxn ang="0">
                  <a:pos x="482" y="0"/>
                </a:cxn>
                <a:cxn ang="0">
                  <a:pos x="516" y="0"/>
                </a:cxn>
                <a:cxn ang="0">
                  <a:pos x="551" y="0"/>
                </a:cxn>
                <a:cxn ang="0">
                  <a:pos x="551" y="20"/>
                </a:cxn>
                <a:cxn ang="0">
                  <a:pos x="551" y="39"/>
                </a:cxn>
                <a:cxn ang="0">
                  <a:pos x="551" y="60"/>
                </a:cxn>
                <a:cxn ang="0">
                  <a:pos x="551" y="80"/>
                </a:cxn>
                <a:cxn ang="0">
                  <a:pos x="516" y="80"/>
                </a:cxn>
                <a:cxn ang="0">
                  <a:pos x="482" y="80"/>
                </a:cxn>
                <a:cxn ang="0">
                  <a:pos x="449" y="80"/>
                </a:cxn>
                <a:cxn ang="0">
                  <a:pos x="414" y="80"/>
                </a:cxn>
                <a:cxn ang="0">
                  <a:pos x="379" y="80"/>
                </a:cxn>
                <a:cxn ang="0">
                  <a:pos x="345" y="80"/>
                </a:cxn>
                <a:cxn ang="0">
                  <a:pos x="310" y="80"/>
                </a:cxn>
                <a:cxn ang="0">
                  <a:pos x="276" y="80"/>
                </a:cxn>
                <a:cxn ang="0">
                  <a:pos x="242" y="80"/>
                </a:cxn>
                <a:cxn ang="0">
                  <a:pos x="208" y="80"/>
                </a:cxn>
                <a:cxn ang="0">
                  <a:pos x="173" y="80"/>
                </a:cxn>
                <a:cxn ang="0">
                  <a:pos x="139" y="80"/>
                </a:cxn>
                <a:cxn ang="0">
                  <a:pos x="104" y="80"/>
                </a:cxn>
                <a:cxn ang="0">
                  <a:pos x="70" y="80"/>
                </a:cxn>
                <a:cxn ang="0">
                  <a:pos x="35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551" h="80">
                  <a:moveTo>
                    <a:pt x="0" y="0"/>
                  </a:moveTo>
                  <a:lnTo>
                    <a:pt x="35" y="0"/>
                  </a:lnTo>
                  <a:lnTo>
                    <a:pt x="70" y="0"/>
                  </a:lnTo>
                  <a:lnTo>
                    <a:pt x="104" y="0"/>
                  </a:lnTo>
                  <a:lnTo>
                    <a:pt x="139" y="0"/>
                  </a:lnTo>
                  <a:lnTo>
                    <a:pt x="173" y="0"/>
                  </a:lnTo>
                  <a:lnTo>
                    <a:pt x="208" y="0"/>
                  </a:lnTo>
                  <a:lnTo>
                    <a:pt x="242" y="0"/>
                  </a:lnTo>
                  <a:lnTo>
                    <a:pt x="276" y="0"/>
                  </a:lnTo>
                  <a:lnTo>
                    <a:pt x="310" y="0"/>
                  </a:lnTo>
                  <a:lnTo>
                    <a:pt x="345" y="0"/>
                  </a:lnTo>
                  <a:lnTo>
                    <a:pt x="379" y="0"/>
                  </a:lnTo>
                  <a:lnTo>
                    <a:pt x="414" y="0"/>
                  </a:lnTo>
                  <a:lnTo>
                    <a:pt x="449" y="0"/>
                  </a:lnTo>
                  <a:lnTo>
                    <a:pt x="482" y="0"/>
                  </a:lnTo>
                  <a:lnTo>
                    <a:pt x="516" y="0"/>
                  </a:lnTo>
                  <a:lnTo>
                    <a:pt x="551" y="0"/>
                  </a:lnTo>
                  <a:lnTo>
                    <a:pt x="551" y="20"/>
                  </a:lnTo>
                  <a:lnTo>
                    <a:pt x="551" y="39"/>
                  </a:lnTo>
                  <a:lnTo>
                    <a:pt x="551" y="60"/>
                  </a:lnTo>
                  <a:lnTo>
                    <a:pt x="551" y="80"/>
                  </a:lnTo>
                  <a:lnTo>
                    <a:pt x="516" y="80"/>
                  </a:lnTo>
                  <a:lnTo>
                    <a:pt x="482" y="80"/>
                  </a:lnTo>
                  <a:lnTo>
                    <a:pt x="449" y="80"/>
                  </a:lnTo>
                  <a:lnTo>
                    <a:pt x="414" y="80"/>
                  </a:lnTo>
                  <a:lnTo>
                    <a:pt x="379" y="80"/>
                  </a:lnTo>
                  <a:lnTo>
                    <a:pt x="345" y="80"/>
                  </a:lnTo>
                  <a:lnTo>
                    <a:pt x="310" y="80"/>
                  </a:lnTo>
                  <a:lnTo>
                    <a:pt x="276" y="80"/>
                  </a:lnTo>
                  <a:lnTo>
                    <a:pt x="242" y="80"/>
                  </a:lnTo>
                  <a:lnTo>
                    <a:pt x="208" y="80"/>
                  </a:lnTo>
                  <a:lnTo>
                    <a:pt x="173" y="80"/>
                  </a:lnTo>
                  <a:lnTo>
                    <a:pt x="139" y="80"/>
                  </a:lnTo>
                  <a:lnTo>
                    <a:pt x="104" y="80"/>
                  </a:lnTo>
                  <a:lnTo>
                    <a:pt x="70" y="80"/>
                  </a:lnTo>
                  <a:lnTo>
                    <a:pt x="35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3A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4187826" y="6103938"/>
              <a:ext cx="390525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92" y="0"/>
                </a:cxn>
                <a:cxn ang="0">
                  <a:pos x="123" y="0"/>
                </a:cxn>
                <a:cxn ang="0">
                  <a:pos x="153" y="0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7" y="0"/>
                </a:cxn>
                <a:cxn ang="0">
                  <a:pos x="277" y="0"/>
                </a:cxn>
                <a:cxn ang="0">
                  <a:pos x="308" y="0"/>
                </a:cxn>
                <a:cxn ang="0">
                  <a:pos x="339" y="0"/>
                </a:cxn>
                <a:cxn ang="0">
                  <a:pos x="369" y="0"/>
                </a:cxn>
                <a:cxn ang="0">
                  <a:pos x="400" y="0"/>
                </a:cxn>
                <a:cxn ang="0">
                  <a:pos x="431" y="0"/>
                </a:cxn>
                <a:cxn ang="0">
                  <a:pos x="461" y="0"/>
                </a:cxn>
                <a:cxn ang="0">
                  <a:pos x="492" y="0"/>
                </a:cxn>
                <a:cxn ang="0">
                  <a:pos x="492" y="20"/>
                </a:cxn>
                <a:cxn ang="0">
                  <a:pos x="492" y="39"/>
                </a:cxn>
                <a:cxn ang="0">
                  <a:pos x="492" y="60"/>
                </a:cxn>
                <a:cxn ang="0">
                  <a:pos x="492" y="80"/>
                </a:cxn>
                <a:cxn ang="0">
                  <a:pos x="461" y="80"/>
                </a:cxn>
                <a:cxn ang="0">
                  <a:pos x="431" y="80"/>
                </a:cxn>
                <a:cxn ang="0">
                  <a:pos x="400" y="80"/>
                </a:cxn>
                <a:cxn ang="0">
                  <a:pos x="369" y="80"/>
                </a:cxn>
                <a:cxn ang="0">
                  <a:pos x="339" y="80"/>
                </a:cxn>
                <a:cxn ang="0">
                  <a:pos x="308" y="80"/>
                </a:cxn>
                <a:cxn ang="0">
                  <a:pos x="277" y="80"/>
                </a:cxn>
                <a:cxn ang="0">
                  <a:pos x="247" y="80"/>
                </a:cxn>
                <a:cxn ang="0">
                  <a:pos x="216" y="80"/>
                </a:cxn>
                <a:cxn ang="0">
                  <a:pos x="185" y="80"/>
                </a:cxn>
                <a:cxn ang="0">
                  <a:pos x="153" y="80"/>
                </a:cxn>
                <a:cxn ang="0">
                  <a:pos x="123" y="80"/>
                </a:cxn>
                <a:cxn ang="0">
                  <a:pos x="92" y="80"/>
                </a:cxn>
                <a:cxn ang="0">
                  <a:pos x="61" y="80"/>
                </a:cxn>
                <a:cxn ang="0">
                  <a:pos x="31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492" h="80">
                  <a:moveTo>
                    <a:pt x="0" y="0"/>
                  </a:moveTo>
                  <a:lnTo>
                    <a:pt x="31" y="0"/>
                  </a:lnTo>
                  <a:lnTo>
                    <a:pt x="61" y="0"/>
                  </a:lnTo>
                  <a:lnTo>
                    <a:pt x="92" y="0"/>
                  </a:lnTo>
                  <a:lnTo>
                    <a:pt x="123" y="0"/>
                  </a:lnTo>
                  <a:lnTo>
                    <a:pt x="153" y="0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7" y="0"/>
                  </a:lnTo>
                  <a:lnTo>
                    <a:pt x="277" y="0"/>
                  </a:lnTo>
                  <a:lnTo>
                    <a:pt x="308" y="0"/>
                  </a:lnTo>
                  <a:lnTo>
                    <a:pt x="339" y="0"/>
                  </a:lnTo>
                  <a:lnTo>
                    <a:pt x="369" y="0"/>
                  </a:lnTo>
                  <a:lnTo>
                    <a:pt x="400" y="0"/>
                  </a:lnTo>
                  <a:lnTo>
                    <a:pt x="431" y="0"/>
                  </a:lnTo>
                  <a:lnTo>
                    <a:pt x="461" y="0"/>
                  </a:lnTo>
                  <a:lnTo>
                    <a:pt x="492" y="0"/>
                  </a:lnTo>
                  <a:lnTo>
                    <a:pt x="492" y="20"/>
                  </a:lnTo>
                  <a:lnTo>
                    <a:pt x="492" y="39"/>
                  </a:lnTo>
                  <a:lnTo>
                    <a:pt x="492" y="60"/>
                  </a:lnTo>
                  <a:lnTo>
                    <a:pt x="492" y="80"/>
                  </a:lnTo>
                  <a:lnTo>
                    <a:pt x="461" y="80"/>
                  </a:lnTo>
                  <a:lnTo>
                    <a:pt x="431" y="80"/>
                  </a:lnTo>
                  <a:lnTo>
                    <a:pt x="400" y="80"/>
                  </a:lnTo>
                  <a:lnTo>
                    <a:pt x="369" y="80"/>
                  </a:lnTo>
                  <a:lnTo>
                    <a:pt x="339" y="80"/>
                  </a:lnTo>
                  <a:lnTo>
                    <a:pt x="308" y="80"/>
                  </a:lnTo>
                  <a:lnTo>
                    <a:pt x="277" y="80"/>
                  </a:lnTo>
                  <a:lnTo>
                    <a:pt x="247" y="80"/>
                  </a:lnTo>
                  <a:lnTo>
                    <a:pt x="216" y="80"/>
                  </a:lnTo>
                  <a:lnTo>
                    <a:pt x="185" y="80"/>
                  </a:lnTo>
                  <a:lnTo>
                    <a:pt x="153" y="80"/>
                  </a:lnTo>
                  <a:lnTo>
                    <a:pt x="123" y="80"/>
                  </a:lnTo>
                  <a:lnTo>
                    <a:pt x="92" y="80"/>
                  </a:lnTo>
                  <a:lnTo>
                    <a:pt x="61" y="80"/>
                  </a:lnTo>
                  <a:lnTo>
                    <a:pt x="31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A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4210051" y="6103938"/>
              <a:ext cx="344488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0"/>
                </a:cxn>
                <a:cxn ang="0">
                  <a:pos x="54" y="0"/>
                </a:cxn>
                <a:cxn ang="0">
                  <a:pos x="81" y="0"/>
                </a:cxn>
                <a:cxn ang="0">
                  <a:pos x="108" y="0"/>
                </a:cxn>
                <a:cxn ang="0">
                  <a:pos x="135" y="0"/>
                </a:cxn>
                <a:cxn ang="0">
                  <a:pos x="162" y="0"/>
                </a:cxn>
                <a:cxn ang="0">
                  <a:pos x="189" y="0"/>
                </a:cxn>
                <a:cxn ang="0">
                  <a:pos x="217" y="0"/>
                </a:cxn>
                <a:cxn ang="0">
                  <a:pos x="243" y="0"/>
                </a:cxn>
                <a:cxn ang="0">
                  <a:pos x="271" y="0"/>
                </a:cxn>
                <a:cxn ang="0">
                  <a:pos x="297" y="0"/>
                </a:cxn>
                <a:cxn ang="0">
                  <a:pos x="325" y="0"/>
                </a:cxn>
                <a:cxn ang="0">
                  <a:pos x="351" y="0"/>
                </a:cxn>
                <a:cxn ang="0">
                  <a:pos x="379" y="0"/>
                </a:cxn>
                <a:cxn ang="0">
                  <a:pos x="405" y="0"/>
                </a:cxn>
                <a:cxn ang="0">
                  <a:pos x="433" y="0"/>
                </a:cxn>
                <a:cxn ang="0">
                  <a:pos x="433" y="20"/>
                </a:cxn>
                <a:cxn ang="0">
                  <a:pos x="433" y="39"/>
                </a:cxn>
                <a:cxn ang="0">
                  <a:pos x="433" y="60"/>
                </a:cxn>
                <a:cxn ang="0">
                  <a:pos x="433" y="80"/>
                </a:cxn>
                <a:cxn ang="0">
                  <a:pos x="405" y="80"/>
                </a:cxn>
                <a:cxn ang="0">
                  <a:pos x="379" y="80"/>
                </a:cxn>
                <a:cxn ang="0">
                  <a:pos x="351" y="80"/>
                </a:cxn>
                <a:cxn ang="0">
                  <a:pos x="325" y="80"/>
                </a:cxn>
                <a:cxn ang="0">
                  <a:pos x="297" y="80"/>
                </a:cxn>
                <a:cxn ang="0">
                  <a:pos x="271" y="80"/>
                </a:cxn>
                <a:cxn ang="0">
                  <a:pos x="243" y="80"/>
                </a:cxn>
                <a:cxn ang="0">
                  <a:pos x="217" y="80"/>
                </a:cxn>
                <a:cxn ang="0">
                  <a:pos x="189" y="80"/>
                </a:cxn>
                <a:cxn ang="0">
                  <a:pos x="162" y="80"/>
                </a:cxn>
                <a:cxn ang="0">
                  <a:pos x="135" y="80"/>
                </a:cxn>
                <a:cxn ang="0">
                  <a:pos x="108" y="80"/>
                </a:cxn>
                <a:cxn ang="0">
                  <a:pos x="81" y="80"/>
                </a:cxn>
                <a:cxn ang="0">
                  <a:pos x="54" y="80"/>
                </a:cxn>
                <a:cxn ang="0">
                  <a:pos x="27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433" h="80">
                  <a:moveTo>
                    <a:pt x="0" y="0"/>
                  </a:moveTo>
                  <a:lnTo>
                    <a:pt x="27" y="0"/>
                  </a:lnTo>
                  <a:lnTo>
                    <a:pt x="54" y="0"/>
                  </a:lnTo>
                  <a:lnTo>
                    <a:pt x="81" y="0"/>
                  </a:lnTo>
                  <a:lnTo>
                    <a:pt x="108" y="0"/>
                  </a:lnTo>
                  <a:lnTo>
                    <a:pt x="135" y="0"/>
                  </a:lnTo>
                  <a:lnTo>
                    <a:pt x="162" y="0"/>
                  </a:lnTo>
                  <a:lnTo>
                    <a:pt x="189" y="0"/>
                  </a:lnTo>
                  <a:lnTo>
                    <a:pt x="217" y="0"/>
                  </a:lnTo>
                  <a:lnTo>
                    <a:pt x="243" y="0"/>
                  </a:lnTo>
                  <a:lnTo>
                    <a:pt x="271" y="0"/>
                  </a:lnTo>
                  <a:lnTo>
                    <a:pt x="297" y="0"/>
                  </a:lnTo>
                  <a:lnTo>
                    <a:pt x="325" y="0"/>
                  </a:lnTo>
                  <a:lnTo>
                    <a:pt x="351" y="0"/>
                  </a:lnTo>
                  <a:lnTo>
                    <a:pt x="379" y="0"/>
                  </a:lnTo>
                  <a:lnTo>
                    <a:pt x="405" y="0"/>
                  </a:lnTo>
                  <a:lnTo>
                    <a:pt x="433" y="0"/>
                  </a:lnTo>
                  <a:lnTo>
                    <a:pt x="433" y="20"/>
                  </a:lnTo>
                  <a:lnTo>
                    <a:pt x="433" y="39"/>
                  </a:lnTo>
                  <a:lnTo>
                    <a:pt x="433" y="60"/>
                  </a:lnTo>
                  <a:lnTo>
                    <a:pt x="433" y="80"/>
                  </a:lnTo>
                  <a:lnTo>
                    <a:pt x="405" y="80"/>
                  </a:lnTo>
                  <a:lnTo>
                    <a:pt x="379" y="80"/>
                  </a:lnTo>
                  <a:lnTo>
                    <a:pt x="351" y="80"/>
                  </a:lnTo>
                  <a:lnTo>
                    <a:pt x="325" y="80"/>
                  </a:lnTo>
                  <a:lnTo>
                    <a:pt x="297" y="80"/>
                  </a:lnTo>
                  <a:lnTo>
                    <a:pt x="271" y="80"/>
                  </a:lnTo>
                  <a:lnTo>
                    <a:pt x="243" y="80"/>
                  </a:lnTo>
                  <a:lnTo>
                    <a:pt x="217" y="80"/>
                  </a:lnTo>
                  <a:lnTo>
                    <a:pt x="189" y="80"/>
                  </a:lnTo>
                  <a:lnTo>
                    <a:pt x="162" y="80"/>
                  </a:lnTo>
                  <a:lnTo>
                    <a:pt x="135" y="80"/>
                  </a:lnTo>
                  <a:lnTo>
                    <a:pt x="108" y="80"/>
                  </a:lnTo>
                  <a:lnTo>
                    <a:pt x="81" y="80"/>
                  </a:lnTo>
                  <a:lnTo>
                    <a:pt x="54" y="80"/>
                  </a:lnTo>
                  <a:lnTo>
                    <a:pt x="27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53D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4232276" y="6103938"/>
              <a:ext cx="296863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0"/>
                </a:cxn>
                <a:cxn ang="0">
                  <a:pos x="47" y="0"/>
                </a:cxn>
                <a:cxn ang="0">
                  <a:pos x="70" y="0"/>
                </a:cxn>
                <a:cxn ang="0">
                  <a:pos x="94" y="0"/>
                </a:cxn>
                <a:cxn ang="0">
                  <a:pos x="117" y="0"/>
                </a:cxn>
                <a:cxn ang="0">
                  <a:pos x="140" y="0"/>
                </a:cxn>
                <a:cxn ang="0">
                  <a:pos x="164" y="0"/>
                </a:cxn>
                <a:cxn ang="0">
                  <a:pos x="187" y="0"/>
                </a:cxn>
                <a:cxn ang="0">
                  <a:pos x="210" y="0"/>
                </a:cxn>
                <a:cxn ang="0">
                  <a:pos x="234" y="0"/>
                </a:cxn>
                <a:cxn ang="0">
                  <a:pos x="258" y="0"/>
                </a:cxn>
                <a:cxn ang="0">
                  <a:pos x="281" y="0"/>
                </a:cxn>
                <a:cxn ang="0">
                  <a:pos x="304" y="0"/>
                </a:cxn>
                <a:cxn ang="0">
                  <a:pos x="327" y="0"/>
                </a:cxn>
                <a:cxn ang="0">
                  <a:pos x="351" y="0"/>
                </a:cxn>
                <a:cxn ang="0">
                  <a:pos x="374" y="0"/>
                </a:cxn>
                <a:cxn ang="0">
                  <a:pos x="374" y="20"/>
                </a:cxn>
                <a:cxn ang="0">
                  <a:pos x="374" y="39"/>
                </a:cxn>
                <a:cxn ang="0">
                  <a:pos x="374" y="60"/>
                </a:cxn>
                <a:cxn ang="0">
                  <a:pos x="374" y="80"/>
                </a:cxn>
                <a:cxn ang="0">
                  <a:pos x="351" y="80"/>
                </a:cxn>
                <a:cxn ang="0">
                  <a:pos x="327" y="80"/>
                </a:cxn>
                <a:cxn ang="0">
                  <a:pos x="304" y="80"/>
                </a:cxn>
                <a:cxn ang="0">
                  <a:pos x="281" y="80"/>
                </a:cxn>
                <a:cxn ang="0">
                  <a:pos x="258" y="80"/>
                </a:cxn>
                <a:cxn ang="0">
                  <a:pos x="234" y="80"/>
                </a:cxn>
                <a:cxn ang="0">
                  <a:pos x="210" y="80"/>
                </a:cxn>
                <a:cxn ang="0">
                  <a:pos x="187" y="80"/>
                </a:cxn>
                <a:cxn ang="0">
                  <a:pos x="164" y="80"/>
                </a:cxn>
                <a:cxn ang="0">
                  <a:pos x="140" y="80"/>
                </a:cxn>
                <a:cxn ang="0">
                  <a:pos x="117" y="80"/>
                </a:cxn>
                <a:cxn ang="0">
                  <a:pos x="94" y="80"/>
                </a:cxn>
                <a:cxn ang="0">
                  <a:pos x="70" y="80"/>
                </a:cxn>
                <a:cxn ang="0">
                  <a:pos x="47" y="80"/>
                </a:cxn>
                <a:cxn ang="0">
                  <a:pos x="23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374" h="80">
                  <a:moveTo>
                    <a:pt x="0" y="0"/>
                  </a:moveTo>
                  <a:lnTo>
                    <a:pt x="23" y="0"/>
                  </a:lnTo>
                  <a:lnTo>
                    <a:pt x="47" y="0"/>
                  </a:lnTo>
                  <a:lnTo>
                    <a:pt x="70" y="0"/>
                  </a:lnTo>
                  <a:lnTo>
                    <a:pt x="94" y="0"/>
                  </a:lnTo>
                  <a:lnTo>
                    <a:pt x="117" y="0"/>
                  </a:lnTo>
                  <a:lnTo>
                    <a:pt x="140" y="0"/>
                  </a:lnTo>
                  <a:lnTo>
                    <a:pt x="164" y="0"/>
                  </a:lnTo>
                  <a:lnTo>
                    <a:pt x="187" y="0"/>
                  </a:lnTo>
                  <a:lnTo>
                    <a:pt x="210" y="0"/>
                  </a:lnTo>
                  <a:lnTo>
                    <a:pt x="234" y="0"/>
                  </a:lnTo>
                  <a:lnTo>
                    <a:pt x="258" y="0"/>
                  </a:lnTo>
                  <a:lnTo>
                    <a:pt x="281" y="0"/>
                  </a:lnTo>
                  <a:lnTo>
                    <a:pt x="304" y="0"/>
                  </a:lnTo>
                  <a:lnTo>
                    <a:pt x="327" y="0"/>
                  </a:lnTo>
                  <a:lnTo>
                    <a:pt x="351" y="0"/>
                  </a:lnTo>
                  <a:lnTo>
                    <a:pt x="374" y="0"/>
                  </a:lnTo>
                  <a:lnTo>
                    <a:pt x="374" y="20"/>
                  </a:lnTo>
                  <a:lnTo>
                    <a:pt x="374" y="39"/>
                  </a:lnTo>
                  <a:lnTo>
                    <a:pt x="374" y="60"/>
                  </a:lnTo>
                  <a:lnTo>
                    <a:pt x="374" y="80"/>
                  </a:lnTo>
                  <a:lnTo>
                    <a:pt x="351" y="80"/>
                  </a:lnTo>
                  <a:lnTo>
                    <a:pt x="327" y="80"/>
                  </a:lnTo>
                  <a:lnTo>
                    <a:pt x="304" y="80"/>
                  </a:lnTo>
                  <a:lnTo>
                    <a:pt x="281" y="80"/>
                  </a:lnTo>
                  <a:lnTo>
                    <a:pt x="258" y="80"/>
                  </a:lnTo>
                  <a:lnTo>
                    <a:pt x="234" y="80"/>
                  </a:lnTo>
                  <a:lnTo>
                    <a:pt x="210" y="80"/>
                  </a:lnTo>
                  <a:lnTo>
                    <a:pt x="187" y="80"/>
                  </a:lnTo>
                  <a:lnTo>
                    <a:pt x="164" y="80"/>
                  </a:lnTo>
                  <a:lnTo>
                    <a:pt x="140" y="80"/>
                  </a:lnTo>
                  <a:lnTo>
                    <a:pt x="117" y="80"/>
                  </a:lnTo>
                  <a:lnTo>
                    <a:pt x="94" y="80"/>
                  </a:lnTo>
                  <a:lnTo>
                    <a:pt x="70" y="80"/>
                  </a:lnTo>
                  <a:lnTo>
                    <a:pt x="47" y="80"/>
                  </a:lnTo>
                  <a:lnTo>
                    <a:pt x="23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3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4254501" y="6103938"/>
              <a:ext cx="250825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0"/>
                </a:cxn>
                <a:cxn ang="0">
                  <a:pos x="40" y="0"/>
                </a:cxn>
                <a:cxn ang="0">
                  <a:pos x="59" y="0"/>
                </a:cxn>
                <a:cxn ang="0">
                  <a:pos x="79" y="0"/>
                </a:cxn>
                <a:cxn ang="0">
                  <a:pos x="100" y="0"/>
                </a:cxn>
                <a:cxn ang="0">
                  <a:pos x="119" y="0"/>
                </a:cxn>
                <a:cxn ang="0">
                  <a:pos x="139" y="0"/>
                </a:cxn>
                <a:cxn ang="0">
                  <a:pos x="158" y="0"/>
                </a:cxn>
                <a:cxn ang="0">
                  <a:pos x="178" y="0"/>
                </a:cxn>
                <a:cxn ang="0">
                  <a:pos x="197" y="0"/>
                </a:cxn>
                <a:cxn ang="0">
                  <a:pos x="217" y="0"/>
                </a:cxn>
                <a:cxn ang="0">
                  <a:pos x="238" y="0"/>
                </a:cxn>
                <a:cxn ang="0">
                  <a:pos x="257" y="0"/>
                </a:cxn>
                <a:cxn ang="0">
                  <a:pos x="277" y="0"/>
                </a:cxn>
                <a:cxn ang="0">
                  <a:pos x="297" y="0"/>
                </a:cxn>
                <a:cxn ang="0">
                  <a:pos x="316" y="0"/>
                </a:cxn>
                <a:cxn ang="0">
                  <a:pos x="316" y="20"/>
                </a:cxn>
                <a:cxn ang="0">
                  <a:pos x="316" y="39"/>
                </a:cxn>
                <a:cxn ang="0">
                  <a:pos x="316" y="60"/>
                </a:cxn>
                <a:cxn ang="0">
                  <a:pos x="316" y="80"/>
                </a:cxn>
                <a:cxn ang="0">
                  <a:pos x="297" y="80"/>
                </a:cxn>
                <a:cxn ang="0">
                  <a:pos x="277" y="80"/>
                </a:cxn>
                <a:cxn ang="0">
                  <a:pos x="257" y="80"/>
                </a:cxn>
                <a:cxn ang="0">
                  <a:pos x="238" y="80"/>
                </a:cxn>
                <a:cxn ang="0">
                  <a:pos x="217" y="80"/>
                </a:cxn>
                <a:cxn ang="0">
                  <a:pos x="197" y="80"/>
                </a:cxn>
                <a:cxn ang="0">
                  <a:pos x="178" y="80"/>
                </a:cxn>
                <a:cxn ang="0">
                  <a:pos x="158" y="80"/>
                </a:cxn>
                <a:cxn ang="0">
                  <a:pos x="139" y="80"/>
                </a:cxn>
                <a:cxn ang="0">
                  <a:pos x="119" y="80"/>
                </a:cxn>
                <a:cxn ang="0">
                  <a:pos x="100" y="80"/>
                </a:cxn>
                <a:cxn ang="0">
                  <a:pos x="79" y="80"/>
                </a:cxn>
                <a:cxn ang="0">
                  <a:pos x="59" y="80"/>
                </a:cxn>
                <a:cxn ang="0">
                  <a:pos x="40" y="80"/>
                </a:cxn>
                <a:cxn ang="0">
                  <a:pos x="20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316" h="80">
                  <a:moveTo>
                    <a:pt x="0" y="0"/>
                  </a:moveTo>
                  <a:lnTo>
                    <a:pt x="20" y="0"/>
                  </a:lnTo>
                  <a:lnTo>
                    <a:pt x="40" y="0"/>
                  </a:lnTo>
                  <a:lnTo>
                    <a:pt x="59" y="0"/>
                  </a:lnTo>
                  <a:lnTo>
                    <a:pt x="79" y="0"/>
                  </a:lnTo>
                  <a:lnTo>
                    <a:pt x="100" y="0"/>
                  </a:lnTo>
                  <a:lnTo>
                    <a:pt x="119" y="0"/>
                  </a:lnTo>
                  <a:lnTo>
                    <a:pt x="139" y="0"/>
                  </a:lnTo>
                  <a:lnTo>
                    <a:pt x="158" y="0"/>
                  </a:lnTo>
                  <a:lnTo>
                    <a:pt x="178" y="0"/>
                  </a:lnTo>
                  <a:lnTo>
                    <a:pt x="197" y="0"/>
                  </a:lnTo>
                  <a:lnTo>
                    <a:pt x="217" y="0"/>
                  </a:lnTo>
                  <a:lnTo>
                    <a:pt x="238" y="0"/>
                  </a:lnTo>
                  <a:lnTo>
                    <a:pt x="257" y="0"/>
                  </a:lnTo>
                  <a:lnTo>
                    <a:pt x="277" y="0"/>
                  </a:lnTo>
                  <a:lnTo>
                    <a:pt x="297" y="0"/>
                  </a:lnTo>
                  <a:lnTo>
                    <a:pt x="316" y="0"/>
                  </a:lnTo>
                  <a:lnTo>
                    <a:pt x="316" y="20"/>
                  </a:lnTo>
                  <a:lnTo>
                    <a:pt x="316" y="39"/>
                  </a:lnTo>
                  <a:lnTo>
                    <a:pt x="316" y="60"/>
                  </a:lnTo>
                  <a:lnTo>
                    <a:pt x="316" y="80"/>
                  </a:lnTo>
                  <a:lnTo>
                    <a:pt x="297" y="80"/>
                  </a:lnTo>
                  <a:lnTo>
                    <a:pt x="277" y="80"/>
                  </a:lnTo>
                  <a:lnTo>
                    <a:pt x="257" y="80"/>
                  </a:lnTo>
                  <a:lnTo>
                    <a:pt x="238" y="80"/>
                  </a:lnTo>
                  <a:lnTo>
                    <a:pt x="217" y="80"/>
                  </a:lnTo>
                  <a:lnTo>
                    <a:pt x="197" y="80"/>
                  </a:lnTo>
                  <a:lnTo>
                    <a:pt x="178" y="80"/>
                  </a:lnTo>
                  <a:lnTo>
                    <a:pt x="158" y="80"/>
                  </a:lnTo>
                  <a:lnTo>
                    <a:pt x="139" y="80"/>
                  </a:lnTo>
                  <a:lnTo>
                    <a:pt x="119" y="80"/>
                  </a:lnTo>
                  <a:lnTo>
                    <a:pt x="100" y="80"/>
                  </a:lnTo>
                  <a:lnTo>
                    <a:pt x="79" y="80"/>
                  </a:lnTo>
                  <a:lnTo>
                    <a:pt x="59" y="80"/>
                  </a:lnTo>
                  <a:lnTo>
                    <a:pt x="40" y="80"/>
                  </a:lnTo>
                  <a:lnTo>
                    <a:pt x="20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3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4278313" y="6103938"/>
              <a:ext cx="203200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33" y="0"/>
                </a:cxn>
                <a:cxn ang="0">
                  <a:pos x="49" y="0"/>
                </a:cxn>
                <a:cxn ang="0">
                  <a:pos x="65" y="0"/>
                </a:cxn>
                <a:cxn ang="0">
                  <a:pos x="80" y="0"/>
                </a:cxn>
                <a:cxn ang="0">
                  <a:pos x="96" y="0"/>
                </a:cxn>
                <a:cxn ang="0">
                  <a:pos x="112" y="0"/>
                </a:cxn>
                <a:cxn ang="0">
                  <a:pos x="128" y="0"/>
                </a:cxn>
                <a:cxn ang="0">
                  <a:pos x="144" y="0"/>
                </a:cxn>
                <a:cxn ang="0">
                  <a:pos x="160" y="0"/>
                </a:cxn>
                <a:cxn ang="0">
                  <a:pos x="177" y="0"/>
                </a:cxn>
                <a:cxn ang="0">
                  <a:pos x="193" y="0"/>
                </a:cxn>
                <a:cxn ang="0">
                  <a:pos x="209" y="0"/>
                </a:cxn>
                <a:cxn ang="0">
                  <a:pos x="225" y="0"/>
                </a:cxn>
                <a:cxn ang="0">
                  <a:pos x="241" y="0"/>
                </a:cxn>
                <a:cxn ang="0">
                  <a:pos x="257" y="0"/>
                </a:cxn>
                <a:cxn ang="0">
                  <a:pos x="257" y="20"/>
                </a:cxn>
                <a:cxn ang="0">
                  <a:pos x="257" y="39"/>
                </a:cxn>
                <a:cxn ang="0">
                  <a:pos x="257" y="60"/>
                </a:cxn>
                <a:cxn ang="0">
                  <a:pos x="257" y="80"/>
                </a:cxn>
                <a:cxn ang="0">
                  <a:pos x="241" y="80"/>
                </a:cxn>
                <a:cxn ang="0">
                  <a:pos x="225" y="80"/>
                </a:cxn>
                <a:cxn ang="0">
                  <a:pos x="209" y="80"/>
                </a:cxn>
                <a:cxn ang="0">
                  <a:pos x="193" y="80"/>
                </a:cxn>
                <a:cxn ang="0">
                  <a:pos x="177" y="80"/>
                </a:cxn>
                <a:cxn ang="0">
                  <a:pos x="160" y="80"/>
                </a:cxn>
                <a:cxn ang="0">
                  <a:pos x="144" y="80"/>
                </a:cxn>
                <a:cxn ang="0">
                  <a:pos x="128" y="80"/>
                </a:cxn>
                <a:cxn ang="0">
                  <a:pos x="112" y="80"/>
                </a:cxn>
                <a:cxn ang="0">
                  <a:pos x="96" y="80"/>
                </a:cxn>
                <a:cxn ang="0">
                  <a:pos x="80" y="80"/>
                </a:cxn>
                <a:cxn ang="0">
                  <a:pos x="65" y="80"/>
                </a:cxn>
                <a:cxn ang="0">
                  <a:pos x="49" y="80"/>
                </a:cxn>
                <a:cxn ang="0">
                  <a:pos x="33" y="80"/>
                </a:cxn>
                <a:cxn ang="0">
                  <a:pos x="16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257" h="80">
                  <a:moveTo>
                    <a:pt x="0" y="0"/>
                  </a:moveTo>
                  <a:lnTo>
                    <a:pt x="16" y="0"/>
                  </a:lnTo>
                  <a:lnTo>
                    <a:pt x="33" y="0"/>
                  </a:lnTo>
                  <a:lnTo>
                    <a:pt x="49" y="0"/>
                  </a:lnTo>
                  <a:lnTo>
                    <a:pt x="65" y="0"/>
                  </a:lnTo>
                  <a:lnTo>
                    <a:pt x="80" y="0"/>
                  </a:lnTo>
                  <a:lnTo>
                    <a:pt x="96" y="0"/>
                  </a:lnTo>
                  <a:lnTo>
                    <a:pt x="112" y="0"/>
                  </a:lnTo>
                  <a:lnTo>
                    <a:pt x="128" y="0"/>
                  </a:lnTo>
                  <a:lnTo>
                    <a:pt x="144" y="0"/>
                  </a:lnTo>
                  <a:lnTo>
                    <a:pt x="160" y="0"/>
                  </a:lnTo>
                  <a:lnTo>
                    <a:pt x="177" y="0"/>
                  </a:lnTo>
                  <a:lnTo>
                    <a:pt x="193" y="0"/>
                  </a:lnTo>
                  <a:lnTo>
                    <a:pt x="209" y="0"/>
                  </a:lnTo>
                  <a:lnTo>
                    <a:pt x="225" y="0"/>
                  </a:lnTo>
                  <a:lnTo>
                    <a:pt x="241" y="0"/>
                  </a:lnTo>
                  <a:lnTo>
                    <a:pt x="257" y="0"/>
                  </a:lnTo>
                  <a:lnTo>
                    <a:pt x="257" y="20"/>
                  </a:lnTo>
                  <a:lnTo>
                    <a:pt x="257" y="39"/>
                  </a:lnTo>
                  <a:lnTo>
                    <a:pt x="257" y="60"/>
                  </a:lnTo>
                  <a:lnTo>
                    <a:pt x="257" y="80"/>
                  </a:lnTo>
                  <a:lnTo>
                    <a:pt x="241" y="80"/>
                  </a:lnTo>
                  <a:lnTo>
                    <a:pt x="225" y="80"/>
                  </a:lnTo>
                  <a:lnTo>
                    <a:pt x="209" y="80"/>
                  </a:lnTo>
                  <a:lnTo>
                    <a:pt x="193" y="80"/>
                  </a:lnTo>
                  <a:lnTo>
                    <a:pt x="177" y="80"/>
                  </a:lnTo>
                  <a:lnTo>
                    <a:pt x="160" y="80"/>
                  </a:lnTo>
                  <a:lnTo>
                    <a:pt x="144" y="80"/>
                  </a:lnTo>
                  <a:lnTo>
                    <a:pt x="128" y="80"/>
                  </a:lnTo>
                  <a:lnTo>
                    <a:pt x="112" y="80"/>
                  </a:lnTo>
                  <a:lnTo>
                    <a:pt x="96" y="80"/>
                  </a:lnTo>
                  <a:lnTo>
                    <a:pt x="80" y="80"/>
                  </a:lnTo>
                  <a:lnTo>
                    <a:pt x="65" y="80"/>
                  </a:lnTo>
                  <a:lnTo>
                    <a:pt x="49" y="80"/>
                  </a:lnTo>
                  <a:lnTo>
                    <a:pt x="33" y="80"/>
                  </a:lnTo>
                  <a:lnTo>
                    <a:pt x="16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4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73" name="Freeform 64"/>
            <p:cNvSpPr>
              <a:spLocks/>
            </p:cNvSpPr>
            <p:nvPr/>
          </p:nvSpPr>
          <p:spPr bwMode="auto">
            <a:xfrm>
              <a:off x="4300538" y="6103938"/>
              <a:ext cx="157163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" y="0"/>
                </a:cxn>
                <a:cxn ang="0">
                  <a:pos x="24" y="0"/>
                </a:cxn>
                <a:cxn ang="0">
                  <a:pos x="37" y="0"/>
                </a:cxn>
                <a:cxn ang="0">
                  <a:pos x="50" y="0"/>
                </a:cxn>
                <a:cxn ang="0">
                  <a:pos x="61" y="0"/>
                </a:cxn>
                <a:cxn ang="0">
                  <a:pos x="74" y="0"/>
                </a:cxn>
                <a:cxn ang="0">
                  <a:pos x="86" y="0"/>
                </a:cxn>
                <a:cxn ang="0">
                  <a:pos x="99" y="0"/>
                </a:cxn>
                <a:cxn ang="0">
                  <a:pos x="111" y="0"/>
                </a:cxn>
                <a:cxn ang="0">
                  <a:pos x="123" y="0"/>
                </a:cxn>
                <a:cxn ang="0">
                  <a:pos x="136" y="0"/>
                </a:cxn>
                <a:cxn ang="0">
                  <a:pos x="148" y="0"/>
                </a:cxn>
                <a:cxn ang="0">
                  <a:pos x="160" y="0"/>
                </a:cxn>
                <a:cxn ang="0">
                  <a:pos x="173" y="0"/>
                </a:cxn>
                <a:cxn ang="0">
                  <a:pos x="184" y="0"/>
                </a:cxn>
                <a:cxn ang="0">
                  <a:pos x="197" y="0"/>
                </a:cxn>
                <a:cxn ang="0">
                  <a:pos x="197" y="20"/>
                </a:cxn>
                <a:cxn ang="0">
                  <a:pos x="197" y="39"/>
                </a:cxn>
                <a:cxn ang="0">
                  <a:pos x="197" y="60"/>
                </a:cxn>
                <a:cxn ang="0">
                  <a:pos x="197" y="80"/>
                </a:cxn>
                <a:cxn ang="0">
                  <a:pos x="184" y="80"/>
                </a:cxn>
                <a:cxn ang="0">
                  <a:pos x="173" y="80"/>
                </a:cxn>
                <a:cxn ang="0">
                  <a:pos x="160" y="80"/>
                </a:cxn>
                <a:cxn ang="0">
                  <a:pos x="148" y="80"/>
                </a:cxn>
                <a:cxn ang="0">
                  <a:pos x="136" y="80"/>
                </a:cxn>
                <a:cxn ang="0">
                  <a:pos x="123" y="80"/>
                </a:cxn>
                <a:cxn ang="0">
                  <a:pos x="111" y="80"/>
                </a:cxn>
                <a:cxn ang="0">
                  <a:pos x="99" y="80"/>
                </a:cxn>
                <a:cxn ang="0">
                  <a:pos x="86" y="80"/>
                </a:cxn>
                <a:cxn ang="0">
                  <a:pos x="74" y="80"/>
                </a:cxn>
                <a:cxn ang="0">
                  <a:pos x="61" y="80"/>
                </a:cxn>
                <a:cxn ang="0">
                  <a:pos x="50" y="80"/>
                </a:cxn>
                <a:cxn ang="0">
                  <a:pos x="37" y="80"/>
                </a:cxn>
                <a:cxn ang="0">
                  <a:pos x="24" y="80"/>
                </a:cxn>
                <a:cxn ang="0">
                  <a:pos x="13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197" h="80">
                  <a:moveTo>
                    <a:pt x="0" y="0"/>
                  </a:moveTo>
                  <a:lnTo>
                    <a:pt x="13" y="0"/>
                  </a:lnTo>
                  <a:lnTo>
                    <a:pt x="24" y="0"/>
                  </a:lnTo>
                  <a:lnTo>
                    <a:pt x="37" y="0"/>
                  </a:lnTo>
                  <a:lnTo>
                    <a:pt x="50" y="0"/>
                  </a:lnTo>
                  <a:lnTo>
                    <a:pt x="61" y="0"/>
                  </a:lnTo>
                  <a:lnTo>
                    <a:pt x="74" y="0"/>
                  </a:lnTo>
                  <a:lnTo>
                    <a:pt x="86" y="0"/>
                  </a:lnTo>
                  <a:lnTo>
                    <a:pt x="99" y="0"/>
                  </a:lnTo>
                  <a:lnTo>
                    <a:pt x="111" y="0"/>
                  </a:lnTo>
                  <a:lnTo>
                    <a:pt x="123" y="0"/>
                  </a:lnTo>
                  <a:lnTo>
                    <a:pt x="136" y="0"/>
                  </a:lnTo>
                  <a:lnTo>
                    <a:pt x="148" y="0"/>
                  </a:lnTo>
                  <a:lnTo>
                    <a:pt x="160" y="0"/>
                  </a:lnTo>
                  <a:lnTo>
                    <a:pt x="173" y="0"/>
                  </a:lnTo>
                  <a:lnTo>
                    <a:pt x="184" y="0"/>
                  </a:lnTo>
                  <a:lnTo>
                    <a:pt x="197" y="0"/>
                  </a:lnTo>
                  <a:lnTo>
                    <a:pt x="197" y="20"/>
                  </a:lnTo>
                  <a:lnTo>
                    <a:pt x="197" y="39"/>
                  </a:lnTo>
                  <a:lnTo>
                    <a:pt x="197" y="60"/>
                  </a:lnTo>
                  <a:lnTo>
                    <a:pt x="197" y="80"/>
                  </a:lnTo>
                  <a:lnTo>
                    <a:pt x="184" y="80"/>
                  </a:lnTo>
                  <a:lnTo>
                    <a:pt x="173" y="80"/>
                  </a:lnTo>
                  <a:lnTo>
                    <a:pt x="160" y="80"/>
                  </a:lnTo>
                  <a:lnTo>
                    <a:pt x="148" y="80"/>
                  </a:lnTo>
                  <a:lnTo>
                    <a:pt x="136" y="80"/>
                  </a:lnTo>
                  <a:lnTo>
                    <a:pt x="123" y="80"/>
                  </a:lnTo>
                  <a:lnTo>
                    <a:pt x="111" y="80"/>
                  </a:lnTo>
                  <a:lnTo>
                    <a:pt x="99" y="80"/>
                  </a:lnTo>
                  <a:lnTo>
                    <a:pt x="86" y="80"/>
                  </a:lnTo>
                  <a:lnTo>
                    <a:pt x="74" y="80"/>
                  </a:lnTo>
                  <a:lnTo>
                    <a:pt x="61" y="80"/>
                  </a:lnTo>
                  <a:lnTo>
                    <a:pt x="50" y="80"/>
                  </a:lnTo>
                  <a:lnTo>
                    <a:pt x="37" y="80"/>
                  </a:lnTo>
                  <a:lnTo>
                    <a:pt x="24" y="80"/>
                  </a:lnTo>
                  <a:lnTo>
                    <a:pt x="13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74" name="Rectangle 65"/>
            <p:cNvSpPr>
              <a:spLocks noChangeArrowheads="1"/>
            </p:cNvSpPr>
            <p:nvPr/>
          </p:nvSpPr>
          <p:spPr bwMode="auto">
            <a:xfrm>
              <a:off x="4322763" y="6103938"/>
              <a:ext cx="111125" cy="61913"/>
            </a:xfrm>
            <a:prstGeom prst="rect">
              <a:avLst/>
            </a:prstGeom>
            <a:solidFill>
              <a:srgbClr val="8C44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75" name="Rectangle 66"/>
            <p:cNvSpPr>
              <a:spLocks noChangeArrowheads="1"/>
            </p:cNvSpPr>
            <p:nvPr/>
          </p:nvSpPr>
          <p:spPr bwMode="auto">
            <a:xfrm>
              <a:off x="4075113" y="7121525"/>
              <a:ext cx="622300" cy="63500"/>
            </a:xfrm>
            <a:prstGeom prst="rect">
              <a:avLst/>
            </a:prstGeom>
            <a:solidFill>
              <a:srgbClr val="00335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4102101" y="7121525"/>
              <a:ext cx="574675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0"/>
                </a:cxn>
                <a:cxn ang="0">
                  <a:pos x="91" y="0"/>
                </a:cxn>
                <a:cxn ang="0">
                  <a:pos x="136" y="0"/>
                </a:cxn>
                <a:cxn ang="0">
                  <a:pos x="181" y="0"/>
                </a:cxn>
                <a:cxn ang="0">
                  <a:pos x="227" y="0"/>
                </a:cxn>
                <a:cxn ang="0">
                  <a:pos x="272" y="0"/>
                </a:cxn>
                <a:cxn ang="0">
                  <a:pos x="318" y="0"/>
                </a:cxn>
                <a:cxn ang="0">
                  <a:pos x="363" y="0"/>
                </a:cxn>
                <a:cxn ang="0">
                  <a:pos x="408" y="0"/>
                </a:cxn>
                <a:cxn ang="0">
                  <a:pos x="454" y="0"/>
                </a:cxn>
                <a:cxn ang="0">
                  <a:pos x="499" y="0"/>
                </a:cxn>
                <a:cxn ang="0">
                  <a:pos x="544" y="0"/>
                </a:cxn>
                <a:cxn ang="0">
                  <a:pos x="589" y="0"/>
                </a:cxn>
                <a:cxn ang="0">
                  <a:pos x="635" y="0"/>
                </a:cxn>
                <a:cxn ang="0">
                  <a:pos x="680" y="0"/>
                </a:cxn>
                <a:cxn ang="0">
                  <a:pos x="725" y="0"/>
                </a:cxn>
                <a:cxn ang="0">
                  <a:pos x="725" y="19"/>
                </a:cxn>
                <a:cxn ang="0">
                  <a:pos x="725" y="39"/>
                </a:cxn>
                <a:cxn ang="0">
                  <a:pos x="725" y="59"/>
                </a:cxn>
                <a:cxn ang="0">
                  <a:pos x="725" y="79"/>
                </a:cxn>
                <a:cxn ang="0">
                  <a:pos x="680" y="79"/>
                </a:cxn>
                <a:cxn ang="0">
                  <a:pos x="635" y="79"/>
                </a:cxn>
                <a:cxn ang="0">
                  <a:pos x="589" y="79"/>
                </a:cxn>
                <a:cxn ang="0">
                  <a:pos x="544" y="79"/>
                </a:cxn>
                <a:cxn ang="0">
                  <a:pos x="499" y="79"/>
                </a:cxn>
                <a:cxn ang="0">
                  <a:pos x="454" y="79"/>
                </a:cxn>
                <a:cxn ang="0">
                  <a:pos x="408" y="79"/>
                </a:cxn>
                <a:cxn ang="0">
                  <a:pos x="363" y="79"/>
                </a:cxn>
                <a:cxn ang="0">
                  <a:pos x="318" y="79"/>
                </a:cxn>
                <a:cxn ang="0">
                  <a:pos x="272" y="79"/>
                </a:cxn>
                <a:cxn ang="0">
                  <a:pos x="227" y="79"/>
                </a:cxn>
                <a:cxn ang="0">
                  <a:pos x="181" y="79"/>
                </a:cxn>
                <a:cxn ang="0">
                  <a:pos x="136" y="79"/>
                </a:cxn>
                <a:cxn ang="0">
                  <a:pos x="91" y="79"/>
                </a:cxn>
                <a:cxn ang="0">
                  <a:pos x="45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725" h="79">
                  <a:moveTo>
                    <a:pt x="0" y="0"/>
                  </a:moveTo>
                  <a:lnTo>
                    <a:pt x="45" y="0"/>
                  </a:lnTo>
                  <a:lnTo>
                    <a:pt x="91" y="0"/>
                  </a:lnTo>
                  <a:lnTo>
                    <a:pt x="136" y="0"/>
                  </a:lnTo>
                  <a:lnTo>
                    <a:pt x="181" y="0"/>
                  </a:lnTo>
                  <a:lnTo>
                    <a:pt x="227" y="0"/>
                  </a:lnTo>
                  <a:lnTo>
                    <a:pt x="272" y="0"/>
                  </a:lnTo>
                  <a:lnTo>
                    <a:pt x="318" y="0"/>
                  </a:lnTo>
                  <a:lnTo>
                    <a:pt x="363" y="0"/>
                  </a:lnTo>
                  <a:lnTo>
                    <a:pt x="408" y="0"/>
                  </a:lnTo>
                  <a:lnTo>
                    <a:pt x="454" y="0"/>
                  </a:lnTo>
                  <a:lnTo>
                    <a:pt x="499" y="0"/>
                  </a:lnTo>
                  <a:lnTo>
                    <a:pt x="544" y="0"/>
                  </a:lnTo>
                  <a:lnTo>
                    <a:pt x="589" y="0"/>
                  </a:lnTo>
                  <a:lnTo>
                    <a:pt x="635" y="0"/>
                  </a:lnTo>
                  <a:lnTo>
                    <a:pt x="680" y="0"/>
                  </a:lnTo>
                  <a:lnTo>
                    <a:pt x="725" y="0"/>
                  </a:lnTo>
                  <a:lnTo>
                    <a:pt x="725" y="19"/>
                  </a:lnTo>
                  <a:lnTo>
                    <a:pt x="725" y="39"/>
                  </a:lnTo>
                  <a:lnTo>
                    <a:pt x="725" y="59"/>
                  </a:lnTo>
                  <a:lnTo>
                    <a:pt x="725" y="79"/>
                  </a:lnTo>
                  <a:lnTo>
                    <a:pt x="680" y="79"/>
                  </a:lnTo>
                  <a:lnTo>
                    <a:pt x="635" y="79"/>
                  </a:lnTo>
                  <a:lnTo>
                    <a:pt x="589" y="79"/>
                  </a:lnTo>
                  <a:lnTo>
                    <a:pt x="544" y="79"/>
                  </a:lnTo>
                  <a:lnTo>
                    <a:pt x="499" y="79"/>
                  </a:lnTo>
                  <a:lnTo>
                    <a:pt x="454" y="79"/>
                  </a:lnTo>
                  <a:lnTo>
                    <a:pt x="408" y="79"/>
                  </a:lnTo>
                  <a:lnTo>
                    <a:pt x="363" y="79"/>
                  </a:lnTo>
                  <a:lnTo>
                    <a:pt x="318" y="79"/>
                  </a:lnTo>
                  <a:lnTo>
                    <a:pt x="272" y="79"/>
                  </a:lnTo>
                  <a:lnTo>
                    <a:pt x="227" y="79"/>
                  </a:lnTo>
                  <a:lnTo>
                    <a:pt x="181" y="79"/>
                  </a:lnTo>
                  <a:lnTo>
                    <a:pt x="136" y="79"/>
                  </a:lnTo>
                  <a:lnTo>
                    <a:pt x="91" y="79"/>
                  </a:lnTo>
                  <a:lnTo>
                    <a:pt x="45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4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4129088" y="7121525"/>
              <a:ext cx="527050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" y="0"/>
                </a:cxn>
                <a:cxn ang="0">
                  <a:pos x="83" y="0"/>
                </a:cxn>
                <a:cxn ang="0">
                  <a:pos x="124" y="0"/>
                </a:cxn>
                <a:cxn ang="0">
                  <a:pos x="166" y="0"/>
                </a:cxn>
                <a:cxn ang="0">
                  <a:pos x="207" y="0"/>
                </a:cxn>
                <a:cxn ang="0">
                  <a:pos x="248" y="0"/>
                </a:cxn>
                <a:cxn ang="0">
                  <a:pos x="290" y="0"/>
                </a:cxn>
                <a:cxn ang="0">
                  <a:pos x="331" y="0"/>
                </a:cxn>
                <a:cxn ang="0">
                  <a:pos x="373" y="0"/>
                </a:cxn>
                <a:cxn ang="0">
                  <a:pos x="414" y="0"/>
                </a:cxn>
                <a:cxn ang="0">
                  <a:pos x="456" y="0"/>
                </a:cxn>
                <a:cxn ang="0">
                  <a:pos x="497" y="0"/>
                </a:cxn>
                <a:cxn ang="0">
                  <a:pos x="539" y="0"/>
                </a:cxn>
                <a:cxn ang="0">
                  <a:pos x="580" y="0"/>
                </a:cxn>
                <a:cxn ang="0">
                  <a:pos x="622" y="0"/>
                </a:cxn>
                <a:cxn ang="0">
                  <a:pos x="663" y="0"/>
                </a:cxn>
                <a:cxn ang="0">
                  <a:pos x="663" y="19"/>
                </a:cxn>
                <a:cxn ang="0">
                  <a:pos x="663" y="39"/>
                </a:cxn>
                <a:cxn ang="0">
                  <a:pos x="663" y="59"/>
                </a:cxn>
                <a:cxn ang="0">
                  <a:pos x="663" y="79"/>
                </a:cxn>
                <a:cxn ang="0">
                  <a:pos x="622" y="79"/>
                </a:cxn>
                <a:cxn ang="0">
                  <a:pos x="580" y="79"/>
                </a:cxn>
                <a:cxn ang="0">
                  <a:pos x="539" y="79"/>
                </a:cxn>
                <a:cxn ang="0">
                  <a:pos x="497" y="79"/>
                </a:cxn>
                <a:cxn ang="0">
                  <a:pos x="456" y="79"/>
                </a:cxn>
                <a:cxn ang="0">
                  <a:pos x="414" y="79"/>
                </a:cxn>
                <a:cxn ang="0">
                  <a:pos x="373" y="79"/>
                </a:cxn>
                <a:cxn ang="0">
                  <a:pos x="331" y="79"/>
                </a:cxn>
                <a:cxn ang="0">
                  <a:pos x="290" y="79"/>
                </a:cxn>
                <a:cxn ang="0">
                  <a:pos x="248" y="79"/>
                </a:cxn>
                <a:cxn ang="0">
                  <a:pos x="207" y="79"/>
                </a:cxn>
                <a:cxn ang="0">
                  <a:pos x="166" y="79"/>
                </a:cxn>
                <a:cxn ang="0">
                  <a:pos x="124" y="79"/>
                </a:cxn>
                <a:cxn ang="0">
                  <a:pos x="83" y="79"/>
                </a:cxn>
                <a:cxn ang="0">
                  <a:pos x="41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663" h="79">
                  <a:moveTo>
                    <a:pt x="0" y="0"/>
                  </a:moveTo>
                  <a:lnTo>
                    <a:pt x="41" y="0"/>
                  </a:lnTo>
                  <a:lnTo>
                    <a:pt x="83" y="0"/>
                  </a:lnTo>
                  <a:lnTo>
                    <a:pt x="124" y="0"/>
                  </a:lnTo>
                  <a:lnTo>
                    <a:pt x="166" y="0"/>
                  </a:lnTo>
                  <a:lnTo>
                    <a:pt x="207" y="0"/>
                  </a:lnTo>
                  <a:lnTo>
                    <a:pt x="248" y="0"/>
                  </a:lnTo>
                  <a:lnTo>
                    <a:pt x="290" y="0"/>
                  </a:lnTo>
                  <a:lnTo>
                    <a:pt x="331" y="0"/>
                  </a:lnTo>
                  <a:lnTo>
                    <a:pt x="373" y="0"/>
                  </a:lnTo>
                  <a:lnTo>
                    <a:pt x="414" y="0"/>
                  </a:lnTo>
                  <a:lnTo>
                    <a:pt x="456" y="0"/>
                  </a:lnTo>
                  <a:lnTo>
                    <a:pt x="497" y="0"/>
                  </a:lnTo>
                  <a:lnTo>
                    <a:pt x="539" y="0"/>
                  </a:lnTo>
                  <a:lnTo>
                    <a:pt x="580" y="0"/>
                  </a:lnTo>
                  <a:lnTo>
                    <a:pt x="622" y="0"/>
                  </a:lnTo>
                  <a:lnTo>
                    <a:pt x="663" y="0"/>
                  </a:lnTo>
                  <a:lnTo>
                    <a:pt x="663" y="19"/>
                  </a:lnTo>
                  <a:lnTo>
                    <a:pt x="663" y="39"/>
                  </a:lnTo>
                  <a:lnTo>
                    <a:pt x="663" y="59"/>
                  </a:lnTo>
                  <a:lnTo>
                    <a:pt x="663" y="79"/>
                  </a:lnTo>
                  <a:lnTo>
                    <a:pt x="622" y="79"/>
                  </a:lnTo>
                  <a:lnTo>
                    <a:pt x="580" y="79"/>
                  </a:lnTo>
                  <a:lnTo>
                    <a:pt x="539" y="79"/>
                  </a:lnTo>
                  <a:lnTo>
                    <a:pt x="497" y="79"/>
                  </a:lnTo>
                  <a:lnTo>
                    <a:pt x="456" y="79"/>
                  </a:lnTo>
                  <a:lnTo>
                    <a:pt x="414" y="79"/>
                  </a:lnTo>
                  <a:lnTo>
                    <a:pt x="373" y="79"/>
                  </a:lnTo>
                  <a:lnTo>
                    <a:pt x="331" y="79"/>
                  </a:lnTo>
                  <a:lnTo>
                    <a:pt x="290" y="79"/>
                  </a:lnTo>
                  <a:lnTo>
                    <a:pt x="248" y="79"/>
                  </a:lnTo>
                  <a:lnTo>
                    <a:pt x="207" y="79"/>
                  </a:lnTo>
                  <a:lnTo>
                    <a:pt x="166" y="79"/>
                  </a:lnTo>
                  <a:lnTo>
                    <a:pt x="124" y="79"/>
                  </a:lnTo>
                  <a:lnTo>
                    <a:pt x="83" y="79"/>
                  </a:lnTo>
                  <a:lnTo>
                    <a:pt x="41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4157663" y="7121525"/>
              <a:ext cx="477838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0"/>
                </a:cxn>
                <a:cxn ang="0">
                  <a:pos x="76" y="0"/>
                </a:cxn>
                <a:cxn ang="0">
                  <a:pos x="113" y="0"/>
                </a:cxn>
                <a:cxn ang="0">
                  <a:pos x="151" y="0"/>
                </a:cxn>
                <a:cxn ang="0">
                  <a:pos x="189" y="0"/>
                </a:cxn>
                <a:cxn ang="0">
                  <a:pos x="227" y="0"/>
                </a:cxn>
                <a:cxn ang="0">
                  <a:pos x="264" y="0"/>
                </a:cxn>
                <a:cxn ang="0">
                  <a:pos x="302" y="0"/>
                </a:cxn>
                <a:cxn ang="0">
                  <a:pos x="340" y="0"/>
                </a:cxn>
                <a:cxn ang="0">
                  <a:pos x="377" y="0"/>
                </a:cxn>
                <a:cxn ang="0">
                  <a:pos x="415" y="0"/>
                </a:cxn>
                <a:cxn ang="0">
                  <a:pos x="453" y="0"/>
                </a:cxn>
                <a:cxn ang="0">
                  <a:pos x="491" y="0"/>
                </a:cxn>
                <a:cxn ang="0">
                  <a:pos x="528" y="0"/>
                </a:cxn>
                <a:cxn ang="0">
                  <a:pos x="566" y="0"/>
                </a:cxn>
                <a:cxn ang="0">
                  <a:pos x="604" y="0"/>
                </a:cxn>
                <a:cxn ang="0">
                  <a:pos x="604" y="19"/>
                </a:cxn>
                <a:cxn ang="0">
                  <a:pos x="604" y="39"/>
                </a:cxn>
                <a:cxn ang="0">
                  <a:pos x="604" y="59"/>
                </a:cxn>
                <a:cxn ang="0">
                  <a:pos x="604" y="79"/>
                </a:cxn>
                <a:cxn ang="0">
                  <a:pos x="566" y="79"/>
                </a:cxn>
                <a:cxn ang="0">
                  <a:pos x="528" y="79"/>
                </a:cxn>
                <a:cxn ang="0">
                  <a:pos x="491" y="79"/>
                </a:cxn>
                <a:cxn ang="0">
                  <a:pos x="453" y="79"/>
                </a:cxn>
                <a:cxn ang="0">
                  <a:pos x="415" y="79"/>
                </a:cxn>
                <a:cxn ang="0">
                  <a:pos x="377" y="79"/>
                </a:cxn>
                <a:cxn ang="0">
                  <a:pos x="340" y="79"/>
                </a:cxn>
                <a:cxn ang="0">
                  <a:pos x="302" y="79"/>
                </a:cxn>
                <a:cxn ang="0">
                  <a:pos x="264" y="79"/>
                </a:cxn>
                <a:cxn ang="0">
                  <a:pos x="227" y="79"/>
                </a:cxn>
                <a:cxn ang="0">
                  <a:pos x="189" y="79"/>
                </a:cxn>
                <a:cxn ang="0">
                  <a:pos x="151" y="79"/>
                </a:cxn>
                <a:cxn ang="0">
                  <a:pos x="113" y="79"/>
                </a:cxn>
                <a:cxn ang="0">
                  <a:pos x="76" y="79"/>
                </a:cxn>
                <a:cxn ang="0">
                  <a:pos x="38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604" h="79">
                  <a:moveTo>
                    <a:pt x="0" y="0"/>
                  </a:moveTo>
                  <a:lnTo>
                    <a:pt x="38" y="0"/>
                  </a:lnTo>
                  <a:lnTo>
                    <a:pt x="76" y="0"/>
                  </a:lnTo>
                  <a:lnTo>
                    <a:pt x="113" y="0"/>
                  </a:lnTo>
                  <a:lnTo>
                    <a:pt x="151" y="0"/>
                  </a:lnTo>
                  <a:lnTo>
                    <a:pt x="189" y="0"/>
                  </a:lnTo>
                  <a:lnTo>
                    <a:pt x="227" y="0"/>
                  </a:lnTo>
                  <a:lnTo>
                    <a:pt x="264" y="0"/>
                  </a:lnTo>
                  <a:lnTo>
                    <a:pt x="302" y="0"/>
                  </a:lnTo>
                  <a:lnTo>
                    <a:pt x="340" y="0"/>
                  </a:lnTo>
                  <a:lnTo>
                    <a:pt x="377" y="0"/>
                  </a:lnTo>
                  <a:lnTo>
                    <a:pt x="415" y="0"/>
                  </a:lnTo>
                  <a:lnTo>
                    <a:pt x="453" y="0"/>
                  </a:lnTo>
                  <a:lnTo>
                    <a:pt x="491" y="0"/>
                  </a:lnTo>
                  <a:lnTo>
                    <a:pt x="528" y="0"/>
                  </a:lnTo>
                  <a:lnTo>
                    <a:pt x="566" y="0"/>
                  </a:lnTo>
                  <a:lnTo>
                    <a:pt x="604" y="0"/>
                  </a:lnTo>
                  <a:lnTo>
                    <a:pt x="604" y="19"/>
                  </a:lnTo>
                  <a:lnTo>
                    <a:pt x="604" y="39"/>
                  </a:lnTo>
                  <a:lnTo>
                    <a:pt x="604" y="59"/>
                  </a:lnTo>
                  <a:lnTo>
                    <a:pt x="604" y="79"/>
                  </a:lnTo>
                  <a:lnTo>
                    <a:pt x="566" y="79"/>
                  </a:lnTo>
                  <a:lnTo>
                    <a:pt x="528" y="79"/>
                  </a:lnTo>
                  <a:lnTo>
                    <a:pt x="491" y="79"/>
                  </a:lnTo>
                  <a:lnTo>
                    <a:pt x="453" y="79"/>
                  </a:lnTo>
                  <a:lnTo>
                    <a:pt x="415" y="79"/>
                  </a:lnTo>
                  <a:lnTo>
                    <a:pt x="377" y="79"/>
                  </a:lnTo>
                  <a:lnTo>
                    <a:pt x="340" y="79"/>
                  </a:lnTo>
                  <a:lnTo>
                    <a:pt x="302" y="79"/>
                  </a:lnTo>
                  <a:lnTo>
                    <a:pt x="264" y="79"/>
                  </a:lnTo>
                  <a:lnTo>
                    <a:pt x="227" y="79"/>
                  </a:lnTo>
                  <a:lnTo>
                    <a:pt x="189" y="79"/>
                  </a:lnTo>
                  <a:lnTo>
                    <a:pt x="151" y="79"/>
                  </a:lnTo>
                  <a:lnTo>
                    <a:pt x="113" y="79"/>
                  </a:lnTo>
                  <a:lnTo>
                    <a:pt x="76" y="79"/>
                  </a:lnTo>
                  <a:lnTo>
                    <a:pt x="38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8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4184651" y="7121525"/>
              <a:ext cx="431800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0"/>
                </a:cxn>
                <a:cxn ang="0">
                  <a:pos x="68" y="0"/>
                </a:cxn>
                <a:cxn ang="0">
                  <a:pos x="101" y="0"/>
                </a:cxn>
                <a:cxn ang="0">
                  <a:pos x="136" y="0"/>
                </a:cxn>
                <a:cxn ang="0">
                  <a:pos x="169" y="0"/>
                </a:cxn>
                <a:cxn ang="0">
                  <a:pos x="204" y="0"/>
                </a:cxn>
                <a:cxn ang="0">
                  <a:pos x="237" y="0"/>
                </a:cxn>
                <a:cxn ang="0">
                  <a:pos x="272" y="0"/>
                </a:cxn>
                <a:cxn ang="0">
                  <a:pos x="305" y="0"/>
                </a:cxn>
                <a:cxn ang="0">
                  <a:pos x="340" y="0"/>
                </a:cxn>
                <a:cxn ang="0">
                  <a:pos x="373" y="0"/>
                </a:cxn>
                <a:cxn ang="0">
                  <a:pos x="408" y="0"/>
                </a:cxn>
                <a:cxn ang="0">
                  <a:pos x="441" y="0"/>
                </a:cxn>
                <a:cxn ang="0">
                  <a:pos x="476" y="0"/>
                </a:cxn>
                <a:cxn ang="0">
                  <a:pos x="509" y="0"/>
                </a:cxn>
                <a:cxn ang="0">
                  <a:pos x="543" y="0"/>
                </a:cxn>
                <a:cxn ang="0">
                  <a:pos x="543" y="19"/>
                </a:cxn>
                <a:cxn ang="0">
                  <a:pos x="543" y="39"/>
                </a:cxn>
                <a:cxn ang="0">
                  <a:pos x="543" y="59"/>
                </a:cxn>
                <a:cxn ang="0">
                  <a:pos x="543" y="79"/>
                </a:cxn>
                <a:cxn ang="0">
                  <a:pos x="509" y="79"/>
                </a:cxn>
                <a:cxn ang="0">
                  <a:pos x="476" y="79"/>
                </a:cxn>
                <a:cxn ang="0">
                  <a:pos x="441" y="79"/>
                </a:cxn>
                <a:cxn ang="0">
                  <a:pos x="408" y="79"/>
                </a:cxn>
                <a:cxn ang="0">
                  <a:pos x="373" y="79"/>
                </a:cxn>
                <a:cxn ang="0">
                  <a:pos x="340" y="79"/>
                </a:cxn>
                <a:cxn ang="0">
                  <a:pos x="305" y="79"/>
                </a:cxn>
                <a:cxn ang="0">
                  <a:pos x="272" y="79"/>
                </a:cxn>
                <a:cxn ang="0">
                  <a:pos x="237" y="79"/>
                </a:cxn>
                <a:cxn ang="0">
                  <a:pos x="204" y="79"/>
                </a:cxn>
                <a:cxn ang="0">
                  <a:pos x="169" y="79"/>
                </a:cxn>
                <a:cxn ang="0">
                  <a:pos x="136" y="79"/>
                </a:cxn>
                <a:cxn ang="0">
                  <a:pos x="101" y="79"/>
                </a:cxn>
                <a:cxn ang="0">
                  <a:pos x="68" y="79"/>
                </a:cxn>
                <a:cxn ang="0">
                  <a:pos x="33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543" h="79">
                  <a:moveTo>
                    <a:pt x="0" y="0"/>
                  </a:moveTo>
                  <a:lnTo>
                    <a:pt x="33" y="0"/>
                  </a:lnTo>
                  <a:lnTo>
                    <a:pt x="68" y="0"/>
                  </a:lnTo>
                  <a:lnTo>
                    <a:pt x="101" y="0"/>
                  </a:lnTo>
                  <a:lnTo>
                    <a:pt x="136" y="0"/>
                  </a:lnTo>
                  <a:lnTo>
                    <a:pt x="169" y="0"/>
                  </a:lnTo>
                  <a:lnTo>
                    <a:pt x="204" y="0"/>
                  </a:lnTo>
                  <a:lnTo>
                    <a:pt x="237" y="0"/>
                  </a:lnTo>
                  <a:lnTo>
                    <a:pt x="272" y="0"/>
                  </a:lnTo>
                  <a:lnTo>
                    <a:pt x="305" y="0"/>
                  </a:lnTo>
                  <a:lnTo>
                    <a:pt x="340" y="0"/>
                  </a:lnTo>
                  <a:lnTo>
                    <a:pt x="373" y="0"/>
                  </a:lnTo>
                  <a:lnTo>
                    <a:pt x="408" y="0"/>
                  </a:lnTo>
                  <a:lnTo>
                    <a:pt x="441" y="0"/>
                  </a:lnTo>
                  <a:lnTo>
                    <a:pt x="476" y="0"/>
                  </a:lnTo>
                  <a:lnTo>
                    <a:pt x="509" y="0"/>
                  </a:lnTo>
                  <a:lnTo>
                    <a:pt x="543" y="0"/>
                  </a:lnTo>
                  <a:lnTo>
                    <a:pt x="543" y="19"/>
                  </a:lnTo>
                  <a:lnTo>
                    <a:pt x="543" y="39"/>
                  </a:lnTo>
                  <a:lnTo>
                    <a:pt x="543" y="59"/>
                  </a:lnTo>
                  <a:lnTo>
                    <a:pt x="543" y="79"/>
                  </a:lnTo>
                  <a:lnTo>
                    <a:pt x="509" y="79"/>
                  </a:lnTo>
                  <a:lnTo>
                    <a:pt x="476" y="79"/>
                  </a:lnTo>
                  <a:lnTo>
                    <a:pt x="441" y="79"/>
                  </a:lnTo>
                  <a:lnTo>
                    <a:pt x="408" y="79"/>
                  </a:lnTo>
                  <a:lnTo>
                    <a:pt x="373" y="79"/>
                  </a:lnTo>
                  <a:lnTo>
                    <a:pt x="340" y="79"/>
                  </a:lnTo>
                  <a:lnTo>
                    <a:pt x="305" y="79"/>
                  </a:lnTo>
                  <a:lnTo>
                    <a:pt x="272" y="79"/>
                  </a:lnTo>
                  <a:lnTo>
                    <a:pt x="237" y="79"/>
                  </a:lnTo>
                  <a:lnTo>
                    <a:pt x="204" y="79"/>
                  </a:lnTo>
                  <a:lnTo>
                    <a:pt x="169" y="79"/>
                  </a:lnTo>
                  <a:lnTo>
                    <a:pt x="136" y="79"/>
                  </a:lnTo>
                  <a:lnTo>
                    <a:pt x="101" y="79"/>
                  </a:lnTo>
                  <a:lnTo>
                    <a:pt x="68" y="79"/>
                  </a:lnTo>
                  <a:lnTo>
                    <a:pt x="33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3A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4213226" y="7121525"/>
              <a:ext cx="381000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" y="0"/>
                </a:cxn>
                <a:cxn ang="0">
                  <a:pos x="60" y="0"/>
                </a:cxn>
                <a:cxn ang="0">
                  <a:pos x="90" y="0"/>
                </a:cxn>
                <a:cxn ang="0">
                  <a:pos x="120" y="0"/>
                </a:cxn>
                <a:cxn ang="0">
                  <a:pos x="151" y="0"/>
                </a:cxn>
                <a:cxn ang="0">
                  <a:pos x="181" y="0"/>
                </a:cxn>
                <a:cxn ang="0">
                  <a:pos x="211" y="0"/>
                </a:cxn>
                <a:cxn ang="0">
                  <a:pos x="241" y="0"/>
                </a:cxn>
                <a:cxn ang="0">
                  <a:pos x="271" y="0"/>
                </a:cxn>
                <a:cxn ang="0">
                  <a:pos x="301" y="0"/>
                </a:cxn>
                <a:cxn ang="0">
                  <a:pos x="331" y="0"/>
                </a:cxn>
                <a:cxn ang="0">
                  <a:pos x="362" y="0"/>
                </a:cxn>
                <a:cxn ang="0">
                  <a:pos x="392" y="0"/>
                </a:cxn>
                <a:cxn ang="0">
                  <a:pos x="422" y="0"/>
                </a:cxn>
                <a:cxn ang="0">
                  <a:pos x="452" y="0"/>
                </a:cxn>
                <a:cxn ang="0">
                  <a:pos x="482" y="0"/>
                </a:cxn>
                <a:cxn ang="0">
                  <a:pos x="482" y="19"/>
                </a:cxn>
                <a:cxn ang="0">
                  <a:pos x="482" y="39"/>
                </a:cxn>
                <a:cxn ang="0">
                  <a:pos x="482" y="59"/>
                </a:cxn>
                <a:cxn ang="0">
                  <a:pos x="482" y="79"/>
                </a:cxn>
                <a:cxn ang="0">
                  <a:pos x="452" y="79"/>
                </a:cxn>
                <a:cxn ang="0">
                  <a:pos x="422" y="79"/>
                </a:cxn>
                <a:cxn ang="0">
                  <a:pos x="392" y="79"/>
                </a:cxn>
                <a:cxn ang="0">
                  <a:pos x="362" y="79"/>
                </a:cxn>
                <a:cxn ang="0">
                  <a:pos x="331" y="79"/>
                </a:cxn>
                <a:cxn ang="0">
                  <a:pos x="301" y="79"/>
                </a:cxn>
                <a:cxn ang="0">
                  <a:pos x="271" y="79"/>
                </a:cxn>
                <a:cxn ang="0">
                  <a:pos x="241" y="79"/>
                </a:cxn>
                <a:cxn ang="0">
                  <a:pos x="211" y="79"/>
                </a:cxn>
                <a:cxn ang="0">
                  <a:pos x="181" y="79"/>
                </a:cxn>
                <a:cxn ang="0">
                  <a:pos x="151" y="79"/>
                </a:cxn>
                <a:cxn ang="0">
                  <a:pos x="120" y="79"/>
                </a:cxn>
                <a:cxn ang="0">
                  <a:pos x="90" y="79"/>
                </a:cxn>
                <a:cxn ang="0">
                  <a:pos x="60" y="79"/>
                </a:cxn>
                <a:cxn ang="0">
                  <a:pos x="30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482" h="79">
                  <a:moveTo>
                    <a:pt x="0" y="0"/>
                  </a:moveTo>
                  <a:lnTo>
                    <a:pt x="30" y="0"/>
                  </a:lnTo>
                  <a:lnTo>
                    <a:pt x="60" y="0"/>
                  </a:lnTo>
                  <a:lnTo>
                    <a:pt x="90" y="0"/>
                  </a:lnTo>
                  <a:lnTo>
                    <a:pt x="120" y="0"/>
                  </a:lnTo>
                  <a:lnTo>
                    <a:pt x="151" y="0"/>
                  </a:lnTo>
                  <a:lnTo>
                    <a:pt x="181" y="0"/>
                  </a:lnTo>
                  <a:lnTo>
                    <a:pt x="211" y="0"/>
                  </a:lnTo>
                  <a:lnTo>
                    <a:pt x="241" y="0"/>
                  </a:lnTo>
                  <a:lnTo>
                    <a:pt x="271" y="0"/>
                  </a:lnTo>
                  <a:lnTo>
                    <a:pt x="301" y="0"/>
                  </a:lnTo>
                  <a:lnTo>
                    <a:pt x="331" y="0"/>
                  </a:lnTo>
                  <a:lnTo>
                    <a:pt x="362" y="0"/>
                  </a:lnTo>
                  <a:lnTo>
                    <a:pt x="392" y="0"/>
                  </a:lnTo>
                  <a:lnTo>
                    <a:pt x="422" y="0"/>
                  </a:lnTo>
                  <a:lnTo>
                    <a:pt x="452" y="0"/>
                  </a:lnTo>
                  <a:lnTo>
                    <a:pt x="482" y="0"/>
                  </a:lnTo>
                  <a:lnTo>
                    <a:pt x="482" y="19"/>
                  </a:lnTo>
                  <a:lnTo>
                    <a:pt x="482" y="39"/>
                  </a:lnTo>
                  <a:lnTo>
                    <a:pt x="482" y="59"/>
                  </a:lnTo>
                  <a:lnTo>
                    <a:pt x="482" y="79"/>
                  </a:lnTo>
                  <a:lnTo>
                    <a:pt x="452" y="79"/>
                  </a:lnTo>
                  <a:lnTo>
                    <a:pt x="422" y="79"/>
                  </a:lnTo>
                  <a:lnTo>
                    <a:pt x="392" y="79"/>
                  </a:lnTo>
                  <a:lnTo>
                    <a:pt x="362" y="79"/>
                  </a:lnTo>
                  <a:lnTo>
                    <a:pt x="331" y="79"/>
                  </a:lnTo>
                  <a:lnTo>
                    <a:pt x="301" y="79"/>
                  </a:lnTo>
                  <a:lnTo>
                    <a:pt x="271" y="79"/>
                  </a:lnTo>
                  <a:lnTo>
                    <a:pt x="241" y="79"/>
                  </a:lnTo>
                  <a:lnTo>
                    <a:pt x="211" y="79"/>
                  </a:lnTo>
                  <a:lnTo>
                    <a:pt x="181" y="79"/>
                  </a:lnTo>
                  <a:lnTo>
                    <a:pt x="151" y="79"/>
                  </a:lnTo>
                  <a:lnTo>
                    <a:pt x="120" y="79"/>
                  </a:lnTo>
                  <a:lnTo>
                    <a:pt x="90" y="79"/>
                  </a:lnTo>
                  <a:lnTo>
                    <a:pt x="60" y="79"/>
                  </a:lnTo>
                  <a:lnTo>
                    <a:pt x="30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A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4240213" y="7121525"/>
              <a:ext cx="334963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0"/>
                </a:cxn>
                <a:cxn ang="0">
                  <a:pos x="53" y="0"/>
                </a:cxn>
                <a:cxn ang="0">
                  <a:pos x="80" y="0"/>
                </a:cxn>
                <a:cxn ang="0">
                  <a:pos x="106" y="0"/>
                </a:cxn>
                <a:cxn ang="0">
                  <a:pos x="131" y="0"/>
                </a:cxn>
                <a:cxn ang="0">
                  <a:pos x="158" y="0"/>
                </a:cxn>
                <a:cxn ang="0">
                  <a:pos x="184" y="0"/>
                </a:cxn>
                <a:cxn ang="0">
                  <a:pos x="211" y="0"/>
                </a:cxn>
                <a:cxn ang="0">
                  <a:pos x="237" y="0"/>
                </a:cxn>
                <a:cxn ang="0">
                  <a:pos x="264" y="0"/>
                </a:cxn>
                <a:cxn ang="0">
                  <a:pos x="290" y="0"/>
                </a:cxn>
                <a:cxn ang="0">
                  <a:pos x="317" y="0"/>
                </a:cxn>
                <a:cxn ang="0">
                  <a:pos x="342" y="0"/>
                </a:cxn>
                <a:cxn ang="0">
                  <a:pos x="369" y="0"/>
                </a:cxn>
                <a:cxn ang="0">
                  <a:pos x="395" y="0"/>
                </a:cxn>
                <a:cxn ang="0">
                  <a:pos x="422" y="0"/>
                </a:cxn>
                <a:cxn ang="0">
                  <a:pos x="422" y="19"/>
                </a:cxn>
                <a:cxn ang="0">
                  <a:pos x="422" y="39"/>
                </a:cxn>
                <a:cxn ang="0">
                  <a:pos x="422" y="59"/>
                </a:cxn>
                <a:cxn ang="0">
                  <a:pos x="422" y="79"/>
                </a:cxn>
                <a:cxn ang="0">
                  <a:pos x="395" y="79"/>
                </a:cxn>
                <a:cxn ang="0">
                  <a:pos x="369" y="79"/>
                </a:cxn>
                <a:cxn ang="0">
                  <a:pos x="342" y="79"/>
                </a:cxn>
                <a:cxn ang="0">
                  <a:pos x="317" y="79"/>
                </a:cxn>
                <a:cxn ang="0">
                  <a:pos x="290" y="79"/>
                </a:cxn>
                <a:cxn ang="0">
                  <a:pos x="264" y="79"/>
                </a:cxn>
                <a:cxn ang="0">
                  <a:pos x="237" y="79"/>
                </a:cxn>
                <a:cxn ang="0">
                  <a:pos x="211" y="79"/>
                </a:cxn>
                <a:cxn ang="0">
                  <a:pos x="184" y="79"/>
                </a:cxn>
                <a:cxn ang="0">
                  <a:pos x="158" y="79"/>
                </a:cxn>
                <a:cxn ang="0">
                  <a:pos x="131" y="79"/>
                </a:cxn>
                <a:cxn ang="0">
                  <a:pos x="106" y="79"/>
                </a:cxn>
                <a:cxn ang="0">
                  <a:pos x="80" y="79"/>
                </a:cxn>
                <a:cxn ang="0">
                  <a:pos x="53" y="79"/>
                </a:cxn>
                <a:cxn ang="0">
                  <a:pos x="27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422" h="79">
                  <a:moveTo>
                    <a:pt x="0" y="0"/>
                  </a:moveTo>
                  <a:lnTo>
                    <a:pt x="27" y="0"/>
                  </a:lnTo>
                  <a:lnTo>
                    <a:pt x="53" y="0"/>
                  </a:lnTo>
                  <a:lnTo>
                    <a:pt x="80" y="0"/>
                  </a:lnTo>
                  <a:lnTo>
                    <a:pt x="106" y="0"/>
                  </a:lnTo>
                  <a:lnTo>
                    <a:pt x="131" y="0"/>
                  </a:lnTo>
                  <a:lnTo>
                    <a:pt x="158" y="0"/>
                  </a:lnTo>
                  <a:lnTo>
                    <a:pt x="184" y="0"/>
                  </a:lnTo>
                  <a:lnTo>
                    <a:pt x="211" y="0"/>
                  </a:lnTo>
                  <a:lnTo>
                    <a:pt x="237" y="0"/>
                  </a:lnTo>
                  <a:lnTo>
                    <a:pt x="264" y="0"/>
                  </a:lnTo>
                  <a:lnTo>
                    <a:pt x="290" y="0"/>
                  </a:lnTo>
                  <a:lnTo>
                    <a:pt x="317" y="0"/>
                  </a:lnTo>
                  <a:lnTo>
                    <a:pt x="342" y="0"/>
                  </a:lnTo>
                  <a:lnTo>
                    <a:pt x="369" y="0"/>
                  </a:lnTo>
                  <a:lnTo>
                    <a:pt x="395" y="0"/>
                  </a:lnTo>
                  <a:lnTo>
                    <a:pt x="422" y="0"/>
                  </a:lnTo>
                  <a:lnTo>
                    <a:pt x="422" y="19"/>
                  </a:lnTo>
                  <a:lnTo>
                    <a:pt x="422" y="39"/>
                  </a:lnTo>
                  <a:lnTo>
                    <a:pt x="422" y="59"/>
                  </a:lnTo>
                  <a:lnTo>
                    <a:pt x="422" y="79"/>
                  </a:lnTo>
                  <a:lnTo>
                    <a:pt x="395" y="79"/>
                  </a:lnTo>
                  <a:lnTo>
                    <a:pt x="369" y="79"/>
                  </a:lnTo>
                  <a:lnTo>
                    <a:pt x="342" y="79"/>
                  </a:lnTo>
                  <a:lnTo>
                    <a:pt x="317" y="79"/>
                  </a:lnTo>
                  <a:lnTo>
                    <a:pt x="290" y="79"/>
                  </a:lnTo>
                  <a:lnTo>
                    <a:pt x="264" y="79"/>
                  </a:lnTo>
                  <a:lnTo>
                    <a:pt x="237" y="79"/>
                  </a:lnTo>
                  <a:lnTo>
                    <a:pt x="211" y="79"/>
                  </a:lnTo>
                  <a:lnTo>
                    <a:pt x="184" y="79"/>
                  </a:lnTo>
                  <a:lnTo>
                    <a:pt x="158" y="79"/>
                  </a:lnTo>
                  <a:lnTo>
                    <a:pt x="131" y="79"/>
                  </a:lnTo>
                  <a:lnTo>
                    <a:pt x="106" y="79"/>
                  </a:lnTo>
                  <a:lnTo>
                    <a:pt x="80" y="79"/>
                  </a:lnTo>
                  <a:lnTo>
                    <a:pt x="53" y="79"/>
                  </a:lnTo>
                  <a:lnTo>
                    <a:pt x="27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53D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4267201" y="7121525"/>
              <a:ext cx="287338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0"/>
                </a:cxn>
                <a:cxn ang="0">
                  <a:pos x="45" y="0"/>
                </a:cxn>
                <a:cxn ang="0">
                  <a:pos x="68" y="0"/>
                </a:cxn>
                <a:cxn ang="0">
                  <a:pos x="89" y="0"/>
                </a:cxn>
                <a:cxn ang="0">
                  <a:pos x="112" y="0"/>
                </a:cxn>
                <a:cxn ang="0">
                  <a:pos x="134" y="0"/>
                </a:cxn>
                <a:cxn ang="0">
                  <a:pos x="157" y="0"/>
                </a:cxn>
                <a:cxn ang="0">
                  <a:pos x="180" y="0"/>
                </a:cxn>
                <a:cxn ang="0">
                  <a:pos x="202" y="0"/>
                </a:cxn>
                <a:cxn ang="0">
                  <a:pos x="225" y="0"/>
                </a:cxn>
                <a:cxn ang="0">
                  <a:pos x="247" y="0"/>
                </a:cxn>
                <a:cxn ang="0">
                  <a:pos x="270" y="0"/>
                </a:cxn>
                <a:cxn ang="0">
                  <a:pos x="292" y="0"/>
                </a:cxn>
                <a:cxn ang="0">
                  <a:pos x="315" y="0"/>
                </a:cxn>
                <a:cxn ang="0">
                  <a:pos x="337" y="0"/>
                </a:cxn>
                <a:cxn ang="0">
                  <a:pos x="360" y="0"/>
                </a:cxn>
                <a:cxn ang="0">
                  <a:pos x="360" y="19"/>
                </a:cxn>
                <a:cxn ang="0">
                  <a:pos x="360" y="39"/>
                </a:cxn>
                <a:cxn ang="0">
                  <a:pos x="360" y="59"/>
                </a:cxn>
                <a:cxn ang="0">
                  <a:pos x="360" y="79"/>
                </a:cxn>
                <a:cxn ang="0">
                  <a:pos x="337" y="79"/>
                </a:cxn>
                <a:cxn ang="0">
                  <a:pos x="315" y="79"/>
                </a:cxn>
                <a:cxn ang="0">
                  <a:pos x="292" y="79"/>
                </a:cxn>
                <a:cxn ang="0">
                  <a:pos x="270" y="79"/>
                </a:cxn>
                <a:cxn ang="0">
                  <a:pos x="247" y="79"/>
                </a:cxn>
                <a:cxn ang="0">
                  <a:pos x="225" y="79"/>
                </a:cxn>
                <a:cxn ang="0">
                  <a:pos x="202" y="79"/>
                </a:cxn>
                <a:cxn ang="0">
                  <a:pos x="180" y="79"/>
                </a:cxn>
                <a:cxn ang="0">
                  <a:pos x="157" y="79"/>
                </a:cxn>
                <a:cxn ang="0">
                  <a:pos x="134" y="79"/>
                </a:cxn>
                <a:cxn ang="0">
                  <a:pos x="112" y="79"/>
                </a:cxn>
                <a:cxn ang="0">
                  <a:pos x="89" y="79"/>
                </a:cxn>
                <a:cxn ang="0">
                  <a:pos x="68" y="79"/>
                </a:cxn>
                <a:cxn ang="0">
                  <a:pos x="45" y="79"/>
                </a:cxn>
                <a:cxn ang="0">
                  <a:pos x="23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360" h="79">
                  <a:moveTo>
                    <a:pt x="0" y="0"/>
                  </a:moveTo>
                  <a:lnTo>
                    <a:pt x="23" y="0"/>
                  </a:lnTo>
                  <a:lnTo>
                    <a:pt x="45" y="0"/>
                  </a:lnTo>
                  <a:lnTo>
                    <a:pt x="68" y="0"/>
                  </a:lnTo>
                  <a:lnTo>
                    <a:pt x="89" y="0"/>
                  </a:lnTo>
                  <a:lnTo>
                    <a:pt x="112" y="0"/>
                  </a:lnTo>
                  <a:lnTo>
                    <a:pt x="134" y="0"/>
                  </a:lnTo>
                  <a:lnTo>
                    <a:pt x="157" y="0"/>
                  </a:lnTo>
                  <a:lnTo>
                    <a:pt x="180" y="0"/>
                  </a:lnTo>
                  <a:lnTo>
                    <a:pt x="202" y="0"/>
                  </a:lnTo>
                  <a:lnTo>
                    <a:pt x="225" y="0"/>
                  </a:lnTo>
                  <a:lnTo>
                    <a:pt x="247" y="0"/>
                  </a:lnTo>
                  <a:lnTo>
                    <a:pt x="270" y="0"/>
                  </a:lnTo>
                  <a:lnTo>
                    <a:pt x="292" y="0"/>
                  </a:lnTo>
                  <a:lnTo>
                    <a:pt x="315" y="0"/>
                  </a:lnTo>
                  <a:lnTo>
                    <a:pt x="337" y="0"/>
                  </a:lnTo>
                  <a:lnTo>
                    <a:pt x="360" y="0"/>
                  </a:lnTo>
                  <a:lnTo>
                    <a:pt x="360" y="19"/>
                  </a:lnTo>
                  <a:lnTo>
                    <a:pt x="360" y="39"/>
                  </a:lnTo>
                  <a:lnTo>
                    <a:pt x="360" y="59"/>
                  </a:lnTo>
                  <a:lnTo>
                    <a:pt x="360" y="79"/>
                  </a:lnTo>
                  <a:lnTo>
                    <a:pt x="337" y="79"/>
                  </a:lnTo>
                  <a:lnTo>
                    <a:pt x="315" y="79"/>
                  </a:lnTo>
                  <a:lnTo>
                    <a:pt x="292" y="79"/>
                  </a:lnTo>
                  <a:lnTo>
                    <a:pt x="270" y="79"/>
                  </a:lnTo>
                  <a:lnTo>
                    <a:pt x="247" y="79"/>
                  </a:lnTo>
                  <a:lnTo>
                    <a:pt x="225" y="79"/>
                  </a:lnTo>
                  <a:lnTo>
                    <a:pt x="202" y="79"/>
                  </a:lnTo>
                  <a:lnTo>
                    <a:pt x="180" y="79"/>
                  </a:lnTo>
                  <a:lnTo>
                    <a:pt x="157" y="79"/>
                  </a:lnTo>
                  <a:lnTo>
                    <a:pt x="134" y="79"/>
                  </a:lnTo>
                  <a:lnTo>
                    <a:pt x="112" y="79"/>
                  </a:lnTo>
                  <a:lnTo>
                    <a:pt x="89" y="79"/>
                  </a:lnTo>
                  <a:lnTo>
                    <a:pt x="68" y="79"/>
                  </a:lnTo>
                  <a:lnTo>
                    <a:pt x="45" y="79"/>
                  </a:lnTo>
                  <a:lnTo>
                    <a:pt x="23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3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4295776" y="7121525"/>
              <a:ext cx="238125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0"/>
                </a:cxn>
                <a:cxn ang="0">
                  <a:pos x="38" y="0"/>
                </a:cxn>
                <a:cxn ang="0">
                  <a:pos x="57" y="0"/>
                </a:cxn>
                <a:cxn ang="0">
                  <a:pos x="75" y="0"/>
                </a:cxn>
                <a:cxn ang="0">
                  <a:pos x="95" y="0"/>
                </a:cxn>
                <a:cxn ang="0">
                  <a:pos x="113" y="0"/>
                </a:cxn>
                <a:cxn ang="0">
                  <a:pos x="131" y="0"/>
                </a:cxn>
                <a:cxn ang="0">
                  <a:pos x="151" y="0"/>
                </a:cxn>
                <a:cxn ang="0">
                  <a:pos x="169" y="0"/>
                </a:cxn>
                <a:cxn ang="0">
                  <a:pos x="188" y="0"/>
                </a:cxn>
                <a:cxn ang="0">
                  <a:pos x="206" y="0"/>
                </a:cxn>
                <a:cxn ang="0">
                  <a:pos x="226" y="0"/>
                </a:cxn>
                <a:cxn ang="0">
                  <a:pos x="244" y="0"/>
                </a:cxn>
                <a:cxn ang="0">
                  <a:pos x="263" y="0"/>
                </a:cxn>
                <a:cxn ang="0">
                  <a:pos x="282" y="0"/>
                </a:cxn>
                <a:cxn ang="0">
                  <a:pos x="301" y="0"/>
                </a:cxn>
                <a:cxn ang="0">
                  <a:pos x="301" y="19"/>
                </a:cxn>
                <a:cxn ang="0">
                  <a:pos x="301" y="39"/>
                </a:cxn>
                <a:cxn ang="0">
                  <a:pos x="301" y="59"/>
                </a:cxn>
                <a:cxn ang="0">
                  <a:pos x="301" y="79"/>
                </a:cxn>
                <a:cxn ang="0">
                  <a:pos x="282" y="79"/>
                </a:cxn>
                <a:cxn ang="0">
                  <a:pos x="263" y="79"/>
                </a:cxn>
                <a:cxn ang="0">
                  <a:pos x="244" y="79"/>
                </a:cxn>
                <a:cxn ang="0">
                  <a:pos x="226" y="79"/>
                </a:cxn>
                <a:cxn ang="0">
                  <a:pos x="206" y="79"/>
                </a:cxn>
                <a:cxn ang="0">
                  <a:pos x="188" y="79"/>
                </a:cxn>
                <a:cxn ang="0">
                  <a:pos x="169" y="79"/>
                </a:cxn>
                <a:cxn ang="0">
                  <a:pos x="151" y="79"/>
                </a:cxn>
                <a:cxn ang="0">
                  <a:pos x="131" y="79"/>
                </a:cxn>
                <a:cxn ang="0">
                  <a:pos x="113" y="79"/>
                </a:cxn>
                <a:cxn ang="0">
                  <a:pos x="95" y="79"/>
                </a:cxn>
                <a:cxn ang="0">
                  <a:pos x="75" y="79"/>
                </a:cxn>
                <a:cxn ang="0">
                  <a:pos x="57" y="79"/>
                </a:cxn>
                <a:cxn ang="0">
                  <a:pos x="38" y="79"/>
                </a:cxn>
                <a:cxn ang="0">
                  <a:pos x="19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301" h="79">
                  <a:moveTo>
                    <a:pt x="0" y="0"/>
                  </a:moveTo>
                  <a:lnTo>
                    <a:pt x="19" y="0"/>
                  </a:lnTo>
                  <a:lnTo>
                    <a:pt x="38" y="0"/>
                  </a:lnTo>
                  <a:lnTo>
                    <a:pt x="57" y="0"/>
                  </a:lnTo>
                  <a:lnTo>
                    <a:pt x="75" y="0"/>
                  </a:lnTo>
                  <a:lnTo>
                    <a:pt x="95" y="0"/>
                  </a:lnTo>
                  <a:lnTo>
                    <a:pt x="113" y="0"/>
                  </a:lnTo>
                  <a:lnTo>
                    <a:pt x="131" y="0"/>
                  </a:lnTo>
                  <a:lnTo>
                    <a:pt x="151" y="0"/>
                  </a:lnTo>
                  <a:lnTo>
                    <a:pt x="169" y="0"/>
                  </a:lnTo>
                  <a:lnTo>
                    <a:pt x="188" y="0"/>
                  </a:lnTo>
                  <a:lnTo>
                    <a:pt x="206" y="0"/>
                  </a:lnTo>
                  <a:lnTo>
                    <a:pt x="226" y="0"/>
                  </a:lnTo>
                  <a:lnTo>
                    <a:pt x="244" y="0"/>
                  </a:lnTo>
                  <a:lnTo>
                    <a:pt x="263" y="0"/>
                  </a:lnTo>
                  <a:lnTo>
                    <a:pt x="282" y="0"/>
                  </a:lnTo>
                  <a:lnTo>
                    <a:pt x="301" y="0"/>
                  </a:lnTo>
                  <a:lnTo>
                    <a:pt x="301" y="19"/>
                  </a:lnTo>
                  <a:lnTo>
                    <a:pt x="301" y="39"/>
                  </a:lnTo>
                  <a:lnTo>
                    <a:pt x="301" y="59"/>
                  </a:lnTo>
                  <a:lnTo>
                    <a:pt x="301" y="79"/>
                  </a:lnTo>
                  <a:lnTo>
                    <a:pt x="282" y="79"/>
                  </a:lnTo>
                  <a:lnTo>
                    <a:pt x="263" y="79"/>
                  </a:lnTo>
                  <a:lnTo>
                    <a:pt x="244" y="79"/>
                  </a:lnTo>
                  <a:lnTo>
                    <a:pt x="226" y="79"/>
                  </a:lnTo>
                  <a:lnTo>
                    <a:pt x="206" y="79"/>
                  </a:lnTo>
                  <a:lnTo>
                    <a:pt x="188" y="79"/>
                  </a:lnTo>
                  <a:lnTo>
                    <a:pt x="169" y="79"/>
                  </a:lnTo>
                  <a:lnTo>
                    <a:pt x="151" y="79"/>
                  </a:lnTo>
                  <a:lnTo>
                    <a:pt x="131" y="79"/>
                  </a:lnTo>
                  <a:lnTo>
                    <a:pt x="113" y="79"/>
                  </a:lnTo>
                  <a:lnTo>
                    <a:pt x="95" y="79"/>
                  </a:lnTo>
                  <a:lnTo>
                    <a:pt x="75" y="79"/>
                  </a:lnTo>
                  <a:lnTo>
                    <a:pt x="57" y="79"/>
                  </a:lnTo>
                  <a:lnTo>
                    <a:pt x="38" y="79"/>
                  </a:lnTo>
                  <a:lnTo>
                    <a:pt x="19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3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4322763" y="7121525"/>
              <a:ext cx="190500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30" y="0"/>
                </a:cxn>
                <a:cxn ang="0">
                  <a:pos x="45" y="0"/>
                </a:cxn>
                <a:cxn ang="0">
                  <a:pos x="60" y="0"/>
                </a:cxn>
                <a:cxn ang="0">
                  <a:pos x="75" y="0"/>
                </a:cxn>
                <a:cxn ang="0">
                  <a:pos x="90" y="0"/>
                </a:cxn>
                <a:cxn ang="0">
                  <a:pos x="105" y="0"/>
                </a:cxn>
                <a:cxn ang="0">
                  <a:pos x="120" y="0"/>
                </a:cxn>
                <a:cxn ang="0">
                  <a:pos x="134" y="0"/>
                </a:cxn>
                <a:cxn ang="0">
                  <a:pos x="149" y="0"/>
                </a:cxn>
                <a:cxn ang="0">
                  <a:pos x="164" y="0"/>
                </a:cxn>
                <a:cxn ang="0">
                  <a:pos x="179" y="0"/>
                </a:cxn>
                <a:cxn ang="0">
                  <a:pos x="194" y="0"/>
                </a:cxn>
                <a:cxn ang="0">
                  <a:pos x="209" y="0"/>
                </a:cxn>
                <a:cxn ang="0">
                  <a:pos x="224" y="0"/>
                </a:cxn>
                <a:cxn ang="0">
                  <a:pos x="239" y="0"/>
                </a:cxn>
                <a:cxn ang="0">
                  <a:pos x="239" y="19"/>
                </a:cxn>
                <a:cxn ang="0">
                  <a:pos x="239" y="39"/>
                </a:cxn>
                <a:cxn ang="0">
                  <a:pos x="239" y="59"/>
                </a:cxn>
                <a:cxn ang="0">
                  <a:pos x="239" y="79"/>
                </a:cxn>
                <a:cxn ang="0">
                  <a:pos x="224" y="79"/>
                </a:cxn>
                <a:cxn ang="0">
                  <a:pos x="209" y="79"/>
                </a:cxn>
                <a:cxn ang="0">
                  <a:pos x="194" y="79"/>
                </a:cxn>
                <a:cxn ang="0">
                  <a:pos x="179" y="79"/>
                </a:cxn>
                <a:cxn ang="0">
                  <a:pos x="164" y="79"/>
                </a:cxn>
                <a:cxn ang="0">
                  <a:pos x="149" y="79"/>
                </a:cxn>
                <a:cxn ang="0">
                  <a:pos x="134" y="79"/>
                </a:cxn>
                <a:cxn ang="0">
                  <a:pos x="120" y="79"/>
                </a:cxn>
                <a:cxn ang="0">
                  <a:pos x="105" y="79"/>
                </a:cxn>
                <a:cxn ang="0">
                  <a:pos x="90" y="79"/>
                </a:cxn>
                <a:cxn ang="0">
                  <a:pos x="75" y="79"/>
                </a:cxn>
                <a:cxn ang="0">
                  <a:pos x="60" y="79"/>
                </a:cxn>
                <a:cxn ang="0">
                  <a:pos x="45" y="79"/>
                </a:cxn>
                <a:cxn ang="0">
                  <a:pos x="30" y="79"/>
                </a:cxn>
                <a:cxn ang="0">
                  <a:pos x="15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239" h="79">
                  <a:moveTo>
                    <a:pt x="0" y="0"/>
                  </a:moveTo>
                  <a:lnTo>
                    <a:pt x="15" y="0"/>
                  </a:lnTo>
                  <a:lnTo>
                    <a:pt x="30" y="0"/>
                  </a:lnTo>
                  <a:lnTo>
                    <a:pt x="45" y="0"/>
                  </a:lnTo>
                  <a:lnTo>
                    <a:pt x="60" y="0"/>
                  </a:lnTo>
                  <a:lnTo>
                    <a:pt x="75" y="0"/>
                  </a:lnTo>
                  <a:lnTo>
                    <a:pt x="90" y="0"/>
                  </a:lnTo>
                  <a:lnTo>
                    <a:pt x="105" y="0"/>
                  </a:lnTo>
                  <a:lnTo>
                    <a:pt x="120" y="0"/>
                  </a:lnTo>
                  <a:lnTo>
                    <a:pt x="134" y="0"/>
                  </a:lnTo>
                  <a:lnTo>
                    <a:pt x="149" y="0"/>
                  </a:lnTo>
                  <a:lnTo>
                    <a:pt x="164" y="0"/>
                  </a:lnTo>
                  <a:lnTo>
                    <a:pt x="179" y="0"/>
                  </a:lnTo>
                  <a:lnTo>
                    <a:pt x="194" y="0"/>
                  </a:lnTo>
                  <a:lnTo>
                    <a:pt x="209" y="0"/>
                  </a:lnTo>
                  <a:lnTo>
                    <a:pt x="224" y="0"/>
                  </a:lnTo>
                  <a:lnTo>
                    <a:pt x="239" y="0"/>
                  </a:lnTo>
                  <a:lnTo>
                    <a:pt x="239" y="19"/>
                  </a:lnTo>
                  <a:lnTo>
                    <a:pt x="239" y="39"/>
                  </a:lnTo>
                  <a:lnTo>
                    <a:pt x="239" y="59"/>
                  </a:lnTo>
                  <a:lnTo>
                    <a:pt x="239" y="79"/>
                  </a:lnTo>
                  <a:lnTo>
                    <a:pt x="224" y="79"/>
                  </a:lnTo>
                  <a:lnTo>
                    <a:pt x="209" y="79"/>
                  </a:lnTo>
                  <a:lnTo>
                    <a:pt x="194" y="79"/>
                  </a:lnTo>
                  <a:lnTo>
                    <a:pt x="179" y="79"/>
                  </a:lnTo>
                  <a:lnTo>
                    <a:pt x="164" y="79"/>
                  </a:lnTo>
                  <a:lnTo>
                    <a:pt x="149" y="79"/>
                  </a:lnTo>
                  <a:lnTo>
                    <a:pt x="134" y="79"/>
                  </a:lnTo>
                  <a:lnTo>
                    <a:pt x="120" y="79"/>
                  </a:lnTo>
                  <a:lnTo>
                    <a:pt x="105" y="79"/>
                  </a:lnTo>
                  <a:lnTo>
                    <a:pt x="90" y="79"/>
                  </a:lnTo>
                  <a:lnTo>
                    <a:pt x="75" y="79"/>
                  </a:lnTo>
                  <a:lnTo>
                    <a:pt x="60" y="79"/>
                  </a:lnTo>
                  <a:lnTo>
                    <a:pt x="45" y="79"/>
                  </a:lnTo>
                  <a:lnTo>
                    <a:pt x="30" y="79"/>
                  </a:lnTo>
                  <a:lnTo>
                    <a:pt x="15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4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4349751" y="7121525"/>
              <a:ext cx="142875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0"/>
                </a:cxn>
                <a:cxn ang="0">
                  <a:pos x="45" y="0"/>
                </a:cxn>
                <a:cxn ang="0">
                  <a:pos x="68" y="0"/>
                </a:cxn>
                <a:cxn ang="0">
                  <a:pos x="90" y="0"/>
                </a:cxn>
                <a:cxn ang="0">
                  <a:pos x="113" y="0"/>
                </a:cxn>
                <a:cxn ang="0">
                  <a:pos x="135" y="0"/>
                </a:cxn>
                <a:cxn ang="0">
                  <a:pos x="158" y="0"/>
                </a:cxn>
                <a:cxn ang="0">
                  <a:pos x="180" y="0"/>
                </a:cxn>
                <a:cxn ang="0">
                  <a:pos x="180" y="19"/>
                </a:cxn>
                <a:cxn ang="0">
                  <a:pos x="180" y="39"/>
                </a:cxn>
                <a:cxn ang="0">
                  <a:pos x="180" y="59"/>
                </a:cxn>
                <a:cxn ang="0">
                  <a:pos x="180" y="79"/>
                </a:cxn>
                <a:cxn ang="0">
                  <a:pos x="158" y="79"/>
                </a:cxn>
                <a:cxn ang="0">
                  <a:pos x="135" y="79"/>
                </a:cxn>
                <a:cxn ang="0">
                  <a:pos x="113" y="79"/>
                </a:cxn>
                <a:cxn ang="0">
                  <a:pos x="90" y="79"/>
                </a:cxn>
                <a:cxn ang="0">
                  <a:pos x="68" y="79"/>
                </a:cxn>
                <a:cxn ang="0">
                  <a:pos x="45" y="79"/>
                </a:cxn>
                <a:cxn ang="0">
                  <a:pos x="23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180" h="79">
                  <a:moveTo>
                    <a:pt x="0" y="0"/>
                  </a:moveTo>
                  <a:lnTo>
                    <a:pt x="23" y="0"/>
                  </a:lnTo>
                  <a:lnTo>
                    <a:pt x="45" y="0"/>
                  </a:lnTo>
                  <a:lnTo>
                    <a:pt x="68" y="0"/>
                  </a:lnTo>
                  <a:lnTo>
                    <a:pt x="90" y="0"/>
                  </a:lnTo>
                  <a:lnTo>
                    <a:pt x="113" y="0"/>
                  </a:lnTo>
                  <a:lnTo>
                    <a:pt x="135" y="0"/>
                  </a:lnTo>
                  <a:lnTo>
                    <a:pt x="158" y="0"/>
                  </a:lnTo>
                  <a:lnTo>
                    <a:pt x="180" y="0"/>
                  </a:lnTo>
                  <a:lnTo>
                    <a:pt x="180" y="19"/>
                  </a:lnTo>
                  <a:lnTo>
                    <a:pt x="180" y="39"/>
                  </a:lnTo>
                  <a:lnTo>
                    <a:pt x="180" y="59"/>
                  </a:lnTo>
                  <a:lnTo>
                    <a:pt x="180" y="79"/>
                  </a:lnTo>
                  <a:lnTo>
                    <a:pt x="158" y="79"/>
                  </a:lnTo>
                  <a:lnTo>
                    <a:pt x="135" y="79"/>
                  </a:lnTo>
                  <a:lnTo>
                    <a:pt x="113" y="79"/>
                  </a:lnTo>
                  <a:lnTo>
                    <a:pt x="90" y="79"/>
                  </a:lnTo>
                  <a:lnTo>
                    <a:pt x="68" y="79"/>
                  </a:lnTo>
                  <a:lnTo>
                    <a:pt x="45" y="79"/>
                  </a:lnTo>
                  <a:lnTo>
                    <a:pt x="23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86" name="Rectangle 77"/>
            <p:cNvSpPr>
              <a:spLocks noChangeArrowheads="1"/>
            </p:cNvSpPr>
            <p:nvPr/>
          </p:nvSpPr>
          <p:spPr bwMode="auto">
            <a:xfrm>
              <a:off x="4378326" y="7121525"/>
              <a:ext cx="93663" cy="63500"/>
            </a:xfrm>
            <a:prstGeom prst="rect">
              <a:avLst/>
            </a:prstGeom>
            <a:solidFill>
              <a:srgbClr val="8C44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3956051" y="6122988"/>
              <a:ext cx="182563" cy="1042988"/>
            </a:xfrm>
            <a:custGeom>
              <a:avLst/>
              <a:gdLst/>
              <a:ahLst/>
              <a:cxnLst>
                <a:cxn ang="0">
                  <a:pos x="181" y="63"/>
                </a:cxn>
                <a:cxn ang="0">
                  <a:pos x="109" y="63"/>
                </a:cxn>
                <a:cxn ang="0">
                  <a:pos x="109" y="8"/>
                </a:cxn>
                <a:cxn ang="0">
                  <a:pos x="23" y="0"/>
                </a:cxn>
                <a:cxn ang="0">
                  <a:pos x="10" y="107"/>
                </a:cxn>
                <a:cxn ang="0">
                  <a:pos x="3" y="238"/>
                </a:cxn>
                <a:cxn ang="0">
                  <a:pos x="0" y="391"/>
                </a:cxn>
                <a:cxn ang="0">
                  <a:pos x="0" y="559"/>
                </a:cxn>
                <a:cxn ang="0">
                  <a:pos x="2" y="736"/>
                </a:cxn>
                <a:cxn ang="0">
                  <a:pos x="6" y="918"/>
                </a:cxn>
                <a:cxn ang="0">
                  <a:pos x="10" y="1099"/>
                </a:cxn>
                <a:cxn ang="0">
                  <a:pos x="15" y="1274"/>
                </a:cxn>
                <a:cxn ang="0">
                  <a:pos x="54" y="1314"/>
                </a:cxn>
                <a:cxn ang="0">
                  <a:pos x="117" y="1298"/>
                </a:cxn>
                <a:cxn ang="0">
                  <a:pos x="117" y="1233"/>
                </a:cxn>
                <a:cxn ang="0">
                  <a:pos x="197" y="1242"/>
                </a:cxn>
                <a:cxn ang="0">
                  <a:pos x="229" y="63"/>
                </a:cxn>
                <a:cxn ang="0">
                  <a:pos x="181" y="63"/>
                </a:cxn>
              </a:cxnLst>
              <a:rect l="0" t="0" r="r" b="b"/>
              <a:pathLst>
                <a:path w="229" h="1314">
                  <a:moveTo>
                    <a:pt x="181" y="63"/>
                  </a:moveTo>
                  <a:lnTo>
                    <a:pt x="109" y="63"/>
                  </a:lnTo>
                  <a:lnTo>
                    <a:pt x="109" y="8"/>
                  </a:lnTo>
                  <a:lnTo>
                    <a:pt x="23" y="0"/>
                  </a:lnTo>
                  <a:lnTo>
                    <a:pt x="10" y="107"/>
                  </a:lnTo>
                  <a:lnTo>
                    <a:pt x="3" y="238"/>
                  </a:lnTo>
                  <a:lnTo>
                    <a:pt x="0" y="391"/>
                  </a:lnTo>
                  <a:lnTo>
                    <a:pt x="0" y="559"/>
                  </a:lnTo>
                  <a:lnTo>
                    <a:pt x="2" y="736"/>
                  </a:lnTo>
                  <a:lnTo>
                    <a:pt x="6" y="918"/>
                  </a:lnTo>
                  <a:lnTo>
                    <a:pt x="10" y="1099"/>
                  </a:lnTo>
                  <a:lnTo>
                    <a:pt x="15" y="1274"/>
                  </a:lnTo>
                  <a:lnTo>
                    <a:pt x="54" y="1314"/>
                  </a:lnTo>
                  <a:lnTo>
                    <a:pt x="117" y="1298"/>
                  </a:lnTo>
                  <a:lnTo>
                    <a:pt x="117" y="1233"/>
                  </a:lnTo>
                  <a:lnTo>
                    <a:pt x="197" y="1242"/>
                  </a:lnTo>
                  <a:lnTo>
                    <a:pt x="229" y="63"/>
                  </a:lnTo>
                  <a:lnTo>
                    <a:pt x="181" y="6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3986213" y="6178550"/>
              <a:ext cx="163513" cy="923925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42" y="0"/>
                </a:cxn>
                <a:cxn ang="0">
                  <a:pos x="102" y="8"/>
                </a:cxn>
                <a:cxn ang="0">
                  <a:pos x="7" y="8"/>
                </a:cxn>
                <a:cxn ang="0">
                  <a:pos x="0" y="1163"/>
                </a:cxn>
                <a:cxn ang="0">
                  <a:pos x="205" y="1155"/>
                </a:cxn>
                <a:cxn ang="0">
                  <a:pos x="190" y="0"/>
                </a:cxn>
              </a:cxnLst>
              <a:rect l="0" t="0" r="r" b="b"/>
              <a:pathLst>
                <a:path w="205" h="1163">
                  <a:moveTo>
                    <a:pt x="190" y="0"/>
                  </a:moveTo>
                  <a:lnTo>
                    <a:pt x="142" y="0"/>
                  </a:lnTo>
                  <a:lnTo>
                    <a:pt x="102" y="8"/>
                  </a:lnTo>
                  <a:lnTo>
                    <a:pt x="7" y="8"/>
                  </a:lnTo>
                  <a:lnTo>
                    <a:pt x="0" y="1163"/>
                  </a:lnTo>
                  <a:lnTo>
                    <a:pt x="205" y="1155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3881438" y="6216650"/>
              <a:ext cx="93663" cy="820738"/>
            </a:xfrm>
            <a:custGeom>
              <a:avLst/>
              <a:gdLst/>
              <a:ahLst/>
              <a:cxnLst>
                <a:cxn ang="0">
                  <a:pos x="0" y="983"/>
                </a:cxn>
                <a:cxn ang="0">
                  <a:pos x="0" y="1035"/>
                </a:cxn>
                <a:cxn ang="0">
                  <a:pos x="105" y="1035"/>
                </a:cxn>
                <a:cxn ang="0">
                  <a:pos x="110" y="874"/>
                </a:cxn>
                <a:cxn ang="0">
                  <a:pos x="116" y="517"/>
                </a:cxn>
                <a:cxn ang="0">
                  <a:pos x="118" y="161"/>
                </a:cxn>
                <a:cxn ang="0">
                  <a:pos x="105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20" y="48"/>
                </a:cxn>
                <a:cxn ang="0">
                  <a:pos x="25" y="50"/>
                </a:cxn>
                <a:cxn ang="0">
                  <a:pos x="27" y="52"/>
                </a:cxn>
                <a:cxn ang="0">
                  <a:pos x="29" y="54"/>
                </a:cxn>
                <a:cxn ang="0">
                  <a:pos x="30" y="59"/>
                </a:cxn>
                <a:cxn ang="0">
                  <a:pos x="30" y="142"/>
                </a:cxn>
                <a:cxn ang="0">
                  <a:pos x="29" y="146"/>
                </a:cxn>
                <a:cxn ang="0">
                  <a:pos x="27" y="150"/>
                </a:cxn>
                <a:cxn ang="0">
                  <a:pos x="25" y="152"/>
                </a:cxn>
                <a:cxn ang="0">
                  <a:pos x="20" y="153"/>
                </a:cxn>
                <a:cxn ang="0">
                  <a:pos x="0" y="153"/>
                </a:cxn>
                <a:cxn ang="0">
                  <a:pos x="0" y="878"/>
                </a:cxn>
                <a:cxn ang="0">
                  <a:pos x="28" y="878"/>
                </a:cxn>
                <a:cxn ang="0">
                  <a:pos x="33" y="879"/>
                </a:cxn>
                <a:cxn ang="0">
                  <a:pos x="36" y="882"/>
                </a:cxn>
                <a:cxn ang="0">
                  <a:pos x="38" y="884"/>
                </a:cxn>
                <a:cxn ang="0">
                  <a:pos x="40" y="889"/>
                </a:cxn>
                <a:cxn ang="0">
                  <a:pos x="40" y="971"/>
                </a:cxn>
                <a:cxn ang="0">
                  <a:pos x="38" y="976"/>
                </a:cxn>
                <a:cxn ang="0">
                  <a:pos x="36" y="979"/>
                </a:cxn>
                <a:cxn ang="0">
                  <a:pos x="33" y="982"/>
                </a:cxn>
                <a:cxn ang="0">
                  <a:pos x="28" y="983"/>
                </a:cxn>
                <a:cxn ang="0">
                  <a:pos x="0" y="983"/>
                </a:cxn>
              </a:cxnLst>
              <a:rect l="0" t="0" r="r" b="b"/>
              <a:pathLst>
                <a:path w="118" h="1035">
                  <a:moveTo>
                    <a:pt x="0" y="983"/>
                  </a:moveTo>
                  <a:lnTo>
                    <a:pt x="0" y="1035"/>
                  </a:lnTo>
                  <a:lnTo>
                    <a:pt x="105" y="1035"/>
                  </a:lnTo>
                  <a:lnTo>
                    <a:pt x="110" y="874"/>
                  </a:lnTo>
                  <a:lnTo>
                    <a:pt x="116" y="517"/>
                  </a:lnTo>
                  <a:lnTo>
                    <a:pt x="118" y="161"/>
                  </a:lnTo>
                  <a:lnTo>
                    <a:pt x="105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20" y="48"/>
                  </a:lnTo>
                  <a:lnTo>
                    <a:pt x="25" y="50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0" y="59"/>
                  </a:lnTo>
                  <a:lnTo>
                    <a:pt x="30" y="142"/>
                  </a:lnTo>
                  <a:lnTo>
                    <a:pt x="29" y="146"/>
                  </a:lnTo>
                  <a:lnTo>
                    <a:pt x="27" y="150"/>
                  </a:lnTo>
                  <a:lnTo>
                    <a:pt x="25" y="152"/>
                  </a:lnTo>
                  <a:lnTo>
                    <a:pt x="20" y="153"/>
                  </a:lnTo>
                  <a:lnTo>
                    <a:pt x="0" y="153"/>
                  </a:lnTo>
                  <a:lnTo>
                    <a:pt x="0" y="878"/>
                  </a:lnTo>
                  <a:lnTo>
                    <a:pt x="28" y="878"/>
                  </a:lnTo>
                  <a:lnTo>
                    <a:pt x="33" y="879"/>
                  </a:lnTo>
                  <a:lnTo>
                    <a:pt x="36" y="882"/>
                  </a:lnTo>
                  <a:lnTo>
                    <a:pt x="38" y="884"/>
                  </a:lnTo>
                  <a:lnTo>
                    <a:pt x="40" y="889"/>
                  </a:lnTo>
                  <a:lnTo>
                    <a:pt x="40" y="971"/>
                  </a:lnTo>
                  <a:lnTo>
                    <a:pt x="38" y="976"/>
                  </a:lnTo>
                  <a:lnTo>
                    <a:pt x="36" y="979"/>
                  </a:lnTo>
                  <a:lnTo>
                    <a:pt x="33" y="982"/>
                  </a:lnTo>
                  <a:lnTo>
                    <a:pt x="28" y="983"/>
                  </a:lnTo>
                  <a:lnTo>
                    <a:pt x="0" y="98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3749676" y="6216650"/>
              <a:ext cx="131763" cy="820738"/>
            </a:xfrm>
            <a:custGeom>
              <a:avLst/>
              <a:gdLst/>
              <a:ahLst/>
              <a:cxnLst>
                <a:cxn ang="0">
                  <a:pos x="165" y="48"/>
                </a:cxn>
                <a:cxn ang="0">
                  <a:pos x="165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9" y="48"/>
                </a:cxn>
                <a:cxn ang="0">
                  <a:pos x="24" y="50"/>
                </a:cxn>
                <a:cxn ang="0">
                  <a:pos x="26" y="52"/>
                </a:cxn>
                <a:cxn ang="0">
                  <a:pos x="28" y="54"/>
                </a:cxn>
                <a:cxn ang="0">
                  <a:pos x="30" y="59"/>
                </a:cxn>
                <a:cxn ang="0">
                  <a:pos x="30" y="142"/>
                </a:cxn>
                <a:cxn ang="0">
                  <a:pos x="28" y="146"/>
                </a:cxn>
                <a:cxn ang="0">
                  <a:pos x="26" y="150"/>
                </a:cxn>
                <a:cxn ang="0">
                  <a:pos x="24" y="152"/>
                </a:cxn>
                <a:cxn ang="0">
                  <a:pos x="19" y="153"/>
                </a:cxn>
                <a:cxn ang="0">
                  <a:pos x="0" y="153"/>
                </a:cxn>
                <a:cxn ang="0">
                  <a:pos x="0" y="878"/>
                </a:cxn>
                <a:cxn ang="0">
                  <a:pos x="28" y="878"/>
                </a:cxn>
                <a:cxn ang="0">
                  <a:pos x="33" y="879"/>
                </a:cxn>
                <a:cxn ang="0">
                  <a:pos x="35" y="882"/>
                </a:cxn>
                <a:cxn ang="0">
                  <a:pos x="38" y="884"/>
                </a:cxn>
                <a:cxn ang="0">
                  <a:pos x="39" y="889"/>
                </a:cxn>
                <a:cxn ang="0">
                  <a:pos x="39" y="971"/>
                </a:cxn>
                <a:cxn ang="0">
                  <a:pos x="38" y="976"/>
                </a:cxn>
                <a:cxn ang="0">
                  <a:pos x="35" y="979"/>
                </a:cxn>
                <a:cxn ang="0">
                  <a:pos x="33" y="982"/>
                </a:cxn>
                <a:cxn ang="0">
                  <a:pos x="28" y="983"/>
                </a:cxn>
                <a:cxn ang="0">
                  <a:pos x="0" y="983"/>
                </a:cxn>
                <a:cxn ang="0">
                  <a:pos x="0" y="1035"/>
                </a:cxn>
                <a:cxn ang="0">
                  <a:pos x="165" y="1035"/>
                </a:cxn>
                <a:cxn ang="0">
                  <a:pos x="165" y="983"/>
                </a:cxn>
                <a:cxn ang="0">
                  <a:pos x="137" y="983"/>
                </a:cxn>
                <a:cxn ang="0">
                  <a:pos x="132" y="982"/>
                </a:cxn>
                <a:cxn ang="0">
                  <a:pos x="130" y="979"/>
                </a:cxn>
                <a:cxn ang="0">
                  <a:pos x="127" y="976"/>
                </a:cxn>
                <a:cxn ang="0">
                  <a:pos x="126" y="971"/>
                </a:cxn>
                <a:cxn ang="0">
                  <a:pos x="126" y="889"/>
                </a:cxn>
                <a:cxn ang="0">
                  <a:pos x="127" y="884"/>
                </a:cxn>
                <a:cxn ang="0">
                  <a:pos x="130" y="882"/>
                </a:cxn>
                <a:cxn ang="0">
                  <a:pos x="132" y="879"/>
                </a:cxn>
                <a:cxn ang="0">
                  <a:pos x="137" y="878"/>
                </a:cxn>
                <a:cxn ang="0">
                  <a:pos x="165" y="878"/>
                </a:cxn>
                <a:cxn ang="0">
                  <a:pos x="165" y="153"/>
                </a:cxn>
                <a:cxn ang="0">
                  <a:pos x="127" y="153"/>
                </a:cxn>
                <a:cxn ang="0">
                  <a:pos x="123" y="152"/>
                </a:cxn>
                <a:cxn ang="0">
                  <a:pos x="121" y="150"/>
                </a:cxn>
                <a:cxn ang="0">
                  <a:pos x="118" y="146"/>
                </a:cxn>
                <a:cxn ang="0">
                  <a:pos x="117" y="142"/>
                </a:cxn>
                <a:cxn ang="0">
                  <a:pos x="117" y="59"/>
                </a:cxn>
                <a:cxn ang="0">
                  <a:pos x="118" y="54"/>
                </a:cxn>
                <a:cxn ang="0">
                  <a:pos x="121" y="52"/>
                </a:cxn>
                <a:cxn ang="0">
                  <a:pos x="123" y="50"/>
                </a:cxn>
                <a:cxn ang="0">
                  <a:pos x="127" y="48"/>
                </a:cxn>
                <a:cxn ang="0">
                  <a:pos x="165" y="48"/>
                </a:cxn>
              </a:cxnLst>
              <a:rect l="0" t="0" r="r" b="b"/>
              <a:pathLst>
                <a:path w="165" h="1035">
                  <a:moveTo>
                    <a:pt x="165" y="48"/>
                  </a:moveTo>
                  <a:lnTo>
                    <a:pt x="165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9" y="48"/>
                  </a:lnTo>
                  <a:lnTo>
                    <a:pt x="24" y="50"/>
                  </a:lnTo>
                  <a:lnTo>
                    <a:pt x="26" y="52"/>
                  </a:lnTo>
                  <a:lnTo>
                    <a:pt x="28" y="54"/>
                  </a:lnTo>
                  <a:lnTo>
                    <a:pt x="30" y="59"/>
                  </a:lnTo>
                  <a:lnTo>
                    <a:pt x="30" y="142"/>
                  </a:lnTo>
                  <a:lnTo>
                    <a:pt x="28" y="146"/>
                  </a:lnTo>
                  <a:lnTo>
                    <a:pt x="26" y="150"/>
                  </a:lnTo>
                  <a:lnTo>
                    <a:pt x="24" y="152"/>
                  </a:lnTo>
                  <a:lnTo>
                    <a:pt x="19" y="153"/>
                  </a:lnTo>
                  <a:lnTo>
                    <a:pt x="0" y="153"/>
                  </a:lnTo>
                  <a:lnTo>
                    <a:pt x="0" y="878"/>
                  </a:lnTo>
                  <a:lnTo>
                    <a:pt x="28" y="878"/>
                  </a:lnTo>
                  <a:lnTo>
                    <a:pt x="33" y="879"/>
                  </a:lnTo>
                  <a:lnTo>
                    <a:pt x="35" y="882"/>
                  </a:lnTo>
                  <a:lnTo>
                    <a:pt x="38" y="884"/>
                  </a:lnTo>
                  <a:lnTo>
                    <a:pt x="39" y="889"/>
                  </a:lnTo>
                  <a:lnTo>
                    <a:pt x="39" y="971"/>
                  </a:lnTo>
                  <a:lnTo>
                    <a:pt x="38" y="976"/>
                  </a:lnTo>
                  <a:lnTo>
                    <a:pt x="35" y="979"/>
                  </a:lnTo>
                  <a:lnTo>
                    <a:pt x="33" y="982"/>
                  </a:lnTo>
                  <a:lnTo>
                    <a:pt x="28" y="983"/>
                  </a:lnTo>
                  <a:lnTo>
                    <a:pt x="0" y="983"/>
                  </a:lnTo>
                  <a:lnTo>
                    <a:pt x="0" y="1035"/>
                  </a:lnTo>
                  <a:lnTo>
                    <a:pt x="165" y="1035"/>
                  </a:lnTo>
                  <a:lnTo>
                    <a:pt x="165" y="983"/>
                  </a:lnTo>
                  <a:lnTo>
                    <a:pt x="137" y="983"/>
                  </a:lnTo>
                  <a:lnTo>
                    <a:pt x="132" y="982"/>
                  </a:lnTo>
                  <a:lnTo>
                    <a:pt x="130" y="979"/>
                  </a:lnTo>
                  <a:lnTo>
                    <a:pt x="127" y="976"/>
                  </a:lnTo>
                  <a:lnTo>
                    <a:pt x="126" y="971"/>
                  </a:lnTo>
                  <a:lnTo>
                    <a:pt x="126" y="889"/>
                  </a:lnTo>
                  <a:lnTo>
                    <a:pt x="127" y="884"/>
                  </a:lnTo>
                  <a:lnTo>
                    <a:pt x="130" y="882"/>
                  </a:lnTo>
                  <a:lnTo>
                    <a:pt x="132" y="879"/>
                  </a:lnTo>
                  <a:lnTo>
                    <a:pt x="137" y="878"/>
                  </a:lnTo>
                  <a:lnTo>
                    <a:pt x="165" y="878"/>
                  </a:lnTo>
                  <a:lnTo>
                    <a:pt x="165" y="153"/>
                  </a:lnTo>
                  <a:lnTo>
                    <a:pt x="127" y="153"/>
                  </a:lnTo>
                  <a:lnTo>
                    <a:pt x="123" y="152"/>
                  </a:lnTo>
                  <a:lnTo>
                    <a:pt x="121" y="150"/>
                  </a:lnTo>
                  <a:lnTo>
                    <a:pt x="118" y="146"/>
                  </a:lnTo>
                  <a:lnTo>
                    <a:pt x="117" y="142"/>
                  </a:lnTo>
                  <a:lnTo>
                    <a:pt x="117" y="59"/>
                  </a:lnTo>
                  <a:lnTo>
                    <a:pt x="118" y="54"/>
                  </a:lnTo>
                  <a:lnTo>
                    <a:pt x="121" y="52"/>
                  </a:lnTo>
                  <a:lnTo>
                    <a:pt x="123" y="50"/>
                  </a:lnTo>
                  <a:lnTo>
                    <a:pt x="127" y="48"/>
                  </a:lnTo>
                  <a:lnTo>
                    <a:pt x="165" y="4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3622676" y="6216650"/>
              <a:ext cx="127000" cy="820738"/>
            </a:xfrm>
            <a:custGeom>
              <a:avLst/>
              <a:gdLst/>
              <a:ahLst/>
              <a:cxnLst>
                <a:cxn ang="0">
                  <a:pos x="162" y="48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20" y="48"/>
                </a:cxn>
                <a:cxn ang="0">
                  <a:pos x="24" y="50"/>
                </a:cxn>
                <a:cxn ang="0">
                  <a:pos x="27" y="52"/>
                </a:cxn>
                <a:cxn ang="0">
                  <a:pos x="29" y="54"/>
                </a:cxn>
                <a:cxn ang="0">
                  <a:pos x="30" y="59"/>
                </a:cxn>
                <a:cxn ang="0">
                  <a:pos x="30" y="142"/>
                </a:cxn>
                <a:cxn ang="0">
                  <a:pos x="29" y="146"/>
                </a:cxn>
                <a:cxn ang="0">
                  <a:pos x="27" y="150"/>
                </a:cxn>
                <a:cxn ang="0">
                  <a:pos x="24" y="152"/>
                </a:cxn>
                <a:cxn ang="0">
                  <a:pos x="20" y="153"/>
                </a:cxn>
                <a:cxn ang="0">
                  <a:pos x="0" y="153"/>
                </a:cxn>
                <a:cxn ang="0">
                  <a:pos x="0" y="878"/>
                </a:cxn>
                <a:cxn ang="0">
                  <a:pos x="28" y="878"/>
                </a:cxn>
                <a:cxn ang="0">
                  <a:pos x="33" y="879"/>
                </a:cxn>
                <a:cxn ang="0">
                  <a:pos x="36" y="882"/>
                </a:cxn>
                <a:cxn ang="0">
                  <a:pos x="38" y="884"/>
                </a:cxn>
                <a:cxn ang="0">
                  <a:pos x="39" y="889"/>
                </a:cxn>
                <a:cxn ang="0">
                  <a:pos x="39" y="971"/>
                </a:cxn>
                <a:cxn ang="0">
                  <a:pos x="38" y="976"/>
                </a:cxn>
                <a:cxn ang="0">
                  <a:pos x="36" y="979"/>
                </a:cxn>
                <a:cxn ang="0">
                  <a:pos x="33" y="982"/>
                </a:cxn>
                <a:cxn ang="0">
                  <a:pos x="28" y="983"/>
                </a:cxn>
                <a:cxn ang="0">
                  <a:pos x="0" y="983"/>
                </a:cxn>
                <a:cxn ang="0">
                  <a:pos x="0" y="1035"/>
                </a:cxn>
                <a:cxn ang="0">
                  <a:pos x="162" y="1035"/>
                </a:cxn>
                <a:cxn ang="0">
                  <a:pos x="162" y="983"/>
                </a:cxn>
                <a:cxn ang="0">
                  <a:pos x="133" y="983"/>
                </a:cxn>
                <a:cxn ang="0">
                  <a:pos x="128" y="982"/>
                </a:cxn>
                <a:cxn ang="0">
                  <a:pos x="126" y="979"/>
                </a:cxn>
                <a:cxn ang="0">
                  <a:pos x="124" y="976"/>
                </a:cxn>
                <a:cxn ang="0">
                  <a:pos x="122" y="971"/>
                </a:cxn>
                <a:cxn ang="0">
                  <a:pos x="122" y="889"/>
                </a:cxn>
                <a:cxn ang="0">
                  <a:pos x="124" y="884"/>
                </a:cxn>
                <a:cxn ang="0">
                  <a:pos x="126" y="882"/>
                </a:cxn>
                <a:cxn ang="0">
                  <a:pos x="128" y="879"/>
                </a:cxn>
                <a:cxn ang="0">
                  <a:pos x="133" y="878"/>
                </a:cxn>
                <a:cxn ang="0">
                  <a:pos x="162" y="878"/>
                </a:cxn>
                <a:cxn ang="0">
                  <a:pos x="162" y="153"/>
                </a:cxn>
                <a:cxn ang="0">
                  <a:pos x="125" y="153"/>
                </a:cxn>
                <a:cxn ang="0">
                  <a:pos x="120" y="152"/>
                </a:cxn>
                <a:cxn ang="0">
                  <a:pos x="117" y="150"/>
                </a:cxn>
                <a:cxn ang="0">
                  <a:pos x="114" y="146"/>
                </a:cxn>
                <a:cxn ang="0">
                  <a:pos x="113" y="142"/>
                </a:cxn>
                <a:cxn ang="0">
                  <a:pos x="113" y="59"/>
                </a:cxn>
                <a:cxn ang="0">
                  <a:pos x="114" y="54"/>
                </a:cxn>
                <a:cxn ang="0">
                  <a:pos x="117" y="52"/>
                </a:cxn>
                <a:cxn ang="0">
                  <a:pos x="120" y="50"/>
                </a:cxn>
                <a:cxn ang="0">
                  <a:pos x="125" y="48"/>
                </a:cxn>
                <a:cxn ang="0">
                  <a:pos x="162" y="48"/>
                </a:cxn>
              </a:cxnLst>
              <a:rect l="0" t="0" r="r" b="b"/>
              <a:pathLst>
                <a:path w="162" h="1035">
                  <a:moveTo>
                    <a:pt x="162" y="48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20" y="48"/>
                  </a:lnTo>
                  <a:lnTo>
                    <a:pt x="24" y="50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0" y="59"/>
                  </a:lnTo>
                  <a:lnTo>
                    <a:pt x="30" y="142"/>
                  </a:lnTo>
                  <a:lnTo>
                    <a:pt x="29" y="146"/>
                  </a:lnTo>
                  <a:lnTo>
                    <a:pt x="27" y="150"/>
                  </a:lnTo>
                  <a:lnTo>
                    <a:pt x="24" y="152"/>
                  </a:lnTo>
                  <a:lnTo>
                    <a:pt x="20" y="153"/>
                  </a:lnTo>
                  <a:lnTo>
                    <a:pt x="0" y="153"/>
                  </a:lnTo>
                  <a:lnTo>
                    <a:pt x="0" y="878"/>
                  </a:lnTo>
                  <a:lnTo>
                    <a:pt x="28" y="878"/>
                  </a:lnTo>
                  <a:lnTo>
                    <a:pt x="33" y="879"/>
                  </a:lnTo>
                  <a:lnTo>
                    <a:pt x="36" y="882"/>
                  </a:lnTo>
                  <a:lnTo>
                    <a:pt x="38" y="884"/>
                  </a:lnTo>
                  <a:lnTo>
                    <a:pt x="39" y="889"/>
                  </a:lnTo>
                  <a:lnTo>
                    <a:pt x="39" y="971"/>
                  </a:lnTo>
                  <a:lnTo>
                    <a:pt x="38" y="976"/>
                  </a:lnTo>
                  <a:lnTo>
                    <a:pt x="36" y="979"/>
                  </a:lnTo>
                  <a:lnTo>
                    <a:pt x="33" y="982"/>
                  </a:lnTo>
                  <a:lnTo>
                    <a:pt x="28" y="983"/>
                  </a:lnTo>
                  <a:lnTo>
                    <a:pt x="0" y="983"/>
                  </a:lnTo>
                  <a:lnTo>
                    <a:pt x="0" y="1035"/>
                  </a:lnTo>
                  <a:lnTo>
                    <a:pt x="162" y="1035"/>
                  </a:lnTo>
                  <a:lnTo>
                    <a:pt x="162" y="983"/>
                  </a:lnTo>
                  <a:lnTo>
                    <a:pt x="133" y="983"/>
                  </a:lnTo>
                  <a:lnTo>
                    <a:pt x="128" y="982"/>
                  </a:lnTo>
                  <a:lnTo>
                    <a:pt x="126" y="979"/>
                  </a:lnTo>
                  <a:lnTo>
                    <a:pt x="124" y="976"/>
                  </a:lnTo>
                  <a:lnTo>
                    <a:pt x="122" y="971"/>
                  </a:lnTo>
                  <a:lnTo>
                    <a:pt x="122" y="889"/>
                  </a:lnTo>
                  <a:lnTo>
                    <a:pt x="124" y="884"/>
                  </a:lnTo>
                  <a:lnTo>
                    <a:pt x="126" y="882"/>
                  </a:lnTo>
                  <a:lnTo>
                    <a:pt x="128" y="879"/>
                  </a:lnTo>
                  <a:lnTo>
                    <a:pt x="133" y="878"/>
                  </a:lnTo>
                  <a:lnTo>
                    <a:pt x="162" y="878"/>
                  </a:lnTo>
                  <a:lnTo>
                    <a:pt x="162" y="153"/>
                  </a:lnTo>
                  <a:lnTo>
                    <a:pt x="125" y="153"/>
                  </a:lnTo>
                  <a:lnTo>
                    <a:pt x="120" y="152"/>
                  </a:lnTo>
                  <a:lnTo>
                    <a:pt x="117" y="150"/>
                  </a:lnTo>
                  <a:lnTo>
                    <a:pt x="114" y="146"/>
                  </a:lnTo>
                  <a:lnTo>
                    <a:pt x="113" y="142"/>
                  </a:lnTo>
                  <a:lnTo>
                    <a:pt x="113" y="59"/>
                  </a:lnTo>
                  <a:lnTo>
                    <a:pt x="114" y="54"/>
                  </a:lnTo>
                  <a:lnTo>
                    <a:pt x="117" y="52"/>
                  </a:lnTo>
                  <a:lnTo>
                    <a:pt x="120" y="50"/>
                  </a:lnTo>
                  <a:lnTo>
                    <a:pt x="125" y="48"/>
                  </a:lnTo>
                  <a:lnTo>
                    <a:pt x="162" y="4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3490913" y="6216650"/>
              <a:ext cx="131763" cy="820738"/>
            </a:xfrm>
            <a:custGeom>
              <a:avLst/>
              <a:gdLst/>
              <a:ahLst/>
              <a:cxnLst>
                <a:cxn ang="0">
                  <a:pos x="166" y="48"/>
                </a:cxn>
                <a:cxn ang="0">
                  <a:pos x="16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20" y="48"/>
                </a:cxn>
                <a:cxn ang="0">
                  <a:pos x="25" y="50"/>
                </a:cxn>
                <a:cxn ang="0">
                  <a:pos x="27" y="52"/>
                </a:cxn>
                <a:cxn ang="0">
                  <a:pos x="29" y="54"/>
                </a:cxn>
                <a:cxn ang="0">
                  <a:pos x="30" y="59"/>
                </a:cxn>
                <a:cxn ang="0">
                  <a:pos x="30" y="142"/>
                </a:cxn>
                <a:cxn ang="0">
                  <a:pos x="29" y="146"/>
                </a:cxn>
                <a:cxn ang="0">
                  <a:pos x="27" y="150"/>
                </a:cxn>
                <a:cxn ang="0">
                  <a:pos x="25" y="152"/>
                </a:cxn>
                <a:cxn ang="0">
                  <a:pos x="20" y="153"/>
                </a:cxn>
                <a:cxn ang="0">
                  <a:pos x="0" y="153"/>
                </a:cxn>
                <a:cxn ang="0">
                  <a:pos x="0" y="878"/>
                </a:cxn>
                <a:cxn ang="0">
                  <a:pos x="29" y="878"/>
                </a:cxn>
                <a:cxn ang="0">
                  <a:pos x="34" y="879"/>
                </a:cxn>
                <a:cxn ang="0">
                  <a:pos x="36" y="882"/>
                </a:cxn>
                <a:cxn ang="0">
                  <a:pos x="38" y="884"/>
                </a:cxn>
                <a:cxn ang="0">
                  <a:pos x="40" y="889"/>
                </a:cxn>
                <a:cxn ang="0">
                  <a:pos x="40" y="971"/>
                </a:cxn>
                <a:cxn ang="0">
                  <a:pos x="38" y="976"/>
                </a:cxn>
                <a:cxn ang="0">
                  <a:pos x="36" y="979"/>
                </a:cxn>
                <a:cxn ang="0">
                  <a:pos x="34" y="982"/>
                </a:cxn>
                <a:cxn ang="0">
                  <a:pos x="29" y="983"/>
                </a:cxn>
                <a:cxn ang="0">
                  <a:pos x="0" y="983"/>
                </a:cxn>
                <a:cxn ang="0">
                  <a:pos x="0" y="1035"/>
                </a:cxn>
                <a:cxn ang="0">
                  <a:pos x="166" y="1035"/>
                </a:cxn>
                <a:cxn ang="0">
                  <a:pos x="166" y="983"/>
                </a:cxn>
                <a:cxn ang="0">
                  <a:pos x="138" y="983"/>
                </a:cxn>
                <a:cxn ang="0">
                  <a:pos x="133" y="982"/>
                </a:cxn>
                <a:cxn ang="0">
                  <a:pos x="131" y="979"/>
                </a:cxn>
                <a:cxn ang="0">
                  <a:pos x="128" y="976"/>
                </a:cxn>
                <a:cxn ang="0">
                  <a:pos x="127" y="971"/>
                </a:cxn>
                <a:cxn ang="0">
                  <a:pos x="127" y="889"/>
                </a:cxn>
                <a:cxn ang="0">
                  <a:pos x="128" y="884"/>
                </a:cxn>
                <a:cxn ang="0">
                  <a:pos x="131" y="882"/>
                </a:cxn>
                <a:cxn ang="0">
                  <a:pos x="133" y="879"/>
                </a:cxn>
                <a:cxn ang="0">
                  <a:pos x="138" y="878"/>
                </a:cxn>
                <a:cxn ang="0">
                  <a:pos x="166" y="878"/>
                </a:cxn>
                <a:cxn ang="0">
                  <a:pos x="166" y="153"/>
                </a:cxn>
                <a:cxn ang="0">
                  <a:pos x="128" y="153"/>
                </a:cxn>
                <a:cxn ang="0">
                  <a:pos x="124" y="152"/>
                </a:cxn>
                <a:cxn ang="0">
                  <a:pos x="121" y="150"/>
                </a:cxn>
                <a:cxn ang="0">
                  <a:pos x="119" y="146"/>
                </a:cxn>
                <a:cxn ang="0">
                  <a:pos x="118" y="142"/>
                </a:cxn>
                <a:cxn ang="0">
                  <a:pos x="118" y="59"/>
                </a:cxn>
                <a:cxn ang="0">
                  <a:pos x="119" y="54"/>
                </a:cxn>
                <a:cxn ang="0">
                  <a:pos x="121" y="52"/>
                </a:cxn>
                <a:cxn ang="0">
                  <a:pos x="124" y="50"/>
                </a:cxn>
                <a:cxn ang="0">
                  <a:pos x="128" y="48"/>
                </a:cxn>
                <a:cxn ang="0">
                  <a:pos x="166" y="48"/>
                </a:cxn>
              </a:cxnLst>
              <a:rect l="0" t="0" r="r" b="b"/>
              <a:pathLst>
                <a:path w="166" h="1035">
                  <a:moveTo>
                    <a:pt x="166" y="48"/>
                  </a:moveTo>
                  <a:lnTo>
                    <a:pt x="16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20" y="48"/>
                  </a:lnTo>
                  <a:lnTo>
                    <a:pt x="25" y="50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0" y="59"/>
                  </a:lnTo>
                  <a:lnTo>
                    <a:pt x="30" y="142"/>
                  </a:lnTo>
                  <a:lnTo>
                    <a:pt x="29" y="146"/>
                  </a:lnTo>
                  <a:lnTo>
                    <a:pt x="27" y="150"/>
                  </a:lnTo>
                  <a:lnTo>
                    <a:pt x="25" y="152"/>
                  </a:lnTo>
                  <a:lnTo>
                    <a:pt x="20" y="153"/>
                  </a:lnTo>
                  <a:lnTo>
                    <a:pt x="0" y="153"/>
                  </a:lnTo>
                  <a:lnTo>
                    <a:pt x="0" y="878"/>
                  </a:lnTo>
                  <a:lnTo>
                    <a:pt x="29" y="878"/>
                  </a:lnTo>
                  <a:lnTo>
                    <a:pt x="34" y="879"/>
                  </a:lnTo>
                  <a:lnTo>
                    <a:pt x="36" y="882"/>
                  </a:lnTo>
                  <a:lnTo>
                    <a:pt x="38" y="884"/>
                  </a:lnTo>
                  <a:lnTo>
                    <a:pt x="40" y="889"/>
                  </a:lnTo>
                  <a:lnTo>
                    <a:pt x="40" y="971"/>
                  </a:lnTo>
                  <a:lnTo>
                    <a:pt x="38" y="976"/>
                  </a:lnTo>
                  <a:lnTo>
                    <a:pt x="36" y="979"/>
                  </a:lnTo>
                  <a:lnTo>
                    <a:pt x="34" y="982"/>
                  </a:lnTo>
                  <a:lnTo>
                    <a:pt x="29" y="983"/>
                  </a:lnTo>
                  <a:lnTo>
                    <a:pt x="0" y="983"/>
                  </a:lnTo>
                  <a:lnTo>
                    <a:pt x="0" y="1035"/>
                  </a:lnTo>
                  <a:lnTo>
                    <a:pt x="166" y="1035"/>
                  </a:lnTo>
                  <a:lnTo>
                    <a:pt x="166" y="983"/>
                  </a:lnTo>
                  <a:lnTo>
                    <a:pt x="138" y="983"/>
                  </a:lnTo>
                  <a:lnTo>
                    <a:pt x="133" y="982"/>
                  </a:lnTo>
                  <a:lnTo>
                    <a:pt x="131" y="979"/>
                  </a:lnTo>
                  <a:lnTo>
                    <a:pt x="128" y="976"/>
                  </a:lnTo>
                  <a:lnTo>
                    <a:pt x="127" y="971"/>
                  </a:lnTo>
                  <a:lnTo>
                    <a:pt x="127" y="889"/>
                  </a:lnTo>
                  <a:lnTo>
                    <a:pt x="128" y="884"/>
                  </a:lnTo>
                  <a:lnTo>
                    <a:pt x="131" y="882"/>
                  </a:lnTo>
                  <a:lnTo>
                    <a:pt x="133" y="879"/>
                  </a:lnTo>
                  <a:lnTo>
                    <a:pt x="138" y="878"/>
                  </a:lnTo>
                  <a:lnTo>
                    <a:pt x="166" y="878"/>
                  </a:lnTo>
                  <a:lnTo>
                    <a:pt x="166" y="153"/>
                  </a:lnTo>
                  <a:lnTo>
                    <a:pt x="128" y="153"/>
                  </a:lnTo>
                  <a:lnTo>
                    <a:pt x="124" y="152"/>
                  </a:lnTo>
                  <a:lnTo>
                    <a:pt x="121" y="150"/>
                  </a:lnTo>
                  <a:lnTo>
                    <a:pt x="119" y="146"/>
                  </a:lnTo>
                  <a:lnTo>
                    <a:pt x="118" y="142"/>
                  </a:lnTo>
                  <a:lnTo>
                    <a:pt x="118" y="59"/>
                  </a:lnTo>
                  <a:lnTo>
                    <a:pt x="119" y="54"/>
                  </a:lnTo>
                  <a:lnTo>
                    <a:pt x="121" y="52"/>
                  </a:lnTo>
                  <a:lnTo>
                    <a:pt x="124" y="50"/>
                  </a:lnTo>
                  <a:lnTo>
                    <a:pt x="128" y="48"/>
                  </a:lnTo>
                  <a:lnTo>
                    <a:pt x="166" y="4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3359151" y="6216650"/>
              <a:ext cx="131763" cy="820738"/>
            </a:xfrm>
            <a:custGeom>
              <a:avLst/>
              <a:gdLst/>
              <a:ahLst/>
              <a:cxnLst>
                <a:cxn ang="0">
                  <a:pos x="164" y="48"/>
                </a:cxn>
                <a:cxn ang="0">
                  <a:pos x="164" y="0"/>
                </a:cxn>
                <a:cxn ang="0">
                  <a:pos x="23" y="0"/>
                </a:cxn>
                <a:cxn ang="0">
                  <a:pos x="17" y="0"/>
                </a:cxn>
                <a:cxn ang="0">
                  <a:pos x="11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46"/>
                </a:cxn>
                <a:cxn ang="0">
                  <a:pos x="19" y="46"/>
                </a:cxn>
                <a:cxn ang="0">
                  <a:pos x="24" y="47"/>
                </a:cxn>
                <a:cxn ang="0">
                  <a:pos x="27" y="50"/>
                </a:cxn>
                <a:cxn ang="0">
                  <a:pos x="30" y="52"/>
                </a:cxn>
                <a:cxn ang="0">
                  <a:pos x="31" y="56"/>
                </a:cxn>
                <a:cxn ang="0">
                  <a:pos x="31" y="139"/>
                </a:cxn>
                <a:cxn ang="0">
                  <a:pos x="30" y="144"/>
                </a:cxn>
                <a:cxn ang="0">
                  <a:pos x="27" y="147"/>
                </a:cxn>
                <a:cxn ang="0">
                  <a:pos x="24" y="150"/>
                </a:cxn>
                <a:cxn ang="0">
                  <a:pos x="19" y="151"/>
                </a:cxn>
                <a:cxn ang="0">
                  <a:pos x="0" y="151"/>
                </a:cxn>
                <a:cxn ang="0">
                  <a:pos x="0" y="876"/>
                </a:cxn>
                <a:cxn ang="0">
                  <a:pos x="28" y="876"/>
                </a:cxn>
                <a:cxn ang="0">
                  <a:pos x="33" y="877"/>
                </a:cxn>
                <a:cxn ang="0">
                  <a:pos x="35" y="879"/>
                </a:cxn>
                <a:cxn ang="0">
                  <a:pos x="38" y="882"/>
                </a:cxn>
                <a:cxn ang="0">
                  <a:pos x="39" y="886"/>
                </a:cxn>
                <a:cxn ang="0">
                  <a:pos x="39" y="969"/>
                </a:cxn>
                <a:cxn ang="0">
                  <a:pos x="38" y="974"/>
                </a:cxn>
                <a:cxn ang="0">
                  <a:pos x="35" y="977"/>
                </a:cxn>
                <a:cxn ang="0">
                  <a:pos x="33" y="979"/>
                </a:cxn>
                <a:cxn ang="0">
                  <a:pos x="28" y="981"/>
                </a:cxn>
                <a:cxn ang="0">
                  <a:pos x="0" y="981"/>
                </a:cxn>
                <a:cxn ang="0">
                  <a:pos x="0" y="1035"/>
                </a:cxn>
                <a:cxn ang="0">
                  <a:pos x="5" y="1035"/>
                </a:cxn>
                <a:cxn ang="0">
                  <a:pos x="11" y="1035"/>
                </a:cxn>
                <a:cxn ang="0">
                  <a:pos x="17" y="1035"/>
                </a:cxn>
                <a:cxn ang="0">
                  <a:pos x="23" y="1035"/>
                </a:cxn>
                <a:cxn ang="0">
                  <a:pos x="164" y="1035"/>
                </a:cxn>
                <a:cxn ang="0">
                  <a:pos x="164" y="983"/>
                </a:cxn>
                <a:cxn ang="0">
                  <a:pos x="136" y="983"/>
                </a:cxn>
                <a:cxn ang="0">
                  <a:pos x="131" y="982"/>
                </a:cxn>
                <a:cxn ang="0">
                  <a:pos x="129" y="979"/>
                </a:cxn>
                <a:cxn ang="0">
                  <a:pos x="126" y="976"/>
                </a:cxn>
                <a:cxn ang="0">
                  <a:pos x="125" y="971"/>
                </a:cxn>
                <a:cxn ang="0">
                  <a:pos x="125" y="889"/>
                </a:cxn>
                <a:cxn ang="0">
                  <a:pos x="126" y="884"/>
                </a:cxn>
                <a:cxn ang="0">
                  <a:pos x="129" y="882"/>
                </a:cxn>
                <a:cxn ang="0">
                  <a:pos x="131" y="879"/>
                </a:cxn>
                <a:cxn ang="0">
                  <a:pos x="136" y="878"/>
                </a:cxn>
                <a:cxn ang="0">
                  <a:pos x="164" y="878"/>
                </a:cxn>
                <a:cxn ang="0">
                  <a:pos x="164" y="153"/>
                </a:cxn>
                <a:cxn ang="0">
                  <a:pos x="128" y="153"/>
                </a:cxn>
                <a:cxn ang="0">
                  <a:pos x="123" y="152"/>
                </a:cxn>
                <a:cxn ang="0">
                  <a:pos x="119" y="150"/>
                </a:cxn>
                <a:cxn ang="0">
                  <a:pos x="117" y="146"/>
                </a:cxn>
                <a:cxn ang="0">
                  <a:pos x="116" y="142"/>
                </a:cxn>
                <a:cxn ang="0">
                  <a:pos x="116" y="59"/>
                </a:cxn>
                <a:cxn ang="0">
                  <a:pos x="117" y="54"/>
                </a:cxn>
                <a:cxn ang="0">
                  <a:pos x="119" y="52"/>
                </a:cxn>
                <a:cxn ang="0">
                  <a:pos x="123" y="50"/>
                </a:cxn>
                <a:cxn ang="0">
                  <a:pos x="128" y="48"/>
                </a:cxn>
                <a:cxn ang="0">
                  <a:pos x="164" y="48"/>
                </a:cxn>
              </a:cxnLst>
              <a:rect l="0" t="0" r="r" b="b"/>
              <a:pathLst>
                <a:path w="164" h="1035">
                  <a:moveTo>
                    <a:pt x="164" y="48"/>
                  </a:moveTo>
                  <a:lnTo>
                    <a:pt x="164" y="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1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19" y="46"/>
                  </a:lnTo>
                  <a:lnTo>
                    <a:pt x="24" y="47"/>
                  </a:lnTo>
                  <a:lnTo>
                    <a:pt x="27" y="50"/>
                  </a:lnTo>
                  <a:lnTo>
                    <a:pt x="30" y="52"/>
                  </a:lnTo>
                  <a:lnTo>
                    <a:pt x="31" y="56"/>
                  </a:lnTo>
                  <a:lnTo>
                    <a:pt x="31" y="139"/>
                  </a:lnTo>
                  <a:lnTo>
                    <a:pt x="30" y="144"/>
                  </a:lnTo>
                  <a:lnTo>
                    <a:pt x="27" y="147"/>
                  </a:lnTo>
                  <a:lnTo>
                    <a:pt x="24" y="150"/>
                  </a:lnTo>
                  <a:lnTo>
                    <a:pt x="19" y="151"/>
                  </a:lnTo>
                  <a:lnTo>
                    <a:pt x="0" y="151"/>
                  </a:lnTo>
                  <a:lnTo>
                    <a:pt x="0" y="876"/>
                  </a:lnTo>
                  <a:lnTo>
                    <a:pt x="28" y="876"/>
                  </a:lnTo>
                  <a:lnTo>
                    <a:pt x="33" y="877"/>
                  </a:lnTo>
                  <a:lnTo>
                    <a:pt x="35" y="879"/>
                  </a:lnTo>
                  <a:lnTo>
                    <a:pt x="38" y="882"/>
                  </a:lnTo>
                  <a:lnTo>
                    <a:pt x="39" y="886"/>
                  </a:lnTo>
                  <a:lnTo>
                    <a:pt x="39" y="969"/>
                  </a:lnTo>
                  <a:lnTo>
                    <a:pt x="38" y="974"/>
                  </a:lnTo>
                  <a:lnTo>
                    <a:pt x="35" y="977"/>
                  </a:lnTo>
                  <a:lnTo>
                    <a:pt x="33" y="979"/>
                  </a:lnTo>
                  <a:lnTo>
                    <a:pt x="28" y="981"/>
                  </a:lnTo>
                  <a:lnTo>
                    <a:pt x="0" y="981"/>
                  </a:lnTo>
                  <a:lnTo>
                    <a:pt x="0" y="1035"/>
                  </a:lnTo>
                  <a:lnTo>
                    <a:pt x="5" y="1035"/>
                  </a:lnTo>
                  <a:lnTo>
                    <a:pt x="11" y="1035"/>
                  </a:lnTo>
                  <a:lnTo>
                    <a:pt x="17" y="1035"/>
                  </a:lnTo>
                  <a:lnTo>
                    <a:pt x="23" y="1035"/>
                  </a:lnTo>
                  <a:lnTo>
                    <a:pt x="164" y="1035"/>
                  </a:lnTo>
                  <a:lnTo>
                    <a:pt x="164" y="983"/>
                  </a:lnTo>
                  <a:lnTo>
                    <a:pt x="136" y="983"/>
                  </a:lnTo>
                  <a:lnTo>
                    <a:pt x="131" y="982"/>
                  </a:lnTo>
                  <a:lnTo>
                    <a:pt x="129" y="979"/>
                  </a:lnTo>
                  <a:lnTo>
                    <a:pt x="126" y="976"/>
                  </a:lnTo>
                  <a:lnTo>
                    <a:pt x="125" y="971"/>
                  </a:lnTo>
                  <a:lnTo>
                    <a:pt x="125" y="889"/>
                  </a:lnTo>
                  <a:lnTo>
                    <a:pt x="126" y="884"/>
                  </a:lnTo>
                  <a:lnTo>
                    <a:pt x="129" y="882"/>
                  </a:lnTo>
                  <a:lnTo>
                    <a:pt x="131" y="879"/>
                  </a:lnTo>
                  <a:lnTo>
                    <a:pt x="136" y="878"/>
                  </a:lnTo>
                  <a:lnTo>
                    <a:pt x="164" y="878"/>
                  </a:lnTo>
                  <a:lnTo>
                    <a:pt x="164" y="153"/>
                  </a:lnTo>
                  <a:lnTo>
                    <a:pt x="128" y="153"/>
                  </a:lnTo>
                  <a:lnTo>
                    <a:pt x="123" y="152"/>
                  </a:lnTo>
                  <a:lnTo>
                    <a:pt x="119" y="150"/>
                  </a:lnTo>
                  <a:lnTo>
                    <a:pt x="117" y="146"/>
                  </a:lnTo>
                  <a:lnTo>
                    <a:pt x="116" y="142"/>
                  </a:lnTo>
                  <a:lnTo>
                    <a:pt x="116" y="59"/>
                  </a:lnTo>
                  <a:lnTo>
                    <a:pt x="117" y="54"/>
                  </a:lnTo>
                  <a:lnTo>
                    <a:pt x="119" y="52"/>
                  </a:lnTo>
                  <a:lnTo>
                    <a:pt x="123" y="50"/>
                  </a:lnTo>
                  <a:lnTo>
                    <a:pt x="128" y="48"/>
                  </a:lnTo>
                  <a:lnTo>
                    <a:pt x="164" y="4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3235326" y="6215063"/>
              <a:ext cx="123825" cy="822325"/>
            </a:xfrm>
            <a:custGeom>
              <a:avLst/>
              <a:gdLst/>
              <a:ahLst/>
              <a:cxnLst>
                <a:cxn ang="0">
                  <a:pos x="157" y="2"/>
                </a:cxn>
                <a:cxn ang="0">
                  <a:pos x="121" y="2"/>
                </a:cxn>
                <a:cxn ang="0">
                  <a:pos x="82" y="2"/>
                </a:cxn>
                <a:cxn ang="0">
                  <a:pos x="42" y="1"/>
                </a:cxn>
                <a:cxn ang="0">
                  <a:pos x="0" y="0"/>
                </a:cxn>
                <a:cxn ang="0">
                  <a:pos x="15" y="48"/>
                </a:cxn>
                <a:cxn ang="0">
                  <a:pos x="20" y="52"/>
                </a:cxn>
                <a:cxn ang="0">
                  <a:pos x="22" y="58"/>
                </a:cxn>
                <a:cxn ang="0">
                  <a:pos x="21" y="146"/>
                </a:cxn>
                <a:cxn ang="0">
                  <a:pos x="17" y="152"/>
                </a:cxn>
                <a:cxn ang="0">
                  <a:pos x="0" y="153"/>
                </a:cxn>
                <a:cxn ang="0">
                  <a:pos x="22" y="878"/>
                </a:cxn>
                <a:cxn ang="0">
                  <a:pos x="28" y="881"/>
                </a:cxn>
                <a:cxn ang="0">
                  <a:pos x="30" y="888"/>
                </a:cxn>
                <a:cxn ang="0">
                  <a:pos x="29" y="976"/>
                </a:cxn>
                <a:cxn ang="0">
                  <a:pos x="25" y="981"/>
                </a:cxn>
                <a:cxn ang="0">
                  <a:pos x="0" y="983"/>
                </a:cxn>
                <a:cxn ang="0">
                  <a:pos x="20" y="1032"/>
                </a:cxn>
                <a:cxn ang="0">
                  <a:pos x="60" y="1034"/>
                </a:cxn>
                <a:cxn ang="0">
                  <a:pos x="99" y="1036"/>
                </a:cxn>
                <a:cxn ang="0">
                  <a:pos x="138" y="1037"/>
                </a:cxn>
                <a:cxn ang="0">
                  <a:pos x="157" y="983"/>
                </a:cxn>
                <a:cxn ang="0">
                  <a:pos x="123" y="981"/>
                </a:cxn>
                <a:cxn ang="0">
                  <a:pos x="119" y="976"/>
                </a:cxn>
                <a:cxn ang="0">
                  <a:pos x="118" y="888"/>
                </a:cxn>
                <a:cxn ang="0">
                  <a:pos x="121" y="881"/>
                </a:cxn>
                <a:cxn ang="0">
                  <a:pos x="128" y="878"/>
                </a:cxn>
                <a:cxn ang="0">
                  <a:pos x="157" y="153"/>
                </a:cxn>
                <a:cxn ang="0">
                  <a:pos x="116" y="152"/>
                </a:cxn>
                <a:cxn ang="0">
                  <a:pos x="112" y="146"/>
                </a:cxn>
                <a:cxn ang="0">
                  <a:pos x="111" y="58"/>
                </a:cxn>
                <a:cxn ang="0">
                  <a:pos x="113" y="52"/>
                </a:cxn>
                <a:cxn ang="0">
                  <a:pos x="120" y="48"/>
                </a:cxn>
              </a:cxnLst>
              <a:rect l="0" t="0" r="r" b="b"/>
              <a:pathLst>
                <a:path w="157" h="1037">
                  <a:moveTo>
                    <a:pt x="157" y="48"/>
                  </a:moveTo>
                  <a:lnTo>
                    <a:pt x="157" y="2"/>
                  </a:lnTo>
                  <a:lnTo>
                    <a:pt x="139" y="2"/>
                  </a:lnTo>
                  <a:lnTo>
                    <a:pt x="121" y="2"/>
                  </a:lnTo>
                  <a:lnTo>
                    <a:pt x="101" y="2"/>
                  </a:lnTo>
                  <a:lnTo>
                    <a:pt x="82" y="2"/>
                  </a:lnTo>
                  <a:lnTo>
                    <a:pt x="62" y="2"/>
                  </a:lnTo>
                  <a:lnTo>
                    <a:pt x="42" y="1"/>
                  </a:lnTo>
                  <a:lnTo>
                    <a:pt x="21" y="1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5" y="48"/>
                  </a:lnTo>
                  <a:lnTo>
                    <a:pt x="17" y="49"/>
                  </a:lnTo>
                  <a:lnTo>
                    <a:pt x="20" y="52"/>
                  </a:lnTo>
                  <a:lnTo>
                    <a:pt x="21" y="54"/>
                  </a:lnTo>
                  <a:lnTo>
                    <a:pt x="22" y="58"/>
                  </a:lnTo>
                  <a:lnTo>
                    <a:pt x="22" y="141"/>
                  </a:lnTo>
                  <a:lnTo>
                    <a:pt x="21" y="146"/>
                  </a:lnTo>
                  <a:lnTo>
                    <a:pt x="20" y="149"/>
                  </a:lnTo>
                  <a:lnTo>
                    <a:pt x="17" y="152"/>
                  </a:lnTo>
                  <a:lnTo>
                    <a:pt x="15" y="153"/>
                  </a:lnTo>
                  <a:lnTo>
                    <a:pt x="0" y="153"/>
                  </a:lnTo>
                  <a:lnTo>
                    <a:pt x="0" y="878"/>
                  </a:lnTo>
                  <a:lnTo>
                    <a:pt x="22" y="878"/>
                  </a:lnTo>
                  <a:lnTo>
                    <a:pt x="25" y="879"/>
                  </a:lnTo>
                  <a:lnTo>
                    <a:pt x="28" y="881"/>
                  </a:lnTo>
                  <a:lnTo>
                    <a:pt x="29" y="884"/>
                  </a:lnTo>
                  <a:lnTo>
                    <a:pt x="30" y="888"/>
                  </a:lnTo>
                  <a:lnTo>
                    <a:pt x="30" y="971"/>
                  </a:lnTo>
                  <a:lnTo>
                    <a:pt x="29" y="976"/>
                  </a:lnTo>
                  <a:lnTo>
                    <a:pt x="28" y="979"/>
                  </a:lnTo>
                  <a:lnTo>
                    <a:pt x="25" y="981"/>
                  </a:lnTo>
                  <a:lnTo>
                    <a:pt x="22" y="983"/>
                  </a:lnTo>
                  <a:lnTo>
                    <a:pt x="0" y="983"/>
                  </a:lnTo>
                  <a:lnTo>
                    <a:pt x="0" y="1031"/>
                  </a:lnTo>
                  <a:lnTo>
                    <a:pt x="20" y="1032"/>
                  </a:lnTo>
                  <a:lnTo>
                    <a:pt x="40" y="1033"/>
                  </a:lnTo>
                  <a:lnTo>
                    <a:pt x="60" y="1034"/>
                  </a:lnTo>
                  <a:lnTo>
                    <a:pt x="80" y="1036"/>
                  </a:lnTo>
                  <a:lnTo>
                    <a:pt x="99" y="1036"/>
                  </a:lnTo>
                  <a:lnTo>
                    <a:pt x="119" y="1037"/>
                  </a:lnTo>
                  <a:lnTo>
                    <a:pt x="138" y="1037"/>
                  </a:lnTo>
                  <a:lnTo>
                    <a:pt x="157" y="1037"/>
                  </a:lnTo>
                  <a:lnTo>
                    <a:pt x="157" y="983"/>
                  </a:lnTo>
                  <a:lnTo>
                    <a:pt x="128" y="983"/>
                  </a:lnTo>
                  <a:lnTo>
                    <a:pt x="123" y="981"/>
                  </a:lnTo>
                  <a:lnTo>
                    <a:pt x="121" y="979"/>
                  </a:lnTo>
                  <a:lnTo>
                    <a:pt x="119" y="976"/>
                  </a:lnTo>
                  <a:lnTo>
                    <a:pt x="118" y="971"/>
                  </a:lnTo>
                  <a:lnTo>
                    <a:pt x="118" y="888"/>
                  </a:lnTo>
                  <a:lnTo>
                    <a:pt x="119" y="884"/>
                  </a:lnTo>
                  <a:lnTo>
                    <a:pt x="121" y="881"/>
                  </a:lnTo>
                  <a:lnTo>
                    <a:pt x="123" y="879"/>
                  </a:lnTo>
                  <a:lnTo>
                    <a:pt x="128" y="878"/>
                  </a:lnTo>
                  <a:lnTo>
                    <a:pt x="157" y="878"/>
                  </a:lnTo>
                  <a:lnTo>
                    <a:pt x="157" y="153"/>
                  </a:lnTo>
                  <a:lnTo>
                    <a:pt x="120" y="153"/>
                  </a:lnTo>
                  <a:lnTo>
                    <a:pt x="116" y="152"/>
                  </a:lnTo>
                  <a:lnTo>
                    <a:pt x="113" y="149"/>
                  </a:lnTo>
                  <a:lnTo>
                    <a:pt x="112" y="146"/>
                  </a:lnTo>
                  <a:lnTo>
                    <a:pt x="111" y="141"/>
                  </a:lnTo>
                  <a:lnTo>
                    <a:pt x="111" y="58"/>
                  </a:lnTo>
                  <a:lnTo>
                    <a:pt x="112" y="54"/>
                  </a:lnTo>
                  <a:lnTo>
                    <a:pt x="113" y="52"/>
                  </a:lnTo>
                  <a:lnTo>
                    <a:pt x="116" y="49"/>
                  </a:lnTo>
                  <a:lnTo>
                    <a:pt x="120" y="48"/>
                  </a:lnTo>
                  <a:lnTo>
                    <a:pt x="157" y="4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3144838" y="6208713"/>
              <a:ext cx="90488" cy="823913"/>
            </a:xfrm>
            <a:custGeom>
              <a:avLst/>
              <a:gdLst/>
              <a:ahLst/>
              <a:cxnLst>
                <a:cxn ang="0">
                  <a:pos x="114" y="7"/>
                </a:cxn>
                <a:cxn ang="0">
                  <a:pos x="85" y="6"/>
                </a:cxn>
                <a:cxn ang="0">
                  <a:pos x="56" y="4"/>
                </a:cxn>
                <a:cxn ang="0">
                  <a:pos x="28" y="2"/>
                </a:cxn>
                <a:cxn ang="0">
                  <a:pos x="0" y="0"/>
                </a:cxn>
                <a:cxn ang="0">
                  <a:pos x="12" y="47"/>
                </a:cxn>
                <a:cxn ang="0">
                  <a:pos x="17" y="50"/>
                </a:cxn>
                <a:cxn ang="0">
                  <a:pos x="20" y="59"/>
                </a:cxn>
                <a:cxn ang="0">
                  <a:pos x="18" y="146"/>
                </a:cxn>
                <a:cxn ang="0">
                  <a:pos x="15" y="152"/>
                </a:cxn>
                <a:cxn ang="0">
                  <a:pos x="0" y="153"/>
                </a:cxn>
                <a:cxn ang="0">
                  <a:pos x="21" y="877"/>
                </a:cxn>
                <a:cxn ang="0">
                  <a:pos x="25" y="880"/>
                </a:cxn>
                <a:cxn ang="0">
                  <a:pos x="28" y="888"/>
                </a:cxn>
                <a:cxn ang="0">
                  <a:pos x="26" y="976"/>
                </a:cxn>
                <a:cxn ang="0">
                  <a:pos x="23" y="982"/>
                </a:cxn>
                <a:cxn ang="0">
                  <a:pos x="0" y="983"/>
                </a:cxn>
                <a:cxn ang="0">
                  <a:pos x="14" y="1028"/>
                </a:cxn>
                <a:cxn ang="0">
                  <a:pos x="41" y="1031"/>
                </a:cxn>
                <a:cxn ang="0">
                  <a:pos x="70" y="1035"/>
                </a:cxn>
                <a:cxn ang="0">
                  <a:pos x="99" y="1037"/>
                </a:cxn>
                <a:cxn ang="0">
                  <a:pos x="114" y="990"/>
                </a:cxn>
                <a:cxn ang="0">
                  <a:pos x="89" y="988"/>
                </a:cxn>
                <a:cxn ang="0">
                  <a:pos x="84" y="983"/>
                </a:cxn>
                <a:cxn ang="0">
                  <a:pos x="83" y="895"/>
                </a:cxn>
                <a:cxn ang="0">
                  <a:pos x="86" y="888"/>
                </a:cxn>
                <a:cxn ang="0">
                  <a:pos x="92" y="885"/>
                </a:cxn>
                <a:cxn ang="0">
                  <a:pos x="114" y="160"/>
                </a:cxn>
                <a:cxn ang="0">
                  <a:pos x="79" y="159"/>
                </a:cxn>
                <a:cxn ang="0">
                  <a:pos x="76" y="153"/>
                </a:cxn>
                <a:cxn ang="0">
                  <a:pos x="75" y="65"/>
                </a:cxn>
                <a:cxn ang="0">
                  <a:pos x="77" y="59"/>
                </a:cxn>
                <a:cxn ang="0">
                  <a:pos x="83" y="55"/>
                </a:cxn>
              </a:cxnLst>
              <a:rect l="0" t="0" r="r" b="b"/>
              <a:pathLst>
                <a:path w="114" h="1038">
                  <a:moveTo>
                    <a:pt x="114" y="55"/>
                  </a:moveTo>
                  <a:lnTo>
                    <a:pt x="114" y="7"/>
                  </a:lnTo>
                  <a:lnTo>
                    <a:pt x="99" y="7"/>
                  </a:lnTo>
                  <a:lnTo>
                    <a:pt x="85" y="6"/>
                  </a:lnTo>
                  <a:lnTo>
                    <a:pt x="70" y="4"/>
                  </a:lnTo>
                  <a:lnTo>
                    <a:pt x="56" y="4"/>
                  </a:lnTo>
                  <a:lnTo>
                    <a:pt x="41" y="3"/>
                  </a:lnTo>
                  <a:lnTo>
                    <a:pt x="28" y="2"/>
                  </a:lnTo>
                  <a:lnTo>
                    <a:pt x="14" y="1"/>
                  </a:lnTo>
                  <a:lnTo>
                    <a:pt x="0" y="0"/>
                  </a:lnTo>
                  <a:lnTo>
                    <a:pt x="0" y="47"/>
                  </a:lnTo>
                  <a:lnTo>
                    <a:pt x="12" y="47"/>
                  </a:lnTo>
                  <a:lnTo>
                    <a:pt x="15" y="48"/>
                  </a:lnTo>
                  <a:lnTo>
                    <a:pt x="17" y="50"/>
                  </a:lnTo>
                  <a:lnTo>
                    <a:pt x="18" y="54"/>
                  </a:lnTo>
                  <a:lnTo>
                    <a:pt x="20" y="59"/>
                  </a:lnTo>
                  <a:lnTo>
                    <a:pt x="20" y="141"/>
                  </a:lnTo>
                  <a:lnTo>
                    <a:pt x="18" y="146"/>
                  </a:lnTo>
                  <a:lnTo>
                    <a:pt x="17" y="149"/>
                  </a:lnTo>
                  <a:lnTo>
                    <a:pt x="15" y="152"/>
                  </a:lnTo>
                  <a:lnTo>
                    <a:pt x="12" y="153"/>
                  </a:lnTo>
                  <a:lnTo>
                    <a:pt x="0" y="153"/>
                  </a:lnTo>
                  <a:lnTo>
                    <a:pt x="0" y="877"/>
                  </a:lnTo>
                  <a:lnTo>
                    <a:pt x="21" y="877"/>
                  </a:lnTo>
                  <a:lnTo>
                    <a:pt x="23" y="878"/>
                  </a:lnTo>
                  <a:lnTo>
                    <a:pt x="25" y="880"/>
                  </a:lnTo>
                  <a:lnTo>
                    <a:pt x="26" y="884"/>
                  </a:lnTo>
                  <a:lnTo>
                    <a:pt x="28" y="888"/>
                  </a:lnTo>
                  <a:lnTo>
                    <a:pt x="28" y="971"/>
                  </a:lnTo>
                  <a:lnTo>
                    <a:pt x="26" y="976"/>
                  </a:lnTo>
                  <a:lnTo>
                    <a:pt x="25" y="979"/>
                  </a:lnTo>
                  <a:lnTo>
                    <a:pt x="23" y="982"/>
                  </a:lnTo>
                  <a:lnTo>
                    <a:pt x="21" y="983"/>
                  </a:lnTo>
                  <a:lnTo>
                    <a:pt x="0" y="983"/>
                  </a:lnTo>
                  <a:lnTo>
                    <a:pt x="0" y="1026"/>
                  </a:lnTo>
                  <a:lnTo>
                    <a:pt x="14" y="1028"/>
                  </a:lnTo>
                  <a:lnTo>
                    <a:pt x="28" y="1030"/>
                  </a:lnTo>
                  <a:lnTo>
                    <a:pt x="41" y="1031"/>
                  </a:lnTo>
                  <a:lnTo>
                    <a:pt x="55" y="1032"/>
                  </a:lnTo>
                  <a:lnTo>
                    <a:pt x="70" y="1035"/>
                  </a:lnTo>
                  <a:lnTo>
                    <a:pt x="85" y="1036"/>
                  </a:lnTo>
                  <a:lnTo>
                    <a:pt x="99" y="1037"/>
                  </a:lnTo>
                  <a:lnTo>
                    <a:pt x="114" y="1038"/>
                  </a:lnTo>
                  <a:lnTo>
                    <a:pt x="114" y="990"/>
                  </a:lnTo>
                  <a:lnTo>
                    <a:pt x="92" y="990"/>
                  </a:lnTo>
                  <a:lnTo>
                    <a:pt x="89" y="988"/>
                  </a:lnTo>
                  <a:lnTo>
                    <a:pt x="86" y="986"/>
                  </a:lnTo>
                  <a:lnTo>
                    <a:pt x="84" y="983"/>
                  </a:lnTo>
                  <a:lnTo>
                    <a:pt x="83" y="978"/>
                  </a:lnTo>
                  <a:lnTo>
                    <a:pt x="83" y="895"/>
                  </a:lnTo>
                  <a:lnTo>
                    <a:pt x="84" y="891"/>
                  </a:lnTo>
                  <a:lnTo>
                    <a:pt x="86" y="888"/>
                  </a:lnTo>
                  <a:lnTo>
                    <a:pt x="89" y="886"/>
                  </a:lnTo>
                  <a:lnTo>
                    <a:pt x="92" y="885"/>
                  </a:lnTo>
                  <a:lnTo>
                    <a:pt x="114" y="885"/>
                  </a:lnTo>
                  <a:lnTo>
                    <a:pt x="114" y="160"/>
                  </a:lnTo>
                  <a:lnTo>
                    <a:pt x="83" y="160"/>
                  </a:lnTo>
                  <a:lnTo>
                    <a:pt x="79" y="159"/>
                  </a:lnTo>
                  <a:lnTo>
                    <a:pt x="77" y="156"/>
                  </a:lnTo>
                  <a:lnTo>
                    <a:pt x="76" y="153"/>
                  </a:lnTo>
                  <a:lnTo>
                    <a:pt x="75" y="148"/>
                  </a:lnTo>
                  <a:lnTo>
                    <a:pt x="75" y="65"/>
                  </a:lnTo>
                  <a:lnTo>
                    <a:pt x="76" y="61"/>
                  </a:lnTo>
                  <a:lnTo>
                    <a:pt x="77" y="59"/>
                  </a:lnTo>
                  <a:lnTo>
                    <a:pt x="79" y="56"/>
                  </a:lnTo>
                  <a:lnTo>
                    <a:pt x="83" y="55"/>
                  </a:lnTo>
                  <a:lnTo>
                    <a:pt x="114" y="5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3071813" y="6199188"/>
              <a:ext cx="73025" cy="825500"/>
            </a:xfrm>
            <a:custGeom>
              <a:avLst/>
              <a:gdLst/>
              <a:ahLst/>
              <a:cxnLst>
                <a:cxn ang="0">
                  <a:pos x="92" y="13"/>
                </a:cxn>
                <a:cxn ang="0">
                  <a:pos x="68" y="11"/>
                </a:cxn>
                <a:cxn ang="0">
                  <a:pos x="45" y="7"/>
                </a:cxn>
                <a:cxn ang="0">
                  <a:pos x="22" y="4"/>
                </a:cxn>
                <a:cxn ang="0">
                  <a:pos x="0" y="0"/>
                </a:cxn>
                <a:cxn ang="0">
                  <a:pos x="8" y="44"/>
                </a:cxn>
                <a:cxn ang="0">
                  <a:pos x="13" y="47"/>
                </a:cxn>
                <a:cxn ang="0">
                  <a:pos x="14" y="54"/>
                </a:cxn>
                <a:cxn ang="0">
                  <a:pos x="14" y="143"/>
                </a:cxn>
                <a:cxn ang="0">
                  <a:pos x="10" y="148"/>
                </a:cxn>
                <a:cxn ang="0">
                  <a:pos x="0" y="149"/>
                </a:cxn>
                <a:cxn ang="0">
                  <a:pos x="17" y="874"/>
                </a:cxn>
                <a:cxn ang="0">
                  <a:pos x="22" y="877"/>
                </a:cxn>
                <a:cxn ang="0">
                  <a:pos x="23" y="884"/>
                </a:cxn>
                <a:cxn ang="0">
                  <a:pos x="23" y="973"/>
                </a:cxn>
                <a:cxn ang="0">
                  <a:pos x="19" y="977"/>
                </a:cxn>
                <a:cxn ang="0">
                  <a:pos x="0" y="978"/>
                </a:cxn>
                <a:cxn ang="0">
                  <a:pos x="10" y="1024"/>
                </a:cxn>
                <a:cxn ang="0">
                  <a:pos x="32" y="1029"/>
                </a:cxn>
                <a:cxn ang="0">
                  <a:pos x="55" y="1034"/>
                </a:cxn>
                <a:cxn ang="0">
                  <a:pos x="79" y="1037"/>
                </a:cxn>
                <a:cxn ang="0">
                  <a:pos x="92" y="996"/>
                </a:cxn>
                <a:cxn ang="0">
                  <a:pos x="69" y="995"/>
                </a:cxn>
                <a:cxn ang="0">
                  <a:pos x="65" y="989"/>
                </a:cxn>
                <a:cxn ang="0">
                  <a:pos x="64" y="901"/>
                </a:cxn>
                <a:cxn ang="0">
                  <a:pos x="67" y="893"/>
                </a:cxn>
                <a:cxn ang="0">
                  <a:pos x="71" y="890"/>
                </a:cxn>
                <a:cxn ang="0">
                  <a:pos x="92" y="166"/>
                </a:cxn>
                <a:cxn ang="0">
                  <a:pos x="60" y="165"/>
                </a:cxn>
                <a:cxn ang="0">
                  <a:pos x="56" y="159"/>
                </a:cxn>
                <a:cxn ang="0">
                  <a:pos x="55" y="72"/>
                </a:cxn>
                <a:cxn ang="0">
                  <a:pos x="57" y="63"/>
                </a:cxn>
                <a:cxn ang="0">
                  <a:pos x="63" y="60"/>
                </a:cxn>
              </a:cxnLst>
              <a:rect l="0" t="0" r="r" b="b"/>
              <a:pathLst>
                <a:path w="92" h="1039">
                  <a:moveTo>
                    <a:pt x="92" y="60"/>
                  </a:moveTo>
                  <a:lnTo>
                    <a:pt x="92" y="13"/>
                  </a:lnTo>
                  <a:lnTo>
                    <a:pt x="79" y="12"/>
                  </a:lnTo>
                  <a:lnTo>
                    <a:pt x="68" y="11"/>
                  </a:lnTo>
                  <a:lnTo>
                    <a:pt x="56" y="9"/>
                  </a:lnTo>
                  <a:lnTo>
                    <a:pt x="45" y="7"/>
                  </a:lnTo>
                  <a:lnTo>
                    <a:pt x="33" y="6"/>
                  </a:lnTo>
                  <a:lnTo>
                    <a:pt x="22" y="4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44"/>
                  </a:lnTo>
                  <a:lnTo>
                    <a:pt x="8" y="44"/>
                  </a:lnTo>
                  <a:lnTo>
                    <a:pt x="10" y="45"/>
                  </a:lnTo>
                  <a:lnTo>
                    <a:pt x="13" y="47"/>
                  </a:lnTo>
                  <a:lnTo>
                    <a:pt x="14" y="50"/>
                  </a:lnTo>
                  <a:lnTo>
                    <a:pt x="14" y="54"/>
                  </a:lnTo>
                  <a:lnTo>
                    <a:pt x="14" y="138"/>
                  </a:lnTo>
                  <a:lnTo>
                    <a:pt x="14" y="143"/>
                  </a:lnTo>
                  <a:lnTo>
                    <a:pt x="13" y="145"/>
                  </a:lnTo>
                  <a:lnTo>
                    <a:pt x="10" y="148"/>
                  </a:lnTo>
                  <a:lnTo>
                    <a:pt x="8" y="149"/>
                  </a:lnTo>
                  <a:lnTo>
                    <a:pt x="0" y="149"/>
                  </a:lnTo>
                  <a:lnTo>
                    <a:pt x="0" y="874"/>
                  </a:lnTo>
                  <a:lnTo>
                    <a:pt x="17" y="874"/>
                  </a:lnTo>
                  <a:lnTo>
                    <a:pt x="19" y="875"/>
                  </a:lnTo>
                  <a:lnTo>
                    <a:pt x="22" y="877"/>
                  </a:lnTo>
                  <a:lnTo>
                    <a:pt x="23" y="879"/>
                  </a:lnTo>
                  <a:lnTo>
                    <a:pt x="23" y="884"/>
                  </a:lnTo>
                  <a:lnTo>
                    <a:pt x="23" y="968"/>
                  </a:lnTo>
                  <a:lnTo>
                    <a:pt x="23" y="973"/>
                  </a:lnTo>
                  <a:lnTo>
                    <a:pt x="22" y="975"/>
                  </a:lnTo>
                  <a:lnTo>
                    <a:pt x="19" y="977"/>
                  </a:lnTo>
                  <a:lnTo>
                    <a:pt x="17" y="978"/>
                  </a:lnTo>
                  <a:lnTo>
                    <a:pt x="0" y="978"/>
                  </a:lnTo>
                  <a:lnTo>
                    <a:pt x="0" y="1022"/>
                  </a:lnTo>
                  <a:lnTo>
                    <a:pt x="10" y="1024"/>
                  </a:lnTo>
                  <a:lnTo>
                    <a:pt x="21" y="1027"/>
                  </a:lnTo>
                  <a:lnTo>
                    <a:pt x="32" y="1029"/>
                  </a:lnTo>
                  <a:lnTo>
                    <a:pt x="42" y="1031"/>
                  </a:lnTo>
                  <a:lnTo>
                    <a:pt x="55" y="1034"/>
                  </a:lnTo>
                  <a:lnTo>
                    <a:pt x="67" y="1036"/>
                  </a:lnTo>
                  <a:lnTo>
                    <a:pt x="79" y="1037"/>
                  </a:lnTo>
                  <a:lnTo>
                    <a:pt x="92" y="1039"/>
                  </a:lnTo>
                  <a:lnTo>
                    <a:pt x="92" y="996"/>
                  </a:lnTo>
                  <a:lnTo>
                    <a:pt x="71" y="996"/>
                  </a:lnTo>
                  <a:lnTo>
                    <a:pt x="69" y="995"/>
                  </a:lnTo>
                  <a:lnTo>
                    <a:pt x="67" y="992"/>
                  </a:lnTo>
                  <a:lnTo>
                    <a:pt x="65" y="989"/>
                  </a:lnTo>
                  <a:lnTo>
                    <a:pt x="64" y="984"/>
                  </a:lnTo>
                  <a:lnTo>
                    <a:pt x="64" y="901"/>
                  </a:lnTo>
                  <a:lnTo>
                    <a:pt x="65" y="897"/>
                  </a:lnTo>
                  <a:lnTo>
                    <a:pt x="67" y="893"/>
                  </a:lnTo>
                  <a:lnTo>
                    <a:pt x="69" y="891"/>
                  </a:lnTo>
                  <a:lnTo>
                    <a:pt x="71" y="890"/>
                  </a:lnTo>
                  <a:lnTo>
                    <a:pt x="92" y="890"/>
                  </a:lnTo>
                  <a:lnTo>
                    <a:pt x="92" y="166"/>
                  </a:lnTo>
                  <a:lnTo>
                    <a:pt x="63" y="166"/>
                  </a:lnTo>
                  <a:lnTo>
                    <a:pt x="60" y="165"/>
                  </a:lnTo>
                  <a:lnTo>
                    <a:pt x="57" y="162"/>
                  </a:lnTo>
                  <a:lnTo>
                    <a:pt x="56" y="159"/>
                  </a:lnTo>
                  <a:lnTo>
                    <a:pt x="55" y="154"/>
                  </a:lnTo>
                  <a:lnTo>
                    <a:pt x="55" y="72"/>
                  </a:lnTo>
                  <a:lnTo>
                    <a:pt x="56" y="67"/>
                  </a:lnTo>
                  <a:lnTo>
                    <a:pt x="57" y="63"/>
                  </a:lnTo>
                  <a:lnTo>
                    <a:pt x="60" y="61"/>
                  </a:lnTo>
                  <a:lnTo>
                    <a:pt x="63" y="60"/>
                  </a:lnTo>
                  <a:lnTo>
                    <a:pt x="92" y="6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3009901" y="6181725"/>
              <a:ext cx="61913" cy="828675"/>
            </a:xfrm>
            <a:custGeom>
              <a:avLst/>
              <a:gdLst/>
              <a:ahLst/>
              <a:cxnLst>
                <a:cxn ang="0">
                  <a:pos x="79" y="66"/>
                </a:cxn>
                <a:cxn ang="0">
                  <a:pos x="79" y="22"/>
                </a:cxn>
                <a:cxn ang="0">
                  <a:pos x="66" y="20"/>
                </a:cxn>
                <a:cxn ang="0">
                  <a:pos x="55" y="18"/>
                </a:cxn>
                <a:cxn ang="0">
                  <a:pos x="44" y="15"/>
                </a:cxn>
                <a:cxn ang="0">
                  <a:pos x="34" y="13"/>
                </a:cxn>
                <a:cxn ang="0">
                  <a:pos x="24" y="10"/>
                </a:cxn>
                <a:cxn ang="0">
                  <a:pos x="15" y="7"/>
                </a:cxn>
                <a:cxn ang="0">
                  <a:pos x="7" y="4"/>
                </a:cxn>
                <a:cxn ang="0">
                  <a:pos x="0" y="0"/>
                </a:cxn>
                <a:cxn ang="0">
                  <a:pos x="0" y="998"/>
                </a:cxn>
                <a:cxn ang="0">
                  <a:pos x="2" y="1005"/>
                </a:cxn>
                <a:cxn ang="0">
                  <a:pos x="6" y="1011"/>
                </a:cxn>
                <a:cxn ang="0">
                  <a:pos x="12" y="1018"/>
                </a:cxn>
                <a:cxn ang="0">
                  <a:pos x="21" y="1023"/>
                </a:cxn>
                <a:cxn ang="0">
                  <a:pos x="33" y="1029"/>
                </a:cxn>
                <a:cxn ang="0">
                  <a:pos x="47" y="1034"/>
                </a:cxn>
                <a:cxn ang="0">
                  <a:pos x="62" y="1040"/>
                </a:cxn>
                <a:cxn ang="0">
                  <a:pos x="79" y="1044"/>
                </a:cxn>
                <a:cxn ang="0">
                  <a:pos x="79" y="1000"/>
                </a:cxn>
                <a:cxn ang="0">
                  <a:pos x="62" y="1000"/>
                </a:cxn>
                <a:cxn ang="0">
                  <a:pos x="59" y="999"/>
                </a:cxn>
                <a:cxn ang="0">
                  <a:pos x="57" y="997"/>
                </a:cxn>
                <a:cxn ang="0">
                  <a:pos x="56" y="995"/>
                </a:cxn>
                <a:cxn ang="0">
                  <a:pos x="56" y="990"/>
                </a:cxn>
                <a:cxn ang="0">
                  <a:pos x="56" y="906"/>
                </a:cxn>
                <a:cxn ang="0">
                  <a:pos x="56" y="901"/>
                </a:cxn>
                <a:cxn ang="0">
                  <a:pos x="57" y="899"/>
                </a:cxn>
                <a:cxn ang="0">
                  <a:pos x="59" y="897"/>
                </a:cxn>
                <a:cxn ang="0">
                  <a:pos x="62" y="896"/>
                </a:cxn>
                <a:cxn ang="0">
                  <a:pos x="79" y="896"/>
                </a:cxn>
                <a:cxn ang="0">
                  <a:pos x="79" y="171"/>
                </a:cxn>
                <a:cxn ang="0">
                  <a:pos x="53" y="171"/>
                </a:cxn>
                <a:cxn ang="0">
                  <a:pos x="51" y="170"/>
                </a:cxn>
                <a:cxn ang="0">
                  <a:pos x="49" y="167"/>
                </a:cxn>
                <a:cxn ang="0">
                  <a:pos x="48" y="165"/>
                </a:cxn>
                <a:cxn ang="0">
                  <a:pos x="47" y="160"/>
                </a:cxn>
                <a:cxn ang="0">
                  <a:pos x="47" y="76"/>
                </a:cxn>
                <a:cxn ang="0">
                  <a:pos x="48" y="72"/>
                </a:cxn>
                <a:cxn ang="0">
                  <a:pos x="49" y="69"/>
                </a:cxn>
                <a:cxn ang="0">
                  <a:pos x="51" y="67"/>
                </a:cxn>
                <a:cxn ang="0">
                  <a:pos x="53" y="66"/>
                </a:cxn>
                <a:cxn ang="0">
                  <a:pos x="79" y="66"/>
                </a:cxn>
              </a:cxnLst>
              <a:rect l="0" t="0" r="r" b="b"/>
              <a:pathLst>
                <a:path w="79" h="1044">
                  <a:moveTo>
                    <a:pt x="79" y="66"/>
                  </a:moveTo>
                  <a:lnTo>
                    <a:pt x="79" y="22"/>
                  </a:lnTo>
                  <a:lnTo>
                    <a:pt x="66" y="20"/>
                  </a:lnTo>
                  <a:lnTo>
                    <a:pt x="55" y="18"/>
                  </a:lnTo>
                  <a:lnTo>
                    <a:pt x="44" y="15"/>
                  </a:lnTo>
                  <a:lnTo>
                    <a:pt x="34" y="13"/>
                  </a:lnTo>
                  <a:lnTo>
                    <a:pt x="24" y="10"/>
                  </a:lnTo>
                  <a:lnTo>
                    <a:pt x="15" y="7"/>
                  </a:lnTo>
                  <a:lnTo>
                    <a:pt x="7" y="4"/>
                  </a:lnTo>
                  <a:lnTo>
                    <a:pt x="0" y="0"/>
                  </a:lnTo>
                  <a:lnTo>
                    <a:pt x="0" y="998"/>
                  </a:lnTo>
                  <a:lnTo>
                    <a:pt x="2" y="1005"/>
                  </a:lnTo>
                  <a:lnTo>
                    <a:pt x="6" y="1011"/>
                  </a:lnTo>
                  <a:lnTo>
                    <a:pt x="12" y="1018"/>
                  </a:lnTo>
                  <a:lnTo>
                    <a:pt x="21" y="1023"/>
                  </a:lnTo>
                  <a:lnTo>
                    <a:pt x="33" y="1029"/>
                  </a:lnTo>
                  <a:lnTo>
                    <a:pt x="47" y="1034"/>
                  </a:lnTo>
                  <a:lnTo>
                    <a:pt x="62" y="1040"/>
                  </a:lnTo>
                  <a:lnTo>
                    <a:pt x="79" y="1044"/>
                  </a:lnTo>
                  <a:lnTo>
                    <a:pt x="79" y="1000"/>
                  </a:lnTo>
                  <a:lnTo>
                    <a:pt x="62" y="1000"/>
                  </a:lnTo>
                  <a:lnTo>
                    <a:pt x="59" y="999"/>
                  </a:lnTo>
                  <a:lnTo>
                    <a:pt x="57" y="997"/>
                  </a:lnTo>
                  <a:lnTo>
                    <a:pt x="56" y="995"/>
                  </a:lnTo>
                  <a:lnTo>
                    <a:pt x="56" y="990"/>
                  </a:lnTo>
                  <a:lnTo>
                    <a:pt x="56" y="906"/>
                  </a:lnTo>
                  <a:lnTo>
                    <a:pt x="56" y="901"/>
                  </a:lnTo>
                  <a:lnTo>
                    <a:pt x="57" y="899"/>
                  </a:lnTo>
                  <a:lnTo>
                    <a:pt x="59" y="897"/>
                  </a:lnTo>
                  <a:lnTo>
                    <a:pt x="62" y="896"/>
                  </a:lnTo>
                  <a:lnTo>
                    <a:pt x="79" y="896"/>
                  </a:lnTo>
                  <a:lnTo>
                    <a:pt x="79" y="171"/>
                  </a:lnTo>
                  <a:lnTo>
                    <a:pt x="53" y="171"/>
                  </a:lnTo>
                  <a:lnTo>
                    <a:pt x="51" y="170"/>
                  </a:lnTo>
                  <a:lnTo>
                    <a:pt x="49" y="167"/>
                  </a:lnTo>
                  <a:lnTo>
                    <a:pt x="48" y="165"/>
                  </a:lnTo>
                  <a:lnTo>
                    <a:pt x="47" y="160"/>
                  </a:lnTo>
                  <a:lnTo>
                    <a:pt x="47" y="76"/>
                  </a:lnTo>
                  <a:lnTo>
                    <a:pt x="48" y="72"/>
                  </a:lnTo>
                  <a:lnTo>
                    <a:pt x="49" y="69"/>
                  </a:lnTo>
                  <a:lnTo>
                    <a:pt x="51" y="67"/>
                  </a:lnTo>
                  <a:lnTo>
                    <a:pt x="53" y="66"/>
                  </a:lnTo>
                  <a:lnTo>
                    <a:pt x="79" y="6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3049588" y="6343650"/>
              <a:ext cx="76200" cy="514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" y="37"/>
                </a:cxn>
                <a:cxn ang="0">
                  <a:pos x="96" y="648"/>
                </a:cxn>
                <a:cxn ang="0">
                  <a:pos x="0" y="639"/>
                </a:cxn>
                <a:cxn ang="0">
                  <a:pos x="1" y="537"/>
                </a:cxn>
                <a:cxn ang="0">
                  <a:pos x="4" y="317"/>
                </a:cxn>
                <a:cxn ang="0">
                  <a:pos x="4" y="97"/>
                </a:cxn>
                <a:cxn ang="0">
                  <a:pos x="0" y="0"/>
                </a:cxn>
              </a:cxnLst>
              <a:rect l="0" t="0" r="r" b="b"/>
              <a:pathLst>
                <a:path w="96" h="648">
                  <a:moveTo>
                    <a:pt x="0" y="0"/>
                  </a:moveTo>
                  <a:lnTo>
                    <a:pt x="96" y="37"/>
                  </a:lnTo>
                  <a:lnTo>
                    <a:pt x="96" y="648"/>
                  </a:lnTo>
                  <a:lnTo>
                    <a:pt x="0" y="639"/>
                  </a:lnTo>
                  <a:lnTo>
                    <a:pt x="1" y="537"/>
                  </a:lnTo>
                  <a:lnTo>
                    <a:pt x="4" y="317"/>
                  </a:lnTo>
                  <a:lnTo>
                    <a:pt x="4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3052763" y="6346825"/>
              <a:ext cx="71438" cy="511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5"/>
                </a:cxn>
                <a:cxn ang="0">
                  <a:pos x="23" y="10"/>
                </a:cxn>
                <a:cxn ang="0">
                  <a:pos x="33" y="14"/>
                </a:cxn>
                <a:cxn ang="0">
                  <a:pos x="45" y="18"/>
                </a:cxn>
                <a:cxn ang="0">
                  <a:pos x="56" y="22"/>
                </a:cxn>
                <a:cxn ang="0">
                  <a:pos x="68" y="26"/>
                </a:cxn>
                <a:cxn ang="0">
                  <a:pos x="78" y="30"/>
                </a:cxn>
                <a:cxn ang="0">
                  <a:pos x="89" y="34"/>
                </a:cxn>
                <a:cxn ang="0">
                  <a:pos x="89" y="187"/>
                </a:cxn>
                <a:cxn ang="0">
                  <a:pos x="89" y="339"/>
                </a:cxn>
                <a:cxn ang="0">
                  <a:pos x="89" y="492"/>
                </a:cxn>
                <a:cxn ang="0">
                  <a:pos x="89" y="645"/>
                </a:cxn>
                <a:cxn ang="0">
                  <a:pos x="78" y="644"/>
                </a:cxn>
                <a:cxn ang="0">
                  <a:pos x="68" y="643"/>
                </a:cxn>
                <a:cxn ang="0">
                  <a:pos x="56" y="642"/>
                </a:cxn>
                <a:cxn ang="0">
                  <a:pos x="45" y="640"/>
                </a:cxn>
                <a:cxn ang="0">
                  <a:pos x="33" y="639"/>
                </a:cxn>
                <a:cxn ang="0">
                  <a:pos x="23" y="638"/>
                </a:cxn>
                <a:cxn ang="0">
                  <a:pos x="11" y="637"/>
                </a:cxn>
                <a:cxn ang="0">
                  <a:pos x="0" y="636"/>
                </a:cxn>
                <a:cxn ang="0">
                  <a:pos x="1" y="536"/>
                </a:cxn>
                <a:cxn ang="0">
                  <a:pos x="3" y="316"/>
                </a:cxn>
                <a:cxn ang="0">
                  <a:pos x="3" y="97"/>
                </a:cxn>
                <a:cxn ang="0">
                  <a:pos x="0" y="0"/>
                </a:cxn>
              </a:cxnLst>
              <a:rect l="0" t="0" r="r" b="b"/>
              <a:pathLst>
                <a:path w="89" h="645">
                  <a:moveTo>
                    <a:pt x="0" y="0"/>
                  </a:moveTo>
                  <a:lnTo>
                    <a:pt x="11" y="5"/>
                  </a:lnTo>
                  <a:lnTo>
                    <a:pt x="23" y="10"/>
                  </a:lnTo>
                  <a:lnTo>
                    <a:pt x="33" y="14"/>
                  </a:lnTo>
                  <a:lnTo>
                    <a:pt x="45" y="18"/>
                  </a:lnTo>
                  <a:lnTo>
                    <a:pt x="56" y="22"/>
                  </a:lnTo>
                  <a:lnTo>
                    <a:pt x="68" y="26"/>
                  </a:lnTo>
                  <a:lnTo>
                    <a:pt x="78" y="30"/>
                  </a:lnTo>
                  <a:lnTo>
                    <a:pt x="89" y="34"/>
                  </a:lnTo>
                  <a:lnTo>
                    <a:pt x="89" y="187"/>
                  </a:lnTo>
                  <a:lnTo>
                    <a:pt x="89" y="339"/>
                  </a:lnTo>
                  <a:lnTo>
                    <a:pt x="89" y="492"/>
                  </a:lnTo>
                  <a:lnTo>
                    <a:pt x="89" y="645"/>
                  </a:lnTo>
                  <a:lnTo>
                    <a:pt x="78" y="644"/>
                  </a:lnTo>
                  <a:lnTo>
                    <a:pt x="68" y="643"/>
                  </a:lnTo>
                  <a:lnTo>
                    <a:pt x="56" y="642"/>
                  </a:lnTo>
                  <a:lnTo>
                    <a:pt x="45" y="640"/>
                  </a:lnTo>
                  <a:lnTo>
                    <a:pt x="33" y="639"/>
                  </a:lnTo>
                  <a:lnTo>
                    <a:pt x="23" y="638"/>
                  </a:lnTo>
                  <a:lnTo>
                    <a:pt x="11" y="637"/>
                  </a:lnTo>
                  <a:lnTo>
                    <a:pt x="0" y="636"/>
                  </a:lnTo>
                  <a:lnTo>
                    <a:pt x="1" y="536"/>
                  </a:lnTo>
                  <a:lnTo>
                    <a:pt x="3" y="316"/>
                  </a:lnTo>
                  <a:lnTo>
                    <a:pt x="3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3054351" y="6350000"/>
              <a:ext cx="68263" cy="5080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4"/>
                </a:cxn>
                <a:cxn ang="0">
                  <a:pos x="22" y="8"/>
                </a:cxn>
                <a:cxn ang="0">
                  <a:pos x="32" y="12"/>
                </a:cxn>
                <a:cxn ang="0">
                  <a:pos x="43" y="15"/>
                </a:cxn>
                <a:cxn ang="0">
                  <a:pos x="53" y="19"/>
                </a:cxn>
                <a:cxn ang="0">
                  <a:pos x="63" y="22"/>
                </a:cxn>
                <a:cxn ang="0">
                  <a:pos x="75" y="27"/>
                </a:cxn>
                <a:cxn ang="0">
                  <a:pos x="85" y="30"/>
                </a:cxn>
                <a:cxn ang="0">
                  <a:pos x="85" y="182"/>
                </a:cxn>
                <a:cxn ang="0">
                  <a:pos x="85" y="335"/>
                </a:cxn>
                <a:cxn ang="0">
                  <a:pos x="85" y="487"/>
                </a:cxn>
                <a:cxn ang="0">
                  <a:pos x="85" y="640"/>
                </a:cxn>
                <a:cxn ang="0">
                  <a:pos x="75" y="639"/>
                </a:cxn>
                <a:cxn ang="0">
                  <a:pos x="64" y="638"/>
                </a:cxn>
                <a:cxn ang="0">
                  <a:pos x="54" y="637"/>
                </a:cxn>
                <a:cxn ang="0">
                  <a:pos x="44" y="635"/>
                </a:cxn>
                <a:cxn ang="0">
                  <a:pos x="33" y="634"/>
                </a:cxn>
                <a:cxn ang="0">
                  <a:pos x="23" y="633"/>
                </a:cxn>
                <a:cxn ang="0">
                  <a:pos x="14" y="632"/>
                </a:cxn>
                <a:cxn ang="0">
                  <a:pos x="3" y="631"/>
                </a:cxn>
                <a:cxn ang="0">
                  <a:pos x="5" y="531"/>
                </a:cxn>
                <a:cxn ang="0">
                  <a:pos x="6" y="312"/>
                </a:cxn>
                <a:cxn ang="0">
                  <a:pos x="5" y="94"/>
                </a:cxn>
                <a:cxn ang="0">
                  <a:pos x="0" y="0"/>
                </a:cxn>
              </a:cxnLst>
              <a:rect l="0" t="0" r="r" b="b"/>
              <a:pathLst>
                <a:path w="85" h="640">
                  <a:moveTo>
                    <a:pt x="0" y="0"/>
                  </a:moveTo>
                  <a:lnTo>
                    <a:pt x="10" y="4"/>
                  </a:lnTo>
                  <a:lnTo>
                    <a:pt x="22" y="8"/>
                  </a:lnTo>
                  <a:lnTo>
                    <a:pt x="32" y="12"/>
                  </a:lnTo>
                  <a:lnTo>
                    <a:pt x="43" y="15"/>
                  </a:lnTo>
                  <a:lnTo>
                    <a:pt x="53" y="19"/>
                  </a:lnTo>
                  <a:lnTo>
                    <a:pt x="63" y="22"/>
                  </a:lnTo>
                  <a:lnTo>
                    <a:pt x="75" y="27"/>
                  </a:lnTo>
                  <a:lnTo>
                    <a:pt x="85" y="30"/>
                  </a:lnTo>
                  <a:lnTo>
                    <a:pt x="85" y="182"/>
                  </a:lnTo>
                  <a:lnTo>
                    <a:pt x="85" y="335"/>
                  </a:lnTo>
                  <a:lnTo>
                    <a:pt x="85" y="487"/>
                  </a:lnTo>
                  <a:lnTo>
                    <a:pt x="85" y="640"/>
                  </a:lnTo>
                  <a:lnTo>
                    <a:pt x="75" y="639"/>
                  </a:lnTo>
                  <a:lnTo>
                    <a:pt x="64" y="638"/>
                  </a:lnTo>
                  <a:lnTo>
                    <a:pt x="54" y="637"/>
                  </a:lnTo>
                  <a:lnTo>
                    <a:pt x="44" y="635"/>
                  </a:lnTo>
                  <a:lnTo>
                    <a:pt x="33" y="634"/>
                  </a:lnTo>
                  <a:lnTo>
                    <a:pt x="23" y="633"/>
                  </a:lnTo>
                  <a:lnTo>
                    <a:pt x="14" y="632"/>
                  </a:lnTo>
                  <a:lnTo>
                    <a:pt x="3" y="631"/>
                  </a:lnTo>
                  <a:lnTo>
                    <a:pt x="5" y="531"/>
                  </a:lnTo>
                  <a:lnTo>
                    <a:pt x="6" y="312"/>
                  </a:lnTo>
                  <a:lnTo>
                    <a:pt x="5" y="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3057526" y="6353175"/>
              <a:ext cx="61913" cy="504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3"/>
                </a:cxn>
                <a:cxn ang="0">
                  <a:pos x="20" y="6"/>
                </a:cxn>
                <a:cxn ang="0">
                  <a:pos x="30" y="10"/>
                </a:cxn>
                <a:cxn ang="0">
                  <a:pos x="41" y="13"/>
                </a:cxn>
                <a:cxn ang="0">
                  <a:pos x="50" y="17"/>
                </a:cxn>
                <a:cxn ang="0">
                  <a:pos x="60" y="20"/>
                </a:cxn>
                <a:cxn ang="0">
                  <a:pos x="70" y="24"/>
                </a:cxn>
                <a:cxn ang="0">
                  <a:pos x="80" y="27"/>
                </a:cxn>
                <a:cxn ang="0">
                  <a:pos x="80" y="179"/>
                </a:cxn>
                <a:cxn ang="0">
                  <a:pos x="80" y="331"/>
                </a:cxn>
                <a:cxn ang="0">
                  <a:pos x="80" y="484"/>
                </a:cxn>
                <a:cxn ang="0">
                  <a:pos x="80" y="636"/>
                </a:cxn>
                <a:cxn ang="0">
                  <a:pos x="71" y="635"/>
                </a:cxn>
                <a:cxn ang="0">
                  <a:pos x="60" y="634"/>
                </a:cxn>
                <a:cxn ang="0">
                  <a:pos x="51" y="633"/>
                </a:cxn>
                <a:cxn ang="0">
                  <a:pos x="42" y="631"/>
                </a:cxn>
                <a:cxn ang="0">
                  <a:pos x="32" y="630"/>
                </a:cxn>
                <a:cxn ang="0">
                  <a:pos x="22" y="629"/>
                </a:cxn>
                <a:cxn ang="0">
                  <a:pos x="12" y="628"/>
                </a:cxn>
                <a:cxn ang="0">
                  <a:pos x="3" y="627"/>
                </a:cxn>
                <a:cxn ang="0">
                  <a:pos x="4" y="528"/>
                </a:cxn>
                <a:cxn ang="0">
                  <a:pos x="5" y="309"/>
                </a:cxn>
                <a:cxn ang="0">
                  <a:pos x="5" y="94"/>
                </a:cxn>
                <a:cxn ang="0">
                  <a:pos x="0" y="0"/>
                </a:cxn>
              </a:cxnLst>
              <a:rect l="0" t="0" r="r" b="b"/>
              <a:pathLst>
                <a:path w="80" h="636">
                  <a:moveTo>
                    <a:pt x="0" y="0"/>
                  </a:moveTo>
                  <a:lnTo>
                    <a:pt x="11" y="3"/>
                  </a:lnTo>
                  <a:lnTo>
                    <a:pt x="20" y="6"/>
                  </a:lnTo>
                  <a:lnTo>
                    <a:pt x="30" y="10"/>
                  </a:lnTo>
                  <a:lnTo>
                    <a:pt x="41" y="13"/>
                  </a:lnTo>
                  <a:lnTo>
                    <a:pt x="50" y="17"/>
                  </a:lnTo>
                  <a:lnTo>
                    <a:pt x="60" y="20"/>
                  </a:lnTo>
                  <a:lnTo>
                    <a:pt x="70" y="24"/>
                  </a:lnTo>
                  <a:lnTo>
                    <a:pt x="80" y="27"/>
                  </a:lnTo>
                  <a:lnTo>
                    <a:pt x="80" y="179"/>
                  </a:lnTo>
                  <a:lnTo>
                    <a:pt x="80" y="331"/>
                  </a:lnTo>
                  <a:lnTo>
                    <a:pt x="80" y="484"/>
                  </a:lnTo>
                  <a:lnTo>
                    <a:pt x="80" y="636"/>
                  </a:lnTo>
                  <a:lnTo>
                    <a:pt x="71" y="635"/>
                  </a:lnTo>
                  <a:lnTo>
                    <a:pt x="60" y="634"/>
                  </a:lnTo>
                  <a:lnTo>
                    <a:pt x="51" y="633"/>
                  </a:lnTo>
                  <a:lnTo>
                    <a:pt x="42" y="631"/>
                  </a:lnTo>
                  <a:lnTo>
                    <a:pt x="32" y="630"/>
                  </a:lnTo>
                  <a:lnTo>
                    <a:pt x="22" y="629"/>
                  </a:lnTo>
                  <a:lnTo>
                    <a:pt x="12" y="628"/>
                  </a:lnTo>
                  <a:lnTo>
                    <a:pt x="3" y="627"/>
                  </a:lnTo>
                  <a:lnTo>
                    <a:pt x="4" y="528"/>
                  </a:lnTo>
                  <a:lnTo>
                    <a:pt x="5" y="309"/>
                  </a:lnTo>
                  <a:lnTo>
                    <a:pt x="5" y="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2" name="Freeform 93"/>
            <p:cNvSpPr>
              <a:spLocks/>
            </p:cNvSpPr>
            <p:nvPr/>
          </p:nvSpPr>
          <p:spPr bwMode="auto">
            <a:xfrm>
              <a:off x="3059113" y="6354763"/>
              <a:ext cx="58738" cy="5032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3"/>
                </a:cxn>
                <a:cxn ang="0">
                  <a:pos x="18" y="7"/>
                </a:cxn>
                <a:cxn ang="0">
                  <a:pos x="28" y="10"/>
                </a:cxn>
                <a:cxn ang="0">
                  <a:pos x="37" y="13"/>
                </a:cxn>
                <a:cxn ang="0">
                  <a:pos x="46" y="16"/>
                </a:cxn>
                <a:cxn ang="0">
                  <a:pos x="55" y="19"/>
                </a:cxn>
                <a:cxn ang="0">
                  <a:pos x="64" y="22"/>
                </a:cxn>
                <a:cxn ang="0">
                  <a:pos x="74" y="25"/>
                </a:cxn>
                <a:cxn ang="0">
                  <a:pos x="74" y="177"/>
                </a:cxn>
                <a:cxn ang="0">
                  <a:pos x="74" y="329"/>
                </a:cxn>
                <a:cxn ang="0">
                  <a:pos x="74" y="482"/>
                </a:cxn>
                <a:cxn ang="0">
                  <a:pos x="74" y="634"/>
                </a:cxn>
                <a:cxn ang="0">
                  <a:pos x="64" y="633"/>
                </a:cxn>
                <a:cxn ang="0">
                  <a:pos x="55" y="632"/>
                </a:cxn>
                <a:cxn ang="0">
                  <a:pos x="47" y="631"/>
                </a:cxn>
                <a:cxn ang="0">
                  <a:pos x="38" y="629"/>
                </a:cxn>
                <a:cxn ang="0">
                  <a:pos x="30" y="628"/>
                </a:cxn>
                <a:cxn ang="0">
                  <a:pos x="21" y="627"/>
                </a:cxn>
                <a:cxn ang="0">
                  <a:pos x="13" y="626"/>
                </a:cxn>
                <a:cxn ang="0">
                  <a:pos x="3" y="625"/>
                </a:cxn>
                <a:cxn ang="0">
                  <a:pos x="4" y="526"/>
                </a:cxn>
                <a:cxn ang="0">
                  <a:pos x="6" y="309"/>
                </a:cxn>
                <a:cxn ang="0">
                  <a:pos x="4" y="94"/>
                </a:cxn>
                <a:cxn ang="0">
                  <a:pos x="0" y="0"/>
                </a:cxn>
              </a:cxnLst>
              <a:rect l="0" t="0" r="r" b="b"/>
              <a:pathLst>
                <a:path w="74" h="634">
                  <a:moveTo>
                    <a:pt x="0" y="0"/>
                  </a:moveTo>
                  <a:lnTo>
                    <a:pt x="9" y="3"/>
                  </a:lnTo>
                  <a:lnTo>
                    <a:pt x="18" y="7"/>
                  </a:lnTo>
                  <a:lnTo>
                    <a:pt x="28" y="10"/>
                  </a:lnTo>
                  <a:lnTo>
                    <a:pt x="37" y="13"/>
                  </a:lnTo>
                  <a:lnTo>
                    <a:pt x="46" y="16"/>
                  </a:lnTo>
                  <a:lnTo>
                    <a:pt x="55" y="19"/>
                  </a:lnTo>
                  <a:lnTo>
                    <a:pt x="64" y="22"/>
                  </a:lnTo>
                  <a:lnTo>
                    <a:pt x="74" y="25"/>
                  </a:lnTo>
                  <a:lnTo>
                    <a:pt x="74" y="177"/>
                  </a:lnTo>
                  <a:lnTo>
                    <a:pt x="74" y="329"/>
                  </a:lnTo>
                  <a:lnTo>
                    <a:pt x="74" y="482"/>
                  </a:lnTo>
                  <a:lnTo>
                    <a:pt x="74" y="634"/>
                  </a:lnTo>
                  <a:lnTo>
                    <a:pt x="64" y="633"/>
                  </a:lnTo>
                  <a:lnTo>
                    <a:pt x="55" y="632"/>
                  </a:lnTo>
                  <a:lnTo>
                    <a:pt x="47" y="631"/>
                  </a:lnTo>
                  <a:lnTo>
                    <a:pt x="38" y="629"/>
                  </a:lnTo>
                  <a:lnTo>
                    <a:pt x="30" y="628"/>
                  </a:lnTo>
                  <a:lnTo>
                    <a:pt x="21" y="627"/>
                  </a:lnTo>
                  <a:lnTo>
                    <a:pt x="13" y="626"/>
                  </a:lnTo>
                  <a:lnTo>
                    <a:pt x="3" y="625"/>
                  </a:lnTo>
                  <a:lnTo>
                    <a:pt x="4" y="526"/>
                  </a:lnTo>
                  <a:lnTo>
                    <a:pt x="6" y="309"/>
                  </a:lnTo>
                  <a:lnTo>
                    <a:pt x="4" y="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3062288" y="6357938"/>
              <a:ext cx="53975" cy="5000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4"/>
                </a:cxn>
                <a:cxn ang="0">
                  <a:pos x="16" y="6"/>
                </a:cxn>
                <a:cxn ang="0">
                  <a:pos x="26" y="10"/>
                </a:cxn>
                <a:cxn ang="0">
                  <a:pos x="34" y="12"/>
                </a:cxn>
                <a:cxn ang="0">
                  <a:pos x="43" y="14"/>
                </a:cxn>
                <a:cxn ang="0">
                  <a:pos x="51" y="18"/>
                </a:cxn>
                <a:cxn ang="0">
                  <a:pos x="60" y="20"/>
                </a:cxn>
                <a:cxn ang="0">
                  <a:pos x="68" y="23"/>
                </a:cxn>
                <a:cxn ang="0">
                  <a:pos x="68" y="175"/>
                </a:cxn>
                <a:cxn ang="0">
                  <a:pos x="68" y="327"/>
                </a:cxn>
                <a:cxn ang="0">
                  <a:pos x="68" y="479"/>
                </a:cxn>
                <a:cxn ang="0">
                  <a:pos x="68" y="631"/>
                </a:cxn>
                <a:cxn ang="0">
                  <a:pos x="60" y="630"/>
                </a:cxn>
                <a:cxn ang="0">
                  <a:pos x="52" y="629"/>
                </a:cxn>
                <a:cxn ang="0">
                  <a:pos x="44" y="628"/>
                </a:cxn>
                <a:cxn ang="0">
                  <a:pos x="36" y="626"/>
                </a:cxn>
                <a:cxn ang="0">
                  <a:pos x="28" y="625"/>
                </a:cxn>
                <a:cxn ang="0">
                  <a:pos x="21" y="624"/>
                </a:cxn>
                <a:cxn ang="0">
                  <a:pos x="13" y="623"/>
                </a:cxn>
                <a:cxn ang="0">
                  <a:pos x="5" y="622"/>
                </a:cxn>
                <a:cxn ang="0">
                  <a:pos x="6" y="524"/>
                </a:cxn>
                <a:cxn ang="0">
                  <a:pos x="6" y="308"/>
                </a:cxn>
                <a:cxn ang="0">
                  <a:pos x="5" y="94"/>
                </a:cxn>
                <a:cxn ang="0">
                  <a:pos x="0" y="0"/>
                </a:cxn>
              </a:cxnLst>
              <a:rect l="0" t="0" r="r" b="b"/>
              <a:pathLst>
                <a:path w="68" h="631">
                  <a:moveTo>
                    <a:pt x="0" y="0"/>
                  </a:moveTo>
                  <a:lnTo>
                    <a:pt x="8" y="4"/>
                  </a:lnTo>
                  <a:lnTo>
                    <a:pt x="16" y="6"/>
                  </a:lnTo>
                  <a:lnTo>
                    <a:pt x="26" y="10"/>
                  </a:lnTo>
                  <a:lnTo>
                    <a:pt x="34" y="12"/>
                  </a:lnTo>
                  <a:lnTo>
                    <a:pt x="43" y="14"/>
                  </a:lnTo>
                  <a:lnTo>
                    <a:pt x="51" y="18"/>
                  </a:lnTo>
                  <a:lnTo>
                    <a:pt x="60" y="20"/>
                  </a:lnTo>
                  <a:lnTo>
                    <a:pt x="68" y="23"/>
                  </a:lnTo>
                  <a:lnTo>
                    <a:pt x="68" y="175"/>
                  </a:lnTo>
                  <a:lnTo>
                    <a:pt x="68" y="327"/>
                  </a:lnTo>
                  <a:lnTo>
                    <a:pt x="68" y="479"/>
                  </a:lnTo>
                  <a:lnTo>
                    <a:pt x="68" y="631"/>
                  </a:lnTo>
                  <a:lnTo>
                    <a:pt x="60" y="630"/>
                  </a:lnTo>
                  <a:lnTo>
                    <a:pt x="52" y="629"/>
                  </a:lnTo>
                  <a:lnTo>
                    <a:pt x="44" y="628"/>
                  </a:lnTo>
                  <a:lnTo>
                    <a:pt x="36" y="626"/>
                  </a:lnTo>
                  <a:lnTo>
                    <a:pt x="28" y="625"/>
                  </a:lnTo>
                  <a:lnTo>
                    <a:pt x="21" y="624"/>
                  </a:lnTo>
                  <a:lnTo>
                    <a:pt x="13" y="623"/>
                  </a:lnTo>
                  <a:lnTo>
                    <a:pt x="5" y="622"/>
                  </a:lnTo>
                  <a:lnTo>
                    <a:pt x="6" y="524"/>
                  </a:lnTo>
                  <a:lnTo>
                    <a:pt x="6" y="308"/>
                  </a:lnTo>
                  <a:lnTo>
                    <a:pt x="5" y="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3063876" y="6359525"/>
              <a:ext cx="50800" cy="4984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2"/>
                </a:cxn>
                <a:cxn ang="0">
                  <a:pos x="16" y="4"/>
                </a:cxn>
                <a:cxn ang="0">
                  <a:pos x="24" y="8"/>
                </a:cxn>
                <a:cxn ang="0">
                  <a:pos x="32" y="10"/>
                </a:cxn>
                <a:cxn ang="0">
                  <a:pos x="40" y="12"/>
                </a:cxn>
                <a:cxn ang="0">
                  <a:pos x="47" y="15"/>
                </a:cxn>
                <a:cxn ang="0">
                  <a:pos x="55" y="18"/>
                </a:cxn>
                <a:cxn ang="0">
                  <a:pos x="63" y="20"/>
                </a:cxn>
                <a:cxn ang="0">
                  <a:pos x="63" y="172"/>
                </a:cxn>
                <a:cxn ang="0">
                  <a:pos x="63" y="323"/>
                </a:cxn>
                <a:cxn ang="0">
                  <a:pos x="63" y="475"/>
                </a:cxn>
                <a:cxn ang="0">
                  <a:pos x="63" y="627"/>
                </a:cxn>
                <a:cxn ang="0">
                  <a:pos x="56" y="626"/>
                </a:cxn>
                <a:cxn ang="0">
                  <a:pos x="48" y="625"/>
                </a:cxn>
                <a:cxn ang="0">
                  <a:pos x="41" y="624"/>
                </a:cxn>
                <a:cxn ang="0">
                  <a:pos x="34" y="622"/>
                </a:cxn>
                <a:cxn ang="0">
                  <a:pos x="26" y="621"/>
                </a:cxn>
                <a:cxn ang="0">
                  <a:pos x="19" y="620"/>
                </a:cxn>
                <a:cxn ang="0">
                  <a:pos x="12" y="619"/>
                </a:cxn>
                <a:cxn ang="0">
                  <a:pos x="5" y="618"/>
                </a:cxn>
                <a:cxn ang="0">
                  <a:pos x="5" y="520"/>
                </a:cxn>
                <a:cxn ang="0">
                  <a:pos x="7" y="305"/>
                </a:cxn>
                <a:cxn ang="0">
                  <a:pos x="4" y="93"/>
                </a:cxn>
                <a:cxn ang="0">
                  <a:pos x="0" y="0"/>
                </a:cxn>
              </a:cxnLst>
              <a:rect l="0" t="0" r="r" b="b"/>
              <a:pathLst>
                <a:path w="63" h="627">
                  <a:moveTo>
                    <a:pt x="0" y="0"/>
                  </a:moveTo>
                  <a:lnTo>
                    <a:pt x="8" y="2"/>
                  </a:lnTo>
                  <a:lnTo>
                    <a:pt x="16" y="4"/>
                  </a:lnTo>
                  <a:lnTo>
                    <a:pt x="24" y="8"/>
                  </a:lnTo>
                  <a:lnTo>
                    <a:pt x="32" y="10"/>
                  </a:lnTo>
                  <a:lnTo>
                    <a:pt x="40" y="12"/>
                  </a:lnTo>
                  <a:lnTo>
                    <a:pt x="47" y="15"/>
                  </a:lnTo>
                  <a:lnTo>
                    <a:pt x="55" y="18"/>
                  </a:lnTo>
                  <a:lnTo>
                    <a:pt x="63" y="20"/>
                  </a:lnTo>
                  <a:lnTo>
                    <a:pt x="63" y="172"/>
                  </a:lnTo>
                  <a:lnTo>
                    <a:pt x="63" y="323"/>
                  </a:lnTo>
                  <a:lnTo>
                    <a:pt x="63" y="475"/>
                  </a:lnTo>
                  <a:lnTo>
                    <a:pt x="63" y="627"/>
                  </a:lnTo>
                  <a:lnTo>
                    <a:pt x="56" y="626"/>
                  </a:lnTo>
                  <a:lnTo>
                    <a:pt x="48" y="625"/>
                  </a:lnTo>
                  <a:lnTo>
                    <a:pt x="41" y="624"/>
                  </a:lnTo>
                  <a:lnTo>
                    <a:pt x="34" y="622"/>
                  </a:lnTo>
                  <a:lnTo>
                    <a:pt x="26" y="621"/>
                  </a:lnTo>
                  <a:lnTo>
                    <a:pt x="19" y="620"/>
                  </a:lnTo>
                  <a:lnTo>
                    <a:pt x="12" y="619"/>
                  </a:lnTo>
                  <a:lnTo>
                    <a:pt x="5" y="618"/>
                  </a:lnTo>
                  <a:lnTo>
                    <a:pt x="5" y="520"/>
                  </a:lnTo>
                  <a:lnTo>
                    <a:pt x="7" y="305"/>
                  </a:lnTo>
                  <a:lnTo>
                    <a:pt x="4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5" name="Freeform 96"/>
            <p:cNvSpPr>
              <a:spLocks/>
            </p:cNvSpPr>
            <p:nvPr/>
          </p:nvSpPr>
          <p:spPr bwMode="auto">
            <a:xfrm>
              <a:off x="3067051" y="6362700"/>
              <a:ext cx="46038" cy="495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3"/>
                </a:cxn>
                <a:cxn ang="0">
                  <a:pos x="15" y="5"/>
                </a:cxn>
                <a:cxn ang="0">
                  <a:pos x="22" y="7"/>
                </a:cxn>
                <a:cxn ang="0">
                  <a:pos x="29" y="9"/>
                </a:cxn>
                <a:cxn ang="0">
                  <a:pos x="36" y="12"/>
                </a:cxn>
                <a:cxn ang="0">
                  <a:pos x="43" y="14"/>
                </a:cxn>
                <a:cxn ang="0">
                  <a:pos x="51" y="16"/>
                </a:cxn>
                <a:cxn ang="0">
                  <a:pos x="58" y="19"/>
                </a:cxn>
                <a:cxn ang="0">
                  <a:pos x="58" y="169"/>
                </a:cxn>
                <a:cxn ang="0">
                  <a:pos x="58" y="321"/>
                </a:cxn>
                <a:cxn ang="0">
                  <a:pos x="58" y="472"/>
                </a:cxn>
                <a:cxn ang="0">
                  <a:pos x="58" y="624"/>
                </a:cxn>
                <a:cxn ang="0">
                  <a:pos x="51" y="623"/>
                </a:cxn>
                <a:cxn ang="0">
                  <a:pos x="45" y="622"/>
                </a:cxn>
                <a:cxn ang="0">
                  <a:pos x="38" y="621"/>
                </a:cxn>
                <a:cxn ang="0">
                  <a:pos x="32" y="619"/>
                </a:cxn>
                <a:cxn ang="0">
                  <a:pos x="25" y="618"/>
                </a:cxn>
                <a:cxn ang="0">
                  <a:pos x="19" y="617"/>
                </a:cxn>
                <a:cxn ang="0">
                  <a:pos x="13" y="616"/>
                </a:cxn>
                <a:cxn ang="0">
                  <a:pos x="6" y="615"/>
                </a:cxn>
                <a:cxn ang="0">
                  <a:pos x="6" y="517"/>
                </a:cxn>
                <a:cxn ang="0">
                  <a:pos x="7" y="304"/>
                </a:cxn>
                <a:cxn ang="0">
                  <a:pos x="5" y="92"/>
                </a:cxn>
                <a:cxn ang="0">
                  <a:pos x="0" y="0"/>
                </a:cxn>
              </a:cxnLst>
              <a:rect l="0" t="0" r="r" b="b"/>
              <a:pathLst>
                <a:path w="58" h="624">
                  <a:moveTo>
                    <a:pt x="0" y="0"/>
                  </a:moveTo>
                  <a:lnTo>
                    <a:pt x="7" y="3"/>
                  </a:lnTo>
                  <a:lnTo>
                    <a:pt x="15" y="5"/>
                  </a:lnTo>
                  <a:lnTo>
                    <a:pt x="22" y="7"/>
                  </a:lnTo>
                  <a:lnTo>
                    <a:pt x="29" y="9"/>
                  </a:lnTo>
                  <a:lnTo>
                    <a:pt x="36" y="12"/>
                  </a:lnTo>
                  <a:lnTo>
                    <a:pt x="43" y="14"/>
                  </a:lnTo>
                  <a:lnTo>
                    <a:pt x="51" y="16"/>
                  </a:lnTo>
                  <a:lnTo>
                    <a:pt x="58" y="19"/>
                  </a:lnTo>
                  <a:lnTo>
                    <a:pt x="58" y="169"/>
                  </a:lnTo>
                  <a:lnTo>
                    <a:pt x="58" y="321"/>
                  </a:lnTo>
                  <a:lnTo>
                    <a:pt x="58" y="472"/>
                  </a:lnTo>
                  <a:lnTo>
                    <a:pt x="58" y="624"/>
                  </a:lnTo>
                  <a:lnTo>
                    <a:pt x="51" y="623"/>
                  </a:lnTo>
                  <a:lnTo>
                    <a:pt x="45" y="622"/>
                  </a:lnTo>
                  <a:lnTo>
                    <a:pt x="38" y="621"/>
                  </a:lnTo>
                  <a:lnTo>
                    <a:pt x="32" y="619"/>
                  </a:lnTo>
                  <a:lnTo>
                    <a:pt x="25" y="618"/>
                  </a:lnTo>
                  <a:lnTo>
                    <a:pt x="19" y="617"/>
                  </a:lnTo>
                  <a:lnTo>
                    <a:pt x="13" y="616"/>
                  </a:lnTo>
                  <a:lnTo>
                    <a:pt x="6" y="615"/>
                  </a:lnTo>
                  <a:lnTo>
                    <a:pt x="6" y="517"/>
                  </a:lnTo>
                  <a:lnTo>
                    <a:pt x="7" y="304"/>
                  </a:lnTo>
                  <a:lnTo>
                    <a:pt x="5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3070226" y="6364288"/>
              <a:ext cx="41275" cy="4937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"/>
                </a:cxn>
                <a:cxn ang="0">
                  <a:pos x="12" y="4"/>
                </a:cxn>
                <a:cxn ang="0">
                  <a:pos x="19" y="6"/>
                </a:cxn>
                <a:cxn ang="0">
                  <a:pos x="26" y="8"/>
                </a:cxn>
                <a:cxn ang="0">
                  <a:pos x="32" y="10"/>
                </a:cxn>
                <a:cxn ang="0">
                  <a:pos x="39" y="12"/>
                </a:cxn>
                <a:cxn ang="0">
                  <a:pos x="44" y="13"/>
                </a:cxn>
                <a:cxn ang="0">
                  <a:pos x="51" y="16"/>
                </a:cxn>
                <a:cxn ang="0">
                  <a:pos x="51" y="166"/>
                </a:cxn>
                <a:cxn ang="0">
                  <a:pos x="51" y="318"/>
                </a:cxn>
                <a:cxn ang="0">
                  <a:pos x="51" y="470"/>
                </a:cxn>
                <a:cxn ang="0">
                  <a:pos x="51" y="621"/>
                </a:cxn>
                <a:cxn ang="0">
                  <a:pos x="46" y="620"/>
                </a:cxn>
                <a:cxn ang="0">
                  <a:pos x="40" y="619"/>
                </a:cxn>
                <a:cxn ang="0">
                  <a:pos x="34" y="618"/>
                </a:cxn>
                <a:cxn ang="0">
                  <a:pos x="28" y="616"/>
                </a:cxn>
                <a:cxn ang="0">
                  <a:pos x="23" y="615"/>
                </a:cxn>
                <a:cxn ang="0">
                  <a:pos x="17" y="614"/>
                </a:cxn>
                <a:cxn ang="0">
                  <a:pos x="11" y="613"/>
                </a:cxn>
                <a:cxn ang="0">
                  <a:pos x="5" y="612"/>
                </a:cxn>
                <a:cxn ang="0">
                  <a:pos x="5" y="515"/>
                </a:cxn>
                <a:cxn ang="0">
                  <a:pos x="6" y="302"/>
                </a:cxn>
                <a:cxn ang="0">
                  <a:pos x="4" y="92"/>
                </a:cxn>
                <a:cxn ang="0">
                  <a:pos x="0" y="0"/>
                </a:cxn>
              </a:cxnLst>
              <a:rect l="0" t="0" r="r" b="b"/>
              <a:pathLst>
                <a:path w="51" h="621">
                  <a:moveTo>
                    <a:pt x="0" y="0"/>
                  </a:moveTo>
                  <a:lnTo>
                    <a:pt x="6" y="2"/>
                  </a:lnTo>
                  <a:lnTo>
                    <a:pt x="12" y="4"/>
                  </a:lnTo>
                  <a:lnTo>
                    <a:pt x="19" y="6"/>
                  </a:lnTo>
                  <a:lnTo>
                    <a:pt x="26" y="8"/>
                  </a:lnTo>
                  <a:lnTo>
                    <a:pt x="32" y="10"/>
                  </a:lnTo>
                  <a:lnTo>
                    <a:pt x="39" y="12"/>
                  </a:lnTo>
                  <a:lnTo>
                    <a:pt x="44" y="13"/>
                  </a:lnTo>
                  <a:lnTo>
                    <a:pt x="51" y="16"/>
                  </a:lnTo>
                  <a:lnTo>
                    <a:pt x="51" y="166"/>
                  </a:lnTo>
                  <a:lnTo>
                    <a:pt x="51" y="318"/>
                  </a:lnTo>
                  <a:lnTo>
                    <a:pt x="51" y="470"/>
                  </a:lnTo>
                  <a:lnTo>
                    <a:pt x="51" y="621"/>
                  </a:lnTo>
                  <a:lnTo>
                    <a:pt x="46" y="620"/>
                  </a:lnTo>
                  <a:lnTo>
                    <a:pt x="40" y="619"/>
                  </a:lnTo>
                  <a:lnTo>
                    <a:pt x="34" y="618"/>
                  </a:lnTo>
                  <a:lnTo>
                    <a:pt x="28" y="616"/>
                  </a:lnTo>
                  <a:lnTo>
                    <a:pt x="23" y="615"/>
                  </a:lnTo>
                  <a:lnTo>
                    <a:pt x="17" y="614"/>
                  </a:lnTo>
                  <a:lnTo>
                    <a:pt x="11" y="613"/>
                  </a:lnTo>
                  <a:lnTo>
                    <a:pt x="5" y="612"/>
                  </a:lnTo>
                  <a:lnTo>
                    <a:pt x="5" y="515"/>
                  </a:lnTo>
                  <a:lnTo>
                    <a:pt x="6" y="302"/>
                  </a:lnTo>
                  <a:lnTo>
                    <a:pt x="4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3071813" y="6367463"/>
              <a:ext cx="36513" cy="4905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"/>
                </a:cxn>
                <a:cxn ang="0">
                  <a:pos x="12" y="3"/>
                </a:cxn>
                <a:cxn ang="0">
                  <a:pos x="17" y="5"/>
                </a:cxn>
                <a:cxn ang="0">
                  <a:pos x="23" y="7"/>
                </a:cxn>
                <a:cxn ang="0">
                  <a:pos x="29" y="8"/>
                </a:cxn>
                <a:cxn ang="0">
                  <a:pos x="33" y="10"/>
                </a:cxn>
                <a:cxn ang="0">
                  <a:pos x="39" y="11"/>
                </a:cxn>
                <a:cxn ang="0">
                  <a:pos x="45" y="14"/>
                </a:cxn>
                <a:cxn ang="0">
                  <a:pos x="45" y="165"/>
                </a:cxn>
                <a:cxn ang="0">
                  <a:pos x="45" y="315"/>
                </a:cxn>
                <a:cxn ang="0">
                  <a:pos x="45" y="467"/>
                </a:cxn>
                <a:cxn ang="0">
                  <a:pos x="45" y="618"/>
                </a:cxn>
                <a:cxn ang="0">
                  <a:pos x="40" y="617"/>
                </a:cxn>
                <a:cxn ang="0">
                  <a:pos x="36" y="616"/>
                </a:cxn>
                <a:cxn ang="0">
                  <a:pos x="31" y="615"/>
                </a:cxn>
                <a:cxn ang="0">
                  <a:pos x="26" y="613"/>
                </a:cxn>
                <a:cxn ang="0">
                  <a:pos x="21" y="612"/>
                </a:cxn>
                <a:cxn ang="0">
                  <a:pos x="16" y="611"/>
                </a:cxn>
                <a:cxn ang="0">
                  <a:pos x="12" y="610"/>
                </a:cxn>
                <a:cxn ang="0">
                  <a:pos x="7" y="609"/>
                </a:cxn>
                <a:cxn ang="0">
                  <a:pos x="7" y="512"/>
                </a:cxn>
                <a:cxn ang="0">
                  <a:pos x="7" y="300"/>
                </a:cxn>
                <a:cxn ang="0">
                  <a:pos x="5" y="91"/>
                </a:cxn>
                <a:cxn ang="0">
                  <a:pos x="0" y="0"/>
                </a:cxn>
              </a:cxnLst>
              <a:rect l="0" t="0" r="r" b="b"/>
              <a:pathLst>
                <a:path w="45" h="618">
                  <a:moveTo>
                    <a:pt x="0" y="0"/>
                  </a:moveTo>
                  <a:lnTo>
                    <a:pt x="6" y="1"/>
                  </a:lnTo>
                  <a:lnTo>
                    <a:pt x="12" y="3"/>
                  </a:lnTo>
                  <a:lnTo>
                    <a:pt x="17" y="5"/>
                  </a:lnTo>
                  <a:lnTo>
                    <a:pt x="23" y="7"/>
                  </a:lnTo>
                  <a:lnTo>
                    <a:pt x="29" y="8"/>
                  </a:lnTo>
                  <a:lnTo>
                    <a:pt x="33" y="10"/>
                  </a:lnTo>
                  <a:lnTo>
                    <a:pt x="39" y="11"/>
                  </a:lnTo>
                  <a:lnTo>
                    <a:pt x="45" y="14"/>
                  </a:lnTo>
                  <a:lnTo>
                    <a:pt x="45" y="165"/>
                  </a:lnTo>
                  <a:lnTo>
                    <a:pt x="45" y="315"/>
                  </a:lnTo>
                  <a:lnTo>
                    <a:pt x="45" y="467"/>
                  </a:lnTo>
                  <a:lnTo>
                    <a:pt x="45" y="618"/>
                  </a:lnTo>
                  <a:lnTo>
                    <a:pt x="40" y="617"/>
                  </a:lnTo>
                  <a:lnTo>
                    <a:pt x="36" y="616"/>
                  </a:lnTo>
                  <a:lnTo>
                    <a:pt x="31" y="615"/>
                  </a:lnTo>
                  <a:lnTo>
                    <a:pt x="26" y="613"/>
                  </a:lnTo>
                  <a:lnTo>
                    <a:pt x="21" y="612"/>
                  </a:lnTo>
                  <a:lnTo>
                    <a:pt x="16" y="611"/>
                  </a:lnTo>
                  <a:lnTo>
                    <a:pt x="12" y="610"/>
                  </a:lnTo>
                  <a:lnTo>
                    <a:pt x="7" y="609"/>
                  </a:lnTo>
                  <a:lnTo>
                    <a:pt x="7" y="512"/>
                  </a:lnTo>
                  <a:lnTo>
                    <a:pt x="7" y="300"/>
                  </a:lnTo>
                  <a:lnTo>
                    <a:pt x="5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3074988" y="6370638"/>
              <a:ext cx="31750" cy="487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2"/>
                </a:cxn>
                <a:cxn ang="0">
                  <a:pos x="11" y="3"/>
                </a:cxn>
                <a:cxn ang="0">
                  <a:pos x="15" y="4"/>
                </a:cxn>
                <a:cxn ang="0">
                  <a:pos x="21" y="6"/>
                </a:cxn>
                <a:cxn ang="0">
                  <a:pos x="26" y="7"/>
                </a:cxn>
                <a:cxn ang="0">
                  <a:pos x="31" y="8"/>
                </a:cxn>
                <a:cxn ang="0">
                  <a:pos x="36" y="11"/>
                </a:cxn>
                <a:cxn ang="0">
                  <a:pos x="41" y="12"/>
                </a:cxn>
                <a:cxn ang="0">
                  <a:pos x="41" y="163"/>
                </a:cxn>
                <a:cxn ang="0">
                  <a:pos x="41" y="313"/>
                </a:cxn>
                <a:cxn ang="0">
                  <a:pos x="41" y="464"/>
                </a:cxn>
                <a:cxn ang="0">
                  <a:pos x="41" y="615"/>
                </a:cxn>
                <a:cxn ang="0">
                  <a:pos x="33" y="613"/>
                </a:cxn>
                <a:cxn ang="0">
                  <a:pos x="24" y="610"/>
                </a:cxn>
                <a:cxn ang="0">
                  <a:pos x="16" y="608"/>
                </a:cxn>
                <a:cxn ang="0">
                  <a:pos x="8" y="606"/>
                </a:cxn>
                <a:cxn ang="0">
                  <a:pos x="8" y="510"/>
                </a:cxn>
                <a:cxn ang="0">
                  <a:pos x="8" y="300"/>
                </a:cxn>
                <a:cxn ang="0">
                  <a:pos x="6" y="91"/>
                </a:cxn>
                <a:cxn ang="0">
                  <a:pos x="0" y="0"/>
                </a:cxn>
              </a:cxnLst>
              <a:rect l="0" t="0" r="r" b="b"/>
              <a:pathLst>
                <a:path w="41" h="615">
                  <a:moveTo>
                    <a:pt x="0" y="0"/>
                  </a:moveTo>
                  <a:lnTo>
                    <a:pt x="5" y="2"/>
                  </a:lnTo>
                  <a:lnTo>
                    <a:pt x="11" y="3"/>
                  </a:lnTo>
                  <a:lnTo>
                    <a:pt x="15" y="4"/>
                  </a:lnTo>
                  <a:lnTo>
                    <a:pt x="21" y="6"/>
                  </a:lnTo>
                  <a:lnTo>
                    <a:pt x="26" y="7"/>
                  </a:lnTo>
                  <a:lnTo>
                    <a:pt x="31" y="8"/>
                  </a:lnTo>
                  <a:lnTo>
                    <a:pt x="36" y="11"/>
                  </a:lnTo>
                  <a:lnTo>
                    <a:pt x="41" y="12"/>
                  </a:lnTo>
                  <a:lnTo>
                    <a:pt x="41" y="163"/>
                  </a:lnTo>
                  <a:lnTo>
                    <a:pt x="41" y="313"/>
                  </a:lnTo>
                  <a:lnTo>
                    <a:pt x="41" y="464"/>
                  </a:lnTo>
                  <a:lnTo>
                    <a:pt x="41" y="615"/>
                  </a:lnTo>
                  <a:lnTo>
                    <a:pt x="33" y="613"/>
                  </a:lnTo>
                  <a:lnTo>
                    <a:pt x="24" y="610"/>
                  </a:lnTo>
                  <a:lnTo>
                    <a:pt x="16" y="608"/>
                  </a:lnTo>
                  <a:lnTo>
                    <a:pt x="8" y="606"/>
                  </a:lnTo>
                  <a:lnTo>
                    <a:pt x="8" y="510"/>
                  </a:lnTo>
                  <a:lnTo>
                    <a:pt x="8" y="300"/>
                  </a:lnTo>
                  <a:lnTo>
                    <a:pt x="6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3076576" y="6372225"/>
              <a:ext cx="28575" cy="485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8"/>
                </a:cxn>
                <a:cxn ang="0">
                  <a:pos x="34" y="611"/>
                </a:cxn>
                <a:cxn ang="0">
                  <a:pos x="10" y="602"/>
                </a:cxn>
                <a:cxn ang="0">
                  <a:pos x="10" y="506"/>
                </a:cxn>
                <a:cxn ang="0">
                  <a:pos x="9" y="297"/>
                </a:cxn>
                <a:cxn ang="0">
                  <a:pos x="6" y="90"/>
                </a:cxn>
                <a:cxn ang="0">
                  <a:pos x="0" y="0"/>
                </a:cxn>
              </a:cxnLst>
              <a:rect l="0" t="0" r="r" b="b"/>
              <a:pathLst>
                <a:path w="34" h="611">
                  <a:moveTo>
                    <a:pt x="0" y="0"/>
                  </a:moveTo>
                  <a:lnTo>
                    <a:pt x="34" y="8"/>
                  </a:lnTo>
                  <a:lnTo>
                    <a:pt x="34" y="611"/>
                  </a:lnTo>
                  <a:lnTo>
                    <a:pt x="10" y="602"/>
                  </a:lnTo>
                  <a:lnTo>
                    <a:pt x="10" y="506"/>
                  </a:lnTo>
                  <a:lnTo>
                    <a:pt x="9" y="297"/>
                  </a:lnTo>
                  <a:lnTo>
                    <a:pt x="6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10" name="Rectangle 101"/>
            <p:cNvSpPr>
              <a:spLocks noChangeArrowheads="1"/>
            </p:cNvSpPr>
            <p:nvPr/>
          </p:nvSpPr>
          <p:spPr bwMode="auto">
            <a:xfrm>
              <a:off x="4103688" y="6216650"/>
              <a:ext cx="22225" cy="8556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11" name="Freeform 102"/>
            <p:cNvSpPr>
              <a:spLocks/>
            </p:cNvSpPr>
            <p:nvPr/>
          </p:nvSpPr>
          <p:spPr bwMode="auto">
            <a:xfrm>
              <a:off x="4033838" y="6772275"/>
              <a:ext cx="80963" cy="312738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0" y="0"/>
                </a:cxn>
                <a:cxn ang="0">
                  <a:pos x="0" y="393"/>
                </a:cxn>
                <a:cxn ang="0">
                  <a:pos x="101" y="393"/>
                </a:cxn>
                <a:cxn ang="0">
                  <a:pos x="92" y="0"/>
                </a:cxn>
              </a:cxnLst>
              <a:rect l="0" t="0" r="r" b="b"/>
              <a:pathLst>
                <a:path w="101" h="393">
                  <a:moveTo>
                    <a:pt x="92" y="0"/>
                  </a:moveTo>
                  <a:lnTo>
                    <a:pt x="0" y="0"/>
                  </a:lnTo>
                  <a:lnTo>
                    <a:pt x="0" y="393"/>
                  </a:lnTo>
                  <a:lnTo>
                    <a:pt x="101" y="39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</p:grpSp>
      <p:sp>
        <p:nvSpPr>
          <p:cNvPr id="135" name="Tekstboks 134"/>
          <p:cNvSpPr txBox="1"/>
          <p:nvPr/>
        </p:nvSpPr>
        <p:spPr>
          <a:xfrm rot="20945725">
            <a:off x="591836" y="4381655"/>
            <a:ext cx="17107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Different </a:t>
            </a:r>
            <a:br>
              <a:rPr lang="en-US" dirty="0" smtClean="0"/>
            </a:br>
            <a:r>
              <a:rPr lang="en-US" dirty="0" smtClean="0"/>
              <a:t>package sizes </a:t>
            </a:r>
            <a:br>
              <a:rPr lang="en-US" dirty="0" smtClean="0"/>
            </a:br>
            <a:r>
              <a:rPr lang="en-US" dirty="0" smtClean="0"/>
              <a:t>optimal for </a:t>
            </a:r>
            <a:br>
              <a:rPr lang="en-US" dirty="0" smtClean="0"/>
            </a:br>
            <a:r>
              <a:rPr lang="en-US" dirty="0" smtClean="0"/>
              <a:t>different </a:t>
            </a:r>
            <a:br>
              <a:rPr lang="en-US" dirty="0" smtClean="0"/>
            </a:br>
            <a:r>
              <a:rPr lang="en-US" dirty="0" smtClean="0"/>
              <a:t>media/storage</a:t>
            </a:r>
            <a:endParaRPr lang="en-US" dirty="0"/>
          </a:p>
        </p:txBody>
      </p:sp>
      <p:sp>
        <p:nvSpPr>
          <p:cNvPr id="136" name="Rektangel 135"/>
          <p:cNvSpPr/>
          <p:nvPr/>
        </p:nvSpPr>
        <p:spPr>
          <a:xfrm>
            <a:off x="5148064" y="3068960"/>
            <a:ext cx="93610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37" name="Rektangel 136"/>
          <p:cNvSpPr/>
          <p:nvPr/>
        </p:nvSpPr>
        <p:spPr>
          <a:xfrm>
            <a:off x="6372200" y="3140968"/>
            <a:ext cx="50405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cxnSp>
        <p:nvCxnSpPr>
          <p:cNvPr id="139" name="Lige pilforbindelse 138"/>
          <p:cNvCxnSpPr>
            <a:stCxn id="137" idx="1"/>
            <a:endCxn id="136" idx="3"/>
          </p:cNvCxnSpPr>
          <p:nvPr/>
        </p:nvCxnSpPr>
        <p:spPr>
          <a:xfrm rot="10800000">
            <a:off x="6084168" y="3320988"/>
            <a:ext cx="28803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3212976"/>
            <a:ext cx="162661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" name="Rektangel 144"/>
          <p:cNvSpPr/>
          <p:nvPr/>
        </p:nvSpPr>
        <p:spPr>
          <a:xfrm>
            <a:off x="7164288" y="3140968"/>
            <a:ext cx="50405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cxnSp>
        <p:nvCxnSpPr>
          <p:cNvPr id="146" name="Lige pilforbindelse 145"/>
          <p:cNvCxnSpPr>
            <a:stCxn id="145" idx="1"/>
          </p:cNvCxnSpPr>
          <p:nvPr/>
        </p:nvCxnSpPr>
        <p:spPr>
          <a:xfrm rot="10800000">
            <a:off x="6876256" y="3320988"/>
            <a:ext cx="28803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7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3212976"/>
            <a:ext cx="162661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8" name="Tekstboks 147"/>
          <p:cNvSpPr txBox="1"/>
          <p:nvPr/>
        </p:nvSpPr>
        <p:spPr>
          <a:xfrm>
            <a:off x="6588224" y="323939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100" dirty="0" smtClean="0"/>
              <a:t>1</a:t>
            </a:r>
            <a:endParaRPr lang="da-DK" dirty="0"/>
          </a:p>
        </p:txBody>
      </p:sp>
      <p:sp>
        <p:nvSpPr>
          <p:cNvPr id="149" name="Tekstboks 148"/>
          <p:cNvSpPr txBox="1"/>
          <p:nvPr/>
        </p:nvSpPr>
        <p:spPr>
          <a:xfrm>
            <a:off x="7380312" y="323939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100" dirty="0" smtClean="0"/>
              <a:t>2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0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100"/>
                            </p:stCondLst>
                            <p:childTnLst>
                              <p:par>
                                <p:cTn id="1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21" grpId="0" animBg="1"/>
      <p:bldP spid="21" grpId="1" animBg="1"/>
      <p:bldP spid="135" grpId="0"/>
      <p:bldP spid="135" grpId="1"/>
      <p:bldP spid="136" grpId="0" animBg="1"/>
      <p:bldP spid="137" grpId="0" animBg="1"/>
      <p:bldP spid="145" grpId="0" animBg="1"/>
      <p:bldP spid="148" grpId="0"/>
      <p:bldP spid="14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Preservation related requirements</a:t>
            </a:r>
            <a:endParaRPr lang="da-DK" dirty="0" smtClean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30304" y="1076672"/>
            <a:ext cx="7498080" cy="5232648"/>
          </a:xfrm>
        </p:spPr>
        <p:txBody>
          <a:bodyPr>
            <a:normAutofit/>
          </a:bodyPr>
          <a:lstStyle/>
          <a:p>
            <a:pPr marL="449263" indent="-366713">
              <a:spcBef>
                <a:spcPts val="1200"/>
              </a:spcBef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 4: </a:t>
            </a:r>
            <a:b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Must be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standardised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format</a:t>
            </a:r>
          </a:p>
          <a:p>
            <a:pPr marL="449263" indent="-366713">
              <a:spcBef>
                <a:spcPts val="1200"/>
              </a:spcBef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 5: </a:t>
            </a:r>
            <a:b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Must be open</a:t>
            </a:r>
          </a:p>
          <a:p>
            <a:pPr marL="449263" indent="-366713">
              <a:spcBef>
                <a:spcPts val="1200"/>
              </a:spcBef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 6: </a:t>
            </a:r>
            <a:b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Must be easy to understand</a:t>
            </a:r>
          </a:p>
          <a:p>
            <a:pPr marL="449263" indent="-366713">
              <a:spcBef>
                <a:spcPts val="1200"/>
              </a:spcBef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 7: </a:t>
            </a:r>
            <a:b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Must be widely used in bit repositories</a:t>
            </a:r>
          </a:p>
          <a:p>
            <a:pPr marL="449263" indent="-366713">
              <a:spcBef>
                <a:spcPts val="1200"/>
              </a:spcBef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 8: </a:t>
            </a:r>
            <a:b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Must be supported by existing tools</a:t>
            </a:r>
          </a:p>
          <a:p>
            <a:pPr marL="449263" indent="-366713">
              <a:spcBef>
                <a:spcPts val="1200"/>
              </a:spcBef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 9: </a:t>
            </a:r>
            <a:b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Must be able to include digital files unchanged</a:t>
            </a:r>
          </a:p>
        </p:txBody>
      </p:sp>
      <p:sp>
        <p:nvSpPr>
          <p:cNvPr id="4" name="Tekstboks 3"/>
          <p:cNvSpPr txBox="1"/>
          <p:nvPr/>
        </p:nvSpPr>
        <p:spPr>
          <a:xfrm rot="174220">
            <a:off x="5039041" y="1067971"/>
            <a:ext cx="34725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As for preservation formats</a:t>
            </a:r>
          </a:p>
          <a:p>
            <a:r>
              <a:rPr lang="en-AU" sz="1600" dirty="0" smtClean="0"/>
              <a:t>mitigate risk of losing means to understand the format</a:t>
            </a:r>
            <a:endParaRPr lang="da-DK" sz="1600" dirty="0" smtClean="0"/>
          </a:p>
          <a:p>
            <a:endParaRPr lang="en-US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kstboks 4"/>
          <p:cNvSpPr txBox="1"/>
          <p:nvPr/>
        </p:nvSpPr>
        <p:spPr>
          <a:xfrm rot="174220">
            <a:off x="3654001" y="1890796"/>
            <a:ext cx="4585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As for preservation formats</a:t>
            </a:r>
          </a:p>
          <a:p>
            <a:r>
              <a:rPr lang="en-AU" sz="1600" dirty="0" smtClean="0"/>
              <a:t>mitigate risk of loosing access to documentation and tools for interpretation</a:t>
            </a:r>
            <a:endParaRPr lang="en-US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kstboks 5"/>
          <p:cNvSpPr txBox="1"/>
          <p:nvPr/>
        </p:nvSpPr>
        <p:spPr>
          <a:xfrm rot="148678">
            <a:off x="4676863" y="2733779"/>
            <a:ext cx="41894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As for preservation formats</a:t>
            </a:r>
          </a:p>
          <a:p>
            <a:r>
              <a:rPr lang="en-AU" sz="1600" dirty="0" smtClean="0"/>
              <a:t>mitigate the risk of introducing errors or later difficulties in interpreting</a:t>
            </a:r>
            <a:endParaRPr lang="en-US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kstboks 9"/>
          <p:cNvSpPr txBox="1"/>
          <p:nvPr/>
        </p:nvSpPr>
        <p:spPr>
          <a:xfrm rot="148678">
            <a:off x="5447054" y="3578582"/>
            <a:ext cx="36010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As for pres. formats</a:t>
            </a:r>
          </a:p>
          <a:p>
            <a:r>
              <a:rPr lang="en-AU" sz="1600" dirty="0" smtClean="0"/>
              <a:t>If adopted widely, it may stay longer</a:t>
            </a:r>
            <a:endParaRPr lang="en-US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ekstboks 10"/>
          <p:cNvSpPr txBox="1"/>
          <p:nvPr/>
        </p:nvSpPr>
        <p:spPr>
          <a:xfrm rot="148678">
            <a:off x="5135279" y="4220219"/>
            <a:ext cx="33087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As for preservation formats</a:t>
            </a:r>
          </a:p>
          <a:p>
            <a:r>
              <a:rPr lang="en-AU" sz="1600" dirty="0" smtClean="0"/>
              <a:t>trust in quality and future existence of the format</a:t>
            </a:r>
            <a:endParaRPr lang="en-US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ekstboks 11"/>
          <p:cNvSpPr txBox="1"/>
          <p:nvPr/>
        </p:nvSpPr>
        <p:spPr>
          <a:xfrm rot="148678">
            <a:off x="6416575" y="5064390"/>
            <a:ext cx="2387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No conversion</a:t>
            </a:r>
          </a:p>
          <a:p>
            <a:r>
              <a:rPr lang="en-US" sz="1600" dirty="0" smtClean="0"/>
              <a:t>    e.g. compression</a:t>
            </a:r>
          </a:p>
          <a:p>
            <a:r>
              <a:rPr lang="en-US" sz="1600" dirty="0" smtClean="0"/>
              <a:t>        needed in XML</a:t>
            </a:r>
          </a:p>
        </p:txBody>
      </p:sp>
      <p:sp>
        <p:nvSpPr>
          <p:cNvPr id="13" name="Pladsholder til indhold 2"/>
          <p:cNvSpPr txBox="1">
            <a:spLocks/>
          </p:cNvSpPr>
          <p:nvPr/>
        </p:nvSpPr>
        <p:spPr bwMode="auto">
          <a:xfrm>
            <a:off x="1004119" y="5373216"/>
            <a:ext cx="796036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1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952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333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4pPr>
            <a:lvl5pPr marL="1714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171700" indent="-1905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6pPr>
            <a:lvl7pPr marL="2628900" indent="-1905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7pPr>
            <a:lvl8pPr marL="3086100" indent="-1905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8pPr>
            <a:lvl9pPr marL="3543300" indent="-1905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190500" marR="0" lvl="0" indent="-1905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  <a:p>
            <a:pPr marL="190500" marR="0" lvl="0" indent="-1905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&lt;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objectstream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&gt;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1600" b="1" kern="0" dirty="0" smtClean="0">
                <a:solidFill>
                  <a:schemeClr val="accent4">
                    <a:lumMod val="75000"/>
                  </a:schemeClr>
                </a:solidFill>
                <a:latin typeface="Garamond"/>
              </a:rPr>
              <a:t>Fasdnigfndsgnjdflvknswlæg,åpw6i3s&lt;</a:t>
            </a:r>
            <a:r>
              <a:rPr lang="en-US" sz="1600" b="1" kern="0" dirty="0" err="1" smtClean="0">
                <a:solidFill>
                  <a:schemeClr val="accent4">
                    <a:lumMod val="75000"/>
                  </a:schemeClr>
                </a:solidFill>
                <a:latin typeface="Garamond"/>
              </a:rPr>
              <a:t>v,LGKwev</a:t>
            </a:r>
            <a:r>
              <a:rPr lang="en-US" sz="1600" b="1" kern="0" dirty="0" smtClean="0">
                <a:solidFill>
                  <a:schemeClr val="accent4">
                    <a:lumMod val="75000"/>
                  </a:schemeClr>
                </a:solidFill>
                <a:latin typeface="Garamond"/>
              </a:rPr>
              <a:t>&lt;/</a:t>
            </a:r>
            <a:r>
              <a:rPr lang="en-US" sz="1600" b="1" kern="0" dirty="0" err="1" smtClean="0">
                <a:solidFill>
                  <a:schemeClr val="accent4">
                    <a:lumMod val="75000"/>
                  </a:schemeClr>
                </a:solidFill>
                <a:latin typeface="Garamond"/>
              </a:rPr>
              <a:t>objectstream</a:t>
            </a:r>
            <a:r>
              <a:rPr lang="en-US" sz="1600" b="1" kern="0" dirty="0" smtClean="0">
                <a:solidFill>
                  <a:schemeClr val="accent4">
                    <a:lumMod val="75000"/>
                  </a:schemeClr>
                </a:solidFill>
                <a:latin typeface="Garamond"/>
              </a:rPr>
              <a:t> &gt;</a:t>
            </a:r>
            <a:r>
              <a:rPr lang="da-DK" sz="1600" b="1" kern="0" dirty="0" err="1" smtClean="0">
                <a:solidFill>
                  <a:schemeClr val="accent4">
                    <a:lumMod val="75000"/>
                  </a:schemeClr>
                </a:solidFill>
                <a:latin typeface="Garamond"/>
              </a:rPr>
              <a:t>fmweklFMwlfme</a:t>
            </a:r>
            <a:endParaRPr lang="da-DK" sz="1600" b="1" kern="0" dirty="0" smtClean="0">
              <a:solidFill>
                <a:schemeClr val="accent4">
                  <a:lumMod val="75000"/>
                </a:schemeClr>
              </a:solidFill>
              <a:latin typeface="Garamond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en-US" sz="1600" b="1" kern="0" dirty="0" smtClean="0">
                <a:solidFill>
                  <a:schemeClr val="accent4">
                    <a:lumMod val="75000"/>
                  </a:schemeClr>
                </a:solidFill>
                <a:latin typeface="Garamond"/>
              </a:rPr>
              <a:t>&lt;/</a:t>
            </a:r>
            <a:r>
              <a:rPr lang="en-US" sz="1600" b="1" kern="0" dirty="0" err="1" smtClean="0">
                <a:solidFill>
                  <a:schemeClr val="accent4">
                    <a:lumMod val="75000"/>
                  </a:schemeClr>
                </a:solidFill>
                <a:latin typeface="Garamond"/>
              </a:rPr>
              <a:t>objectstream</a:t>
            </a:r>
            <a:r>
              <a:rPr lang="en-US" sz="1600" b="1" kern="0" dirty="0" smtClean="0">
                <a:solidFill>
                  <a:schemeClr val="accent4">
                    <a:lumMod val="75000"/>
                  </a:schemeClr>
                </a:solidFill>
                <a:latin typeface="Garamond"/>
              </a:rPr>
              <a:t> &gt;</a:t>
            </a:r>
            <a:endParaRPr kumimoji="0" lang="da-DK" sz="1600" b="1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14" name="Afrundet rektangel 13"/>
          <p:cNvSpPr/>
          <p:nvPr/>
        </p:nvSpPr>
        <p:spPr>
          <a:xfrm>
            <a:off x="5292000" y="5877272"/>
            <a:ext cx="1584000" cy="28803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Afrundet rektangel 14"/>
          <p:cNvSpPr/>
          <p:nvPr/>
        </p:nvSpPr>
        <p:spPr>
          <a:xfrm>
            <a:off x="1080000" y="6093296"/>
            <a:ext cx="1584000" cy="28803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7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0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10" grpId="0"/>
      <p:bldP spid="10" grpId="1"/>
      <p:bldP spid="11" grpId="0"/>
      <p:bldP spid="12" grpId="0" build="allAtOnce"/>
      <p:bldP spid="13" grpId="0"/>
      <p:bldP spid="14" grpId="0" animBg="1"/>
      <p:bldP spid="1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dsholder til indhold 2"/>
          <p:cNvSpPr txBox="1">
            <a:spLocks/>
          </p:cNvSpPr>
          <p:nvPr/>
        </p:nvSpPr>
        <p:spPr>
          <a:xfrm>
            <a:off x="530304" y="1076672"/>
            <a:ext cx="7498080" cy="52326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49263" indent="-366713">
              <a:spcBef>
                <a:spcPts val="1200"/>
              </a:spcBef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 10: </a:t>
            </a:r>
            <a:b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Must facilitate identifiers for a digital object</a:t>
            </a:r>
            <a:endParaRPr lang="en-A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49263" lvl="0" indent="-366713">
              <a:spcBef>
                <a:spcPts val="1200"/>
              </a:spcBef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</a:pPr>
            <a:endParaRPr kumimoji="0" lang="en-A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Identification related requirements</a:t>
            </a:r>
            <a:endParaRPr lang="da-DK" dirty="0" smtClean="0"/>
          </a:p>
        </p:txBody>
      </p:sp>
      <p:sp>
        <p:nvSpPr>
          <p:cNvPr id="21" name="Tekstboks 20"/>
          <p:cNvSpPr txBox="1"/>
          <p:nvPr/>
        </p:nvSpPr>
        <p:spPr>
          <a:xfrm rot="738035">
            <a:off x="5891098" y="1628956"/>
            <a:ext cx="2893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Especially a </a:t>
            </a:r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</a:rPr>
              <a:t>challenge </a:t>
            </a:r>
            <a:br>
              <a:rPr lang="en-US" b="1" i="1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when the object is ’a file’</a:t>
            </a: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Tekstboks 21"/>
          <p:cNvSpPr txBox="1"/>
          <p:nvPr/>
        </p:nvSpPr>
        <p:spPr>
          <a:xfrm>
            <a:off x="2676853" y="3904289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15AE9513</a:t>
            </a:r>
            <a:endParaRPr lang="da-DK" sz="1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kstboks 22"/>
          <p:cNvSpPr txBox="1"/>
          <p:nvPr/>
        </p:nvSpPr>
        <p:spPr>
          <a:xfrm>
            <a:off x="5701189" y="2483874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15AE9513</a:t>
            </a:r>
            <a:endParaRPr lang="da-DK" sz="1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llipse 3"/>
          <p:cNvSpPr/>
          <p:nvPr/>
        </p:nvSpPr>
        <p:spPr>
          <a:xfrm>
            <a:off x="3748595" y="2804081"/>
            <a:ext cx="1829298" cy="101108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A1C0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solidFill>
                  <a:schemeClr val="tx1"/>
                </a:solidFill>
              </a:rPr>
              <a:t>Service Provider</a:t>
            </a:r>
          </a:p>
        </p:txBody>
      </p:sp>
      <p:sp>
        <p:nvSpPr>
          <p:cNvPr id="5" name="Alternativ proces 4"/>
          <p:cNvSpPr/>
          <p:nvPr/>
        </p:nvSpPr>
        <p:spPr>
          <a:xfrm rot="16200000">
            <a:off x="1192825" y="2964869"/>
            <a:ext cx="1219817" cy="698514"/>
          </a:xfrm>
          <a:prstGeom prst="flowChartAlternateProcess">
            <a:avLst/>
          </a:prstGeom>
          <a:solidFill>
            <a:srgbClr val="EAF1FA"/>
          </a:solidFill>
          <a:ln>
            <a:solidFill>
              <a:srgbClr val="A1C0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>
                <a:solidFill>
                  <a:schemeClr val="tx1"/>
                </a:solidFill>
              </a:rPr>
              <a:t>Producer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6" name="Alternativ proces 5"/>
          <p:cNvSpPr/>
          <p:nvPr/>
        </p:nvSpPr>
        <p:spPr>
          <a:xfrm rot="16200000">
            <a:off x="7047039" y="2960549"/>
            <a:ext cx="1219817" cy="698514"/>
          </a:xfrm>
          <a:prstGeom prst="flowChartAlternateProcess">
            <a:avLst/>
          </a:prstGeom>
          <a:solidFill>
            <a:srgbClr val="EAF1FA"/>
          </a:solidFill>
          <a:ln>
            <a:solidFill>
              <a:srgbClr val="A1C0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err="1" smtClean="0">
                <a:solidFill>
                  <a:schemeClr val="tx1"/>
                </a:solidFill>
              </a:rPr>
              <a:t>Con-sumer</a:t>
            </a:r>
            <a:endParaRPr lang="da-DK" dirty="0">
              <a:solidFill>
                <a:schemeClr val="tx1"/>
              </a:solidFill>
            </a:endParaRPr>
          </a:p>
        </p:txBody>
      </p:sp>
      <p:cxnSp>
        <p:nvCxnSpPr>
          <p:cNvPr id="7" name="Lige pilforbindelse 6"/>
          <p:cNvCxnSpPr>
            <a:endCxn id="4" idx="1"/>
          </p:cNvCxnSpPr>
          <p:nvPr/>
        </p:nvCxnSpPr>
        <p:spPr>
          <a:xfrm>
            <a:off x="2151991" y="2948925"/>
            <a:ext cx="1864498" cy="3226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pilforbindelse 7"/>
          <p:cNvCxnSpPr>
            <a:stCxn id="4" idx="3"/>
          </p:cNvCxnSpPr>
          <p:nvPr/>
        </p:nvCxnSpPr>
        <p:spPr>
          <a:xfrm flipH="1" flipV="1">
            <a:off x="2151991" y="3660655"/>
            <a:ext cx="1864498" cy="6444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boks 8"/>
          <p:cNvSpPr txBox="1"/>
          <p:nvPr/>
        </p:nvSpPr>
        <p:spPr>
          <a:xfrm>
            <a:off x="2695815" y="2830694"/>
            <a:ext cx="786679" cy="18612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dirty="0" smtClean="0"/>
              <a:t>Object</a:t>
            </a:r>
            <a:endParaRPr lang="da-DK" dirty="0"/>
          </a:p>
        </p:txBody>
      </p:sp>
      <p:sp>
        <p:nvSpPr>
          <p:cNvPr id="10" name="Tekstboks 9"/>
          <p:cNvSpPr txBox="1"/>
          <p:nvPr/>
        </p:nvSpPr>
        <p:spPr>
          <a:xfrm>
            <a:off x="2677574" y="3556466"/>
            <a:ext cx="1071021" cy="18612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dirty="0" smtClean="0"/>
              <a:t>Object id.</a:t>
            </a:r>
            <a:endParaRPr lang="da-DK" dirty="0"/>
          </a:p>
        </p:txBody>
      </p:sp>
      <p:cxnSp>
        <p:nvCxnSpPr>
          <p:cNvPr id="11" name="Lige pilforbindelse 10"/>
          <p:cNvCxnSpPr>
            <a:endCxn id="4" idx="7"/>
          </p:cNvCxnSpPr>
          <p:nvPr/>
        </p:nvCxnSpPr>
        <p:spPr>
          <a:xfrm flipH="1">
            <a:off x="5309998" y="2948925"/>
            <a:ext cx="1997692" cy="3226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pilforbindelse 11"/>
          <p:cNvCxnSpPr>
            <a:stCxn id="4" idx="5"/>
          </p:cNvCxnSpPr>
          <p:nvPr/>
        </p:nvCxnSpPr>
        <p:spPr>
          <a:xfrm flipV="1">
            <a:off x="5309998" y="3654211"/>
            <a:ext cx="1997692" cy="12887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boks 12"/>
          <p:cNvSpPr txBox="1"/>
          <p:nvPr/>
        </p:nvSpPr>
        <p:spPr>
          <a:xfrm>
            <a:off x="5691913" y="2799088"/>
            <a:ext cx="1377301" cy="52027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da-DK" dirty="0" smtClean="0"/>
              <a:t>Object id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da-DK" dirty="0" smtClean="0">
                <a:solidFill>
                  <a:schemeClr val="bg1">
                    <a:lumMod val="65000"/>
                  </a:schemeClr>
                </a:solidFill>
              </a:rPr>
              <a:t>&amp;</a:t>
            </a:r>
            <a:br>
              <a:rPr lang="da-DK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da-DK" dirty="0" smtClean="0">
                <a:solidFill>
                  <a:schemeClr val="bg1">
                    <a:lumMod val="65000"/>
                  </a:schemeClr>
                </a:solidFill>
              </a:rPr>
              <a:t>Service</a:t>
            </a:r>
            <a:endParaRPr lang="da-DK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Tekstboks 13"/>
          <p:cNvSpPr txBox="1"/>
          <p:nvPr/>
        </p:nvSpPr>
        <p:spPr>
          <a:xfrm>
            <a:off x="5955547" y="3561148"/>
            <a:ext cx="786679" cy="18612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dirty="0" smtClean="0"/>
              <a:t>Object</a:t>
            </a:r>
            <a:endParaRPr lang="da-DK" dirty="0"/>
          </a:p>
        </p:txBody>
      </p:sp>
      <p:sp>
        <p:nvSpPr>
          <p:cNvPr id="25" name="Tekstboks 24"/>
          <p:cNvSpPr txBox="1"/>
          <p:nvPr/>
        </p:nvSpPr>
        <p:spPr>
          <a:xfrm>
            <a:off x="5585977" y="5785519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15AE9513</a:t>
            </a:r>
            <a:endParaRPr lang="da-DK" sz="1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Tekstboks 43"/>
          <p:cNvSpPr txBox="1"/>
          <p:nvPr/>
        </p:nvSpPr>
        <p:spPr>
          <a:xfrm>
            <a:off x="4788024" y="5229200"/>
            <a:ext cx="434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3200" b="1" dirty="0" smtClean="0">
                <a:solidFill>
                  <a:srgbClr val="C00000"/>
                </a:solidFill>
              </a:rPr>
              <a:t>?</a:t>
            </a:r>
            <a:endParaRPr lang="da-DK" sz="3200" b="1" dirty="0">
              <a:solidFill>
                <a:srgbClr val="C00000"/>
              </a:solidFill>
            </a:endParaRPr>
          </a:p>
        </p:txBody>
      </p:sp>
      <p:cxnSp>
        <p:nvCxnSpPr>
          <p:cNvPr id="27" name="Lige pilforbindelse 26"/>
          <p:cNvCxnSpPr/>
          <p:nvPr/>
        </p:nvCxnSpPr>
        <p:spPr>
          <a:xfrm>
            <a:off x="4283968" y="5733256"/>
            <a:ext cx="1296144" cy="144016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132856"/>
            <a:ext cx="14192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861048"/>
            <a:ext cx="14192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5301208"/>
            <a:ext cx="14192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4" grpId="0" animBg="1"/>
      <p:bldP spid="5" grpId="0" animBg="1"/>
      <p:bldP spid="6" grpId="0" animBg="1"/>
      <p:bldP spid="9" grpId="0" animBg="1"/>
      <p:bldP spid="10" grpId="0" animBg="1"/>
      <p:bldP spid="13" grpId="0" animBg="1"/>
      <p:bldP spid="14" grpId="0" animBg="1"/>
      <p:bldP spid="25" grpId="0"/>
      <p:bldP spid="44" grpId="0"/>
      <p:bldP spid="44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PREMIS standard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30304" y="1076672"/>
            <a:ext cx="8362176" cy="5232648"/>
          </a:xfrm>
        </p:spPr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en-US" b="1" dirty="0" smtClean="0"/>
              <a:t>PREMIS</a:t>
            </a:r>
          </a:p>
          <a:p>
            <a:pPr marL="87313" indent="-4763">
              <a:lnSpc>
                <a:spcPct val="120000"/>
              </a:lnSpc>
              <a:buNone/>
            </a:pPr>
            <a:r>
              <a:rPr lang="en-US" b="1" dirty="0" smtClean="0"/>
              <a:t>Preservation Metadata: Implementation Strategies</a:t>
            </a:r>
          </a:p>
          <a:p>
            <a:pPr marL="363538" indent="-280988">
              <a:lnSpc>
                <a:spcPct val="120000"/>
              </a:lnSpc>
            </a:pPr>
            <a:r>
              <a:rPr lang="en-US" dirty="0" smtClean="0"/>
              <a:t>Primarily used for </a:t>
            </a:r>
            <a:r>
              <a:rPr lang="en-US" i="1" dirty="0" smtClean="0"/>
              <a:t>Digital provenance</a:t>
            </a:r>
            <a:br>
              <a:rPr lang="en-US" i="1" dirty="0" smtClean="0"/>
            </a:br>
            <a:r>
              <a:rPr lang="en-US" dirty="0" smtClean="0"/>
              <a:t>Example of fields of special interest:</a:t>
            </a:r>
          </a:p>
          <a:p>
            <a:pPr lvl="1">
              <a:lnSpc>
                <a:spcPct val="120000"/>
              </a:lnSpc>
            </a:pPr>
            <a:r>
              <a:rPr lang="en-US" dirty="0" err="1" smtClean="0"/>
              <a:t>preservationLevel</a:t>
            </a:r>
            <a:r>
              <a:rPr lang="en-US" dirty="0" smtClean="0"/>
              <a:t> </a:t>
            </a:r>
          </a:p>
          <a:p>
            <a:pPr lvl="1">
              <a:lnSpc>
                <a:spcPct val="120000"/>
              </a:lnSpc>
            </a:pPr>
            <a:r>
              <a:rPr lang="en-US" dirty="0" err="1" smtClean="0"/>
              <a:t>linkingIntellectualEntityIdentifier</a:t>
            </a:r>
            <a:endParaRPr lang="en-US" dirty="0" smtClean="0"/>
          </a:p>
          <a:p>
            <a:pPr lvl="1">
              <a:lnSpc>
                <a:spcPct val="120000"/>
              </a:lnSpc>
            </a:pPr>
            <a:endParaRPr lang="en-US" sz="700" dirty="0" smtClean="0"/>
          </a:p>
          <a:p>
            <a:r>
              <a:rPr lang="da-DK" dirty="0" err="1" smtClean="0"/>
              <a:t>Hosted</a:t>
            </a:r>
            <a:r>
              <a:rPr lang="da-DK" dirty="0" smtClean="0"/>
              <a:t> at </a:t>
            </a:r>
            <a:r>
              <a:rPr lang="da-DK" dirty="0" err="1" smtClean="0"/>
              <a:t>Library</a:t>
            </a:r>
            <a:r>
              <a:rPr lang="da-DK" dirty="0" smtClean="0"/>
              <a:t> of </a:t>
            </a:r>
            <a:r>
              <a:rPr lang="da-DK" dirty="0" err="1" smtClean="0"/>
              <a:t>Congress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>
                <a:hlinkClick r:id="rId2"/>
              </a:rPr>
              <a:t>http://www.loc.gov/standards/premis/</a:t>
            </a:r>
            <a:r>
              <a:rPr lang="da-DK" dirty="0" smtClean="0"/>
              <a:t> </a:t>
            </a:r>
            <a:r>
              <a:rPr lang="da-DK" dirty="0" smtClean="0">
                <a:hlinkClick r:id="rId3"/>
              </a:rPr>
              <a:t>http://www.loc.gov/standards/premis/v2/premis-2-2.pdf</a:t>
            </a:r>
            <a:r>
              <a:rPr lang="da-DK" dirty="0" smtClean="0"/>
              <a:t> </a:t>
            </a:r>
            <a:r>
              <a:rPr lang="da-DK" dirty="0" smtClean="0">
                <a:hlinkClick r:id="rId4"/>
              </a:rPr>
              <a:t>http://www.loc.gov/standards/premis/v2/premis.xsd</a:t>
            </a:r>
            <a:r>
              <a:rPr lang="da-DK" dirty="0" smtClean="0"/>
              <a:t> </a:t>
            </a:r>
            <a:br>
              <a:rPr lang="da-DK" dirty="0" smtClean="0"/>
            </a:br>
            <a:endParaRPr lang="da-DK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Reasons for id. requirements</a:t>
            </a:r>
            <a:endParaRPr lang="en-US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67544" y="980728"/>
            <a:ext cx="6408712" cy="5520680"/>
          </a:xfrm>
        </p:spPr>
        <p:txBody>
          <a:bodyPr>
            <a:normAutofit lnSpcReduction="10000"/>
          </a:bodyPr>
          <a:lstStyle/>
          <a:p>
            <a:pPr marL="363538" indent="-282575">
              <a:spcBef>
                <a:spcPts val="0"/>
              </a:spcBef>
              <a:buFont typeface="+mj-lt"/>
              <a:buAutoNum type="arabicPeriod"/>
            </a:pPr>
            <a:r>
              <a:rPr lang="en-AU" sz="2200" i="1" dirty="0" smtClean="0"/>
              <a:t>Leave it 100% to the bit preservation solution</a:t>
            </a:r>
            <a:endParaRPr lang="en-AU" i="1" dirty="0" smtClean="0"/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AU" sz="1900" dirty="0" smtClean="0"/>
              <a:t>Risk since it is </a:t>
            </a:r>
            <a:r>
              <a:rPr lang="en-AU" sz="1900" i="1" dirty="0" smtClean="0"/>
              <a:t>crucial</a:t>
            </a:r>
            <a:r>
              <a:rPr lang="en-AU" sz="1900" dirty="0" smtClean="0"/>
              <a:t> information in preservation – outsource of responsibility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AU" sz="1900" dirty="0" smtClean="0"/>
              <a:t>Eliminate possible optimisation of packaging more files or files and metadata in the same packages</a:t>
            </a:r>
            <a:br>
              <a:rPr lang="en-AU" sz="1900" dirty="0" smtClean="0"/>
            </a:br>
            <a:endParaRPr lang="en-AU" sz="1300" dirty="0" smtClean="0"/>
          </a:p>
          <a:p>
            <a:pPr marL="539496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AU" sz="2200" i="1" dirty="0" smtClean="0"/>
              <a:t>Naming files with the identifier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AU" dirty="0" smtClean="0"/>
              <a:t>file name is not part of the file itself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AU" dirty="0" smtClean="0"/>
              <a:t>restrictions to how files are named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AU" dirty="0" smtClean="0"/>
              <a:t>may not make same sense in the future</a:t>
            </a:r>
          </a:p>
          <a:p>
            <a:pPr marL="539496" indent="-457200">
              <a:buFont typeface="+mj-lt"/>
              <a:buAutoNum type="arabicPeriod"/>
            </a:pPr>
            <a:r>
              <a:rPr lang="en-US" sz="2200" i="1" dirty="0" smtClean="0"/>
              <a:t>Put identifier into files as inherited metadata</a:t>
            </a:r>
            <a:endParaRPr lang="en-AU" sz="2200" i="1" dirty="0" smtClean="0"/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AU" dirty="0" smtClean="0"/>
              <a:t>would need to change original bits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AU" dirty="0" smtClean="0"/>
              <a:t>knowledge of how to extract identifiers </a:t>
            </a:r>
            <a:br>
              <a:rPr lang="en-AU" dirty="0" smtClean="0"/>
            </a:br>
            <a:r>
              <a:rPr lang="en-AU" dirty="0" smtClean="0"/>
              <a:t>from file formats</a:t>
            </a:r>
          </a:p>
          <a:p>
            <a:pPr marL="539496" indent="-457200">
              <a:buFont typeface="+mj-lt"/>
              <a:buAutoNum type="arabicPeriod"/>
            </a:pPr>
            <a:r>
              <a:rPr lang="en-AU" sz="2200" i="1" dirty="0" smtClean="0"/>
              <a:t>Wrap files and identifier in a package format</a:t>
            </a:r>
          </a:p>
          <a:p>
            <a:pPr lvl="1">
              <a:spcBef>
                <a:spcPts val="0"/>
              </a:spcBef>
              <a:buSzPct val="80000"/>
            </a:pPr>
            <a:r>
              <a:rPr lang="en-US" sz="2100" dirty="0" smtClean="0"/>
              <a:t>requirements for the abilities of the</a:t>
            </a:r>
            <a:br>
              <a:rPr lang="en-US" sz="2100" dirty="0" smtClean="0"/>
            </a:br>
            <a:r>
              <a:rPr lang="en-US" sz="2100" dirty="0" smtClean="0"/>
              <a:t>package format</a:t>
            </a:r>
            <a:endParaRPr lang="da-DK" sz="2400" i="1" dirty="0" smtClean="0"/>
          </a:p>
          <a:p>
            <a:endParaRPr lang="da-DK" dirty="0"/>
          </a:p>
        </p:txBody>
      </p:sp>
      <p:grpSp>
        <p:nvGrpSpPr>
          <p:cNvPr id="4" name="Gruppe 284"/>
          <p:cNvGrpSpPr/>
          <p:nvPr/>
        </p:nvGrpSpPr>
        <p:grpSpPr>
          <a:xfrm>
            <a:off x="5724128" y="5661248"/>
            <a:ext cx="792088" cy="504056"/>
            <a:chOff x="4716016" y="4005064"/>
            <a:chExt cx="1763762" cy="1481336"/>
          </a:xfrm>
        </p:grpSpPr>
        <p:sp>
          <p:nvSpPr>
            <p:cNvPr id="3215" name="Freeform 143"/>
            <p:cNvSpPr>
              <a:spLocks/>
            </p:cNvSpPr>
            <p:nvPr/>
          </p:nvSpPr>
          <p:spPr bwMode="auto">
            <a:xfrm>
              <a:off x="4802188" y="4241800"/>
              <a:ext cx="1238250" cy="1219200"/>
            </a:xfrm>
            <a:custGeom>
              <a:avLst/>
              <a:gdLst/>
              <a:ahLst/>
              <a:cxnLst>
                <a:cxn ang="0">
                  <a:pos x="348" y="2"/>
                </a:cxn>
                <a:cxn ang="0">
                  <a:pos x="426" y="2"/>
                </a:cxn>
                <a:cxn ang="0">
                  <a:pos x="500" y="16"/>
                </a:cxn>
                <a:cxn ang="0">
                  <a:pos x="570" y="44"/>
                </a:cxn>
                <a:cxn ang="0">
                  <a:pos x="634" y="84"/>
                </a:cxn>
                <a:cxn ang="0">
                  <a:pos x="686" y="136"/>
                </a:cxn>
                <a:cxn ang="0">
                  <a:pos x="730" y="196"/>
                </a:cxn>
                <a:cxn ang="0">
                  <a:pos x="760" y="266"/>
                </a:cxn>
                <a:cxn ang="0">
                  <a:pos x="776" y="342"/>
                </a:cxn>
                <a:cxn ang="0">
                  <a:pos x="780" y="380"/>
                </a:cxn>
                <a:cxn ang="0">
                  <a:pos x="772" y="456"/>
                </a:cxn>
                <a:cxn ang="0">
                  <a:pos x="750" y="528"/>
                </a:cxn>
                <a:cxn ang="0">
                  <a:pos x="714" y="594"/>
                </a:cxn>
                <a:cxn ang="0">
                  <a:pos x="668" y="652"/>
                </a:cxn>
                <a:cxn ang="0">
                  <a:pos x="610" y="700"/>
                </a:cxn>
                <a:cxn ang="0">
                  <a:pos x="544" y="736"/>
                </a:cxn>
                <a:cxn ang="0">
                  <a:pos x="470" y="760"/>
                </a:cxn>
                <a:cxn ang="0">
                  <a:pos x="432" y="766"/>
                </a:cxn>
                <a:cxn ang="0">
                  <a:pos x="352" y="766"/>
                </a:cxn>
                <a:cxn ang="0">
                  <a:pos x="278" y="752"/>
                </a:cxn>
                <a:cxn ang="0">
                  <a:pos x="208" y="724"/>
                </a:cxn>
                <a:cxn ang="0">
                  <a:pos x="144" y="684"/>
                </a:cxn>
                <a:cxn ang="0">
                  <a:pos x="92" y="632"/>
                </a:cxn>
                <a:cxn ang="0">
                  <a:pos x="48" y="572"/>
                </a:cxn>
                <a:cxn ang="0">
                  <a:pos x="18" y="502"/>
                </a:cxn>
                <a:cxn ang="0">
                  <a:pos x="2" y="426"/>
                </a:cxn>
                <a:cxn ang="0">
                  <a:pos x="0" y="388"/>
                </a:cxn>
                <a:cxn ang="0">
                  <a:pos x="6" y="312"/>
                </a:cxn>
                <a:cxn ang="0">
                  <a:pos x="28" y="240"/>
                </a:cxn>
                <a:cxn ang="0">
                  <a:pos x="64" y="174"/>
                </a:cxn>
                <a:cxn ang="0">
                  <a:pos x="110" y="116"/>
                </a:cxn>
                <a:cxn ang="0">
                  <a:pos x="168" y="68"/>
                </a:cxn>
                <a:cxn ang="0">
                  <a:pos x="234" y="32"/>
                </a:cxn>
                <a:cxn ang="0">
                  <a:pos x="308" y="8"/>
                </a:cxn>
                <a:cxn ang="0">
                  <a:pos x="348" y="2"/>
                </a:cxn>
              </a:cxnLst>
              <a:rect l="0" t="0" r="r" b="b"/>
              <a:pathLst>
                <a:path w="780" h="768">
                  <a:moveTo>
                    <a:pt x="348" y="2"/>
                  </a:moveTo>
                  <a:lnTo>
                    <a:pt x="348" y="2"/>
                  </a:lnTo>
                  <a:lnTo>
                    <a:pt x="386" y="0"/>
                  </a:lnTo>
                  <a:lnTo>
                    <a:pt x="426" y="2"/>
                  </a:lnTo>
                  <a:lnTo>
                    <a:pt x="464" y="6"/>
                  </a:lnTo>
                  <a:lnTo>
                    <a:pt x="500" y="16"/>
                  </a:lnTo>
                  <a:lnTo>
                    <a:pt x="536" y="28"/>
                  </a:lnTo>
                  <a:lnTo>
                    <a:pt x="570" y="44"/>
                  </a:lnTo>
                  <a:lnTo>
                    <a:pt x="602" y="62"/>
                  </a:lnTo>
                  <a:lnTo>
                    <a:pt x="634" y="84"/>
                  </a:lnTo>
                  <a:lnTo>
                    <a:pt x="662" y="108"/>
                  </a:lnTo>
                  <a:lnTo>
                    <a:pt x="686" y="136"/>
                  </a:lnTo>
                  <a:lnTo>
                    <a:pt x="710" y="164"/>
                  </a:lnTo>
                  <a:lnTo>
                    <a:pt x="730" y="196"/>
                  </a:lnTo>
                  <a:lnTo>
                    <a:pt x="746" y="230"/>
                  </a:lnTo>
                  <a:lnTo>
                    <a:pt x="760" y="266"/>
                  </a:lnTo>
                  <a:lnTo>
                    <a:pt x="770" y="302"/>
                  </a:lnTo>
                  <a:lnTo>
                    <a:pt x="776" y="342"/>
                  </a:lnTo>
                  <a:lnTo>
                    <a:pt x="776" y="342"/>
                  </a:lnTo>
                  <a:lnTo>
                    <a:pt x="780" y="380"/>
                  </a:lnTo>
                  <a:lnTo>
                    <a:pt x="778" y="420"/>
                  </a:lnTo>
                  <a:lnTo>
                    <a:pt x="772" y="456"/>
                  </a:lnTo>
                  <a:lnTo>
                    <a:pt x="762" y="494"/>
                  </a:lnTo>
                  <a:lnTo>
                    <a:pt x="750" y="528"/>
                  </a:lnTo>
                  <a:lnTo>
                    <a:pt x="734" y="562"/>
                  </a:lnTo>
                  <a:lnTo>
                    <a:pt x="714" y="594"/>
                  </a:lnTo>
                  <a:lnTo>
                    <a:pt x="692" y="624"/>
                  </a:lnTo>
                  <a:lnTo>
                    <a:pt x="668" y="652"/>
                  </a:lnTo>
                  <a:lnTo>
                    <a:pt x="640" y="676"/>
                  </a:lnTo>
                  <a:lnTo>
                    <a:pt x="610" y="700"/>
                  </a:lnTo>
                  <a:lnTo>
                    <a:pt x="578" y="720"/>
                  </a:lnTo>
                  <a:lnTo>
                    <a:pt x="544" y="736"/>
                  </a:lnTo>
                  <a:lnTo>
                    <a:pt x="508" y="750"/>
                  </a:lnTo>
                  <a:lnTo>
                    <a:pt x="470" y="760"/>
                  </a:lnTo>
                  <a:lnTo>
                    <a:pt x="432" y="766"/>
                  </a:lnTo>
                  <a:lnTo>
                    <a:pt x="432" y="766"/>
                  </a:lnTo>
                  <a:lnTo>
                    <a:pt x="392" y="768"/>
                  </a:lnTo>
                  <a:lnTo>
                    <a:pt x="352" y="766"/>
                  </a:lnTo>
                  <a:lnTo>
                    <a:pt x="314" y="762"/>
                  </a:lnTo>
                  <a:lnTo>
                    <a:pt x="278" y="752"/>
                  </a:lnTo>
                  <a:lnTo>
                    <a:pt x="242" y="740"/>
                  </a:lnTo>
                  <a:lnTo>
                    <a:pt x="208" y="724"/>
                  </a:lnTo>
                  <a:lnTo>
                    <a:pt x="176" y="706"/>
                  </a:lnTo>
                  <a:lnTo>
                    <a:pt x="144" y="684"/>
                  </a:lnTo>
                  <a:lnTo>
                    <a:pt x="116" y="660"/>
                  </a:lnTo>
                  <a:lnTo>
                    <a:pt x="92" y="632"/>
                  </a:lnTo>
                  <a:lnTo>
                    <a:pt x="68" y="604"/>
                  </a:lnTo>
                  <a:lnTo>
                    <a:pt x="48" y="572"/>
                  </a:lnTo>
                  <a:lnTo>
                    <a:pt x="32" y="538"/>
                  </a:lnTo>
                  <a:lnTo>
                    <a:pt x="18" y="502"/>
                  </a:lnTo>
                  <a:lnTo>
                    <a:pt x="8" y="466"/>
                  </a:lnTo>
                  <a:lnTo>
                    <a:pt x="2" y="426"/>
                  </a:lnTo>
                  <a:lnTo>
                    <a:pt x="2" y="426"/>
                  </a:lnTo>
                  <a:lnTo>
                    <a:pt x="0" y="388"/>
                  </a:lnTo>
                  <a:lnTo>
                    <a:pt x="0" y="350"/>
                  </a:lnTo>
                  <a:lnTo>
                    <a:pt x="6" y="312"/>
                  </a:lnTo>
                  <a:lnTo>
                    <a:pt x="16" y="276"/>
                  </a:lnTo>
                  <a:lnTo>
                    <a:pt x="28" y="240"/>
                  </a:lnTo>
                  <a:lnTo>
                    <a:pt x="44" y="206"/>
                  </a:lnTo>
                  <a:lnTo>
                    <a:pt x="64" y="174"/>
                  </a:lnTo>
                  <a:lnTo>
                    <a:pt x="86" y="144"/>
                  </a:lnTo>
                  <a:lnTo>
                    <a:pt x="110" y="116"/>
                  </a:lnTo>
                  <a:lnTo>
                    <a:pt x="138" y="92"/>
                  </a:lnTo>
                  <a:lnTo>
                    <a:pt x="168" y="68"/>
                  </a:lnTo>
                  <a:lnTo>
                    <a:pt x="200" y="50"/>
                  </a:lnTo>
                  <a:lnTo>
                    <a:pt x="234" y="32"/>
                  </a:lnTo>
                  <a:lnTo>
                    <a:pt x="270" y="18"/>
                  </a:lnTo>
                  <a:lnTo>
                    <a:pt x="308" y="8"/>
                  </a:lnTo>
                  <a:lnTo>
                    <a:pt x="348" y="2"/>
                  </a:lnTo>
                  <a:lnTo>
                    <a:pt x="348" y="2"/>
                  </a:lnTo>
                  <a:close/>
                </a:path>
              </a:pathLst>
            </a:custGeom>
            <a:solidFill>
              <a:srgbClr val="F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16" name="Freeform 144"/>
            <p:cNvSpPr>
              <a:spLocks/>
            </p:cNvSpPr>
            <p:nvPr/>
          </p:nvSpPr>
          <p:spPr bwMode="auto">
            <a:xfrm>
              <a:off x="4795838" y="4238625"/>
              <a:ext cx="1244600" cy="1225550"/>
            </a:xfrm>
            <a:custGeom>
              <a:avLst/>
              <a:gdLst/>
              <a:ahLst/>
              <a:cxnLst>
                <a:cxn ang="0">
                  <a:pos x="350" y="2"/>
                </a:cxn>
                <a:cxn ang="0">
                  <a:pos x="428" y="0"/>
                </a:cxn>
                <a:cxn ang="0">
                  <a:pos x="504" y="16"/>
                </a:cxn>
                <a:cxn ang="0">
                  <a:pos x="574" y="44"/>
                </a:cxn>
                <a:cxn ang="0">
                  <a:pos x="636" y="84"/>
                </a:cxn>
                <a:cxn ang="0">
                  <a:pos x="690" y="136"/>
                </a:cxn>
                <a:cxn ang="0">
                  <a:pos x="734" y="196"/>
                </a:cxn>
                <a:cxn ang="0">
                  <a:pos x="764" y="266"/>
                </a:cxn>
                <a:cxn ang="0">
                  <a:pos x="782" y="342"/>
                </a:cxn>
                <a:cxn ang="0">
                  <a:pos x="784" y="382"/>
                </a:cxn>
                <a:cxn ang="0">
                  <a:pos x="776" y="458"/>
                </a:cxn>
                <a:cxn ang="0">
                  <a:pos x="754" y="530"/>
                </a:cxn>
                <a:cxn ang="0">
                  <a:pos x="718" y="596"/>
                </a:cxn>
                <a:cxn ang="0">
                  <a:pos x="672" y="654"/>
                </a:cxn>
                <a:cxn ang="0">
                  <a:pos x="614" y="702"/>
                </a:cxn>
                <a:cxn ang="0">
                  <a:pos x="548" y="738"/>
                </a:cxn>
                <a:cxn ang="0">
                  <a:pos x="474" y="762"/>
                </a:cxn>
                <a:cxn ang="0">
                  <a:pos x="434" y="768"/>
                </a:cxn>
                <a:cxn ang="0">
                  <a:pos x="354" y="770"/>
                </a:cxn>
                <a:cxn ang="0">
                  <a:pos x="280" y="756"/>
                </a:cxn>
                <a:cxn ang="0">
                  <a:pos x="210" y="728"/>
                </a:cxn>
                <a:cxn ang="0">
                  <a:pos x="146" y="686"/>
                </a:cxn>
                <a:cxn ang="0">
                  <a:pos x="92" y="636"/>
                </a:cxn>
                <a:cxn ang="0">
                  <a:pos x="50" y="574"/>
                </a:cxn>
                <a:cxn ang="0">
                  <a:pos x="18" y="504"/>
                </a:cxn>
                <a:cxn ang="0">
                  <a:pos x="2" y="428"/>
                </a:cxn>
                <a:cxn ang="0">
                  <a:pos x="0" y="388"/>
                </a:cxn>
                <a:cxn ang="0">
                  <a:pos x="8" y="312"/>
                </a:cxn>
                <a:cxn ang="0">
                  <a:pos x="30" y="240"/>
                </a:cxn>
                <a:cxn ang="0">
                  <a:pos x="64" y="174"/>
                </a:cxn>
                <a:cxn ang="0">
                  <a:pos x="112" y="116"/>
                </a:cxn>
                <a:cxn ang="0">
                  <a:pos x="170" y="68"/>
                </a:cxn>
                <a:cxn ang="0">
                  <a:pos x="236" y="32"/>
                </a:cxn>
                <a:cxn ang="0">
                  <a:pos x="310" y="8"/>
                </a:cxn>
                <a:cxn ang="0">
                  <a:pos x="350" y="2"/>
                </a:cxn>
              </a:cxnLst>
              <a:rect l="0" t="0" r="r" b="b"/>
              <a:pathLst>
                <a:path w="784" h="772">
                  <a:moveTo>
                    <a:pt x="350" y="2"/>
                  </a:moveTo>
                  <a:lnTo>
                    <a:pt x="350" y="2"/>
                  </a:lnTo>
                  <a:lnTo>
                    <a:pt x="390" y="0"/>
                  </a:lnTo>
                  <a:lnTo>
                    <a:pt x="428" y="0"/>
                  </a:lnTo>
                  <a:lnTo>
                    <a:pt x="466" y="6"/>
                  </a:lnTo>
                  <a:lnTo>
                    <a:pt x="504" y="16"/>
                  </a:lnTo>
                  <a:lnTo>
                    <a:pt x="540" y="28"/>
                  </a:lnTo>
                  <a:lnTo>
                    <a:pt x="574" y="44"/>
                  </a:lnTo>
                  <a:lnTo>
                    <a:pt x="606" y="62"/>
                  </a:lnTo>
                  <a:lnTo>
                    <a:pt x="636" y="84"/>
                  </a:lnTo>
                  <a:lnTo>
                    <a:pt x="666" y="108"/>
                  </a:lnTo>
                  <a:lnTo>
                    <a:pt x="690" y="136"/>
                  </a:lnTo>
                  <a:lnTo>
                    <a:pt x="714" y="164"/>
                  </a:lnTo>
                  <a:lnTo>
                    <a:pt x="734" y="196"/>
                  </a:lnTo>
                  <a:lnTo>
                    <a:pt x="752" y="230"/>
                  </a:lnTo>
                  <a:lnTo>
                    <a:pt x="764" y="266"/>
                  </a:lnTo>
                  <a:lnTo>
                    <a:pt x="774" y="304"/>
                  </a:lnTo>
                  <a:lnTo>
                    <a:pt x="782" y="342"/>
                  </a:lnTo>
                  <a:lnTo>
                    <a:pt x="782" y="342"/>
                  </a:lnTo>
                  <a:lnTo>
                    <a:pt x="784" y="382"/>
                  </a:lnTo>
                  <a:lnTo>
                    <a:pt x="782" y="420"/>
                  </a:lnTo>
                  <a:lnTo>
                    <a:pt x="776" y="458"/>
                  </a:lnTo>
                  <a:lnTo>
                    <a:pt x="766" y="494"/>
                  </a:lnTo>
                  <a:lnTo>
                    <a:pt x="754" y="530"/>
                  </a:lnTo>
                  <a:lnTo>
                    <a:pt x="738" y="564"/>
                  </a:lnTo>
                  <a:lnTo>
                    <a:pt x="718" y="596"/>
                  </a:lnTo>
                  <a:lnTo>
                    <a:pt x="696" y="626"/>
                  </a:lnTo>
                  <a:lnTo>
                    <a:pt x="672" y="654"/>
                  </a:lnTo>
                  <a:lnTo>
                    <a:pt x="644" y="680"/>
                  </a:lnTo>
                  <a:lnTo>
                    <a:pt x="614" y="702"/>
                  </a:lnTo>
                  <a:lnTo>
                    <a:pt x="582" y="722"/>
                  </a:lnTo>
                  <a:lnTo>
                    <a:pt x="548" y="738"/>
                  </a:lnTo>
                  <a:lnTo>
                    <a:pt x="512" y="752"/>
                  </a:lnTo>
                  <a:lnTo>
                    <a:pt x="474" y="762"/>
                  </a:lnTo>
                  <a:lnTo>
                    <a:pt x="434" y="768"/>
                  </a:lnTo>
                  <a:lnTo>
                    <a:pt x="434" y="768"/>
                  </a:lnTo>
                  <a:lnTo>
                    <a:pt x="394" y="772"/>
                  </a:lnTo>
                  <a:lnTo>
                    <a:pt x="354" y="770"/>
                  </a:lnTo>
                  <a:lnTo>
                    <a:pt x="316" y="764"/>
                  </a:lnTo>
                  <a:lnTo>
                    <a:pt x="280" y="756"/>
                  </a:lnTo>
                  <a:lnTo>
                    <a:pt x="244" y="742"/>
                  </a:lnTo>
                  <a:lnTo>
                    <a:pt x="210" y="728"/>
                  </a:lnTo>
                  <a:lnTo>
                    <a:pt x="176" y="708"/>
                  </a:lnTo>
                  <a:lnTo>
                    <a:pt x="146" y="686"/>
                  </a:lnTo>
                  <a:lnTo>
                    <a:pt x="118" y="662"/>
                  </a:lnTo>
                  <a:lnTo>
                    <a:pt x="92" y="636"/>
                  </a:lnTo>
                  <a:lnTo>
                    <a:pt x="70" y="606"/>
                  </a:lnTo>
                  <a:lnTo>
                    <a:pt x="50" y="574"/>
                  </a:lnTo>
                  <a:lnTo>
                    <a:pt x="32" y="540"/>
                  </a:lnTo>
                  <a:lnTo>
                    <a:pt x="18" y="504"/>
                  </a:lnTo>
                  <a:lnTo>
                    <a:pt x="8" y="468"/>
                  </a:lnTo>
                  <a:lnTo>
                    <a:pt x="2" y="428"/>
                  </a:lnTo>
                  <a:lnTo>
                    <a:pt x="2" y="428"/>
                  </a:lnTo>
                  <a:lnTo>
                    <a:pt x="0" y="388"/>
                  </a:lnTo>
                  <a:lnTo>
                    <a:pt x="2" y="350"/>
                  </a:lnTo>
                  <a:lnTo>
                    <a:pt x="8" y="312"/>
                  </a:lnTo>
                  <a:lnTo>
                    <a:pt x="16" y="276"/>
                  </a:lnTo>
                  <a:lnTo>
                    <a:pt x="30" y="240"/>
                  </a:lnTo>
                  <a:lnTo>
                    <a:pt x="46" y="206"/>
                  </a:lnTo>
                  <a:lnTo>
                    <a:pt x="64" y="174"/>
                  </a:lnTo>
                  <a:lnTo>
                    <a:pt x="86" y="144"/>
                  </a:lnTo>
                  <a:lnTo>
                    <a:pt x="112" y="116"/>
                  </a:lnTo>
                  <a:lnTo>
                    <a:pt x="140" y="92"/>
                  </a:lnTo>
                  <a:lnTo>
                    <a:pt x="170" y="68"/>
                  </a:lnTo>
                  <a:lnTo>
                    <a:pt x="202" y="48"/>
                  </a:lnTo>
                  <a:lnTo>
                    <a:pt x="236" y="32"/>
                  </a:lnTo>
                  <a:lnTo>
                    <a:pt x="272" y="18"/>
                  </a:lnTo>
                  <a:lnTo>
                    <a:pt x="310" y="8"/>
                  </a:lnTo>
                  <a:lnTo>
                    <a:pt x="350" y="2"/>
                  </a:lnTo>
                  <a:lnTo>
                    <a:pt x="350" y="2"/>
                  </a:lnTo>
                  <a:close/>
                </a:path>
              </a:pathLst>
            </a:custGeom>
            <a:solidFill>
              <a:srgbClr val="FFEA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17" name="Freeform 145"/>
            <p:cNvSpPr>
              <a:spLocks/>
            </p:cNvSpPr>
            <p:nvPr/>
          </p:nvSpPr>
          <p:spPr bwMode="auto">
            <a:xfrm>
              <a:off x="4789488" y="4232275"/>
              <a:ext cx="1250950" cy="1231900"/>
            </a:xfrm>
            <a:custGeom>
              <a:avLst/>
              <a:gdLst/>
              <a:ahLst/>
              <a:cxnLst>
                <a:cxn ang="0">
                  <a:pos x="352" y="2"/>
                </a:cxn>
                <a:cxn ang="0">
                  <a:pos x="432" y="2"/>
                </a:cxn>
                <a:cxn ang="0">
                  <a:pos x="508" y="16"/>
                </a:cxn>
                <a:cxn ang="0">
                  <a:pos x="578" y="44"/>
                </a:cxn>
                <a:cxn ang="0">
                  <a:pos x="640" y="86"/>
                </a:cxn>
                <a:cxn ang="0">
                  <a:pos x="694" y="138"/>
                </a:cxn>
                <a:cxn ang="0">
                  <a:pos x="738" y="198"/>
                </a:cxn>
                <a:cxn ang="0">
                  <a:pos x="770" y="268"/>
                </a:cxn>
                <a:cxn ang="0">
                  <a:pos x="786" y="346"/>
                </a:cxn>
                <a:cxn ang="0">
                  <a:pos x="788" y="384"/>
                </a:cxn>
                <a:cxn ang="0">
                  <a:pos x="780" y="462"/>
                </a:cxn>
                <a:cxn ang="0">
                  <a:pos x="758" y="534"/>
                </a:cxn>
                <a:cxn ang="0">
                  <a:pos x="722" y="600"/>
                </a:cxn>
                <a:cxn ang="0">
                  <a:pos x="676" y="658"/>
                </a:cxn>
                <a:cxn ang="0">
                  <a:pos x="618" y="706"/>
                </a:cxn>
                <a:cxn ang="0">
                  <a:pos x="550" y="744"/>
                </a:cxn>
                <a:cxn ang="0">
                  <a:pos x="476" y="768"/>
                </a:cxn>
                <a:cxn ang="0">
                  <a:pos x="436" y="774"/>
                </a:cxn>
                <a:cxn ang="0">
                  <a:pos x="358" y="774"/>
                </a:cxn>
                <a:cxn ang="0">
                  <a:pos x="282" y="760"/>
                </a:cxn>
                <a:cxn ang="0">
                  <a:pos x="210" y="732"/>
                </a:cxn>
                <a:cxn ang="0">
                  <a:pos x="148" y="692"/>
                </a:cxn>
                <a:cxn ang="0">
                  <a:pos x="94" y="640"/>
                </a:cxn>
                <a:cxn ang="0">
                  <a:pos x="50" y="578"/>
                </a:cxn>
                <a:cxn ang="0">
                  <a:pos x="20" y="508"/>
                </a:cxn>
                <a:cxn ang="0">
                  <a:pos x="2" y="432"/>
                </a:cxn>
                <a:cxn ang="0">
                  <a:pos x="0" y="392"/>
                </a:cxn>
                <a:cxn ang="0">
                  <a:pos x="8" y="316"/>
                </a:cxn>
                <a:cxn ang="0">
                  <a:pos x="30" y="242"/>
                </a:cxn>
                <a:cxn ang="0">
                  <a:pos x="66" y="176"/>
                </a:cxn>
                <a:cxn ang="0">
                  <a:pos x="112" y="118"/>
                </a:cxn>
                <a:cxn ang="0">
                  <a:pos x="170" y="70"/>
                </a:cxn>
                <a:cxn ang="0">
                  <a:pos x="238" y="34"/>
                </a:cxn>
                <a:cxn ang="0">
                  <a:pos x="312" y="10"/>
                </a:cxn>
                <a:cxn ang="0">
                  <a:pos x="352" y="2"/>
                </a:cxn>
              </a:cxnLst>
              <a:rect l="0" t="0" r="r" b="b"/>
              <a:pathLst>
                <a:path w="788" h="776">
                  <a:moveTo>
                    <a:pt x="352" y="2"/>
                  </a:moveTo>
                  <a:lnTo>
                    <a:pt x="352" y="2"/>
                  </a:lnTo>
                  <a:lnTo>
                    <a:pt x="392" y="0"/>
                  </a:lnTo>
                  <a:lnTo>
                    <a:pt x="432" y="2"/>
                  </a:lnTo>
                  <a:lnTo>
                    <a:pt x="470" y="8"/>
                  </a:lnTo>
                  <a:lnTo>
                    <a:pt x="508" y="16"/>
                  </a:lnTo>
                  <a:lnTo>
                    <a:pt x="544" y="28"/>
                  </a:lnTo>
                  <a:lnTo>
                    <a:pt x="578" y="44"/>
                  </a:lnTo>
                  <a:lnTo>
                    <a:pt x="610" y="64"/>
                  </a:lnTo>
                  <a:lnTo>
                    <a:pt x="640" y="86"/>
                  </a:lnTo>
                  <a:lnTo>
                    <a:pt x="668" y="110"/>
                  </a:lnTo>
                  <a:lnTo>
                    <a:pt x="694" y="138"/>
                  </a:lnTo>
                  <a:lnTo>
                    <a:pt x="718" y="166"/>
                  </a:lnTo>
                  <a:lnTo>
                    <a:pt x="738" y="198"/>
                  </a:lnTo>
                  <a:lnTo>
                    <a:pt x="756" y="232"/>
                  </a:lnTo>
                  <a:lnTo>
                    <a:pt x="770" y="268"/>
                  </a:lnTo>
                  <a:lnTo>
                    <a:pt x="780" y="306"/>
                  </a:lnTo>
                  <a:lnTo>
                    <a:pt x="786" y="346"/>
                  </a:lnTo>
                  <a:lnTo>
                    <a:pt x="786" y="346"/>
                  </a:lnTo>
                  <a:lnTo>
                    <a:pt x="788" y="384"/>
                  </a:lnTo>
                  <a:lnTo>
                    <a:pt x="786" y="424"/>
                  </a:lnTo>
                  <a:lnTo>
                    <a:pt x="780" y="462"/>
                  </a:lnTo>
                  <a:lnTo>
                    <a:pt x="772" y="498"/>
                  </a:lnTo>
                  <a:lnTo>
                    <a:pt x="758" y="534"/>
                  </a:lnTo>
                  <a:lnTo>
                    <a:pt x="742" y="568"/>
                  </a:lnTo>
                  <a:lnTo>
                    <a:pt x="722" y="600"/>
                  </a:lnTo>
                  <a:lnTo>
                    <a:pt x="700" y="630"/>
                  </a:lnTo>
                  <a:lnTo>
                    <a:pt x="676" y="658"/>
                  </a:lnTo>
                  <a:lnTo>
                    <a:pt x="648" y="684"/>
                  </a:lnTo>
                  <a:lnTo>
                    <a:pt x="618" y="706"/>
                  </a:lnTo>
                  <a:lnTo>
                    <a:pt x="586" y="726"/>
                  </a:lnTo>
                  <a:lnTo>
                    <a:pt x="550" y="744"/>
                  </a:lnTo>
                  <a:lnTo>
                    <a:pt x="514" y="758"/>
                  </a:lnTo>
                  <a:lnTo>
                    <a:pt x="476" y="768"/>
                  </a:lnTo>
                  <a:lnTo>
                    <a:pt x="436" y="774"/>
                  </a:lnTo>
                  <a:lnTo>
                    <a:pt x="436" y="774"/>
                  </a:lnTo>
                  <a:lnTo>
                    <a:pt x="396" y="776"/>
                  </a:lnTo>
                  <a:lnTo>
                    <a:pt x="358" y="774"/>
                  </a:lnTo>
                  <a:lnTo>
                    <a:pt x="318" y="770"/>
                  </a:lnTo>
                  <a:lnTo>
                    <a:pt x="282" y="760"/>
                  </a:lnTo>
                  <a:lnTo>
                    <a:pt x="246" y="748"/>
                  </a:lnTo>
                  <a:lnTo>
                    <a:pt x="210" y="732"/>
                  </a:lnTo>
                  <a:lnTo>
                    <a:pt x="178" y="714"/>
                  </a:lnTo>
                  <a:lnTo>
                    <a:pt x="148" y="692"/>
                  </a:lnTo>
                  <a:lnTo>
                    <a:pt x="120" y="666"/>
                  </a:lnTo>
                  <a:lnTo>
                    <a:pt x="94" y="640"/>
                  </a:lnTo>
                  <a:lnTo>
                    <a:pt x="70" y="610"/>
                  </a:lnTo>
                  <a:lnTo>
                    <a:pt x="50" y="578"/>
                  </a:lnTo>
                  <a:lnTo>
                    <a:pt x="34" y="544"/>
                  </a:lnTo>
                  <a:lnTo>
                    <a:pt x="20" y="508"/>
                  </a:lnTo>
                  <a:lnTo>
                    <a:pt x="10" y="470"/>
                  </a:lnTo>
                  <a:lnTo>
                    <a:pt x="2" y="432"/>
                  </a:lnTo>
                  <a:lnTo>
                    <a:pt x="2" y="432"/>
                  </a:lnTo>
                  <a:lnTo>
                    <a:pt x="0" y="392"/>
                  </a:lnTo>
                  <a:lnTo>
                    <a:pt x="2" y="354"/>
                  </a:lnTo>
                  <a:lnTo>
                    <a:pt x="8" y="316"/>
                  </a:lnTo>
                  <a:lnTo>
                    <a:pt x="18" y="278"/>
                  </a:lnTo>
                  <a:lnTo>
                    <a:pt x="30" y="242"/>
                  </a:lnTo>
                  <a:lnTo>
                    <a:pt x="46" y="208"/>
                  </a:lnTo>
                  <a:lnTo>
                    <a:pt x="66" y="176"/>
                  </a:lnTo>
                  <a:lnTo>
                    <a:pt x="88" y="146"/>
                  </a:lnTo>
                  <a:lnTo>
                    <a:pt x="112" y="118"/>
                  </a:lnTo>
                  <a:lnTo>
                    <a:pt x="140" y="92"/>
                  </a:lnTo>
                  <a:lnTo>
                    <a:pt x="170" y="70"/>
                  </a:lnTo>
                  <a:lnTo>
                    <a:pt x="202" y="50"/>
                  </a:lnTo>
                  <a:lnTo>
                    <a:pt x="238" y="34"/>
                  </a:lnTo>
                  <a:lnTo>
                    <a:pt x="274" y="20"/>
                  </a:lnTo>
                  <a:lnTo>
                    <a:pt x="312" y="10"/>
                  </a:lnTo>
                  <a:lnTo>
                    <a:pt x="352" y="2"/>
                  </a:lnTo>
                  <a:lnTo>
                    <a:pt x="352" y="2"/>
                  </a:lnTo>
                  <a:close/>
                </a:path>
              </a:pathLst>
            </a:custGeom>
            <a:solidFill>
              <a:srgbClr val="FFE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18" name="Freeform 146"/>
            <p:cNvSpPr>
              <a:spLocks/>
            </p:cNvSpPr>
            <p:nvPr/>
          </p:nvSpPr>
          <p:spPr bwMode="auto">
            <a:xfrm>
              <a:off x="4786313" y="4229100"/>
              <a:ext cx="1254125" cy="1238250"/>
            </a:xfrm>
            <a:custGeom>
              <a:avLst/>
              <a:gdLst/>
              <a:ahLst/>
              <a:cxnLst>
                <a:cxn ang="0">
                  <a:pos x="352" y="2"/>
                </a:cxn>
                <a:cxn ang="0">
                  <a:pos x="432" y="2"/>
                </a:cxn>
                <a:cxn ang="0">
                  <a:pos x="508" y="16"/>
                </a:cxn>
                <a:cxn ang="0">
                  <a:pos x="578" y="44"/>
                </a:cxn>
                <a:cxn ang="0">
                  <a:pos x="642" y="86"/>
                </a:cxn>
                <a:cxn ang="0">
                  <a:pos x="696" y="138"/>
                </a:cxn>
                <a:cxn ang="0">
                  <a:pos x="740" y="198"/>
                </a:cxn>
                <a:cxn ang="0">
                  <a:pos x="772" y="270"/>
                </a:cxn>
                <a:cxn ang="0">
                  <a:pos x="788" y="346"/>
                </a:cxn>
                <a:cxn ang="0">
                  <a:pos x="790" y="386"/>
                </a:cxn>
                <a:cxn ang="0">
                  <a:pos x="782" y="462"/>
                </a:cxn>
                <a:cxn ang="0">
                  <a:pos x="760" y="536"/>
                </a:cxn>
                <a:cxn ang="0">
                  <a:pos x="726" y="602"/>
                </a:cxn>
                <a:cxn ang="0">
                  <a:pos x="678" y="660"/>
                </a:cxn>
                <a:cxn ang="0">
                  <a:pos x="620" y="710"/>
                </a:cxn>
                <a:cxn ang="0">
                  <a:pos x="552" y="746"/>
                </a:cxn>
                <a:cxn ang="0">
                  <a:pos x="478" y="770"/>
                </a:cxn>
                <a:cxn ang="0">
                  <a:pos x="438" y="776"/>
                </a:cxn>
                <a:cxn ang="0">
                  <a:pos x="358" y="778"/>
                </a:cxn>
                <a:cxn ang="0">
                  <a:pos x="282" y="764"/>
                </a:cxn>
                <a:cxn ang="0">
                  <a:pos x="210" y="734"/>
                </a:cxn>
                <a:cxn ang="0">
                  <a:pos x="148" y="694"/>
                </a:cxn>
                <a:cxn ang="0">
                  <a:pos x="92" y="642"/>
                </a:cxn>
                <a:cxn ang="0">
                  <a:pos x="50" y="580"/>
                </a:cxn>
                <a:cxn ang="0">
                  <a:pos x="18" y="510"/>
                </a:cxn>
                <a:cxn ang="0">
                  <a:pos x="2" y="432"/>
                </a:cxn>
                <a:cxn ang="0">
                  <a:pos x="0" y="394"/>
                </a:cxn>
                <a:cxn ang="0">
                  <a:pos x="6" y="316"/>
                </a:cxn>
                <a:cxn ang="0">
                  <a:pos x="28" y="244"/>
                </a:cxn>
                <a:cxn ang="0">
                  <a:pos x="64" y="176"/>
                </a:cxn>
                <a:cxn ang="0">
                  <a:pos x="112" y="118"/>
                </a:cxn>
                <a:cxn ang="0">
                  <a:pos x="170" y="70"/>
                </a:cxn>
                <a:cxn ang="0">
                  <a:pos x="238" y="32"/>
                </a:cxn>
                <a:cxn ang="0">
                  <a:pos x="312" y="8"/>
                </a:cxn>
                <a:cxn ang="0">
                  <a:pos x="352" y="2"/>
                </a:cxn>
              </a:cxnLst>
              <a:rect l="0" t="0" r="r" b="b"/>
              <a:pathLst>
                <a:path w="790" h="780">
                  <a:moveTo>
                    <a:pt x="352" y="2"/>
                  </a:moveTo>
                  <a:lnTo>
                    <a:pt x="352" y="2"/>
                  </a:lnTo>
                  <a:lnTo>
                    <a:pt x="392" y="0"/>
                  </a:lnTo>
                  <a:lnTo>
                    <a:pt x="432" y="2"/>
                  </a:lnTo>
                  <a:lnTo>
                    <a:pt x="470" y="6"/>
                  </a:lnTo>
                  <a:lnTo>
                    <a:pt x="508" y="16"/>
                  </a:lnTo>
                  <a:lnTo>
                    <a:pt x="544" y="28"/>
                  </a:lnTo>
                  <a:lnTo>
                    <a:pt x="578" y="44"/>
                  </a:lnTo>
                  <a:lnTo>
                    <a:pt x="612" y="64"/>
                  </a:lnTo>
                  <a:lnTo>
                    <a:pt x="642" y="86"/>
                  </a:lnTo>
                  <a:lnTo>
                    <a:pt x="670" y="110"/>
                  </a:lnTo>
                  <a:lnTo>
                    <a:pt x="696" y="138"/>
                  </a:lnTo>
                  <a:lnTo>
                    <a:pt x="720" y="166"/>
                  </a:lnTo>
                  <a:lnTo>
                    <a:pt x="740" y="198"/>
                  </a:lnTo>
                  <a:lnTo>
                    <a:pt x="758" y="234"/>
                  </a:lnTo>
                  <a:lnTo>
                    <a:pt x="772" y="270"/>
                  </a:lnTo>
                  <a:lnTo>
                    <a:pt x="782" y="306"/>
                  </a:lnTo>
                  <a:lnTo>
                    <a:pt x="788" y="346"/>
                  </a:lnTo>
                  <a:lnTo>
                    <a:pt x="788" y="346"/>
                  </a:lnTo>
                  <a:lnTo>
                    <a:pt x="790" y="386"/>
                  </a:lnTo>
                  <a:lnTo>
                    <a:pt x="788" y="424"/>
                  </a:lnTo>
                  <a:lnTo>
                    <a:pt x="782" y="462"/>
                  </a:lnTo>
                  <a:lnTo>
                    <a:pt x="774" y="500"/>
                  </a:lnTo>
                  <a:lnTo>
                    <a:pt x="760" y="536"/>
                  </a:lnTo>
                  <a:lnTo>
                    <a:pt x="744" y="570"/>
                  </a:lnTo>
                  <a:lnTo>
                    <a:pt x="726" y="602"/>
                  </a:lnTo>
                  <a:lnTo>
                    <a:pt x="702" y="632"/>
                  </a:lnTo>
                  <a:lnTo>
                    <a:pt x="678" y="660"/>
                  </a:lnTo>
                  <a:lnTo>
                    <a:pt x="650" y="686"/>
                  </a:lnTo>
                  <a:lnTo>
                    <a:pt x="620" y="710"/>
                  </a:lnTo>
                  <a:lnTo>
                    <a:pt x="586" y="730"/>
                  </a:lnTo>
                  <a:lnTo>
                    <a:pt x="552" y="746"/>
                  </a:lnTo>
                  <a:lnTo>
                    <a:pt x="516" y="760"/>
                  </a:lnTo>
                  <a:lnTo>
                    <a:pt x="478" y="770"/>
                  </a:lnTo>
                  <a:lnTo>
                    <a:pt x="438" y="776"/>
                  </a:lnTo>
                  <a:lnTo>
                    <a:pt x="438" y="776"/>
                  </a:lnTo>
                  <a:lnTo>
                    <a:pt x="398" y="780"/>
                  </a:lnTo>
                  <a:lnTo>
                    <a:pt x="358" y="778"/>
                  </a:lnTo>
                  <a:lnTo>
                    <a:pt x="318" y="772"/>
                  </a:lnTo>
                  <a:lnTo>
                    <a:pt x="282" y="764"/>
                  </a:lnTo>
                  <a:lnTo>
                    <a:pt x="246" y="750"/>
                  </a:lnTo>
                  <a:lnTo>
                    <a:pt x="210" y="734"/>
                  </a:lnTo>
                  <a:lnTo>
                    <a:pt x="178" y="716"/>
                  </a:lnTo>
                  <a:lnTo>
                    <a:pt x="148" y="694"/>
                  </a:lnTo>
                  <a:lnTo>
                    <a:pt x="118" y="668"/>
                  </a:lnTo>
                  <a:lnTo>
                    <a:pt x="92" y="642"/>
                  </a:lnTo>
                  <a:lnTo>
                    <a:pt x="70" y="612"/>
                  </a:lnTo>
                  <a:lnTo>
                    <a:pt x="50" y="580"/>
                  </a:lnTo>
                  <a:lnTo>
                    <a:pt x="32" y="546"/>
                  </a:lnTo>
                  <a:lnTo>
                    <a:pt x="18" y="510"/>
                  </a:lnTo>
                  <a:lnTo>
                    <a:pt x="8" y="472"/>
                  </a:lnTo>
                  <a:lnTo>
                    <a:pt x="2" y="432"/>
                  </a:lnTo>
                  <a:lnTo>
                    <a:pt x="2" y="432"/>
                  </a:lnTo>
                  <a:lnTo>
                    <a:pt x="0" y="394"/>
                  </a:lnTo>
                  <a:lnTo>
                    <a:pt x="0" y="354"/>
                  </a:lnTo>
                  <a:lnTo>
                    <a:pt x="6" y="316"/>
                  </a:lnTo>
                  <a:lnTo>
                    <a:pt x="16" y="278"/>
                  </a:lnTo>
                  <a:lnTo>
                    <a:pt x="28" y="244"/>
                  </a:lnTo>
                  <a:lnTo>
                    <a:pt x="44" y="210"/>
                  </a:lnTo>
                  <a:lnTo>
                    <a:pt x="64" y="176"/>
                  </a:lnTo>
                  <a:lnTo>
                    <a:pt x="86" y="146"/>
                  </a:lnTo>
                  <a:lnTo>
                    <a:pt x="112" y="118"/>
                  </a:lnTo>
                  <a:lnTo>
                    <a:pt x="140" y="92"/>
                  </a:lnTo>
                  <a:lnTo>
                    <a:pt x="170" y="70"/>
                  </a:lnTo>
                  <a:lnTo>
                    <a:pt x="202" y="50"/>
                  </a:lnTo>
                  <a:lnTo>
                    <a:pt x="238" y="32"/>
                  </a:lnTo>
                  <a:lnTo>
                    <a:pt x="274" y="18"/>
                  </a:lnTo>
                  <a:lnTo>
                    <a:pt x="312" y="8"/>
                  </a:lnTo>
                  <a:lnTo>
                    <a:pt x="352" y="2"/>
                  </a:lnTo>
                  <a:lnTo>
                    <a:pt x="352" y="2"/>
                  </a:lnTo>
                  <a:close/>
                </a:path>
              </a:pathLst>
            </a:custGeom>
            <a:solidFill>
              <a:srgbClr val="FFE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19" name="Freeform 147"/>
            <p:cNvSpPr>
              <a:spLocks/>
            </p:cNvSpPr>
            <p:nvPr/>
          </p:nvSpPr>
          <p:spPr bwMode="auto">
            <a:xfrm>
              <a:off x="4779963" y="4222750"/>
              <a:ext cx="1260475" cy="1244600"/>
            </a:xfrm>
            <a:custGeom>
              <a:avLst/>
              <a:gdLst/>
              <a:ahLst/>
              <a:cxnLst>
                <a:cxn ang="0">
                  <a:pos x="354" y="4"/>
                </a:cxn>
                <a:cxn ang="0">
                  <a:pos x="434" y="2"/>
                </a:cxn>
                <a:cxn ang="0">
                  <a:pos x="512" y="18"/>
                </a:cxn>
                <a:cxn ang="0">
                  <a:pos x="582" y="46"/>
                </a:cxn>
                <a:cxn ang="0">
                  <a:pos x="646" y="86"/>
                </a:cxn>
                <a:cxn ang="0">
                  <a:pos x="700" y="140"/>
                </a:cxn>
                <a:cxn ang="0">
                  <a:pos x="744" y="202"/>
                </a:cxn>
                <a:cxn ang="0">
                  <a:pos x="776" y="272"/>
                </a:cxn>
                <a:cxn ang="0">
                  <a:pos x="792" y="348"/>
                </a:cxn>
                <a:cxn ang="0">
                  <a:pos x="794" y="388"/>
                </a:cxn>
                <a:cxn ang="0">
                  <a:pos x="788" y="466"/>
                </a:cxn>
                <a:cxn ang="0">
                  <a:pos x="764" y="540"/>
                </a:cxn>
                <a:cxn ang="0">
                  <a:pos x="730" y="606"/>
                </a:cxn>
                <a:cxn ang="0">
                  <a:pos x="682" y="664"/>
                </a:cxn>
                <a:cxn ang="0">
                  <a:pos x="624" y="714"/>
                </a:cxn>
                <a:cxn ang="0">
                  <a:pos x="556" y="752"/>
                </a:cxn>
                <a:cxn ang="0">
                  <a:pos x="480" y="776"/>
                </a:cxn>
                <a:cxn ang="0">
                  <a:pos x="440" y="782"/>
                </a:cxn>
                <a:cxn ang="0">
                  <a:pos x="360" y="782"/>
                </a:cxn>
                <a:cxn ang="0">
                  <a:pos x="284" y="768"/>
                </a:cxn>
                <a:cxn ang="0">
                  <a:pos x="212" y="740"/>
                </a:cxn>
                <a:cxn ang="0">
                  <a:pos x="148" y="698"/>
                </a:cxn>
                <a:cxn ang="0">
                  <a:pos x="94" y="646"/>
                </a:cxn>
                <a:cxn ang="0">
                  <a:pos x="50" y="584"/>
                </a:cxn>
                <a:cxn ang="0">
                  <a:pos x="18" y="514"/>
                </a:cxn>
                <a:cxn ang="0">
                  <a:pos x="2" y="436"/>
                </a:cxn>
                <a:cxn ang="0">
                  <a:pos x="0" y="396"/>
                </a:cxn>
                <a:cxn ang="0">
                  <a:pos x="8" y="318"/>
                </a:cxn>
                <a:cxn ang="0">
                  <a:pos x="30" y="246"/>
                </a:cxn>
                <a:cxn ang="0">
                  <a:pos x="66" y="178"/>
                </a:cxn>
                <a:cxn ang="0">
                  <a:pos x="114" y="120"/>
                </a:cxn>
                <a:cxn ang="0">
                  <a:pos x="172" y="72"/>
                </a:cxn>
                <a:cxn ang="0">
                  <a:pos x="238" y="34"/>
                </a:cxn>
                <a:cxn ang="0">
                  <a:pos x="314" y="10"/>
                </a:cxn>
                <a:cxn ang="0">
                  <a:pos x="354" y="4"/>
                </a:cxn>
              </a:cxnLst>
              <a:rect l="0" t="0" r="r" b="b"/>
              <a:pathLst>
                <a:path w="794" h="784">
                  <a:moveTo>
                    <a:pt x="354" y="4"/>
                  </a:moveTo>
                  <a:lnTo>
                    <a:pt x="354" y="4"/>
                  </a:lnTo>
                  <a:lnTo>
                    <a:pt x="394" y="0"/>
                  </a:lnTo>
                  <a:lnTo>
                    <a:pt x="434" y="2"/>
                  </a:lnTo>
                  <a:lnTo>
                    <a:pt x="474" y="8"/>
                  </a:lnTo>
                  <a:lnTo>
                    <a:pt x="512" y="18"/>
                  </a:lnTo>
                  <a:lnTo>
                    <a:pt x="548" y="30"/>
                  </a:lnTo>
                  <a:lnTo>
                    <a:pt x="582" y="46"/>
                  </a:lnTo>
                  <a:lnTo>
                    <a:pt x="616" y="64"/>
                  </a:lnTo>
                  <a:lnTo>
                    <a:pt x="646" y="86"/>
                  </a:lnTo>
                  <a:lnTo>
                    <a:pt x="674" y="112"/>
                  </a:lnTo>
                  <a:lnTo>
                    <a:pt x="700" y="140"/>
                  </a:lnTo>
                  <a:lnTo>
                    <a:pt x="724" y="168"/>
                  </a:lnTo>
                  <a:lnTo>
                    <a:pt x="744" y="202"/>
                  </a:lnTo>
                  <a:lnTo>
                    <a:pt x="762" y="236"/>
                  </a:lnTo>
                  <a:lnTo>
                    <a:pt x="776" y="272"/>
                  </a:lnTo>
                  <a:lnTo>
                    <a:pt x="786" y="310"/>
                  </a:lnTo>
                  <a:lnTo>
                    <a:pt x="792" y="348"/>
                  </a:lnTo>
                  <a:lnTo>
                    <a:pt x="792" y="348"/>
                  </a:lnTo>
                  <a:lnTo>
                    <a:pt x="794" y="388"/>
                  </a:lnTo>
                  <a:lnTo>
                    <a:pt x="792" y="428"/>
                  </a:lnTo>
                  <a:lnTo>
                    <a:pt x="788" y="466"/>
                  </a:lnTo>
                  <a:lnTo>
                    <a:pt x="778" y="504"/>
                  </a:lnTo>
                  <a:lnTo>
                    <a:pt x="764" y="540"/>
                  </a:lnTo>
                  <a:lnTo>
                    <a:pt x="748" y="574"/>
                  </a:lnTo>
                  <a:lnTo>
                    <a:pt x="730" y="606"/>
                  </a:lnTo>
                  <a:lnTo>
                    <a:pt x="706" y="636"/>
                  </a:lnTo>
                  <a:lnTo>
                    <a:pt x="682" y="664"/>
                  </a:lnTo>
                  <a:lnTo>
                    <a:pt x="654" y="690"/>
                  </a:lnTo>
                  <a:lnTo>
                    <a:pt x="624" y="714"/>
                  </a:lnTo>
                  <a:lnTo>
                    <a:pt x="590" y="734"/>
                  </a:lnTo>
                  <a:lnTo>
                    <a:pt x="556" y="752"/>
                  </a:lnTo>
                  <a:lnTo>
                    <a:pt x="518" y="764"/>
                  </a:lnTo>
                  <a:lnTo>
                    <a:pt x="480" y="776"/>
                  </a:lnTo>
                  <a:lnTo>
                    <a:pt x="440" y="782"/>
                  </a:lnTo>
                  <a:lnTo>
                    <a:pt x="440" y="782"/>
                  </a:lnTo>
                  <a:lnTo>
                    <a:pt x="400" y="784"/>
                  </a:lnTo>
                  <a:lnTo>
                    <a:pt x="360" y="782"/>
                  </a:lnTo>
                  <a:lnTo>
                    <a:pt x="320" y="778"/>
                  </a:lnTo>
                  <a:lnTo>
                    <a:pt x="284" y="768"/>
                  </a:lnTo>
                  <a:lnTo>
                    <a:pt x="246" y="756"/>
                  </a:lnTo>
                  <a:lnTo>
                    <a:pt x="212" y="740"/>
                  </a:lnTo>
                  <a:lnTo>
                    <a:pt x="180" y="720"/>
                  </a:lnTo>
                  <a:lnTo>
                    <a:pt x="148" y="698"/>
                  </a:lnTo>
                  <a:lnTo>
                    <a:pt x="120" y="674"/>
                  </a:lnTo>
                  <a:lnTo>
                    <a:pt x="94" y="646"/>
                  </a:lnTo>
                  <a:lnTo>
                    <a:pt x="70" y="616"/>
                  </a:lnTo>
                  <a:lnTo>
                    <a:pt x="50" y="584"/>
                  </a:lnTo>
                  <a:lnTo>
                    <a:pt x="32" y="550"/>
                  </a:lnTo>
                  <a:lnTo>
                    <a:pt x="18" y="514"/>
                  </a:lnTo>
                  <a:lnTo>
                    <a:pt x="8" y="476"/>
                  </a:lnTo>
                  <a:lnTo>
                    <a:pt x="2" y="436"/>
                  </a:lnTo>
                  <a:lnTo>
                    <a:pt x="2" y="436"/>
                  </a:lnTo>
                  <a:lnTo>
                    <a:pt x="0" y="396"/>
                  </a:lnTo>
                  <a:lnTo>
                    <a:pt x="2" y="356"/>
                  </a:lnTo>
                  <a:lnTo>
                    <a:pt x="8" y="318"/>
                  </a:lnTo>
                  <a:lnTo>
                    <a:pt x="16" y="282"/>
                  </a:lnTo>
                  <a:lnTo>
                    <a:pt x="30" y="246"/>
                  </a:lnTo>
                  <a:lnTo>
                    <a:pt x="46" y="212"/>
                  </a:lnTo>
                  <a:lnTo>
                    <a:pt x="66" y="178"/>
                  </a:lnTo>
                  <a:lnTo>
                    <a:pt x="88" y="148"/>
                  </a:lnTo>
                  <a:lnTo>
                    <a:pt x="114" y="120"/>
                  </a:lnTo>
                  <a:lnTo>
                    <a:pt x="140" y="94"/>
                  </a:lnTo>
                  <a:lnTo>
                    <a:pt x="172" y="72"/>
                  </a:lnTo>
                  <a:lnTo>
                    <a:pt x="204" y="50"/>
                  </a:lnTo>
                  <a:lnTo>
                    <a:pt x="238" y="34"/>
                  </a:lnTo>
                  <a:lnTo>
                    <a:pt x="276" y="20"/>
                  </a:lnTo>
                  <a:lnTo>
                    <a:pt x="314" y="10"/>
                  </a:lnTo>
                  <a:lnTo>
                    <a:pt x="354" y="4"/>
                  </a:lnTo>
                  <a:lnTo>
                    <a:pt x="354" y="4"/>
                  </a:lnTo>
                  <a:close/>
                </a:path>
              </a:pathLst>
            </a:custGeom>
            <a:solidFill>
              <a:srgbClr val="FFD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20" name="Freeform 148"/>
            <p:cNvSpPr>
              <a:spLocks/>
            </p:cNvSpPr>
            <p:nvPr/>
          </p:nvSpPr>
          <p:spPr bwMode="auto">
            <a:xfrm>
              <a:off x="4773613" y="4219575"/>
              <a:ext cx="1270000" cy="1250950"/>
            </a:xfrm>
            <a:custGeom>
              <a:avLst/>
              <a:gdLst/>
              <a:ahLst/>
              <a:cxnLst>
                <a:cxn ang="0">
                  <a:pos x="356" y="2"/>
                </a:cxn>
                <a:cxn ang="0">
                  <a:pos x="438" y="2"/>
                </a:cxn>
                <a:cxn ang="0">
                  <a:pos x="514" y="16"/>
                </a:cxn>
                <a:cxn ang="0">
                  <a:pos x="586" y="46"/>
                </a:cxn>
                <a:cxn ang="0">
                  <a:pos x="650" y="86"/>
                </a:cxn>
                <a:cxn ang="0">
                  <a:pos x="704" y="138"/>
                </a:cxn>
                <a:cxn ang="0">
                  <a:pos x="748" y="202"/>
                </a:cxn>
                <a:cxn ang="0">
                  <a:pos x="780" y="272"/>
                </a:cxn>
                <a:cxn ang="0">
                  <a:pos x="796" y="350"/>
                </a:cxn>
                <a:cxn ang="0">
                  <a:pos x="800" y="390"/>
                </a:cxn>
                <a:cxn ang="0">
                  <a:pos x="792" y="468"/>
                </a:cxn>
                <a:cxn ang="0">
                  <a:pos x="770" y="542"/>
                </a:cxn>
                <a:cxn ang="0">
                  <a:pos x="734" y="608"/>
                </a:cxn>
                <a:cxn ang="0">
                  <a:pos x="686" y="668"/>
                </a:cxn>
                <a:cxn ang="0">
                  <a:pos x="626" y="716"/>
                </a:cxn>
                <a:cxn ang="0">
                  <a:pos x="558" y="754"/>
                </a:cxn>
                <a:cxn ang="0">
                  <a:pos x="484" y="778"/>
                </a:cxn>
                <a:cxn ang="0">
                  <a:pos x="442" y="784"/>
                </a:cxn>
                <a:cxn ang="0">
                  <a:pos x="362" y="786"/>
                </a:cxn>
                <a:cxn ang="0">
                  <a:pos x="286" y="770"/>
                </a:cxn>
                <a:cxn ang="0">
                  <a:pos x="214" y="742"/>
                </a:cxn>
                <a:cxn ang="0">
                  <a:pos x="150" y="700"/>
                </a:cxn>
                <a:cxn ang="0">
                  <a:pos x="94" y="648"/>
                </a:cxn>
                <a:cxn ang="0">
                  <a:pos x="50" y="586"/>
                </a:cxn>
                <a:cxn ang="0">
                  <a:pos x="20" y="516"/>
                </a:cxn>
                <a:cxn ang="0">
                  <a:pos x="2" y="438"/>
                </a:cxn>
                <a:cxn ang="0">
                  <a:pos x="0" y="398"/>
                </a:cxn>
                <a:cxn ang="0">
                  <a:pos x="8" y="320"/>
                </a:cxn>
                <a:cxn ang="0">
                  <a:pos x="30" y="246"/>
                </a:cxn>
                <a:cxn ang="0">
                  <a:pos x="66" y="178"/>
                </a:cxn>
                <a:cxn ang="0">
                  <a:pos x="114" y="120"/>
                </a:cxn>
                <a:cxn ang="0">
                  <a:pos x="172" y="70"/>
                </a:cxn>
                <a:cxn ang="0">
                  <a:pos x="240" y="34"/>
                </a:cxn>
                <a:cxn ang="0">
                  <a:pos x="316" y="8"/>
                </a:cxn>
                <a:cxn ang="0">
                  <a:pos x="356" y="2"/>
                </a:cxn>
              </a:cxnLst>
              <a:rect l="0" t="0" r="r" b="b"/>
              <a:pathLst>
                <a:path w="800" h="788">
                  <a:moveTo>
                    <a:pt x="356" y="2"/>
                  </a:moveTo>
                  <a:lnTo>
                    <a:pt x="356" y="2"/>
                  </a:lnTo>
                  <a:lnTo>
                    <a:pt x="398" y="0"/>
                  </a:lnTo>
                  <a:lnTo>
                    <a:pt x="438" y="2"/>
                  </a:lnTo>
                  <a:lnTo>
                    <a:pt x="476" y="8"/>
                  </a:lnTo>
                  <a:lnTo>
                    <a:pt x="514" y="16"/>
                  </a:lnTo>
                  <a:lnTo>
                    <a:pt x="550" y="28"/>
                  </a:lnTo>
                  <a:lnTo>
                    <a:pt x="586" y="46"/>
                  </a:lnTo>
                  <a:lnTo>
                    <a:pt x="618" y="64"/>
                  </a:lnTo>
                  <a:lnTo>
                    <a:pt x="650" y="86"/>
                  </a:lnTo>
                  <a:lnTo>
                    <a:pt x="678" y="112"/>
                  </a:lnTo>
                  <a:lnTo>
                    <a:pt x="704" y="138"/>
                  </a:lnTo>
                  <a:lnTo>
                    <a:pt x="728" y="168"/>
                  </a:lnTo>
                  <a:lnTo>
                    <a:pt x="748" y="202"/>
                  </a:lnTo>
                  <a:lnTo>
                    <a:pt x="766" y="236"/>
                  </a:lnTo>
                  <a:lnTo>
                    <a:pt x="780" y="272"/>
                  </a:lnTo>
                  <a:lnTo>
                    <a:pt x="790" y="310"/>
                  </a:lnTo>
                  <a:lnTo>
                    <a:pt x="796" y="350"/>
                  </a:lnTo>
                  <a:lnTo>
                    <a:pt x="796" y="350"/>
                  </a:lnTo>
                  <a:lnTo>
                    <a:pt x="800" y="390"/>
                  </a:lnTo>
                  <a:lnTo>
                    <a:pt x="798" y="430"/>
                  </a:lnTo>
                  <a:lnTo>
                    <a:pt x="792" y="468"/>
                  </a:lnTo>
                  <a:lnTo>
                    <a:pt x="782" y="506"/>
                  </a:lnTo>
                  <a:lnTo>
                    <a:pt x="770" y="542"/>
                  </a:lnTo>
                  <a:lnTo>
                    <a:pt x="752" y="576"/>
                  </a:lnTo>
                  <a:lnTo>
                    <a:pt x="734" y="608"/>
                  </a:lnTo>
                  <a:lnTo>
                    <a:pt x="710" y="638"/>
                  </a:lnTo>
                  <a:lnTo>
                    <a:pt x="686" y="668"/>
                  </a:lnTo>
                  <a:lnTo>
                    <a:pt x="658" y="694"/>
                  </a:lnTo>
                  <a:lnTo>
                    <a:pt x="626" y="716"/>
                  </a:lnTo>
                  <a:lnTo>
                    <a:pt x="594" y="736"/>
                  </a:lnTo>
                  <a:lnTo>
                    <a:pt x="558" y="754"/>
                  </a:lnTo>
                  <a:lnTo>
                    <a:pt x="522" y="768"/>
                  </a:lnTo>
                  <a:lnTo>
                    <a:pt x="484" y="778"/>
                  </a:lnTo>
                  <a:lnTo>
                    <a:pt x="442" y="784"/>
                  </a:lnTo>
                  <a:lnTo>
                    <a:pt x="442" y="784"/>
                  </a:lnTo>
                  <a:lnTo>
                    <a:pt x="402" y="788"/>
                  </a:lnTo>
                  <a:lnTo>
                    <a:pt x="362" y="786"/>
                  </a:lnTo>
                  <a:lnTo>
                    <a:pt x="324" y="780"/>
                  </a:lnTo>
                  <a:lnTo>
                    <a:pt x="286" y="770"/>
                  </a:lnTo>
                  <a:lnTo>
                    <a:pt x="248" y="758"/>
                  </a:lnTo>
                  <a:lnTo>
                    <a:pt x="214" y="742"/>
                  </a:lnTo>
                  <a:lnTo>
                    <a:pt x="180" y="722"/>
                  </a:lnTo>
                  <a:lnTo>
                    <a:pt x="150" y="700"/>
                  </a:lnTo>
                  <a:lnTo>
                    <a:pt x="120" y="676"/>
                  </a:lnTo>
                  <a:lnTo>
                    <a:pt x="94" y="648"/>
                  </a:lnTo>
                  <a:lnTo>
                    <a:pt x="72" y="618"/>
                  </a:lnTo>
                  <a:lnTo>
                    <a:pt x="50" y="586"/>
                  </a:lnTo>
                  <a:lnTo>
                    <a:pt x="34" y="552"/>
                  </a:lnTo>
                  <a:lnTo>
                    <a:pt x="20" y="516"/>
                  </a:lnTo>
                  <a:lnTo>
                    <a:pt x="10" y="476"/>
                  </a:lnTo>
                  <a:lnTo>
                    <a:pt x="2" y="438"/>
                  </a:lnTo>
                  <a:lnTo>
                    <a:pt x="2" y="438"/>
                  </a:lnTo>
                  <a:lnTo>
                    <a:pt x="0" y="398"/>
                  </a:lnTo>
                  <a:lnTo>
                    <a:pt x="2" y="358"/>
                  </a:lnTo>
                  <a:lnTo>
                    <a:pt x="8" y="320"/>
                  </a:lnTo>
                  <a:lnTo>
                    <a:pt x="18" y="282"/>
                  </a:lnTo>
                  <a:lnTo>
                    <a:pt x="30" y="246"/>
                  </a:lnTo>
                  <a:lnTo>
                    <a:pt x="46" y="212"/>
                  </a:lnTo>
                  <a:lnTo>
                    <a:pt x="66" y="178"/>
                  </a:lnTo>
                  <a:lnTo>
                    <a:pt x="88" y="148"/>
                  </a:lnTo>
                  <a:lnTo>
                    <a:pt x="114" y="120"/>
                  </a:lnTo>
                  <a:lnTo>
                    <a:pt x="142" y="94"/>
                  </a:lnTo>
                  <a:lnTo>
                    <a:pt x="172" y="70"/>
                  </a:lnTo>
                  <a:lnTo>
                    <a:pt x="206" y="50"/>
                  </a:lnTo>
                  <a:lnTo>
                    <a:pt x="240" y="34"/>
                  </a:lnTo>
                  <a:lnTo>
                    <a:pt x="278" y="20"/>
                  </a:lnTo>
                  <a:lnTo>
                    <a:pt x="316" y="8"/>
                  </a:lnTo>
                  <a:lnTo>
                    <a:pt x="356" y="2"/>
                  </a:lnTo>
                  <a:lnTo>
                    <a:pt x="356" y="2"/>
                  </a:lnTo>
                  <a:close/>
                </a:path>
              </a:pathLst>
            </a:custGeom>
            <a:solidFill>
              <a:srgbClr val="FFD8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21" name="Freeform 149"/>
            <p:cNvSpPr>
              <a:spLocks/>
            </p:cNvSpPr>
            <p:nvPr/>
          </p:nvSpPr>
          <p:spPr bwMode="auto">
            <a:xfrm>
              <a:off x="4770438" y="4216400"/>
              <a:ext cx="1273175" cy="1254125"/>
            </a:xfrm>
            <a:custGeom>
              <a:avLst/>
              <a:gdLst/>
              <a:ahLst/>
              <a:cxnLst>
                <a:cxn ang="0">
                  <a:pos x="356" y="2"/>
                </a:cxn>
                <a:cxn ang="0">
                  <a:pos x="438" y="0"/>
                </a:cxn>
                <a:cxn ang="0">
                  <a:pos x="516" y="16"/>
                </a:cxn>
                <a:cxn ang="0">
                  <a:pos x="588" y="44"/>
                </a:cxn>
                <a:cxn ang="0">
                  <a:pos x="652" y="86"/>
                </a:cxn>
                <a:cxn ang="0">
                  <a:pos x="706" y="138"/>
                </a:cxn>
                <a:cxn ang="0">
                  <a:pos x="750" y="202"/>
                </a:cxn>
                <a:cxn ang="0">
                  <a:pos x="782" y="272"/>
                </a:cxn>
                <a:cxn ang="0">
                  <a:pos x="800" y="350"/>
                </a:cxn>
                <a:cxn ang="0">
                  <a:pos x="802" y="390"/>
                </a:cxn>
                <a:cxn ang="0">
                  <a:pos x="794" y="470"/>
                </a:cxn>
                <a:cxn ang="0">
                  <a:pos x="772" y="542"/>
                </a:cxn>
                <a:cxn ang="0">
                  <a:pos x="736" y="610"/>
                </a:cxn>
                <a:cxn ang="0">
                  <a:pos x="688" y="670"/>
                </a:cxn>
                <a:cxn ang="0">
                  <a:pos x="628" y="720"/>
                </a:cxn>
                <a:cxn ang="0">
                  <a:pos x="560" y="756"/>
                </a:cxn>
                <a:cxn ang="0">
                  <a:pos x="484" y="782"/>
                </a:cxn>
                <a:cxn ang="0">
                  <a:pos x="444" y="788"/>
                </a:cxn>
                <a:cxn ang="0">
                  <a:pos x="362" y="788"/>
                </a:cxn>
                <a:cxn ang="0">
                  <a:pos x="286" y="774"/>
                </a:cxn>
                <a:cxn ang="0">
                  <a:pos x="214" y="744"/>
                </a:cxn>
                <a:cxn ang="0">
                  <a:pos x="150" y="704"/>
                </a:cxn>
                <a:cxn ang="0">
                  <a:pos x="94" y="650"/>
                </a:cxn>
                <a:cxn ang="0">
                  <a:pos x="50" y="588"/>
                </a:cxn>
                <a:cxn ang="0">
                  <a:pos x="18" y="516"/>
                </a:cxn>
                <a:cxn ang="0">
                  <a:pos x="2" y="438"/>
                </a:cxn>
                <a:cxn ang="0">
                  <a:pos x="0" y="398"/>
                </a:cxn>
                <a:cxn ang="0">
                  <a:pos x="6" y="320"/>
                </a:cxn>
                <a:cxn ang="0">
                  <a:pos x="30" y="246"/>
                </a:cxn>
                <a:cxn ang="0">
                  <a:pos x="66" y="178"/>
                </a:cxn>
                <a:cxn ang="0">
                  <a:pos x="114" y="120"/>
                </a:cxn>
                <a:cxn ang="0">
                  <a:pos x="172" y="70"/>
                </a:cxn>
                <a:cxn ang="0">
                  <a:pos x="240" y="32"/>
                </a:cxn>
                <a:cxn ang="0">
                  <a:pos x="316" y="8"/>
                </a:cxn>
                <a:cxn ang="0">
                  <a:pos x="356" y="2"/>
                </a:cxn>
              </a:cxnLst>
              <a:rect l="0" t="0" r="r" b="b"/>
              <a:pathLst>
                <a:path w="802" h="790">
                  <a:moveTo>
                    <a:pt x="356" y="2"/>
                  </a:moveTo>
                  <a:lnTo>
                    <a:pt x="356" y="2"/>
                  </a:lnTo>
                  <a:lnTo>
                    <a:pt x="398" y="0"/>
                  </a:lnTo>
                  <a:lnTo>
                    <a:pt x="438" y="0"/>
                  </a:lnTo>
                  <a:lnTo>
                    <a:pt x="478" y="6"/>
                  </a:lnTo>
                  <a:lnTo>
                    <a:pt x="516" y="16"/>
                  </a:lnTo>
                  <a:lnTo>
                    <a:pt x="552" y="28"/>
                  </a:lnTo>
                  <a:lnTo>
                    <a:pt x="588" y="44"/>
                  </a:lnTo>
                  <a:lnTo>
                    <a:pt x="620" y="64"/>
                  </a:lnTo>
                  <a:lnTo>
                    <a:pt x="652" y="86"/>
                  </a:lnTo>
                  <a:lnTo>
                    <a:pt x="680" y="112"/>
                  </a:lnTo>
                  <a:lnTo>
                    <a:pt x="706" y="138"/>
                  </a:lnTo>
                  <a:lnTo>
                    <a:pt x="730" y="168"/>
                  </a:lnTo>
                  <a:lnTo>
                    <a:pt x="750" y="202"/>
                  </a:lnTo>
                  <a:lnTo>
                    <a:pt x="768" y="236"/>
                  </a:lnTo>
                  <a:lnTo>
                    <a:pt x="782" y="272"/>
                  </a:lnTo>
                  <a:lnTo>
                    <a:pt x="792" y="310"/>
                  </a:lnTo>
                  <a:lnTo>
                    <a:pt x="800" y="350"/>
                  </a:lnTo>
                  <a:lnTo>
                    <a:pt x="800" y="350"/>
                  </a:lnTo>
                  <a:lnTo>
                    <a:pt x="802" y="390"/>
                  </a:lnTo>
                  <a:lnTo>
                    <a:pt x="800" y="430"/>
                  </a:lnTo>
                  <a:lnTo>
                    <a:pt x="794" y="470"/>
                  </a:lnTo>
                  <a:lnTo>
                    <a:pt x="784" y="506"/>
                  </a:lnTo>
                  <a:lnTo>
                    <a:pt x="772" y="542"/>
                  </a:lnTo>
                  <a:lnTo>
                    <a:pt x="756" y="578"/>
                  </a:lnTo>
                  <a:lnTo>
                    <a:pt x="736" y="610"/>
                  </a:lnTo>
                  <a:lnTo>
                    <a:pt x="712" y="642"/>
                  </a:lnTo>
                  <a:lnTo>
                    <a:pt x="688" y="670"/>
                  </a:lnTo>
                  <a:lnTo>
                    <a:pt x="658" y="696"/>
                  </a:lnTo>
                  <a:lnTo>
                    <a:pt x="628" y="720"/>
                  </a:lnTo>
                  <a:lnTo>
                    <a:pt x="596" y="740"/>
                  </a:lnTo>
                  <a:lnTo>
                    <a:pt x="560" y="756"/>
                  </a:lnTo>
                  <a:lnTo>
                    <a:pt x="522" y="770"/>
                  </a:lnTo>
                  <a:lnTo>
                    <a:pt x="484" y="782"/>
                  </a:lnTo>
                  <a:lnTo>
                    <a:pt x="444" y="788"/>
                  </a:lnTo>
                  <a:lnTo>
                    <a:pt x="444" y="788"/>
                  </a:lnTo>
                  <a:lnTo>
                    <a:pt x="402" y="790"/>
                  </a:lnTo>
                  <a:lnTo>
                    <a:pt x="362" y="788"/>
                  </a:lnTo>
                  <a:lnTo>
                    <a:pt x="324" y="782"/>
                  </a:lnTo>
                  <a:lnTo>
                    <a:pt x="286" y="774"/>
                  </a:lnTo>
                  <a:lnTo>
                    <a:pt x="248" y="760"/>
                  </a:lnTo>
                  <a:lnTo>
                    <a:pt x="214" y="744"/>
                  </a:lnTo>
                  <a:lnTo>
                    <a:pt x="180" y="726"/>
                  </a:lnTo>
                  <a:lnTo>
                    <a:pt x="150" y="704"/>
                  </a:lnTo>
                  <a:lnTo>
                    <a:pt x="120" y="678"/>
                  </a:lnTo>
                  <a:lnTo>
                    <a:pt x="94" y="650"/>
                  </a:lnTo>
                  <a:lnTo>
                    <a:pt x="70" y="620"/>
                  </a:lnTo>
                  <a:lnTo>
                    <a:pt x="50" y="588"/>
                  </a:lnTo>
                  <a:lnTo>
                    <a:pt x="32" y="554"/>
                  </a:lnTo>
                  <a:lnTo>
                    <a:pt x="18" y="516"/>
                  </a:lnTo>
                  <a:lnTo>
                    <a:pt x="8" y="478"/>
                  </a:lnTo>
                  <a:lnTo>
                    <a:pt x="2" y="438"/>
                  </a:lnTo>
                  <a:lnTo>
                    <a:pt x="2" y="438"/>
                  </a:lnTo>
                  <a:lnTo>
                    <a:pt x="0" y="398"/>
                  </a:lnTo>
                  <a:lnTo>
                    <a:pt x="0" y="358"/>
                  </a:lnTo>
                  <a:lnTo>
                    <a:pt x="6" y="320"/>
                  </a:lnTo>
                  <a:lnTo>
                    <a:pt x="16" y="282"/>
                  </a:lnTo>
                  <a:lnTo>
                    <a:pt x="30" y="246"/>
                  </a:lnTo>
                  <a:lnTo>
                    <a:pt x="46" y="212"/>
                  </a:lnTo>
                  <a:lnTo>
                    <a:pt x="66" y="178"/>
                  </a:lnTo>
                  <a:lnTo>
                    <a:pt x="88" y="148"/>
                  </a:lnTo>
                  <a:lnTo>
                    <a:pt x="114" y="120"/>
                  </a:lnTo>
                  <a:lnTo>
                    <a:pt x="142" y="94"/>
                  </a:lnTo>
                  <a:lnTo>
                    <a:pt x="172" y="70"/>
                  </a:lnTo>
                  <a:lnTo>
                    <a:pt x="206" y="50"/>
                  </a:lnTo>
                  <a:lnTo>
                    <a:pt x="240" y="32"/>
                  </a:lnTo>
                  <a:lnTo>
                    <a:pt x="278" y="18"/>
                  </a:lnTo>
                  <a:lnTo>
                    <a:pt x="316" y="8"/>
                  </a:lnTo>
                  <a:lnTo>
                    <a:pt x="356" y="2"/>
                  </a:lnTo>
                  <a:lnTo>
                    <a:pt x="356" y="2"/>
                  </a:lnTo>
                  <a:close/>
                </a:path>
              </a:pathLst>
            </a:custGeom>
            <a:solidFill>
              <a:srgbClr val="FFD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22" name="Freeform 150"/>
            <p:cNvSpPr>
              <a:spLocks/>
            </p:cNvSpPr>
            <p:nvPr/>
          </p:nvSpPr>
          <p:spPr bwMode="auto">
            <a:xfrm>
              <a:off x="4764088" y="4210050"/>
              <a:ext cx="1279525" cy="1260475"/>
            </a:xfrm>
            <a:custGeom>
              <a:avLst/>
              <a:gdLst/>
              <a:ahLst/>
              <a:cxnLst>
                <a:cxn ang="0">
                  <a:pos x="360" y="2"/>
                </a:cxn>
                <a:cxn ang="0">
                  <a:pos x="440" y="2"/>
                </a:cxn>
                <a:cxn ang="0">
                  <a:pos x="518" y="16"/>
                </a:cxn>
                <a:cxn ang="0">
                  <a:pos x="590" y="46"/>
                </a:cxn>
                <a:cxn ang="0">
                  <a:pos x="656" y="88"/>
                </a:cxn>
                <a:cxn ang="0">
                  <a:pos x="710" y="140"/>
                </a:cxn>
                <a:cxn ang="0">
                  <a:pos x="756" y="204"/>
                </a:cxn>
                <a:cxn ang="0">
                  <a:pos x="786" y="276"/>
                </a:cxn>
                <a:cxn ang="0">
                  <a:pos x="804" y="354"/>
                </a:cxn>
                <a:cxn ang="0">
                  <a:pos x="806" y="394"/>
                </a:cxn>
                <a:cxn ang="0">
                  <a:pos x="798" y="472"/>
                </a:cxn>
                <a:cxn ang="0">
                  <a:pos x="776" y="546"/>
                </a:cxn>
                <a:cxn ang="0">
                  <a:pos x="740" y="614"/>
                </a:cxn>
                <a:cxn ang="0">
                  <a:pos x="692" y="674"/>
                </a:cxn>
                <a:cxn ang="0">
                  <a:pos x="632" y="724"/>
                </a:cxn>
                <a:cxn ang="0">
                  <a:pos x="564" y="762"/>
                </a:cxn>
                <a:cxn ang="0">
                  <a:pos x="486" y="786"/>
                </a:cxn>
                <a:cxn ang="0">
                  <a:pos x="446" y="792"/>
                </a:cxn>
                <a:cxn ang="0">
                  <a:pos x="364" y="794"/>
                </a:cxn>
                <a:cxn ang="0">
                  <a:pos x="288" y="778"/>
                </a:cxn>
                <a:cxn ang="0">
                  <a:pos x="216" y="750"/>
                </a:cxn>
                <a:cxn ang="0">
                  <a:pos x="150" y="708"/>
                </a:cxn>
                <a:cxn ang="0">
                  <a:pos x="94" y="654"/>
                </a:cxn>
                <a:cxn ang="0">
                  <a:pos x="50" y="592"/>
                </a:cxn>
                <a:cxn ang="0">
                  <a:pos x="18" y="520"/>
                </a:cxn>
                <a:cxn ang="0">
                  <a:pos x="2" y="442"/>
                </a:cxn>
                <a:cxn ang="0">
                  <a:pos x="0" y="402"/>
                </a:cxn>
                <a:cxn ang="0">
                  <a:pos x="8" y="322"/>
                </a:cxn>
                <a:cxn ang="0">
                  <a:pos x="30" y="248"/>
                </a:cxn>
                <a:cxn ang="0">
                  <a:pos x="66" y="180"/>
                </a:cxn>
                <a:cxn ang="0">
                  <a:pos x="114" y="122"/>
                </a:cxn>
                <a:cxn ang="0">
                  <a:pos x="174" y="72"/>
                </a:cxn>
                <a:cxn ang="0">
                  <a:pos x="242" y="34"/>
                </a:cxn>
                <a:cxn ang="0">
                  <a:pos x="318" y="10"/>
                </a:cxn>
                <a:cxn ang="0">
                  <a:pos x="360" y="2"/>
                </a:cxn>
              </a:cxnLst>
              <a:rect l="0" t="0" r="r" b="b"/>
              <a:pathLst>
                <a:path w="806" h="794">
                  <a:moveTo>
                    <a:pt x="360" y="2"/>
                  </a:moveTo>
                  <a:lnTo>
                    <a:pt x="360" y="2"/>
                  </a:lnTo>
                  <a:lnTo>
                    <a:pt x="400" y="0"/>
                  </a:lnTo>
                  <a:lnTo>
                    <a:pt x="440" y="2"/>
                  </a:lnTo>
                  <a:lnTo>
                    <a:pt x="480" y="8"/>
                  </a:lnTo>
                  <a:lnTo>
                    <a:pt x="518" y="16"/>
                  </a:lnTo>
                  <a:lnTo>
                    <a:pt x="556" y="30"/>
                  </a:lnTo>
                  <a:lnTo>
                    <a:pt x="590" y="46"/>
                  </a:lnTo>
                  <a:lnTo>
                    <a:pt x="624" y="66"/>
                  </a:lnTo>
                  <a:lnTo>
                    <a:pt x="656" y="88"/>
                  </a:lnTo>
                  <a:lnTo>
                    <a:pt x="684" y="112"/>
                  </a:lnTo>
                  <a:lnTo>
                    <a:pt x="710" y="140"/>
                  </a:lnTo>
                  <a:lnTo>
                    <a:pt x="734" y="170"/>
                  </a:lnTo>
                  <a:lnTo>
                    <a:pt x="756" y="204"/>
                  </a:lnTo>
                  <a:lnTo>
                    <a:pt x="772" y="238"/>
                  </a:lnTo>
                  <a:lnTo>
                    <a:pt x="786" y="276"/>
                  </a:lnTo>
                  <a:lnTo>
                    <a:pt x="798" y="314"/>
                  </a:lnTo>
                  <a:lnTo>
                    <a:pt x="804" y="354"/>
                  </a:lnTo>
                  <a:lnTo>
                    <a:pt x="804" y="354"/>
                  </a:lnTo>
                  <a:lnTo>
                    <a:pt x="806" y="394"/>
                  </a:lnTo>
                  <a:lnTo>
                    <a:pt x="804" y="434"/>
                  </a:lnTo>
                  <a:lnTo>
                    <a:pt x="798" y="472"/>
                  </a:lnTo>
                  <a:lnTo>
                    <a:pt x="788" y="510"/>
                  </a:lnTo>
                  <a:lnTo>
                    <a:pt x="776" y="546"/>
                  </a:lnTo>
                  <a:lnTo>
                    <a:pt x="760" y="582"/>
                  </a:lnTo>
                  <a:lnTo>
                    <a:pt x="740" y="614"/>
                  </a:lnTo>
                  <a:lnTo>
                    <a:pt x="716" y="646"/>
                  </a:lnTo>
                  <a:lnTo>
                    <a:pt x="692" y="674"/>
                  </a:lnTo>
                  <a:lnTo>
                    <a:pt x="662" y="700"/>
                  </a:lnTo>
                  <a:lnTo>
                    <a:pt x="632" y="724"/>
                  </a:lnTo>
                  <a:lnTo>
                    <a:pt x="598" y="744"/>
                  </a:lnTo>
                  <a:lnTo>
                    <a:pt x="564" y="762"/>
                  </a:lnTo>
                  <a:lnTo>
                    <a:pt x="526" y="776"/>
                  </a:lnTo>
                  <a:lnTo>
                    <a:pt x="486" y="786"/>
                  </a:lnTo>
                  <a:lnTo>
                    <a:pt x="446" y="792"/>
                  </a:lnTo>
                  <a:lnTo>
                    <a:pt x="446" y="792"/>
                  </a:lnTo>
                  <a:lnTo>
                    <a:pt x="406" y="794"/>
                  </a:lnTo>
                  <a:lnTo>
                    <a:pt x="364" y="794"/>
                  </a:lnTo>
                  <a:lnTo>
                    <a:pt x="326" y="788"/>
                  </a:lnTo>
                  <a:lnTo>
                    <a:pt x="288" y="778"/>
                  </a:lnTo>
                  <a:lnTo>
                    <a:pt x="250" y="766"/>
                  </a:lnTo>
                  <a:lnTo>
                    <a:pt x="216" y="750"/>
                  </a:lnTo>
                  <a:lnTo>
                    <a:pt x="182" y="730"/>
                  </a:lnTo>
                  <a:lnTo>
                    <a:pt x="150" y="708"/>
                  </a:lnTo>
                  <a:lnTo>
                    <a:pt x="122" y="682"/>
                  </a:lnTo>
                  <a:lnTo>
                    <a:pt x="94" y="654"/>
                  </a:lnTo>
                  <a:lnTo>
                    <a:pt x="72" y="624"/>
                  </a:lnTo>
                  <a:lnTo>
                    <a:pt x="50" y="592"/>
                  </a:lnTo>
                  <a:lnTo>
                    <a:pt x="34" y="558"/>
                  </a:lnTo>
                  <a:lnTo>
                    <a:pt x="18" y="520"/>
                  </a:lnTo>
                  <a:lnTo>
                    <a:pt x="8" y="482"/>
                  </a:lnTo>
                  <a:lnTo>
                    <a:pt x="2" y="442"/>
                  </a:lnTo>
                  <a:lnTo>
                    <a:pt x="2" y="442"/>
                  </a:lnTo>
                  <a:lnTo>
                    <a:pt x="0" y="402"/>
                  </a:lnTo>
                  <a:lnTo>
                    <a:pt x="2" y="362"/>
                  </a:lnTo>
                  <a:lnTo>
                    <a:pt x="8" y="322"/>
                  </a:lnTo>
                  <a:lnTo>
                    <a:pt x="16" y="286"/>
                  </a:lnTo>
                  <a:lnTo>
                    <a:pt x="30" y="248"/>
                  </a:lnTo>
                  <a:lnTo>
                    <a:pt x="46" y="214"/>
                  </a:lnTo>
                  <a:lnTo>
                    <a:pt x="66" y="180"/>
                  </a:lnTo>
                  <a:lnTo>
                    <a:pt x="88" y="150"/>
                  </a:lnTo>
                  <a:lnTo>
                    <a:pt x="114" y="122"/>
                  </a:lnTo>
                  <a:lnTo>
                    <a:pt x="142" y="96"/>
                  </a:lnTo>
                  <a:lnTo>
                    <a:pt x="174" y="72"/>
                  </a:lnTo>
                  <a:lnTo>
                    <a:pt x="206" y="52"/>
                  </a:lnTo>
                  <a:lnTo>
                    <a:pt x="242" y="34"/>
                  </a:lnTo>
                  <a:lnTo>
                    <a:pt x="280" y="20"/>
                  </a:lnTo>
                  <a:lnTo>
                    <a:pt x="318" y="10"/>
                  </a:lnTo>
                  <a:lnTo>
                    <a:pt x="360" y="2"/>
                  </a:lnTo>
                  <a:lnTo>
                    <a:pt x="360" y="2"/>
                  </a:lnTo>
                  <a:close/>
                </a:path>
              </a:pathLst>
            </a:custGeom>
            <a:solidFill>
              <a:srgbClr val="FFCD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23" name="Freeform 151"/>
            <p:cNvSpPr>
              <a:spLocks/>
            </p:cNvSpPr>
            <p:nvPr/>
          </p:nvSpPr>
          <p:spPr bwMode="auto">
            <a:xfrm>
              <a:off x="4757738" y="4206875"/>
              <a:ext cx="1285875" cy="1266825"/>
            </a:xfrm>
            <a:custGeom>
              <a:avLst/>
              <a:gdLst/>
              <a:ahLst/>
              <a:cxnLst>
                <a:cxn ang="0">
                  <a:pos x="362" y="2"/>
                </a:cxn>
                <a:cxn ang="0">
                  <a:pos x="444" y="2"/>
                </a:cxn>
                <a:cxn ang="0">
                  <a:pos x="522" y="16"/>
                </a:cxn>
                <a:cxn ang="0">
                  <a:pos x="594" y="46"/>
                </a:cxn>
                <a:cxn ang="0">
                  <a:pos x="658" y="88"/>
                </a:cxn>
                <a:cxn ang="0">
                  <a:pos x="714" y="140"/>
                </a:cxn>
                <a:cxn ang="0">
                  <a:pos x="760" y="204"/>
                </a:cxn>
                <a:cxn ang="0">
                  <a:pos x="790" y="276"/>
                </a:cxn>
                <a:cxn ang="0">
                  <a:pos x="808" y="354"/>
                </a:cxn>
                <a:cxn ang="0">
                  <a:pos x="810" y="396"/>
                </a:cxn>
                <a:cxn ang="0">
                  <a:pos x="802" y="474"/>
                </a:cxn>
                <a:cxn ang="0">
                  <a:pos x="780" y="548"/>
                </a:cxn>
                <a:cxn ang="0">
                  <a:pos x="744" y="616"/>
                </a:cxn>
                <a:cxn ang="0">
                  <a:pos x="694" y="676"/>
                </a:cxn>
                <a:cxn ang="0">
                  <a:pos x="636" y="726"/>
                </a:cxn>
                <a:cxn ang="0">
                  <a:pos x="566" y="764"/>
                </a:cxn>
                <a:cxn ang="0">
                  <a:pos x="490" y="788"/>
                </a:cxn>
                <a:cxn ang="0">
                  <a:pos x="450" y="796"/>
                </a:cxn>
                <a:cxn ang="0">
                  <a:pos x="368" y="796"/>
                </a:cxn>
                <a:cxn ang="0">
                  <a:pos x="290" y="782"/>
                </a:cxn>
                <a:cxn ang="0">
                  <a:pos x="216" y="752"/>
                </a:cxn>
                <a:cxn ang="0">
                  <a:pos x="152" y="710"/>
                </a:cxn>
                <a:cxn ang="0">
                  <a:pos x="96" y="658"/>
                </a:cxn>
                <a:cxn ang="0">
                  <a:pos x="52" y="594"/>
                </a:cxn>
                <a:cxn ang="0">
                  <a:pos x="20" y="522"/>
                </a:cxn>
                <a:cxn ang="0">
                  <a:pos x="2" y="444"/>
                </a:cxn>
                <a:cxn ang="0">
                  <a:pos x="0" y="402"/>
                </a:cxn>
                <a:cxn ang="0">
                  <a:pos x="8" y="324"/>
                </a:cxn>
                <a:cxn ang="0">
                  <a:pos x="30" y="250"/>
                </a:cxn>
                <a:cxn ang="0">
                  <a:pos x="68" y="182"/>
                </a:cxn>
                <a:cxn ang="0">
                  <a:pos x="116" y="122"/>
                </a:cxn>
                <a:cxn ang="0">
                  <a:pos x="176" y="72"/>
                </a:cxn>
                <a:cxn ang="0">
                  <a:pos x="244" y="34"/>
                </a:cxn>
                <a:cxn ang="0">
                  <a:pos x="320" y="8"/>
                </a:cxn>
                <a:cxn ang="0">
                  <a:pos x="362" y="2"/>
                </a:cxn>
              </a:cxnLst>
              <a:rect l="0" t="0" r="r" b="b"/>
              <a:pathLst>
                <a:path w="810" h="798">
                  <a:moveTo>
                    <a:pt x="362" y="2"/>
                  </a:moveTo>
                  <a:lnTo>
                    <a:pt x="362" y="2"/>
                  </a:lnTo>
                  <a:lnTo>
                    <a:pt x="402" y="0"/>
                  </a:lnTo>
                  <a:lnTo>
                    <a:pt x="444" y="2"/>
                  </a:lnTo>
                  <a:lnTo>
                    <a:pt x="484" y="6"/>
                  </a:lnTo>
                  <a:lnTo>
                    <a:pt x="522" y="16"/>
                  </a:lnTo>
                  <a:lnTo>
                    <a:pt x="558" y="30"/>
                  </a:lnTo>
                  <a:lnTo>
                    <a:pt x="594" y="46"/>
                  </a:lnTo>
                  <a:lnTo>
                    <a:pt x="628" y="64"/>
                  </a:lnTo>
                  <a:lnTo>
                    <a:pt x="658" y="88"/>
                  </a:lnTo>
                  <a:lnTo>
                    <a:pt x="688" y="112"/>
                  </a:lnTo>
                  <a:lnTo>
                    <a:pt x="714" y="140"/>
                  </a:lnTo>
                  <a:lnTo>
                    <a:pt x="738" y="170"/>
                  </a:lnTo>
                  <a:lnTo>
                    <a:pt x="760" y="204"/>
                  </a:lnTo>
                  <a:lnTo>
                    <a:pt x="776" y="238"/>
                  </a:lnTo>
                  <a:lnTo>
                    <a:pt x="790" y="276"/>
                  </a:lnTo>
                  <a:lnTo>
                    <a:pt x="802" y="314"/>
                  </a:lnTo>
                  <a:lnTo>
                    <a:pt x="808" y="354"/>
                  </a:lnTo>
                  <a:lnTo>
                    <a:pt x="808" y="354"/>
                  </a:lnTo>
                  <a:lnTo>
                    <a:pt x="810" y="396"/>
                  </a:lnTo>
                  <a:lnTo>
                    <a:pt x="808" y="436"/>
                  </a:lnTo>
                  <a:lnTo>
                    <a:pt x="802" y="474"/>
                  </a:lnTo>
                  <a:lnTo>
                    <a:pt x="794" y="512"/>
                  </a:lnTo>
                  <a:lnTo>
                    <a:pt x="780" y="548"/>
                  </a:lnTo>
                  <a:lnTo>
                    <a:pt x="764" y="584"/>
                  </a:lnTo>
                  <a:lnTo>
                    <a:pt x="744" y="616"/>
                  </a:lnTo>
                  <a:lnTo>
                    <a:pt x="720" y="648"/>
                  </a:lnTo>
                  <a:lnTo>
                    <a:pt x="694" y="676"/>
                  </a:lnTo>
                  <a:lnTo>
                    <a:pt x="666" y="702"/>
                  </a:lnTo>
                  <a:lnTo>
                    <a:pt x="636" y="726"/>
                  </a:lnTo>
                  <a:lnTo>
                    <a:pt x="602" y="746"/>
                  </a:lnTo>
                  <a:lnTo>
                    <a:pt x="566" y="764"/>
                  </a:lnTo>
                  <a:lnTo>
                    <a:pt x="530" y="778"/>
                  </a:lnTo>
                  <a:lnTo>
                    <a:pt x="490" y="788"/>
                  </a:lnTo>
                  <a:lnTo>
                    <a:pt x="450" y="796"/>
                  </a:lnTo>
                  <a:lnTo>
                    <a:pt x="450" y="796"/>
                  </a:lnTo>
                  <a:lnTo>
                    <a:pt x="408" y="798"/>
                  </a:lnTo>
                  <a:lnTo>
                    <a:pt x="368" y="796"/>
                  </a:lnTo>
                  <a:lnTo>
                    <a:pt x="328" y="790"/>
                  </a:lnTo>
                  <a:lnTo>
                    <a:pt x="290" y="782"/>
                  </a:lnTo>
                  <a:lnTo>
                    <a:pt x="252" y="768"/>
                  </a:lnTo>
                  <a:lnTo>
                    <a:pt x="216" y="752"/>
                  </a:lnTo>
                  <a:lnTo>
                    <a:pt x="184" y="732"/>
                  </a:lnTo>
                  <a:lnTo>
                    <a:pt x="152" y="710"/>
                  </a:lnTo>
                  <a:lnTo>
                    <a:pt x="122" y="686"/>
                  </a:lnTo>
                  <a:lnTo>
                    <a:pt x="96" y="658"/>
                  </a:lnTo>
                  <a:lnTo>
                    <a:pt x="72" y="626"/>
                  </a:lnTo>
                  <a:lnTo>
                    <a:pt x="52" y="594"/>
                  </a:lnTo>
                  <a:lnTo>
                    <a:pt x="34" y="558"/>
                  </a:lnTo>
                  <a:lnTo>
                    <a:pt x="20" y="522"/>
                  </a:lnTo>
                  <a:lnTo>
                    <a:pt x="10" y="484"/>
                  </a:lnTo>
                  <a:lnTo>
                    <a:pt x="2" y="444"/>
                  </a:lnTo>
                  <a:lnTo>
                    <a:pt x="2" y="444"/>
                  </a:lnTo>
                  <a:lnTo>
                    <a:pt x="0" y="402"/>
                  </a:lnTo>
                  <a:lnTo>
                    <a:pt x="2" y="362"/>
                  </a:lnTo>
                  <a:lnTo>
                    <a:pt x="8" y="324"/>
                  </a:lnTo>
                  <a:lnTo>
                    <a:pt x="18" y="286"/>
                  </a:lnTo>
                  <a:lnTo>
                    <a:pt x="30" y="250"/>
                  </a:lnTo>
                  <a:lnTo>
                    <a:pt x="48" y="214"/>
                  </a:lnTo>
                  <a:lnTo>
                    <a:pt x="68" y="182"/>
                  </a:lnTo>
                  <a:lnTo>
                    <a:pt x="90" y="150"/>
                  </a:lnTo>
                  <a:lnTo>
                    <a:pt x="116" y="122"/>
                  </a:lnTo>
                  <a:lnTo>
                    <a:pt x="144" y="94"/>
                  </a:lnTo>
                  <a:lnTo>
                    <a:pt x="176" y="72"/>
                  </a:lnTo>
                  <a:lnTo>
                    <a:pt x="208" y="50"/>
                  </a:lnTo>
                  <a:lnTo>
                    <a:pt x="244" y="34"/>
                  </a:lnTo>
                  <a:lnTo>
                    <a:pt x="282" y="20"/>
                  </a:lnTo>
                  <a:lnTo>
                    <a:pt x="320" y="8"/>
                  </a:lnTo>
                  <a:lnTo>
                    <a:pt x="362" y="2"/>
                  </a:lnTo>
                  <a:lnTo>
                    <a:pt x="362" y="2"/>
                  </a:lnTo>
                  <a:close/>
                </a:path>
              </a:pathLst>
            </a:custGeom>
            <a:solidFill>
              <a:srgbClr val="FFC9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24" name="Freeform 152"/>
            <p:cNvSpPr>
              <a:spLocks/>
            </p:cNvSpPr>
            <p:nvPr/>
          </p:nvSpPr>
          <p:spPr bwMode="auto">
            <a:xfrm>
              <a:off x="4751388" y="4200525"/>
              <a:ext cx="1292225" cy="1273175"/>
            </a:xfrm>
            <a:custGeom>
              <a:avLst/>
              <a:gdLst/>
              <a:ahLst/>
              <a:cxnLst>
                <a:cxn ang="0">
                  <a:pos x="364" y="4"/>
                </a:cxn>
                <a:cxn ang="0">
                  <a:pos x="446" y="2"/>
                </a:cxn>
                <a:cxn ang="0">
                  <a:pos x="524" y="18"/>
                </a:cxn>
                <a:cxn ang="0">
                  <a:pos x="598" y="46"/>
                </a:cxn>
                <a:cxn ang="0">
                  <a:pos x="662" y="88"/>
                </a:cxn>
                <a:cxn ang="0">
                  <a:pos x="718" y="142"/>
                </a:cxn>
                <a:cxn ang="0">
                  <a:pos x="764" y="206"/>
                </a:cxn>
                <a:cxn ang="0">
                  <a:pos x="796" y="278"/>
                </a:cxn>
                <a:cxn ang="0">
                  <a:pos x="812" y="358"/>
                </a:cxn>
                <a:cxn ang="0">
                  <a:pos x="814" y="398"/>
                </a:cxn>
                <a:cxn ang="0">
                  <a:pos x="808" y="478"/>
                </a:cxn>
                <a:cxn ang="0">
                  <a:pos x="784" y="552"/>
                </a:cxn>
                <a:cxn ang="0">
                  <a:pos x="748" y="620"/>
                </a:cxn>
                <a:cxn ang="0">
                  <a:pos x="698" y="680"/>
                </a:cxn>
                <a:cxn ang="0">
                  <a:pos x="640" y="730"/>
                </a:cxn>
                <a:cxn ang="0">
                  <a:pos x="570" y="770"/>
                </a:cxn>
                <a:cxn ang="0">
                  <a:pos x="492" y="794"/>
                </a:cxn>
                <a:cxn ang="0">
                  <a:pos x="452" y="800"/>
                </a:cxn>
                <a:cxn ang="0">
                  <a:pos x="370" y="802"/>
                </a:cxn>
                <a:cxn ang="0">
                  <a:pos x="292" y="786"/>
                </a:cxn>
                <a:cxn ang="0">
                  <a:pos x="218" y="758"/>
                </a:cxn>
                <a:cxn ang="0">
                  <a:pos x="154" y="714"/>
                </a:cxn>
                <a:cxn ang="0">
                  <a:pos x="98" y="662"/>
                </a:cxn>
                <a:cxn ang="0">
                  <a:pos x="52" y="598"/>
                </a:cxn>
                <a:cxn ang="0">
                  <a:pos x="20" y="526"/>
                </a:cxn>
                <a:cxn ang="0">
                  <a:pos x="4" y="446"/>
                </a:cxn>
                <a:cxn ang="0">
                  <a:pos x="0" y="406"/>
                </a:cxn>
                <a:cxn ang="0">
                  <a:pos x="8" y="326"/>
                </a:cxn>
                <a:cxn ang="0">
                  <a:pos x="32" y="252"/>
                </a:cxn>
                <a:cxn ang="0">
                  <a:pos x="68" y="184"/>
                </a:cxn>
                <a:cxn ang="0">
                  <a:pos x="116" y="122"/>
                </a:cxn>
                <a:cxn ang="0">
                  <a:pos x="176" y="72"/>
                </a:cxn>
                <a:cxn ang="0">
                  <a:pos x="246" y="34"/>
                </a:cxn>
                <a:cxn ang="0">
                  <a:pos x="322" y="10"/>
                </a:cxn>
                <a:cxn ang="0">
                  <a:pos x="364" y="4"/>
                </a:cxn>
              </a:cxnLst>
              <a:rect l="0" t="0" r="r" b="b"/>
              <a:pathLst>
                <a:path w="814" h="802">
                  <a:moveTo>
                    <a:pt x="364" y="4"/>
                  </a:moveTo>
                  <a:lnTo>
                    <a:pt x="364" y="4"/>
                  </a:lnTo>
                  <a:lnTo>
                    <a:pt x="406" y="0"/>
                  </a:lnTo>
                  <a:lnTo>
                    <a:pt x="446" y="2"/>
                  </a:lnTo>
                  <a:lnTo>
                    <a:pt x="486" y="8"/>
                  </a:lnTo>
                  <a:lnTo>
                    <a:pt x="524" y="18"/>
                  </a:lnTo>
                  <a:lnTo>
                    <a:pt x="562" y="30"/>
                  </a:lnTo>
                  <a:lnTo>
                    <a:pt x="598" y="46"/>
                  </a:lnTo>
                  <a:lnTo>
                    <a:pt x="632" y="66"/>
                  </a:lnTo>
                  <a:lnTo>
                    <a:pt x="662" y="88"/>
                  </a:lnTo>
                  <a:lnTo>
                    <a:pt x="692" y="114"/>
                  </a:lnTo>
                  <a:lnTo>
                    <a:pt x="718" y="142"/>
                  </a:lnTo>
                  <a:lnTo>
                    <a:pt x="742" y="174"/>
                  </a:lnTo>
                  <a:lnTo>
                    <a:pt x="764" y="206"/>
                  </a:lnTo>
                  <a:lnTo>
                    <a:pt x="782" y="242"/>
                  </a:lnTo>
                  <a:lnTo>
                    <a:pt x="796" y="278"/>
                  </a:lnTo>
                  <a:lnTo>
                    <a:pt x="806" y="316"/>
                  </a:lnTo>
                  <a:lnTo>
                    <a:pt x="812" y="358"/>
                  </a:lnTo>
                  <a:lnTo>
                    <a:pt x="812" y="358"/>
                  </a:lnTo>
                  <a:lnTo>
                    <a:pt x="814" y="398"/>
                  </a:lnTo>
                  <a:lnTo>
                    <a:pt x="812" y="438"/>
                  </a:lnTo>
                  <a:lnTo>
                    <a:pt x="808" y="478"/>
                  </a:lnTo>
                  <a:lnTo>
                    <a:pt x="798" y="516"/>
                  </a:lnTo>
                  <a:lnTo>
                    <a:pt x="784" y="552"/>
                  </a:lnTo>
                  <a:lnTo>
                    <a:pt x="768" y="588"/>
                  </a:lnTo>
                  <a:lnTo>
                    <a:pt x="748" y="620"/>
                  </a:lnTo>
                  <a:lnTo>
                    <a:pt x="724" y="652"/>
                  </a:lnTo>
                  <a:lnTo>
                    <a:pt x="698" y="680"/>
                  </a:lnTo>
                  <a:lnTo>
                    <a:pt x="670" y="708"/>
                  </a:lnTo>
                  <a:lnTo>
                    <a:pt x="640" y="730"/>
                  </a:lnTo>
                  <a:lnTo>
                    <a:pt x="606" y="752"/>
                  </a:lnTo>
                  <a:lnTo>
                    <a:pt x="570" y="770"/>
                  </a:lnTo>
                  <a:lnTo>
                    <a:pt x="532" y="784"/>
                  </a:lnTo>
                  <a:lnTo>
                    <a:pt x="492" y="794"/>
                  </a:lnTo>
                  <a:lnTo>
                    <a:pt x="452" y="800"/>
                  </a:lnTo>
                  <a:lnTo>
                    <a:pt x="452" y="800"/>
                  </a:lnTo>
                  <a:lnTo>
                    <a:pt x="410" y="802"/>
                  </a:lnTo>
                  <a:lnTo>
                    <a:pt x="370" y="802"/>
                  </a:lnTo>
                  <a:lnTo>
                    <a:pt x="330" y="796"/>
                  </a:lnTo>
                  <a:lnTo>
                    <a:pt x="292" y="786"/>
                  </a:lnTo>
                  <a:lnTo>
                    <a:pt x="254" y="774"/>
                  </a:lnTo>
                  <a:lnTo>
                    <a:pt x="218" y="758"/>
                  </a:lnTo>
                  <a:lnTo>
                    <a:pt x="184" y="738"/>
                  </a:lnTo>
                  <a:lnTo>
                    <a:pt x="154" y="714"/>
                  </a:lnTo>
                  <a:lnTo>
                    <a:pt x="124" y="690"/>
                  </a:lnTo>
                  <a:lnTo>
                    <a:pt x="98" y="662"/>
                  </a:lnTo>
                  <a:lnTo>
                    <a:pt x="74" y="630"/>
                  </a:lnTo>
                  <a:lnTo>
                    <a:pt x="52" y="598"/>
                  </a:lnTo>
                  <a:lnTo>
                    <a:pt x="34" y="562"/>
                  </a:lnTo>
                  <a:lnTo>
                    <a:pt x="20" y="526"/>
                  </a:lnTo>
                  <a:lnTo>
                    <a:pt x="10" y="486"/>
                  </a:lnTo>
                  <a:lnTo>
                    <a:pt x="4" y="446"/>
                  </a:lnTo>
                  <a:lnTo>
                    <a:pt x="4" y="446"/>
                  </a:lnTo>
                  <a:lnTo>
                    <a:pt x="0" y="406"/>
                  </a:lnTo>
                  <a:lnTo>
                    <a:pt x="2" y="366"/>
                  </a:lnTo>
                  <a:lnTo>
                    <a:pt x="8" y="326"/>
                  </a:lnTo>
                  <a:lnTo>
                    <a:pt x="18" y="288"/>
                  </a:lnTo>
                  <a:lnTo>
                    <a:pt x="32" y="252"/>
                  </a:lnTo>
                  <a:lnTo>
                    <a:pt x="48" y="216"/>
                  </a:lnTo>
                  <a:lnTo>
                    <a:pt x="68" y="184"/>
                  </a:lnTo>
                  <a:lnTo>
                    <a:pt x="90" y="152"/>
                  </a:lnTo>
                  <a:lnTo>
                    <a:pt x="116" y="122"/>
                  </a:lnTo>
                  <a:lnTo>
                    <a:pt x="146" y="96"/>
                  </a:lnTo>
                  <a:lnTo>
                    <a:pt x="176" y="72"/>
                  </a:lnTo>
                  <a:lnTo>
                    <a:pt x="210" y="52"/>
                  </a:lnTo>
                  <a:lnTo>
                    <a:pt x="246" y="34"/>
                  </a:lnTo>
                  <a:lnTo>
                    <a:pt x="284" y="20"/>
                  </a:lnTo>
                  <a:lnTo>
                    <a:pt x="322" y="10"/>
                  </a:lnTo>
                  <a:lnTo>
                    <a:pt x="364" y="4"/>
                  </a:lnTo>
                  <a:lnTo>
                    <a:pt x="364" y="4"/>
                  </a:lnTo>
                  <a:close/>
                </a:path>
              </a:pathLst>
            </a:custGeom>
            <a:solidFill>
              <a:srgbClr val="FFC4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25" name="Freeform 153"/>
            <p:cNvSpPr>
              <a:spLocks/>
            </p:cNvSpPr>
            <p:nvPr/>
          </p:nvSpPr>
          <p:spPr bwMode="auto">
            <a:xfrm>
              <a:off x="4748213" y="4197350"/>
              <a:ext cx="1298575" cy="1279525"/>
            </a:xfrm>
            <a:custGeom>
              <a:avLst/>
              <a:gdLst/>
              <a:ahLst/>
              <a:cxnLst>
                <a:cxn ang="0">
                  <a:pos x="364" y="2"/>
                </a:cxn>
                <a:cxn ang="0">
                  <a:pos x="446" y="2"/>
                </a:cxn>
                <a:cxn ang="0">
                  <a:pos x="526" y="16"/>
                </a:cxn>
                <a:cxn ang="0">
                  <a:pos x="598" y="46"/>
                </a:cxn>
                <a:cxn ang="0">
                  <a:pos x="664" y="88"/>
                </a:cxn>
                <a:cxn ang="0">
                  <a:pos x="720" y="142"/>
                </a:cxn>
                <a:cxn ang="0">
                  <a:pos x="766" y="206"/>
                </a:cxn>
                <a:cxn ang="0">
                  <a:pos x="798" y="278"/>
                </a:cxn>
                <a:cxn ang="0">
                  <a:pos x="814" y="358"/>
                </a:cxn>
                <a:cxn ang="0">
                  <a:pos x="818" y="400"/>
                </a:cxn>
                <a:cxn ang="0">
                  <a:pos x="810" y="478"/>
                </a:cxn>
                <a:cxn ang="0">
                  <a:pos x="786" y="554"/>
                </a:cxn>
                <a:cxn ang="0">
                  <a:pos x="750" y="622"/>
                </a:cxn>
                <a:cxn ang="0">
                  <a:pos x="700" y="684"/>
                </a:cxn>
                <a:cxn ang="0">
                  <a:pos x="640" y="734"/>
                </a:cxn>
                <a:cxn ang="0">
                  <a:pos x="572" y="772"/>
                </a:cxn>
                <a:cxn ang="0">
                  <a:pos x="494" y="796"/>
                </a:cxn>
                <a:cxn ang="0">
                  <a:pos x="452" y="804"/>
                </a:cxn>
                <a:cxn ang="0">
                  <a:pos x="370" y="804"/>
                </a:cxn>
                <a:cxn ang="0">
                  <a:pos x="292" y="790"/>
                </a:cxn>
                <a:cxn ang="0">
                  <a:pos x="218" y="760"/>
                </a:cxn>
                <a:cxn ang="0">
                  <a:pos x="152" y="718"/>
                </a:cxn>
                <a:cxn ang="0">
                  <a:pos x="96" y="664"/>
                </a:cxn>
                <a:cxn ang="0">
                  <a:pos x="52" y="600"/>
                </a:cxn>
                <a:cxn ang="0">
                  <a:pos x="20" y="528"/>
                </a:cxn>
                <a:cxn ang="0">
                  <a:pos x="2" y="448"/>
                </a:cxn>
                <a:cxn ang="0">
                  <a:pos x="0" y="406"/>
                </a:cxn>
                <a:cxn ang="0">
                  <a:pos x="8" y="326"/>
                </a:cxn>
                <a:cxn ang="0">
                  <a:pos x="30" y="252"/>
                </a:cxn>
                <a:cxn ang="0">
                  <a:pos x="66" y="184"/>
                </a:cxn>
                <a:cxn ang="0">
                  <a:pos x="116" y="122"/>
                </a:cxn>
                <a:cxn ang="0">
                  <a:pos x="176" y="72"/>
                </a:cxn>
                <a:cxn ang="0">
                  <a:pos x="246" y="34"/>
                </a:cxn>
                <a:cxn ang="0">
                  <a:pos x="324" y="10"/>
                </a:cxn>
                <a:cxn ang="0">
                  <a:pos x="364" y="2"/>
                </a:cxn>
              </a:cxnLst>
              <a:rect l="0" t="0" r="r" b="b"/>
              <a:pathLst>
                <a:path w="818" h="806">
                  <a:moveTo>
                    <a:pt x="364" y="2"/>
                  </a:moveTo>
                  <a:lnTo>
                    <a:pt x="364" y="2"/>
                  </a:lnTo>
                  <a:lnTo>
                    <a:pt x="406" y="0"/>
                  </a:lnTo>
                  <a:lnTo>
                    <a:pt x="446" y="2"/>
                  </a:lnTo>
                  <a:lnTo>
                    <a:pt x="486" y="8"/>
                  </a:lnTo>
                  <a:lnTo>
                    <a:pt x="526" y="16"/>
                  </a:lnTo>
                  <a:lnTo>
                    <a:pt x="564" y="30"/>
                  </a:lnTo>
                  <a:lnTo>
                    <a:pt x="598" y="46"/>
                  </a:lnTo>
                  <a:lnTo>
                    <a:pt x="632" y="66"/>
                  </a:lnTo>
                  <a:lnTo>
                    <a:pt x="664" y="88"/>
                  </a:lnTo>
                  <a:lnTo>
                    <a:pt x="694" y="114"/>
                  </a:lnTo>
                  <a:lnTo>
                    <a:pt x="720" y="142"/>
                  </a:lnTo>
                  <a:lnTo>
                    <a:pt x="744" y="174"/>
                  </a:lnTo>
                  <a:lnTo>
                    <a:pt x="766" y="206"/>
                  </a:lnTo>
                  <a:lnTo>
                    <a:pt x="784" y="242"/>
                  </a:lnTo>
                  <a:lnTo>
                    <a:pt x="798" y="278"/>
                  </a:lnTo>
                  <a:lnTo>
                    <a:pt x="808" y="318"/>
                  </a:lnTo>
                  <a:lnTo>
                    <a:pt x="814" y="358"/>
                  </a:lnTo>
                  <a:lnTo>
                    <a:pt x="814" y="358"/>
                  </a:lnTo>
                  <a:lnTo>
                    <a:pt x="818" y="400"/>
                  </a:lnTo>
                  <a:lnTo>
                    <a:pt x="816" y="440"/>
                  </a:lnTo>
                  <a:lnTo>
                    <a:pt x="810" y="478"/>
                  </a:lnTo>
                  <a:lnTo>
                    <a:pt x="800" y="518"/>
                  </a:lnTo>
                  <a:lnTo>
                    <a:pt x="786" y="554"/>
                  </a:lnTo>
                  <a:lnTo>
                    <a:pt x="770" y="590"/>
                  </a:lnTo>
                  <a:lnTo>
                    <a:pt x="750" y="622"/>
                  </a:lnTo>
                  <a:lnTo>
                    <a:pt x="726" y="654"/>
                  </a:lnTo>
                  <a:lnTo>
                    <a:pt x="700" y="684"/>
                  </a:lnTo>
                  <a:lnTo>
                    <a:pt x="672" y="710"/>
                  </a:lnTo>
                  <a:lnTo>
                    <a:pt x="640" y="734"/>
                  </a:lnTo>
                  <a:lnTo>
                    <a:pt x="606" y="754"/>
                  </a:lnTo>
                  <a:lnTo>
                    <a:pt x="572" y="772"/>
                  </a:lnTo>
                  <a:lnTo>
                    <a:pt x="534" y="786"/>
                  </a:lnTo>
                  <a:lnTo>
                    <a:pt x="494" y="796"/>
                  </a:lnTo>
                  <a:lnTo>
                    <a:pt x="452" y="804"/>
                  </a:lnTo>
                  <a:lnTo>
                    <a:pt x="452" y="804"/>
                  </a:lnTo>
                  <a:lnTo>
                    <a:pt x="410" y="806"/>
                  </a:lnTo>
                  <a:lnTo>
                    <a:pt x="370" y="804"/>
                  </a:lnTo>
                  <a:lnTo>
                    <a:pt x="330" y="798"/>
                  </a:lnTo>
                  <a:lnTo>
                    <a:pt x="292" y="790"/>
                  </a:lnTo>
                  <a:lnTo>
                    <a:pt x="254" y="776"/>
                  </a:lnTo>
                  <a:lnTo>
                    <a:pt x="218" y="760"/>
                  </a:lnTo>
                  <a:lnTo>
                    <a:pt x="184" y="740"/>
                  </a:lnTo>
                  <a:lnTo>
                    <a:pt x="152" y="718"/>
                  </a:lnTo>
                  <a:lnTo>
                    <a:pt x="124" y="692"/>
                  </a:lnTo>
                  <a:lnTo>
                    <a:pt x="96" y="664"/>
                  </a:lnTo>
                  <a:lnTo>
                    <a:pt x="72" y="632"/>
                  </a:lnTo>
                  <a:lnTo>
                    <a:pt x="52" y="600"/>
                  </a:lnTo>
                  <a:lnTo>
                    <a:pt x="34" y="564"/>
                  </a:lnTo>
                  <a:lnTo>
                    <a:pt x="20" y="528"/>
                  </a:lnTo>
                  <a:lnTo>
                    <a:pt x="8" y="488"/>
                  </a:lnTo>
                  <a:lnTo>
                    <a:pt x="2" y="448"/>
                  </a:lnTo>
                  <a:lnTo>
                    <a:pt x="2" y="448"/>
                  </a:lnTo>
                  <a:lnTo>
                    <a:pt x="0" y="406"/>
                  </a:lnTo>
                  <a:lnTo>
                    <a:pt x="2" y="366"/>
                  </a:lnTo>
                  <a:lnTo>
                    <a:pt x="8" y="326"/>
                  </a:lnTo>
                  <a:lnTo>
                    <a:pt x="16" y="288"/>
                  </a:lnTo>
                  <a:lnTo>
                    <a:pt x="30" y="252"/>
                  </a:lnTo>
                  <a:lnTo>
                    <a:pt x="46" y="216"/>
                  </a:lnTo>
                  <a:lnTo>
                    <a:pt x="66" y="184"/>
                  </a:lnTo>
                  <a:lnTo>
                    <a:pt x="90" y="152"/>
                  </a:lnTo>
                  <a:lnTo>
                    <a:pt x="116" y="122"/>
                  </a:lnTo>
                  <a:lnTo>
                    <a:pt x="144" y="96"/>
                  </a:lnTo>
                  <a:lnTo>
                    <a:pt x="176" y="72"/>
                  </a:lnTo>
                  <a:lnTo>
                    <a:pt x="210" y="52"/>
                  </a:lnTo>
                  <a:lnTo>
                    <a:pt x="246" y="34"/>
                  </a:lnTo>
                  <a:lnTo>
                    <a:pt x="284" y="20"/>
                  </a:lnTo>
                  <a:lnTo>
                    <a:pt x="324" y="10"/>
                  </a:lnTo>
                  <a:lnTo>
                    <a:pt x="364" y="2"/>
                  </a:lnTo>
                  <a:lnTo>
                    <a:pt x="364" y="2"/>
                  </a:lnTo>
                  <a:close/>
                </a:path>
              </a:pathLst>
            </a:custGeom>
            <a:solidFill>
              <a:srgbClr val="FEBE1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26" name="Freeform 154"/>
            <p:cNvSpPr>
              <a:spLocks/>
            </p:cNvSpPr>
            <p:nvPr/>
          </p:nvSpPr>
          <p:spPr bwMode="auto">
            <a:xfrm>
              <a:off x="4741863" y="4194175"/>
              <a:ext cx="1304925" cy="1282700"/>
            </a:xfrm>
            <a:custGeom>
              <a:avLst/>
              <a:gdLst/>
              <a:ahLst/>
              <a:cxnLst>
                <a:cxn ang="0">
                  <a:pos x="366" y="2"/>
                </a:cxn>
                <a:cxn ang="0">
                  <a:pos x="450" y="2"/>
                </a:cxn>
                <a:cxn ang="0">
                  <a:pos x="528" y="16"/>
                </a:cxn>
                <a:cxn ang="0">
                  <a:pos x="602" y="46"/>
                </a:cxn>
                <a:cxn ang="0">
                  <a:pos x="668" y="88"/>
                </a:cxn>
                <a:cxn ang="0">
                  <a:pos x="724" y="142"/>
                </a:cxn>
                <a:cxn ang="0">
                  <a:pos x="770" y="206"/>
                </a:cxn>
                <a:cxn ang="0">
                  <a:pos x="802" y="280"/>
                </a:cxn>
                <a:cxn ang="0">
                  <a:pos x="820" y="360"/>
                </a:cxn>
                <a:cxn ang="0">
                  <a:pos x="822" y="400"/>
                </a:cxn>
                <a:cxn ang="0">
                  <a:pos x="814" y="480"/>
                </a:cxn>
                <a:cxn ang="0">
                  <a:pos x="790" y="556"/>
                </a:cxn>
                <a:cxn ang="0">
                  <a:pos x="754" y="624"/>
                </a:cxn>
                <a:cxn ang="0">
                  <a:pos x="704" y="686"/>
                </a:cxn>
                <a:cxn ang="0">
                  <a:pos x="644" y="736"/>
                </a:cxn>
                <a:cxn ang="0">
                  <a:pos x="574" y="774"/>
                </a:cxn>
                <a:cxn ang="0">
                  <a:pos x="496" y="800"/>
                </a:cxn>
                <a:cxn ang="0">
                  <a:pos x="456" y="806"/>
                </a:cxn>
                <a:cxn ang="0">
                  <a:pos x="372" y="808"/>
                </a:cxn>
                <a:cxn ang="0">
                  <a:pos x="294" y="792"/>
                </a:cxn>
                <a:cxn ang="0">
                  <a:pos x="220" y="762"/>
                </a:cxn>
                <a:cxn ang="0">
                  <a:pos x="154" y="720"/>
                </a:cxn>
                <a:cxn ang="0">
                  <a:pos x="98" y="666"/>
                </a:cxn>
                <a:cxn ang="0">
                  <a:pos x="52" y="602"/>
                </a:cxn>
                <a:cxn ang="0">
                  <a:pos x="20" y="530"/>
                </a:cxn>
                <a:cxn ang="0">
                  <a:pos x="2" y="450"/>
                </a:cxn>
                <a:cxn ang="0">
                  <a:pos x="0" y="408"/>
                </a:cxn>
                <a:cxn ang="0">
                  <a:pos x="8" y="328"/>
                </a:cxn>
                <a:cxn ang="0">
                  <a:pos x="30" y="252"/>
                </a:cxn>
                <a:cxn ang="0">
                  <a:pos x="68" y="184"/>
                </a:cxn>
                <a:cxn ang="0">
                  <a:pos x="118" y="122"/>
                </a:cxn>
                <a:cxn ang="0">
                  <a:pos x="178" y="72"/>
                </a:cxn>
                <a:cxn ang="0">
                  <a:pos x="248" y="34"/>
                </a:cxn>
                <a:cxn ang="0">
                  <a:pos x="326" y="8"/>
                </a:cxn>
                <a:cxn ang="0">
                  <a:pos x="366" y="2"/>
                </a:cxn>
              </a:cxnLst>
              <a:rect l="0" t="0" r="r" b="b"/>
              <a:pathLst>
                <a:path w="822" h="808">
                  <a:moveTo>
                    <a:pt x="366" y="2"/>
                  </a:moveTo>
                  <a:lnTo>
                    <a:pt x="366" y="2"/>
                  </a:lnTo>
                  <a:lnTo>
                    <a:pt x="408" y="0"/>
                  </a:lnTo>
                  <a:lnTo>
                    <a:pt x="450" y="2"/>
                  </a:lnTo>
                  <a:lnTo>
                    <a:pt x="490" y="6"/>
                  </a:lnTo>
                  <a:lnTo>
                    <a:pt x="528" y="16"/>
                  </a:lnTo>
                  <a:lnTo>
                    <a:pt x="566" y="30"/>
                  </a:lnTo>
                  <a:lnTo>
                    <a:pt x="602" y="46"/>
                  </a:lnTo>
                  <a:lnTo>
                    <a:pt x="636" y="66"/>
                  </a:lnTo>
                  <a:lnTo>
                    <a:pt x="668" y="88"/>
                  </a:lnTo>
                  <a:lnTo>
                    <a:pt x="698" y="114"/>
                  </a:lnTo>
                  <a:lnTo>
                    <a:pt x="724" y="142"/>
                  </a:lnTo>
                  <a:lnTo>
                    <a:pt x="748" y="174"/>
                  </a:lnTo>
                  <a:lnTo>
                    <a:pt x="770" y="206"/>
                  </a:lnTo>
                  <a:lnTo>
                    <a:pt x="788" y="242"/>
                  </a:lnTo>
                  <a:lnTo>
                    <a:pt x="802" y="280"/>
                  </a:lnTo>
                  <a:lnTo>
                    <a:pt x="812" y="318"/>
                  </a:lnTo>
                  <a:lnTo>
                    <a:pt x="820" y="360"/>
                  </a:lnTo>
                  <a:lnTo>
                    <a:pt x="820" y="360"/>
                  </a:lnTo>
                  <a:lnTo>
                    <a:pt x="822" y="400"/>
                  </a:lnTo>
                  <a:lnTo>
                    <a:pt x="820" y="440"/>
                  </a:lnTo>
                  <a:lnTo>
                    <a:pt x="814" y="480"/>
                  </a:lnTo>
                  <a:lnTo>
                    <a:pt x="804" y="518"/>
                  </a:lnTo>
                  <a:lnTo>
                    <a:pt x="790" y="556"/>
                  </a:lnTo>
                  <a:lnTo>
                    <a:pt x="774" y="592"/>
                  </a:lnTo>
                  <a:lnTo>
                    <a:pt x="754" y="624"/>
                  </a:lnTo>
                  <a:lnTo>
                    <a:pt x="730" y="656"/>
                  </a:lnTo>
                  <a:lnTo>
                    <a:pt x="704" y="686"/>
                  </a:lnTo>
                  <a:lnTo>
                    <a:pt x="676" y="712"/>
                  </a:lnTo>
                  <a:lnTo>
                    <a:pt x="644" y="736"/>
                  </a:lnTo>
                  <a:lnTo>
                    <a:pt x="610" y="758"/>
                  </a:lnTo>
                  <a:lnTo>
                    <a:pt x="574" y="774"/>
                  </a:lnTo>
                  <a:lnTo>
                    <a:pt x="536" y="788"/>
                  </a:lnTo>
                  <a:lnTo>
                    <a:pt x="496" y="800"/>
                  </a:lnTo>
                  <a:lnTo>
                    <a:pt x="456" y="806"/>
                  </a:lnTo>
                  <a:lnTo>
                    <a:pt x="456" y="806"/>
                  </a:lnTo>
                  <a:lnTo>
                    <a:pt x="414" y="808"/>
                  </a:lnTo>
                  <a:lnTo>
                    <a:pt x="372" y="808"/>
                  </a:lnTo>
                  <a:lnTo>
                    <a:pt x="332" y="802"/>
                  </a:lnTo>
                  <a:lnTo>
                    <a:pt x="294" y="792"/>
                  </a:lnTo>
                  <a:lnTo>
                    <a:pt x="256" y="778"/>
                  </a:lnTo>
                  <a:lnTo>
                    <a:pt x="220" y="762"/>
                  </a:lnTo>
                  <a:lnTo>
                    <a:pt x="186" y="742"/>
                  </a:lnTo>
                  <a:lnTo>
                    <a:pt x="154" y="720"/>
                  </a:lnTo>
                  <a:lnTo>
                    <a:pt x="124" y="694"/>
                  </a:lnTo>
                  <a:lnTo>
                    <a:pt x="98" y="666"/>
                  </a:lnTo>
                  <a:lnTo>
                    <a:pt x="74" y="636"/>
                  </a:lnTo>
                  <a:lnTo>
                    <a:pt x="52" y="602"/>
                  </a:lnTo>
                  <a:lnTo>
                    <a:pt x="34" y="566"/>
                  </a:lnTo>
                  <a:lnTo>
                    <a:pt x="20" y="530"/>
                  </a:lnTo>
                  <a:lnTo>
                    <a:pt x="10" y="490"/>
                  </a:lnTo>
                  <a:lnTo>
                    <a:pt x="2" y="450"/>
                  </a:lnTo>
                  <a:lnTo>
                    <a:pt x="2" y="450"/>
                  </a:lnTo>
                  <a:lnTo>
                    <a:pt x="0" y="408"/>
                  </a:lnTo>
                  <a:lnTo>
                    <a:pt x="2" y="368"/>
                  </a:lnTo>
                  <a:lnTo>
                    <a:pt x="8" y="328"/>
                  </a:lnTo>
                  <a:lnTo>
                    <a:pt x="18" y="290"/>
                  </a:lnTo>
                  <a:lnTo>
                    <a:pt x="30" y="252"/>
                  </a:lnTo>
                  <a:lnTo>
                    <a:pt x="48" y="216"/>
                  </a:lnTo>
                  <a:lnTo>
                    <a:pt x="68" y="184"/>
                  </a:lnTo>
                  <a:lnTo>
                    <a:pt x="92" y="152"/>
                  </a:lnTo>
                  <a:lnTo>
                    <a:pt x="118" y="122"/>
                  </a:lnTo>
                  <a:lnTo>
                    <a:pt x="146" y="96"/>
                  </a:lnTo>
                  <a:lnTo>
                    <a:pt x="178" y="72"/>
                  </a:lnTo>
                  <a:lnTo>
                    <a:pt x="212" y="52"/>
                  </a:lnTo>
                  <a:lnTo>
                    <a:pt x="248" y="34"/>
                  </a:lnTo>
                  <a:lnTo>
                    <a:pt x="286" y="20"/>
                  </a:lnTo>
                  <a:lnTo>
                    <a:pt x="326" y="8"/>
                  </a:lnTo>
                  <a:lnTo>
                    <a:pt x="366" y="2"/>
                  </a:lnTo>
                  <a:lnTo>
                    <a:pt x="366" y="2"/>
                  </a:lnTo>
                  <a:close/>
                </a:path>
              </a:pathLst>
            </a:custGeom>
            <a:solidFill>
              <a:srgbClr val="FDBA1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27" name="Freeform 155"/>
            <p:cNvSpPr>
              <a:spLocks/>
            </p:cNvSpPr>
            <p:nvPr/>
          </p:nvSpPr>
          <p:spPr bwMode="auto">
            <a:xfrm>
              <a:off x="4735513" y="4187825"/>
              <a:ext cx="1311275" cy="1292225"/>
            </a:xfrm>
            <a:custGeom>
              <a:avLst/>
              <a:gdLst/>
              <a:ahLst/>
              <a:cxnLst>
                <a:cxn ang="0">
                  <a:pos x="368" y="4"/>
                </a:cxn>
                <a:cxn ang="0">
                  <a:pos x="452" y="2"/>
                </a:cxn>
                <a:cxn ang="0">
                  <a:pos x="532" y="18"/>
                </a:cxn>
                <a:cxn ang="0">
                  <a:pos x="606" y="48"/>
                </a:cxn>
                <a:cxn ang="0">
                  <a:pos x="672" y="90"/>
                </a:cxn>
                <a:cxn ang="0">
                  <a:pos x="728" y="144"/>
                </a:cxn>
                <a:cxn ang="0">
                  <a:pos x="774" y="208"/>
                </a:cxn>
                <a:cxn ang="0">
                  <a:pos x="806" y="282"/>
                </a:cxn>
                <a:cxn ang="0">
                  <a:pos x="824" y="362"/>
                </a:cxn>
                <a:cxn ang="0">
                  <a:pos x="826" y="404"/>
                </a:cxn>
                <a:cxn ang="0">
                  <a:pos x="818" y="484"/>
                </a:cxn>
                <a:cxn ang="0">
                  <a:pos x="796" y="560"/>
                </a:cxn>
                <a:cxn ang="0">
                  <a:pos x="758" y="628"/>
                </a:cxn>
                <a:cxn ang="0">
                  <a:pos x="708" y="690"/>
                </a:cxn>
                <a:cxn ang="0">
                  <a:pos x="648" y="740"/>
                </a:cxn>
                <a:cxn ang="0">
                  <a:pos x="578" y="780"/>
                </a:cxn>
                <a:cxn ang="0">
                  <a:pos x="500" y="804"/>
                </a:cxn>
                <a:cxn ang="0">
                  <a:pos x="458" y="812"/>
                </a:cxn>
                <a:cxn ang="0">
                  <a:pos x="374" y="812"/>
                </a:cxn>
                <a:cxn ang="0">
                  <a:pos x="296" y="796"/>
                </a:cxn>
                <a:cxn ang="0">
                  <a:pos x="222" y="768"/>
                </a:cxn>
                <a:cxn ang="0">
                  <a:pos x="156" y="724"/>
                </a:cxn>
                <a:cxn ang="0">
                  <a:pos x="98" y="670"/>
                </a:cxn>
                <a:cxn ang="0">
                  <a:pos x="52" y="606"/>
                </a:cxn>
                <a:cxn ang="0">
                  <a:pos x="20" y="532"/>
                </a:cxn>
                <a:cxn ang="0">
                  <a:pos x="4" y="452"/>
                </a:cxn>
                <a:cxn ang="0">
                  <a:pos x="0" y="410"/>
                </a:cxn>
                <a:cxn ang="0">
                  <a:pos x="8" y="330"/>
                </a:cxn>
                <a:cxn ang="0">
                  <a:pos x="32" y="254"/>
                </a:cxn>
                <a:cxn ang="0">
                  <a:pos x="68" y="186"/>
                </a:cxn>
                <a:cxn ang="0">
                  <a:pos x="118" y="124"/>
                </a:cxn>
                <a:cxn ang="0">
                  <a:pos x="180" y="74"/>
                </a:cxn>
                <a:cxn ang="0">
                  <a:pos x="250" y="34"/>
                </a:cxn>
                <a:cxn ang="0">
                  <a:pos x="328" y="10"/>
                </a:cxn>
                <a:cxn ang="0">
                  <a:pos x="368" y="4"/>
                </a:cxn>
              </a:cxnLst>
              <a:rect l="0" t="0" r="r" b="b"/>
              <a:pathLst>
                <a:path w="826" h="814">
                  <a:moveTo>
                    <a:pt x="368" y="4"/>
                  </a:moveTo>
                  <a:lnTo>
                    <a:pt x="368" y="4"/>
                  </a:lnTo>
                  <a:lnTo>
                    <a:pt x="410" y="0"/>
                  </a:lnTo>
                  <a:lnTo>
                    <a:pt x="452" y="2"/>
                  </a:lnTo>
                  <a:lnTo>
                    <a:pt x="492" y="8"/>
                  </a:lnTo>
                  <a:lnTo>
                    <a:pt x="532" y="18"/>
                  </a:lnTo>
                  <a:lnTo>
                    <a:pt x="570" y="30"/>
                  </a:lnTo>
                  <a:lnTo>
                    <a:pt x="606" y="48"/>
                  </a:lnTo>
                  <a:lnTo>
                    <a:pt x="640" y="66"/>
                  </a:lnTo>
                  <a:lnTo>
                    <a:pt x="672" y="90"/>
                  </a:lnTo>
                  <a:lnTo>
                    <a:pt x="702" y="116"/>
                  </a:lnTo>
                  <a:lnTo>
                    <a:pt x="728" y="144"/>
                  </a:lnTo>
                  <a:lnTo>
                    <a:pt x="752" y="176"/>
                  </a:lnTo>
                  <a:lnTo>
                    <a:pt x="774" y="208"/>
                  </a:lnTo>
                  <a:lnTo>
                    <a:pt x="792" y="244"/>
                  </a:lnTo>
                  <a:lnTo>
                    <a:pt x="806" y="282"/>
                  </a:lnTo>
                  <a:lnTo>
                    <a:pt x="816" y="320"/>
                  </a:lnTo>
                  <a:lnTo>
                    <a:pt x="824" y="362"/>
                  </a:lnTo>
                  <a:lnTo>
                    <a:pt x="824" y="362"/>
                  </a:lnTo>
                  <a:lnTo>
                    <a:pt x="826" y="404"/>
                  </a:lnTo>
                  <a:lnTo>
                    <a:pt x="824" y="444"/>
                  </a:lnTo>
                  <a:lnTo>
                    <a:pt x="818" y="484"/>
                  </a:lnTo>
                  <a:lnTo>
                    <a:pt x="808" y="522"/>
                  </a:lnTo>
                  <a:lnTo>
                    <a:pt x="796" y="560"/>
                  </a:lnTo>
                  <a:lnTo>
                    <a:pt x="778" y="596"/>
                  </a:lnTo>
                  <a:lnTo>
                    <a:pt x="758" y="628"/>
                  </a:lnTo>
                  <a:lnTo>
                    <a:pt x="734" y="660"/>
                  </a:lnTo>
                  <a:lnTo>
                    <a:pt x="708" y="690"/>
                  </a:lnTo>
                  <a:lnTo>
                    <a:pt x="680" y="716"/>
                  </a:lnTo>
                  <a:lnTo>
                    <a:pt x="648" y="740"/>
                  </a:lnTo>
                  <a:lnTo>
                    <a:pt x="614" y="762"/>
                  </a:lnTo>
                  <a:lnTo>
                    <a:pt x="578" y="780"/>
                  </a:lnTo>
                  <a:lnTo>
                    <a:pt x="540" y="794"/>
                  </a:lnTo>
                  <a:lnTo>
                    <a:pt x="500" y="804"/>
                  </a:lnTo>
                  <a:lnTo>
                    <a:pt x="458" y="812"/>
                  </a:lnTo>
                  <a:lnTo>
                    <a:pt x="458" y="812"/>
                  </a:lnTo>
                  <a:lnTo>
                    <a:pt x="416" y="814"/>
                  </a:lnTo>
                  <a:lnTo>
                    <a:pt x="374" y="812"/>
                  </a:lnTo>
                  <a:lnTo>
                    <a:pt x="334" y="806"/>
                  </a:lnTo>
                  <a:lnTo>
                    <a:pt x="296" y="796"/>
                  </a:lnTo>
                  <a:lnTo>
                    <a:pt x="258" y="784"/>
                  </a:lnTo>
                  <a:lnTo>
                    <a:pt x="222" y="768"/>
                  </a:lnTo>
                  <a:lnTo>
                    <a:pt x="188" y="748"/>
                  </a:lnTo>
                  <a:lnTo>
                    <a:pt x="156" y="724"/>
                  </a:lnTo>
                  <a:lnTo>
                    <a:pt x="126" y="698"/>
                  </a:lnTo>
                  <a:lnTo>
                    <a:pt x="98" y="670"/>
                  </a:lnTo>
                  <a:lnTo>
                    <a:pt x="74" y="640"/>
                  </a:lnTo>
                  <a:lnTo>
                    <a:pt x="52" y="606"/>
                  </a:lnTo>
                  <a:lnTo>
                    <a:pt x="34" y="570"/>
                  </a:lnTo>
                  <a:lnTo>
                    <a:pt x="20" y="532"/>
                  </a:lnTo>
                  <a:lnTo>
                    <a:pt x="10" y="494"/>
                  </a:lnTo>
                  <a:lnTo>
                    <a:pt x="4" y="452"/>
                  </a:lnTo>
                  <a:lnTo>
                    <a:pt x="4" y="452"/>
                  </a:lnTo>
                  <a:lnTo>
                    <a:pt x="0" y="410"/>
                  </a:lnTo>
                  <a:lnTo>
                    <a:pt x="2" y="370"/>
                  </a:lnTo>
                  <a:lnTo>
                    <a:pt x="8" y="330"/>
                  </a:lnTo>
                  <a:lnTo>
                    <a:pt x="18" y="292"/>
                  </a:lnTo>
                  <a:lnTo>
                    <a:pt x="32" y="254"/>
                  </a:lnTo>
                  <a:lnTo>
                    <a:pt x="48" y="218"/>
                  </a:lnTo>
                  <a:lnTo>
                    <a:pt x="68" y="186"/>
                  </a:lnTo>
                  <a:lnTo>
                    <a:pt x="92" y="154"/>
                  </a:lnTo>
                  <a:lnTo>
                    <a:pt x="118" y="124"/>
                  </a:lnTo>
                  <a:lnTo>
                    <a:pt x="148" y="98"/>
                  </a:lnTo>
                  <a:lnTo>
                    <a:pt x="180" y="74"/>
                  </a:lnTo>
                  <a:lnTo>
                    <a:pt x="214" y="52"/>
                  </a:lnTo>
                  <a:lnTo>
                    <a:pt x="250" y="34"/>
                  </a:lnTo>
                  <a:lnTo>
                    <a:pt x="288" y="20"/>
                  </a:lnTo>
                  <a:lnTo>
                    <a:pt x="328" y="10"/>
                  </a:lnTo>
                  <a:lnTo>
                    <a:pt x="368" y="4"/>
                  </a:lnTo>
                  <a:lnTo>
                    <a:pt x="368" y="4"/>
                  </a:lnTo>
                  <a:close/>
                </a:path>
              </a:pathLst>
            </a:custGeom>
            <a:solidFill>
              <a:srgbClr val="FDB4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28" name="Freeform 156"/>
            <p:cNvSpPr>
              <a:spLocks/>
            </p:cNvSpPr>
            <p:nvPr/>
          </p:nvSpPr>
          <p:spPr bwMode="auto">
            <a:xfrm>
              <a:off x="4732338" y="4184650"/>
              <a:ext cx="1314450" cy="1295400"/>
            </a:xfrm>
            <a:custGeom>
              <a:avLst/>
              <a:gdLst/>
              <a:ahLst/>
              <a:cxnLst>
                <a:cxn ang="0">
                  <a:pos x="370" y="2"/>
                </a:cxn>
                <a:cxn ang="0">
                  <a:pos x="452" y="2"/>
                </a:cxn>
                <a:cxn ang="0">
                  <a:pos x="532" y="16"/>
                </a:cxn>
                <a:cxn ang="0">
                  <a:pos x="606" y="46"/>
                </a:cxn>
                <a:cxn ang="0">
                  <a:pos x="674" y="90"/>
                </a:cxn>
                <a:cxn ang="0">
                  <a:pos x="730" y="144"/>
                </a:cxn>
                <a:cxn ang="0">
                  <a:pos x="776" y="208"/>
                </a:cxn>
                <a:cxn ang="0">
                  <a:pos x="808" y="282"/>
                </a:cxn>
                <a:cxn ang="0">
                  <a:pos x="826" y="362"/>
                </a:cxn>
                <a:cxn ang="0">
                  <a:pos x="828" y="404"/>
                </a:cxn>
                <a:cxn ang="0">
                  <a:pos x="820" y="486"/>
                </a:cxn>
                <a:cxn ang="0">
                  <a:pos x="798" y="562"/>
                </a:cxn>
                <a:cxn ang="0">
                  <a:pos x="760" y="632"/>
                </a:cxn>
                <a:cxn ang="0">
                  <a:pos x="710" y="692"/>
                </a:cxn>
                <a:cxn ang="0">
                  <a:pos x="650" y="744"/>
                </a:cxn>
                <a:cxn ang="0">
                  <a:pos x="578" y="782"/>
                </a:cxn>
                <a:cxn ang="0">
                  <a:pos x="500" y="808"/>
                </a:cxn>
                <a:cxn ang="0">
                  <a:pos x="458" y="814"/>
                </a:cxn>
                <a:cxn ang="0">
                  <a:pos x="374" y="814"/>
                </a:cxn>
                <a:cxn ang="0">
                  <a:pos x="296" y="800"/>
                </a:cxn>
                <a:cxn ang="0">
                  <a:pos x="220" y="770"/>
                </a:cxn>
                <a:cxn ang="0">
                  <a:pos x="154" y="728"/>
                </a:cxn>
                <a:cxn ang="0">
                  <a:pos x="98" y="672"/>
                </a:cxn>
                <a:cxn ang="0">
                  <a:pos x="52" y="608"/>
                </a:cxn>
                <a:cxn ang="0">
                  <a:pos x="20" y="534"/>
                </a:cxn>
                <a:cxn ang="0">
                  <a:pos x="2" y="454"/>
                </a:cxn>
                <a:cxn ang="0">
                  <a:pos x="0" y="412"/>
                </a:cxn>
                <a:cxn ang="0">
                  <a:pos x="8" y="332"/>
                </a:cxn>
                <a:cxn ang="0">
                  <a:pos x="30" y="254"/>
                </a:cxn>
                <a:cxn ang="0">
                  <a:pos x="68" y="186"/>
                </a:cxn>
                <a:cxn ang="0">
                  <a:pos x="118" y="124"/>
                </a:cxn>
                <a:cxn ang="0">
                  <a:pos x="178" y="74"/>
                </a:cxn>
                <a:cxn ang="0">
                  <a:pos x="248" y="34"/>
                </a:cxn>
                <a:cxn ang="0">
                  <a:pos x="328" y="10"/>
                </a:cxn>
                <a:cxn ang="0">
                  <a:pos x="370" y="2"/>
                </a:cxn>
              </a:cxnLst>
              <a:rect l="0" t="0" r="r" b="b"/>
              <a:pathLst>
                <a:path w="828" h="816">
                  <a:moveTo>
                    <a:pt x="370" y="2"/>
                  </a:moveTo>
                  <a:lnTo>
                    <a:pt x="370" y="2"/>
                  </a:lnTo>
                  <a:lnTo>
                    <a:pt x="412" y="0"/>
                  </a:lnTo>
                  <a:lnTo>
                    <a:pt x="452" y="2"/>
                  </a:lnTo>
                  <a:lnTo>
                    <a:pt x="494" y="8"/>
                  </a:lnTo>
                  <a:lnTo>
                    <a:pt x="532" y="16"/>
                  </a:lnTo>
                  <a:lnTo>
                    <a:pt x="570" y="30"/>
                  </a:lnTo>
                  <a:lnTo>
                    <a:pt x="606" y="46"/>
                  </a:lnTo>
                  <a:lnTo>
                    <a:pt x="642" y="66"/>
                  </a:lnTo>
                  <a:lnTo>
                    <a:pt x="674" y="90"/>
                  </a:lnTo>
                  <a:lnTo>
                    <a:pt x="704" y="116"/>
                  </a:lnTo>
                  <a:lnTo>
                    <a:pt x="730" y="144"/>
                  </a:lnTo>
                  <a:lnTo>
                    <a:pt x="754" y="176"/>
                  </a:lnTo>
                  <a:lnTo>
                    <a:pt x="776" y="208"/>
                  </a:lnTo>
                  <a:lnTo>
                    <a:pt x="794" y="244"/>
                  </a:lnTo>
                  <a:lnTo>
                    <a:pt x="808" y="282"/>
                  </a:lnTo>
                  <a:lnTo>
                    <a:pt x="820" y="322"/>
                  </a:lnTo>
                  <a:lnTo>
                    <a:pt x="826" y="362"/>
                  </a:lnTo>
                  <a:lnTo>
                    <a:pt x="826" y="362"/>
                  </a:lnTo>
                  <a:lnTo>
                    <a:pt x="828" y="404"/>
                  </a:lnTo>
                  <a:lnTo>
                    <a:pt x="826" y="446"/>
                  </a:lnTo>
                  <a:lnTo>
                    <a:pt x="820" y="486"/>
                  </a:lnTo>
                  <a:lnTo>
                    <a:pt x="810" y="524"/>
                  </a:lnTo>
                  <a:lnTo>
                    <a:pt x="798" y="562"/>
                  </a:lnTo>
                  <a:lnTo>
                    <a:pt x="780" y="598"/>
                  </a:lnTo>
                  <a:lnTo>
                    <a:pt x="760" y="632"/>
                  </a:lnTo>
                  <a:lnTo>
                    <a:pt x="736" y="662"/>
                  </a:lnTo>
                  <a:lnTo>
                    <a:pt x="710" y="692"/>
                  </a:lnTo>
                  <a:lnTo>
                    <a:pt x="682" y="720"/>
                  </a:lnTo>
                  <a:lnTo>
                    <a:pt x="650" y="744"/>
                  </a:lnTo>
                  <a:lnTo>
                    <a:pt x="616" y="764"/>
                  </a:lnTo>
                  <a:lnTo>
                    <a:pt x="578" y="782"/>
                  </a:lnTo>
                  <a:lnTo>
                    <a:pt x="540" y="796"/>
                  </a:lnTo>
                  <a:lnTo>
                    <a:pt x="500" y="808"/>
                  </a:lnTo>
                  <a:lnTo>
                    <a:pt x="458" y="814"/>
                  </a:lnTo>
                  <a:lnTo>
                    <a:pt x="458" y="814"/>
                  </a:lnTo>
                  <a:lnTo>
                    <a:pt x="416" y="816"/>
                  </a:lnTo>
                  <a:lnTo>
                    <a:pt x="374" y="814"/>
                  </a:lnTo>
                  <a:lnTo>
                    <a:pt x="334" y="810"/>
                  </a:lnTo>
                  <a:lnTo>
                    <a:pt x="296" y="800"/>
                  </a:lnTo>
                  <a:lnTo>
                    <a:pt x="258" y="786"/>
                  </a:lnTo>
                  <a:lnTo>
                    <a:pt x="220" y="770"/>
                  </a:lnTo>
                  <a:lnTo>
                    <a:pt x="186" y="750"/>
                  </a:lnTo>
                  <a:lnTo>
                    <a:pt x="154" y="728"/>
                  </a:lnTo>
                  <a:lnTo>
                    <a:pt x="124" y="702"/>
                  </a:lnTo>
                  <a:lnTo>
                    <a:pt x="98" y="672"/>
                  </a:lnTo>
                  <a:lnTo>
                    <a:pt x="74" y="642"/>
                  </a:lnTo>
                  <a:lnTo>
                    <a:pt x="52" y="608"/>
                  </a:lnTo>
                  <a:lnTo>
                    <a:pt x="34" y="572"/>
                  </a:lnTo>
                  <a:lnTo>
                    <a:pt x="20" y="534"/>
                  </a:lnTo>
                  <a:lnTo>
                    <a:pt x="8" y="494"/>
                  </a:lnTo>
                  <a:lnTo>
                    <a:pt x="2" y="454"/>
                  </a:lnTo>
                  <a:lnTo>
                    <a:pt x="2" y="454"/>
                  </a:lnTo>
                  <a:lnTo>
                    <a:pt x="0" y="412"/>
                  </a:lnTo>
                  <a:lnTo>
                    <a:pt x="2" y="372"/>
                  </a:lnTo>
                  <a:lnTo>
                    <a:pt x="8" y="332"/>
                  </a:lnTo>
                  <a:lnTo>
                    <a:pt x="16" y="292"/>
                  </a:lnTo>
                  <a:lnTo>
                    <a:pt x="30" y="254"/>
                  </a:lnTo>
                  <a:lnTo>
                    <a:pt x="48" y="220"/>
                  </a:lnTo>
                  <a:lnTo>
                    <a:pt x="68" y="186"/>
                  </a:lnTo>
                  <a:lnTo>
                    <a:pt x="92" y="154"/>
                  </a:lnTo>
                  <a:lnTo>
                    <a:pt x="118" y="124"/>
                  </a:lnTo>
                  <a:lnTo>
                    <a:pt x="146" y="98"/>
                  </a:lnTo>
                  <a:lnTo>
                    <a:pt x="178" y="74"/>
                  </a:lnTo>
                  <a:lnTo>
                    <a:pt x="212" y="52"/>
                  </a:lnTo>
                  <a:lnTo>
                    <a:pt x="248" y="34"/>
                  </a:lnTo>
                  <a:lnTo>
                    <a:pt x="288" y="20"/>
                  </a:lnTo>
                  <a:lnTo>
                    <a:pt x="328" y="10"/>
                  </a:lnTo>
                  <a:lnTo>
                    <a:pt x="370" y="2"/>
                  </a:lnTo>
                  <a:lnTo>
                    <a:pt x="370" y="2"/>
                  </a:lnTo>
                  <a:close/>
                </a:path>
              </a:pathLst>
            </a:custGeom>
            <a:solidFill>
              <a:srgbClr val="FCAF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29" name="Freeform 157"/>
            <p:cNvSpPr>
              <a:spLocks/>
            </p:cNvSpPr>
            <p:nvPr/>
          </p:nvSpPr>
          <p:spPr bwMode="auto">
            <a:xfrm>
              <a:off x="4725988" y="4181475"/>
              <a:ext cx="1320800" cy="1301750"/>
            </a:xfrm>
            <a:custGeom>
              <a:avLst/>
              <a:gdLst/>
              <a:ahLst/>
              <a:cxnLst>
                <a:cxn ang="0">
                  <a:pos x="372" y="2"/>
                </a:cxn>
                <a:cxn ang="0">
                  <a:pos x="456" y="0"/>
                </a:cxn>
                <a:cxn ang="0">
                  <a:pos x="536" y="16"/>
                </a:cxn>
                <a:cxn ang="0">
                  <a:pos x="610" y="46"/>
                </a:cxn>
                <a:cxn ang="0">
                  <a:pos x="678" y="88"/>
                </a:cxn>
                <a:cxn ang="0">
                  <a:pos x="734" y="144"/>
                </a:cxn>
                <a:cxn ang="0">
                  <a:pos x="780" y="208"/>
                </a:cxn>
                <a:cxn ang="0">
                  <a:pos x="812" y="282"/>
                </a:cxn>
                <a:cxn ang="0">
                  <a:pos x="830" y="364"/>
                </a:cxn>
                <a:cxn ang="0">
                  <a:pos x="832" y="406"/>
                </a:cxn>
                <a:cxn ang="0">
                  <a:pos x="826" y="486"/>
                </a:cxn>
                <a:cxn ang="0">
                  <a:pos x="802" y="564"/>
                </a:cxn>
                <a:cxn ang="0">
                  <a:pos x="764" y="634"/>
                </a:cxn>
                <a:cxn ang="0">
                  <a:pos x="714" y="694"/>
                </a:cxn>
                <a:cxn ang="0">
                  <a:pos x="654" y="746"/>
                </a:cxn>
                <a:cxn ang="0">
                  <a:pos x="582" y="786"/>
                </a:cxn>
                <a:cxn ang="0">
                  <a:pos x="504" y="810"/>
                </a:cxn>
                <a:cxn ang="0">
                  <a:pos x="462" y="816"/>
                </a:cxn>
                <a:cxn ang="0">
                  <a:pos x="378" y="818"/>
                </a:cxn>
                <a:cxn ang="0">
                  <a:pos x="298" y="802"/>
                </a:cxn>
                <a:cxn ang="0">
                  <a:pos x="222" y="772"/>
                </a:cxn>
                <a:cxn ang="0">
                  <a:pos x="156" y="730"/>
                </a:cxn>
                <a:cxn ang="0">
                  <a:pos x="98" y="674"/>
                </a:cxn>
                <a:cxn ang="0">
                  <a:pos x="52" y="610"/>
                </a:cxn>
                <a:cxn ang="0">
                  <a:pos x="20" y="536"/>
                </a:cxn>
                <a:cxn ang="0">
                  <a:pos x="2" y="454"/>
                </a:cxn>
                <a:cxn ang="0">
                  <a:pos x="0" y="414"/>
                </a:cxn>
                <a:cxn ang="0">
                  <a:pos x="8" y="332"/>
                </a:cxn>
                <a:cxn ang="0">
                  <a:pos x="32" y="256"/>
                </a:cxn>
                <a:cxn ang="0">
                  <a:pos x="68" y="186"/>
                </a:cxn>
                <a:cxn ang="0">
                  <a:pos x="118" y="124"/>
                </a:cxn>
                <a:cxn ang="0">
                  <a:pos x="180" y="72"/>
                </a:cxn>
                <a:cxn ang="0">
                  <a:pos x="250" y="34"/>
                </a:cxn>
                <a:cxn ang="0">
                  <a:pos x="330" y="8"/>
                </a:cxn>
                <a:cxn ang="0">
                  <a:pos x="372" y="2"/>
                </a:cxn>
              </a:cxnLst>
              <a:rect l="0" t="0" r="r" b="b"/>
              <a:pathLst>
                <a:path w="832" h="820">
                  <a:moveTo>
                    <a:pt x="372" y="2"/>
                  </a:moveTo>
                  <a:lnTo>
                    <a:pt x="372" y="2"/>
                  </a:lnTo>
                  <a:lnTo>
                    <a:pt x="414" y="0"/>
                  </a:lnTo>
                  <a:lnTo>
                    <a:pt x="456" y="0"/>
                  </a:lnTo>
                  <a:lnTo>
                    <a:pt x="496" y="6"/>
                  </a:lnTo>
                  <a:lnTo>
                    <a:pt x="536" y="16"/>
                  </a:lnTo>
                  <a:lnTo>
                    <a:pt x="574" y="30"/>
                  </a:lnTo>
                  <a:lnTo>
                    <a:pt x="610" y="46"/>
                  </a:lnTo>
                  <a:lnTo>
                    <a:pt x="644" y="66"/>
                  </a:lnTo>
                  <a:lnTo>
                    <a:pt x="678" y="88"/>
                  </a:lnTo>
                  <a:lnTo>
                    <a:pt x="708" y="116"/>
                  </a:lnTo>
                  <a:lnTo>
                    <a:pt x="734" y="144"/>
                  </a:lnTo>
                  <a:lnTo>
                    <a:pt x="758" y="176"/>
                  </a:lnTo>
                  <a:lnTo>
                    <a:pt x="780" y="208"/>
                  </a:lnTo>
                  <a:lnTo>
                    <a:pt x="798" y="244"/>
                  </a:lnTo>
                  <a:lnTo>
                    <a:pt x="812" y="282"/>
                  </a:lnTo>
                  <a:lnTo>
                    <a:pt x="824" y="322"/>
                  </a:lnTo>
                  <a:lnTo>
                    <a:pt x="830" y="364"/>
                  </a:lnTo>
                  <a:lnTo>
                    <a:pt x="830" y="364"/>
                  </a:lnTo>
                  <a:lnTo>
                    <a:pt x="832" y="406"/>
                  </a:lnTo>
                  <a:lnTo>
                    <a:pt x="832" y="446"/>
                  </a:lnTo>
                  <a:lnTo>
                    <a:pt x="826" y="486"/>
                  </a:lnTo>
                  <a:lnTo>
                    <a:pt x="816" y="526"/>
                  </a:lnTo>
                  <a:lnTo>
                    <a:pt x="802" y="564"/>
                  </a:lnTo>
                  <a:lnTo>
                    <a:pt x="784" y="600"/>
                  </a:lnTo>
                  <a:lnTo>
                    <a:pt x="764" y="634"/>
                  </a:lnTo>
                  <a:lnTo>
                    <a:pt x="740" y="666"/>
                  </a:lnTo>
                  <a:lnTo>
                    <a:pt x="714" y="694"/>
                  </a:lnTo>
                  <a:lnTo>
                    <a:pt x="684" y="722"/>
                  </a:lnTo>
                  <a:lnTo>
                    <a:pt x="654" y="746"/>
                  </a:lnTo>
                  <a:lnTo>
                    <a:pt x="618" y="768"/>
                  </a:lnTo>
                  <a:lnTo>
                    <a:pt x="582" y="786"/>
                  </a:lnTo>
                  <a:lnTo>
                    <a:pt x="544" y="800"/>
                  </a:lnTo>
                  <a:lnTo>
                    <a:pt x="504" y="810"/>
                  </a:lnTo>
                  <a:lnTo>
                    <a:pt x="462" y="816"/>
                  </a:lnTo>
                  <a:lnTo>
                    <a:pt x="462" y="816"/>
                  </a:lnTo>
                  <a:lnTo>
                    <a:pt x="418" y="820"/>
                  </a:lnTo>
                  <a:lnTo>
                    <a:pt x="378" y="818"/>
                  </a:lnTo>
                  <a:lnTo>
                    <a:pt x="336" y="812"/>
                  </a:lnTo>
                  <a:lnTo>
                    <a:pt x="298" y="802"/>
                  </a:lnTo>
                  <a:lnTo>
                    <a:pt x="258" y="790"/>
                  </a:lnTo>
                  <a:lnTo>
                    <a:pt x="222" y="772"/>
                  </a:lnTo>
                  <a:lnTo>
                    <a:pt x="188" y="752"/>
                  </a:lnTo>
                  <a:lnTo>
                    <a:pt x="156" y="730"/>
                  </a:lnTo>
                  <a:lnTo>
                    <a:pt x="126" y="704"/>
                  </a:lnTo>
                  <a:lnTo>
                    <a:pt x="98" y="674"/>
                  </a:lnTo>
                  <a:lnTo>
                    <a:pt x="74" y="644"/>
                  </a:lnTo>
                  <a:lnTo>
                    <a:pt x="52" y="610"/>
                  </a:lnTo>
                  <a:lnTo>
                    <a:pt x="34" y="574"/>
                  </a:lnTo>
                  <a:lnTo>
                    <a:pt x="20" y="536"/>
                  </a:lnTo>
                  <a:lnTo>
                    <a:pt x="10" y="496"/>
                  </a:lnTo>
                  <a:lnTo>
                    <a:pt x="2" y="454"/>
                  </a:lnTo>
                  <a:lnTo>
                    <a:pt x="2" y="454"/>
                  </a:lnTo>
                  <a:lnTo>
                    <a:pt x="0" y="414"/>
                  </a:lnTo>
                  <a:lnTo>
                    <a:pt x="2" y="372"/>
                  </a:lnTo>
                  <a:lnTo>
                    <a:pt x="8" y="332"/>
                  </a:lnTo>
                  <a:lnTo>
                    <a:pt x="18" y="292"/>
                  </a:lnTo>
                  <a:lnTo>
                    <a:pt x="32" y="256"/>
                  </a:lnTo>
                  <a:lnTo>
                    <a:pt x="48" y="220"/>
                  </a:lnTo>
                  <a:lnTo>
                    <a:pt x="68" y="186"/>
                  </a:lnTo>
                  <a:lnTo>
                    <a:pt x="92" y="154"/>
                  </a:lnTo>
                  <a:lnTo>
                    <a:pt x="118" y="124"/>
                  </a:lnTo>
                  <a:lnTo>
                    <a:pt x="148" y="96"/>
                  </a:lnTo>
                  <a:lnTo>
                    <a:pt x="180" y="72"/>
                  </a:lnTo>
                  <a:lnTo>
                    <a:pt x="214" y="52"/>
                  </a:lnTo>
                  <a:lnTo>
                    <a:pt x="250" y="34"/>
                  </a:lnTo>
                  <a:lnTo>
                    <a:pt x="290" y="20"/>
                  </a:lnTo>
                  <a:lnTo>
                    <a:pt x="330" y="8"/>
                  </a:lnTo>
                  <a:lnTo>
                    <a:pt x="372" y="2"/>
                  </a:lnTo>
                  <a:lnTo>
                    <a:pt x="372" y="2"/>
                  </a:lnTo>
                  <a:close/>
                </a:path>
              </a:pathLst>
            </a:custGeom>
            <a:solidFill>
              <a:srgbClr val="FBAC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30" name="Freeform 158"/>
            <p:cNvSpPr>
              <a:spLocks/>
            </p:cNvSpPr>
            <p:nvPr/>
          </p:nvSpPr>
          <p:spPr bwMode="auto">
            <a:xfrm>
              <a:off x="4719638" y="4175125"/>
              <a:ext cx="1330325" cy="1308100"/>
            </a:xfrm>
            <a:custGeom>
              <a:avLst/>
              <a:gdLst/>
              <a:ahLst/>
              <a:cxnLst>
                <a:cxn ang="0">
                  <a:pos x="374" y="2"/>
                </a:cxn>
                <a:cxn ang="0">
                  <a:pos x="458" y="2"/>
                </a:cxn>
                <a:cxn ang="0">
                  <a:pos x="540" y="18"/>
                </a:cxn>
                <a:cxn ang="0">
                  <a:pos x="614" y="48"/>
                </a:cxn>
                <a:cxn ang="0">
                  <a:pos x="680" y="90"/>
                </a:cxn>
                <a:cxn ang="0">
                  <a:pos x="738" y="146"/>
                </a:cxn>
                <a:cxn ang="0">
                  <a:pos x="784" y="210"/>
                </a:cxn>
                <a:cxn ang="0">
                  <a:pos x="818" y="286"/>
                </a:cxn>
                <a:cxn ang="0">
                  <a:pos x="834" y="366"/>
                </a:cxn>
                <a:cxn ang="0">
                  <a:pos x="838" y="408"/>
                </a:cxn>
                <a:cxn ang="0">
                  <a:pos x="830" y="490"/>
                </a:cxn>
                <a:cxn ang="0">
                  <a:pos x="806" y="568"/>
                </a:cxn>
                <a:cxn ang="0">
                  <a:pos x="768" y="638"/>
                </a:cxn>
                <a:cxn ang="0">
                  <a:pos x="718" y="700"/>
                </a:cxn>
                <a:cxn ang="0">
                  <a:pos x="656" y="750"/>
                </a:cxn>
                <a:cxn ang="0">
                  <a:pos x="586" y="790"/>
                </a:cxn>
                <a:cxn ang="0">
                  <a:pos x="506" y="816"/>
                </a:cxn>
                <a:cxn ang="0">
                  <a:pos x="464" y="822"/>
                </a:cxn>
                <a:cxn ang="0">
                  <a:pos x="380" y="822"/>
                </a:cxn>
                <a:cxn ang="0">
                  <a:pos x="300" y="808"/>
                </a:cxn>
                <a:cxn ang="0">
                  <a:pos x="224" y="778"/>
                </a:cxn>
                <a:cxn ang="0">
                  <a:pos x="158" y="734"/>
                </a:cxn>
                <a:cxn ang="0">
                  <a:pos x="100" y="680"/>
                </a:cxn>
                <a:cxn ang="0">
                  <a:pos x="54" y="614"/>
                </a:cxn>
                <a:cxn ang="0">
                  <a:pos x="20" y="540"/>
                </a:cxn>
                <a:cxn ang="0">
                  <a:pos x="4" y="458"/>
                </a:cxn>
                <a:cxn ang="0">
                  <a:pos x="0" y="416"/>
                </a:cxn>
                <a:cxn ang="0">
                  <a:pos x="8" y="334"/>
                </a:cxn>
                <a:cxn ang="0">
                  <a:pos x="32" y="258"/>
                </a:cxn>
                <a:cxn ang="0">
                  <a:pos x="70" y="188"/>
                </a:cxn>
                <a:cxn ang="0">
                  <a:pos x="120" y="126"/>
                </a:cxn>
                <a:cxn ang="0">
                  <a:pos x="182" y="74"/>
                </a:cxn>
                <a:cxn ang="0">
                  <a:pos x="252" y="34"/>
                </a:cxn>
                <a:cxn ang="0">
                  <a:pos x="332" y="10"/>
                </a:cxn>
                <a:cxn ang="0">
                  <a:pos x="374" y="2"/>
                </a:cxn>
              </a:cxnLst>
              <a:rect l="0" t="0" r="r" b="b"/>
              <a:pathLst>
                <a:path w="838" h="824">
                  <a:moveTo>
                    <a:pt x="374" y="2"/>
                  </a:moveTo>
                  <a:lnTo>
                    <a:pt x="374" y="2"/>
                  </a:lnTo>
                  <a:lnTo>
                    <a:pt x="416" y="0"/>
                  </a:lnTo>
                  <a:lnTo>
                    <a:pt x="458" y="2"/>
                  </a:lnTo>
                  <a:lnTo>
                    <a:pt x="500" y="8"/>
                  </a:lnTo>
                  <a:lnTo>
                    <a:pt x="540" y="18"/>
                  </a:lnTo>
                  <a:lnTo>
                    <a:pt x="578" y="30"/>
                  </a:lnTo>
                  <a:lnTo>
                    <a:pt x="614" y="48"/>
                  </a:lnTo>
                  <a:lnTo>
                    <a:pt x="648" y="68"/>
                  </a:lnTo>
                  <a:lnTo>
                    <a:pt x="680" y="90"/>
                  </a:lnTo>
                  <a:lnTo>
                    <a:pt x="710" y="116"/>
                  </a:lnTo>
                  <a:lnTo>
                    <a:pt x="738" y="146"/>
                  </a:lnTo>
                  <a:lnTo>
                    <a:pt x="764" y="178"/>
                  </a:lnTo>
                  <a:lnTo>
                    <a:pt x="784" y="210"/>
                  </a:lnTo>
                  <a:lnTo>
                    <a:pt x="802" y="248"/>
                  </a:lnTo>
                  <a:lnTo>
                    <a:pt x="818" y="286"/>
                  </a:lnTo>
                  <a:lnTo>
                    <a:pt x="828" y="326"/>
                  </a:lnTo>
                  <a:lnTo>
                    <a:pt x="834" y="366"/>
                  </a:lnTo>
                  <a:lnTo>
                    <a:pt x="834" y="366"/>
                  </a:lnTo>
                  <a:lnTo>
                    <a:pt x="838" y="408"/>
                  </a:lnTo>
                  <a:lnTo>
                    <a:pt x="836" y="450"/>
                  </a:lnTo>
                  <a:lnTo>
                    <a:pt x="830" y="490"/>
                  </a:lnTo>
                  <a:lnTo>
                    <a:pt x="820" y="530"/>
                  </a:lnTo>
                  <a:lnTo>
                    <a:pt x="806" y="568"/>
                  </a:lnTo>
                  <a:lnTo>
                    <a:pt x="788" y="604"/>
                  </a:lnTo>
                  <a:lnTo>
                    <a:pt x="768" y="638"/>
                  </a:lnTo>
                  <a:lnTo>
                    <a:pt x="744" y="670"/>
                  </a:lnTo>
                  <a:lnTo>
                    <a:pt x="718" y="700"/>
                  </a:lnTo>
                  <a:lnTo>
                    <a:pt x="688" y="726"/>
                  </a:lnTo>
                  <a:lnTo>
                    <a:pt x="656" y="750"/>
                  </a:lnTo>
                  <a:lnTo>
                    <a:pt x="622" y="772"/>
                  </a:lnTo>
                  <a:lnTo>
                    <a:pt x="586" y="790"/>
                  </a:lnTo>
                  <a:lnTo>
                    <a:pt x="546" y="804"/>
                  </a:lnTo>
                  <a:lnTo>
                    <a:pt x="506" y="816"/>
                  </a:lnTo>
                  <a:lnTo>
                    <a:pt x="464" y="822"/>
                  </a:lnTo>
                  <a:lnTo>
                    <a:pt x="464" y="822"/>
                  </a:lnTo>
                  <a:lnTo>
                    <a:pt x="422" y="824"/>
                  </a:lnTo>
                  <a:lnTo>
                    <a:pt x="380" y="822"/>
                  </a:lnTo>
                  <a:lnTo>
                    <a:pt x="338" y="818"/>
                  </a:lnTo>
                  <a:lnTo>
                    <a:pt x="300" y="808"/>
                  </a:lnTo>
                  <a:lnTo>
                    <a:pt x="260" y="794"/>
                  </a:lnTo>
                  <a:lnTo>
                    <a:pt x="224" y="778"/>
                  </a:lnTo>
                  <a:lnTo>
                    <a:pt x="190" y="758"/>
                  </a:lnTo>
                  <a:lnTo>
                    <a:pt x="158" y="734"/>
                  </a:lnTo>
                  <a:lnTo>
                    <a:pt x="128" y="708"/>
                  </a:lnTo>
                  <a:lnTo>
                    <a:pt x="100" y="680"/>
                  </a:lnTo>
                  <a:lnTo>
                    <a:pt x="76" y="648"/>
                  </a:lnTo>
                  <a:lnTo>
                    <a:pt x="54" y="614"/>
                  </a:lnTo>
                  <a:lnTo>
                    <a:pt x="36" y="578"/>
                  </a:lnTo>
                  <a:lnTo>
                    <a:pt x="20" y="540"/>
                  </a:lnTo>
                  <a:lnTo>
                    <a:pt x="10" y="500"/>
                  </a:lnTo>
                  <a:lnTo>
                    <a:pt x="4" y="458"/>
                  </a:lnTo>
                  <a:lnTo>
                    <a:pt x="4" y="458"/>
                  </a:lnTo>
                  <a:lnTo>
                    <a:pt x="0" y="416"/>
                  </a:lnTo>
                  <a:lnTo>
                    <a:pt x="2" y="374"/>
                  </a:lnTo>
                  <a:lnTo>
                    <a:pt x="8" y="334"/>
                  </a:lnTo>
                  <a:lnTo>
                    <a:pt x="18" y="296"/>
                  </a:lnTo>
                  <a:lnTo>
                    <a:pt x="32" y="258"/>
                  </a:lnTo>
                  <a:lnTo>
                    <a:pt x="50" y="222"/>
                  </a:lnTo>
                  <a:lnTo>
                    <a:pt x="70" y="188"/>
                  </a:lnTo>
                  <a:lnTo>
                    <a:pt x="94" y="156"/>
                  </a:lnTo>
                  <a:lnTo>
                    <a:pt x="120" y="126"/>
                  </a:lnTo>
                  <a:lnTo>
                    <a:pt x="150" y="98"/>
                  </a:lnTo>
                  <a:lnTo>
                    <a:pt x="182" y="74"/>
                  </a:lnTo>
                  <a:lnTo>
                    <a:pt x="216" y="52"/>
                  </a:lnTo>
                  <a:lnTo>
                    <a:pt x="252" y="34"/>
                  </a:lnTo>
                  <a:lnTo>
                    <a:pt x="292" y="20"/>
                  </a:lnTo>
                  <a:lnTo>
                    <a:pt x="332" y="10"/>
                  </a:lnTo>
                  <a:lnTo>
                    <a:pt x="374" y="2"/>
                  </a:lnTo>
                  <a:lnTo>
                    <a:pt x="374" y="2"/>
                  </a:lnTo>
                  <a:close/>
                </a:path>
              </a:pathLst>
            </a:custGeom>
            <a:solidFill>
              <a:srgbClr val="FAA6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31" name="Freeform 159"/>
            <p:cNvSpPr>
              <a:spLocks/>
            </p:cNvSpPr>
            <p:nvPr/>
          </p:nvSpPr>
          <p:spPr bwMode="auto">
            <a:xfrm>
              <a:off x="4716463" y="4171950"/>
              <a:ext cx="1333500" cy="1314450"/>
            </a:xfrm>
            <a:custGeom>
              <a:avLst/>
              <a:gdLst/>
              <a:ahLst/>
              <a:cxnLst>
                <a:cxn ang="0">
                  <a:pos x="374" y="2"/>
                </a:cxn>
                <a:cxn ang="0">
                  <a:pos x="460" y="2"/>
                </a:cxn>
                <a:cxn ang="0">
                  <a:pos x="540" y="16"/>
                </a:cxn>
                <a:cxn ang="0">
                  <a:pos x="616" y="46"/>
                </a:cxn>
                <a:cxn ang="0">
                  <a:pos x="682" y="90"/>
                </a:cxn>
                <a:cxn ang="0">
                  <a:pos x="740" y="146"/>
                </a:cxn>
                <a:cxn ang="0">
                  <a:pos x="786" y="212"/>
                </a:cxn>
                <a:cxn ang="0">
                  <a:pos x="820" y="286"/>
                </a:cxn>
                <a:cxn ang="0">
                  <a:pos x="838" y="368"/>
                </a:cxn>
                <a:cxn ang="0">
                  <a:pos x="840" y="410"/>
                </a:cxn>
                <a:cxn ang="0">
                  <a:pos x="832" y="492"/>
                </a:cxn>
                <a:cxn ang="0">
                  <a:pos x="808" y="568"/>
                </a:cxn>
                <a:cxn ang="0">
                  <a:pos x="770" y="640"/>
                </a:cxn>
                <a:cxn ang="0">
                  <a:pos x="720" y="702"/>
                </a:cxn>
                <a:cxn ang="0">
                  <a:pos x="658" y="754"/>
                </a:cxn>
                <a:cxn ang="0">
                  <a:pos x="586" y="792"/>
                </a:cxn>
                <a:cxn ang="0">
                  <a:pos x="508" y="818"/>
                </a:cxn>
                <a:cxn ang="0">
                  <a:pos x="464" y="824"/>
                </a:cxn>
                <a:cxn ang="0">
                  <a:pos x="380" y="826"/>
                </a:cxn>
                <a:cxn ang="0">
                  <a:pos x="300" y="810"/>
                </a:cxn>
                <a:cxn ang="0">
                  <a:pos x="224" y="780"/>
                </a:cxn>
                <a:cxn ang="0">
                  <a:pos x="156" y="736"/>
                </a:cxn>
                <a:cxn ang="0">
                  <a:pos x="98" y="682"/>
                </a:cxn>
                <a:cxn ang="0">
                  <a:pos x="52" y="616"/>
                </a:cxn>
                <a:cxn ang="0">
                  <a:pos x="20" y="542"/>
                </a:cxn>
                <a:cxn ang="0">
                  <a:pos x="2" y="460"/>
                </a:cxn>
                <a:cxn ang="0">
                  <a:pos x="0" y="418"/>
                </a:cxn>
                <a:cxn ang="0">
                  <a:pos x="8" y="336"/>
                </a:cxn>
                <a:cxn ang="0">
                  <a:pos x="30" y="258"/>
                </a:cxn>
                <a:cxn ang="0">
                  <a:pos x="68" y="188"/>
                </a:cxn>
                <a:cxn ang="0">
                  <a:pos x="120" y="126"/>
                </a:cxn>
                <a:cxn ang="0">
                  <a:pos x="180" y="74"/>
                </a:cxn>
                <a:cxn ang="0">
                  <a:pos x="252" y="34"/>
                </a:cxn>
                <a:cxn ang="0">
                  <a:pos x="332" y="8"/>
                </a:cxn>
                <a:cxn ang="0">
                  <a:pos x="374" y="2"/>
                </a:cxn>
              </a:cxnLst>
              <a:rect l="0" t="0" r="r" b="b"/>
              <a:pathLst>
                <a:path w="840" h="828">
                  <a:moveTo>
                    <a:pt x="374" y="2"/>
                  </a:moveTo>
                  <a:lnTo>
                    <a:pt x="374" y="2"/>
                  </a:lnTo>
                  <a:lnTo>
                    <a:pt x="418" y="0"/>
                  </a:lnTo>
                  <a:lnTo>
                    <a:pt x="460" y="2"/>
                  </a:lnTo>
                  <a:lnTo>
                    <a:pt x="500" y="6"/>
                  </a:lnTo>
                  <a:lnTo>
                    <a:pt x="540" y="16"/>
                  </a:lnTo>
                  <a:lnTo>
                    <a:pt x="578" y="30"/>
                  </a:lnTo>
                  <a:lnTo>
                    <a:pt x="616" y="46"/>
                  </a:lnTo>
                  <a:lnTo>
                    <a:pt x="650" y="66"/>
                  </a:lnTo>
                  <a:lnTo>
                    <a:pt x="682" y="90"/>
                  </a:lnTo>
                  <a:lnTo>
                    <a:pt x="712" y="116"/>
                  </a:lnTo>
                  <a:lnTo>
                    <a:pt x="740" y="146"/>
                  </a:lnTo>
                  <a:lnTo>
                    <a:pt x="766" y="178"/>
                  </a:lnTo>
                  <a:lnTo>
                    <a:pt x="786" y="212"/>
                  </a:lnTo>
                  <a:lnTo>
                    <a:pt x="804" y="248"/>
                  </a:lnTo>
                  <a:lnTo>
                    <a:pt x="820" y="286"/>
                  </a:lnTo>
                  <a:lnTo>
                    <a:pt x="830" y="326"/>
                  </a:lnTo>
                  <a:lnTo>
                    <a:pt x="838" y="368"/>
                  </a:lnTo>
                  <a:lnTo>
                    <a:pt x="838" y="368"/>
                  </a:lnTo>
                  <a:lnTo>
                    <a:pt x="840" y="410"/>
                  </a:lnTo>
                  <a:lnTo>
                    <a:pt x="838" y="452"/>
                  </a:lnTo>
                  <a:lnTo>
                    <a:pt x="832" y="492"/>
                  </a:lnTo>
                  <a:lnTo>
                    <a:pt x="822" y="530"/>
                  </a:lnTo>
                  <a:lnTo>
                    <a:pt x="808" y="568"/>
                  </a:lnTo>
                  <a:lnTo>
                    <a:pt x="792" y="606"/>
                  </a:lnTo>
                  <a:lnTo>
                    <a:pt x="770" y="640"/>
                  </a:lnTo>
                  <a:lnTo>
                    <a:pt x="746" y="672"/>
                  </a:lnTo>
                  <a:lnTo>
                    <a:pt x="720" y="702"/>
                  </a:lnTo>
                  <a:lnTo>
                    <a:pt x="690" y="728"/>
                  </a:lnTo>
                  <a:lnTo>
                    <a:pt x="658" y="754"/>
                  </a:lnTo>
                  <a:lnTo>
                    <a:pt x="624" y="774"/>
                  </a:lnTo>
                  <a:lnTo>
                    <a:pt x="586" y="792"/>
                  </a:lnTo>
                  <a:lnTo>
                    <a:pt x="548" y="808"/>
                  </a:lnTo>
                  <a:lnTo>
                    <a:pt x="508" y="818"/>
                  </a:lnTo>
                  <a:lnTo>
                    <a:pt x="464" y="824"/>
                  </a:lnTo>
                  <a:lnTo>
                    <a:pt x="464" y="824"/>
                  </a:lnTo>
                  <a:lnTo>
                    <a:pt x="422" y="828"/>
                  </a:lnTo>
                  <a:lnTo>
                    <a:pt x="380" y="826"/>
                  </a:lnTo>
                  <a:lnTo>
                    <a:pt x="338" y="820"/>
                  </a:lnTo>
                  <a:lnTo>
                    <a:pt x="300" y="810"/>
                  </a:lnTo>
                  <a:lnTo>
                    <a:pt x="260" y="798"/>
                  </a:lnTo>
                  <a:lnTo>
                    <a:pt x="224" y="780"/>
                  </a:lnTo>
                  <a:lnTo>
                    <a:pt x="190" y="760"/>
                  </a:lnTo>
                  <a:lnTo>
                    <a:pt x="156" y="736"/>
                  </a:lnTo>
                  <a:lnTo>
                    <a:pt x="126" y="710"/>
                  </a:lnTo>
                  <a:lnTo>
                    <a:pt x="98" y="682"/>
                  </a:lnTo>
                  <a:lnTo>
                    <a:pt x="74" y="650"/>
                  </a:lnTo>
                  <a:lnTo>
                    <a:pt x="52" y="616"/>
                  </a:lnTo>
                  <a:lnTo>
                    <a:pt x="34" y="580"/>
                  </a:lnTo>
                  <a:lnTo>
                    <a:pt x="20" y="542"/>
                  </a:lnTo>
                  <a:lnTo>
                    <a:pt x="8" y="502"/>
                  </a:lnTo>
                  <a:lnTo>
                    <a:pt x="2" y="460"/>
                  </a:lnTo>
                  <a:lnTo>
                    <a:pt x="2" y="460"/>
                  </a:lnTo>
                  <a:lnTo>
                    <a:pt x="0" y="418"/>
                  </a:lnTo>
                  <a:lnTo>
                    <a:pt x="2" y="376"/>
                  </a:lnTo>
                  <a:lnTo>
                    <a:pt x="8" y="336"/>
                  </a:lnTo>
                  <a:lnTo>
                    <a:pt x="18" y="296"/>
                  </a:lnTo>
                  <a:lnTo>
                    <a:pt x="30" y="258"/>
                  </a:lnTo>
                  <a:lnTo>
                    <a:pt x="48" y="222"/>
                  </a:lnTo>
                  <a:lnTo>
                    <a:pt x="68" y="188"/>
                  </a:lnTo>
                  <a:lnTo>
                    <a:pt x="92" y="156"/>
                  </a:lnTo>
                  <a:lnTo>
                    <a:pt x="120" y="126"/>
                  </a:lnTo>
                  <a:lnTo>
                    <a:pt x="148" y="98"/>
                  </a:lnTo>
                  <a:lnTo>
                    <a:pt x="180" y="74"/>
                  </a:lnTo>
                  <a:lnTo>
                    <a:pt x="216" y="52"/>
                  </a:lnTo>
                  <a:lnTo>
                    <a:pt x="252" y="34"/>
                  </a:lnTo>
                  <a:lnTo>
                    <a:pt x="292" y="20"/>
                  </a:lnTo>
                  <a:lnTo>
                    <a:pt x="332" y="8"/>
                  </a:lnTo>
                  <a:lnTo>
                    <a:pt x="374" y="2"/>
                  </a:lnTo>
                  <a:lnTo>
                    <a:pt x="374" y="2"/>
                  </a:lnTo>
                  <a:close/>
                </a:path>
              </a:pathLst>
            </a:custGeom>
            <a:solidFill>
              <a:srgbClr val="F68B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32" name="Freeform 160"/>
            <p:cNvSpPr>
              <a:spLocks/>
            </p:cNvSpPr>
            <p:nvPr/>
          </p:nvSpPr>
          <p:spPr bwMode="auto">
            <a:xfrm>
              <a:off x="4754563" y="4191000"/>
              <a:ext cx="1273175" cy="1270000"/>
            </a:xfrm>
            <a:custGeom>
              <a:avLst/>
              <a:gdLst/>
              <a:ahLst/>
              <a:cxnLst>
                <a:cxn ang="0">
                  <a:pos x="358" y="4"/>
                </a:cxn>
                <a:cxn ang="0">
                  <a:pos x="438" y="2"/>
                </a:cxn>
                <a:cxn ang="0">
                  <a:pos x="516" y="18"/>
                </a:cxn>
                <a:cxn ang="0">
                  <a:pos x="586" y="46"/>
                </a:cxn>
                <a:cxn ang="0">
                  <a:pos x="652" y="88"/>
                </a:cxn>
                <a:cxn ang="0">
                  <a:pos x="706" y="142"/>
                </a:cxn>
                <a:cxn ang="0">
                  <a:pos x="750" y="206"/>
                </a:cxn>
                <a:cxn ang="0">
                  <a:pos x="782" y="278"/>
                </a:cxn>
                <a:cxn ang="0">
                  <a:pos x="798" y="356"/>
                </a:cxn>
                <a:cxn ang="0">
                  <a:pos x="802" y="398"/>
                </a:cxn>
                <a:cxn ang="0">
                  <a:pos x="794" y="476"/>
                </a:cxn>
                <a:cxn ang="0">
                  <a:pos x="772" y="550"/>
                </a:cxn>
                <a:cxn ang="0">
                  <a:pos x="736" y="618"/>
                </a:cxn>
                <a:cxn ang="0">
                  <a:pos x="688" y="678"/>
                </a:cxn>
                <a:cxn ang="0">
                  <a:pos x="628" y="728"/>
                </a:cxn>
                <a:cxn ang="0">
                  <a:pos x="562" y="766"/>
                </a:cxn>
                <a:cxn ang="0">
                  <a:pos x="486" y="790"/>
                </a:cxn>
                <a:cxn ang="0">
                  <a:pos x="444" y="798"/>
                </a:cxn>
                <a:cxn ang="0">
                  <a:pos x="364" y="798"/>
                </a:cxn>
                <a:cxn ang="0">
                  <a:pos x="286" y="784"/>
                </a:cxn>
                <a:cxn ang="0">
                  <a:pos x="216" y="754"/>
                </a:cxn>
                <a:cxn ang="0">
                  <a:pos x="152" y="712"/>
                </a:cxn>
                <a:cxn ang="0">
                  <a:pos x="96" y="658"/>
                </a:cxn>
                <a:cxn ang="0">
                  <a:pos x="52" y="594"/>
                </a:cxn>
                <a:cxn ang="0">
                  <a:pos x="20" y="524"/>
                </a:cxn>
                <a:cxn ang="0">
                  <a:pos x="4" y="444"/>
                </a:cxn>
                <a:cxn ang="0">
                  <a:pos x="0" y="404"/>
                </a:cxn>
                <a:cxn ang="0">
                  <a:pos x="8" y="324"/>
                </a:cxn>
                <a:cxn ang="0">
                  <a:pos x="30" y="250"/>
                </a:cxn>
                <a:cxn ang="0">
                  <a:pos x="66" y="182"/>
                </a:cxn>
                <a:cxn ang="0">
                  <a:pos x="114" y="122"/>
                </a:cxn>
                <a:cxn ang="0">
                  <a:pos x="174" y="72"/>
                </a:cxn>
                <a:cxn ang="0">
                  <a:pos x="242" y="34"/>
                </a:cxn>
                <a:cxn ang="0">
                  <a:pos x="318" y="10"/>
                </a:cxn>
                <a:cxn ang="0">
                  <a:pos x="358" y="4"/>
                </a:cxn>
              </a:cxnLst>
              <a:rect l="0" t="0" r="r" b="b"/>
              <a:pathLst>
                <a:path w="802" h="800">
                  <a:moveTo>
                    <a:pt x="358" y="4"/>
                  </a:moveTo>
                  <a:lnTo>
                    <a:pt x="358" y="4"/>
                  </a:lnTo>
                  <a:lnTo>
                    <a:pt x="398" y="0"/>
                  </a:lnTo>
                  <a:lnTo>
                    <a:pt x="438" y="2"/>
                  </a:lnTo>
                  <a:lnTo>
                    <a:pt x="478" y="8"/>
                  </a:lnTo>
                  <a:lnTo>
                    <a:pt x="516" y="18"/>
                  </a:lnTo>
                  <a:lnTo>
                    <a:pt x="552" y="30"/>
                  </a:lnTo>
                  <a:lnTo>
                    <a:pt x="586" y="46"/>
                  </a:lnTo>
                  <a:lnTo>
                    <a:pt x="620" y="66"/>
                  </a:lnTo>
                  <a:lnTo>
                    <a:pt x="652" y="88"/>
                  </a:lnTo>
                  <a:lnTo>
                    <a:pt x="680" y="114"/>
                  </a:lnTo>
                  <a:lnTo>
                    <a:pt x="706" y="142"/>
                  </a:lnTo>
                  <a:lnTo>
                    <a:pt x="730" y="172"/>
                  </a:lnTo>
                  <a:lnTo>
                    <a:pt x="750" y="206"/>
                  </a:lnTo>
                  <a:lnTo>
                    <a:pt x="768" y="240"/>
                  </a:lnTo>
                  <a:lnTo>
                    <a:pt x="782" y="278"/>
                  </a:lnTo>
                  <a:lnTo>
                    <a:pt x="792" y="316"/>
                  </a:lnTo>
                  <a:lnTo>
                    <a:pt x="798" y="356"/>
                  </a:lnTo>
                  <a:lnTo>
                    <a:pt x="798" y="356"/>
                  </a:lnTo>
                  <a:lnTo>
                    <a:pt x="802" y="398"/>
                  </a:lnTo>
                  <a:lnTo>
                    <a:pt x="800" y="438"/>
                  </a:lnTo>
                  <a:lnTo>
                    <a:pt x="794" y="476"/>
                  </a:lnTo>
                  <a:lnTo>
                    <a:pt x="784" y="514"/>
                  </a:lnTo>
                  <a:lnTo>
                    <a:pt x="772" y="550"/>
                  </a:lnTo>
                  <a:lnTo>
                    <a:pt x="756" y="586"/>
                  </a:lnTo>
                  <a:lnTo>
                    <a:pt x="736" y="618"/>
                  </a:lnTo>
                  <a:lnTo>
                    <a:pt x="714" y="650"/>
                  </a:lnTo>
                  <a:lnTo>
                    <a:pt x="688" y="678"/>
                  </a:lnTo>
                  <a:lnTo>
                    <a:pt x="660" y="704"/>
                  </a:lnTo>
                  <a:lnTo>
                    <a:pt x="628" y="728"/>
                  </a:lnTo>
                  <a:lnTo>
                    <a:pt x="596" y="748"/>
                  </a:lnTo>
                  <a:lnTo>
                    <a:pt x="562" y="766"/>
                  </a:lnTo>
                  <a:lnTo>
                    <a:pt x="524" y="780"/>
                  </a:lnTo>
                  <a:lnTo>
                    <a:pt x="486" y="790"/>
                  </a:lnTo>
                  <a:lnTo>
                    <a:pt x="444" y="798"/>
                  </a:lnTo>
                  <a:lnTo>
                    <a:pt x="444" y="798"/>
                  </a:lnTo>
                  <a:lnTo>
                    <a:pt x="404" y="800"/>
                  </a:lnTo>
                  <a:lnTo>
                    <a:pt x="364" y="798"/>
                  </a:lnTo>
                  <a:lnTo>
                    <a:pt x="324" y="792"/>
                  </a:lnTo>
                  <a:lnTo>
                    <a:pt x="286" y="784"/>
                  </a:lnTo>
                  <a:lnTo>
                    <a:pt x="250" y="770"/>
                  </a:lnTo>
                  <a:lnTo>
                    <a:pt x="216" y="754"/>
                  </a:lnTo>
                  <a:lnTo>
                    <a:pt x="182" y="734"/>
                  </a:lnTo>
                  <a:lnTo>
                    <a:pt x="152" y="712"/>
                  </a:lnTo>
                  <a:lnTo>
                    <a:pt x="122" y="686"/>
                  </a:lnTo>
                  <a:lnTo>
                    <a:pt x="96" y="658"/>
                  </a:lnTo>
                  <a:lnTo>
                    <a:pt x="72" y="628"/>
                  </a:lnTo>
                  <a:lnTo>
                    <a:pt x="52" y="594"/>
                  </a:lnTo>
                  <a:lnTo>
                    <a:pt x="34" y="560"/>
                  </a:lnTo>
                  <a:lnTo>
                    <a:pt x="20" y="524"/>
                  </a:lnTo>
                  <a:lnTo>
                    <a:pt x="10" y="484"/>
                  </a:lnTo>
                  <a:lnTo>
                    <a:pt x="4" y="444"/>
                  </a:lnTo>
                  <a:lnTo>
                    <a:pt x="4" y="444"/>
                  </a:lnTo>
                  <a:lnTo>
                    <a:pt x="0" y="404"/>
                  </a:lnTo>
                  <a:lnTo>
                    <a:pt x="2" y="364"/>
                  </a:lnTo>
                  <a:lnTo>
                    <a:pt x="8" y="324"/>
                  </a:lnTo>
                  <a:lnTo>
                    <a:pt x="18" y="286"/>
                  </a:lnTo>
                  <a:lnTo>
                    <a:pt x="30" y="250"/>
                  </a:lnTo>
                  <a:lnTo>
                    <a:pt x="48" y="214"/>
                  </a:lnTo>
                  <a:lnTo>
                    <a:pt x="66" y="182"/>
                  </a:lnTo>
                  <a:lnTo>
                    <a:pt x="90" y="150"/>
                  </a:lnTo>
                  <a:lnTo>
                    <a:pt x="114" y="122"/>
                  </a:lnTo>
                  <a:lnTo>
                    <a:pt x="142" y="96"/>
                  </a:lnTo>
                  <a:lnTo>
                    <a:pt x="174" y="72"/>
                  </a:lnTo>
                  <a:lnTo>
                    <a:pt x="206" y="52"/>
                  </a:lnTo>
                  <a:lnTo>
                    <a:pt x="242" y="34"/>
                  </a:lnTo>
                  <a:lnTo>
                    <a:pt x="278" y="20"/>
                  </a:lnTo>
                  <a:lnTo>
                    <a:pt x="318" y="10"/>
                  </a:lnTo>
                  <a:lnTo>
                    <a:pt x="358" y="4"/>
                  </a:lnTo>
                  <a:lnTo>
                    <a:pt x="358" y="4"/>
                  </a:lnTo>
                  <a:close/>
                </a:path>
              </a:pathLst>
            </a:custGeom>
            <a:solidFill>
              <a:srgbClr val="FFC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33" name="Freeform 161"/>
            <p:cNvSpPr>
              <a:spLocks/>
            </p:cNvSpPr>
            <p:nvPr/>
          </p:nvSpPr>
          <p:spPr bwMode="auto">
            <a:xfrm>
              <a:off x="4767263" y="4197350"/>
              <a:ext cx="1247775" cy="1238250"/>
            </a:xfrm>
            <a:custGeom>
              <a:avLst/>
              <a:gdLst/>
              <a:ahLst/>
              <a:cxnLst>
                <a:cxn ang="0">
                  <a:pos x="350" y="2"/>
                </a:cxn>
                <a:cxn ang="0">
                  <a:pos x="430" y="2"/>
                </a:cxn>
                <a:cxn ang="0">
                  <a:pos x="506" y="16"/>
                </a:cxn>
                <a:cxn ang="0">
                  <a:pos x="576" y="46"/>
                </a:cxn>
                <a:cxn ang="0">
                  <a:pos x="640" y="86"/>
                </a:cxn>
                <a:cxn ang="0">
                  <a:pos x="694" y="138"/>
                </a:cxn>
                <a:cxn ang="0">
                  <a:pos x="736" y="200"/>
                </a:cxn>
                <a:cxn ang="0">
                  <a:pos x="768" y="270"/>
                </a:cxn>
                <a:cxn ang="0">
                  <a:pos x="784" y="348"/>
                </a:cxn>
                <a:cxn ang="0">
                  <a:pos x="786" y="388"/>
                </a:cxn>
                <a:cxn ang="0">
                  <a:pos x="780" y="464"/>
                </a:cxn>
                <a:cxn ang="0">
                  <a:pos x="758" y="538"/>
                </a:cxn>
                <a:cxn ang="0">
                  <a:pos x="722" y="604"/>
                </a:cxn>
                <a:cxn ang="0">
                  <a:pos x="674" y="662"/>
                </a:cxn>
                <a:cxn ang="0">
                  <a:pos x="618" y="710"/>
                </a:cxn>
                <a:cxn ang="0">
                  <a:pos x="550" y="748"/>
                </a:cxn>
                <a:cxn ang="0">
                  <a:pos x="476" y="772"/>
                </a:cxn>
                <a:cxn ang="0">
                  <a:pos x="436" y="778"/>
                </a:cxn>
                <a:cxn ang="0">
                  <a:pos x="356" y="780"/>
                </a:cxn>
                <a:cxn ang="0">
                  <a:pos x="280" y="764"/>
                </a:cxn>
                <a:cxn ang="0">
                  <a:pos x="210" y="736"/>
                </a:cxn>
                <a:cxn ang="0">
                  <a:pos x="148" y="694"/>
                </a:cxn>
                <a:cxn ang="0">
                  <a:pos x="94" y="642"/>
                </a:cxn>
                <a:cxn ang="0">
                  <a:pos x="50" y="580"/>
                </a:cxn>
                <a:cxn ang="0">
                  <a:pos x="20" y="510"/>
                </a:cxn>
                <a:cxn ang="0">
                  <a:pos x="2" y="434"/>
                </a:cxn>
                <a:cxn ang="0">
                  <a:pos x="0" y="394"/>
                </a:cxn>
                <a:cxn ang="0">
                  <a:pos x="8" y="316"/>
                </a:cxn>
                <a:cxn ang="0">
                  <a:pos x="30" y="244"/>
                </a:cxn>
                <a:cxn ang="0">
                  <a:pos x="64" y="178"/>
                </a:cxn>
                <a:cxn ang="0">
                  <a:pos x="112" y="118"/>
                </a:cxn>
                <a:cxn ang="0">
                  <a:pos x="170" y="70"/>
                </a:cxn>
                <a:cxn ang="0">
                  <a:pos x="236" y="32"/>
                </a:cxn>
                <a:cxn ang="0">
                  <a:pos x="310" y="10"/>
                </a:cxn>
                <a:cxn ang="0">
                  <a:pos x="350" y="2"/>
                </a:cxn>
              </a:cxnLst>
              <a:rect l="0" t="0" r="r" b="b"/>
              <a:pathLst>
                <a:path w="786" h="780">
                  <a:moveTo>
                    <a:pt x="350" y="2"/>
                  </a:moveTo>
                  <a:lnTo>
                    <a:pt x="350" y="2"/>
                  </a:lnTo>
                  <a:lnTo>
                    <a:pt x="390" y="0"/>
                  </a:lnTo>
                  <a:lnTo>
                    <a:pt x="430" y="2"/>
                  </a:lnTo>
                  <a:lnTo>
                    <a:pt x="468" y="8"/>
                  </a:lnTo>
                  <a:lnTo>
                    <a:pt x="506" y="16"/>
                  </a:lnTo>
                  <a:lnTo>
                    <a:pt x="542" y="30"/>
                  </a:lnTo>
                  <a:lnTo>
                    <a:pt x="576" y="46"/>
                  </a:lnTo>
                  <a:lnTo>
                    <a:pt x="608" y="64"/>
                  </a:lnTo>
                  <a:lnTo>
                    <a:pt x="640" y="86"/>
                  </a:lnTo>
                  <a:lnTo>
                    <a:pt x="668" y="110"/>
                  </a:lnTo>
                  <a:lnTo>
                    <a:pt x="694" y="138"/>
                  </a:lnTo>
                  <a:lnTo>
                    <a:pt x="716" y="168"/>
                  </a:lnTo>
                  <a:lnTo>
                    <a:pt x="736" y="200"/>
                  </a:lnTo>
                  <a:lnTo>
                    <a:pt x="754" y="234"/>
                  </a:lnTo>
                  <a:lnTo>
                    <a:pt x="768" y="270"/>
                  </a:lnTo>
                  <a:lnTo>
                    <a:pt x="778" y="308"/>
                  </a:lnTo>
                  <a:lnTo>
                    <a:pt x="784" y="348"/>
                  </a:lnTo>
                  <a:lnTo>
                    <a:pt x="784" y="348"/>
                  </a:lnTo>
                  <a:lnTo>
                    <a:pt x="786" y="388"/>
                  </a:lnTo>
                  <a:lnTo>
                    <a:pt x="784" y="426"/>
                  </a:lnTo>
                  <a:lnTo>
                    <a:pt x="780" y="464"/>
                  </a:lnTo>
                  <a:lnTo>
                    <a:pt x="770" y="502"/>
                  </a:lnTo>
                  <a:lnTo>
                    <a:pt x="758" y="538"/>
                  </a:lnTo>
                  <a:lnTo>
                    <a:pt x="742" y="572"/>
                  </a:lnTo>
                  <a:lnTo>
                    <a:pt x="722" y="604"/>
                  </a:lnTo>
                  <a:lnTo>
                    <a:pt x="700" y="634"/>
                  </a:lnTo>
                  <a:lnTo>
                    <a:pt x="674" y="662"/>
                  </a:lnTo>
                  <a:lnTo>
                    <a:pt x="648" y="688"/>
                  </a:lnTo>
                  <a:lnTo>
                    <a:pt x="618" y="710"/>
                  </a:lnTo>
                  <a:lnTo>
                    <a:pt x="584" y="732"/>
                  </a:lnTo>
                  <a:lnTo>
                    <a:pt x="550" y="748"/>
                  </a:lnTo>
                  <a:lnTo>
                    <a:pt x="514" y="762"/>
                  </a:lnTo>
                  <a:lnTo>
                    <a:pt x="476" y="772"/>
                  </a:lnTo>
                  <a:lnTo>
                    <a:pt x="436" y="778"/>
                  </a:lnTo>
                  <a:lnTo>
                    <a:pt x="436" y="778"/>
                  </a:lnTo>
                  <a:lnTo>
                    <a:pt x="396" y="780"/>
                  </a:lnTo>
                  <a:lnTo>
                    <a:pt x="356" y="780"/>
                  </a:lnTo>
                  <a:lnTo>
                    <a:pt x="318" y="774"/>
                  </a:lnTo>
                  <a:lnTo>
                    <a:pt x="280" y="764"/>
                  </a:lnTo>
                  <a:lnTo>
                    <a:pt x="246" y="752"/>
                  </a:lnTo>
                  <a:lnTo>
                    <a:pt x="210" y="736"/>
                  </a:lnTo>
                  <a:lnTo>
                    <a:pt x="178" y="716"/>
                  </a:lnTo>
                  <a:lnTo>
                    <a:pt x="148" y="694"/>
                  </a:lnTo>
                  <a:lnTo>
                    <a:pt x="120" y="670"/>
                  </a:lnTo>
                  <a:lnTo>
                    <a:pt x="94" y="642"/>
                  </a:lnTo>
                  <a:lnTo>
                    <a:pt x="70" y="612"/>
                  </a:lnTo>
                  <a:lnTo>
                    <a:pt x="50" y="580"/>
                  </a:lnTo>
                  <a:lnTo>
                    <a:pt x="32" y="546"/>
                  </a:lnTo>
                  <a:lnTo>
                    <a:pt x="20" y="510"/>
                  </a:lnTo>
                  <a:lnTo>
                    <a:pt x="8" y="472"/>
                  </a:lnTo>
                  <a:lnTo>
                    <a:pt x="2" y="434"/>
                  </a:lnTo>
                  <a:lnTo>
                    <a:pt x="2" y="434"/>
                  </a:lnTo>
                  <a:lnTo>
                    <a:pt x="0" y="394"/>
                  </a:lnTo>
                  <a:lnTo>
                    <a:pt x="2" y="354"/>
                  </a:lnTo>
                  <a:lnTo>
                    <a:pt x="8" y="316"/>
                  </a:lnTo>
                  <a:lnTo>
                    <a:pt x="16" y="280"/>
                  </a:lnTo>
                  <a:lnTo>
                    <a:pt x="30" y="244"/>
                  </a:lnTo>
                  <a:lnTo>
                    <a:pt x="46" y="210"/>
                  </a:lnTo>
                  <a:lnTo>
                    <a:pt x="64" y="178"/>
                  </a:lnTo>
                  <a:lnTo>
                    <a:pt x="86" y="146"/>
                  </a:lnTo>
                  <a:lnTo>
                    <a:pt x="112" y="118"/>
                  </a:lnTo>
                  <a:lnTo>
                    <a:pt x="140" y="94"/>
                  </a:lnTo>
                  <a:lnTo>
                    <a:pt x="170" y="70"/>
                  </a:lnTo>
                  <a:lnTo>
                    <a:pt x="202" y="50"/>
                  </a:lnTo>
                  <a:lnTo>
                    <a:pt x="236" y="32"/>
                  </a:lnTo>
                  <a:lnTo>
                    <a:pt x="272" y="20"/>
                  </a:lnTo>
                  <a:lnTo>
                    <a:pt x="310" y="10"/>
                  </a:lnTo>
                  <a:lnTo>
                    <a:pt x="350" y="2"/>
                  </a:lnTo>
                  <a:lnTo>
                    <a:pt x="350" y="2"/>
                  </a:lnTo>
                  <a:close/>
                </a:path>
              </a:pathLst>
            </a:custGeom>
            <a:solidFill>
              <a:srgbClr val="FFCD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34" name="Freeform 162"/>
            <p:cNvSpPr>
              <a:spLocks/>
            </p:cNvSpPr>
            <p:nvPr/>
          </p:nvSpPr>
          <p:spPr bwMode="auto">
            <a:xfrm>
              <a:off x="4779963" y="4203700"/>
              <a:ext cx="1225550" cy="1209675"/>
            </a:xfrm>
            <a:custGeom>
              <a:avLst/>
              <a:gdLst/>
              <a:ahLst/>
              <a:cxnLst>
                <a:cxn ang="0">
                  <a:pos x="344" y="2"/>
                </a:cxn>
                <a:cxn ang="0">
                  <a:pos x="422" y="2"/>
                </a:cxn>
                <a:cxn ang="0">
                  <a:pos x="496" y="16"/>
                </a:cxn>
                <a:cxn ang="0">
                  <a:pos x="566" y="44"/>
                </a:cxn>
                <a:cxn ang="0">
                  <a:pos x="628" y="84"/>
                </a:cxn>
                <a:cxn ang="0">
                  <a:pos x="680" y="134"/>
                </a:cxn>
                <a:cxn ang="0">
                  <a:pos x="724" y="194"/>
                </a:cxn>
                <a:cxn ang="0">
                  <a:pos x="754" y="264"/>
                </a:cxn>
                <a:cxn ang="0">
                  <a:pos x="770" y="338"/>
                </a:cxn>
                <a:cxn ang="0">
                  <a:pos x="772" y="378"/>
                </a:cxn>
                <a:cxn ang="0">
                  <a:pos x="764" y="452"/>
                </a:cxn>
                <a:cxn ang="0">
                  <a:pos x="744" y="524"/>
                </a:cxn>
                <a:cxn ang="0">
                  <a:pos x="708" y="588"/>
                </a:cxn>
                <a:cxn ang="0">
                  <a:pos x="662" y="646"/>
                </a:cxn>
                <a:cxn ang="0">
                  <a:pos x="606" y="694"/>
                </a:cxn>
                <a:cxn ang="0">
                  <a:pos x="540" y="730"/>
                </a:cxn>
                <a:cxn ang="0">
                  <a:pos x="466" y="754"/>
                </a:cxn>
                <a:cxn ang="0">
                  <a:pos x="428" y="760"/>
                </a:cxn>
                <a:cxn ang="0">
                  <a:pos x="350" y="760"/>
                </a:cxn>
                <a:cxn ang="0">
                  <a:pos x="276" y="746"/>
                </a:cxn>
                <a:cxn ang="0">
                  <a:pos x="206" y="718"/>
                </a:cxn>
                <a:cxn ang="0">
                  <a:pos x="144" y="678"/>
                </a:cxn>
                <a:cxn ang="0">
                  <a:pos x="90" y="628"/>
                </a:cxn>
                <a:cxn ang="0">
                  <a:pos x="48" y="566"/>
                </a:cxn>
                <a:cxn ang="0">
                  <a:pos x="18" y="498"/>
                </a:cxn>
                <a:cxn ang="0">
                  <a:pos x="2" y="422"/>
                </a:cxn>
                <a:cxn ang="0">
                  <a:pos x="0" y="384"/>
                </a:cxn>
                <a:cxn ang="0">
                  <a:pos x="6" y="308"/>
                </a:cxn>
                <a:cxn ang="0">
                  <a:pos x="28" y="238"/>
                </a:cxn>
                <a:cxn ang="0">
                  <a:pos x="62" y="172"/>
                </a:cxn>
                <a:cxn ang="0">
                  <a:pos x="110" y="116"/>
                </a:cxn>
                <a:cxn ang="0">
                  <a:pos x="166" y="68"/>
                </a:cxn>
                <a:cxn ang="0">
                  <a:pos x="232" y="32"/>
                </a:cxn>
                <a:cxn ang="0">
                  <a:pos x="304" y="8"/>
                </a:cxn>
                <a:cxn ang="0">
                  <a:pos x="344" y="2"/>
                </a:cxn>
              </a:cxnLst>
              <a:rect l="0" t="0" r="r" b="b"/>
              <a:pathLst>
                <a:path w="772" h="762">
                  <a:moveTo>
                    <a:pt x="344" y="2"/>
                  </a:moveTo>
                  <a:lnTo>
                    <a:pt x="344" y="2"/>
                  </a:lnTo>
                  <a:lnTo>
                    <a:pt x="384" y="0"/>
                  </a:lnTo>
                  <a:lnTo>
                    <a:pt x="422" y="2"/>
                  </a:lnTo>
                  <a:lnTo>
                    <a:pt x="460" y="6"/>
                  </a:lnTo>
                  <a:lnTo>
                    <a:pt x="496" y="16"/>
                  </a:lnTo>
                  <a:lnTo>
                    <a:pt x="532" y="28"/>
                  </a:lnTo>
                  <a:lnTo>
                    <a:pt x="566" y="44"/>
                  </a:lnTo>
                  <a:lnTo>
                    <a:pt x="598" y="62"/>
                  </a:lnTo>
                  <a:lnTo>
                    <a:pt x="628" y="84"/>
                  </a:lnTo>
                  <a:lnTo>
                    <a:pt x="656" y="108"/>
                  </a:lnTo>
                  <a:lnTo>
                    <a:pt x="680" y="134"/>
                  </a:lnTo>
                  <a:lnTo>
                    <a:pt x="704" y="164"/>
                  </a:lnTo>
                  <a:lnTo>
                    <a:pt x="724" y="194"/>
                  </a:lnTo>
                  <a:lnTo>
                    <a:pt x="740" y="228"/>
                  </a:lnTo>
                  <a:lnTo>
                    <a:pt x="754" y="264"/>
                  </a:lnTo>
                  <a:lnTo>
                    <a:pt x="764" y="300"/>
                  </a:lnTo>
                  <a:lnTo>
                    <a:pt x="770" y="338"/>
                  </a:lnTo>
                  <a:lnTo>
                    <a:pt x="770" y="338"/>
                  </a:lnTo>
                  <a:lnTo>
                    <a:pt x="772" y="378"/>
                  </a:lnTo>
                  <a:lnTo>
                    <a:pt x="770" y="416"/>
                  </a:lnTo>
                  <a:lnTo>
                    <a:pt x="764" y="452"/>
                  </a:lnTo>
                  <a:lnTo>
                    <a:pt x="756" y="490"/>
                  </a:lnTo>
                  <a:lnTo>
                    <a:pt x="744" y="524"/>
                  </a:lnTo>
                  <a:lnTo>
                    <a:pt x="728" y="558"/>
                  </a:lnTo>
                  <a:lnTo>
                    <a:pt x="708" y="588"/>
                  </a:lnTo>
                  <a:lnTo>
                    <a:pt x="686" y="618"/>
                  </a:lnTo>
                  <a:lnTo>
                    <a:pt x="662" y="646"/>
                  </a:lnTo>
                  <a:lnTo>
                    <a:pt x="634" y="672"/>
                  </a:lnTo>
                  <a:lnTo>
                    <a:pt x="606" y="694"/>
                  </a:lnTo>
                  <a:lnTo>
                    <a:pt x="574" y="714"/>
                  </a:lnTo>
                  <a:lnTo>
                    <a:pt x="540" y="730"/>
                  </a:lnTo>
                  <a:lnTo>
                    <a:pt x="504" y="744"/>
                  </a:lnTo>
                  <a:lnTo>
                    <a:pt x="466" y="754"/>
                  </a:lnTo>
                  <a:lnTo>
                    <a:pt x="428" y="760"/>
                  </a:lnTo>
                  <a:lnTo>
                    <a:pt x="428" y="760"/>
                  </a:lnTo>
                  <a:lnTo>
                    <a:pt x="388" y="762"/>
                  </a:lnTo>
                  <a:lnTo>
                    <a:pt x="350" y="760"/>
                  </a:lnTo>
                  <a:lnTo>
                    <a:pt x="312" y="754"/>
                  </a:lnTo>
                  <a:lnTo>
                    <a:pt x="276" y="746"/>
                  </a:lnTo>
                  <a:lnTo>
                    <a:pt x="240" y="734"/>
                  </a:lnTo>
                  <a:lnTo>
                    <a:pt x="206" y="718"/>
                  </a:lnTo>
                  <a:lnTo>
                    <a:pt x="174" y="700"/>
                  </a:lnTo>
                  <a:lnTo>
                    <a:pt x="144" y="678"/>
                  </a:lnTo>
                  <a:lnTo>
                    <a:pt x="116" y="654"/>
                  </a:lnTo>
                  <a:lnTo>
                    <a:pt x="90" y="628"/>
                  </a:lnTo>
                  <a:lnTo>
                    <a:pt x="68" y="598"/>
                  </a:lnTo>
                  <a:lnTo>
                    <a:pt x="48" y="566"/>
                  </a:lnTo>
                  <a:lnTo>
                    <a:pt x="32" y="534"/>
                  </a:lnTo>
                  <a:lnTo>
                    <a:pt x="18" y="498"/>
                  </a:lnTo>
                  <a:lnTo>
                    <a:pt x="8" y="462"/>
                  </a:lnTo>
                  <a:lnTo>
                    <a:pt x="2" y="422"/>
                  </a:lnTo>
                  <a:lnTo>
                    <a:pt x="2" y="422"/>
                  </a:lnTo>
                  <a:lnTo>
                    <a:pt x="0" y="384"/>
                  </a:lnTo>
                  <a:lnTo>
                    <a:pt x="2" y="346"/>
                  </a:lnTo>
                  <a:lnTo>
                    <a:pt x="6" y="308"/>
                  </a:lnTo>
                  <a:lnTo>
                    <a:pt x="16" y="272"/>
                  </a:lnTo>
                  <a:lnTo>
                    <a:pt x="28" y="238"/>
                  </a:lnTo>
                  <a:lnTo>
                    <a:pt x="44" y="204"/>
                  </a:lnTo>
                  <a:lnTo>
                    <a:pt x="62" y="172"/>
                  </a:lnTo>
                  <a:lnTo>
                    <a:pt x="84" y="142"/>
                  </a:lnTo>
                  <a:lnTo>
                    <a:pt x="110" y="116"/>
                  </a:lnTo>
                  <a:lnTo>
                    <a:pt x="136" y="90"/>
                  </a:lnTo>
                  <a:lnTo>
                    <a:pt x="166" y="68"/>
                  </a:lnTo>
                  <a:lnTo>
                    <a:pt x="198" y="48"/>
                  </a:lnTo>
                  <a:lnTo>
                    <a:pt x="232" y="32"/>
                  </a:lnTo>
                  <a:lnTo>
                    <a:pt x="268" y="18"/>
                  </a:lnTo>
                  <a:lnTo>
                    <a:pt x="304" y="8"/>
                  </a:lnTo>
                  <a:lnTo>
                    <a:pt x="344" y="2"/>
                  </a:lnTo>
                  <a:lnTo>
                    <a:pt x="344" y="2"/>
                  </a:lnTo>
                  <a:close/>
                </a:path>
              </a:pathLst>
            </a:custGeom>
            <a:solidFill>
              <a:srgbClr val="FFCF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35" name="Freeform 163"/>
            <p:cNvSpPr>
              <a:spLocks/>
            </p:cNvSpPr>
            <p:nvPr/>
          </p:nvSpPr>
          <p:spPr bwMode="auto">
            <a:xfrm>
              <a:off x="4789488" y="4210050"/>
              <a:ext cx="1206500" cy="1177925"/>
            </a:xfrm>
            <a:custGeom>
              <a:avLst/>
              <a:gdLst/>
              <a:ahLst/>
              <a:cxnLst>
                <a:cxn ang="0">
                  <a:pos x="338" y="2"/>
                </a:cxn>
                <a:cxn ang="0">
                  <a:pos x="416" y="0"/>
                </a:cxn>
                <a:cxn ang="0">
                  <a:pos x="488" y="14"/>
                </a:cxn>
                <a:cxn ang="0">
                  <a:pos x="556" y="42"/>
                </a:cxn>
                <a:cxn ang="0">
                  <a:pos x="618" y="80"/>
                </a:cxn>
                <a:cxn ang="0">
                  <a:pos x="670" y="130"/>
                </a:cxn>
                <a:cxn ang="0">
                  <a:pos x="712" y="190"/>
                </a:cxn>
                <a:cxn ang="0">
                  <a:pos x="742" y="256"/>
                </a:cxn>
                <a:cxn ang="0">
                  <a:pos x="758" y="330"/>
                </a:cxn>
                <a:cxn ang="0">
                  <a:pos x="760" y="368"/>
                </a:cxn>
                <a:cxn ang="0">
                  <a:pos x="752" y="442"/>
                </a:cxn>
                <a:cxn ang="0">
                  <a:pos x="730" y="510"/>
                </a:cxn>
                <a:cxn ang="0">
                  <a:pos x="696" y="574"/>
                </a:cxn>
                <a:cxn ang="0">
                  <a:pos x="652" y="630"/>
                </a:cxn>
                <a:cxn ang="0">
                  <a:pos x="596" y="676"/>
                </a:cxn>
                <a:cxn ang="0">
                  <a:pos x="532" y="712"/>
                </a:cxn>
                <a:cxn ang="0">
                  <a:pos x="460" y="734"/>
                </a:cxn>
                <a:cxn ang="0">
                  <a:pos x="420" y="740"/>
                </a:cxn>
                <a:cxn ang="0">
                  <a:pos x="344" y="742"/>
                </a:cxn>
                <a:cxn ang="0">
                  <a:pos x="272" y="728"/>
                </a:cxn>
                <a:cxn ang="0">
                  <a:pos x="204" y="700"/>
                </a:cxn>
                <a:cxn ang="0">
                  <a:pos x="142" y="662"/>
                </a:cxn>
                <a:cxn ang="0">
                  <a:pos x="90" y="612"/>
                </a:cxn>
                <a:cxn ang="0">
                  <a:pos x="48" y="552"/>
                </a:cxn>
                <a:cxn ang="0">
                  <a:pos x="18" y="486"/>
                </a:cxn>
                <a:cxn ang="0">
                  <a:pos x="2" y="412"/>
                </a:cxn>
                <a:cxn ang="0">
                  <a:pos x="0" y="374"/>
                </a:cxn>
                <a:cxn ang="0">
                  <a:pos x="8" y="300"/>
                </a:cxn>
                <a:cxn ang="0">
                  <a:pos x="28" y="232"/>
                </a:cxn>
                <a:cxn ang="0">
                  <a:pos x="62" y="168"/>
                </a:cxn>
                <a:cxn ang="0">
                  <a:pos x="108" y="112"/>
                </a:cxn>
                <a:cxn ang="0">
                  <a:pos x="164" y="66"/>
                </a:cxn>
                <a:cxn ang="0">
                  <a:pos x="228" y="30"/>
                </a:cxn>
                <a:cxn ang="0">
                  <a:pos x="300" y="8"/>
                </a:cxn>
                <a:cxn ang="0">
                  <a:pos x="338" y="2"/>
                </a:cxn>
              </a:cxnLst>
              <a:rect l="0" t="0" r="r" b="b"/>
              <a:pathLst>
                <a:path w="760" h="742">
                  <a:moveTo>
                    <a:pt x="338" y="2"/>
                  </a:moveTo>
                  <a:lnTo>
                    <a:pt x="338" y="2"/>
                  </a:lnTo>
                  <a:lnTo>
                    <a:pt x="378" y="0"/>
                  </a:lnTo>
                  <a:lnTo>
                    <a:pt x="416" y="0"/>
                  </a:lnTo>
                  <a:lnTo>
                    <a:pt x="452" y="6"/>
                  </a:lnTo>
                  <a:lnTo>
                    <a:pt x="488" y="14"/>
                  </a:lnTo>
                  <a:lnTo>
                    <a:pt x="524" y="26"/>
                  </a:lnTo>
                  <a:lnTo>
                    <a:pt x="556" y="42"/>
                  </a:lnTo>
                  <a:lnTo>
                    <a:pt x="588" y="60"/>
                  </a:lnTo>
                  <a:lnTo>
                    <a:pt x="618" y="80"/>
                  </a:lnTo>
                  <a:lnTo>
                    <a:pt x="644" y="104"/>
                  </a:lnTo>
                  <a:lnTo>
                    <a:pt x="670" y="130"/>
                  </a:lnTo>
                  <a:lnTo>
                    <a:pt x="692" y="158"/>
                  </a:lnTo>
                  <a:lnTo>
                    <a:pt x="712" y="190"/>
                  </a:lnTo>
                  <a:lnTo>
                    <a:pt x="728" y="222"/>
                  </a:lnTo>
                  <a:lnTo>
                    <a:pt x="742" y="256"/>
                  </a:lnTo>
                  <a:lnTo>
                    <a:pt x="750" y="292"/>
                  </a:lnTo>
                  <a:lnTo>
                    <a:pt x="758" y="330"/>
                  </a:lnTo>
                  <a:lnTo>
                    <a:pt x="758" y="330"/>
                  </a:lnTo>
                  <a:lnTo>
                    <a:pt x="760" y="368"/>
                  </a:lnTo>
                  <a:lnTo>
                    <a:pt x="758" y="404"/>
                  </a:lnTo>
                  <a:lnTo>
                    <a:pt x="752" y="442"/>
                  </a:lnTo>
                  <a:lnTo>
                    <a:pt x="744" y="476"/>
                  </a:lnTo>
                  <a:lnTo>
                    <a:pt x="730" y="510"/>
                  </a:lnTo>
                  <a:lnTo>
                    <a:pt x="716" y="544"/>
                  </a:lnTo>
                  <a:lnTo>
                    <a:pt x="696" y="574"/>
                  </a:lnTo>
                  <a:lnTo>
                    <a:pt x="676" y="602"/>
                  </a:lnTo>
                  <a:lnTo>
                    <a:pt x="652" y="630"/>
                  </a:lnTo>
                  <a:lnTo>
                    <a:pt x="624" y="654"/>
                  </a:lnTo>
                  <a:lnTo>
                    <a:pt x="596" y="676"/>
                  </a:lnTo>
                  <a:lnTo>
                    <a:pt x="564" y="696"/>
                  </a:lnTo>
                  <a:lnTo>
                    <a:pt x="532" y="712"/>
                  </a:lnTo>
                  <a:lnTo>
                    <a:pt x="496" y="724"/>
                  </a:lnTo>
                  <a:lnTo>
                    <a:pt x="460" y="734"/>
                  </a:lnTo>
                  <a:lnTo>
                    <a:pt x="420" y="740"/>
                  </a:lnTo>
                  <a:lnTo>
                    <a:pt x="420" y="740"/>
                  </a:lnTo>
                  <a:lnTo>
                    <a:pt x="382" y="742"/>
                  </a:lnTo>
                  <a:lnTo>
                    <a:pt x="344" y="742"/>
                  </a:lnTo>
                  <a:lnTo>
                    <a:pt x="308" y="736"/>
                  </a:lnTo>
                  <a:lnTo>
                    <a:pt x="272" y="728"/>
                  </a:lnTo>
                  <a:lnTo>
                    <a:pt x="236" y="716"/>
                  </a:lnTo>
                  <a:lnTo>
                    <a:pt x="204" y="700"/>
                  </a:lnTo>
                  <a:lnTo>
                    <a:pt x="172" y="682"/>
                  </a:lnTo>
                  <a:lnTo>
                    <a:pt x="142" y="662"/>
                  </a:lnTo>
                  <a:lnTo>
                    <a:pt x="116" y="638"/>
                  </a:lnTo>
                  <a:lnTo>
                    <a:pt x="90" y="612"/>
                  </a:lnTo>
                  <a:lnTo>
                    <a:pt x="68" y="584"/>
                  </a:lnTo>
                  <a:lnTo>
                    <a:pt x="48" y="552"/>
                  </a:lnTo>
                  <a:lnTo>
                    <a:pt x="32" y="520"/>
                  </a:lnTo>
                  <a:lnTo>
                    <a:pt x="18" y="486"/>
                  </a:lnTo>
                  <a:lnTo>
                    <a:pt x="8" y="450"/>
                  </a:lnTo>
                  <a:lnTo>
                    <a:pt x="2" y="412"/>
                  </a:lnTo>
                  <a:lnTo>
                    <a:pt x="2" y="412"/>
                  </a:lnTo>
                  <a:lnTo>
                    <a:pt x="0" y="374"/>
                  </a:lnTo>
                  <a:lnTo>
                    <a:pt x="2" y="338"/>
                  </a:lnTo>
                  <a:lnTo>
                    <a:pt x="8" y="300"/>
                  </a:lnTo>
                  <a:lnTo>
                    <a:pt x="16" y="266"/>
                  </a:lnTo>
                  <a:lnTo>
                    <a:pt x="28" y="232"/>
                  </a:lnTo>
                  <a:lnTo>
                    <a:pt x="44" y="198"/>
                  </a:lnTo>
                  <a:lnTo>
                    <a:pt x="62" y="168"/>
                  </a:lnTo>
                  <a:lnTo>
                    <a:pt x="84" y="140"/>
                  </a:lnTo>
                  <a:lnTo>
                    <a:pt x="108" y="112"/>
                  </a:lnTo>
                  <a:lnTo>
                    <a:pt x="136" y="88"/>
                  </a:lnTo>
                  <a:lnTo>
                    <a:pt x="164" y="66"/>
                  </a:lnTo>
                  <a:lnTo>
                    <a:pt x="196" y="46"/>
                  </a:lnTo>
                  <a:lnTo>
                    <a:pt x="228" y="30"/>
                  </a:lnTo>
                  <a:lnTo>
                    <a:pt x="264" y="18"/>
                  </a:lnTo>
                  <a:lnTo>
                    <a:pt x="300" y="8"/>
                  </a:lnTo>
                  <a:lnTo>
                    <a:pt x="338" y="2"/>
                  </a:lnTo>
                  <a:lnTo>
                    <a:pt x="338" y="2"/>
                  </a:lnTo>
                  <a:close/>
                </a:path>
              </a:pathLst>
            </a:custGeom>
            <a:solidFill>
              <a:srgbClr val="FFD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36" name="Freeform 164"/>
            <p:cNvSpPr>
              <a:spLocks/>
            </p:cNvSpPr>
            <p:nvPr/>
          </p:nvSpPr>
          <p:spPr bwMode="auto">
            <a:xfrm>
              <a:off x="4802188" y="4213225"/>
              <a:ext cx="1181100" cy="1152525"/>
            </a:xfrm>
            <a:custGeom>
              <a:avLst/>
              <a:gdLst/>
              <a:ahLst/>
              <a:cxnLst>
                <a:cxn ang="0">
                  <a:pos x="332" y="2"/>
                </a:cxn>
                <a:cxn ang="0">
                  <a:pos x="408" y="2"/>
                </a:cxn>
                <a:cxn ang="0">
                  <a:pos x="480" y="16"/>
                </a:cxn>
                <a:cxn ang="0">
                  <a:pos x="546" y="42"/>
                </a:cxn>
                <a:cxn ang="0">
                  <a:pos x="606" y="80"/>
                </a:cxn>
                <a:cxn ang="0">
                  <a:pos x="656" y="128"/>
                </a:cxn>
                <a:cxn ang="0">
                  <a:pos x="698" y="186"/>
                </a:cxn>
                <a:cxn ang="0">
                  <a:pos x="726" y="252"/>
                </a:cxn>
                <a:cxn ang="0">
                  <a:pos x="742" y="322"/>
                </a:cxn>
                <a:cxn ang="0">
                  <a:pos x="744" y="360"/>
                </a:cxn>
                <a:cxn ang="0">
                  <a:pos x="738" y="432"/>
                </a:cxn>
                <a:cxn ang="0">
                  <a:pos x="716" y="500"/>
                </a:cxn>
                <a:cxn ang="0">
                  <a:pos x="684" y="560"/>
                </a:cxn>
                <a:cxn ang="0">
                  <a:pos x="638" y="616"/>
                </a:cxn>
                <a:cxn ang="0">
                  <a:pos x="584" y="660"/>
                </a:cxn>
                <a:cxn ang="0">
                  <a:pos x="520" y="696"/>
                </a:cxn>
                <a:cxn ang="0">
                  <a:pos x="450" y="718"/>
                </a:cxn>
                <a:cxn ang="0">
                  <a:pos x="412" y="724"/>
                </a:cxn>
                <a:cxn ang="0">
                  <a:pos x="336" y="724"/>
                </a:cxn>
                <a:cxn ang="0">
                  <a:pos x="266" y="710"/>
                </a:cxn>
                <a:cxn ang="0">
                  <a:pos x="198" y="684"/>
                </a:cxn>
                <a:cxn ang="0">
                  <a:pos x="138" y="646"/>
                </a:cxn>
                <a:cxn ang="0">
                  <a:pos x="88" y="598"/>
                </a:cxn>
                <a:cxn ang="0">
                  <a:pos x="46" y="540"/>
                </a:cxn>
                <a:cxn ang="0">
                  <a:pos x="18" y="476"/>
                </a:cxn>
                <a:cxn ang="0">
                  <a:pos x="2" y="404"/>
                </a:cxn>
                <a:cxn ang="0">
                  <a:pos x="0" y="366"/>
                </a:cxn>
                <a:cxn ang="0">
                  <a:pos x="6" y="294"/>
                </a:cxn>
                <a:cxn ang="0">
                  <a:pos x="28" y="228"/>
                </a:cxn>
                <a:cxn ang="0">
                  <a:pos x="62" y="166"/>
                </a:cxn>
                <a:cxn ang="0">
                  <a:pos x="106" y="112"/>
                </a:cxn>
                <a:cxn ang="0">
                  <a:pos x="160" y="66"/>
                </a:cxn>
                <a:cxn ang="0">
                  <a:pos x="224" y="32"/>
                </a:cxn>
                <a:cxn ang="0">
                  <a:pos x="294" y="8"/>
                </a:cxn>
                <a:cxn ang="0">
                  <a:pos x="332" y="2"/>
                </a:cxn>
              </a:cxnLst>
              <a:rect l="0" t="0" r="r" b="b"/>
              <a:pathLst>
                <a:path w="744" h="726">
                  <a:moveTo>
                    <a:pt x="332" y="2"/>
                  </a:moveTo>
                  <a:lnTo>
                    <a:pt x="332" y="2"/>
                  </a:lnTo>
                  <a:lnTo>
                    <a:pt x="370" y="0"/>
                  </a:lnTo>
                  <a:lnTo>
                    <a:pt x="408" y="2"/>
                  </a:lnTo>
                  <a:lnTo>
                    <a:pt x="444" y="8"/>
                  </a:lnTo>
                  <a:lnTo>
                    <a:pt x="480" y="16"/>
                  </a:lnTo>
                  <a:lnTo>
                    <a:pt x="514" y="28"/>
                  </a:lnTo>
                  <a:lnTo>
                    <a:pt x="546" y="42"/>
                  </a:lnTo>
                  <a:lnTo>
                    <a:pt x="576" y="60"/>
                  </a:lnTo>
                  <a:lnTo>
                    <a:pt x="606" y="80"/>
                  </a:lnTo>
                  <a:lnTo>
                    <a:pt x="632" y="104"/>
                  </a:lnTo>
                  <a:lnTo>
                    <a:pt x="656" y="128"/>
                  </a:lnTo>
                  <a:lnTo>
                    <a:pt x="678" y="156"/>
                  </a:lnTo>
                  <a:lnTo>
                    <a:pt x="698" y="186"/>
                  </a:lnTo>
                  <a:lnTo>
                    <a:pt x="714" y="218"/>
                  </a:lnTo>
                  <a:lnTo>
                    <a:pt x="726" y="252"/>
                  </a:lnTo>
                  <a:lnTo>
                    <a:pt x="736" y="286"/>
                  </a:lnTo>
                  <a:lnTo>
                    <a:pt x="742" y="322"/>
                  </a:lnTo>
                  <a:lnTo>
                    <a:pt x="742" y="322"/>
                  </a:lnTo>
                  <a:lnTo>
                    <a:pt x="744" y="360"/>
                  </a:lnTo>
                  <a:lnTo>
                    <a:pt x="742" y="396"/>
                  </a:lnTo>
                  <a:lnTo>
                    <a:pt x="738" y="432"/>
                  </a:lnTo>
                  <a:lnTo>
                    <a:pt x="728" y="466"/>
                  </a:lnTo>
                  <a:lnTo>
                    <a:pt x="716" y="500"/>
                  </a:lnTo>
                  <a:lnTo>
                    <a:pt x="702" y="530"/>
                  </a:lnTo>
                  <a:lnTo>
                    <a:pt x="684" y="560"/>
                  </a:lnTo>
                  <a:lnTo>
                    <a:pt x="662" y="590"/>
                  </a:lnTo>
                  <a:lnTo>
                    <a:pt x="638" y="616"/>
                  </a:lnTo>
                  <a:lnTo>
                    <a:pt x="612" y="640"/>
                  </a:lnTo>
                  <a:lnTo>
                    <a:pt x="584" y="660"/>
                  </a:lnTo>
                  <a:lnTo>
                    <a:pt x="552" y="680"/>
                  </a:lnTo>
                  <a:lnTo>
                    <a:pt x="520" y="696"/>
                  </a:lnTo>
                  <a:lnTo>
                    <a:pt x="486" y="708"/>
                  </a:lnTo>
                  <a:lnTo>
                    <a:pt x="450" y="718"/>
                  </a:lnTo>
                  <a:lnTo>
                    <a:pt x="412" y="724"/>
                  </a:lnTo>
                  <a:lnTo>
                    <a:pt x="412" y="724"/>
                  </a:lnTo>
                  <a:lnTo>
                    <a:pt x="374" y="726"/>
                  </a:lnTo>
                  <a:lnTo>
                    <a:pt x="336" y="724"/>
                  </a:lnTo>
                  <a:lnTo>
                    <a:pt x="300" y="720"/>
                  </a:lnTo>
                  <a:lnTo>
                    <a:pt x="266" y="710"/>
                  </a:lnTo>
                  <a:lnTo>
                    <a:pt x="232" y="700"/>
                  </a:lnTo>
                  <a:lnTo>
                    <a:pt x="198" y="684"/>
                  </a:lnTo>
                  <a:lnTo>
                    <a:pt x="168" y="666"/>
                  </a:lnTo>
                  <a:lnTo>
                    <a:pt x="138" y="646"/>
                  </a:lnTo>
                  <a:lnTo>
                    <a:pt x="112" y="624"/>
                  </a:lnTo>
                  <a:lnTo>
                    <a:pt x="88" y="598"/>
                  </a:lnTo>
                  <a:lnTo>
                    <a:pt x="66" y="570"/>
                  </a:lnTo>
                  <a:lnTo>
                    <a:pt x="46" y="540"/>
                  </a:lnTo>
                  <a:lnTo>
                    <a:pt x="30" y="508"/>
                  </a:lnTo>
                  <a:lnTo>
                    <a:pt x="18" y="476"/>
                  </a:lnTo>
                  <a:lnTo>
                    <a:pt x="8" y="440"/>
                  </a:lnTo>
                  <a:lnTo>
                    <a:pt x="2" y="404"/>
                  </a:lnTo>
                  <a:lnTo>
                    <a:pt x="2" y="404"/>
                  </a:lnTo>
                  <a:lnTo>
                    <a:pt x="0" y="366"/>
                  </a:lnTo>
                  <a:lnTo>
                    <a:pt x="2" y="330"/>
                  </a:lnTo>
                  <a:lnTo>
                    <a:pt x="6" y="294"/>
                  </a:lnTo>
                  <a:lnTo>
                    <a:pt x="16" y="260"/>
                  </a:lnTo>
                  <a:lnTo>
                    <a:pt x="28" y="228"/>
                  </a:lnTo>
                  <a:lnTo>
                    <a:pt x="42" y="196"/>
                  </a:lnTo>
                  <a:lnTo>
                    <a:pt x="62" y="166"/>
                  </a:lnTo>
                  <a:lnTo>
                    <a:pt x="82" y="138"/>
                  </a:lnTo>
                  <a:lnTo>
                    <a:pt x="106" y="112"/>
                  </a:lnTo>
                  <a:lnTo>
                    <a:pt x="132" y="88"/>
                  </a:lnTo>
                  <a:lnTo>
                    <a:pt x="160" y="66"/>
                  </a:lnTo>
                  <a:lnTo>
                    <a:pt x="192" y="48"/>
                  </a:lnTo>
                  <a:lnTo>
                    <a:pt x="224" y="32"/>
                  </a:lnTo>
                  <a:lnTo>
                    <a:pt x="258" y="18"/>
                  </a:lnTo>
                  <a:lnTo>
                    <a:pt x="294" y="8"/>
                  </a:lnTo>
                  <a:lnTo>
                    <a:pt x="332" y="2"/>
                  </a:lnTo>
                  <a:lnTo>
                    <a:pt x="332" y="2"/>
                  </a:lnTo>
                  <a:close/>
                </a:path>
              </a:pathLst>
            </a:custGeom>
            <a:solidFill>
              <a:srgbClr val="FFD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37" name="Freeform 165"/>
            <p:cNvSpPr>
              <a:spLocks/>
            </p:cNvSpPr>
            <p:nvPr/>
          </p:nvSpPr>
          <p:spPr bwMode="auto">
            <a:xfrm>
              <a:off x="4811713" y="4219575"/>
              <a:ext cx="1162050" cy="1120775"/>
            </a:xfrm>
            <a:custGeom>
              <a:avLst/>
              <a:gdLst/>
              <a:ahLst/>
              <a:cxnLst>
                <a:cxn ang="0">
                  <a:pos x="328" y="2"/>
                </a:cxn>
                <a:cxn ang="0">
                  <a:pos x="402" y="2"/>
                </a:cxn>
                <a:cxn ang="0">
                  <a:pos x="472" y="14"/>
                </a:cxn>
                <a:cxn ang="0">
                  <a:pos x="536" y="40"/>
                </a:cxn>
                <a:cxn ang="0">
                  <a:pos x="596" y="78"/>
                </a:cxn>
                <a:cxn ang="0">
                  <a:pos x="646" y="124"/>
                </a:cxn>
                <a:cxn ang="0">
                  <a:pos x="686" y="180"/>
                </a:cxn>
                <a:cxn ang="0">
                  <a:pos x="714" y="244"/>
                </a:cxn>
                <a:cxn ang="0">
                  <a:pos x="730" y="314"/>
                </a:cxn>
                <a:cxn ang="0">
                  <a:pos x="732" y="350"/>
                </a:cxn>
                <a:cxn ang="0">
                  <a:pos x="724" y="420"/>
                </a:cxn>
                <a:cxn ang="0">
                  <a:pos x="704" y="486"/>
                </a:cxn>
                <a:cxn ang="0">
                  <a:pos x="672" y="546"/>
                </a:cxn>
                <a:cxn ang="0">
                  <a:pos x="628" y="600"/>
                </a:cxn>
                <a:cxn ang="0">
                  <a:pos x="574" y="644"/>
                </a:cxn>
                <a:cxn ang="0">
                  <a:pos x="512" y="676"/>
                </a:cxn>
                <a:cxn ang="0">
                  <a:pos x="442" y="698"/>
                </a:cxn>
                <a:cxn ang="0">
                  <a:pos x="406" y="704"/>
                </a:cxn>
                <a:cxn ang="0">
                  <a:pos x="332" y="706"/>
                </a:cxn>
                <a:cxn ang="0">
                  <a:pos x="262" y="692"/>
                </a:cxn>
                <a:cxn ang="0">
                  <a:pos x="196" y="666"/>
                </a:cxn>
                <a:cxn ang="0">
                  <a:pos x="138" y="630"/>
                </a:cxn>
                <a:cxn ang="0">
                  <a:pos x="88" y="582"/>
                </a:cxn>
                <a:cxn ang="0">
                  <a:pos x="46" y="526"/>
                </a:cxn>
                <a:cxn ang="0">
                  <a:pos x="18" y="462"/>
                </a:cxn>
                <a:cxn ang="0">
                  <a:pos x="2" y="392"/>
                </a:cxn>
                <a:cxn ang="0">
                  <a:pos x="0" y="356"/>
                </a:cxn>
                <a:cxn ang="0">
                  <a:pos x="8" y="286"/>
                </a:cxn>
                <a:cxn ang="0">
                  <a:pos x="28" y="222"/>
                </a:cxn>
                <a:cxn ang="0">
                  <a:pos x="62" y="160"/>
                </a:cxn>
                <a:cxn ang="0">
                  <a:pos x="106" y="108"/>
                </a:cxn>
                <a:cxn ang="0">
                  <a:pos x="158" y="64"/>
                </a:cxn>
                <a:cxn ang="0">
                  <a:pos x="222" y="30"/>
                </a:cxn>
                <a:cxn ang="0">
                  <a:pos x="290" y="8"/>
                </a:cxn>
                <a:cxn ang="0">
                  <a:pos x="328" y="2"/>
                </a:cxn>
              </a:cxnLst>
              <a:rect l="0" t="0" r="r" b="b"/>
              <a:pathLst>
                <a:path w="732" h="706">
                  <a:moveTo>
                    <a:pt x="328" y="2"/>
                  </a:moveTo>
                  <a:lnTo>
                    <a:pt x="328" y="2"/>
                  </a:lnTo>
                  <a:lnTo>
                    <a:pt x="364" y="0"/>
                  </a:lnTo>
                  <a:lnTo>
                    <a:pt x="402" y="2"/>
                  </a:lnTo>
                  <a:lnTo>
                    <a:pt x="436" y="6"/>
                  </a:lnTo>
                  <a:lnTo>
                    <a:pt x="472" y="14"/>
                  </a:lnTo>
                  <a:lnTo>
                    <a:pt x="504" y="26"/>
                  </a:lnTo>
                  <a:lnTo>
                    <a:pt x="536" y="40"/>
                  </a:lnTo>
                  <a:lnTo>
                    <a:pt x="568" y="58"/>
                  </a:lnTo>
                  <a:lnTo>
                    <a:pt x="596" y="78"/>
                  </a:lnTo>
                  <a:lnTo>
                    <a:pt x="622" y="100"/>
                  </a:lnTo>
                  <a:lnTo>
                    <a:pt x="646" y="124"/>
                  </a:lnTo>
                  <a:lnTo>
                    <a:pt x="668" y="152"/>
                  </a:lnTo>
                  <a:lnTo>
                    <a:pt x="686" y="180"/>
                  </a:lnTo>
                  <a:lnTo>
                    <a:pt x="702" y="212"/>
                  </a:lnTo>
                  <a:lnTo>
                    <a:pt x="714" y="244"/>
                  </a:lnTo>
                  <a:lnTo>
                    <a:pt x="724" y="278"/>
                  </a:lnTo>
                  <a:lnTo>
                    <a:pt x="730" y="314"/>
                  </a:lnTo>
                  <a:lnTo>
                    <a:pt x="730" y="314"/>
                  </a:lnTo>
                  <a:lnTo>
                    <a:pt x="732" y="350"/>
                  </a:lnTo>
                  <a:lnTo>
                    <a:pt x="730" y="386"/>
                  </a:lnTo>
                  <a:lnTo>
                    <a:pt x="724" y="420"/>
                  </a:lnTo>
                  <a:lnTo>
                    <a:pt x="716" y="454"/>
                  </a:lnTo>
                  <a:lnTo>
                    <a:pt x="704" y="486"/>
                  </a:lnTo>
                  <a:lnTo>
                    <a:pt x="690" y="516"/>
                  </a:lnTo>
                  <a:lnTo>
                    <a:pt x="672" y="546"/>
                  </a:lnTo>
                  <a:lnTo>
                    <a:pt x="650" y="574"/>
                  </a:lnTo>
                  <a:lnTo>
                    <a:pt x="628" y="600"/>
                  </a:lnTo>
                  <a:lnTo>
                    <a:pt x="602" y="622"/>
                  </a:lnTo>
                  <a:lnTo>
                    <a:pt x="574" y="644"/>
                  </a:lnTo>
                  <a:lnTo>
                    <a:pt x="544" y="662"/>
                  </a:lnTo>
                  <a:lnTo>
                    <a:pt x="512" y="676"/>
                  </a:lnTo>
                  <a:lnTo>
                    <a:pt x="478" y="690"/>
                  </a:lnTo>
                  <a:lnTo>
                    <a:pt x="442" y="698"/>
                  </a:lnTo>
                  <a:lnTo>
                    <a:pt x="406" y="704"/>
                  </a:lnTo>
                  <a:lnTo>
                    <a:pt x="406" y="704"/>
                  </a:lnTo>
                  <a:lnTo>
                    <a:pt x="368" y="706"/>
                  </a:lnTo>
                  <a:lnTo>
                    <a:pt x="332" y="706"/>
                  </a:lnTo>
                  <a:lnTo>
                    <a:pt x="296" y="700"/>
                  </a:lnTo>
                  <a:lnTo>
                    <a:pt x="262" y="692"/>
                  </a:lnTo>
                  <a:lnTo>
                    <a:pt x="228" y="680"/>
                  </a:lnTo>
                  <a:lnTo>
                    <a:pt x="196" y="666"/>
                  </a:lnTo>
                  <a:lnTo>
                    <a:pt x="166" y="650"/>
                  </a:lnTo>
                  <a:lnTo>
                    <a:pt x="138" y="630"/>
                  </a:lnTo>
                  <a:lnTo>
                    <a:pt x="112" y="606"/>
                  </a:lnTo>
                  <a:lnTo>
                    <a:pt x="88" y="582"/>
                  </a:lnTo>
                  <a:lnTo>
                    <a:pt x="66" y="556"/>
                  </a:lnTo>
                  <a:lnTo>
                    <a:pt x="46" y="526"/>
                  </a:lnTo>
                  <a:lnTo>
                    <a:pt x="32" y="496"/>
                  </a:lnTo>
                  <a:lnTo>
                    <a:pt x="18" y="462"/>
                  </a:lnTo>
                  <a:lnTo>
                    <a:pt x="8" y="428"/>
                  </a:lnTo>
                  <a:lnTo>
                    <a:pt x="2" y="392"/>
                  </a:lnTo>
                  <a:lnTo>
                    <a:pt x="2" y="392"/>
                  </a:lnTo>
                  <a:lnTo>
                    <a:pt x="0" y="356"/>
                  </a:lnTo>
                  <a:lnTo>
                    <a:pt x="2" y="322"/>
                  </a:lnTo>
                  <a:lnTo>
                    <a:pt x="8" y="286"/>
                  </a:lnTo>
                  <a:lnTo>
                    <a:pt x="16" y="254"/>
                  </a:lnTo>
                  <a:lnTo>
                    <a:pt x="28" y="222"/>
                  </a:lnTo>
                  <a:lnTo>
                    <a:pt x="44" y="190"/>
                  </a:lnTo>
                  <a:lnTo>
                    <a:pt x="62" y="160"/>
                  </a:lnTo>
                  <a:lnTo>
                    <a:pt x="82" y="134"/>
                  </a:lnTo>
                  <a:lnTo>
                    <a:pt x="106" y="108"/>
                  </a:lnTo>
                  <a:lnTo>
                    <a:pt x="130" y="84"/>
                  </a:lnTo>
                  <a:lnTo>
                    <a:pt x="158" y="64"/>
                  </a:lnTo>
                  <a:lnTo>
                    <a:pt x="190" y="46"/>
                  </a:lnTo>
                  <a:lnTo>
                    <a:pt x="222" y="30"/>
                  </a:lnTo>
                  <a:lnTo>
                    <a:pt x="254" y="18"/>
                  </a:lnTo>
                  <a:lnTo>
                    <a:pt x="290" y="8"/>
                  </a:lnTo>
                  <a:lnTo>
                    <a:pt x="328" y="2"/>
                  </a:lnTo>
                  <a:lnTo>
                    <a:pt x="328" y="2"/>
                  </a:lnTo>
                  <a:close/>
                </a:path>
              </a:pathLst>
            </a:custGeom>
            <a:solidFill>
              <a:srgbClr val="FFD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38" name="Freeform 166"/>
            <p:cNvSpPr>
              <a:spLocks/>
            </p:cNvSpPr>
            <p:nvPr/>
          </p:nvSpPr>
          <p:spPr bwMode="auto">
            <a:xfrm>
              <a:off x="4824413" y="4225925"/>
              <a:ext cx="1139825" cy="1092200"/>
            </a:xfrm>
            <a:custGeom>
              <a:avLst/>
              <a:gdLst/>
              <a:ahLst/>
              <a:cxnLst>
                <a:cxn ang="0">
                  <a:pos x="320" y="2"/>
                </a:cxn>
                <a:cxn ang="0">
                  <a:pos x="392" y="2"/>
                </a:cxn>
                <a:cxn ang="0">
                  <a:pos x="462" y="14"/>
                </a:cxn>
                <a:cxn ang="0">
                  <a:pos x="526" y="38"/>
                </a:cxn>
                <a:cxn ang="0">
                  <a:pos x="584" y="74"/>
                </a:cxn>
                <a:cxn ang="0">
                  <a:pos x="632" y="120"/>
                </a:cxn>
                <a:cxn ang="0">
                  <a:pos x="672" y="176"/>
                </a:cxn>
                <a:cxn ang="0">
                  <a:pos x="700" y="238"/>
                </a:cxn>
                <a:cxn ang="0">
                  <a:pos x="716" y="306"/>
                </a:cxn>
                <a:cxn ang="0">
                  <a:pos x="718" y="340"/>
                </a:cxn>
                <a:cxn ang="0">
                  <a:pos x="710" y="408"/>
                </a:cxn>
                <a:cxn ang="0">
                  <a:pos x="690" y="472"/>
                </a:cxn>
                <a:cxn ang="0">
                  <a:pos x="658" y="532"/>
                </a:cxn>
                <a:cxn ang="0">
                  <a:pos x="614" y="582"/>
                </a:cxn>
                <a:cxn ang="0">
                  <a:pos x="562" y="626"/>
                </a:cxn>
                <a:cxn ang="0">
                  <a:pos x="502" y="658"/>
                </a:cxn>
                <a:cxn ang="0">
                  <a:pos x="434" y="680"/>
                </a:cxn>
                <a:cxn ang="0">
                  <a:pos x="396" y="686"/>
                </a:cxn>
                <a:cxn ang="0">
                  <a:pos x="324" y="686"/>
                </a:cxn>
                <a:cxn ang="0">
                  <a:pos x="256" y="674"/>
                </a:cxn>
                <a:cxn ang="0">
                  <a:pos x="192" y="648"/>
                </a:cxn>
                <a:cxn ang="0">
                  <a:pos x="134" y="612"/>
                </a:cxn>
                <a:cxn ang="0">
                  <a:pos x="84" y="566"/>
                </a:cxn>
                <a:cxn ang="0">
                  <a:pos x="46" y="512"/>
                </a:cxn>
                <a:cxn ang="0">
                  <a:pos x="18" y="450"/>
                </a:cxn>
                <a:cxn ang="0">
                  <a:pos x="2" y="382"/>
                </a:cxn>
                <a:cxn ang="0">
                  <a:pos x="0" y="348"/>
                </a:cxn>
                <a:cxn ang="0">
                  <a:pos x="6" y="280"/>
                </a:cxn>
                <a:cxn ang="0">
                  <a:pos x="28" y="214"/>
                </a:cxn>
                <a:cxn ang="0">
                  <a:pos x="60" y="156"/>
                </a:cxn>
                <a:cxn ang="0">
                  <a:pos x="102" y="104"/>
                </a:cxn>
                <a:cxn ang="0">
                  <a:pos x="156" y="62"/>
                </a:cxn>
                <a:cxn ang="0">
                  <a:pos x="216" y="28"/>
                </a:cxn>
                <a:cxn ang="0">
                  <a:pos x="284" y="8"/>
                </a:cxn>
                <a:cxn ang="0">
                  <a:pos x="320" y="2"/>
                </a:cxn>
              </a:cxnLst>
              <a:rect l="0" t="0" r="r" b="b"/>
              <a:pathLst>
                <a:path w="718" h="688">
                  <a:moveTo>
                    <a:pt x="320" y="2"/>
                  </a:moveTo>
                  <a:lnTo>
                    <a:pt x="320" y="2"/>
                  </a:lnTo>
                  <a:lnTo>
                    <a:pt x="356" y="0"/>
                  </a:lnTo>
                  <a:lnTo>
                    <a:pt x="392" y="2"/>
                  </a:lnTo>
                  <a:lnTo>
                    <a:pt x="428" y="6"/>
                  </a:lnTo>
                  <a:lnTo>
                    <a:pt x="462" y="14"/>
                  </a:lnTo>
                  <a:lnTo>
                    <a:pt x="494" y="24"/>
                  </a:lnTo>
                  <a:lnTo>
                    <a:pt x="526" y="38"/>
                  </a:lnTo>
                  <a:lnTo>
                    <a:pt x="556" y="56"/>
                  </a:lnTo>
                  <a:lnTo>
                    <a:pt x="584" y="74"/>
                  </a:lnTo>
                  <a:lnTo>
                    <a:pt x="610" y="96"/>
                  </a:lnTo>
                  <a:lnTo>
                    <a:pt x="632" y="120"/>
                  </a:lnTo>
                  <a:lnTo>
                    <a:pt x="654" y="146"/>
                  </a:lnTo>
                  <a:lnTo>
                    <a:pt x="672" y="176"/>
                  </a:lnTo>
                  <a:lnTo>
                    <a:pt x="688" y="206"/>
                  </a:lnTo>
                  <a:lnTo>
                    <a:pt x="700" y="238"/>
                  </a:lnTo>
                  <a:lnTo>
                    <a:pt x="710" y="270"/>
                  </a:lnTo>
                  <a:lnTo>
                    <a:pt x="716" y="306"/>
                  </a:lnTo>
                  <a:lnTo>
                    <a:pt x="716" y="306"/>
                  </a:lnTo>
                  <a:lnTo>
                    <a:pt x="718" y="340"/>
                  </a:lnTo>
                  <a:lnTo>
                    <a:pt x="716" y="374"/>
                  </a:lnTo>
                  <a:lnTo>
                    <a:pt x="710" y="408"/>
                  </a:lnTo>
                  <a:lnTo>
                    <a:pt x="702" y="440"/>
                  </a:lnTo>
                  <a:lnTo>
                    <a:pt x="690" y="472"/>
                  </a:lnTo>
                  <a:lnTo>
                    <a:pt x="676" y="502"/>
                  </a:lnTo>
                  <a:lnTo>
                    <a:pt x="658" y="532"/>
                  </a:lnTo>
                  <a:lnTo>
                    <a:pt x="638" y="558"/>
                  </a:lnTo>
                  <a:lnTo>
                    <a:pt x="614" y="582"/>
                  </a:lnTo>
                  <a:lnTo>
                    <a:pt x="590" y="606"/>
                  </a:lnTo>
                  <a:lnTo>
                    <a:pt x="562" y="626"/>
                  </a:lnTo>
                  <a:lnTo>
                    <a:pt x="532" y="644"/>
                  </a:lnTo>
                  <a:lnTo>
                    <a:pt x="502" y="658"/>
                  </a:lnTo>
                  <a:lnTo>
                    <a:pt x="468" y="670"/>
                  </a:lnTo>
                  <a:lnTo>
                    <a:pt x="434" y="680"/>
                  </a:lnTo>
                  <a:lnTo>
                    <a:pt x="396" y="686"/>
                  </a:lnTo>
                  <a:lnTo>
                    <a:pt x="396" y="686"/>
                  </a:lnTo>
                  <a:lnTo>
                    <a:pt x="360" y="688"/>
                  </a:lnTo>
                  <a:lnTo>
                    <a:pt x="324" y="686"/>
                  </a:lnTo>
                  <a:lnTo>
                    <a:pt x="290" y="682"/>
                  </a:lnTo>
                  <a:lnTo>
                    <a:pt x="256" y="674"/>
                  </a:lnTo>
                  <a:lnTo>
                    <a:pt x="222" y="662"/>
                  </a:lnTo>
                  <a:lnTo>
                    <a:pt x="192" y="648"/>
                  </a:lnTo>
                  <a:lnTo>
                    <a:pt x="162" y="632"/>
                  </a:lnTo>
                  <a:lnTo>
                    <a:pt x="134" y="612"/>
                  </a:lnTo>
                  <a:lnTo>
                    <a:pt x="108" y="590"/>
                  </a:lnTo>
                  <a:lnTo>
                    <a:pt x="84" y="566"/>
                  </a:lnTo>
                  <a:lnTo>
                    <a:pt x="64" y="540"/>
                  </a:lnTo>
                  <a:lnTo>
                    <a:pt x="46" y="512"/>
                  </a:lnTo>
                  <a:lnTo>
                    <a:pt x="30" y="482"/>
                  </a:lnTo>
                  <a:lnTo>
                    <a:pt x="18" y="450"/>
                  </a:lnTo>
                  <a:lnTo>
                    <a:pt x="8" y="416"/>
                  </a:lnTo>
                  <a:lnTo>
                    <a:pt x="2" y="382"/>
                  </a:lnTo>
                  <a:lnTo>
                    <a:pt x="2" y="382"/>
                  </a:lnTo>
                  <a:lnTo>
                    <a:pt x="0" y="348"/>
                  </a:lnTo>
                  <a:lnTo>
                    <a:pt x="2" y="312"/>
                  </a:lnTo>
                  <a:lnTo>
                    <a:pt x="6" y="280"/>
                  </a:lnTo>
                  <a:lnTo>
                    <a:pt x="16" y="246"/>
                  </a:lnTo>
                  <a:lnTo>
                    <a:pt x="28" y="214"/>
                  </a:lnTo>
                  <a:lnTo>
                    <a:pt x="42" y="184"/>
                  </a:lnTo>
                  <a:lnTo>
                    <a:pt x="60" y="156"/>
                  </a:lnTo>
                  <a:lnTo>
                    <a:pt x="80" y="130"/>
                  </a:lnTo>
                  <a:lnTo>
                    <a:pt x="102" y="104"/>
                  </a:lnTo>
                  <a:lnTo>
                    <a:pt x="128" y="82"/>
                  </a:lnTo>
                  <a:lnTo>
                    <a:pt x="156" y="62"/>
                  </a:lnTo>
                  <a:lnTo>
                    <a:pt x="184" y="44"/>
                  </a:lnTo>
                  <a:lnTo>
                    <a:pt x="216" y="28"/>
                  </a:lnTo>
                  <a:lnTo>
                    <a:pt x="250" y="16"/>
                  </a:lnTo>
                  <a:lnTo>
                    <a:pt x="284" y="8"/>
                  </a:lnTo>
                  <a:lnTo>
                    <a:pt x="320" y="2"/>
                  </a:lnTo>
                  <a:lnTo>
                    <a:pt x="320" y="2"/>
                  </a:lnTo>
                  <a:close/>
                </a:path>
              </a:pathLst>
            </a:custGeom>
            <a:solidFill>
              <a:srgbClr val="FFD8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39" name="Freeform 167"/>
            <p:cNvSpPr>
              <a:spLocks/>
            </p:cNvSpPr>
            <p:nvPr/>
          </p:nvSpPr>
          <p:spPr bwMode="auto">
            <a:xfrm>
              <a:off x="4837113" y="4232275"/>
              <a:ext cx="1114425" cy="1060450"/>
            </a:xfrm>
            <a:custGeom>
              <a:avLst/>
              <a:gdLst/>
              <a:ahLst/>
              <a:cxnLst>
                <a:cxn ang="0">
                  <a:pos x="314" y="2"/>
                </a:cxn>
                <a:cxn ang="0">
                  <a:pos x="384" y="0"/>
                </a:cxn>
                <a:cxn ang="0">
                  <a:pos x="452" y="12"/>
                </a:cxn>
                <a:cxn ang="0">
                  <a:pos x="516" y="38"/>
                </a:cxn>
                <a:cxn ang="0">
                  <a:pos x="572" y="72"/>
                </a:cxn>
                <a:cxn ang="0">
                  <a:pos x="620" y="116"/>
                </a:cxn>
                <a:cxn ang="0">
                  <a:pos x="658" y="170"/>
                </a:cxn>
                <a:cxn ang="0">
                  <a:pos x="686" y="230"/>
                </a:cxn>
                <a:cxn ang="0">
                  <a:pos x="700" y="296"/>
                </a:cxn>
                <a:cxn ang="0">
                  <a:pos x="702" y="330"/>
                </a:cxn>
                <a:cxn ang="0">
                  <a:pos x="696" y="396"/>
                </a:cxn>
                <a:cxn ang="0">
                  <a:pos x="676" y="460"/>
                </a:cxn>
                <a:cxn ang="0">
                  <a:pos x="644" y="516"/>
                </a:cxn>
                <a:cxn ang="0">
                  <a:pos x="602" y="566"/>
                </a:cxn>
                <a:cxn ang="0">
                  <a:pos x="550" y="608"/>
                </a:cxn>
                <a:cxn ang="0">
                  <a:pos x="490" y="640"/>
                </a:cxn>
                <a:cxn ang="0">
                  <a:pos x="424" y="660"/>
                </a:cxn>
                <a:cxn ang="0">
                  <a:pos x="388" y="666"/>
                </a:cxn>
                <a:cxn ang="0">
                  <a:pos x="318" y="668"/>
                </a:cxn>
                <a:cxn ang="0">
                  <a:pos x="250" y="654"/>
                </a:cxn>
                <a:cxn ang="0">
                  <a:pos x="186" y="630"/>
                </a:cxn>
                <a:cxn ang="0">
                  <a:pos x="130" y="596"/>
                </a:cxn>
                <a:cxn ang="0">
                  <a:pos x="82" y="550"/>
                </a:cxn>
                <a:cxn ang="0">
                  <a:pos x="44" y="498"/>
                </a:cxn>
                <a:cxn ang="0">
                  <a:pos x="16" y="438"/>
                </a:cxn>
                <a:cxn ang="0">
                  <a:pos x="2" y="372"/>
                </a:cxn>
                <a:cxn ang="0">
                  <a:pos x="0" y="338"/>
                </a:cxn>
                <a:cxn ang="0">
                  <a:pos x="6" y="272"/>
                </a:cxn>
                <a:cxn ang="0">
                  <a:pos x="26" y="208"/>
                </a:cxn>
                <a:cxn ang="0">
                  <a:pos x="58" y="152"/>
                </a:cxn>
                <a:cxn ang="0">
                  <a:pos x="100" y="102"/>
                </a:cxn>
                <a:cxn ang="0">
                  <a:pos x="152" y="60"/>
                </a:cxn>
                <a:cxn ang="0">
                  <a:pos x="212" y="28"/>
                </a:cxn>
                <a:cxn ang="0">
                  <a:pos x="278" y="6"/>
                </a:cxn>
                <a:cxn ang="0">
                  <a:pos x="314" y="2"/>
                </a:cxn>
              </a:cxnLst>
              <a:rect l="0" t="0" r="r" b="b"/>
              <a:pathLst>
                <a:path w="702" h="668">
                  <a:moveTo>
                    <a:pt x="314" y="2"/>
                  </a:moveTo>
                  <a:lnTo>
                    <a:pt x="314" y="2"/>
                  </a:lnTo>
                  <a:lnTo>
                    <a:pt x="350" y="0"/>
                  </a:lnTo>
                  <a:lnTo>
                    <a:pt x="384" y="0"/>
                  </a:lnTo>
                  <a:lnTo>
                    <a:pt x="418" y="6"/>
                  </a:lnTo>
                  <a:lnTo>
                    <a:pt x="452" y="12"/>
                  </a:lnTo>
                  <a:lnTo>
                    <a:pt x="484" y="24"/>
                  </a:lnTo>
                  <a:lnTo>
                    <a:pt x="516" y="38"/>
                  </a:lnTo>
                  <a:lnTo>
                    <a:pt x="544" y="54"/>
                  </a:lnTo>
                  <a:lnTo>
                    <a:pt x="572" y="72"/>
                  </a:lnTo>
                  <a:lnTo>
                    <a:pt x="596" y="94"/>
                  </a:lnTo>
                  <a:lnTo>
                    <a:pt x="620" y="116"/>
                  </a:lnTo>
                  <a:lnTo>
                    <a:pt x="640" y="142"/>
                  </a:lnTo>
                  <a:lnTo>
                    <a:pt x="658" y="170"/>
                  </a:lnTo>
                  <a:lnTo>
                    <a:pt x="674" y="200"/>
                  </a:lnTo>
                  <a:lnTo>
                    <a:pt x="686" y="230"/>
                  </a:lnTo>
                  <a:lnTo>
                    <a:pt x="694" y="262"/>
                  </a:lnTo>
                  <a:lnTo>
                    <a:pt x="700" y="296"/>
                  </a:lnTo>
                  <a:lnTo>
                    <a:pt x="700" y="296"/>
                  </a:lnTo>
                  <a:lnTo>
                    <a:pt x="702" y="330"/>
                  </a:lnTo>
                  <a:lnTo>
                    <a:pt x="700" y="364"/>
                  </a:lnTo>
                  <a:lnTo>
                    <a:pt x="696" y="396"/>
                  </a:lnTo>
                  <a:lnTo>
                    <a:pt x="688" y="428"/>
                  </a:lnTo>
                  <a:lnTo>
                    <a:pt x="676" y="460"/>
                  </a:lnTo>
                  <a:lnTo>
                    <a:pt x="662" y="488"/>
                  </a:lnTo>
                  <a:lnTo>
                    <a:pt x="644" y="516"/>
                  </a:lnTo>
                  <a:lnTo>
                    <a:pt x="624" y="542"/>
                  </a:lnTo>
                  <a:lnTo>
                    <a:pt x="602" y="566"/>
                  </a:lnTo>
                  <a:lnTo>
                    <a:pt x="578" y="588"/>
                  </a:lnTo>
                  <a:lnTo>
                    <a:pt x="550" y="608"/>
                  </a:lnTo>
                  <a:lnTo>
                    <a:pt x="522" y="626"/>
                  </a:lnTo>
                  <a:lnTo>
                    <a:pt x="490" y="640"/>
                  </a:lnTo>
                  <a:lnTo>
                    <a:pt x="458" y="652"/>
                  </a:lnTo>
                  <a:lnTo>
                    <a:pt x="424" y="660"/>
                  </a:lnTo>
                  <a:lnTo>
                    <a:pt x="388" y="666"/>
                  </a:lnTo>
                  <a:lnTo>
                    <a:pt x="388" y="666"/>
                  </a:lnTo>
                  <a:lnTo>
                    <a:pt x="352" y="668"/>
                  </a:lnTo>
                  <a:lnTo>
                    <a:pt x="318" y="668"/>
                  </a:lnTo>
                  <a:lnTo>
                    <a:pt x="282" y="662"/>
                  </a:lnTo>
                  <a:lnTo>
                    <a:pt x="250" y="654"/>
                  </a:lnTo>
                  <a:lnTo>
                    <a:pt x="218" y="644"/>
                  </a:lnTo>
                  <a:lnTo>
                    <a:pt x="186" y="630"/>
                  </a:lnTo>
                  <a:lnTo>
                    <a:pt x="158" y="614"/>
                  </a:lnTo>
                  <a:lnTo>
                    <a:pt x="130" y="596"/>
                  </a:lnTo>
                  <a:lnTo>
                    <a:pt x="106" y="574"/>
                  </a:lnTo>
                  <a:lnTo>
                    <a:pt x="82" y="550"/>
                  </a:lnTo>
                  <a:lnTo>
                    <a:pt x="62" y="526"/>
                  </a:lnTo>
                  <a:lnTo>
                    <a:pt x="44" y="498"/>
                  </a:lnTo>
                  <a:lnTo>
                    <a:pt x="28" y="468"/>
                  </a:lnTo>
                  <a:lnTo>
                    <a:pt x="16" y="438"/>
                  </a:lnTo>
                  <a:lnTo>
                    <a:pt x="6" y="406"/>
                  </a:lnTo>
                  <a:lnTo>
                    <a:pt x="2" y="372"/>
                  </a:lnTo>
                  <a:lnTo>
                    <a:pt x="2" y="372"/>
                  </a:lnTo>
                  <a:lnTo>
                    <a:pt x="0" y="338"/>
                  </a:lnTo>
                  <a:lnTo>
                    <a:pt x="0" y="304"/>
                  </a:lnTo>
                  <a:lnTo>
                    <a:pt x="6" y="272"/>
                  </a:lnTo>
                  <a:lnTo>
                    <a:pt x="14" y="240"/>
                  </a:lnTo>
                  <a:lnTo>
                    <a:pt x="26" y="208"/>
                  </a:lnTo>
                  <a:lnTo>
                    <a:pt x="40" y="180"/>
                  </a:lnTo>
                  <a:lnTo>
                    <a:pt x="58" y="152"/>
                  </a:lnTo>
                  <a:lnTo>
                    <a:pt x="78" y="126"/>
                  </a:lnTo>
                  <a:lnTo>
                    <a:pt x="100" y="102"/>
                  </a:lnTo>
                  <a:lnTo>
                    <a:pt x="124" y="80"/>
                  </a:lnTo>
                  <a:lnTo>
                    <a:pt x="152" y="60"/>
                  </a:lnTo>
                  <a:lnTo>
                    <a:pt x="180" y="42"/>
                  </a:lnTo>
                  <a:lnTo>
                    <a:pt x="212" y="28"/>
                  </a:lnTo>
                  <a:lnTo>
                    <a:pt x="244" y="16"/>
                  </a:lnTo>
                  <a:lnTo>
                    <a:pt x="278" y="6"/>
                  </a:lnTo>
                  <a:lnTo>
                    <a:pt x="314" y="2"/>
                  </a:lnTo>
                  <a:lnTo>
                    <a:pt x="314" y="2"/>
                  </a:lnTo>
                  <a:close/>
                </a:path>
              </a:pathLst>
            </a:custGeom>
            <a:solidFill>
              <a:srgbClr val="FFD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40" name="Freeform 168"/>
            <p:cNvSpPr>
              <a:spLocks/>
            </p:cNvSpPr>
            <p:nvPr/>
          </p:nvSpPr>
          <p:spPr bwMode="auto">
            <a:xfrm>
              <a:off x="4846638" y="4235450"/>
              <a:ext cx="1095375" cy="1035050"/>
            </a:xfrm>
            <a:custGeom>
              <a:avLst/>
              <a:gdLst/>
              <a:ahLst/>
              <a:cxnLst>
                <a:cxn ang="0">
                  <a:pos x="308" y="2"/>
                </a:cxn>
                <a:cxn ang="0">
                  <a:pos x="378" y="2"/>
                </a:cxn>
                <a:cxn ang="0">
                  <a:pos x="444" y="14"/>
                </a:cxn>
                <a:cxn ang="0">
                  <a:pos x="506" y="38"/>
                </a:cxn>
                <a:cxn ang="0">
                  <a:pos x="562" y="72"/>
                </a:cxn>
                <a:cxn ang="0">
                  <a:pos x="608" y="114"/>
                </a:cxn>
                <a:cxn ang="0">
                  <a:pos x="646" y="166"/>
                </a:cxn>
                <a:cxn ang="0">
                  <a:pos x="674" y="224"/>
                </a:cxn>
                <a:cxn ang="0">
                  <a:pos x="688" y="290"/>
                </a:cxn>
                <a:cxn ang="0">
                  <a:pos x="690" y="322"/>
                </a:cxn>
                <a:cxn ang="0">
                  <a:pos x="684" y="386"/>
                </a:cxn>
                <a:cxn ang="0">
                  <a:pos x="664" y="448"/>
                </a:cxn>
                <a:cxn ang="0">
                  <a:pos x="632" y="504"/>
                </a:cxn>
                <a:cxn ang="0">
                  <a:pos x="592" y="552"/>
                </a:cxn>
                <a:cxn ang="0">
                  <a:pos x="540" y="592"/>
                </a:cxn>
                <a:cxn ang="0">
                  <a:pos x="482" y="624"/>
                </a:cxn>
                <a:cxn ang="0">
                  <a:pos x="416" y="644"/>
                </a:cxn>
                <a:cxn ang="0">
                  <a:pos x="382" y="650"/>
                </a:cxn>
                <a:cxn ang="0">
                  <a:pos x="312" y="650"/>
                </a:cxn>
                <a:cxn ang="0">
                  <a:pos x="246" y="638"/>
                </a:cxn>
                <a:cxn ang="0">
                  <a:pos x="184" y="614"/>
                </a:cxn>
                <a:cxn ang="0">
                  <a:pos x="128" y="580"/>
                </a:cxn>
                <a:cxn ang="0">
                  <a:pos x="82" y="538"/>
                </a:cxn>
                <a:cxn ang="0">
                  <a:pos x="44" y="486"/>
                </a:cxn>
                <a:cxn ang="0">
                  <a:pos x="16" y="428"/>
                </a:cxn>
                <a:cxn ang="0">
                  <a:pos x="2" y="362"/>
                </a:cxn>
                <a:cxn ang="0">
                  <a:pos x="0" y="330"/>
                </a:cxn>
                <a:cxn ang="0">
                  <a:pos x="6" y="266"/>
                </a:cxn>
                <a:cxn ang="0">
                  <a:pos x="26" y="204"/>
                </a:cxn>
                <a:cxn ang="0">
                  <a:pos x="58" y="150"/>
                </a:cxn>
                <a:cxn ang="0">
                  <a:pos x="100" y="100"/>
                </a:cxn>
                <a:cxn ang="0">
                  <a:pos x="150" y="60"/>
                </a:cxn>
                <a:cxn ang="0">
                  <a:pos x="208" y="28"/>
                </a:cxn>
                <a:cxn ang="0">
                  <a:pos x="274" y="8"/>
                </a:cxn>
                <a:cxn ang="0">
                  <a:pos x="308" y="2"/>
                </a:cxn>
              </a:cxnLst>
              <a:rect l="0" t="0" r="r" b="b"/>
              <a:pathLst>
                <a:path w="690" h="652">
                  <a:moveTo>
                    <a:pt x="308" y="2"/>
                  </a:moveTo>
                  <a:lnTo>
                    <a:pt x="308" y="2"/>
                  </a:lnTo>
                  <a:lnTo>
                    <a:pt x="344" y="0"/>
                  </a:lnTo>
                  <a:lnTo>
                    <a:pt x="378" y="2"/>
                  </a:lnTo>
                  <a:lnTo>
                    <a:pt x="412" y="6"/>
                  </a:lnTo>
                  <a:lnTo>
                    <a:pt x="444" y="14"/>
                  </a:lnTo>
                  <a:lnTo>
                    <a:pt x="476" y="24"/>
                  </a:lnTo>
                  <a:lnTo>
                    <a:pt x="506" y="38"/>
                  </a:lnTo>
                  <a:lnTo>
                    <a:pt x="534" y="54"/>
                  </a:lnTo>
                  <a:lnTo>
                    <a:pt x="562" y="72"/>
                  </a:lnTo>
                  <a:lnTo>
                    <a:pt x="586" y="92"/>
                  </a:lnTo>
                  <a:lnTo>
                    <a:pt x="608" y="114"/>
                  </a:lnTo>
                  <a:lnTo>
                    <a:pt x="628" y="140"/>
                  </a:lnTo>
                  <a:lnTo>
                    <a:pt x="646" y="166"/>
                  </a:lnTo>
                  <a:lnTo>
                    <a:pt x="662" y="194"/>
                  </a:lnTo>
                  <a:lnTo>
                    <a:pt x="674" y="224"/>
                  </a:lnTo>
                  <a:lnTo>
                    <a:pt x="682" y="256"/>
                  </a:lnTo>
                  <a:lnTo>
                    <a:pt x="688" y="290"/>
                  </a:lnTo>
                  <a:lnTo>
                    <a:pt x="688" y="290"/>
                  </a:lnTo>
                  <a:lnTo>
                    <a:pt x="690" y="322"/>
                  </a:lnTo>
                  <a:lnTo>
                    <a:pt x="688" y="356"/>
                  </a:lnTo>
                  <a:lnTo>
                    <a:pt x="684" y="386"/>
                  </a:lnTo>
                  <a:lnTo>
                    <a:pt x="676" y="418"/>
                  </a:lnTo>
                  <a:lnTo>
                    <a:pt x="664" y="448"/>
                  </a:lnTo>
                  <a:lnTo>
                    <a:pt x="650" y="476"/>
                  </a:lnTo>
                  <a:lnTo>
                    <a:pt x="632" y="504"/>
                  </a:lnTo>
                  <a:lnTo>
                    <a:pt x="614" y="528"/>
                  </a:lnTo>
                  <a:lnTo>
                    <a:pt x="592" y="552"/>
                  </a:lnTo>
                  <a:lnTo>
                    <a:pt x="566" y="574"/>
                  </a:lnTo>
                  <a:lnTo>
                    <a:pt x="540" y="592"/>
                  </a:lnTo>
                  <a:lnTo>
                    <a:pt x="512" y="610"/>
                  </a:lnTo>
                  <a:lnTo>
                    <a:pt x="482" y="624"/>
                  </a:lnTo>
                  <a:lnTo>
                    <a:pt x="450" y="636"/>
                  </a:lnTo>
                  <a:lnTo>
                    <a:pt x="416" y="644"/>
                  </a:lnTo>
                  <a:lnTo>
                    <a:pt x="382" y="650"/>
                  </a:lnTo>
                  <a:lnTo>
                    <a:pt x="382" y="650"/>
                  </a:lnTo>
                  <a:lnTo>
                    <a:pt x="346" y="652"/>
                  </a:lnTo>
                  <a:lnTo>
                    <a:pt x="312" y="650"/>
                  </a:lnTo>
                  <a:lnTo>
                    <a:pt x="278" y="646"/>
                  </a:lnTo>
                  <a:lnTo>
                    <a:pt x="246" y="638"/>
                  </a:lnTo>
                  <a:lnTo>
                    <a:pt x="214" y="628"/>
                  </a:lnTo>
                  <a:lnTo>
                    <a:pt x="184" y="614"/>
                  </a:lnTo>
                  <a:lnTo>
                    <a:pt x="156" y="598"/>
                  </a:lnTo>
                  <a:lnTo>
                    <a:pt x="128" y="580"/>
                  </a:lnTo>
                  <a:lnTo>
                    <a:pt x="104" y="560"/>
                  </a:lnTo>
                  <a:lnTo>
                    <a:pt x="82" y="538"/>
                  </a:lnTo>
                  <a:lnTo>
                    <a:pt x="62" y="512"/>
                  </a:lnTo>
                  <a:lnTo>
                    <a:pt x="44" y="486"/>
                  </a:lnTo>
                  <a:lnTo>
                    <a:pt x="28" y="458"/>
                  </a:lnTo>
                  <a:lnTo>
                    <a:pt x="16" y="428"/>
                  </a:lnTo>
                  <a:lnTo>
                    <a:pt x="8" y="396"/>
                  </a:lnTo>
                  <a:lnTo>
                    <a:pt x="2" y="362"/>
                  </a:lnTo>
                  <a:lnTo>
                    <a:pt x="2" y="362"/>
                  </a:lnTo>
                  <a:lnTo>
                    <a:pt x="0" y="330"/>
                  </a:lnTo>
                  <a:lnTo>
                    <a:pt x="2" y="298"/>
                  </a:lnTo>
                  <a:lnTo>
                    <a:pt x="6" y="266"/>
                  </a:lnTo>
                  <a:lnTo>
                    <a:pt x="16" y="234"/>
                  </a:lnTo>
                  <a:lnTo>
                    <a:pt x="26" y="204"/>
                  </a:lnTo>
                  <a:lnTo>
                    <a:pt x="40" y="176"/>
                  </a:lnTo>
                  <a:lnTo>
                    <a:pt x="58" y="150"/>
                  </a:lnTo>
                  <a:lnTo>
                    <a:pt x="78" y="124"/>
                  </a:lnTo>
                  <a:lnTo>
                    <a:pt x="100" y="100"/>
                  </a:lnTo>
                  <a:lnTo>
                    <a:pt x="124" y="78"/>
                  </a:lnTo>
                  <a:lnTo>
                    <a:pt x="150" y="60"/>
                  </a:lnTo>
                  <a:lnTo>
                    <a:pt x="178" y="42"/>
                  </a:lnTo>
                  <a:lnTo>
                    <a:pt x="208" y="28"/>
                  </a:lnTo>
                  <a:lnTo>
                    <a:pt x="240" y="16"/>
                  </a:lnTo>
                  <a:lnTo>
                    <a:pt x="274" y="8"/>
                  </a:lnTo>
                  <a:lnTo>
                    <a:pt x="308" y="2"/>
                  </a:lnTo>
                  <a:lnTo>
                    <a:pt x="308" y="2"/>
                  </a:lnTo>
                  <a:close/>
                </a:path>
              </a:pathLst>
            </a:custGeom>
            <a:solidFill>
              <a:srgbClr val="FFDE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41" name="Freeform 169"/>
            <p:cNvSpPr>
              <a:spLocks/>
            </p:cNvSpPr>
            <p:nvPr/>
          </p:nvSpPr>
          <p:spPr bwMode="auto">
            <a:xfrm>
              <a:off x="4859338" y="4241800"/>
              <a:ext cx="1073150" cy="1003300"/>
            </a:xfrm>
            <a:custGeom>
              <a:avLst/>
              <a:gdLst/>
              <a:ahLst/>
              <a:cxnLst>
                <a:cxn ang="0">
                  <a:pos x="302" y="2"/>
                </a:cxn>
                <a:cxn ang="0">
                  <a:pos x="370" y="2"/>
                </a:cxn>
                <a:cxn ang="0">
                  <a:pos x="436" y="12"/>
                </a:cxn>
                <a:cxn ang="0">
                  <a:pos x="496" y="36"/>
                </a:cxn>
                <a:cxn ang="0">
                  <a:pos x="550" y="68"/>
                </a:cxn>
                <a:cxn ang="0">
                  <a:pos x="596" y="110"/>
                </a:cxn>
                <a:cxn ang="0">
                  <a:pos x="632" y="162"/>
                </a:cxn>
                <a:cxn ang="0">
                  <a:pos x="660" y="218"/>
                </a:cxn>
                <a:cxn ang="0">
                  <a:pos x="674" y="280"/>
                </a:cxn>
                <a:cxn ang="0">
                  <a:pos x="676" y="312"/>
                </a:cxn>
                <a:cxn ang="0">
                  <a:pos x="668" y="376"/>
                </a:cxn>
                <a:cxn ang="0">
                  <a:pos x="650" y="434"/>
                </a:cxn>
                <a:cxn ang="0">
                  <a:pos x="618" y="488"/>
                </a:cxn>
                <a:cxn ang="0">
                  <a:pos x="578" y="536"/>
                </a:cxn>
                <a:cxn ang="0">
                  <a:pos x="528" y="576"/>
                </a:cxn>
                <a:cxn ang="0">
                  <a:pos x="472" y="606"/>
                </a:cxn>
                <a:cxn ang="0">
                  <a:pos x="406" y="626"/>
                </a:cxn>
                <a:cxn ang="0">
                  <a:pos x="372" y="630"/>
                </a:cxn>
                <a:cxn ang="0">
                  <a:pos x="304" y="632"/>
                </a:cxn>
                <a:cxn ang="0">
                  <a:pos x="240" y="620"/>
                </a:cxn>
                <a:cxn ang="0">
                  <a:pos x="180" y="596"/>
                </a:cxn>
                <a:cxn ang="0">
                  <a:pos x="126" y="564"/>
                </a:cxn>
                <a:cxn ang="0">
                  <a:pos x="78" y="522"/>
                </a:cxn>
                <a:cxn ang="0">
                  <a:pos x="42" y="472"/>
                </a:cxn>
                <a:cxn ang="0">
                  <a:pos x="16" y="414"/>
                </a:cxn>
                <a:cxn ang="0">
                  <a:pos x="2" y="352"/>
                </a:cxn>
                <a:cxn ang="0">
                  <a:pos x="0" y="320"/>
                </a:cxn>
                <a:cxn ang="0">
                  <a:pos x="6" y="258"/>
                </a:cxn>
                <a:cxn ang="0">
                  <a:pos x="26" y="198"/>
                </a:cxn>
                <a:cxn ang="0">
                  <a:pos x="56" y="144"/>
                </a:cxn>
                <a:cxn ang="0">
                  <a:pos x="96" y="96"/>
                </a:cxn>
                <a:cxn ang="0">
                  <a:pos x="146" y="58"/>
                </a:cxn>
                <a:cxn ang="0">
                  <a:pos x="204" y="26"/>
                </a:cxn>
                <a:cxn ang="0">
                  <a:pos x="268" y="8"/>
                </a:cxn>
                <a:cxn ang="0">
                  <a:pos x="302" y="2"/>
                </a:cxn>
              </a:cxnLst>
              <a:rect l="0" t="0" r="r" b="b"/>
              <a:pathLst>
                <a:path w="676" h="632">
                  <a:moveTo>
                    <a:pt x="302" y="2"/>
                  </a:moveTo>
                  <a:lnTo>
                    <a:pt x="302" y="2"/>
                  </a:lnTo>
                  <a:lnTo>
                    <a:pt x="336" y="0"/>
                  </a:lnTo>
                  <a:lnTo>
                    <a:pt x="370" y="2"/>
                  </a:lnTo>
                  <a:lnTo>
                    <a:pt x="404" y="6"/>
                  </a:lnTo>
                  <a:lnTo>
                    <a:pt x="436" y="12"/>
                  </a:lnTo>
                  <a:lnTo>
                    <a:pt x="466" y="22"/>
                  </a:lnTo>
                  <a:lnTo>
                    <a:pt x="496" y="36"/>
                  </a:lnTo>
                  <a:lnTo>
                    <a:pt x="524" y="52"/>
                  </a:lnTo>
                  <a:lnTo>
                    <a:pt x="550" y="68"/>
                  </a:lnTo>
                  <a:lnTo>
                    <a:pt x="574" y="88"/>
                  </a:lnTo>
                  <a:lnTo>
                    <a:pt x="596" y="110"/>
                  </a:lnTo>
                  <a:lnTo>
                    <a:pt x="616" y="136"/>
                  </a:lnTo>
                  <a:lnTo>
                    <a:pt x="632" y="162"/>
                  </a:lnTo>
                  <a:lnTo>
                    <a:pt x="648" y="188"/>
                  </a:lnTo>
                  <a:lnTo>
                    <a:pt x="660" y="218"/>
                  </a:lnTo>
                  <a:lnTo>
                    <a:pt x="668" y="248"/>
                  </a:lnTo>
                  <a:lnTo>
                    <a:pt x="674" y="280"/>
                  </a:lnTo>
                  <a:lnTo>
                    <a:pt x="674" y="280"/>
                  </a:lnTo>
                  <a:lnTo>
                    <a:pt x="676" y="312"/>
                  </a:lnTo>
                  <a:lnTo>
                    <a:pt x="674" y="344"/>
                  </a:lnTo>
                  <a:lnTo>
                    <a:pt x="668" y="376"/>
                  </a:lnTo>
                  <a:lnTo>
                    <a:pt x="660" y="406"/>
                  </a:lnTo>
                  <a:lnTo>
                    <a:pt x="650" y="434"/>
                  </a:lnTo>
                  <a:lnTo>
                    <a:pt x="636" y="462"/>
                  </a:lnTo>
                  <a:lnTo>
                    <a:pt x="618" y="488"/>
                  </a:lnTo>
                  <a:lnTo>
                    <a:pt x="600" y="512"/>
                  </a:lnTo>
                  <a:lnTo>
                    <a:pt x="578" y="536"/>
                  </a:lnTo>
                  <a:lnTo>
                    <a:pt x="554" y="556"/>
                  </a:lnTo>
                  <a:lnTo>
                    <a:pt x="528" y="576"/>
                  </a:lnTo>
                  <a:lnTo>
                    <a:pt x="500" y="592"/>
                  </a:lnTo>
                  <a:lnTo>
                    <a:pt x="472" y="606"/>
                  </a:lnTo>
                  <a:lnTo>
                    <a:pt x="440" y="616"/>
                  </a:lnTo>
                  <a:lnTo>
                    <a:pt x="406" y="626"/>
                  </a:lnTo>
                  <a:lnTo>
                    <a:pt x="372" y="630"/>
                  </a:lnTo>
                  <a:lnTo>
                    <a:pt x="372" y="630"/>
                  </a:lnTo>
                  <a:lnTo>
                    <a:pt x="338" y="632"/>
                  </a:lnTo>
                  <a:lnTo>
                    <a:pt x="304" y="632"/>
                  </a:lnTo>
                  <a:lnTo>
                    <a:pt x="272" y="628"/>
                  </a:lnTo>
                  <a:lnTo>
                    <a:pt x="240" y="620"/>
                  </a:lnTo>
                  <a:lnTo>
                    <a:pt x="208" y="610"/>
                  </a:lnTo>
                  <a:lnTo>
                    <a:pt x="180" y="596"/>
                  </a:lnTo>
                  <a:lnTo>
                    <a:pt x="152" y="582"/>
                  </a:lnTo>
                  <a:lnTo>
                    <a:pt x="126" y="564"/>
                  </a:lnTo>
                  <a:lnTo>
                    <a:pt x="100" y="544"/>
                  </a:lnTo>
                  <a:lnTo>
                    <a:pt x="78" y="522"/>
                  </a:lnTo>
                  <a:lnTo>
                    <a:pt x="60" y="498"/>
                  </a:lnTo>
                  <a:lnTo>
                    <a:pt x="42" y="472"/>
                  </a:lnTo>
                  <a:lnTo>
                    <a:pt x="28" y="444"/>
                  </a:lnTo>
                  <a:lnTo>
                    <a:pt x="16" y="414"/>
                  </a:lnTo>
                  <a:lnTo>
                    <a:pt x="6" y="384"/>
                  </a:lnTo>
                  <a:lnTo>
                    <a:pt x="2" y="352"/>
                  </a:lnTo>
                  <a:lnTo>
                    <a:pt x="2" y="352"/>
                  </a:lnTo>
                  <a:lnTo>
                    <a:pt x="0" y="320"/>
                  </a:lnTo>
                  <a:lnTo>
                    <a:pt x="2" y="288"/>
                  </a:lnTo>
                  <a:lnTo>
                    <a:pt x="6" y="258"/>
                  </a:lnTo>
                  <a:lnTo>
                    <a:pt x="14" y="228"/>
                  </a:lnTo>
                  <a:lnTo>
                    <a:pt x="26" y="198"/>
                  </a:lnTo>
                  <a:lnTo>
                    <a:pt x="40" y="170"/>
                  </a:lnTo>
                  <a:lnTo>
                    <a:pt x="56" y="144"/>
                  </a:lnTo>
                  <a:lnTo>
                    <a:pt x="74" y="120"/>
                  </a:lnTo>
                  <a:lnTo>
                    <a:pt x="96" y="96"/>
                  </a:lnTo>
                  <a:lnTo>
                    <a:pt x="120" y="76"/>
                  </a:lnTo>
                  <a:lnTo>
                    <a:pt x="146" y="58"/>
                  </a:lnTo>
                  <a:lnTo>
                    <a:pt x="174" y="40"/>
                  </a:lnTo>
                  <a:lnTo>
                    <a:pt x="204" y="26"/>
                  </a:lnTo>
                  <a:lnTo>
                    <a:pt x="234" y="16"/>
                  </a:lnTo>
                  <a:lnTo>
                    <a:pt x="268" y="8"/>
                  </a:lnTo>
                  <a:lnTo>
                    <a:pt x="302" y="2"/>
                  </a:lnTo>
                  <a:lnTo>
                    <a:pt x="302" y="2"/>
                  </a:lnTo>
                  <a:close/>
                </a:path>
              </a:pathLst>
            </a:custGeom>
            <a:solidFill>
              <a:srgbClr val="FFD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42" name="Freeform 170"/>
            <p:cNvSpPr>
              <a:spLocks/>
            </p:cNvSpPr>
            <p:nvPr/>
          </p:nvSpPr>
          <p:spPr bwMode="auto">
            <a:xfrm>
              <a:off x="4868863" y="4248150"/>
              <a:ext cx="1050925" cy="974725"/>
            </a:xfrm>
            <a:custGeom>
              <a:avLst/>
              <a:gdLst/>
              <a:ahLst/>
              <a:cxnLst>
                <a:cxn ang="0">
                  <a:pos x="296" y="2"/>
                </a:cxn>
                <a:cxn ang="0">
                  <a:pos x="364" y="0"/>
                </a:cxn>
                <a:cxn ang="0">
                  <a:pos x="428" y="12"/>
                </a:cxn>
                <a:cxn ang="0">
                  <a:pos x="486" y="34"/>
                </a:cxn>
                <a:cxn ang="0">
                  <a:pos x="540" y="66"/>
                </a:cxn>
                <a:cxn ang="0">
                  <a:pos x="584" y="108"/>
                </a:cxn>
                <a:cxn ang="0">
                  <a:pos x="622" y="156"/>
                </a:cxn>
                <a:cxn ang="0">
                  <a:pos x="646" y="210"/>
                </a:cxn>
                <a:cxn ang="0">
                  <a:pos x="660" y="272"/>
                </a:cxn>
                <a:cxn ang="0">
                  <a:pos x="662" y="302"/>
                </a:cxn>
                <a:cxn ang="0">
                  <a:pos x="656" y="364"/>
                </a:cxn>
                <a:cxn ang="0">
                  <a:pos x="638" y="420"/>
                </a:cxn>
                <a:cxn ang="0">
                  <a:pos x="608" y="474"/>
                </a:cxn>
                <a:cxn ang="0">
                  <a:pos x="568" y="520"/>
                </a:cxn>
                <a:cxn ang="0">
                  <a:pos x="518" y="558"/>
                </a:cxn>
                <a:cxn ang="0">
                  <a:pos x="462" y="588"/>
                </a:cxn>
                <a:cxn ang="0">
                  <a:pos x="400" y="606"/>
                </a:cxn>
                <a:cxn ang="0">
                  <a:pos x="366" y="612"/>
                </a:cxn>
                <a:cxn ang="0">
                  <a:pos x="300" y="612"/>
                </a:cxn>
                <a:cxn ang="0">
                  <a:pos x="236" y="602"/>
                </a:cxn>
                <a:cxn ang="0">
                  <a:pos x="176" y="578"/>
                </a:cxn>
                <a:cxn ang="0">
                  <a:pos x="124" y="546"/>
                </a:cxn>
                <a:cxn ang="0">
                  <a:pos x="78" y="506"/>
                </a:cxn>
                <a:cxn ang="0">
                  <a:pos x="42" y="458"/>
                </a:cxn>
                <a:cxn ang="0">
                  <a:pos x="16" y="402"/>
                </a:cxn>
                <a:cxn ang="0">
                  <a:pos x="2" y="342"/>
                </a:cxn>
                <a:cxn ang="0">
                  <a:pos x="0" y="310"/>
                </a:cxn>
                <a:cxn ang="0">
                  <a:pos x="8" y="250"/>
                </a:cxn>
                <a:cxn ang="0">
                  <a:pos x="26" y="192"/>
                </a:cxn>
                <a:cxn ang="0">
                  <a:pos x="56" y="140"/>
                </a:cxn>
                <a:cxn ang="0">
                  <a:pos x="96" y="94"/>
                </a:cxn>
                <a:cxn ang="0">
                  <a:pos x="144" y="56"/>
                </a:cxn>
                <a:cxn ang="0">
                  <a:pos x="200" y="26"/>
                </a:cxn>
                <a:cxn ang="0">
                  <a:pos x="264" y="6"/>
                </a:cxn>
                <a:cxn ang="0">
                  <a:pos x="296" y="2"/>
                </a:cxn>
              </a:cxnLst>
              <a:rect l="0" t="0" r="r" b="b"/>
              <a:pathLst>
                <a:path w="662" h="614">
                  <a:moveTo>
                    <a:pt x="296" y="2"/>
                  </a:moveTo>
                  <a:lnTo>
                    <a:pt x="296" y="2"/>
                  </a:lnTo>
                  <a:lnTo>
                    <a:pt x="330" y="0"/>
                  </a:lnTo>
                  <a:lnTo>
                    <a:pt x="364" y="0"/>
                  </a:lnTo>
                  <a:lnTo>
                    <a:pt x="396" y="4"/>
                  </a:lnTo>
                  <a:lnTo>
                    <a:pt x="428" y="12"/>
                  </a:lnTo>
                  <a:lnTo>
                    <a:pt x="458" y="22"/>
                  </a:lnTo>
                  <a:lnTo>
                    <a:pt x="486" y="34"/>
                  </a:lnTo>
                  <a:lnTo>
                    <a:pt x="514" y="50"/>
                  </a:lnTo>
                  <a:lnTo>
                    <a:pt x="540" y="66"/>
                  </a:lnTo>
                  <a:lnTo>
                    <a:pt x="564" y="86"/>
                  </a:lnTo>
                  <a:lnTo>
                    <a:pt x="584" y="108"/>
                  </a:lnTo>
                  <a:lnTo>
                    <a:pt x="604" y="130"/>
                  </a:lnTo>
                  <a:lnTo>
                    <a:pt x="622" y="156"/>
                  </a:lnTo>
                  <a:lnTo>
                    <a:pt x="636" y="182"/>
                  </a:lnTo>
                  <a:lnTo>
                    <a:pt x="646" y="210"/>
                  </a:lnTo>
                  <a:lnTo>
                    <a:pt x="656" y="240"/>
                  </a:lnTo>
                  <a:lnTo>
                    <a:pt x="660" y="272"/>
                  </a:lnTo>
                  <a:lnTo>
                    <a:pt x="660" y="272"/>
                  </a:lnTo>
                  <a:lnTo>
                    <a:pt x="662" y="302"/>
                  </a:lnTo>
                  <a:lnTo>
                    <a:pt x="660" y="334"/>
                  </a:lnTo>
                  <a:lnTo>
                    <a:pt x="656" y="364"/>
                  </a:lnTo>
                  <a:lnTo>
                    <a:pt x="648" y="392"/>
                  </a:lnTo>
                  <a:lnTo>
                    <a:pt x="638" y="420"/>
                  </a:lnTo>
                  <a:lnTo>
                    <a:pt x="624" y="448"/>
                  </a:lnTo>
                  <a:lnTo>
                    <a:pt x="608" y="474"/>
                  </a:lnTo>
                  <a:lnTo>
                    <a:pt x="588" y="498"/>
                  </a:lnTo>
                  <a:lnTo>
                    <a:pt x="568" y="520"/>
                  </a:lnTo>
                  <a:lnTo>
                    <a:pt x="544" y="540"/>
                  </a:lnTo>
                  <a:lnTo>
                    <a:pt x="518" y="558"/>
                  </a:lnTo>
                  <a:lnTo>
                    <a:pt x="492" y="574"/>
                  </a:lnTo>
                  <a:lnTo>
                    <a:pt x="462" y="588"/>
                  </a:lnTo>
                  <a:lnTo>
                    <a:pt x="432" y="598"/>
                  </a:lnTo>
                  <a:lnTo>
                    <a:pt x="400" y="606"/>
                  </a:lnTo>
                  <a:lnTo>
                    <a:pt x="366" y="612"/>
                  </a:lnTo>
                  <a:lnTo>
                    <a:pt x="366" y="612"/>
                  </a:lnTo>
                  <a:lnTo>
                    <a:pt x="332" y="614"/>
                  </a:lnTo>
                  <a:lnTo>
                    <a:pt x="300" y="612"/>
                  </a:lnTo>
                  <a:lnTo>
                    <a:pt x="268" y="608"/>
                  </a:lnTo>
                  <a:lnTo>
                    <a:pt x="236" y="602"/>
                  </a:lnTo>
                  <a:lnTo>
                    <a:pt x="206" y="592"/>
                  </a:lnTo>
                  <a:lnTo>
                    <a:pt x="176" y="578"/>
                  </a:lnTo>
                  <a:lnTo>
                    <a:pt x="150" y="564"/>
                  </a:lnTo>
                  <a:lnTo>
                    <a:pt x="124" y="546"/>
                  </a:lnTo>
                  <a:lnTo>
                    <a:pt x="100" y="528"/>
                  </a:lnTo>
                  <a:lnTo>
                    <a:pt x="78" y="506"/>
                  </a:lnTo>
                  <a:lnTo>
                    <a:pt x="58" y="482"/>
                  </a:lnTo>
                  <a:lnTo>
                    <a:pt x="42" y="458"/>
                  </a:lnTo>
                  <a:lnTo>
                    <a:pt x="28" y="430"/>
                  </a:lnTo>
                  <a:lnTo>
                    <a:pt x="16" y="402"/>
                  </a:lnTo>
                  <a:lnTo>
                    <a:pt x="8" y="372"/>
                  </a:lnTo>
                  <a:lnTo>
                    <a:pt x="2" y="342"/>
                  </a:lnTo>
                  <a:lnTo>
                    <a:pt x="2" y="342"/>
                  </a:lnTo>
                  <a:lnTo>
                    <a:pt x="0" y="310"/>
                  </a:lnTo>
                  <a:lnTo>
                    <a:pt x="2" y="280"/>
                  </a:lnTo>
                  <a:lnTo>
                    <a:pt x="8" y="250"/>
                  </a:lnTo>
                  <a:lnTo>
                    <a:pt x="16" y="220"/>
                  </a:lnTo>
                  <a:lnTo>
                    <a:pt x="26" y="192"/>
                  </a:lnTo>
                  <a:lnTo>
                    <a:pt x="40" y="166"/>
                  </a:lnTo>
                  <a:lnTo>
                    <a:pt x="56" y="140"/>
                  </a:lnTo>
                  <a:lnTo>
                    <a:pt x="74" y="116"/>
                  </a:lnTo>
                  <a:lnTo>
                    <a:pt x="96" y="94"/>
                  </a:lnTo>
                  <a:lnTo>
                    <a:pt x="120" y="74"/>
                  </a:lnTo>
                  <a:lnTo>
                    <a:pt x="144" y="56"/>
                  </a:lnTo>
                  <a:lnTo>
                    <a:pt x="172" y="40"/>
                  </a:lnTo>
                  <a:lnTo>
                    <a:pt x="200" y="26"/>
                  </a:lnTo>
                  <a:lnTo>
                    <a:pt x="232" y="14"/>
                  </a:lnTo>
                  <a:lnTo>
                    <a:pt x="264" y="6"/>
                  </a:lnTo>
                  <a:lnTo>
                    <a:pt x="296" y="2"/>
                  </a:lnTo>
                  <a:lnTo>
                    <a:pt x="296" y="2"/>
                  </a:lnTo>
                  <a:close/>
                </a:path>
              </a:pathLst>
            </a:custGeom>
            <a:solidFill>
              <a:srgbClr val="FFE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43" name="Freeform 171"/>
            <p:cNvSpPr>
              <a:spLocks/>
            </p:cNvSpPr>
            <p:nvPr/>
          </p:nvSpPr>
          <p:spPr bwMode="auto">
            <a:xfrm>
              <a:off x="4881563" y="4251325"/>
              <a:ext cx="1028700" cy="946150"/>
            </a:xfrm>
            <a:custGeom>
              <a:avLst/>
              <a:gdLst/>
              <a:ahLst/>
              <a:cxnLst>
                <a:cxn ang="0">
                  <a:pos x="290" y="2"/>
                </a:cxn>
                <a:cxn ang="0">
                  <a:pos x="356" y="2"/>
                </a:cxn>
                <a:cxn ang="0">
                  <a:pos x="418" y="12"/>
                </a:cxn>
                <a:cxn ang="0">
                  <a:pos x="476" y="34"/>
                </a:cxn>
                <a:cxn ang="0">
                  <a:pos x="528" y="66"/>
                </a:cxn>
                <a:cxn ang="0">
                  <a:pos x="572" y="106"/>
                </a:cxn>
                <a:cxn ang="0">
                  <a:pos x="608" y="152"/>
                </a:cxn>
                <a:cxn ang="0">
                  <a:pos x="632" y="206"/>
                </a:cxn>
                <a:cxn ang="0">
                  <a:pos x="646" y="264"/>
                </a:cxn>
                <a:cxn ang="0">
                  <a:pos x="648" y="294"/>
                </a:cxn>
                <a:cxn ang="0">
                  <a:pos x="642" y="354"/>
                </a:cxn>
                <a:cxn ang="0">
                  <a:pos x="624" y="410"/>
                </a:cxn>
                <a:cxn ang="0">
                  <a:pos x="594" y="460"/>
                </a:cxn>
                <a:cxn ang="0">
                  <a:pos x="554" y="506"/>
                </a:cxn>
                <a:cxn ang="0">
                  <a:pos x="506" y="542"/>
                </a:cxn>
                <a:cxn ang="0">
                  <a:pos x="452" y="572"/>
                </a:cxn>
                <a:cxn ang="0">
                  <a:pos x="390" y="590"/>
                </a:cxn>
                <a:cxn ang="0">
                  <a:pos x="358" y="594"/>
                </a:cxn>
                <a:cxn ang="0">
                  <a:pos x="292" y="596"/>
                </a:cxn>
                <a:cxn ang="0">
                  <a:pos x="230" y="584"/>
                </a:cxn>
                <a:cxn ang="0">
                  <a:pos x="172" y="564"/>
                </a:cxn>
                <a:cxn ang="0">
                  <a:pos x="120" y="532"/>
                </a:cxn>
                <a:cxn ang="0">
                  <a:pos x="76" y="492"/>
                </a:cxn>
                <a:cxn ang="0">
                  <a:pos x="40" y="446"/>
                </a:cxn>
                <a:cxn ang="0">
                  <a:pos x="16" y="392"/>
                </a:cxn>
                <a:cxn ang="0">
                  <a:pos x="2" y="334"/>
                </a:cxn>
                <a:cxn ang="0">
                  <a:pos x="0" y="302"/>
                </a:cxn>
                <a:cxn ang="0">
                  <a:pos x="6" y="244"/>
                </a:cxn>
                <a:cxn ang="0">
                  <a:pos x="24" y="188"/>
                </a:cxn>
                <a:cxn ang="0">
                  <a:pos x="54" y="138"/>
                </a:cxn>
                <a:cxn ang="0">
                  <a:pos x="94" y="92"/>
                </a:cxn>
                <a:cxn ang="0">
                  <a:pos x="140" y="56"/>
                </a:cxn>
                <a:cxn ang="0">
                  <a:pos x="196" y="26"/>
                </a:cxn>
                <a:cxn ang="0">
                  <a:pos x="258" y="8"/>
                </a:cxn>
                <a:cxn ang="0">
                  <a:pos x="290" y="2"/>
                </a:cxn>
              </a:cxnLst>
              <a:rect l="0" t="0" r="r" b="b"/>
              <a:pathLst>
                <a:path w="648" h="596">
                  <a:moveTo>
                    <a:pt x="290" y="2"/>
                  </a:moveTo>
                  <a:lnTo>
                    <a:pt x="290" y="2"/>
                  </a:lnTo>
                  <a:lnTo>
                    <a:pt x="324" y="0"/>
                  </a:lnTo>
                  <a:lnTo>
                    <a:pt x="356" y="2"/>
                  </a:lnTo>
                  <a:lnTo>
                    <a:pt x="388" y="6"/>
                  </a:lnTo>
                  <a:lnTo>
                    <a:pt x="418" y="12"/>
                  </a:lnTo>
                  <a:lnTo>
                    <a:pt x="448" y="22"/>
                  </a:lnTo>
                  <a:lnTo>
                    <a:pt x="476" y="34"/>
                  </a:lnTo>
                  <a:lnTo>
                    <a:pt x="502" y="48"/>
                  </a:lnTo>
                  <a:lnTo>
                    <a:pt x="528" y="66"/>
                  </a:lnTo>
                  <a:lnTo>
                    <a:pt x="550" y="84"/>
                  </a:lnTo>
                  <a:lnTo>
                    <a:pt x="572" y="106"/>
                  </a:lnTo>
                  <a:lnTo>
                    <a:pt x="590" y="128"/>
                  </a:lnTo>
                  <a:lnTo>
                    <a:pt x="608" y="152"/>
                  </a:lnTo>
                  <a:lnTo>
                    <a:pt x="622" y="178"/>
                  </a:lnTo>
                  <a:lnTo>
                    <a:pt x="632" y="206"/>
                  </a:lnTo>
                  <a:lnTo>
                    <a:pt x="640" y="234"/>
                  </a:lnTo>
                  <a:lnTo>
                    <a:pt x="646" y="264"/>
                  </a:lnTo>
                  <a:lnTo>
                    <a:pt x="646" y="264"/>
                  </a:lnTo>
                  <a:lnTo>
                    <a:pt x="648" y="294"/>
                  </a:lnTo>
                  <a:lnTo>
                    <a:pt x="646" y="324"/>
                  </a:lnTo>
                  <a:lnTo>
                    <a:pt x="642" y="354"/>
                  </a:lnTo>
                  <a:lnTo>
                    <a:pt x="634" y="382"/>
                  </a:lnTo>
                  <a:lnTo>
                    <a:pt x="624" y="410"/>
                  </a:lnTo>
                  <a:lnTo>
                    <a:pt x="610" y="436"/>
                  </a:lnTo>
                  <a:lnTo>
                    <a:pt x="594" y="460"/>
                  </a:lnTo>
                  <a:lnTo>
                    <a:pt x="576" y="484"/>
                  </a:lnTo>
                  <a:lnTo>
                    <a:pt x="554" y="506"/>
                  </a:lnTo>
                  <a:lnTo>
                    <a:pt x="532" y="524"/>
                  </a:lnTo>
                  <a:lnTo>
                    <a:pt x="506" y="542"/>
                  </a:lnTo>
                  <a:lnTo>
                    <a:pt x="480" y="558"/>
                  </a:lnTo>
                  <a:lnTo>
                    <a:pt x="452" y="572"/>
                  </a:lnTo>
                  <a:lnTo>
                    <a:pt x="422" y="582"/>
                  </a:lnTo>
                  <a:lnTo>
                    <a:pt x="390" y="590"/>
                  </a:lnTo>
                  <a:lnTo>
                    <a:pt x="358" y="594"/>
                  </a:lnTo>
                  <a:lnTo>
                    <a:pt x="358" y="594"/>
                  </a:lnTo>
                  <a:lnTo>
                    <a:pt x="324" y="596"/>
                  </a:lnTo>
                  <a:lnTo>
                    <a:pt x="292" y="596"/>
                  </a:lnTo>
                  <a:lnTo>
                    <a:pt x="260" y="592"/>
                  </a:lnTo>
                  <a:lnTo>
                    <a:pt x="230" y="584"/>
                  </a:lnTo>
                  <a:lnTo>
                    <a:pt x="200" y="576"/>
                  </a:lnTo>
                  <a:lnTo>
                    <a:pt x="172" y="564"/>
                  </a:lnTo>
                  <a:lnTo>
                    <a:pt x="146" y="548"/>
                  </a:lnTo>
                  <a:lnTo>
                    <a:pt x="120" y="532"/>
                  </a:lnTo>
                  <a:lnTo>
                    <a:pt x="96" y="514"/>
                  </a:lnTo>
                  <a:lnTo>
                    <a:pt x="76" y="492"/>
                  </a:lnTo>
                  <a:lnTo>
                    <a:pt x="56" y="470"/>
                  </a:lnTo>
                  <a:lnTo>
                    <a:pt x="40" y="446"/>
                  </a:lnTo>
                  <a:lnTo>
                    <a:pt x="26" y="420"/>
                  </a:lnTo>
                  <a:lnTo>
                    <a:pt x="16" y="392"/>
                  </a:lnTo>
                  <a:lnTo>
                    <a:pt x="6" y="364"/>
                  </a:lnTo>
                  <a:lnTo>
                    <a:pt x="2" y="334"/>
                  </a:lnTo>
                  <a:lnTo>
                    <a:pt x="2" y="334"/>
                  </a:lnTo>
                  <a:lnTo>
                    <a:pt x="0" y="302"/>
                  </a:lnTo>
                  <a:lnTo>
                    <a:pt x="2" y="272"/>
                  </a:lnTo>
                  <a:lnTo>
                    <a:pt x="6" y="244"/>
                  </a:lnTo>
                  <a:lnTo>
                    <a:pt x="14" y="216"/>
                  </a:lnTo>
                  <a:lnTo>
                    <a:pt x="24" y="188"/>
                  </a:lnTo>
                  <a:lnTo>
                    <a:pt x="38" y="162"/>
                  </a:lnTo>
                  <a:lnTo>
                    <a:pt x="54" y="138"/>
                  </a:lnTo>
                  <a:lnTo>
                    <a:pt x="72" y="114"/>
                  </a:lnTo>
                  <a:lnTo>
                    <a:pt x="94" y="92"/>
                  </a:lnTo>
                  <a:lnTo>
                    <a:pt x="116" y="72"/>
                  </a:lnTo>
                  <a:lnTo>
                    <a:pt x="140" y="56"/>
                  </a:lnTo>
                  <a:lnTo>
                    <a:pt x="168" y="40"/>
                  </a:lnTo>
                  <a:lnTo>
                    <a:pt x="196" y="26"/>
                  </a:lnTo>
                  <a:lnTo>
                    <a:pt x="226" y="16"/>
                  </a:lnTo>
                  <a:lnTo>
                    <a:pt x="258" y="8"/>
                  </a:lnTo>
                  <a:lnTo>
                    <a:pt x="290" y="2"/>
                  </a:lnTo>
                  <a:lnTo>
                    <a:pt x="290" y="2"/>
                  </a:lnTo>
                  <a:close/>
                </a:path>
              </a:pathLst>
            </a:custGeom>
            <a:solidFill>
              <a:srgbClr val="FFE5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44" name="Freeform 172"/>
            <p:cNvSpPr>
              <a:spLocks/>
            </p:cNvSpPr>
            <p:nvPr/>
          </p:nvSpPr>
          <p:spPr bwMode="auto">
            <a:xfrm>
              <a:off x="4894263" y="4257675"/>
              <a:ext cx="1006475" cy="917575"/>
            </a:xfrm>
            <a:custGeom>
              <a:avLst/>
              <a:gdLst/>
              <a:ahLst/>
              <a:cxnLst>
                <a:cxn ang="0">
                  <a:pos x="284" y="2"/>
                </a:cxn>
                <a:cxn ang="0">
                  <a:pos x="348" y="2"/>
                </a:cxn>
                <a:cxn ang="0">
                  <a:pos x="408" y="12"/>
                </a:cxn>
                <a:cxn ang="0">
                  <a:pos x="464" y="32"/>
                </a:cxn>
                <a:cxn ang="0">
                  <a:pos x="516" y="62"/>
                </a:cxn>
                <a:cxn ang="0">
                  <a:pos x="560" y="102"/>
                </a:cxn>
                <a:cxn ang="0">
                  <a:pos x="594" y="146"/>
                </a:cxn>
                <a:cxn ang="0">
                  <a:pos x="618" y="198"/>
                </a:cxn>
                <a:cxn ang="0">
                  <a:pos x="632" y="256"/>
                </a:cxn>
                <a:cxn ang="0">
                  <a:pos x="634" y="286"/>
                </a:cxn>
                <a:cxn ang="0">
                  <a:pos x="626" y="342"/>
                </a:cxn>
                <a:cxn ang="0">
                  <a:pos x="608" y="396"/>
                </a:cxn>
                <a:cxn ang="0">
                  <a:pos x="580" y="446"/>
                </a:cxn>
                <a:cxn ang="0">
                  <a:pos x="542" y="488"/>
                </a:cxn>
                <a:cxn ang="0">
                  <a:pos x="494" y="526"/>
                </a:cxn>
                <a:cxn ang="0">
                  <a:pos x="442" y="552"/>
                </a:cxn>
                <a:cxn ang="0">
                  <a:pos x="380" y="570"/>
                </a:cxn>
                <a:cxn ang="0">
                  <a:pos x="348" y="576"/>
                </a:cxn>
                <a:cxn ang="0">
                  <a:pos x="284" y="576"/>
                </a:cxn>
                <a:cxn ang="0">
                  <a:pos x="224" y="566"/>
                </a:cxn>
                <a:cxn ang="0">
                  <a:pos x="168" y="546"/>
                </a:cxn>
                <a:cxn ang="0">
                  <a:pos x="116" y="516"/>
                </a:cxn>
                <a:cxn ang="0">
                  <a:pos x="74" y="476"/>
                </a:cxn>
                <a:cxn ang="0">
                  <a:pos x="38" y="432"/>
                </a:cxn>
                <a:cxn ang="0">
                  <a:pos x="14" y="380"/>
                </a:cxn>
                <a:cxn ang="0">
                  <a:pos x="0" y="322"/>
                </a:cxn>
                <a:cxn ang="0">
                  <a:pos x="0" y="294"/>
                </a:cxn>
                <a:cxn ang="0">
                  <a:pos x="6" y="236"/>
                </a:cxn>
                <a:cxn ang="0">
                  <a:pos x="24" y="182"/>
                </a:cxn>
                <a:cxn ang="0">
                  <a:pos x="52" y="132"/>
                </a:cxn>
                <a:cxn ang="0">
                  <a:pos x="90" y="90"/>
                </a:cxn>
                <a:cxn ang="0">
                  <a:pos x="138" y="52"/>
                </a:cxn>
                <a:cxn ang="0">
                  <a:pos x="192" y="26"/>
                </a:cxn>
                <a:cxn ang="0">
                  <a:pos x="252" y="8"/>
                </a:cxn>
                <a:cxn ang="0">
                  <a:pos x="284" y="2"/>
                </a:cxn>
              </a:cxnLst>
              <a:rect l="0" t="0" r="r" b="b"/>
              <a:pathLst>
                <a:path w="634" h="578">
                  <a:moveTo>
                    <a:pt x="284" y="2"/>
                  </a:moveTo>
                  <a:lnTo>
                    <a:pt x="284" y="2"/>
                  </a:lnTo>
                  <a:lnTo>
                    <a:pt x="316" y="0"/>
                  </a:lnTo>
                  <a:lnTo>
                    <a:pt x="348" y="2"/>
                  </a:lnTo>
                  <a:lnTo>
                    <a:pt x="378" y="6"/>
                  </a:lnTo>
                  <a:lnTo>
                    <a:pt x="408" y="12"/>
                  </a:lnTo>
                  <a:lnTo>
                    <a:pt x="438" y="22"/>
                  </a:lnTo>
                  <a:lnTo>
                    <a:pt x="464" y="32"/>
                  </a:lnTo>
                  <a:lnTo>
                    <a:pt x="492" y="46"/>
                  </a:lnTo>
                  <a:lnTo>
                    <a:pt x="516" y="62"/>
                  </a:lnTo>
                  <a:lnTo>
                    <a:pt x="538" y="82"/>
                  </a:lnTo>
                  <a:lnTo>
                    <a:pt x="560" y="102"/>
                  </a:lnTo>
                  <a:lnTo>
                    <a:pt x="578" y="124"/>
                  </a:lnTo>
                  <a:lnTo>
                    <a:pt x="594" y="146"/>
                  </a:lnTo>
                  <a:lnTo>
                    <a:pt x="608" y="172"/>
                  </a:lnTo>
                  <a:lnTo>
                    <a:pt x="618" y="198"/>
                  </a:lnTo>
                  <a:lnTo>
                    <a:pt x="626" y="226"/>
                  </a:lnTo>
                  <a:lnTo>
                    <a:pt x="632" y="256"/>
                  </a:lnTo>
                  <a:lnTo>
                    <a:pt x="632" y="256"/>
                  </a:lnTo>
                  <a:lnTo>
                    <a:pt x="634" y="286"/>
                  </a:lnTo>
                  <a:lnTo>
                    <a:pt x="632" y="314"/>
                  </a:lnTo>
                  <a:lnTo>
                    <a:pt x="626" y="342"/>
                  </a:lnTo>
                  <a:lnTo>
                    <a:pt x="620" y="370"/>
                  </a:lnTo>
                  <a:lnTo>
                    <a:pt x="608" y="396"/>
                  </a:lnTo>
                  <a:lnTo>
                    <a:pt x="596" y="422"/>
                  </a:lnTo>
                  <a:lnTo>
                    <a:pt x="580" y="446"/>
                  </a:lnTo>
                  <a:lnTo>
                    <a:pt x="562" y="468"/>
                  </a:lnTo>
                  <a:lnTo>
                    <a:pt x="542" y="488"/>
                  </a:lnTo>
                  <a:lnTo>
                    <a:pt x="520" y="508"/>
                  </a:lnTo>
                  <a:lnTo>
                    <a:pt x="494" y="526"/>
                  </a:lnTo>
                  <a:lnTo>
                    <a:pt x="468" y="540"/>
                  </a:lnTo>
                  <a:lnTo>
                    <a:pt x="442" y="552"/>
                  </a:lnTo>
                  <a:lnTo>
                    <a:pt x="412" y="564"/>
                  </a:lnTo>
                  <a:lnTo>
                    <a:pt x="380" y="570"/>
                  </a:lnTo>
                  <a:lnTo>
                    <a:pt x="348" y="576"/>
                  </a:lnTo>
                  <a:lnTo>
                    <a:pt x="348" y="576"/>
                  </a:lnTo>
                  <a:lnTo>
                    <a:pt x="316" y="578"/>
                  </a:lnTo>
                  <a:lnTo>
                    <a:pt x="284" y="576"/>
                  </a:lnTo>
                  <a:lnTo>
                    <a:pt x="254" y="572"/>
                  </a:lnTo>
                  <a:lnTo>
                    <a:pt x="224" y="566"/>
                  </a:lnTo>
                  <a:lnTo>
                    <a:pt x="194" y="556"/>
                  </a:lnTo>
                  <a:lnTo>
                    <a:pt x="168" y="546"/>
                  </a:lnTo>
                  <a:lnTo>
                    <a:pt x="142" y="532"/>
                  </a:lnTo>
                  <a:lnTo>
                    <a:pt x="116" y="516"/>
                  </a:lnTo>
                  <a:lnTo>
                    <a:pt x="94" y="496"/>
                  </a:lnTo>
                  <a:lnTo>
                    <a:pt x="74" y="476"/>
                  </a:lnTo>
                  <a:lnTo>
                    <a:pt x="54" y="454"/>
                  </a:lnTo>
                  <a:lnTo>
                    <a:pt x="38" y="432"/>
                  </a:lnTo>
                  <a:lnTo>
                    <a:pt x="24" y="406"/>
                  </a:lnTo>
                  <a:lnTo>
                    <a:pt x="14" y="380"/>
                  </a:lnTo>
                  <a:lnTo>
                    <a:pt x="6" y="352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0" y="294"/>
                  </a:lnTo>
                  <a:lnTo>
                    <a:pt x="0" y="264"/>
                  </a:lnTo>
                  <a:lnTo>
                    <a:pt x="6" y="236"/>
                  </a:lnTo>
                  <a:lnTo>
                    <a:pt x="12" y="208"/>
                  </a:lnTo>
                  <a:lnTo>
                    <a:pt x="24" y="182"/>
                  </a:lnTo>
                  <a:lnTo>
                    <a:pt x="36" y="156"/>
                  </a:lnTo>
                  <a:lnTo>
                    <a:pt x="52" y="132"/>
                  </a:lnTo>
                  <a:lnTo>
                    <a:pt x="70" y="110"/>
                  </a:lnTo>
                  <a:lnTo>
                    <a:pt x="90" y="90"/>
                  </a:lnTo>
                  <a:lnTo>
                    <a:pt x="112" y="70"/>
                  </a:lnTo>
                  <a:lnTo>
                    <a:pt x="138" y="52"/>
                  </a:lnTo>
                  <a:lnTo>
                    <a:pt x="164" y="38"/>
                  </a:lnTo>
                  <a:lnTo>
                    <a:pt x="192" y="26"/>
                  </a:lnTo>
                  <a:lnTo>
                    <a:pt x="220" y="14"/>
                  </a:lnTo>
                  <a:lnTo>
                    <a:pt x="252" y="8"/>
                  </a:lnTo>
                  <a:lnTo>
                    <a:pt x="284" y="2"/>
                  </a:lnTo>
                  <a:lnTo>
                    <a:pt x="284" y="2"/>
                  </a:lnTo>
                  <a:close/>
                </a:path>
              </a:pathLst>
            </a:custGeom>
            <a:solidFill>
              <a:srgbClr val="FFE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45" name="Freeform 173"/>
            <p:cNvSpPr>
              <a:spLocks/>
            </p:cNvSpPr>
            <p:nvPr/>
          </p:nvSpPr>
          <p:spPr bwMode="auto">
            <a:xfrm>
              <a:off x="4903788" y="4264025"/>
              <a:ext cx="984250" cy="885825"/>
            </a:xfrm>
            <a:custGeom>
              <a:avLst/>
              <a:gdLst/>
              <a:ahLst/>
              <a:cxnLst>
                <a:cxn ang="0">
                  <a:pos x="278" y="2"/>
                </a:cxn>
                <a:cxn ang="0">
                  <a:pos x="342" y="0"/>
                </a:cxn>
                <a:cxn ang="0">
                  <a:pos x="400" y="12"/>
                </a:cxn>
                <a:cxn ang="0">
                  <a:pos x="456" y="32"/>
                </a:cxn>
                <a:cxn ang="0">
                  <a:pos x="506" y="60"/>
                </a:cxn>
                <a:cxn ang="0">
                  <a:pos x="548" y="98"/>
                </a:cxn>
                <a:cxn ang="0">
                  <a:pos x="582" y="142"/>
                </a:cxn>
                <a:cxn ang="0">
                  <a:pos x="606" y="192"/>
                </a:cxn>
                <a:cxn ang="0">
                  <a:pos x="618" y="246"/>
                </a:cxn>
                <a:cxn ang="0">
                  <a:pos x="620" y="276"/>
                </a:cxn>
                <a:cxn ang="0">
                  <a:pos x="614" y="330"/>
                </a:cxn>
                <a:cxn ang="0">
                  <a:pos x="596" y="382"/>
                </a:cxn>
                <a:cxn ang="0">
                  <a:pos x="568" y="430"/>
                </a:cxn>
                <a:cxn ang="0">
                  <a:pos x="530" y="472"/>
                </a:cxn>
                <a:cxn ang="0">
                  <a:pos x="486" y="508"/>
                </a:cxn>
                <a:cxn ang="0">
                  <a:pos x="432" y="534"/>
                </a:cxn>
                <a:cxn ang="0">
                  <a:pos x="374" y="552"/>
                </a:cxn>
                <a:cxn ang="0">
                  <a:pos x="342" y="556"/>
                </a:cxn>
                <a:cxn ang="0">
                  <a:pos x="280" y="558"/>
                </a:cxn>
                <a:cxn ang="0">
                  <a:pos x="220" y="548"/>
                </a:cxn>
                <a:cxn ang="0">
                  <a:pos x="164" y="528"/>
                </a:cxn>
                <a:cxn ang="0">
                  <a:pos x="116" y="498"/>
                </a:cxn>
                <a:cxn ang="0">
                  <a:pos x="72" y="462"/>
                </a:cxn>
                <a:cxn ang="0">
                  <a:pos x="38" y="418"/>
                </a:cxn>
                <a:cxn ang="0">
                  <a:pos x="14" y="366"/>
                </a:cxn>
                <a:cxn ang="0">
                  <a:pos x="2" y="312"/>
                </a:cxn>
                <a:cxn ang="0">
                  <a:pos x="0" y="284"/>
                </a:cxn>
                <a:cxn ang="0">
                  <a:pos x="6" y="228"/>
                </a:cxn>
                <a:cxn ang="0">
                  <a:pos x="24" y="176"/>
                </a:cxn>
                <a:cxn ang="0">
                  <a:pos x="52" y="128"/>
                </a:cxn>
                <a:cxn ang="0">
                  <a:pos x="90" y="86"/>
                </a:cxn>
                <a:cxn ang="0">
                  <a:pos x="136" y="50"/>
                </a:cxn>
                <a:cxn ang="0">
                  <a:pos x="188" y="24"/>
                </a:cxn>
                <a:cxn ang="0">
                  <a:pos x="248" y="6"/>
                </a:cxn>
                <a:cxn ang="0">
                  <a:pos x="278" y="2"/>
                </a:cxn>
              </a:cxnLst>
              <a:rect l="0" t="0" r="r" b="b"/>
              <a:pathLst>
                <a:path w="620" h="558">
                  <a:moveTo>
                    <a:pt x="278" y="2"/>
                  </a:moveTo>
                  <a:lnTo>
                    <a:pt x="278" y="2"/>
                  </a:lnTo>
                  <a:lnTo>
                    <a:pt x="310" y="0"/>
                  </a:lnTo>
                  <a:lnTo>
                    <a:pt x="342" y="0"/>
                  </a:lnTo>
                  <a:lnTo>
                    <a:pt x="372" y="4"/>
                  </a:lnTo>
                  <a:lnTo>
                    <a:pt x="400" y="12"/>
                  </a:lnTo>
                  <a:lnTo>
                    <a:pt x="430" y="20"/>
                  </a:lnTo>
                  <a:lnTo>
                    <a:pt x="456" y="32"/>
                  </a:lnTo>
                  <a:lnTo>
                    <a:pt x="482" y="44"/>
                  </a:lnTo>
                  <a:lnTo>
                    <a:pt x="506" y="60"/>
                  </a:lnTo>
                  <a:lnTo>
                    <a:pt x="528" y="78"/>
                  </a:lnTo>
                  <a:lnTo>
                    <a:pt x="548" y="98"/>
                  </a:lnTo>
                  <a:lnTo>
                    <a:pt x="566" y="118"/>
                  </a:lnTo>
                  <a:lnTo>
                    <a:pt x="582" y="142"/>
                  </a:lnTo>
                  <a:lnTo>
                    <a:pt x="596" y="166"/>
                  </a:lnTo>
                  <a:lnTo>
                    <a:pt x="606" y="192"/>
                  </a:lnTo>
                  <a:lnTo>
                    <a:pt x="614" y="218"/>
                  </a:lnTo>
                  <a:lnTo>
                    <a:pt x="618" y="246"/>
                  </a:lnTo>
                  <a:lnTo>
                    <a:pt x="618" y="246"/>
                  </a:lnTo>
                  <a:lnTo>
                    <a:pt x="620" y="276"/>
                  </a:lnTo>
                  <a:lnTo>
                    <a:pt x="618" y="304"/>
                  </a:lnTo>
                  <a:lnTo>
                    <a:pt x="614" y="330"/>
                  </a:lnTo>
                  <a:lnTo>
                    <a:pt x="606" y="358"/>
                  </a:lnTo>
                  <a:lnTo>
                    <a:pt x="596" y="382"/>
                  </a:lnTo>
                  <a:lnTo>
                    <a:pt x="584" y="408"/>
                  </a:lnTo>
                  <a:lnTo>
                    <a:pt x="568" y="430"/>
                  </a:lnTo>
                  <a:lnTo>
                    <a:pt x="550" y="452"/>
                  </a:lnTo>
                  <a:lnTo>
                    <a:pt x="530" y="472"/>
                  </a:lnTo>
                  <a:lnTo>
                    <a:pt x="508" y="490"/>
                  </a:lnTo>
                  <a:lnTo>
                    <a:pt x="486" y="508"/>
                  </a:lnTo>
                  <a:lnTo>
                    <a:pt x="460" y="522"/>
                  </a:lnTo>
                  <a:lnTo>
                    <a:pt x="432" y="534"/>
                  </a:lnTo>
                  <a:lnTo>
                    <a:pt x="404" y="544"/>
                  </a:lnTo>
                  <a:lnTo>
                    <a:pt x="374" y="552"/>
                  </a:lnTo>
                  <a:lnTo>
                    <a:pt x="342" y="556"/>
                  </a:lnTo>
                  <a:lnTo>
                    <a:pt x="342" y="556"/>
                  </a:lnTo>
                  <a:lnTo>
                    <a:pt x="310" y="558"/>
                  </a:lnTo>
                  <a:lnTo>
                    <a:pt x="280" y="558"/>
                  </a:lnTo>
                  <a:lnTo>
                    <a:pt x="250" y="554"/>
                  </a:lnTo>
                  <a:lnTo>
                    <a:pt x="220" y="548"/>
                  </a:lnTo>
                  <a:lnTo>
                    <a:pt x="192" y="538"/>
                  </a:lnTo>
                  <a:lnTo>
                    <a:pt x="164" y="528"/>
                  </a:lnTo>
                  <a:lnTo>
                    <a:pt x="140" y="514"/>
                  </a:lnTo>
                  <a:lnTo>
                    <a:pt x="116" y="498"/>
                  </a:lnTo>
                  <a:lnTo>
                    <a:pt x="92" y="480"/>
                  </a:lnTo>
                  <a:lnTo>
                    <a:pt x="72" y="462"/>
                  </a:lnTo>
                  <a:lnTo>
                    <a:pt x="54" y="440"/>
                  </a:lnTo>
                  <a:lnTo>
                    <a:pt x="38" y="418"/>
                  </a:lnTo>
                  <a:lnTo>
                    <a:pt x="26" y="392"/>
                  </a:lnTo>
                  <a:lnTo>
                    <a:pt x="14" y="366"/>
                  </a:lnTo>
                  <a:lnTo>
                    <a:pt x="6" y="340"/>
                  </a:lnTo>
                  <a:lnTo>
                    <a:pt x="2" y="312"/>
                  </a:lnTo>
                  <a:lnTo>
                    <a:pt x="2" y="312"/>
                  </a:lnTo>
                  <a:lnTo>
                    <a:pt x="0" y="284"/>
                  </a:lnTo>
                  <a:lnTo>
                    <a:pt x="2" y="256"/>
                  </a:lnTo>
                  <a:lnTo>
                    <a:pt x="6" y="228"/>
                  </a:lnTo>
                  <a:lnTo>
                    <a:pt x="14" y="202"/>
                  </a:lnTo>
                  <a:lnTo>
                    <a:pt x="24" y="176"/>
                  </a:lnTo>
                  <a:lnTo>
                    <a:pt x="36" y="152"/>
                  </a:lnTo>
                  <a:lnTo>
                    <a:pt x="52" y="128"/>
                  </a:lnTo>
                  <a:lnTo>
                    <a:pt x="70" y="106"/>
                  </a:lnTo>
                  <a:lnTo>
                    <a:pt x="90" y="86"/>
                  </a:lnTo>
                  <a:lnTo>
                    <a:pt x="112" y="68"/>
                  </a:lnTo>
                  <a:lnTo>
                    <a:pt x="136" y="50"/>
                  </a:lnTo>
                  <a:lnTo>
                    <a:pt x="162" y="36"/>
                  </a:lnTo>
                  <a:lnTo>
                    <a:pt x="188" y="24"/>
                  </a:lnTo>
                  <a:lnTo>
                    <a:pt x="218" y="14"/>
                  </a:lnTo>
                  <a:lnTo>
                    <a:pt x="248" y="6"/>
                  </a:lnTo>
                  <a:lnTo>
                    <a:pt x="278" y="2"/>
                  </a:lnTo>
                  <a:lnTo>
                    <a:pt x="278" y="2"/>
                  </a:lnTo>
                  <a:close/>
                </a:path>
              </a:pathLst>
            </a:custGeom>
            <a:solidFill>
              <a:srgbClr val="FFE8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46" name="Freeform 174"/>
            <p:cNvSpPr>
              <a:spLocks/>
            </p:cNvSpPr>
            <p:nvPr/>
          </p:nvSpPr>
          <p:spPr bwMode="auto">
            <a:xfrm>
              <a:off x="4916488" y="4270375"/>
              <a:ext cx="962025" cy="857250"/>
            </a:xfrm>
            <a:custGeom>
              <a:avLst/>
              <a:gdLst/>
              <a:ahLst/>
              <a:cxnLst>
                <a:cxn ang="0">
                  <a:pos x="272" y="2"/>
                </a:cxn>
                <a:cxn ang="0">
                  <a:pos x="332" y="0"/>
                </a:cxn>
                <a:cxn ang="0">
                  <a:pos x="392" y="10"/>
                </a:cxn>
                <a:cxn ang="0">
                  <a:pos x="446" y="30"/>
                </a:cxn>
                <a:cxn ang="0">
                  <a:pos x="494" y="58"/>
                </a:cxn>
                <a:cxn ang="0">
                  <a:pos x="536" y="94"/>
                </a:cxn>
                <a:cxn ang="0">
                  <a:pos x="568" y="136"/>
                </a:cxn>
                <a:cxn ang="0">
                  <a:pos x="592" y="184"/>
                </a:cxn>
                <a:cxn ang="0">
                  <a:pos x="604" y="238"/>
                </a:cxn>
                <a:cxn ang="0">
                  <a:pos x="606" y="266"/>
                </a:cxn>
                <a:cxn ang="0">
                  <a:pos x="600" y="318"/>
                </a:cxn>
                <a:cxn ang="0">
                  <a:pos x="582" y="370"/>
                </a:cxn>
                <a:cxn ang="0">
                  <a:pos x="554" y="416"/>
                </a:cxn>
                <a:cxn ang="0">
                  <a:pos x="518" y="456"/>
                </a:cxn>
                <a:cxn ang="0">
                  <a:pos x="474" y="490"/>
                </a:cxn>
                <a:cxn ang="0">
                  <a:pos x="422" y="516"/>
                </a:cxn>
                <a:cxn ang="0">
                  <a:pos x="364" y="534"/>
                </a:cxn>
                <a:cxn ang="0">
                  <a:pos x="334" y="538"/>
                </a:cxn>
                <a:cxn ang="0">
                  <a:pos x="272" y="538"/>
                </a:cxn>
                <a:cxn ang="0">
                  <a:pos x="214" y="528"/>
                </a:cxn>
                <a:cxn ang="0">
                  <a:pos x="160" y="510"/>
                </a:cxn>
                <a:cxn ang="0">
                  <a:pos x="112" y="482"/>
                </a:cxn>
                <a:cxn ang="0">
                  <a:pos x="70" y="446"/>
                </a:cxn>
                <a:cxn ang="0">
                  <a:pos x="36" y="402"/>
                </a:cxn>
                <a:cxn ang="0">
                  <a:pos x="14" y="354"/>
                </a:cxn>
                <a:cxn ang="0">
                  <a:pos x="2" y="302"/>
                </a:cxn>
                <a:cxn ang="0">
                  <a:pos x="0" y="274"/>
                </a:cxn>
                <a:cxn ang="0">
                  <a:pos x="6" y="220"/>
                </a:cxn>
                <a:cxn ang="0">
                  <a:pos x="22" y="170"/>
                </a:cxn>
                <a:cxn ang="0">
                  <a:pos x="50" y="124"/>
                </a:cxn>
                <a:cxn ang="0">
                  <a:pos x="88" y="82"/>
                </a:cxn>
                <a:cxn ang="0">
                  <a:pos x="132" y="48"/>
                </a:cxn>
                <a:cxn ang="0">
                  <a:pos x="184" y="22"/>
                </a:cxn>
                <a:cxn ang="0">
                  <a:pos x="240" y="6"/>
                </a:cxn>
                <a:cxn ang="0">
                  <a:pos x="272" y="2"/>
                </a:cxn>
              </a:cxnLst>
              <a:rect l="0" t="0" r="r" b="b"/>
              <a:pathLst>
                <a:path w="606" h="540">
                  <a:moveTo>
                    <a:pt x="272" y="2"/>
                  </a:moveTo>
                  <a:lnTo>
                    <a:pt x="272" y="2"/>
                  </a:lnTo>
                  <a:lnTo>
                    <a:pt x="302" y="0"/>
                  </a:lnTo>
                  <a:lnTo>
                    <a:pt x="332" y="0"/>
                  </a:lnTo>
                  <a:lnTo>
                    <a:pt x="362" y="4"/>
                  </a:lnTo>
                  <a:lnTo>
                    <a:pt x="392" y="10"/>
                  </a:lnTo>
                  <a:lnTo>
                    <a:pt x="418" y="18"/>
                  </a:lnTo>
                  <a:lnTo>
                    <a:pt x="446" y="30"/>
                  </a:lnTo>
                  <a:lnTo>
                    <a:pt x="470" y="42"/>
                  </a:lnTo>
                  <a:lnTo>
                    <a:pt x="494" y="58"/>
                  </a:lnTo>
                  <a:lnTo>
                    <a:pt x="516" y="74"/>
                  </a:lnTo>
                  <a:lnTo>
                    <a:pt x="536" y="94"/>
                  </a:lnTo>
                  <a:lnTo>
                    <a:pt x="552" y="114"/>
                  </a:lnTo>
                  <a:lnTo>
                    <a:pt x="568" y="136"/>
                  </a:lnTo>
                  <a:lnTo>
                    <a:pt x="582" y="160"/>
                  </a:lnTo>
                  <a:lnTo>
                    <a:pt x="592" y="184"/>
                  </a:lnTo>
                  <a:lnTo>
                    <a:pt x="600" y="210"/>
                  </a:lnTo>
                  <a:lnTo>
                    <a:pt x="604" y="238"/>
                  </a:lnTo>
                  <a:lnTo>
                    <a:pt x="604" y="238"/>
                  </a:lnTo>
                  <a:lnTo>
                    <a:pt x="606" y="266"/>
                  </a:lnTo>
                  <a:lnTo>
                    <a:pt x="604" y="292"/>
                  </a:lnTo>
                  <a:lnTo>
                    <a:pt x="600" y="318"/>
                  </a:lnTo>
                  <a:lnTo>
                    <a:pt x="592" y="344"/>
                  </a:lnTo>
                  <a:lnTo>
                    <a:pt x="582" y="370"/>
                  </a:lnTo>
                  <a:lnTo>
                    <a:pt x="570" y="394"/>
                  </a:lnTo>
                  <a:lnTo>
                    <a:pt x="554" y="416"/>
                  </a:lnTo>
                  <a:lnTo>
                    <a:pt x="538" y="436"/>
                  </a:lnTo>
                  <a:lnTo>
                    <a:pt x="518" y="456"/>
                  </a:lnTo>
                  <a:lnTo>
                    <a:pt x="496" y="474"/>
                  </a:lnTo>
                  <a:lnTo>
                    <a:pt x="474" y="490"/>
                  </a:lnTo>
                  <a:lnTo>
                    <a:pt x="448" y="504"/>
                  </a:lnTo>
                  <a:lnTo>
                    <a:pt x="422" y="516"/>
                  </a:lnTo>
                  <a:lnTo>
                    <a:pt x="394" y="526"/>
                  </a:lnTo>
                  <a:lnTo>
                    <a:pt x="364" y="534"/>
                  </a:lnTo>
                  <a:lnTo>
                    <a:pt x="334" y="538"/>
                  </a:lnTo>
                  <a:lnTo>
                    <a:pt x="334" y="538"/>
                  </a:lnTo>
                  <a:lnTo>
                    <a:pt x="302" y="540"/>
                  </a:lnTo>
                  <a:lnTo>
                    <a:pt x="272" y="538"/>
                  </a:lnTo>
                  <a:lnTo>
                    <a:pt x="242" y="534"/>
                  </a:lnTo>
                  <a:lnTo>
                    <a:pt x="214" y="528"/>
                  </a:lnTo>
                  <a:lnTo>
                    <a:pt x="186" y="520"/>
                  </a:lnTo>
                  <a:lnTo>
                    <a:pt x="160" y="510"/>
                  </a:lnTo>
                  <a:lnTo>
                    <a:pt x="134" y="496"/>
                  </a:lnTo>
                  <a:lnTo>
                    <a:pt x="112" y="482"/>
                  </a:lnTo>
                  <a:lnTo>
                    <a:pt x="90" y="464"/>
                  </a:lnTo>
                  <a:lnTo>
                    <a:pt x="70" y="446"/>
                  </a:lnTo>
                  <a:lnTo>
                    <a:pt x="52" y="424"/>
                  </a:lnTo>
                  <a:lnTo>
                    <a:pt x="36" y="402"/>
                  </a:lnTo>
                  <a:lnTo>
                    <a:pt x="24" y="380"/>
                  </a:lnTo>
                  <a:lnTo>
                    <a:pt x="14" y="354"/>
                  </a:lnTo>
                  <a:lnTo>
                    <a:pt x="6" y="328"/>
                  </a:lnTo>
                  <a:lnTo>
                    <a:pt x="2" y="302"/>
                  </a:lnTo>
                  <a:lnTo>
                    <a:pt x="2" y="302"/>
                  </a:lnTo>
                  <a:lnTo>
                    <a:pt x="0" y="274"/>
                  </a:lnTo>
                  <a:lnTo>
                    <a:pt x="2" y="246"/>
                  </a:lnTo>
                  <a:lnTo>
                    <a:pt x="6" y="220"/>
                  </a:lnTo>
                  <a:lnTo>
                    <a:pt x="12" y="194"/>
                  </a:lnTo>
                  <a:lnTo>
                    <a:pt x="22" y="170"/>
                  </a:lnTo>
                  <a:lnTo>
                    <a:pt x="36" y="146"/>
                  </a:lnTo>
                  <a:lnTo>
                    <a:pt x="50" y="124"/>
                  </a:lnTo>
                  <a:lnTo>
                    <a:pt x="68" y="102"/>
                  </a:lnTo>
                  <a:lnTo>
                    <a:pt x="88" y="82"/>
                  </a:lnTo>
                  <a:lnTo>
                    <a:pt x="108" y="64"/>
                  </a:lnTo>
                  <a:lnTo>
                    <a:pt x="132" y="48"/>
                  </a:lnTo>
                  <a:lnTo>
                    <a:pt x="156" y="34"/>
                  </a:lnTo>
                  <a:lnTo>
                    <a:pt x="184" y="22"/>
                  </a:lnTo>
                  <a:lnTo>
                    <a:pt x="212" y="14"/>
                  </a:lnTo>
                  <a:lnTo>
                    <a:pt x="240" y="6"/>
                  </a:lnTo>
                  <a:lnTo>
                    <a:pt x="272" y="2"/>
                  </a:lnTo>
                  <a:lnTo>
                    <a:pt x="272" y="2"/>
                  </a:lnTo>
                  <a:close/>
                </a:path>
              </a:pathLst>
            </a:custGeom>
            <a:solidFill>
              <a:srgbClr val="FFEA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47" name="Freeform 175"/>
            <p:cNvSpPr>
              <a:spLocks/>
            </p:cNvSpPr>
            <p:nvPr/>
          </p:nvSpPr>
          <p:spPr bwMode="auto">
            <a:xfrm>
              <a:off x="4926013" y="4273550"/>
              <a:ext cx="939800" cy="828675"/>
            </a:xfrm>
            <a:custGeom>
              <a:avLst/>
              <a:gdLst/>
              <a:ahLst/>
              <a:cxnLst>
                <a:cxn ang="0">
                  <a:pos x="266" y="2"/>
                </a:cxn>
                <a:cxn ang="0">
                  <a:pos x="326" y="2"/>
                </a:cxn>
                <a:cxn ang="0">
                  <a:pos x="384" y="12"/>
                </a:cxn>
                <a:cxn ang="0">
                  <a:pos x="436" y="30"/>
                </a:cxn>
                <a:cxn ang="0">
                  <a:pos x="484" y="56"/>
                </a:cxn>
                <a:cxn ang="0">
                  <a:pos x="524" y="92"/>
                </a:cxn>
                <a:cxn ang="0">
                  <a:pos x="556" y="132"/>
                </a:cxn>
                <a:cxn ang="0">
                  <a:pos x="580" y="180"/>
                </a:cxn>
                <a:cxn ang="0">
                  <a:pos x="592" y="230"/>
                </a:cxn>
                <a:cxn ang="0">
                  <a:pos x="592" y="258"/>
                </a:cxn>
                <a:cxn ang="0">
                  <a:pos x="588" y="310"/>
                </a:cxn>
                <a:cxn ang="0">
                  <a:pos x="570" y="358"/>
                </a:cxn>
                <a:cxn ang="0">
                  <a:pos x="544" y="402"/>
                </a:cxn>
                <a:cxn ang="0">
                  <a:pos x="508" y="442"/>
                </a:cxn>
                <a:cxn ang="0">
                  <a:pos x="464" y="474"/>
                </a:cxn>
                <a:cxn ang="0">
                  <a:pos x="414" y="500"/>
                </a:cxn>
                <a:cxn ang="0">
                  <a:pos x="356" y="516"/>
                </a:cxn>
                <a:cxn ang="0">
                  <a:pos x="326" y="520"/>
                </a:cxn>
                <a:cxn ang="0">
                  <a:pos x="268" y="522"/>
                </a:cxn>
                <a:cxn ang="0">
                  <a:pos x="210" y="512"/>
                </a:cxn>
                <a:cxn ang="0">
                  <a:pos x="158" y="494"/>
                </a:cxn>
                <a:cxn ang="0">
                  <a:pos x="110" y="466"/>
                </a:cxn>
                <a:cxn ang="0">
                  <a:pos x="70" y="432"/>
                </a:cxn>
                <a:cxn ang="0">
                  <a:pos x="38" y="390"/>
                </a:cxn>
                <a:cxn ang="0">
                  <a:pos x="14" y="344"/>
                </a:cxn>
                <a:cxn ang="0">
                  <a:pos x="2" y="292"/>
                </a:cxn>
                <a:cxn ang="0">
                  <a:pos x="0" y="266"/>
                </a:cxn>
                <a:cxn ang="0">
                  <a:pos x="6" y="214"/>
                </a:cxn>
                <a:cxn ang="0">
                  <a:pos x="24" y="166"/>
                </a:cxn>
                <a:cxn ang="0">
                  <a:pos x="50" y="120"/>
                </a:cxn>
                <a:cxn ang="0">
                  <a:pos x="86" y="82"/>
                </a:cxn>
                <a:cxn ang="0">
                  <a:pos x="130" y="48"/>
                </a:cxn>
                <a:cxn ang="0">
                  <a:pos x="180" y="24"/>
                </a:cxn>
                <a:cxn ang="0">
                  <a:pos x="236" y="8"/>
                </a:cxn>
                <a:cxn ang="0">
                  <a:pos x="266" y="2"/>
                </a:cxn>
              </a:cxnLst>
              <a:rect l="0" t="0" r="r" b="b"/>
              <a:pathLst>
                <a:path w="592" h="522">
                  <a:moveTo>
                    <a:pt x="266" y="2"/>
                  </a:moveTo>
                  <a:lnTo>
                    <a:pt x="266" y="2"/>
                  </a:lnTo>
                  <a:lnTo>
                    <a:pt x="296" y="0"/>
                  </a:lnTo>
                  <a:lnTo>
                    <a:pt x="326" y="2"/>
                  </a:lnTo>
                  <a:lnTo>
                    <a:pt x="356" y="6"/>
                  </a:lnTo>
                  <a:lnTo>
                    <a:pt x="384" y="12"/>
                  </a:lnTo>
                  <a:lnTo>
                    <a:pt x="410" y="20"/>
                  </a:lnTo>
                  <a:lnTo>
                    <a:pt x="436" y="30"/>
                  </a:lnTo>
                  <a:lnTo>
                    <a:pt x="460" y="42"/>
                  </a:lnTo>
                  <a:lnTo>
                    <a:pt x="484" y="56"/>
                  </a:lnTo>
                  <a:lnTo>
                    <a:pt x="504" y="74"/>
                  </a:lnTo>
                  <a:lnTo>
                    <a:pt x="524" y="92"/>
                  </a:lnTo>
                  <a:lnTo>
                    <a:pt x="542" y="112"/>
                  </a:lnTo>
                  <a:lnTo>
                    <a:pt x="556" y="132"/>
                  </a:lnTo>
                  <a:lnTo>
                    <a:pt x="570" y="156"/>
                  </a:lnTo>
                  <a:lnTo>
                    <a:pt x="580" y="180"/>
                  </a:lnTo>
                  <a:lnTo>
                    <a:pt x="586" y="204"/>
                  </a:lnTo>
                  <a:lnTo>
                    <a:pt x="592" y="230"/>
                  </a:lnTo>
                  <a:lnTo>
                    <a:pt x="592" y="230"/>
                  </a:lnTo>
                  <a:lnTo>
                    <a:pt x="592" y="258"/>
                  </a:lnTo>
                  <a:lnTo>
                    <a:pt x="592" y="284"/>
                  </a:lnTo>
                  <a:lnTo>
                    <a:pt x="588" y="310"/>
                  </a:lnTo>
                  <a:lnTo>
                    <a:pt x="580" y="334"/>
                  </a:lnTo>
                  <a:lnTo>
                    <a:pt x="570" y="358"/>
                  </a:lnTo>
                  <a:lnTo>
                    <a:pt x="558" y="380"/>
                  </a:lnTo>
                  <a:lnTo>
                    <a:pt x="544" y="402"/>
                  </a:lnTo>
                  <a:lnTo>
                    <a:pt x="526" y="422"/>
                  </a:lnTo>
                  <a:lnTo>
                    <a:pt x="508" y="442"/>
                  </a:lnTo>
                  <a:lnTo>
                    <a:pt x="486" y="460"/>
                  </a:lnTo>
                  <a:lnTo>
                    <a:pt x="464" y="474"/>
                  </a:lnTo>
                  <a:lnTo>
                    <a:pt x="440" y="488"/>
                  </a:lnTo>
                  <a:lnTo>
                    <a:pt x="414" y="500"/>
                  </a:lnTo>
                  <a:lnTo>
                    <a:pt x="386" y="510"/>
                  </a:lnTo>
                  <a:lnTo>
                    <a:pt x="356" y="516"/>
                  </a:lnTo>
                  <a:lnTo>
                    <a:pt x="326" y="520"/>
                  </a:lnTo>
                  <a:lnTo>
                    <a:pt x="326" y="520"/>
                  </a:lnTo>
                  <a:lnTo>
                    <a:pt x="296" y="522"/>
                  </a:lnTo>
                  <a:lnTo>
                    <a:pt x="268" y="522"/>
                  </a:lnTo>
                  <a:lnTo>
                    <a:pt x="238" y="518"/>
                  </a:lnTo>
                  <a:lnTo>
                    <a:pt x="210" y="512"/>
                  </a:lnTo>
                  <a:lnTo>
                    <a:pt x="184" y="504"/>
                  </a:lnTo>
                  <a:lnTo>
                    <a:pt x="158" y="494"/>
                  </a:lnTo>
                  <a:lnTo>
                    <a:pt x="132" y="480"/>
                  </a:lnTo>
                  <a:lnTo>
                    <a:pt x="110" y="466"/>
                  </a:lnTo>
                  <a:lnTo>
                    <a:pt x="88" y="450"/>
                  </a:lnTo>
                  <a:lnTo>
                    <a:pt x="70" y="432"/>
                  </a:lnTo>
                  <a:lnTo>
                    <a:pt x="52" y="412"/>
                  </a:lnTo>
                  <a:lnTo>
                    <a:pt x="38" y="390"/>
                  </a:lnTo>
                  <a:lnTo>
                    <a:pt x="24" y="368"/>
                  </a:lnTo>
                  <a:lnTo>
                    <a:pt x="14" y="344"/>
                  </a:lnTo>
                  <a:lnTo>
                    <a:pt x="6" y="318"/>
                  </a:lnTo>
                  <a:lnTo>
                    <a:pt x="2" y="292"/>
                  </a:lnTo>
                  <a:lnTo>
                    <a:pt x="2" y="292"/>
                  </a:lnTo>
                  <a:lnTo>
                    <a:pt x="0" y="266"/>
                  </a:lnTo>
                  <a:lnTo>
                    <a:pt x="2" y="240"/>
                  </a:lnTo>
                  <a:lnTo>
                    <a:pt x="6" y="214"/>
                  </a:lnTo>
                  <a:lnTo>
                    <a:pt x="14" y="190"/>
                  </a:lnTo>
                  <a:lnTo>
                    <a:pt x="24" y="166"/>
                  </a:lnTo>
                  <a:lnTo>
                    <a:pt x="36" y="142"/>
                  </a:lnTo>
                  <a:lnTo>
                    <a:pt x="50" y="120"/>
                  </a:lnTo>
                  <a:lnTo>
                    <a:pt x="68" y="100"/>
                  </a:lnTo>
                  <a:lnTo>
                    <a:pt x="86" y="82"/>
                  </a:lnTo>
                  <a:lnTo>
                    <a:pt x="108" y="64"/>
                  </a:lnTo>
                  <a:lnTo>
                    <a:pt x="130" y="48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8" y="14"/>
                  </a:lnTo>
                  <a:lnTo>
                    <a:pt x="236" y="8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val="FFE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48" name="Freeform 176"/>
            <p:cNvSpPr>
              <a:spLocks/>
            </p:cNvSpPr>
            <p:nvPr/>
          </p:nvSpPr>
          <p:spPr bwMode="auto">
            <a:xfrm>
              <a:off x="4938713" y="4279900"/>
              <a:ext cx="917575" cy="800100"/>
            </a:xfrm>
            <a:custGeom>
              <a:avLst/>
              <a:gdLst/>
              <a:ahLst/>
              <a:cxnLst>
                <a:cxn ang="0">
                  <a:pos x="260" y="2"/>
                </a:cxn>
                <a:cxn ang="0">
                  <a:pos x="318" y="2"/>
                </a:cxn>
                <a:cxn ang="0">
                  <a:pos x="374" y="10"/>
                </a:cxn>
                <a:cxn ang="0">
                  <a:pos x="426" y="28"/>
                </a:cxn>
                <a:cxn ang="0">
                  <a:pos x="472" y="54"/>
                </a:cxn>
                <a:cxn ang="0">
                  <a:pos x="512" y="88"/>
                </a:cxn>
                <a:cxn ang="0">
                  <a:pos x="542" y="128"/>
                </a:cxn>
                <a:cxn ang="0">
                  <a:pos x="566" y="172"/>
                </a:cxn>
                <a:cxn ang="0">
                  <a:pos x="576" y="222"/>
                </a:cxn>
                <a:cxn ang="0">
                  <a:pos x="578" y="248"/>
                </a:cxn>
                <a:cxn ang="0">
                  <a:pos x="572" y="298"/>
                </a:cxn>
                <a:cxn ang="0">
                  <a:pos x="556" y="344"/>
                </a:cxn>
                <a:cxn ang="0">
                  <a:pos x="530" y="388"/>
                </a:cxn>
                <a:cxn ang="0">
                  <a:pos x="494" y="426"/>
                </a:cxn>
                <a:cxn ang="0">
                  <a:pos x="452" y="458"/>
                </a:cxn>
                <a:cxn ang="0">
                  <a:pos x="402" y="482"/>
                </a:cxn>
                <a:cxn ang="0">
                  <a:pos x="348" y="498"/>
                </a:cxn>
                <a:cxn ang="0">
                  <a:pos x="318" y="502"/>
                </a:cxn>
                <a:cxn ang="0">
                  <a:pos x="260" y="502"/>
                </a:cxn>
                <a:cxn ang="0">
                  <a:pos x="204" y="494"/>
                </a:cxn>
                <a:cxn ang="0">
                  <a:pos x="152" y="476"/>
                </a:cxn>
                <a:cxn ang="0">
                  <a:pos x="106" y="450"/>
                </a:cxn>
                <a:cxn ang="0">
                  <a:pos x="66" y="416"/>
                </a:cxn>
                <a:cxn ang="0">
                  <a:pos x="36" y="376"/>
                </a:cxn>
                <a:cxn ang="0">
                  <a:pos x="14" y="332"/>
                </a:cxn>
                <a:cxn ang="0">
                  <a:pos x="2" y="282"/>
                </a:cxn>
                <a:cxn ang="0">
                  <a:pos x="0" y="256"/>
                </a:cxn>
                <a:cxn ang="0">
                  <a:pos x="6" y="206"/>
                </a:cxn>
                <a:cxn ang="0">
                  <a:pos x="22" y="160"/>
                </a:cxn>
                <a:cxn ang="0">
                  <a:pos x="48" y="116"/>
                </a:cxn>
                <a:cxn ang="0">
                  <a:pos x="84" y="78"/>
                </a:cxn>
                <a:cxn ang="0">
                  <a:pos x="126" y="46"/>
                </a:cxn>
                <a:cxn ang="0">
                  <a:pos x="176" y="22"/>
                </a:cxn>
                <a:cxn ang="0">
                  <a:pos x="230" y="6"/>
                </a:cxn>
                <a:cxn ang="0">
                  <a:pos x="260" y="2"/>
                </a:cxn>
              </a:cxnLst>
              <a:rect l="0" t="0" r="r" b="b"/>
              <a:pathLst>
                <a:path w="578" h="504">
                  <a:moveTo>
                    <a:pt x="260" y="2"/>
                  </a:moveTo>
                  <a:lnTo>
                    <a:pt x="260" y="2"/>
                  </a:lnTo>
                  <a:lnTo>
                    <a:pt x="290" y="0"/>
                  </a:lnTo>
                  <a:lnTo>
                    <a:pt x="318" y="2"/>
                  </a:lnTo>
                  <a:lnTo>
                    <a:pt x="346" y="4"/>
                  </a:lnTo>
                  <a:lnTo>
                    <a:pt x="374" y="10"/>
                  </a:lnTo>
                  <a:lnTo>
                    <a:pt x="400" y="18"/>
                  </a:lnTo>
                  <a:lnTo>
                    <a:pt x="426" y="28"/>
                  </a:lnTo>
                  <a:lnTo>
                    <a:pt x="450" y="40"/>
                  </a:lnTo>
                  <a:lnTo>
                    <a:pt x="472" y="54"/>
                  </a:lnTo>
                  <a:lnTo>
                    <a:pt x="492" y="70"/>
                  </a:lnTo>
                  <a:lnTo>
                    <a:pt x="512" y="88"/>
                  </a:lnTo>
                  <a:lnTo>
                    <a:pt x="528" y="106"/>
                  </a:lnTo>
                  <a:lnTo>
                    <a:pt x="542" y="128"/>
                  </a:lnTo>
                  <a:lnTo>
                    <a:pt x="556" y="150"/>
                  </a:lnTo>
                  <a:lnTo>
                    <a:pt x="566" y="172"/>
                  </a:lnTo>
                  <a:lnTo>
                    <a:pt x="572" y="196"/>
                  </a:lnTo>
                  <a:lnTo>
                    <a:pt x="576" y="222"/>
                  </a:lnTo>
                  <a:lnTo>
                    <a:pt x="576" y="222"/>
                  </a:lnTo>
                  <a:lnTo>
                    <a:pt x="578" y="248"/>
                  </a:lnTo>
                  <a:lnTo>
                    <a:pt x="576" y="272"/>
                  </a:lnTo>
                  <a:lnTo>
                    <a:pt x="572" y="298"/>
                  </a:lnTo>
                  <a:lnTo>
                    <a:pt x="566" y="322"/>
                  </a:lnTo>
                  <a:lnTo>
                    <a:pt x="556" y="344"/>
                  </a:lnTo>
                  <a:lnTo>
                    <a:pt x="544" y="366"/>
                  </a:lnTo>
                  <a:lnTo>
                    <a:pt x="530" y="388"/>
                  </a:lnTo>
                  <a:lnTo>
                    <a:pt x="512" y="408"/>
                  </a:lnTo>
                  <a:lnTo>
                    <a:pt x="494" y="426"/>
                  </a:lnTo>
                  <a:lnTo>
                    <a:pt x="474" y="442"/>
                  </a:lnTo>
                  <a:lnTo>
                    <a:pt x="452" y="458"/>
                  </a:lnTo>
                  <a:lnTo>
                    <a:pt x="428" y="470"/>
                  </a:lnTo>
                  <a:lnTo>
                    <a:pt x="402" y="482"/>
                  </a:lnTo>
                  <a:lnTo>
                    <a:pt x="376" y="490"/>
                  </a:lnTo>
                  <a:lnTo>
                    <a:pt x="348" y="498"/>
                  </a:lnTo>
                  <a:lnTo>
                    <a:pt x="318" y="502"/>
                  </a:lnTo>
                  <a:lnTo>
                    <a:pt x="318" y="502"/>
                  </a:lnTo>
                  <a:lnTo>
                    <a:pt x="288" y="504"/>
                  </a:lnTo>
                  <a:lnTo>
                    <a:pt x="260" y="502"/>
                  </a:lnTo>
                  <a:lnTo>
                    <a:pt x="232" y="500"/>
                  </a:lnTo>
                  <a:lnTo>
                    <a:pt x="204" y="494"/>
                  </a:lnTo>
                  <a:lnTo>
                    <a:pt x="178" y="486"/>
                  </a:lnTo>
                  <a:lnTo>
                    <a:pt x="152" y="476"/>
                  </a:lnTo>
                  <a:lnTo>
                    <a:pt x="128" y="464"/>
                  </a:lnTo>
                  <a:lnTo>
                    <a:pt x="106" y="450"/>
                  </a:lnTo>
                  <a:lnTo>
                    <a:pt x="86" y="434"/>
                  </a:lnTo>
                  <a:lnTo>
                    <a:pt x="66" y="416"/>
                  </a:lnTo>
                  <a:lnTo>
                    <a:pt x="50" y="398"/>
                  </a:lnTo>
                  <a:lnTo>
                    <a:pt x="36" y="376"/>
                  </a:lnTo>
                  <a:lnTo>
                    <a:pt x="22" y="354"/>
                  </a:lnTo>
                  <a:lnTo>
                    <a:pt x="14" y="332"/>
                  </a:lnTo>
                  <a:lnTo>
                    <a:pt x="6" y="308"/>
                  </a:lnTo>
                  <a:lnTo>
                    <a:pt x="2" y="282"/>
                  </a:lnTo>
                  <a:lnTo>
                    <a:pt x="2" y="282"/>
                  </a:lnTo>
                  <a:lnTo>
                    <a:pt x="0" y="256"/>
                  </a:lnTo>
                  <a:lnTo>
                    <a:pt x="2" y="230"/>
                  </a:lnTo>
                  <a:lnTo>
                    <a:pt x="6" y="206"/>
                  </a:lnTo>
                  <a:lnTo>
                    <a:pt x="12" y="182"/>
                  </a:lnTo>
                  <a:lnTo>
                    <a:pt x="22" y="160"/>
                  </a:lnTo>
                  <a:lnTo>
                    <a:pt x="34" y="138"/>
                  </a:lnTo>
                  <a:lnTo>
                    <a:pt x="48" y="116"/>
                  </a:lnTo>
                  <a:lnTo>
                    <a:pt x="66" y="96"/>
                  </a:lnTo>
                  <a:lnTo>
                    <a:pt x="84" y="78"/>
                  </a:lnTo>
                  <a:lnTo>
                    <a:pt x="104" y="62"/>
                  </a:lnTo>
                  <a:lnTo>
                    <a:pt x="126" y="46"/>
                  </a:lnTo>
                  <a:lnTo>
                    <a:pt x="150" y="34"/>
                  </a:lnTo>
                  <a:lnTo>
                    <a:pt x="176" y="22"/>
                  </a:lnTo>
                  <a:lnTo>
                    <a:pt x="202" y="14"/>
                  </a:lnTo>
                  <a:lnTo>
                    <a:pt x="230" y="6"/>
                  </a:lnTo>
                  <a:lnTo>
                    <a:pt x="260" y="2"/>
                  </a:lnTo>
                  <a:lnTo>
                    <a:pt x="260" y="2"/>
                  </a:lnTo>
                  <a:close/>
                </a:path>
              </a:pathLst>
            </a:custGeom>
            <a:solidFill>
              <a:srgbClr val="F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grpSp>
          <p:nvGrpSpPr>
            <p:cNvPr id="5" name="Gruppe 267"/>
            <p:cNvGrpSpPr/>
            <p:nvPr/>
          </p:nvGrpSpPr>
          <p:grpSpPr>
            <a:xfrm>
              <a:off x="5724128" y="4005064"/>
              <a:ext cx="755650" cy="1441450"/>
              <a:chOff x="5694363" y="4133850"/>
              <a:chExt cx="755650" cy="1441450"/>
            </a:xfrm>
          </p:grpSpPr>
          <p:sp>
            <p:nvSpPr>
              <p:cNvPr id="3249" name="Freeform 177"/>
              <p:cNvSpPr>
                <a:spLocks/>
              </p:cNvSpPr>
              <p:nvPr/>
            </p:nvSpPr>
            <p:spPr bwMode="auto">
              <a:xfrm>
                <a:off x="5713413" y="4159250"/>
                <a:ext cx="660400" cy="1123950"/>
              </a:xfrm>
              <a:custGeom>
                <a:avLst/>
                <a:gdLst/>
                <a:ahLst/>
                <a:cxnLst>
                  <a:cxn ang="0">
                    <a:pos x="220" y="698"/>
                  </a:cxn>
                  <a:cxn ang="0">
                    <a:pos x="172" y="708"/>
                  </a:cxn>
                  <a:cxn ang="0">
                    <a:pos x="122" y="694"/>
                  </a:cxn>
                  <a:cxn ang="0">
                    <a:pos x="68" y="662"/>
                  </a:cxn>
                  <a:cxn ang="0">
                    <a:pos x="32" y="632"/>
                  </a:cxn>
                  <a:cxn ang="0">
                    <a:pos x="20" y="608"/>
                  </a:cxn>
                  <a:cxn ang="0">
                    <a:pos x="22" y="588"/>
                  </a:cxn>
                  <a:cxn ang="0">
                    <a:pos x="24" y="584"/>
                  </a:cxn>
                  <a:cxn ang="0">
                    <a:pos x="10" y="542"/>
                  </a:cxn>
                  <a:cxn ang="0">
                    <a:pos x="10" y="510"/>
                  </a:cxn>
                  <a:cxn ang="0">
                    <a:pos x="10" y="506"/>
                  </a:cxn>
                  <a:cxn ang="0">
                    <a:pos x="0" y="490"/>
                  </a:cxn>
                  <a:cxn ang="0">
                    <a:pos x="2" y="478"/>
                  </a:cxn>
                  <a:cxn ang="0">
                    <a:pos x="30" y="440"/>
                  </a:cxn>
                  <a:cxn ang="0">
                    <a:pos x="18" y="430"/>
                  </a:cxn>
                  <a:cxn ang="0">
                    <a:pos x="12" y="410"/>
                  </a:cxn>
                  <a:cxn ang="0">
                    <a:pos x="32" y="378"/>
                  </a:cxn>
                  <a:cxn ang="0">
                    <a:pos x="74" y="354"/>
                  </a:cxn>
                  <a:cxn ang="0">
                    <a:pos x="124" y="346"/>
                  </a:cxn>
                  <a:cxn ang="0">
                    <a:pos x="150" y="348"/>
                  </a:cxn>
                  <a:cxn ang="0">
                    <a:pos x="160" y="362"/>
                  </a:cxn>
                  <a:cxn ang="0">
                    <a:pos x="166" y="366"/>
                  </a:cxn>
                  <a:cxn ang="0">
                    <a:pos x="202" y="356"/>
                  </a:cxn>
                  <a:cxn ang="0">
                    <a:pos x="226" y="338"/>
                  </a:cxn>
                  <a:cxn ang="0">
                    <a:pos x="228" y="220"/>
                  </a:cxn>
                  <a:cxn ang="0">
                    <a:pos x="236" y="94"/>
                  </a:cxn>
                  <a:cxn ang="0">
                    <a:pos x="254" y="36"/>
                  </a:cxn>
                  <a:cxn ang="0">
                    <a:pos x="270" y="12"/>
                  </a:cxn>
                  <a:cxn ang="0">
                    <a:pos x="306" y="0"/>
                  </a:cxn>
                  <a:cxn ang="0">
                    <a:pos x="338" y="12"/>
                  </a:cxn>
                  <a:cxn ang="0">
                    <a:pos x="342" y="28"/>
                  </a:cxn>
                  <a:cxn ang="0">
                    <a:pos x="334" y="40"/>
                  </a:cxn>
                  <a:cxn ang="0">
                    <a:pos x="316" y="64"/>
                  </a:cxn>
                  <a:cxn ang="0">
                    <a:pos x="312" y="94"/>
                  </a:cxn>
                  <a:cxn ang="0">
                    <a:pos x="336" y="286"/>
                  </a:cxn>
                  <a:cxn ang="0">
                    <a:pos x="354" y="376"/>
                  </a:cxn>
                  <a:cxn ang="0">
                    <a:pos x="374" y="404"/>
                  </a:cxn>
                  <a:cxn ang="0">
                    <a:pos x="408" y="480"/>
                  </a:cxn>
                  <a:cxn ang="0">
                    <a:pos x="416" y="558"/>
                  </a:cxn>
                  <a:cxn ang="0">
                    <a:pos x="408" y="596"/>
                  </a:cxn>
                  <a:cxn ang="0">
                    <a:pos x="386" y="630"/>
                  </a:cxn>
                  <a:cxn ang="0">
                    <a:pos x="338" y="656"/>
                  </a:cxn>
                  <a:cxn ang="0">
                    <a:pos x="256" y="680"/>
                  </a:cxn>
                  <a:cxn ang="0">
                    <a:pos x="230" y="692"/>
                  </a:cxn>
                </a:cxnLst>
                <a:rect l="0" t="0" r="r" b="b"/>
                <a:pathLst>
                  <a:path w="416" h="708">
                    <a:moveTo>
                      <a:pt x="230" y="692"/>
                    </a:moveTo>
                    <a:lnTo>
                      <a:pt x="230" y="692"/>
                    </a:lnTo>
                    <a:lnTo>
                      <a:pt x="220" y="698"/>
                    </a:lnTo>
                    <a:lnTo>
                      <a:pt x="210" y="704"/>
                    </a:lnTo>
                    <a:lnTo>
                      <a:pt x="190" y="708"/>
                    </a:lnTo>
                    <a:lnTo>
                      <a:pt x="172" y="708"/>
                    </a:lnTo>
                    <a:lnTo>
                      <a:pt x="154" y="706"/>
                    </a:lnTo>
                    <a:lnTo>
                      <a:pt x="138" y="700"/>
                    </a:lnTo>
                    <a:lnTo>
                      <a:pt x="122" y="694"/>
                    </a:lnTo>
                    <a:lnTo>
                      <a:pt x="96" y="680"/>
                    </a:lnTo>
                    <a:lnTo>
                      <a:pt x="96" y="680"/>
                    </a:lnTo>
                    <a:lnTo>
                      <a:pt x="68" y="662"/>
                    </a:lnTo>
                    <a:lnTo>
                      <a:pt x="40" y="642"/>
                    </a:lnTo>
                    <a:lnTo>
                      <a:pt x="40" y="642"/>
                    </a:lnTo>
                    <a:lnTo>
                      <a:pt x="32" y="632"/>
                    </a:lnTo>
                    <a:lnTo>
                      <a:pt x="26" y="624"/>
                    </a:lnTo>
                    <a:lnTo>
                      <a:pt x="22" y="616"/>
                    </a:lnTo>
                    <a:lnTo>
                      <a:pt x="20" y="608"/>
                    </a:lnTo>
                    <a:lnTo>
                      <a:pt x="20" y="608"/>
                    </a:lnTo>
                    <a:lnTo>
                      <a:pt x="20" y="596"/>
                    </a:lnTo>
                    <a:lnTo>
                      <a:pt x="22" y="588"/>
                    </a:lnTo>
                    <a:lnTo>
                      <a:pt x="24" y="586"/>
                    </a:lnTo>
                    <a:lnTo>
                      <a:pt x="24" y="584"/>
                    </a:lnTo>
                    <a:lnTo>
                      <a:pt x="24" y="584"/>
                    </a:lnTo>
                    <a:lnTo>
                      <a:pt x="20" y="570"/>
                    </a:lnTo>
                    <a:lnTo>
                      <a:pt x="10" y="542"/>
                    </a:lnTo>
                    <a:lnTo>
                      <a:pt x="10" y="542"/>
                    </a:lnTo>
                    <a:lnTo>
                      <a:pt x="6" y="528"/>
                    </a:lnTo>
                    <a:lnTo>
                      <a:pt x="8" y="516"/>
                    </a:lnTo>
                    <a:lnTo>
                      <a:pt x="10" y="510"/>
                    </a:lnTo>
                    <a:lnTo>
                      <a:pt x="12" y="508"/>
                    </a:lnTo>
                    <a:lnTo>
                      <a:pt x="12" y="508"/>
                    </a:lnTo>
                    <a:lnTo>
                      <a:pt x="10" y="506"/>
                    </a:lnTo>
                    <a:lnTo>
                      <a:pt x="4" y="500"/>
                    </a:lnTo>
                    <a:lnTo>
                      <a:pt x="0" y="496"/>
                    </a:lnTo>
                    <a:lnTo>
                      <a:pt x="0" y="490"/>
                    </a:lnTo>
                    <a:lnTo>
                      <a:pt x="0" y="484"/>
                    </a:lnTo>
                    <a:lnTo>
                      <a:pt x="2" y="478"/>
                    </a:lnTo>
                    <a:lnTo>
                      <a:pt x="2" y="478"/>
                    </a:lnTo>
                    <a:lnTo>
                      <a:pt x="10" y="464"/>
                    </a:lnTo>
                    <a:lnTo>
                      <a:pt x="20" y="452"/>
                    </a:lnTo>
                    <a:lnTo>
                      <a:pt x="30" y="440"/>
                    </a:lnTo>
                    <a:lnTo>
                      <a:pt x="30" y="440"/>
                    </a:lnTo>
                    <a:lnTo>
                      <a:pt x="22" y="436"/>
                    </a:lnTo>
                    <a:lnTo>
                      <a:pt x="18" y="430"/>
                    </a:lnTo>
                    <a:lnTo>
                      <a:pt x="14" y="424"/>
                    </a:lnTo>
                    <a:lnTo>
                      <a:pt x="12" y="416"/>
                    </a:lnTo>
                    <a:lnTo>
                      <a:pt x="12" y="410"/>
                    </a:lnTo>
                    <a:lnTo>
                      <a:pt x="14" y="404"/>
                    </a:lnTo>
                    <a:lnTo>
                      <a:pt x="22" y="390"/>
                    </a:lnTo>
                    <a:lnTo>
                      <a:pt x="32" y="378"/>
                    </a:lnTo>
                    <a:lnTo>
                      <a:pt x="46" y="368"/>
                    </a:lnTo>
                    <a:lnTo>
                      <a:pt x="60" y="358"/>
                    </a:lnTo>
                    <a:lnTo>
                      <a:pt x="74" y="354"/>
                    </a:lnTo>
                    <a:lnTo>
                      <a:pt x="74" y="354"/>
                    </a:lnTo>
                    <a:lnTo>
                      <a:pt x="104" y="348"/>
                    </a:lnTo>
                    <a:lnTo>
                      <a:pt x="124" y="346"/>
                    </a:lnTo>
                    <a:lnTo>
                      <a:pt x="144" y="346"/>
                    </a:lnTo>
                    <a:lnTo>
                      <a:pt x="144" y="346"/>
                    </a:lnTo>
                    <a:lnTo>
                      <a:pt x="150" y="348"/>
                    </a:lnTo>
                    <a:lnTo>
                      <a:pt x="152" y="350"/>
                    </a:lnTo>
                    <a:lnTo>
                      <a:pt x="158" y="356"/>
                    </a:lnTo>
                    <a:lnTo>
                      <a:pt x="160" y="362"/>
                    </a:lnTo>
                    <a:lnTo>
                      <a:pt x="162" y="364"/>
                    </a:lnTo>
                    <a:lnTo>
                      <a:pt x="166" y="366"/>
                    </a:lnTo>
                    <a:lnTo>
                      <a:pt x="166" y="366"/>
                    </a:lnTo>
                    <a:lnTo>
                      <a:pt x="172" y="366"/>
                    </a:lnTo>
                    <a:lnTo>
                      <a:pt x="182" y="364"/>
                    </a:lnTo>
                    <a:lnTo>
                      <a:pt x="202" y="356"/>
                    </a:lnTo>
                    <a:lnTo>
                      <a:pt x="218" y="346"/>
                    </a:lnTo>
                    <a:lnTo>
                      <a:pt x="224" y="342"/>
                    </a:lnTo>
                    <a:lnTo>
                      <a:pt x="226" y="338"/>
                    </a:lnTo>
                    <a:lnTo>
                      <a:pt x="226" y="338"/>
                    </a:lnTo>
                    <a:lnTo>
                      <a:pt x="226" y="268"/>
                    </a:lnTo>
                    <a:lnTo>
                      <a:pt x="228" y="220"/>
                    </a:lnTo>
                    <a:lnTo>
                      <a:pt x="230" y="168"/>
                    </a:lnTo>
                    <a:lnTo>
                      <a:pt x="234" y="118"/>
                    </a:lnTo>
                    <a:lnTo>
                      <a:pt x="236" y="94"/>
                    </a:lnTo>
                    <a:lnTo>
                      <a:pt x="242" y="72"/>
                    </a:lnTo>
                    <a:lnTo>
                      <a:pt x="246" y="52"/>
                    </a:lnTo>
                    <a:lnTo>
                      <a:pt x="254" y="36"/>
                    </a:lnTo>
                    <a:lnTo>
                      <a:pt x="260" y="22"/>
                    </a:lnTo>
                    <a:lnTo>
                      <a:pt x="270" y="12"/>
                    </a:lnTo>
                    <a:lnTo>
                      <a:pt x="270" y="12"/>
                    </a:lnTo>
                    <a:lnTo>
                      <a:pt x="282" y="4"/>
                    </a:lnTo>
                    <a:lnTo>
                      <a:pt x="294" y="0"/>
                    </a:lnTo>
                    <a:lnTo>
                      <a:pt x="306" y="0"/>
                    </a:lnTo>
                    <a:lnTo>
                      <a:pt x="320" y="2"/>
                    </a:lnTo>
                    <a:lnTo>
                      <a:pt x="330" y="6"/>
                    </a:lnTo>
                    <a:lnTo>
                      <a:pt x="338" y="12"/>
                    </a:lnTo>
                    <a:lnTo>
                      <a:pt x="342" y="20"/>
                    </a:lnTo>
                    <a:lnTo>
                      <a:pt x="342" y="24"/>
                    </a:lnTo>
                    <a:lnTo>
                      <a:pt x="342" y="28"/>
                    </a:lnTo>
                    <a:lnTo>
                      <a:pt x="342" y="28"/>
                    </a:lnTo>
                    <a:lnTo>
                      <a:pt x="338" y="34"/>
                    </a:lnTo>
                    <a:lnTo>
                      <a:pt x="334" y="40"/>
                    </a:lnTo>
                    <a:lnTo>
                      <a:pt x="326" y="48"/>
                    </a:lnTo>
                    <a:lnTo>
                      <a:pt x="320" y="56"/>
                    </a:lnTo>
                    <a:lnTo>
                      <a:pt x="316" y="64"/>
                    </a:lnTo>
                    <a:lnTo>
                      <a:pt x="312" y="74"/>
                    </a:lnTo>
                    <a:lnTo>
                      <a:pt x="312" y="74"/>
                    </a:lnTo>
                    <a:lnTo>
                      <a:pt x="312" y="94"/>
                    </a:lnTo>
                    <a:lnTo>
                      <a:pt x="316" y="130"/>
                    </a:lnTo>
                    <a:lnTo>
                      <a:pt x="328" y="232"/>
                    </a:lnTo>
                    <a:lnTo>
                      <a:pt x="336" y="286"/>
                    </a:lnTo>
                    <a:lnTo>
                      <a:pt x="344" y="332"/>
                    </a:lnTo>
                    <a:lnTo>
                      <a:pt x="350" y="366"/>
                    </a:lnTo>
                    <a:lnTo>
                      <a:pt x="354" y="376"/>
                    </a:lnTo>
                    <a:lnTo>
                      <a:pt x="356" y="380"/>
                    </a:lnTo>
                    <a:lnTo>
                      <a:pt x="356" y="380"/>
                    </a:lnTo>
                    <a:lnTo>
                      <a:pt x="374" y="404"/>
                    </a:lnTo>
                    <a:lnTo>
                      <a:pt x="388" y="428"/>
                    </a:lnTo>
                    <a:lnTo>
                      <a:pt x="400" y="454"/>
                    </a:lnTo>
                    <a:lnTo>
                      <a:pt x="408" y="480"/>
                    </a:lnTo>
                    <a:lnTo>
                      <a:pt x="414" y="506"/>
                    </a:lnTo>
                    <a:lnTo>
                      <a:pt x="416" y="532"/>
                    </a:lnTo>
                    <a:lnTo>
                      <a:pt x="416" y="558"/>
                    </a:lnTo>
                    <a:lnTo>
                      <a:pt x="414" y="580"/>
                    </a:lnTo>
                    <a:lnTo>
                      <a:pt x="414" y="580"/>
                    </a:lnTo>
                    <a:lnTo>
                      <a:pt x="408" y="596"/>
                    </a:lnTo>
                    <a:lnTo>
                      <a:pt x="402" y="610"/>
                    </a:lnTo>
                    <a:lnTo>
                      <a:pt x="394" y="620"/>
                    </a:lnTo>
                    <a:lnTo>
                      <a:pt x="386" y="630"/>
                    </a:lnTo>
                    <a:lnTo>
                      <a:pt x="376" y="638"/>
                    </a:lnTo>
                    <a:lnTo>
                      <a:pt x="364" y="644"/>
                    </a:lnTo>
                    <a:lnTo>
                      <a:pt x="338" y="656"/>
                    </a:lnTo>
                    <a:lnTo>
                      <a:pt x="310" y="664"/>
                    </a:lnTo>
                    <a:lnTo>
                      <a:pt x="282" y="672"/>
                    </a:lnTo>
                    <a:lnTo>
                      <a:pt x="256" y="680"/>
                    </a:lnTo>
                    <a:lnTo>
                      <a:pt x="242" y="686"/>
                    </a:lnTo>
                    <a:lnTo>
                      <a:pt x="230" y="692"/>
                    </a:lnTo>
                    <a:lnTo>
                      <a:pt x="230" y="69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3250" name="Freeform 178"/>
              <p:cNvSpPr>
                <a:spLocks/>
              </p:cNvSpPr>
              <p:nvPr/>
            </p:nvSpPr>
            <p:spPr bwMode="auto">
              <a:xfrm>
                <a:off x="5694363" y="4133850"/>
                <a:ext cx="698500" cy="1168400"/>
              </a:xfrm>
              <a:custGeom>
                <a:avLst/>
                <a:gdLst/>
                <a:ahLst/>
                <a:cxnLst>
                  <a:cxn ang="0">
                    <a:pos x="248" y="14"/>
                  </a:cxn>
                  <a:cxn ang="0">
                    <a:pos x="218" y="40"/>
                  </a:cxn>
                  <a:cxn ang="0">
                    <a:pos x="194" y="80"/>
                  </a:cxn>
                  <a:cxn ang="0">
                    <a:pos x="184" y="138"/>
                  </a:cxn>
                  <a:cxn ang="0">
                    <a:pos x="188" y="172"/>
                  </a:cxn>
                  <a:cxn ang="0">
                    <a:pos x="228" y="326"/>
                  </a:cxn>
                  <a:cxn ang="0">
                    <a:pos x="228" y="352"/>
                  </a:cxn>
                  <a:cxn ang="0">
                    <a:pos x="190" y="370"/>
                  </a:cxn>
                  <a:cxn ang="0">
                    <a:pos x="182" y="372"/>
                  </a:cxn>
                  <a:cxn ang="0">
                    <a:pos x="178" y="364"/>
                  </a:cxn>
                  <a:cxn ang="0">
                    <a:pos x="158" y="352"/>
                  </a:cxn>
                  <a:cxn ang="0">
                    <a:pos x="112" y="354"/>
                  </a:cxn>
                  <a:cxn ang="0">
                    <a:pos x="72" y="362"/>
                  </a:cxn>
                  <a:cxn ang="0">
                    <a:pos x="40" y="384"/>
                  </a:cxn>
                  <a:cxn ang="0">
                    <a:pos x="16" y="414"/>
                  </a:cxn>
                  <a:cxn ang="0">
                    <a:pos x="14" y="430"/>
                  </a:cxn>
                  <a:cxn ang="0">
                    <a:pos x="16" y="444"/>
                  </a:cxn>
                  <a:cxn ang="0">
                    <a:pos x="26" y="458"/>
                  </a:cxn>
                  <a:cxn ang="0">
                    <a:pos x="4" y="490"/>
                  </a:cxn>
                  <a:cxn ang="0">
                    <a:pos x="0" y="504"/>
                  </a:cxn>
                  <a:cxn ang="0">
                    <a:pos x="10" y="528"/>
                  </a:cxn>
                  <a:cxn ang="0">
                    <a:pos x="8" y="544"/>
                  </a:cxn>
                  <a:cxn ang="0">
                    <a:pos x="10" y="560"/>
                  </a:cxn>
                  <a:cxn ang="0">
                    <a:pos x="24" y="598"/>
                  </a:cxn>
                  <a:cxn ang="0">
                    <a:pos x="22" y="618"/>
                  </a:cxn>
                  <a:cxn ang="0">
                    <a:pos x="24" y="634"/>
                  </a:cxn>
                  <a:cxn ang="0">
                    <a:pos x="46" y="666"/>
                  </a:cxn>
                  <a:cxn ang="0">
                    <a:pos x="102" y="704"/>
                  </a:cxn>
                  <a:cxn ang="0">
                    <a:pos x="136" y="722"/>
                  </a:cxn>
                  <a:cxn ang="0">
                    <a:pos x="188" y="736"/>
                  </a:cxn>
                  <a:cxn ang="0">
                    <a:pos x="248" y="718"/>
                  </a:cxn>
                  <a:cxn ang="0">
                    <a:pos x="264" y="710"/>
                  </a:cxn>
                  <a:cxn ang="0">
                    <a:pos x="318" y="692"/>
                  </a:cxn>
                  <a:cxn ang="0">
                    <a:pos x="390" y="664"/>
                  </a:cxn>
                  <a:cxn ang="0">
                    <a:pos x="428" y="620"/>
                  </a:cxn>
                  <a:cxn ang="0">
                    <a:pos x="436" y="598"/>
                  </a:cxn>
                  <a:cxn ang="0">
                    <a:pos x="440" y="560"/>
                  </a:cxn>
                  <a:cxn ang="0">
                    <a:pos x="430" y="494"/>
                  </a:cxn>
                  <a:cxn ang="0">
                    <a:pos x="404" y="428"/>
                  </a:cxn>
                  <a:cxn ang="0">
                    <a:pos x="376" y="390"/>
                  </a:cxn>
                  <a:cxn ang="0">
                    <a:pos x="344" y="304"/>
                  </a:cxn>
                  <a:cxn ang="0">
                    <a:pos x="336" y="264"/>
                  </a:cxn>
                  <a:cxn ang="0">
                    <a:pos x="340" y="204"/>
                  </a:cxn>
                  <a:cxn ang="0">
                    <a:pos x="372" y="130"/>
                  </a:cxn>
                  <a:cxn ang="0">
                    <a:pos x="384" y="90"/>
                  </a:cxn>
                  <a:cxn ang="0">
                    <a:pos x="376" y="48"/>
                  </a:cxn>
                  <a:cxn ang="0">
                    <a:pos x="352" y="16"/>
                  </a:cxn>
                  <a:cxn ang="0">
                    <a:pos x="322" y="2"/>
                  </a:cxn>
                  <a:cxn ang="0">
                    <a:pos x="284" y="2"/>
                  </a:cxn>
                  <a:cxn ang="0">
                    <a:pos x="260" y="8"/>
                  </a:cxn>
                </a:cxnLst>
                <a:rect l="0" t="0" r="r" b="b"/>
                <a:pathLst>
                  <a:path w="440" h="736">
                    <a:moveTo>
                      <a:pt x="260" y="8"/>
                    </a:moveTo>
                    <a:lnTo>
                      <a:pt x="260" y="8"/>
                    </a:lnTo>
                    <a:lnTo>
                      <a:pt x="248" y="14"/>
                    </a:lnTo>
                    <a:lnTo>
                      <a:pt x="236" y="22"/>
                    </a:lnTo>
                    <a:lnTo>
                      <a:pt x="226" y="32"/>
                    </a:lnTo>
                    <a:lnTo>
                      <a:pt x="218" y="40"/>
                    </a:lnTo>
                    <a:lnTo>
                      <a:pt x="210" y="50"/>
                    </a:lnTo>
                    <a:lnTo>
                      <a:pt x="204" y="60"/>
                    </a:lnTo>
                    <a:lnTo>
                      <a:pt x="194" y="80"/>
                    </a:lnTo>
                    <a:lnTo>
                      <a:pt x="188" y="100"/>
                    </a:lnTo>
                    <a:lnTo>
                      <a:pt x="186" y="120"/>
                    </a:lnTo>
                    <a:lnTo>
                      <a:pt x="184" y="138"/>
                    </a:lnTo>
                    <a:lnTo>
                      <a:pt x="184" y="154"/>
                    </a:lnTo>
                    <a:lnTo>
                      <a:pt x="184" y="154"/>
                    </a:lnTo>
                    <a:lnTo>
                      <a:pt x="188" y="172"/>
                    </a:lnTo>
                    <a:lnTo>
                      <a:pt x="192" y="196"/>
                    </a:lnTo>
                    <a:lnTo>
                      <a:pt x="208" y="252"/>
                    </a:lnTo>
                    <a:lnTo>
                      <a:pt x="228" y="326"/>
                    </a:lnTo>
                    <a:lnTo>
                      <a:pt x="228" y="326"/>
                    </a:lnTo>
                    <a:lnTo>
                      <a:pt x="228" y="352"/>
                    </a:lnTo>
                    <a:lnTo>
                      <a:pt x="228" y="352"/>
                    </a:lnTo>
                    <a:lnTo>
                      <a:pt x="218" y="358"/>
                    </a:lnTo>
                    <a:lnTo>
                      <a:pt x="204" y="364"/>
                    </a:lnTo>
                    <a:lnTo>
                      <a:pt x="190" y="370"/>
                    </a:lnTo>
                    <a:lnTo>
                      <a:pt x="182" y="372"/>
                    </a:lnTo>
                    <a:lnTo>
                      <a:pt x="182" y="372"/>
                    </a:lnTo>
                    <a:lnTo>
                      <a:pt x="182" y="372"/>
                    </a:lnTo>
                    <a:lnTo>
                      <a:pt x="180" y="368"/>
                    </a:lnTo>
                    <a:lnTo>
                      <a:pt x="180" y="368"/>
                    </a:lnTo>
                    <a:lnTo>
                      <a:pt x="178" y="364"/>
                    </a:lnTo>
                    <a:lnTo>
                      <a:pt x="174" y="360"/>
                    </a:lnTo>
                    <a:lnTo>
                      <a:pt x="166" y="354"/>
                    </a:lnTo>
                    <a:lnTo>
                      <a:pt x="158" y="352"/>
                    </a:lnTo>
                    <a:lnTo>
                      <a:pt x="158" y="352"/>
                    </a:lnTo>
                    <a:lnTo>
                      <a:pt x="136" y="352"/>
                    </a:lnTo>
                    <a:lnTo>
                      <a:pt x="112" y="354"/>
                    </a:lnTo>
                    <a:lnTo>
                      <a:pt x="84" y="360"/>
                    </a:lnTo>
                    <a:lnTo>
                      <a:pt x="84" y="360"/>
                    </a:lnTo>
                    <a:lnTo>
                      <a:pt x="72" y="362"/>
                    </a:lnTo>
                    <a:lnTo>
                      <a:pt x="62" y="368"/>
                    </a:lnTo>
                    <a:lnTo>
                      <a:pt x="50" y="376"/>
                    </a:lnTo>
                    <a:lnTo>
                      <a:pt x="40" y="384"/>
                    </a:lnTo>
                    <a:lnTo>
                      <a:pt x="30" y="392"/>
                    </a:lnTo>
                    <a:lnTo>
                      <a:pt x="22" y="404"/>
                    </a:lnTo>
                    <a:lnTo>
                      <a:pt x="16" y="414"/>
                    </a:lnTo>
                    <a:lnTo>
                      <a:pt x="14" y="426"/>
                    </a:lnTo>
                    <a:lnTo>
                      <a:pt x="14" y="426"/>
                    </a:lnTo>
                    <a:lnTo>
                      <a:pt x="14" y="430"/>
                    </a:lnTo>
                    <a:lnTo>
                      <a:pt x="14" y="430"/>
                    </a:lnTo>
                    <a:lnTo>
                      <a:pt x="14" y="436"/>
                    </a:lnTo>
                    <a:lnTo>
                      <a:pt x="16" y="444"/>
                    </a:lnTo>
                    <a:lnTo>
                      <a:pt x="20" y="450"/>
                    </a:lnTo>
                    <a:lnTo>
                      <a:pt x="26" y="458"/>
                    </a:lnTo>
                    <a:lnTo>
                      <a:pt x="26" y="458"/>
                    </a:lnTo>
                    <a:lnTo>
                      <a:pt x="16" y="472"/>
                    </a:lnTo>
                    <a:lnTo>
                      <a:pt x="4" y="490"/>
                    </a:lnTo>
                    <a:lnTo>
                      <a:pt x="4" y="490"/>
                    </a:lnTo>
                    <a:lnTo>
                      <a:pt x="2" y="496"/>
                    </a:lnTo>
                    <a:lnTo>
                      <a:pt x="0" y="504"/>
                    </a:lnTo>
                    <a:lnTo>
                      <a:pt x="0" y="504"/>
                    </a:lnTo>
                    <a:lnTo>
                      <a:pt x="2" y="510"/>
                    </a:lnTo>
                    <a:lnTo>
                      <a:pt x="4" y="518"/>
                    </a:lnTo>
                    <a:lnTo>
                      <a:pt x="10" y="528"/>
                    </a:lnTo>
                    <a:lnTo>
                      <a:pt x="10" y="528"/>
                    </a:lnTo>
                    <a:lnTo>
                      <a:pt x="10" y="534"/>
                    </a:lnTo>
                    <a:lnTo>
                      <a:pt x="8" y="544"/>
                    </a:lnTo>
                    <a:lnTo>
                      <a:pt x="8" y="544"/>
                    </a:lnTo>
                    <a:lnTo>
                      <a:pt x="8" y="552"/>
                    </a:lnTo>
                    <a:lnTo>
                      <a:pt x="10" y="560"/>
                    </a:lnTo>
                    <a:lnTo>
                      <a:pt x="10" y="560"/>
                    </a:lnTo>
                    <a:lnTo>
                      <a:pt x="24" y="598"/>
                    </a:lnTo>
                    <a:lnTo>
                      <a:pt x="24" y="598"/>
                    </a:lnTo>
                    <a:lnTo>
                      <a:pt x="22" y="606"/>
                    </a:lnTo>
                    <a:lnTo>
                      <a:pt x="22" y="618"/>
                    </a:lnTo>
                    <a:lnTo>
                      <a:pt x="22" y="618"/>
                    </a:lnTo>
                    <a:lnTo>
                      <a:pt x="22" y="626"/>
                    </a:lnTo>
                    <a:lnTo>
                      <a:pt x="22" y="626"/>
                    </a:lnTo>
                    <a:lnTo>
                      <a:pt x="24" y="634"/>
                    </a:lnTo>
                    <a:lnTo>
                      <a:pt x="28" y="646"/>
                    </a:lnTo>
                    <a:lnTo>
                      <a:pt x="36" y="656"/>
                    </a:lnTo>
                    <a:lnTo>
                      <a:pt x="46" y="666"/>
                    </a:lnTo>
                    <a:lnTo>
                      <a:pt x="46" y="666"/>
                    </a:lnTo>
                    <a:lnTo>
                      <a:pt x="72" y="686"/>
                    </a:lnTo>
                    <a:lnTo>
                      <a:pt x="102" y="704"/>
                    </a:lnTo>
                    <a:lnTo>
                      <a:pt x="110" y="708"/>
                    </a:lnTo>
                    <a:lnTo>
                      <a:pt x="110" y="708"/>
                    </a:lnTo>
                    <a:lnTo>
                      <a:pt x="136" y="722"/>
                    </a:lnTo>
                    <a:lnTo>
                      <a:pt x="152" y="730"/>
                    </a:lnTo>
                    <a:lnTo>
                      <a:pt x="170" y="734"/>
                    </a:lnTo>
                    <a:lnTo>
                      <a:pt x="188" y="736"/>
                    </a:lnTo>
                    <a:lnTo>
                      <a:pt x="206" y="734"/>
                    </a:lnTo>
                    <a:lnTo>
                      <a:pt x="226" y="728"/>
                    </a:lnTo>
                    <a:lnTo>
                      <a:pt x="248" y="718"/>
                    </a:lnTo>
                    <a:lnTo>
                      <a:pt x="248" y="718"/>
                    </a:lnTo>
                    <a:lnTo>
                      <a:pt x="248" y="718"/>
                    </a:lnTo>
                    <a:lnTo>
                      <a:pt x="264" y="710"/>
                    </a:lnTo>
                    <a:lnTo>
                      <a:pt x="280" y="702"/>
                    </a:lnTo>
                    <a:lnTo>
                      <a:pt x="318" y="692"/>
                    </a:lnTo>
                    <a:lnTo>
                      <a:pt x="318" y="692"/>
                    </a:lnTo>
                    <a:lnTo>
                      <a:pt x="354" y="682"/>
                    </a:lnTo>
                    <a:lnTo>
                      <a:pt x="372" y="674"/>
                    </a:lnTo>
                    <a:lnTo>
                      <a:pt x="390" y="664"/>
                    </a:lnTo>
                    <a:lnTo>
                      <a:pt x="406" y="654"/>
                    </a:lnTo>
                    <a:lnTo>
                      <a:pt x="418" y="638"/>
                    </a:lnTo>
                    <a:lnTo>
                      <a:pt x="428" y="620"/>
                    </a:lnTo>
                    <a:lnTo>
                      <a:pt x="432" y="610"/>
                    </a:lnTo>
                    <a:lnTo>
                      <a:pt x="436" y="598"/>
                    </a:lnTo>
                    <a:lnTo>
                      <a:pt x="436" y="598"/>
                    </a:lnTo>
                    <a:lnTo>
                      <a:pt x="438" y="580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38"/>
                    </a:lnTo>
                    <a:lnTo>
                      <a:pt x="436" y="516"/>
                    </a:lnTo>
                    <a:lnTo>
                      <a:pt x="430" y="494"/>
                    </a:lnTo>
                    <a:lnTo>
                      <a:pt x="424" y="472"/>
                    </a:lnTo>
                    <a:lnTo>
                      <a:pt x="416" y="450"/>
                    </a:lnTo>
                    <a:lnTo>
                      <a:pt x="404" y="428"/>
                    </a:lnTo>
                    <a:lnTo>
                      <a:pt x="392" y="408"/>
                    </a:lnTo>
                    <a:lnTo>
                      <a:pt x="376" y="390"/>
                    </a:lnTo>
                    <a:lnTo>
                      <a:pt x="376" y="390"/>
                    </a:lnTo>
                    <a:lnTo>
                      <a:pt x="372" y="376"/>
                    </a:lnTo>
                    <a:lnTo>
                      <a:pt x="358" y="344"/>
                    </a:lnTo>
                    <a:lnTo>
                      <a:pt x="344" y="304"/>
                    </a:lnTo>
                    <a:lnTo>
                      <a:pt x="340" y="282"/>
                    </a:lnTo>
                    <a:lnTo>
                      <a:pt x="336" y="264"/>
                    </a:lnTo>
                    <a:lnTo>
                      <a:pt x="336" y="264"/>
                    </a:lnTo>
                    <a:lnTo>
                      <a:pt x="334" y="242"/>
                    </a:lnTo>
                    <a:lnTo>
                      <a:pt x="336" y="222"/>
                    </a:lnTo>
                    <a:lnTo>
                      <a:pt x="340" y="204"/>
                    </a:lnTo>
                    <a:lnTo>
                      <a:pt x="344" y="186"/>
                    </a:lnTo>
                    <a:lnTo>
                      <a:pt x="358" y="156"/>
                    </a:lnTo>
                    <a:lnTo>
                      <a:pt x="372" y="130"/>
                    </a:lnTo>
                    <a:lnTo>
                      <a:pt x="376" y="116"/>
                    </a:lnTo>
                    <a:lnTo>
                      <a:pt x="382" y="104"/>
                    </a:lnTo>
                    <a:lnTo>
                      <a:pt x="384" y="90"/>
                    </a:lnTo>
                    <a:lnTo>
                      <a:pt x="384" y="78"/>
                    </a:lnTo>
                    <a:lnTo>
                      <a:pt x="382" y="64"/>
                    </a:lnTo>
                    <a:lnTo>
                      <a:pt x="376" y="48"/>
                    </a:lnTo>
                    <a:lnTo>
                      <a:pt x="366" y="32"/>
                    </a:lnTo>
                    <a:lnTo>
                      <a:pt x="352" y="16"/>
                    </a:lnTo>
                    <a:lnTo>
                      <a:pt x="352" y="16"/>
                    </a:lnTo>
                    <a:lnTo>
                      <a:pt x="344" y="10"/>
                    </a:lnTo>
                    <a:lnTo>
                      <a:pt x="334" y="6"/>
                    </a:lnTo>
                    <a:lnTo>
                      <a:pt x="322" y="2"/>
                    </a:lnTo>
                    <a:lnTo>
                      <a:pt x="310" y="0"/>
                    </a:lnTo>
                    <a:lnTo>
                      <a:pt x="296" y="0"/>
                    </a:lnTo>
                    <a:lnTo>
                      <a:pt x="284" y="2"/>
                    </a:lnTo>
                    <a:lnTo>
                      <a:pt x="272" y="4"/>
                    </a:lnTo>
                    <a:lnTo>
                      <a:pt x="260" y="8"/>
                    </a:lnTo>
                    <a:lnTo>
                      <a:pt x="26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3251" name="Freeform 179"/>
              <p:cNvSpPr>
                <a:spLocks/>
              </p:cNvSpPr>
              <p:nvPr/>
            </p:nvSpPr>
            <p:spPr bwMode="auto">
              <a:xfrm>
                <a:off x="5713413" y="4156075"/>
                <a:ext cx="660400" cy="1127125"/>
              </a:xfrm>
              <a:custGeom>
                <a:avLst/>
                <a:gdLst/>
                <a:ahLst/>
                <a:cxnLst>
                  <a:cxn ang="0">
                    <a:pos x="316" y="276"/>
                  </a:cxn>
                  <a:cxn ang="0">
                    <a:pos x="310" y="210"/>
                  </a:cxn>
                  <a:cxn ang="0">
                    <a:pos x="314" y="180"/>
                  </a:cxn>
                  <a:cxn ang="0">
                    <a:pos x="350" y="78"/>
                  </a:cxn>
                  <a:cxn ang="0">
                    <a:pos x="346" y="44"/>
                  </a:cxn>
                  <a:cxn ang="0">
                    <a:pos x="322" y="10"/>
                  </a:cxn>
                  <a:cxn ang="0">
                    <a:pos x="304" y="4"/>
                  </a:cxn>
                  <a:cxn ang="0">
                    <a:pos x="280" y="0"/>
                  </a:cxn>
                  <a:cxn ang="0">
                    <a:pos x="244" y="14"/>
                  </a:cxn>
                  <a:cxn ang="0">
                    <a:pos x="214" y="38"/>
                  </a:cxn>
                  <a:cxn ang="0">
                    <a:pos x="198" y="64"/>
                  </a:cxn>
                  <a:cxn ang="0">
                    <a:pos x="188" y="108"/>
                  </a:cxn>
                  <a:cxn ang="0">
                    <a:pos x="192" y="176"/>
                  </a:cxn>
                  <a:cxn ang="0">
                    <a:pos x="204" y="214"/>
                  </a:cxn>
                  <a:cxn ang="0">
                    <a:pos x="224" y="310"/>
                  </a:cxn>
                  <a:cxn ang="0">
                    <a:pos x="226" y="340"/>
                  </a:cxn>
                  <a:cxn ang="0">
                    <a:pos x="202" y="358"/>
                  </a:cxn>
                  <a:cxn ang="0">
                    <a:pos x="166" y="368"/>
                  </a:cxn>
                  <a:cxn ang="0">
                    <a:pos x="160" y="364"/>
                  </a:cxn>
                  <a:cxn ang="0">
                    <a:pos x="150" y="350"/>
                  </a:cxn>
                  <a:cxn ang="0">
                    <a:pos x="124" y="348"/>
                  </a:cxn>
                  <a:cxn ang="0">
                    <a:pos x="74" y="356"/>
                  </a:cxn>
                  <a:cxn ang="0">
                    <a:pos x="32" y="380"/>
                  </a:cxn>
                  <a:cxn ang="0">
                    <a:pos x="12" y="412"/>
                  </a:cxn>
                  <a:cxn ang="0">
                    <a:pos x="18" y="432"/>
                  </a:cxn>
                  <a:cxn ang="0">
                    <a:pos x="30" y="442"/>
                  </a:cxn>
                  <a:cxn ang="0">
                    <a:pos x="2" y="480"/>
                  </a:cxn>
                  <a:cxn ang="0">
                    <a:pos x="0" y="492"/>
                  </a:cxn>
                  <a:cxn ang="0">
                    <a:pos x="10" y="508"/>
                  </a:cxn>
                  <a:cxn ang="0">
                    <a:pos x="10" y="512"/>
                  </a:cxn>
                  <a:cxn ang="0">
                    <a:pos x="10" y="544"/>
                  </a:cxn>
                  <a:cxn ang="0">
                    <a:pos x="24" y="586"/>
                  </a:cxn>
                  <a:cxn ang="0">
                    <a:pos x="22" y="590"/>
                  </a:cxn>
                  <a:cxn ang="0">
                    <a:pos x="20" y="610"/>
                  </a:cxn>
                  <a:cxn ang="0">
                    <a:pos x="32" y="634"/>
                  </a:cxn>
                  <a:cxn ang="0">
                    <a:pos x="68" y="664"/>
                  </a:cxn>
                  <a:cxn ang="0">
                    <a:pos x="122" y="696"/>
                  </a:cxn>
                  <a:cxn ang="0">
                    <a:pos x="172" y="710"/>
                  </a:cxn>
                  <a:cxn ang="0">
                    <a:pos x="220" y="700"/>
                  </a:cxn>
                  <a:cxn ang="0">
                    <a:pos x="242" y="688"/>
                  </a:cxn>
                  <a:cxn ang="0">
                    <a:pos x="310" y="666"/>
                  </a:cxn>
                  <a:cxn ang="0">
                    <a:pos x="376" y="640"/>
                  </a:cxn>
                  <a:cxn ang="0">
                    <a:pos x="402" y="612"/>
                  </a:cxn>
                  <a:cxn ang="0">
                    <a:pos x="414" y="582"/>
                  </a:cxn>
                  <a:cxn ang="0">
                    <a:pos x="414" y="508"/>
                  </a:cxn>
                  <a:cxn ang="0">
                    <a:pos x="388" y="430"/>
                  </a:cxn>
                  <a:cxn ang="0">
                    <a:pos x="356" y="382"/>
                  </a:cxn>
                </a:cxnLst>
                <a:rect l="0" t="0" r="r" b="b"/>
                <a:pathLst>
                  <a:path w="416" h="710">
                    <a:moveTo>
                      <a:pt x="356" y="382"/>
                    </a:moveTo>
                    <a:lnTo>
                      <a:pt x="316" y="276"/>
                    </a:lnTo>
                    <a:lnTo>
                      <a:pt x="316" y="276"/>
                    </a:lnTo>
                    <a:lnTo>
                      <a:pt x="312" y="258"/>
                    </a:lnTo>
                    <a:lnTo>
                      <a:pt x="310" y="240"/>
                    </a:lnTo>
                    <a:lnTo>
                      <a:pt x="310" y="210"/>
                    </a:lnTo>
                    <a:lnTo>
                      <a:pt x="312" y="188"/>
                    </a:lnTo>
                    <a:lnTo>
                      <a:pt x="314" y="180"/>
                    </a:lnTo>
                    <a:lnTo>
                      <a:pt x="314" y="180"/>
                    </a:lnTo>
                    <a:lnTo>
                      <a:pt x="348" y="92"/>
                    </a:lnTo>
                    <a:lnTo>
                      <a:pt x="348" y="92"/>
                    </a:lnTo>
                    <a:lnTo>
                      <a:pt x="350" y="78"/>
                    </a:lnTo>
                    <a:lnTo>
                      <a:pt x="350" y="64"/>
                    </a:lnTo>
                    <a:lnTo>
                      <a:pt x="348" y="54"/>
                    </a:lnTo>
                    <a:lnTo>
                      <a:pt x="346" y="44"/>
                    </a:lnTo>
                    <a:lnTo>
                      <a:pt x="340" y="28"/>
                    </a:lnTo>
                    <a:lnTo>
                      <a:pt x="332" y="18"/>
                    </a:lnTo>
                    <a:lnTo>
                      <a:pt x="322" y="10"/>
                    </a:lnTo>
                    <a:lnTo>
                      <a:pt x="314" y="6"/>
                    </a:lnTo>
                    <a:lnTo>
                      <a:pt x="304" y="4"/>
                    </a:lnTo>
                    <a:lnTo>
                      <a:pt x="304" y="4"/>
                    </a:lnTo>
                    <a:lnTo>
                      <a:pt x="296" y="0"/>
                    </a:lnTo>
                    <a:lnTo>
                      <a:pt x="288" y="0"/>
                    </a:lnTo>
                    <a:lnTo>
                      <a:pt x="280" y="0"/>
                    </a:lnTo>
                    <a:lnTo>
                      <a:pt x="272" y="0"/>
                    </a:lnTo>
                    <a:lnTo>
                      <a:pt x="258" y="6"/>
                    </a:lnTo>
                    <a:lnTo>
                      <a:pt x="244" y="14"/>
                    </a:lnTo>
                    <a:lnTo>
                      <a:pt x="232" y="22"/>
                    </a:lnTo>
                    <a:lnTo>
                      <a:pt x="222" y="30"/>
                    </a:lnTo>
                    <a:lnTo>
                      <a:pt x="214" y="38"/>
                    </a:lnTo>
                    <a:lnTo>
                      <a:pt x="214" y="38"/>
                    </a:lnTo>
                    <a:lnTo>
                      <a:pt x="204" y="52"/>
                    </a:lnTo>
                    <a:lnTo>
                      <a:pt x="198" y="64"/>
                    </a:lnTo>
                    <a:lnTo>
                      <a:pt x="192" y="80"/>
                    </a:lnTo>
                    <a:lnTo>
                      <a:pt x="190" y="94"/>
                    </a:lnTo>
                    <a:lnTo>
                      <a:pt x="188" y="108"/>
                    </a:lnTo>
                    <a:lnTo>
                      <a:pt x="186" y="122"/>
                    </a:lnTo>
                    <a:lnTo>
                      <a:pt x="188" y="150"/>
                    </a:lnTo>
                    <a:lnTo>
                      <a:pt x="192" y="176"/>
                    </a:lnTo>
                    <a:lnTo>
                      <a:pt x="198" y="196"/>
                    </a:lnTo>
                    <a:lnTo>
                      <a:pt x="204" y="214"/>
                    </a:lnTo>
                    <a:lnTo>
                      <a:pt x="204" y="214"/>
                    </a:lnTo>
                    <a:lnTo>
                      <a:pt x="212" y="244"/>
                    </a:lnTo>
                    <a:lnTo>
                      <a:pt x="218" y="270"/>
                    </a:lnTo>
                    <a:lnTo>
                      <a:pt x="224" y="310"/>
                    </a:lnTo>
                    <a:lnTo>
                      <a:pt x="226" y="334"/>
                    </a:lnTo>
                    <a:lnTo>
                      <a:pt x="226" y="340"/>
                    </a:lnTo>
                    <a:lnTo>
                      <a:pt x="226" y="340"/>
                    </a:lnTo>
                    <a:lnTo>
                      <a:pt x="224" y="344"/>
                    </a:lnTo>
                    <a:lnTo>
                      <a:pt x="218" y="348"/>
                    </a:lnTo>
                    <a:lnTo>
                      <a:pt x="202" y="358"/>
                    </a:lnTo>
                    <a:lnTo>
                      <a:pt x="182" y="366"/>
                    </a:lnTo>
                    <a:lnTo>
                      <a:pt x="172" y="368"/>
                    </a:lnTo>
                    <a:lnTo>
                      <a:pt x="166" y="368"/>
                    </a:lnTo>
                    <a:lnTo>
                      <a:pt x="166" y="368"/>
                    </a:lnTo>
                    <a:lnTo>
                      <a:pt x="162" y="366"/>
                    </a:lnTo>
                    <a:lnTo>
                      <a:pt x="160" y="364"/>
                    </a:lnTo>
                    <a:lnTo>
                      <a:pt x="158" y="358"/>
                    </a:lnTo>
                    <a:lnTo>
                      <a:pt x="152" y="352"/>
                    </a:lnTo>
                    <a:lnTo>
                      <a:pt x="150" y="350"/>
                    </a:lnTo>
                    <a:lnTo>
                      <a:pt x="144" y="348"/>
                    </a:lnTo>
                    <a:lnTo>
                      <a:pt x="144" y="348"/>
                    </a:lnTo>
                    <a:lnTo>
                      <a:pt x="124" y="348"/>
                    </a:lnTo>
                    <a:lnTo>
                      <a:pt x="104" y="350"/>
                    </a:lnTo>
                    <a:lnTo>
                      <a:pt x="74" y="356"/>
                    </a:lnTo>
                    <a:lnTo>
                      <a:pt x="74" y="356"/>
                    </a:lnTo>
                    <a:lnTo>
                      <a:pt x="60" y="360"/>
                    </a:lnTo>
                    <a:lnTo>
                      <a:pt x="46" y="370"/>
                    </a:lnTo>
                    <a:lnTo>
                      <a:pt x="32" y="380"/>
                    </a:lnTo>
                    <a:lnTo>
                      <a:pt x="22" y="392"/>
                    </a:lnTo>
                    <a:lnTo>
                      <a:pt x="14" y="406"/>
                    </a:lnTo>
                    <a:lnTo>
                      <a:pt x="12" y="412"/>
                    </a:lnTo>
                    <a:lnTo>
                      <a:pt x="12" y="418"/>
                    </a:lnTo>
                    <a:lnTo>
                      <a:pt x="14" y="426"/>
                    </a:lnTo>
                    <a:lnTo>
                      <a:pt x="18" y="432"/>
                    </a:lnTo>
                    <a:lnTo>
                      <a:pt x="22" y="438"/>
                    </a:lnTo>
                    <a:lnTo>
                      <a:pt x="30" y="442"/>
                    </a:lnTo>
                    <a:lnTo>
                      <a:pt x="30" y="442"/>
                    </a:lnTo>
                    <a:lnTo>
                      <a:pt x="20" y="454"/>
                    </a:lnTo>
                    <a:lnTo>
                      <a:pt x="10" y="466"/>
                    </a:lnTo>
                    <a:lnTo>
                      <a:pt x="2" y="480"/>
                    </a:lnTo>
                    <a:lnTo>
                      <a:pt x="2" y="480"/>
                    </a:lnTo>
                    <a:lnTo>
                      <a:pt x="0" y="486"/>
                    </a:lnTo>
                    <a:lnTo>
                      <a:pt x="0" y="492"/>
                    </a:lnTo>
                    <a:lnTo>
                      <a:pt x="0" y="498"/>
                    </a:lnTo>
                    <a:lnTo>
                      <a:pt x="4" y="502"/>
                    </a:lnTo>
                    <a:lnTo>
                      <a:pt x="10" y="508"/>
                    </a:lnTo>
                    <a:lnTo>
                      <a:pt x="12" y="510"/>
                    </a:lnTo>
                    <a:lnTo>
                      <a:pt x="12" y="510"/>
                    </a:lnTo>
                    <a:lnTo>
                      <a:pt x="10" y="512"/>
                    </a:lnTo>
                    <a:lnTo>
                      <a:pt x="8" y="518"/>
                    </a:lnTo>
                    <a:lnTo>
                      <a:pt x="6" y="530"/>
                    </a:lnTo>
                    <a:lnTo>
                      <a:pt x="10" y="544"/>
                    </a:lnTo>
                    <a:lnTo>
                      <a:pt x="10" y="544"/>
                    </a:lnTo>
                    <a:lnTo>
                      <a:pt x="20" y="572"/>
                    </a:lnTo>
                    <a:lnTo>
                      <a:pt x="24" y="586"/>
                    </a:lnTo>
                    <a:lnTo>
                      <a:pt x="24" y="586"/>
                    </a:lnTo>
                    <a:lnTo>
                      <a:pt x="24" y="588"/>
                    </a:lnTo>
                    <a:lnTo>
                      <a:pt x="22" y="590"/>
                    </a:lnTo>
                    <a:lnTo>
                      <a:pt x="20" y="598"/>
                    </a:lnTo>
                    <a:lnTo>
                      <a:pt x="20" y="610"/>
                    </a:lnTo>
                    <a:lnTo>
                      <a:pt x="20" y="610"/>
                    </a:lnTo>
                    <a:lnTo>
                      <a:pt x="22" y="618"/>
                    </a:lnTo>
                    <a:lnTo>
                      <a:pt x="26" y="626"/>
                    </a:lnTo>
                    <a:lnTo>
                      <a:pt x="32" y="634"/>
                    </a:lnTo>
                    <a:lnTo>
                      <a:pt x="40" y="644"/>
                    </a:lnTo>
                    <a:lnTo>
                      <a:pt x="40" y="644"/>
                    </a:lnTo>
                    <a:lnTo>
                      <a:pt x="68" y="664"/>
                    </a:lnTo>
                    <a:lnTo>
                      <a:pt x="96" y="682"/>
                    </a:lnTo>
                    <a:lnTo>
                      <a:pt x="96" y="682"/>
                    </a:lnTo>
                    <a:lnTo>
                      <a:pt x="122" y="696"/>
                    </a:lnTo>
                    <a:lnTo>
                      <a:pt x="138" y="702"/>
                    </a:lnTo>
                    <a:lnTo>
                      <a:pt x="154" y="708"/>
                    </a:lnTo>
                    <a:lnTo>
                      <a:pt x="172" y="710"/>
                    </a:lnTo>
                    <a:lnTo>
                      <a:pt x="190" y="710"/>
                    </a:lnTo>
                    <a:lnTo>
                      <a:pt x="210" y="706"/>
                    </a:lnTo>
                    <a:lnTo>
                      <a:pt x="220" y="700"/>
                    </a:lnTo>
                    <a:lnTo>
                      <a:pt x="230" y="694"/>
                    </a:lnTo>
                    <a:lnTo>
                      <a:pt x="230" y="694"/>
                    </a:lnTo>
                    <a:lnTo>
                      <a:pt x="242" y="688"/>
                    </a:lnTo>
                    <a:lnTo>
                      <a:pt x="256" y="682"/>
                    </a:lnTo>
                    <a:lnTo>
                      <a:pt x="282" y="674"/>
                    </a:lnTo>
                    <a:lnTo>
                      <a:pt x="310" y="666"/>
                    </a:lnTo>
                    <a:lnTo>
                      <a:pt x="338" y="658"/>
                    </a:lnTo>
                    <a:lnTo>
                      <a:pt x="364" y="646"/>
                    </a:lnTo>
                    <a:lnTo>
                      <a:pt x="376" y="640"/>
                    </a:lnTo>
                    <a:lnTo>
                      <a:pt x="386" y="632"/>
                    </a:lnTo>
                    <a:lnTo>
                      <a:pt x="394" y="622"/>
                    </a:lnTo>
                    <a:lnTo>
                      <a:pt x="402" y="612"/>
                    </a:lnTo>
                    <a:lnTo>
                      <a:pt x="408" y="598"/>
                    </a:lnTo>
                    <a:lnTo>
                      <a:pt x="414" y="582"/>
                    </a:lnTo>
                    <a:lnTo>
                      <a:pt x="414" y="582"/>
                    </a:lnTo>
                    <a:lnTo>
                      <a:pt x="416" y="560"/>
                    </a:lnTo>
                    <a:lnTo>
                      <a:pt x="416" y="534"/>
                    </a:lnTo>
                    <a:lnTo>
                      <a:pt x="414" y="508"/>
                    </a:lnTo>
                    <a:lnTo>
                      <a:pt x="408" y="482"/>
                    </a:lnTo>
                    <a:lnTo>
                      <a:pt x="400" y="456"/>
                    </a:lnTo>
                    <a:lnTo>
                      <a:pt x="388" y="430"/>
                    </a:lnTo>
                    <a:lnTo>
                      <a:pt x="374" y="406"/>
                    </a:lnTo>
                    <a:lnTo>
                      <a:pt x="356" y="382"/>
                    </a:lnTo>
                    <a:lnTo>
                      <a:pt x="356" y="38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grpSp>
            <p:nvGrpSpPr>
              <p:cNvPr id="6" name="Gruppe 254"/>
              <p:cNvGrpSpPr/>
              <p:nvPr/>
            </p:nvGrpSpPr>
            <p:grpSpPr>
              <a:xfrm>
                <a:off x="5694363" y="4133850"/>
                <a:ext cx="755650" cy="1441450"/>
                <a:chOff x="5694363" y="4133850"/>
                <a:chExt cx="755650" cy="1441450"/>
              </a:xfrm>
            </p:grpSpPr>
            <p:sp>
              <p:nvSpPr>
                <p:cNvPr id="3212" name="Freeform 140"/>
                <p:cNvSpPr>
                  <a:spLocks/>
                </p:cNvSpPr>
                <p:nvPr/>
              </p:nvSpPr>
              <p:spPr bwMode="auto">
                <a:xfrm>
                  <a:off x="5894388" y="5184775"/>
                  <a:ext cx="520700" cy="390525"/>
                </a:xfrm>
                <a:custGeom>
                  <a:avLst/>
                  <a:gdLst/>
                  <a:ahLst/>
                  <a:cxnLst>
                    <a:cxn ang="0">
                      <a:pos x="326" y="0"/>
                    </a:cxn>
                    <a:cxn ang="0">
                      <a:pos x="326" y="0"/>
                    </a:cxn>
                    <a:cxn ang="0">
                      <a:pos x="328" y="38"/>
                    </a:cxn>
                    <a:cxn ang="0">
                      <a:pos x="328" y="70"/>
                    </a:cxn>
                    <a:cxn ang="0">
                      <a:pos x="326" y="110"/>
                    </a:cxn>
                    <a:cxn ang="0">
                      <a:pos x="322" y="150"/>
                    </a:cxn>
                    <a:cxn ang="0">
                      <a:pos x="318" y="170"/>
                    </a:cxn>
                    <a:cxn ang="0">
                      <a:pos x="312" y="188"/>
                    </a:cxn>
                    <a:cxn ang="0">
                      <a:pos x="306" y="206"/>
                    </a:cxn>
                    <a:cxn ang="0">
                      <a:pos x="298" y="220"/>
                    </a:cxn>
                    <a:cxn ang="0">
                      <a:pos x="288" y="232"/>
                    </a:cxn>
                    <a:cxn ang="0">
                      <a:pos x="278" y="242"/>
                    </a:cxn>
                    <a:cxn ang="0">
                      <a:pos x="278" y="242"/>
                    </a:cxn>
                    <a:cxn ang="0">
                      <a:pos x="272" y="244"/>
                    </a:cxn>
                    <a:cxn ang="0">
                      <a:pos x="266" y="246"/>
                    </a:cxn>
                    <a:cxn ang="0">
                      <a:pos x="250" y="246"/>
                    </a:cxn>
                    <a:cxn ang="0">
                      <a:pos x="232" y="242"/>
                    </a:cxn>
                    <a:cxn ang="0">
                      <a:pos x="212" y="236"/>
                    </a:cxn>
                    <a:cxn ang="0">
                      <a:pos x="192" y="224"/>
                    </a:cxn>
                    <a:cxn ang="0">
                      <a:pos x="170" y="212"/>
                    </a:cxn>
                    <a:cxn ang="0">
                      <a:pos x="148" y="196"/>
                    </a:cxn>
                    <a:cxn ang="0">
                      <a:pos x="126" y="180"/>
                    </a:cxn>
                    <a:cxn ang="0">
                      <a:pos x="86" y="146"/>
                    </a:cxn>
                    <a:cxn ang="0">
                      <a:pos x="50" y="112"/>
                    </a:cxn>
                    <a:cxn ang="0">
                      <a:pos x="22" y="82"/>
                    </a:cxn>
                    <a:cxn ang="0">
                      <a:pos x="8" y="64"/>
                    </a:cxn>
                    <a:cxn ang="0">
                      <a:pos x="8" y="64"/>
                    </a:cxn>
                    <a:cxn ang="0">
                      <a:pos x="2" y="52"/>
                    </a:cxn>
                    <a:cxn ang="0">
                      <a:pos x="0" y="40"/>
                    </a:cxn>
                    <a:cxn ang="0">
                      <a:pos x="2" y="32"/>
                    </a:cxn>
                    <a:cxn ang="0">
                      <a:pos x="4" y="22"/>
                    </a:cxn>
                    <a:cxn ang="0">
                      <a:pos x="12" y="10"/>
                    </a:cxn>
                    <a:cxn ang="0">
                      <a:pos x="16" y="6"/>
                    </a:cxn>
                    <a:cxn ang="0">
                      <a:pos x="206" y="146"/>
                    </a:cxn>
                    <a:cxn ang="0">
                      <a:pos x="206" y="146"/>
                    </a:cxn>
                    <a:cxn ang="0">
                      <a:pos x="198" y="132"/>
                    </a:cxn>
                    <a:cxn ang="0">
                      <a:pos x="184" y="96"/>
                    </a:cxn>
                    <a:cxn ang="0">
                      <a:pos x="180" y="76"/>
                    </a:cxn>
                    <a:cxn ang="0">
                      <a:pos x="176" y="56"/>
                    </a:cxn>
                    <a:cxn ang="0">
                      <a:pos x="176" y="48"/>
                    </a:cxn>
                    <a:cxn ang="0">
                      <a:pos x="176" y="40"/>
                    </a:cxn>
                    <a:cxn ang="0">
                      <a:pos x="180" y="34"/>
                    </a:cxn>
                    <a:cxn ang="0">
                      <a:pos x="184" y="30"/>
                    </a:cxn>
                    <a:cxn ang="0">
                      <a:pos x="184" y="30"/>
                    </a:cxn>
                    <a:cxn ang="0">
                      <a:pos x="188" y="26"/>
                    </a:cxn>
                    <a:cxn ang="0">
                      <a:pos x="196" y="22"/>
                    </a:cxn>
                    <a:cxn ang="0">
                      <a:pos x="216" y="16"/>
                    </a:cxn>
                    <a:cxn ang="0">
                      <a:pos x="240" y="10"/>
                    </a:cxn>
                    <a:cxn ang="0">
                      <a:pos x="264" y="6"/>
                    </a:cxn>
                    <a:cxn ang="0">
                      <a:pos x="308" y="2"/>
                    </a:cxn>
                    <a:cxn ang="0">
                      <a:pos x="326" y="0"/>
                    </a:cxn>
                    <a:cxn ang="0">
                      <a:pos x="326" y="0"/>
                    </a:cxn>
                  </a:cxnLst>
                  <a:rect l="0" t="0" r="r" b="b"/>
                  <a:pathLst>
                    <a:path w="328" h="246">
                      <a:moveTo>
                        <a:pt x="326" y="0"/>
                      </a:moveTo>
                      <a:lnTo>
                        <a:pt x="326" y="0"/>
                      </a:lnTo>
                      <a:lnTo>
                        <a:pt x="328" y="38"/>
                      </a:lnTo>
                      <a:lnTo>
                        <a:pt x="328" y="70"/>
                      </a:lnTo>
                      <a:lnTo>
                        <a:pt x="326" y="110"/>
                      </a:lnTo>
                      <a:lnTo>
                        <a:pt x="322" y="150"/>
                      </a:lnTo>
                      <a:lnTo>
                        <a:pt x="318" y="170"/>
                      </a:lnTo>
                      <a:lnTo>
                        <a:pt x="312" y="188"/>
                      </a:lnTo>
                      <a:lnTo>
                        <a:pt x="306" y="206"/>
                      </a:lnTo>
                      <a:lnTo>
                        <a:pt x="298" y="220"/>
                      </a:lnTo>
                      <a:lnTo>
                        <a:pt x="288" y="232"/>
                      </a:lnTo>
                      <a:lnTo>
                        <a:pt x="278" y="242"/>
                      </a:lnTo>
                      <a:lnTo>
                        <a:pt x="278" y="242"/>
                      </a:lnTo>
                      <a:lnTo>
                        <a:pt x="272" y="244"/>
                      </a:lnTo>
                      <a:lnTo>
                        <a:pt x="266" y="246"/>
                      </a:lnTo>
                      <a:lnTo>
                        <a:pt x="250" y="246"/>
                      </a:lnTo>
                      <a:lnTo>
                        <a:pt x="232" y="242"/>
                      </a:lnTo>
                      <a:lnTo>
                        <a:pt x="212" y="236"/>
                      </a:lnTo>
                      <a:lnTo>
                        <a:pt x="192" y="224"/>
                      </a:lnTo>
                      <a:lnTo>
                        <a:pt x="170" y="212"/>
                      </a:lnTo>
                      <a:lnTo>
                        <a:pt x="148" y="196"/>
                      </a:lnTo>
                      <a:lnTo>
                        <a:pt x="126" y="180"/>
                      </a:lnTo>
                      <a:lnTo>
                        <a:pt x="86" y="146"/>
                      </a:lnTo>
                      <a:lnTo>
                        <a:pt x="50" y="112"/>
                      </a:lnTo>
                      <a:lnTo>
                        <a:pt x="22" y="82"/>
                      </a:lnTo>
                      <a:lnTo>
                        <a:pt x="8" y="64"/>
                      </a:lnTo>
                      <a:lnTo>
                        <a:pt x="8" y="64"/>
                      </a:lnTo>
                      <a:lnTo>
                        <a:pt x="2" y="52"/>
                      </a:lnTo>
                      <a:lnTo>
                        <a:pt x="0" y="40"/>
                      </a:lnTo>
                      <a:lnTo>
                        <a:pt x="2" y="32"/>
                      </a:lnTo>
                      <a:lnTo>
                        <a:pt x="4" y="22"/>
                      </a:lnTo>
                      <a:lnTo>
                        <a:pt x="12" y="10"/>
                      </a:lnTo>
                      <a:lnTo>
                        <a:pt x="16" y="6"/>
                      </a:lnTo>
                      <a:lnTo>
                        <a:pt x="206" y="146"/>
                      </a:lnTo>
                      <a:lnTo>
                        <a:pt x="206" y="146"/>
                      </a:lnTo>
                      <a:lnTo>
                        <a:pt x="198" y="132"/>
                      </a:lnTo>
                      <a:lnTo>
                        <a:pt x="184" y="96"/>
                      </a:lnTo>
                      <a:lnTo>
                        <a:pt x="180" y="76"/>
                      </a:lnTo>
                      <a:lnTo>
                        <a:pt x="176" y="56"/>
                      </a:lnTo>
                      <a:lnTo>
                        <a:pt x="176" y="48"/>
                      </a:lnTo>
                      <a:lnTo>
                        <a:pt x="176" y="40"/>
                      </a:lnTo>
                      <a:lnTo>
                        <a:pt x="180" y="34"/>
                      </a:lnTo>
                      <a:lnTo>
                        <a:pt x="184" y="30"/>
                      </a:lnTo>
                      <a:lnTo>
                        <a:pt x="184" y="30"/>
                      </a:lnTo>
                      <a:lnTo>
                        <a:pt x="188" y="26"/>
                      </a:lnTo>
                      <a:lnTo>
                        <a:pt x="196" y="22"/>
                      </a:lnTo>
                      <a:lnTo>
                        <a:pt x="216" y="16"/>
                      </a:lnTo>
                      <a:lnTo>
                        <a:pt x="240" y="10"/>
                      </a:lnTo>
                      <a:lnTo>
                        <a:pt x="264" y="6"/>
                      </a:lnTo>
                      <a:lnTo>
                        <a:pt x="308" y="2"/>
                      </a:lnTo>
                      <a:lnTo>
                        <a:pt x="326" y="0"/>
                      </a:lnTo>
                      <a:lnTo>
                        <a:pt x="32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213" name="Freeform 141"/>
                <p:cNvSpPr>
                  <a:spLocks/>
                </p:cNvSpPr>
                <p:nvPr/>
              </p:nvSpPr>
              <p:spPr bwMode="auto">
                <a:xfrm>
                  <a:off x="6113463" y="5045075"/>
                  <a:ext cx="336550" cy="295275"/>
                </a:xfrm>
                <a:custGeom>
                  <a:avLst/>
                  <a:gdLst/>
                  <a:ahLst/>
                  <a:cxnLst>
                    <a:cxn ang="0">
                      <a:pos x="66" y="22"/>
                    </a:cxn>
                    <a:cxn ang="0">
                      <a:pos x="66" y="22"/>
                    </a:cxn>
                    <a:cxn ang="0">
                      <a:pos x="86" y="10"/>
                    </a:cxn>
                    <a:cxn ang="0">
                      <a:pos x="108" y="4"/>
                    </a:cxn>
                    <a:cxn ang="0">
                      <a:pos x="128" y="0"/>
                    </a:cxn>
                    <a:cxn ang="0">
                      <a:pos x="146" y="0"/>
                    </a:cxn>
                    <a:cxn ang="0">
                      <a:pos x="164" y="2"/>
                    </a:cxn>
                    <a:cxn ang="0">
                      <a:pos x="180" y="10"/>
                    </a:cxn>
                    <a:cxn ang="0">
                      <a:pos x="194" y="20"/>
                    </a:cxn>
                    <a:cxn ang="0">
                      <a:pos x="204" y="32"/>
                    </a:cxn>
                    <a:cxn ang="0">
                      <a:pos x="204" y="32"/>
                    </a:cxn>
                    <a:cxn ang="0">
                      <a:pos x="210" y="48"/>
                    </a:cxn>
                    <a:cxn ang="0">
                      <a:pos x="212" y="66"/>
                    </a:cxn>
                    <a:cxn ang="0">
                      <a:pos x="210" y="82"/>
                    </a:cxn>
                    <a:cxn ang="0">
                      <a:pos x="204" y="100"/>
                    </a:cxn>
                    <a:cxn ang="0">
                      <a:pos x="194" y="118"/>
                    </a:cxn>
                    <a:cxn ang="0">
                      <a:pos x="180" y="136"/>
                    </a:cxn>
                    <a:cxn ang="0">
                      <a:pos x="164" y="150"/>
                    </a:cxn>
                    <a:cxn ang="0">
                      <a:pos x="146" y="164"/>
                    </a:cxn>
                    <a:cxn ang="0">
                      <a:pos x="146" y="164"/>
                    </a:cxn>
                    <a:cxn ang="0">
                      <a:pos x="124" y="174"/>
                    </a:cxn>
                    <a:cxn ang="0">
                      <a:pos x="104" y="182"/>
                    </a:cxn>
                    <a:cxn ang="0">
                      <a:pos x="84" y="186"/>
                    </a:cxn>
                    <a:cxn ang="0">
                      <a:pos x="64" y="186"/>
                    </a:cxn>
                    <a:cxn ang="0">
                      <a:pos x="46" y="182"/>
                    </a:cxn>
                    <a:cxn ang="0">
                      <a:pos x="30" y="176"/>
                    </a:cxn>
                    <a:cxn ang="0">
                      <a:pos x="18" y="166"/>
                    </a:cxn>
                    <a:cxn ang="0">
                      <a:pos x="8" y="152"/>
                    </a:cxn>
                    <a:cxn ang="0">
                      <a:pos x="8" y="152"/>
                    </a:cxn>
                    <a:cxn ang="0">
                      <a:pos x="2" y="136"/>
                    </a:cxn>
                    <a:cxn ang="0">
                      <a:pos x="0" y="120"/>
                    </a:cxn>
                    <a:cxn ang="0">
                      <a:pos x="2" y="102"/>
                    </a:cxn>
                    <a:cxn ang="0">
                      <a:pos x="8" y="84"/>
                    </a:cxn>
                    <a:cxn ang="0">
                      <a:pos x="18" y="66"/>
                    </a:cxn>
                    <a:cxn ang="0">
                      <a:pos x="30" y="50"/>
                    </a:cxn>
                    <a:cxn ang="0">
                      <a:pos x="46" y="34"/>
                    </a:cxn>
                    <a:cxn ang="0">
                      <a:pos x="66" y="22"/>
                    </a:cxn>
                    <a:cxn ang="0">
                      <a:pos x="66" y="22"/>
                    </a:cxn>
                  </a:cxnLst>
                  <a:rect l="0" t="0" r="r" b="b"/>
                  <a:pathLst>
                    <a:path w="212" h="186">
                      <a:moveTo>
                        <a:pt x="66" y="22"/>
                      </a:moveTo>
                      <a:lnTo>
                        <a:pt x="66" y="22"/>
                      </a:lnTo>
                      <a:lnTo>
                        <a:pt x="86" y="10"/>
                      </a:lnTo>
                      <a:lnTo>
                        <a:pt x="108" y="4"/>
                      </a:lnTo>
                      <a:lnTo>
                        <a:pt x="128" y="0"/>
                      </a:lnTo>
                      <a:lnTo>
                        <a:pt x="146" y="0"/>
                      </a:lnTo>
                      <a:lnTo>
                        <a:pt x="164" y="2"/>
                      </a:lnTo>
                      <a:lnTo>
                        <a:pt x="180" y="10"/>
                      </a:lnTo>
                      <a:lnTo>
                        <a:pt x="194" y="20"/>
                      </a:lnTo>
                      <a:lnTo>
                        <a:pt x="204" y="32"/>
                      </a:lnTo>
                      <a:lnTo>
                        <a:pt x="204" y="32"/>
                      </a:lnTo>
                      <a:lnTo>
                        <a:pt x="210" y="48"/>
                      </a:lnTo>
                      <a:lnTo>
                        <a:pt x="212" y="66"/>
                      </a:lnTo>
                      <a:lnTo>
                        <a:pt x="210" y="82"/>
                      </a:lnTo>
                      <a:lnTo>
                        <a:pt x="204" y="100"/>
                      </a:lnTo>
                      <a:lnTo>
                        <a:pt x="194" y="118"/>
                      </a:lnTo>
                      <a:lnTo>
                        <a:pt x="180" y="136"/>
                      </a:lnTo>
                      <a:lnTo>
                        <a:pt x="164" y="150"/>
                      </a:lnTo>
                      <a:lnTo>
                        <a:pt x="146" y="164"/>
                      </a:lnTo>
                      <a:lnTo>
                        <a:pt x="146" y="164"/>
                      </a:lnTo>
                      <a:lnTo>
                        <a:pt x="124" y="174"/>
                      </a:lnTo>
                      <a:lnTo>
                        <a:pt x="104" y="182"/>
                      </a:lnTo>
                      <a:lnTo>
                        <a:pt x="84" y="186"/>
                      </a:lnTo>
                      <a:lnTo>
                        <a:pt x="64" y="186"/>
                      </a:lnTo>
                      <a:lnTo>
                        <a:pt x="46" y="182"/>
                      </a:lnTo>
                      <a:lnTo>
                        <a:pt x="30" y="176"/>
                      </a:lnTo>
                      <a:lnTo>
                        <a:pt x="18" y="166"/>
                      </a:lnTo>
                      <a:lnTo>
                        <a:pt x="8" y="152"/>
                      </a:lnTo>
                      <a:lnTo>
                        <a:pt x="8" y="152"/>
                      </a:lnTo>
                      <a:lnTo>
                        <a:pt x="2" y="136"/>
                      </a:lnTo>
                      <a:lnTo>
                        <a:pt x="0" y="120"/>
                      </a:lnTo>
                      <a:lnTo>
                        <a:pt x="2" y="102"/>
                      </a:lnTo>
                      <a:lnTo>
                        <a:pt x="8" y="84"/>
                      </a:lnTo>
                      <a:lnTo>
                        <a:pt x="18" y="66"/>
                      </a:lnTo>
                      <a:lnTo>
                        <a:pt x="30" y="50"/>
                      </a:lnTo>
                      <a:lnTo>
                        <a:pt x="46" y="34"/>
                      </a:lnTo>
                      <a:lnTo>
                        <a:pt x="66" y="22"/>
                      </a:lnTo>
                      <a:lnTo>
                        <a:pt x="66" y="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214" name="Freeform 142"/>
                <p:cNvSpPr>
                  <a:spLocks/>
                </p:cNvSpPr>
                <p:nvPr/>
              </p:nvSpPr>
              <p:spPr bwMode="auto">
                <a:xfrm>
                  <a:off x="6116638" y="5051425"/>
                  <a:ext cx="307975" cy="257175"/>
                </a:xfrm>
                <a:custGeom>
                  <a:avLst/>
                  <a:gdLst/>
                  <a:ahLst/>
                  <a:cxnLst>
                    <a:cxn ang="0">
                      <a:pos x="60" y="20"/>
                    </a:cxn>
                    <a:cxn ang="0">
                      <a:pos x="60" y="20"/>
                    </a:cxn>
                    <a:cxn ang="0">
                      <a:pos x="78" y="10"/>
                    </a:cxn>
                    <a:cxn ang="0">
                      <a:pos x="98" y="4"/>
                    </a:cxn>
                    <a:cxn ang="0">
                      <a:pos x="116" y="0"/>
                    </a:cxn>
                    <a:cxn ang="0">
                      <a:pos x="134" y="0"/>
                    </a:cxn>
                    <a:cxn ang="0">
                      <a:pos x="150" y="4"/>
                    </a:cxn>
                    <a:cxn ang="0">
                      <a:pos x="164" y="10"/>
                    </a:cxn>
                    <a:cxn ang="0">
                      <a:pos x="176" y="18"/>
                    </a:cxn>
                    <a:cxn ang="0">
                      <a:pos x="186" y="30"/>
                    </a:cxn>
                    <a:cxn ang="0">
                      <a:pos x="186" y="30"/>
                    </a:cxn>
                    <a:cxn ang="0">
                      <a:pos x="192" y="42"/>
                    </a:cxn>
                    <a:cxn ang="0">
                      <a:pos x="194" y="58"/>
                    </a:cxn>
                    <a:cxn ang="0">
                      <a:pos x="192" y="74"/>
                    </a:cxn>
                    <a:cxn ang="0">
                      <a:pos x="186" y="88"/>
                    </a:cxn>
                    <a:cxn ang="0">
                      <a:pos x="176" y="104"/>
                    </a:cxn>
                    <a:cxn ang="0">
                      <a:pos x="164" y="118"/>
                    </a:cxn>
                    <a:cxn ang="0">
                      <a:pos x="150" y="132"/>
                    </a:cxn>
                    <a:cxn ang="0">
                      <a:pos x="132" y="144"/>
                    </a:cxn>
                    <a:cxn ang="0">
                      <a:pos x="132" y="144"/>
                    </a:cxn>
                    <a:cxn ang="0">
                      <a:pos x="114" y="154"/>
                    </a:cxn>
                    <a:cxn ang="0">
                      <a:pos x="96" y="160"/>
                    </a:cxn>
                    <a:cxn ang="0">
                      <a:pos x="76" y="162"/>
                    </a:cxn>
                    <a:cxn ang="0">
                      <a:pos x="58" y="162"/>
                    </a:cxn>
                    <a:cxn ang="0">
                      <a:pos x="42" y="160"/>
                    </a:cxn>
                    <a:cxn ang="0">
                      <a:pos x="28" y="154"/>
                    </a:cxn>
                    <a:cxn ang="0">
                      <a:pos x="16" y="146"/>
                    </a:cxn>
                    <a:cxn ang="0">
                      <a:pos x="6" y="134"/>
                    </a:cxn>
                    <a:cxn ang="0">
                      <a:pos x="6" y="134"/>
                    </a:cxn>
                    <a:cxn ang="0">
                      <a:pos x="2" y="120"/>
                    </a:cxn>
                    <a:cxn ang="0">
                      <a:pos x="0" y="106"/>
                    </a:cxn>
                    <a:cxn ang="0">
                      <a:pos x="2" y="90"/>
                    </a:cxn>
                    <a:cxn ang="0">
                      <a:pos x="8" y="74"/>
                    </a:cxn>
                    <a:cxn ang="0">
                      <a:pos x="16" y="58"/>
                    </a:cxn>
                    <a:cxn ang="0">
                      <a:pos x="28" y="44"/>
                    </a:cxn>
                    <a:cxn ang="0">
                      <a:pos x="42" y="30"/>
                    </a:cxn>
                    <a:cxn ang="0">
                      <a:pos x="60" y="20"/>
                    </a:cxn>
                    <a:cxn ang="0">
                      <a:pos x="60" y="20"/>
                    </a:cxn>
                  </a:cxnLst>
                  <a:rect l="0" t="0" r="r" b="b"/>
                  <a:pathLst>
                    <a:path w="194" h="162">
                      <a:moveTo>
                        <a:pt x="60" y="20"/>
                      </a:moveTo>
                      <a:lnTo>
                        <a:pt x="60" y="20"/>
                      </a:lnTo>
                      <a:lnTo>
                        <a:pt x="78" y="10"/>
                      </a:lnTo>
                      <a:lnTo>
                        <a:pt x="98" y="4"/>
                      </a:lnTo>
                      <a:lnTo>
                        <a:pt x="116" y="0"/>
                      </a:lnTo>
                      <a:lnTo>
                        <a:pt x="134" y="0"/>
                      </a:lnTo>
                      <a:lnTo>
                        <a:pt x="150" y="4"/>
                      </a:lnTo>
                      <a:lnTo>
                        <a:pt x="164" y="10"/>
                      </a:lnTo>
                      <a:lnTo>
                        <a:pt x="176" y="18"/>
                      </a:lnTo>
                      <a:lnTo>
                        <a:pt x="186" y="30"/>
                      </a:lnTo>
                      <a:lnTo>
                        <a:pt x="186" y="30"/>
                      </a:lnTo>
                      <a:lnTo>
                        <a:pt x="192" y="42"/>
                      </a:lnTo>
                      <a:lnTo>
                        <a:pt x="194" y="58"/>
                      </a:lnTo>
                      <a:lnTo>
                        <a:pt x="192" y="74"/>
                      </a:lnTo>
                      <a:lnTo>
                        <a:pt x="186" y="88"/>
                      </a:lnTo>
                      <a:lnTo>
                        <a:pt x="176" y="104"/>
                      </a:lnTo>
                      <a:lnTo>
                        <a:pt x="164" y="118"/>
                      </a:lnTo>
                      <a:lnTo>
                        <a:pt x="150" y="132"/>
                      </a:lnTo>
                      <a:lnTo>
                        <a:pt x="132" y="144"/>
                      </a:lnTo>
                      <a:lnTo>
                        <a:pt x="132" y="144"/>
                      </a:lnTo>
                      <a:lnTo>
                        <a:pt x="114" y="154"/>
                      </a:lnTo>
                      <a:lnTo>
                        <a:pt x="96" y="160"/>
                      </a:lnTo>
                      <a:lnTo>
                        <a:pt x="76" y="162"/>
                      </a:lnTo>
                      <a:lnTo>
                        <a:pt x="58" y="162"/>
                      </a:lnTo>
                      <a:lnTo>
                        <a:pt x="42" y="160"/>
                      </a:lnTo>
                      <a:lnTo>
                        <a:pt x="28" y="154"/>
                      </a:lnTo>
                      <a:lnTo>
                        <a:pt x="16" y="146"/>
                      </a:lnTo>
                      <a:lnTo>
                        <a:pt x="6" y="134"/>
                      </a:lnTo>
                      <a:lnTo>
                        <a:pt x="6" y="134"/>
                      </a:lnTo>
                      <a:lnTo>
                        <a:pt x="2" y="120"/>
                      </a:lnTo>
                      <a:lnTo>
                        <a:pt x="0" y="106"/>
                      </a:lnTo>
                      <a:lnTo>
                        <a:pt x="2" y="90"/>
                      </a:lnTo>
                      <a:lnTo>
                        <a:pt x="8" y="74"/>
                      </a:lnTo>
                      <a:lnTo>
                        <a:pt x="16" y="58"/>
                      </a:lnTo>
                      <a:lnTo>
                        <a:pt x="28" y="44"/>
                      </a:lnTo>
                      <a:lnTo>
                        <a:pt x="42" y="30"/>
                      </a:lnTo>
                      <a:lnTo>
                        <a:pt x="60" y="20"/>
                      </a:lnTo>
                      <a:lnTo>
                        <a:pt x="60" y="2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252" name="Freeform 180"/>
                <p:cNvSpPr>
                  <a:spLocks/>
                </p:cNvSpPr>
                <p:nvPr/>
              </p:nvSpPr>
              <p:spPr bwMode="auto">
                <a:xfrm>
                  <a:off x="5738813" y="5060950"/>
                  <a:ext cx="171450" cy="14922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6" y="6"/>
                    </a:cxn>
                    <a:cxn ang="0">
                      <a:pos x="14" y="22"/>
                    </a:cxn>
                    <a:cxn ang="0">
                      <a:pos x="30" y="40"/>
                    </a:cxn>
                    <a:cxn ang="0">
                      <a:pos x="42" y="50"/>
                    </a:cxn>
                    <a:cxn ang="0">
                      <a:pos x="54" y="58"/>
                    </a:cxn>
                    <a:cxn ang="0">
                      <a:pos x="54" y="58"/>
                    </a:cxn>
                    <a:cxn ang="0">
                      <a:pos x="76" y="70"/>
                    </a:cxn>
                    <a:cxn ang="0">
                      <a:pos x="90" y="78"/>
                    </a:cxn>
                    <a:cxn ang="0">
                      <a:pos x="104" y="82"/>
                    </a:cxn>
                    <a:cxn ang="0">
                      <a:pos x="104" y="82"/>
                    </a:cxn>
                    <a:cxn ang="0">
                      <a:pos x="106" y="86"/>
                    </a:cxn>
                    <a:cxn ang="0">
                      <a:pos x="108" y="90"/>
                    </a:cxn>
                    <a:cxn ang="0">
                      <a:pos x="106" y="94"/>
                    </a:cxn>
                    <a:cxn ang="0">
                      <a:pos x="106" y="94"/>
                    </a:cxn>
                    <a:cxn ang="0">
                      <a:pos x="86" y="84"/>
                    </a:cxn>
                    <a:cxn ang="0">
                      <a:pos x="66" y="74"/>
                    </a:cxn>
                    <a:cxn ang="0">
                      <a:pos x="42" y="58"/>
                    </a:cxn>
                    <a:cxn ang="0">
                      <a:pos x="42" y="58"/>
                    </a:cxn>
                    <a:cxn ang="0">
                      <a:pos x="22" y="42"/>
                    </a:cxn>
                    <a:cxn ang="0">
                      <a:pos x="10" y="28"/>
                    </a:cxn>
                    <a:cxn ang="0">
                      <a:pos x="0" y="14"/>
                    </a:cxn>
                    <a:cxn ang="0">
                      <a:pos x="2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08" h="94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6" y="6"/>
                      </a:lnTo>
                      <a:lnTo>
                        <a:pt x="14" y="22"/>
                      </a:lnTo>
                      <a:lnTo>
                        <a:pt x="30" y="40"/>
                      </a:lnTo>
                      <a:lnTo>
                        <a:pt x="42" y="50"/>
                      </a:lnTo>
                      <a:lnTo>
                        <a:pt x="54" y="58"/>
                      </a:lnTo>
                      <a:lnTo>
                        <a:pt x="54" y="58"/>
                      </a:lnTo>
                      <a:lnTo>
                        <a:pt x="76" y="70"/>
                      </a:lnTo>
                      <a:lnTo>
                        <a:pt x="90" y="78"/>
                      </a:lnTo>
                      <a:lnTo>
                        <a:pt x="104" y="82"/>
                      </a:lnTo>
                      <a:lnTo>
                        <a:pt x="104" y="82"/>
                      </a:lnTo>
                      <a:lnTo>
                        <a:pt x="106" y="86"/>
                      </a:lnTo>
                      <a:lnTo>
                        <a:pt x="108" y="90"/>
                      </a:lnTo>
                      <a:lnTo>
                        <a:pt x="106" y="94"/>
                      </a:lnTo>
                      <a:lnTo>
                        <a:pt x="106" y="94"/>
                      </a:lnTo>
                      <a:lnTo>
                        <a:pt x="86" y="84"/>
                      </a:lnTo>
                      <a:lnTo>
                        <a:pt x="66" y="74"/>
                      </a:lnTo>
                      <a:lnTo>
                        <a:pt x="42" y="58"/>
                      </a:lnTo>
                      <a:lnTo>
                        <a:pt x="42" y="58"/>
                      </a:lnTo>
                      <a:lnTo>
                        <a:pt x="22" y="42"/>
                      </a:lnTo>
                      <a:lnTo>
                        <a:pt x="10" y="28"/>
                      </a:lnTo>
                      <a:lnTo>
                        <a:pt x="0" y="14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253" name="Freeform 181"/>
                <p:cNvSpPr>
                  <a:spLocks/>
                </p:cNvSpPr>
                <p:nvPr/>
              </p:nvSpPr>
              <p:spPr bwMode="auto">
                <a:xfrm>
                  <a:off x="5722938" y="4959350"/>
                  <a:ext cx="155575" cy="130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26" y="22"/>
                    </a:cxn>
                    <a:cxn ang="0">
                      <a:pos x="72" y="54"/>
                    </a:cxn>
                    <a:cxn ang="0">
                      <a:pos x="72" y="54"/>
                    </a:cxn>
                    <a:cxn ang="0">
                      <a:pos x="86" y="64"/>
                    </a:cxn>
                    <a:cxn ang="0">
                      <a:pos x="94" y="70"/>
                    </a:cxn>
                    <a:cxn ang="0">
                      <a:pos x="98" y="74"/>
                    </a:cxn>
                    <a:cxn ang="0">
                      <a:pos x="98" y="74"/>
                    </a:cxn>
                    <a:cxn ang="0">
                      <a:pos x="98" y="80"/>
                    </a:cxn>
                    <a:cxn ang="0">
                      <a:pos x="96" y="82"/>
                    </a:cxn>
                    <a:cxn ang="0">
                      <a:pos x="94" y="82"/>
                    </a:cxn>
                    <a:cxn ang="0">
                      <a:pos x="94" y="82"/>
                    </a:cxn>
                    <a:cxn ang="0">
                      <a:pos x="68" y="66"/>
                    </a:cxn>
                    <a:cxn ang="0">
                      <a:pos x="32" y="36"/>
                    </a:cxn>
                    <a:cxn ang="0">
                      <a:pos x="32" y="36"/>
                    </a:cxn>
                    <a:cxn ang="0">
                      <a:pos x="2" y="1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8" h="8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6" y="22"/>
                      </a:lnTo>
                      <a:lnTo>
                        <a:pt x="72" y="54"/>
                      </a:lnTo>
                      <a:lnTo>
                        <a:pt x="72" y="54"/>
                      </a:lnTo>
                      <a:lnTo>
                        <a:pt x="86" y="64"/>
                      </a:lnTo>
                      <a:lnTo>
                        <a:pt x="94" y="70"/>
                      </a:lnTo>
                      <a:lnTo>
                        <a:pt x="98" y="74"/>
                      </a:lnTo>
                      <a:lnTo>
                        <a:pt x="98" y="74"/>
                      </a:lnTo>
                      <a:lnTo>
                        <a:pt x="98" y="80"/>
                      </a:lnTo>
                      <a:lnTo>
                        <a:pt x="96" y="82"/>
                      </a:lnTo>
                      <a:lnTo>
                        <a:pt x="94" y="82"/>
                      </a:lnTo>
                      <a:lnTo>
                        <a:pt x="94" y="82"/>
                      </a:lnTo>
                      <a:lnTo>
                        <a:pt x="68" y="66"/>
                      </a:lnTo>
                      <a:lnTo>
                        <a:pt x="32" y="36"/>
                      </a:lnTo>
                      <a:lnTo>
                        <a:pt x="32" y="36"/>
                      </a:lnTo>
                      <a:lnTo>
                        <a:pt x="2" y="1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254" name="Freeform 182"/>
                <p:cNvSpPr>
                  <a:spLocks/>
                </p:cNvSpPr>
                <p:nvPr/>
              </p:nvSpPr>
              <p:spPr bwMode="auto">
                <a:xfrm>
                  <a:off x="5745163" y="4845050"/>
                  <a:ext cx="117475" cy="952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8" y="6"/>
                    </a:cxn>
                    <a:cxn ang="0">
                      <a:pos x="16" y="16"/>
                    </a:cxn>
                    <a:cxn ang="0">
                      <a:pos x="24" y="26"/>
                    </a:cxn>
                    <a:cxn ang="0">
                      <a:pos x="34" y="34"/>
                    </a:cxn>
                    <a:cxn ang="0">
                      <a:pos x="34" y="34"/>
                    </a:cxn>
                    <a:cxn ang="0">
                      <a:pos x="66" y="48"/>
                    </a:cxn>
                    <a:cxn ang="0">
                      <a:pos x="66" y="48"/>
                    </a:cxn>
                    <a:cxn ang="0">
                      <a:pos x="72" y="52"/>
                    </a:cxn>
                    <a:cxn ang="0">
                      <a:pos x="74" y="56"/>
                    </a:cxn>
                    <a:cxn ang="0">
                      <a:pos x="74" y="60"/>
                    </a:cxn>
                    <a:cxn ang="0">
                      <a:pos x="74" y="60"/>
                    </a:cxn>
                    <a:cxn ang="0">
                      <a:pos x="58" y="56"/>
                    </a:cxn>
                    <a:cxn ang="0">
                      <a:pos x="46" y="48"/>
                    </a:cxn>
                    <a:cxn ang="0">
                      <a:pos x="32" y="40"/>
                    </a:cxn>
                    <a:cxn ang="0">
                      <a:pos x="32" y="40"/>
                    </a:cxn>
                    <a:cxn ang="0">
                      <a:pos x="12" y="22"/>
                    </a:cxn>
                    <a:cxn ang="0">
                      <a:pos x="2" y="14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4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6"/>
                      </a:lnTo>
                      <a:lnTo>
                        <a:pt x="16" y="16"/>
                      </a:lnTo>
                      <a:lnTo>
                        <a:pt x="24" y="26"/>
                      </a:lnTo>
                      <a:lnTo>
                        <a:pt x="34" y="34"/>
                      </a:lnTo>
                      <a:lnTo>
                        <a:pt x="34" y="34"/>
                      </a:lnTo>
                      <a:lnTo>
                        <a:pt x="66" y="48"/>
                      </a:lnTo>
                      <a:lnTo>
                        <a:pt x="66" y="48"/>
                      </a:lnTo>
                      <a:lnTo>
                        <a:pt x="72" y="52"/>
                      </a:lnTo>
                      <a:lnTo>
                        <a:pt x="74" y="56"/>
                      </a:lnTo>
                      <a:lnTo>
                        <a:pt x="74" y="60"/>
                      </a:lnTo>
                      <a:lnTo>
                        <a:pt x="74" y="60"/>
                      </a:lnTo>
                      <a:lnTo>
                        <a:pt x="58" y="56"/>
                      </a:lnTo>
                      <a:lnTo>
                        <a:pt x="46" y="48"/>
                      </a:lnTo>
                      <a:lnTo>
                        <a:pt x="32" y="40"/>
                      </a:lnTo>
                      <a:lnTo>
                        <a:pt x="32" y="40"/>
                      </a:lnTo>
                      <a:lnTo>
                        <a:pt x="12" y="22"/>
                      </a:lnTo>
                      <a:lnTo>
                        <a:pt x="2" y="1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255" name="Freeform 183"/>
                <p:cNvSpPr>
                  <a:spLocks/>
                </p:cNvSpPr>
                <p:nvPr/>
              </p:nvSpPr>
              <p:spPr bwMode="auto">
                <a:xfrm>
                  <a:off x="5891213" y="4737100"/>
                  <a:ext cx="139700" cy="53975"/>
                </a:xfrm>
                <a:custGeom>
                  <a:avLst/>
                  <a:gdLst/>
                  <a:ahLst/>
                  <a:cxnLst>
                    <a:cxn ang="0">
                      <a:pos x="0" y="34"/>
                    </a:cxn>
                    <a:cxn ang="0">
                      <a:pos x="0" y="34"/>
                    </a:cxn>
                    <a:cxn ang="0">
                      <a:pos x="32" y="20"/>
                    </a:cxn>
                    <a:cxn ang="0">
                      <a:pos x="58" y="8"/>
                    </a:cxn>
                    <a:cxn ang="0">
                      <a:pos x="72" y="4"/>
                    </a:cxn>
                    <a:cxn ang="0">
                      <a:pos x="82" y="2"/>
                    </a:cxn>
                    <a:cxn ang="0">
                      <a:pos x="82" y="2"/>
                    </a:cxn>
                    <a:cxn ang="0">
                      <a:pos x="88" y="0"/>
                    </a:cxn>
                    <a:cxn ang="0">
                      <a:pos x="86" y="0"/>
                    </a:cxn>
                    <a:cxn ang="0">
                      <a:pos x="70" y="0"/>
                    </a:cxn>
                    <a:cxn ang="0">
                      <a:pos x="46" y="2"/>
                    </a:cxn>
                    <a:cxn ang="0">
                      <a:pos x="34" y="6"/>
                    </a:cxn>
                    <a:cxn ang="0">
                      <a:pos x="24" y="8"/>
                    </a:cxn>
                    <a:cxn ang="0">
                      <a:pos x="24" y="8"/>
                    </a:cxn>
                    <a:cxn ang="0">
                      <a:pos x="16" y="14"/>
                    </a:cxn>
                    <a:cxn ang="0">
                      <a:pos x="10" y="18"/>
                    </a:cxn>
                    <a:cxn ang="0">
                      <a:pos x="4" y="26"/>
                    </a:cxn>
                    <a:cxn ang="0">
                      <a:pos x="0" y="32"/>
                    </a:cxn>
                    <a:cxn ang="0">
                      <a:pos x="0" y="34"/>
                    </a:cxn>
                    <a:cxn ang="0">
                      <a:pos x="0" y="34"/>
                    </a:cxn>
                  </a:cxnLst>
                  <a:rect l="0" t="0" r="r" b="b"/>
                  <a:pathLst>
                    <a:path w="88" h="34">
                      <a:moveTo>
                        <a:pt x="0" y="34"/>
                      </a:moveTo>
                      <a:lnTo>
                        <a:pt x="0" y="34"/>
                      </a:lnTo>
                      <a:lnTo>
                        <a:pt x="32" y="20"/>
                      </a:lnTo>
                      <a:lnTo>
                        <a:pt x="58" y="8"/>
                      </a:lnTo>
                      <a:lnTo>
                        <a:pt x="72" y="4"/>
                      </a:lnTo>
                      <a:lnTo>
                        <a:pt x="82" y="2"/>
                      </a:lnTo>
                      <a:lnTo>
                        <a:pt x="82" y="2"/>
                      </a:lnTo>
                      <a:lnTo>
                        <a:pt x="88" y="0"/>
                      </a:lnTo>
                      <a:lnTo>
                        <a:pt x="86" y="0"/>
                      </a:lnTo>
                      <a:lnTo>
                        <a:pt x="70" y="0"/>
                      </a:lnTo>
                      <a:lnTo>
                        <a:pt x="46" y="2"/>
                      </a:lnTo>
                      <a:lnTo>
                        <a:pt x="34" y="6"/>
                      </a:lnTo>
                      <a:lnTo>
                        <a:pt x="24" y="8"/>
                      </a:lnTo>
                      <a:lnTo>
                        <a:pt x="24" y="8"/>
                      </a:lnTo>
                      <a:lnTo>
                        <a:pt x="16" y="14"/>
                      </a:lnTo>
                      <a:lnTo>
                        <a:pt x="10" y="18"/>
                      </a:lnTo>
                      <a:lnTo>
                        <a:pt x="4" y="26"/>
                      </a:lnTo>
                      <a:lnTo>
                        <a:pt x="0" y="32"/>
                      </a:lnTo>
                      <a:lnTo>
                        <a:pt x="0" y="34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256" name="Freeform 184"/>
                <p:cNvSpPr>
                  <a:spLocks/>
                </p:cNvSpPr>
                <p:nvPr/>
              </p:nvSpPr>
              <p:spPr bwMode="auto">
                <a:xfrm>
                  <a:off x="5859463" y="4727575"/>
                  <a:ext cx="69850" cy="41275"/>
                </a:xfrm>
                <a:custGeom>
                  <a:avLst/>
                  <a:gdLst/>
                  <a:ahLst/>
                  <a:cxnLst>
                    <a:cxn ang="0">
                      <a:pos x="44" y="26"/>
                    </a:cxn>
                    <a:cxn ang="0">
                      <a:pos x="44" y="26"/>
                    </a:cxn>
                    <a:cxn ang="0">
                      <a:pos x="40" y="22"/>
                    </a:cxn>
                    <a:cxn ang="0">
                      <a:pos x="30" y="14"/>
                    </a:cxn>
                    <a:cxn ang="0">
                      <a:pos x="16" y="4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4" y="8"/>
                    </a:cxn>
                    <a:cxn ang="0">
                      <a:pos x="12" y="14"/>
                    </a:cxn>
                    <a:cxn ang="0">
                      <a:pos x="22" y="20"/>
                    </a:cxn>
                    <a:cxn ang="0">
                      <a:pos x="22" y="20"/>
                    </a:cxn>
                    <a:cxn ang="0">
                      <a:pos x="36" y="26"/>
                    </a:cxn>
                    <a:cxn ang="0">
                      <a:pos x="36" y="26"/>
                    </a:cxn>
                    <a:cxn ang="0">
                      <a:pos x="40" y="26"/>
                    </a:cxn>
                    <a:cxn ang="0">
                      <a:pos x="44" y="26"/>
                    </a:cxn>
                    <a:cxn ang="0">
                      <a:pos x="44" y="26"/>
                    </a:cxn>
                  </a:cxnLst>
                  <a:rect l="0" t="0" r="r" b="b"/>
                  <a:pathLst>
                    <a:path w="44" h="26">
                      <a:moveTo>
                        <a:pt x="44" y="26"/>
                      </a:moveTo>
                      <a:lnTo>
                        <a:pt x="44" y="26"/>
                      </a:lnTo>
                      <a:lnTo>
                        <a:pt x="40" y="22"/>
                      </a:lnTo>
                      <a:lnTo>
                        <a:pt x="30" y="14"/>
                      </a:lnTo>
                      <a:lnTo>
                        <a:pt x="16" y="4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4" y="8"/>
                      </a:lnTo>
                      <a:lnTo>
                        <a:pt x="12" y="14"/>
                      </a:lnTo>
                      <a:lnTo>
                        <a:pt x="22" y="20"/>
                      </a:lnTo>
                      <a:lnTo>
                        <a:pt x="22" y="20"/>
                      </a:lnTo>
                      <a:lnTo>
                        <a:pt x="36" y="26"/>
                      </a:lnTo>
                      <a:lnTo>
                        <a:pt x="36" y="26"/>
                      </a:lnTo>
                      <a:lnTo>
                        <a:pt x="40" y="26"/>
                      </a:lnTo>
                      <a:lnTo>
                        <a:pt x="44" y="26"/>
                      </a:lnTo>
                      <a:lnTo>
                        <a:pt x="44" y="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292" name="Freeform 220"/>
                <p:cNvSpPr>
                  <a:spLocks noEditPoints="1"/>
                </p:cNvSpPr>
                <p:nvPr/>
              </p:nvSpPr>
              <p:spPr bwMode="auto">
                <a:xfrm>
                  <a:off x="5694363" y="4133850"/>
                  <a:ext cx="698500" cy="1168400"/>
                </a:xfrm>
                <a:custGeom>
                  <a:avLst/>
                  <a:gdLst/>
                  <a:ahLst/>
                  <a:cxnLst>
                    <a:cxn ang="0">
                      <a:pos x="344" y="304"/>
                    </a:cxn>
                    <a:cxn ang="0">
                      <a:pos x="336" y="216"/>
                    </a:cxn>
                    <a:cxn ang="0">
                      <a:pos x="378" y="116"/>
                    </a:cxn>
                    <a:cxn ang="0">
                      <a:pos x="382" y="54"/>
                    </a:cxn>
                    <a:cxn ang="0">
                      <a:pos x="344" y="10"/>
                    </a:cxn>
                    <a:cxn ang="0">
                      <a:pos x="284" y="2"/>
                    </a:cxn>
                    <a:cxn ang="0">
                      <a:pos x="236" y="22"/>
                    </a:cxn>
                    <a:cxn ang="0">
                      <a:pos x="194" y="80"/>
                    </a:cxn>
                    <a:cxn ang="0">
                      <a:pos x="184" y="154"/>
                    </a:cxn>
                    <a:cxn ang="0">
                      <a:pos x="228" y="326"/>
                    </a:cxn>
                    <a:cxn ang="0">
                      <a:pos x="190" y="370"/>
                    </a:cxn>
                    <a:cxn ang="0">
                      <a:pos x="178" y="364"/>
                    </a:cxn>
                    <a:cxn ang="0">
                      <a:pos x="136" y="352"/>
                    </a:cxn>
                    <a:cxn ang="0">
                      <a:pos x="62" y="368"/>
                    </a:cxn>
                    <a:cxn ang="0">
                      <a:pos x="16" y="414"/>
                    </a:cxn>
                    <a:cxn ang="0">
                      <a:pos x="14" y="436"/>
                    </a:cxn>
                    <a:cxn ang="0">
                      <a:pos x="16" y="472"/>
                    </a:cxn>
                    <a:cxn ang="0">
                      <a:pos x="0" y="504"/>
                    </a:cxn>
                    <a:cxn ang="0">
                      <a:pos x="10" y="534"/>
                    </a:cxn>
                    <a:cxn ang="0">
                      <a:pos x="10" y="560"/>
                    </a:cxn>
                    <a:cxn ang="0">
                      <a:pos x="22" y="618"/>
                    </a:cxn>
                    <a:cxn ang="0">
                      <a:pos x="36" y="656"/>
                    </a:cxn>
                    <a:cxn ang="0">
                      <a:pos x="110" y="708"/>
                    </a:cxn>
                    <a:cxn ang="0">
                      <a:pos x="188" y="736"/>
                    </a:cxn>
                    <a:cxn ang="0">
                      <a:pos x="264" y="710"/>
                    </a:cxn>
                    <a:cxn ang="0">
                      <a:pos x="372" y="674"/>
                    </a:cxn>
                    <a:cxn ang="0">
                      <a:pos x="432" y="610"/>
                    </a:cxn>
                    <a:cxn ang="0">
                      <a:pos x="440" y="560"/>
                    </a:cxn>
                    <a:cxn ang="0">
                      <a:pos x="416" y="450"/>
                    </a:cxn>
                    <a:cxn ang="0">
                      <a:pos x="426" y="596"/>
                    </a:cxn>
                    <a:cxn ang="0">
                      <a:pos x="398" y="646"/>
                    </a:cxn>
                    <a:cxn ang="0">
                      <a:pos x="294" y="688"/>
                    </a:cxn>
                    <a:cxn ang="0">
                      <a:pos x="232" y="714"/>
                    </a:cxn>
                    <a:cxn ang="0">
                      <a:pos x="150" y="716"/>
                    </a:cxn>
                    <a:cxn ang="0">
                      <a:pos x="52" y="658"/>
                    </a:cxn>
                    <a:cxn ang="0">
                      <a:pos x="32" y="624"/>
                    </a:cxn>
                    <a:cxn ang="0">
                      <a:pos x="36" y="600"/>
                    </a:cxn>
                    <a:cxn ang="0">
                      <a:pos x="18" y="544"/>
                    </a:cxn>
                    <a:cxn ang="0">
                      <a:pos x="22" y="522"/>
                    </a:cxn>
                    <a:cxn ang="0">
                      <a:pos x="14" y="494"/>
                    </a:cxn>
                    <a:cxn ang="0">
                      <a:pos x="42" y="456"/>
                    </a:cxn>
                    <a:cxn ang="0">
                      <a:pos x="24" y="426"/>
                    </a:cxn>
                    <a:cxn ang="0">
                      <a:pos x="72" y="374"/>
                    </a:cxn>
                    <a:cxn ang="0">
                      <a:pos x="156" y="362"/>
                    </a:cxn>
                    <a:cxn ang="0">
                      <a:pos x="172" y="378"/>
                    </a:cxn>
                    <a:cxn ang="0">
                      <a:pos x="194" y="380"/>
                    </a:cxn>
                    <a:cxn ang="0">
                      <a:pos x="238" y="354"/>
                    </a:cxn>
                    <a:cxn ang="0">
                      <a:pos x="216" y="228"/>
                    </a:cxn>
                    <a:cxn ang="0">
                      <a:pos x="198" y="136"/>
                    </a:cxn>
                    <a:cxn ang="0">
                      <a:pos x="216" y="66"/>
                    </a:cxn>
                    <a:cxn ang="0">
                      <a:pos x="254" y="30"/>
                    </a:cxn>
                    <a:cxn ang="0">
                      <a:pos x="316" y="18"/>
                    </a:cxn>
                    <a:cxn ang="0">
                      <a:pos x="352" y="42"/>
                    </a:cxn>
                    <a:cxn ang="0">
                      <a:pos x="360" y="106"/>
                    </a:cxn>
                    <a:cxn ang="0">
                      <a:pos x="322" y="224"/>
                    </a:cxn>
                    <a:cxn ang="0">
                      <a:pos x="368" y="396"/>
                    </a:cxn>
                    <a:cxn ang="0">
                      <a:pos x="426" y="522"/>
                    </a:cxn>
                  </a:cxnLst>
                  <a:rect l="0" t="0" r="r" b="b"/>
                  <a:pathLst>
                    <a:path w="440" h="736">
                      <a:moveTo>
                        <a:pt x="376" y="390"/>
                      </a:moveTo>
                      <a:lnTo>
                        <a:pt x="376" y="390"/>
                      </a:lnTo>
                      <a:lnTo>
                        <a:pt x="372" y="376"/>
                      </a:lnTo>
                      <a:lnTo>
                        <a:pt x="358" y="344"/>
                      </a:lnTo>
                      <a:lnTo>
                        <a:pt x="344" y="304"/>
                      </a:lnTo>
                      <a:lnTo>
                        <a:pt x="340" y="282"/>
                      </a:lnTo>
                      <a:lnTo>
                        <a:pt x="336" y="264"/>
                      </a:lnTo>
                      <a:lnTo>
                        <a:pt x="336" y="264"/>
                      </a:lnTo>
                      <a:lnTo>
                        <a:pt x="334" y="238"/>
                      </a:lnTo>
                      <a:lnTo>
                        <a:pt x="336" y="216"/>
                      </a:lnTo>
                      <a:lnTo>
                        <a:pt x="342" y="196"/>
                      </a:lnTo>
                      <a:lnTo>
                        <a:pt x="348" y="178"/>
                      </a:lnTo>
                      <a:lnTo>
                        <a:pt x="364" y="146"/>
                      </a:lnTo>
                      <a:lnTo>
                        <a:pt x="378" y="116"/>
                      </a:lnTo>
                      <a:lnTo>
                        <a:pt x="378" y="116"/>
                      </a:lnTo>
                      <a:lnTo>
                        <a:pt x="382" y="104"/>
                      </a:lnTo>
                      <a:lnTo>
                        <a:pt x="384" y="92"/>
                      </a:lnTo>
                      <a:lnTo>
                        <a:pt x="386" y="80"/>
                      </a:lnTo>
                      <a:lnTo>
                        <a:pt x="386" y="66"/>
                      </a:lnTo>
                      <a:lnTo>
                        <a:pt x="382" y="54"/>
                      </a:lnTo>
                      <a:lnTo>
                        <a:pt x="376" y="40"/>
                      </a:lnTo>
                      <a:lnTo>
                        <a:pt x="366" y="26"/>
                      </a:lnTo>
                      <a:lnTo>
                        <a:pt x="352" y="14"/>
                      </a:lnTo>
                      <a:lnTo>
                        <a:pt x="352" y="14"/>
                      </a:lnTo>
                      <a:lnTo>
                        <a:pt x="344" y="10"/>
                      </a:lnTo>
                      <a:lnTo>
                        <a:pt x="334" y="6"/>
                      </a:lnTo>
                      <a:lnTo>
                        <a:pt x="322" y="2"/>
                      </a:lnTo>
                      <a:lnTo>
                        <a:pt x="310" y="0"/>
                      </a:lnTo>
                      <a:lnTo>
                        <a:pt x="296" y="0"/>
                      </a:lnTo>
                      <a:lnTo>
                        <a:pt x="284" y="2"/>
                      </a:lnTo>
                      <a:lnTo>
                        <a:pt x="272" y="4"/>
                      </a:lnTo>
                      <a:lnTo>
                        <a:pt x="260" y="8"/>
                      </a:lnTo>
                      <a:lnTo>
                        <a:pt x="260" y="8"/>
                      </a:lnTo>
                      <a:lnTo>
                        <a:pt x="248" y="14"/>
                      </a:lnTo>
                      <a:lnTo>
                        <a:pt x="236" y="22"/>
                      </a:lnTo>
                      <a:lnTo>
                        <a:pt x="226" y="32"/>
                      </a:lnTo>
                      <a:lnTo>
                        <a:pt x="218" y="40"/>
                      </a:lnTo>
                      <a:lnTo>
                        <a:pt x="210" y="50"/>
                      </a:lnTo>
                      <a:lnTo>
                        <a:pt x="204" y="60"/>
                      </a:lnTo>
                      <a:lnTo>
                        <a:pt x="194" y="80"/>
                      </a:lnTo>
                      <a:lnTo>
                        <a:pt x="188" y="100"/>
                      </a:lnTo>
                      <a:lnTo>
                        <a:pt x="186" y="120"/>
                      </a:lnTo>
                      <a:lnTo>
                        <a:pt x="184" y="138"/>
                      </a:lnTo>
                      <a:lnTo>
                        <a:pt x="184" y="154"/>
                      </a:lnTo>
                      <a:lnTo>
                        <a:pt x="184" y="154"/>
                      </a:lnTo>
                      <a:lnTo>
                        <a:pt x="188" y="172"/>
                      </a:lnTo>
                      <a:lnTo>
                        <a:pt x="192" y="196"/>
                      </a:lnTo>
                      <a:lnTo>
                        <a:pt x="208" y="252"/>
                      </a:lnTo>
                      <a:lnTo>
                        <a:pt x="228" y="326"/>
                      </a:lnTo>
                      <a:lnTo>
                        <a:pt x="228" y="326"/>
                      </a:lnTo>
                      <a:lnTo>
                        <a:pt x="228" y="352"/>
                      </a:lnTo>
                      <a:lnTo>
                        <a:pt x="228" y="352"/>
                      </a:lnTo>
                      <a:lnTo>
                        <a:pt x="218" y="358"/>
                      </a:lnTo>
                      <a:lnTo>
                        <a:pt x="204" y="364"/>
                      </a:lnTo>
                      <a:lnTo>
                        <a:pt x="190" y="370"/>
                      </a:lnTo>
                      <a:lnTo>
                        <a:pt x="182" y="372"/>
                      </a:lnTo>
                      <a:lnTo>
                        <a:pt x="182" y="372"/>
                      </a:lnTo>
                      <a:lnTo>
                        <a:pt x="180" y="368"/>
                      </a:lnTo>
                      <a:lnTo>
                        <a:pt x="180" y="368"/>
                      </a:lnTo>
                      <a:lnTo>
                        <a:pt x="178" y="364"/>
                      </a:lnTo>
                      <a:lnTo>
                        <a:pt x="174" y="360"/>
                      </a:lnTo>
                      <a:lnTo>
                        <a:pt x="166" y="354"/>
                      </a:lnTo>
                      <a:lnTo>
                        <a:pt x="158" y="352"/>
                      </a:lnTo>
                      <a:lnTo>
                        <a:pt x="158" y="352"/>
                      </a:lnTo>
                      <a:lnTo>
                        <a:pt x="136" y="352"/>
                      </a:lnTo>
                      <a:lnTo>
                        <a:pt x="112" y="354"/>
                      </a:lnTo>
                      <a:lnTo>
                        <a:pt x="84" y="360"/>
                      </a:lnTo>
                      <a:lnTo>
                        <a:pt x="84" y="360"/>
                      </a:lnTo>
                      <a:lnTo>
                        <a:pt x="72" y="362"/>
                      </a:lnTo>
                      <a:lnTo>
                        <a:pt x="62" y="368"/>
                      </a:lnTo>
                      <a:lnTo>
                        <a:pt x="50" y="376"/>
                      </a:lnTo>
                      <a:lnTo>
                        <a:pt x="40" y="384"/>
                      </a:lnTo>
                      <a:lnTo>
                        <a:pt x="30" y="392"/>
                      </a:lnTo>
                      <a:lnTo>
                        <a:pt x="22" y="404"/>
                      </a:lnTo>
                      <a:lnTo>
                        <a:pt x="16" y="414"/>
                      </a:lnTo>
                      <a:lnTo>
                        <a:pt x="14" y="426"/>
                      </a:lnTo>
                      <a:lnTo>
                        <a:pt x="14" y="426"/>
                      </a:lnTo>
                      <a:lnTo>
                        <a:pt x="14" y="430"/>
                      </a:lnTo>
                      <a:lnTo>
                        <a:pt x="14" y="430"/>
                      </a:lnTo>
                      <a:lnTo>
                        <a:pt x="14" y="436"/>
                      </a:lnTo>
                      <a:lnTo>
                        <a:pt x="16" y="444"/>
                      </a:lnTo>
                      <a:lnTo>
                        <a:pt x="20" y="450"/>
                      </a:lnTo>
                      <a:lnTo>
                        <a:pt x="26" y="458"/>
                      </a:lnTo>
                      <a:lnTo>
                        <a:pt x="26" y="458"/>
                      </a:lnTo>
                      <a:lnTo>
                        <a:pt x="16" y="472"/>
                      </a:lnTo>
                      <a:lnTo>
                        <a:pt x="4" y="490"/>
                      </a:lnTo>
                      <a:lnTo>
                        <a:pt x="4" y="490"/>
                      </a:lnTo>
                      <a:lnTo>
                        <a:pt x="2" y="496"/>
                      </a:lnTo>
                      <a:lnTo>
                        <a:pt x="0" y="504"/>
                      </a:lnTo>
                      <a:lnTo>
                        <a:pt x="0" y="504"/>
                      </a:lnTo>
                      <a:lnTo>
                        <a:pt x="2" y="510"/>
                      </a:lnTo>
                      <a:lnTo>
                        <a:pt x="4" y="518"/>
                      </a:lnTo>
                      <a:lnTo>
                        <a:pt x="10" y="528"/>
                      </a:lnTo>
                      <a:lnTo>
                        <a:pt x="10" y="528"/>
                      </a:lnTo>
                      <a:lnTo>
                        <a:pt x="10" y="534"/>
                      </a:lnTo>
                      <a:lnTo>
                        <a:pt x="8" y="544"/>
                      </a:lnTo>
                      <a:lnTo>
                        <a:pt x="8" y="544"/>
                      </a:lnTo>
                      <a:lnTo>
                        <a:pt x="8" y="552"/>
                      </a:lnTo>
                      <a:lnTo>
                        <a:pt x="10" y="560"/>
                      </a:lnTo>
                      <a:lnTo>
                        <a:pt x="10" y="560"/>
                      </a:lnTo>
                      <a:lnTo>
                        <a:pt x="24" y="598"/>
                      </a:lnTo>
                      <a:lnTo>
                        <a:pt x="24" y="598"/>
                      </a:lnTo>
                      <a:lnTo>
                        <a:pt x="22" y="606"/>
                      </a:lnTo>
                      <a:lnTo>
                        <a:pt x="22" y="618"/>
                      </a:lnTo>
                      <a:lnTo>
                        <a:pt x="22" y="618"/>
                      </a:lnTo>
                      <a:lnTo>
                        <a:pt x="22" y="626"/>
                      </a:lnTo>
                      <a:lnTo>
                        <a:pt x="22" y="626"/>
                      </a:lnTo>
                      <a:lnTo>
                        <a:pt x="24" y="634"/>
                      </a:lnTo>
                      <a:lnTo>
                        <a:pt x="28" y="646"/>
                      </a:lnTo>
                      <a:lnTo>
                        <a:pt x="36" y="656"/>
                      </a:lnTo>
                      <a:lnTo>
                        <a:pt x="46" y="666"/>
                      </a:lnTo>
                      <a:lnTo>
                        <a:pt x="46" y="666"/>
                      </a:lnTo>
                      <a:lnTo>
                        <a:pt x="72" y="686"/>
                      </a:lnTo>
                      <a:lnTo>
                        <a:pt x="102" y="704"/>
                      </a:lnTo>
                      <a:lnTo>
                        <a:pt x="110" y="708"/>
                      </a:lnTo>
                      <a:lnTo>
                        <a:pt x="110" y="708"/>
                      </a:lnTo>
                      <a:lnTo>
                        <a:pt x="136" y="722"/>
                      </a:lnTo>
                      <a:lnTo>
                        <a:pt x="152" y="730"/>
                      </a:lnTo>
                      <a:lnTo>
                        <a:pt x="170" y="734"/>
                      </a:lnTo>
                      <a:lnTo>
                        <a:pt x="188" y="736"/>
                      </a:lnTo>
                      <a:lnTo>
                        <a:pt x="206" y="734"/>
                      </a:lnTo>
                      <a:lnTo>
                        <a:pt x="226" y="728"/>
                      </a:lnTo>
                      <a:lnTo>
                        <a:pt x="248" y="718"/>
                      </a:lnTo>
                      <a:lnTo>
                        <a:pt x="248" y="718"/>
                      </a:lnTo>
                      <a:lnTo>
                        <a:pt x="264" y="710"/>
                      </a:lnTo>
                      <a:lnTo>
                        <a:pt x="280" y="702"/>
                      </a:lnTo>
                      <a:lnTo>
                        <a:pt x="318" y="692"/>
                      </a:lnTo>
                      <a:lnTo>
                        <a:pt x="318" y="692"/>
                      </a:lnTo>
                      <a:lnTo>
                        <a:pt x="354" y="682"/>
                      </a:lnTo>
                      <a:lnTo>
                        <a:pt x="372" y="674"/>
                      </a:lnTo>
                      <a:lnTo>
                        <a:pt x="390" y="664"/>
                      </a:lnTo>
                      <a:lnTo>
                        <a:pt x="406" y="654"/>
                      </a:lnTo>
                      <a:lnTo>
                        <a:pt x="418" y="638"/>
                      </a:lnTo>
                      <a:lnTo>
                        <a:pt x="428" y="620"/>
                      </a:lnTo>
                      <a:lnTo>
                        <a:pt x="432" y="610"/>
                      </a:lnTo>
                      <a:lnTo>
                        <a:pt x="436" y="598"/>
                      </a:lnTo>
                      <a:lnTo>
                        <a:pt x="436" y="598"/>
                      </a:lnTo>
                      <a:lnTo>
                        <a:pt x="438" y="580"/>
                      </a:lnTo>
                      <a:lnTo>
                        <a:pt x="440" y="560"/>
                      </a:lnTo>
                      <a:lnTo>
                        <a:pt x="440" y="560"/>
                      </a:lnTo>
                      <a:lnTo>
                        <a:pt x="438" y="538"/>
                      </a:lnTo>
                      <a:lnTo>
                        <a:pt x="436" y="516"/>
                      </a:lnTo>
                      <a:lnTo>
                        <a:pt x="430" y="494"/>
                      </a:lnTo>
                      <a:lnTo>
                        <a:pt x="424" y="472"/>
                      </a:lnTo>
                      <a:lnTo>
                        <a:pt x="416" y="450"/>
                      </a:lnTo>
                      <a:lnTo>
                        <a:pt x="404" y="428"/>
                      </a:lnTo>
                      <a:lnTo>
                        <a:pt x="392" y="408"/>
                      </a:lnTo>
                      <a:lnTo>
                        <a:pt x="376" y="390"/>
                      </a:lnTo>
                      <a:lnTo>
                        <a:pt x="376" y="390"/>
                      </a:lnTo>
                      <a:close/>
                      <a:moveTo>
                        <a:pt x="426" y="596"/>
                      </a:moveTo>
                      <a:lnTo>
                        <a:pt x="426" y="596"/>
                      </a:lnTo>
                      <a:lnTo>
                        <a:pt x="420" y="612"/>
                      </a:lnTo>
                      <a:lnTo>
                        <a:pt x="414" y="626"/>
                      </a:lnTo>
                      <a:lnTo>
                        <a:pt x="406" y="636"/>
                      </a:lnTo>
                      <a:lnTo>
                        <a:pt x="398" y="646"/>
                      </a:lnTo>
                      <a:lnTo>
                        <a:pt x="388" y="654"/>
                      </a:lnTo>
                      <a:lnTo>
                        <a:pt x="376" y="660"/>
                      </a:lnTo>
                      <a:lnTo>
                        <a:pt x="350" y="672"/>
                      </a:lnTo>
                      <a:lnTo>
                        <a:pt x="322" y="680"/>
                      </a:lnTo>
                      <a:lnTo>
                        <a:pt x="294" y="688"/>
                      </a:lnTo>
                      <a:lnTo>
                        <a:pt x="268" y="696"/>
                      </a:lnTo>
                      <a:lnTo>
                        <a:pt x="254" y="702"/>
                      </a:lnTo>
                      <a:lnTo>
                        <a:pt x="242" y="708"/>
                      </a:lnTo>
                      <a:lnTo>
                        <a:pt x="242" y="708"/>
                      </a:lnTo>
                      <a:lnTo>
                        <a:pt x="232" y="714"/>
                      </a:lnTo>
                      <a:lnTo>
                        <a:pt x="222" y="720"/>
                      </a:lnTo>
                      <a:lnTo>
                        <a:pt x="202" y="724"/>
                      </a:lnTo>
                      <a:lnTo>
                        <a:pt x="184" y="724"/>
                      </a:lnTo>
                      <a:lnTo>
                        <a:pt x="166" y="722"/>
                      </a:lnTo>
                      <a:lnTo>
                        <a:pt x="150" y="716"/>
                      </a:lnTo>
                      <a:lnTo>
                        <a:pt x="134" y="710"/>
                      </a:lnTo>
                      <a:lnTo>
                        <a:pt x="108" y="696"/>
                      </a:lnTo>
                      <a:lnTo>
                        <a:pt x="108" y="696"/>
                      </a:lnTo>
                      <a:lnTo>
                        <a:pt x="80" y="678"/>
                      </a:lnTo>
                      <a:lnTo>
                        <a:pt x="52" y="658"/>
                      </a:lnTo>
                      <a:lnTo>
                        <a:pt x="52" y="658"/>
                      </a:lnTo>
                      <a:lnTo>
                        <a:pt x="44" y="648"/>
                      </a:lnTo>
                      <a:lnTo>
                        <a:pt x="38" y="640"/>
                      </a:lnTo>
                      <a:lnTo>
                        <a:pt x="34" y="632"/>
                      </a:lnTo>
                      <a:lnTo>
                        <a:pt x="32" y="624"/>
                      </a:lnTo>
                      <a:lnTo>
                        <a:pt x="32" y="624"/>
                      </a:lnTo>
                      <a:lnTo>
                        <a:pt x="32" y="612"/>
                      </a:lnTo>
                      <a:lnTo>
                        <a:pt x="34" y="604"/>
                      </a:lnTo>
                      <a:lnTo>
                        <a:pt x="36" y="602"/>
                      </a:lnTo>
                      <a:lnTo>
                        <a:pt x="36" y="600"/>
                      </a:lnTo>
                      <a:lnTo>
                        <a:pt x="36" y="600"/>
                      </a:lnTo>
                      <a:lnTo>
                        <a:pt x="32" y="586"/>
                      </a:lnTo>
                      <a:lnTo>
                        <a:pt x="22" y="558"/>
                      </a:lnTo>
                      <a:lnTo>
                        <a:pt x="22" y="558"/>
                      </a:lnTo>
                      <a:lnTo>
                        <a:pt x="18" y="544"/>
                      </a:lnTo>
                      <a:lnTo>
                        <a:pt x="20" y="532"/>
                      </a:lnTo>
                      <a:lnTo>
                        <a:pt x="22" y="526"/>
                      </a:lnTo>
                      <a:lnTo>
                        <a:pt x="24" y="524"/>
                      </a:lnTo>
                      <a:lnTo>
                        <a:pt x="24" y="524"/>
                      </a:lnTo>
                      <a:lnTo>
                        <a:pt x="22" y="522"/>
                      </a:lnTo>
                      <a:lnTo>
                        <a:pt x="16" y="516"/>
                      </a:lnTo>
                      <a:lnTo>
                        <a:pt x="12" y="512"/>
                      </a:lnTo>
                      <a:lnTo>
                        <a:pt x="12" y="506"/>
                      </a:lnTo>
                      <a:lnTo>
                        <a:pt x="12" y="500"/>
                      </a:lnTo>
                      <a:lnTo>
                        <a:pt x="14" y="494"/>
                      </a:lnTo>
                      <a:lnTo>
                        <a:pt x="14" y="494"/>
                      </a:lnTo>
                      <a:lnTo>
                        <a:pt x="22" y="480"/>
                      </a:lnTo>
                      <a:lnTo>
                        <a:pt x="32" y="468"/>
                      </a:lnTo>
                      <a:lnTo>
                        <a:pt x="42" y="456"/>
                      </a:lnTo>
                      <a:lnTo>
                        <a:pt x="42" y="456"/>
                      </a:lnTo>
                      <a:lnTo>
                        <a:pt x="34" y="452"/>
                      </a:lnTo>
                      <a:lnTo>
                        <a:pt x="30" y="446"/>
                      </a:lnTo>
                      <a:lnTo>
                        <a:pt x="26" y="440"/>
                      </a:lnTo>
                      <a:lnTo>
                        <a:pt x="24" y="432"/>
                      </a:lnTo>
                      <a:lnTo>
                        <a:pt x="24" y="426"/>
                      </a:lnTo>
                      <a:lnTo>
                        <a:pt x="26" y="420"/>
                      </a:lnTo>
                      <a:lnTo>
                        <a:pt x="34" y="406"/>
                      </a:lnTo>
                      <a:lnTo>
                        <a:pt x="44" y="394"/>
                      </a:lnTo>
                      <a:lnTo>
                        <a:pt x="58" y="384"/>
                      </a:lnTo>
                      <a:lnTo>
                        <a:pt x="72" y="374"/>
                      </a:lnTo>
                      <a:lnTo>
                        <a:pt x="86" y="370"/>
                      </a:lnTo>
                      <a:lnTo>
                        <a:pt x="86" y="370"/>
                      </a:lnTo>
                      <a:lnTo>
                        <a:pt x="116" y="364"/>
                      </a:lnTo>
                      <a:lnTo>
                        <a:pt x="136" y="362"/>
                      </a:lnTo>
                      <a:lnTo>
                        <a:pt x="156" y="362"/>
                      </a:lnTo>
                      <a:lnTo>
                        <a:pt x="156" y="362"/>
                      </a:lnTo>
                      <a:lnTo>
                        <a:pt x="162" y="364"/>
                      </a:lnTo>
                      <a:lnTo>
                        <a:pt x="164" y="366"/>
                      </a:lnTo>
                      <a:lnTo>
                        <a:pt x="170" y="372"/>
                      </a:lnTo>
                      <a:lnTo>
                        <a:pt x="172" y="378"/>
                      </a:lnTo>
                      <a:lnTo>
                        <a:pt x="174" y="380"/>
                      </a:lnTo>
                      <a:lnTo>
                        <a:pt x="178" y="382"/>
                      </a:lnTo>
                      <a:lnTo>
                        <a:pt x="178" y="382"/>
                      </a:lnTo>
                      <a:lnTo>
                        <a:pt x="184" y="382"/>
                      </a:lnTo>
                      <a:lnTo>
                        <a:pt x="194" y="380"/>
                      </a:lnTo>
                      <a:lnTo>
                        <a:pt x="214" y="372"/>
                      </a:lnTo>
                      <a:lnTo>
                        <a:pt x="230" y="362"/>
                      </a:lnTo>
                      <a:lnTo>
                        <a:pt x="236" y="358"/>
                      </a:lnTo>
                      <a:lnTo>
                        <a:pt x="238" y="354"/>
                      </a:lnTo>
                      <a:lnTo>
                        <a:pt x="238" y="354"/>
                      </a:lnTo>
                      <a:lnTo>
                        <a:pt x="238" y="348"/>
                      </a:lnTo>
                      <a:lnTo>
                        <a:pt x="236" y="324"/>
                      </a:lnTo>
                      <a:lnTo>
                        <a:pt x="230" y="284"/>
                      </a:lnTo>
                      <a:lnTo>
                        <a:pt x="224" y="258"/>
                      </a:lnTo>
                      <a:lnTo>
                        <a:pt x="216" y="228"/>
                      </a:lnTo>
                      <a:lnTo>
                        <a:pt x="216" y="228"/>
                      </a:lnTo>
                      <a:lnTo>
                        <a:pt x="210" y="210"/>
                      </a:lnTo>
                      <a:lnTo>
                        <a:pt x="204" y="190"/>
                      </a:lnTo>
                      <a:lnTo>
                        <a:pt x="200" y="164"/>
                      </a:lnTo>
                      <a:lnTo>
                        <a:pt x="198" y="136"/>
                      </a:lnTo>
                      <a:lnTo>
                        <a:pt x="200" y="122"/>
                      </a:lnTo>
                      <a:lnTo>
                        <a:pt x="202" y="108"/>
                      </a:lnTo>
                      <a:lnTo>
                        <a:pt x="204" y="94"/>
                      </a:lnTo>
                      <a:lnTo>
                        <a:pt x="210" y="78"/>
                      </a:lnTo>
                      <a:lnTo>
                        <a:pt x="216" y="66"/>
                      </a:lnTo>
                      <a:lnTo>
                        <a:pt x="226" y="52"/>
                      </a:lnTo>
                      <a:lnTo>
                        <a:pt x="226" y="52"/>
                      </a:lnTo>
                      <a:lnTo>
                        <a:pt x="234" y="44"/>
                      </a:lnTo>
                      <a:lnTo>
                        <a:pt x="242" y="38"/>
                      </a:lnTo>
                      <a:lnTo>
                        <a:pt x="254" y="30"/>
                      </a:lnTo>
                      <a:lnTo>
                        <a:pt x="268" y="22"/>
                      </a:lnTo>
                      <a:lnTo>
                        <a:pt x="282" y="16"/>
                      </a:lnTo>
                      <a:lnTo>
                        <a:pt x="300" y="14"/>
                      </a:lnTo>
                      <a:lnTo>
                        <a:pt x="308" y="16"/>
                      </a:lnTo>
                      <a:lnTo>
                        <a:pt x="316" y="18"/>
                      </a:lnTo>
                      <a:lnTo>
                        <a:pt x="316" y="18"/>
                      </a:lnTo>
                      <a:lnTo>
                        <a:pt x="326" y="20"/>
                      </a:lnTo>
                      <a:lnTo>
                        <a:pt x="334" y="24"/>
                      </a:lnTo>
                      <a:lnTo>
                        <a:pt x="344" y="32"/>
                      </a:lnTo>
                      <a:lnTo>
                        <a:pt x="352" y="42"/>
                      </a:lnTo>
                      <a:lnTo>
                        <a:pt x="358" y="58"/>
                      </a:lnTo>
                      <a:lnTo>
                        <a:pt x="360" y="68"/>
                      </a:lnTo>
                      <a:lnTo>
                        <a:pt x="362" y="78"/>
                      </a:lnTo>
                      <a:lnTo>
                        <a:pt x="362" y="92"/>
                      </a:lnTo>
                      <a:lnTo>
                        <a:pt x="360" y="106"/>
                      </a:lnTo>
                      <a:lnTo>
                        <a:pt x="360" y="106"/>
                      </a:lnTo>
                      <a:lnTo>
                        <a:pt x="326" y="194"/>
                      </a:lnTo>
                      <a:lnTo>
                        <a:pt x="326" y="194"/>
                      </a:lnTo>
                      <a:lnTo>
                        <a:pt x="324" y="202"/>
                      </a:lnTo>
                      <a:lnTo>
                        <a:pt x="322" y="224"/>
                      </a:lnTo>
                      <a:lnTo>
                        <a:pt x="322" y="254"/>
                      </a:lnTo>
                      <a:lnTo>
                        <a:pt x="324" y="272"/>
                      </a:lnTo>
                      <a:lnTo>
                        <a:pt x="328" y="290"/>
                      </a:lnTo>
                      <a:lnTo>
                        <a:pt x="368" y="396"/>
                      </a:lnTo>
                      <a:lnTo>
                        <a:pt x="368" y="396"/>
                      </a:lnTo>
                      <a:lnTo>
                        <a:pt x="386" y="420"/>
                      </a:lnTo>
                      <a:lnTo>
                        <a:pt x="400" y="444"/>
                      </a:lnTo>
                      <a:lnTo>
                        <a:pt x="412" y="470"/>
                      </a:lnTo>
                      <a:lnTo>
                        <a:pt x="420" y="496"/>
                      </a:lnTo>
                      <a:lnTo>
                        <a:pt x="426" y="522"/>
                      </a:lnTo>
                      <a:lnTo>
                        <a:pt x="428" y="548"/>
                      </a:lnTo>
                      <a:lnTo>
                        <a:pt x="428" y="574"/>
                      </a:lnTo>
                      <a:lnTo>
                        <a:pt x="426" y="596"/>
                      </a:lnTo>
                      <a:lnTo>
                        <a:pt x="426" y="59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</p:grpSp>
        </p:grpSp>
        <p:sp>
          <p:nvSpPr>
            <p:cNvPr id="3293" name="Freeform 221"/>
            <p:cNvSpPr>
              <a:spLocks/>
            </p:cNvSpPr>
            <p:nvPr/>
          </p:nvSpPr>
          <p:spPr bwMode="auto">
            <a:xfrm>
              <a:off x="5024438" y="4156075"/>
              <a:ext cx="349250" cy="508000"/>
            </a:xfrm>
            <a:custGeom>
              <a:avLst/>
              <a:gdLst/>
              <a:ahLst/>
              <a:cxnLst>
                <a:cxn ang="0">
                  <a:pos x="78" y="320"/>
                </a:cxn>
                <a:cxn ang="0">
                  <a:pos x="78" y="320"/>
                </a:cxn>
                <a:cxn ang="0">
                  <a:pos x="92" y="312"/>
                </a:cxn>
                <a:cxn ang="0">
                  <a:pos x="106" y="306"/>
                </a:cxn>
                <a:cxn ang="0">
                  <a:pos x="120" y="302"/>
                </a:cxn>
                <a:cxn ang="0">
                  <a:pos x="132" y="300"/>
                </a:cxn>
                <a:cxn ang="0">
                  <a:pos x="146" y="300"/>
                </a:cxn>
                <a:cxn ang="0">
                  <a:pos x="158" y="300"/>
                </a:cxn>
                <a:cxn ang="0">
                  <a:pos x="180" y="304"/>
                </a:cxn>
                <a:cxn ang="0">
                  <a:pos x="180" y="304"/>
                </a:cxn>
                <a:cxn ang="0">
                  <a:pos x="192" y="288"/>
                </a:cxn>
                <a:cxn ang="0">
                  <a:pos x="200" y="272"/>
                </a:cxn>
                <a:cxn ang="0">
                  <a:pos x="208" y="254"/>
                </a:cxn>
                <a:cxn ang="0">
                  <a:pos x="214" y="234"/>
                </a:cxn>
                <a:cxn ang="0">
                  <a:pos x="218" y="212"/>
                </a:cxn>
                <a:cxn ang="0">
                  <a:pos x="220" y="190"/>
                </a:cxn>
                <a:cxn ang="0">
                  <a:pos x="220" y="166"/>
                </a:cxn>
                <a:cxn ang="0">
                  <a:pos x="218" y="142"/>
                </a:cxn>
                <a:cxn ang="0">
                  <a:pos x="218" y="142"/>
                </a:cxn>
                <a:cxn ang="0">
                  <a:pos x="210" y="108"/>
                </a:cxn>
                <a:cxn ang="0">
                  <a:pos x="200" y="80"/>
                </a:cxn>
                <a:cxn ang="0">
                  <a:pos x="186" y="54"/>
                </a:cxn>
                <a:cxn ang="0">
                  <a:pos x="168" y="32"/>
                </a:cxn>
                <a:cxn ang="0">
                  <a:pos x="160" y="22"/>
                </a:cxn>
                <a:cxn ang="0">
                  <a:pos x="150" y="16"/>
                </a:cxn>
                <a:cxn ang="0">
                  <a:pos x="140" y="10"/>
                </a:cxn>
                <a:cxn ang="0">
                  <a:pos x="130" y="4"/>
                </a:cxn>
                <a:cxn ang="0">
                  <a:pos x="118" y="0"/>
                </a:cxn>
                <a:cxn ang="0">
                  <a:pos x="108" y="0"/>
                </a:cxn>
                <a:cxn ang="0">
                  <a:pos x="96" y="0"/>
                </a:cxn>
                <a:cxn ang="0">
                  <a:pos x="86" y="0"/>
                </a:cxn>
                <a:cxn ang="0">
                  <a:pos x="86" y="0"/>
                </a:cxn>
                <a:cxn ang="0">
                  <a:pos x="74" y="4"/>
                </a:cxn>
                <a:cxn ang="0">
                  <a:pos x="64" y="10"/>
                </a:cxn>
                <a:cxn ang="0">
                  <a:pos x="54" y="16"/>
                </a:cxn>
                <a:cxn ang="0">
                  <a:pos x="46" y="24"/>
                </a:cxn>
                <a:cxn ang="0">
                  <a:pos x="38" y="32"/>
                </a:cxn>
                <a:cxn ang="0">
                  <a:pos x="30" y="42"/>
                </a:cxn>
                <a:cxn ang="0">
                  <a:pos x="16" y="66"/>
                </a:cxn>
                <a:cxn ang="0">
                  <a:pos x="8" y="94"/>
                </a:cxn>
                <a:cxn ang="0">
                  <a:pos x="2" y="124"/>
                </a:cxn>
                <a:cxn ang="0">
                  <a:pos x="0" y="156"/>
                </a:cxn>
                <a:cxn ang="0">
                  <a:pos x="2" y="190"/>
                </a:cxn>
                <a:cxn ang="0">
                  <a:pos x="2" y="190"/>
                </a:cxn>
                <a:cxn ang="0">
                  <a:pos x="8" y="212"/>
                </a:cxn>
                <a:cxn ang="0">
                  <a:pos x="14" y="234"/>
                </a:cxn>
                <a:cxn ang="0">
                  <a:pos x="20" y="252"/>
                </a:cxn>
                <a:cxn ang="0">
                  <a:pos x="30" y="270"/>
                </a:cxn>
                <a:cxn ang="0">
                  <a:pos x="40" y="286"/>
                </a:cxn>
                <a:cxn ang="0">
                  <a:pos x="52" y="300"/>
                </a:cxn>
                <a:cxn ang="0">
                  <a:pos x="64" y="312"/>
                </a:cxn>
                <a:cxn ang="0">
                  <a:pos x="78" y="320"/>
                </a:cxn>
                <a:cxn ang="0">
                  <a:pos x="78" y="320"/>
                </a:cxn>
              </a:cxnLst>
              <a:rect l="0" t="0" r="r" b="b"/>
              <a:pathLst>
                <a:path w="220" h="320">
                  <a:moveTo>
                    <a:pt x="78" y="320"/>
                  </a:moveTo>
                  <a:lnTo>
                    <a:pt x="78" y="320"/>
                  </a:lnTo>
                  <a:lnTo>
                    <a:pt x="92" y="312"/>
                  </a:lnTo>
                  <a:lnTo>
                    <a:pt x="106" y="306"/>
                  </a:lnTo>
                  <a:lnTo>
                    <a:pt x="120" y="302"/>
                  </a:lnTo>
                  <a:lnTo>
                    <a:pt x="132" y="300"/>
                  </a:lnTo>
                  <a:lnTo>
                    <a:pt x="146" y="300"/>
                  </a:lnTo>
                  <a:lnTo>
                    <a:pt x="158" y="300"/>
                  </a:lnTo>
                  <a:lnTo>
                    <a:pt x="180" y="304"/>
                  </a:lnTo>
                  <a:lnTo>
                    <a:pt x="180" y="304"/>
                  </a:lnTo>
                  <a:lnTo>
                    <a:pt x="192" y="288"/>
                  </a:lnTo>
                  <a:lnTo>
                    <a:pt x="200" y="272"/>
                  </a:lnTo>
                  <a:lnTo>
                    <a:pt x="208" y="254"/>
                  </a:lnTo>
                  <a:lnTo>
                    <a:pt x="214" y="234"/>
                  </a:lnTo>
                  <a:lnTo>
                    <a:pt x="218" y="212"/>
                  </a:lnTo>
                  <a:lnTo>
                    <a:pt x="220" y="190"/>
                  </a:lnTo>
                  <a:lnTo>
                    <a:pt x="220" y="166"/>
                  </a:lnTo>
                  <a:lnTo>
                    <a:pt x="218" y="142"/>
                  </a:lnTo>
                  <a:lnTo>
                    <a:pt x="218" y="142"/>
                  </a:lnTo>
                  <a:lnTo>
                    <a:pt x="210" y="108"/>
                  </a:lnTo>
                  <a:lnTo>
                    <a:pt x="200" y="80"/>
                  </a:lnTo>
                  <a:lnTo>
                    <a:pt x="186" y="54"/>
                  </a:lnTo>
                  <a:lnTo>
                    <a:pt x="168" y="32"/>
                  </a:lnTo>
                  <a:lnTo>
                    <a:pt x="160" y="22"/>
                  </a:lnTo>
                  <a:lnTo>
                    <a:pt x="150" y="16"/>
                  </a:lnTo>
                  <a:lnTo>
                    <a:pt x="140" y="10"/>
                  </a:lnTo>
                  <a:lnTo>
                    <a:pt x="130" y="4"/>
                  </a:lnTo>
                  <a:lnTo>
                    <a:pt x="118" y="0"/>
                  </a:lnTo>
                  <a:lnTo>
                    <a:pt x="108" y="0"/>
                  </a:lnTo>
                  <a:lnTo>
                    <a:pt x="9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4" y="4"/>
                  </a:lnTo>
                  <a:lnTo>
                    <a:pt x="64" y="10"/>
                  </a:lnTo>
                  <a:lnTo>
                    <a:pt x="54" y="16"/>
                  </a:lnTo>
                  <a:lnTo>
                    <a:pt x="46" y="24"/>
                  </a:lnTo>
                  <a:lnTo>
                    <a:pt x="38" y="32"/>
                  </a:lnTo>
                  <a:lnTo>
                    <a:pt x="30" y="42"/>
                  </a:lnTo>
                  <a:lnTo>
                    <a:pt x="16" y="66"/>
                  </a:lnTo>
                  <a:lnTo>
                    <a:pt x="8" y="94"/>
                  </a:lnTo>
                  <a:lnTo>
                    <a:pt x="2" y="124"/>
                  </a:lnTo>
                  <a:lnTo>
                    <a:pt x="0" y="156"/>
                  </a:lnTo>
                  <a:lnTo>
                    <a:pt x="2" y="190"/>
                  </a:lnTo>
                  <a:lnTo>
                    <a:pt x="2" y="190"/>
                  </a:lnTo>
                  <a:lnTo>
                    <a:pt x="8" y="212"/>
                  </a:lnTo>
                  <a:lnTo>
                    <a:pt x="14" y="234"/>
                  </a:lnTo>
                  <a:lnTo>
                    <a:pt x="20" y="252"/>
                  </a:lnTo>
                  <a:lnTo>
                    <a:pt x="30" y="270"/>
                  </a:lnTo>
                  <a:lnTo>
                    <a:pt x="40" y="286"/>
                  </a:lnTo>
                  <a:lnTo>
                    <a:pt x="52" y="300"/>
                  </a:lnTo>
                  <a:lnTo>
                    <a:pt x="64" y="312"/>
                  </a:lnTo>
                  <a:lnTo>
                    <a:pt x="78" y="320"/>
                  </a:lnTo>
                  <a:lnTo>
                    <a:pt x="78" y="320"/>
                  </a:lnTo>
                  <a:close/>
                </a:path>
              </a:pathLst>
            </a:custGeom>
            <a:solidFill>
              <a:srgbClr val="FFCD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94" name="Freeform 222"/>
            <p:cNvSpPr>
              <a:spLocks/>
            </p:cNvSpPr>
            <p:nvPr/>
          </p:nvSpPr>
          <p:spPr bwMode="auto">
            <a:xfrm>
              <a:off x="5033963" y="4076700"/>
              <a:ext cx="257175" cy="279400"/>
            </a:xfrm>
            <a:custGeom>
              <a:avLst/>
              <a:gdLst/>
              <a:ahLst/>
              <a:cxnLst>
                <a:cxn ang="0">
                  <a:pos x="6" y="176"/>
                </a:cxn>
                <a:cxn ang="0">
                  <a:pos x="6" y="176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0" y="94"/>
                </a:cxn>
                <a:cxn ang="0">
                  <a:pos x="2" y="64"/>
                </a:cxn>
                <a:cxn ang="0">
                  <a:pos x="6" y="50"/>
                </a:cxn>
                <a:cxn ang="0">
                  <a:pos x="10" y="38"/>
                </a:cxn>
                <a:cxn ang="0">
                  <a:pos x="16" y="26"/>
                </a:cxn>
                <a:cxn ang="0">
                  <a:pos x="24" y="16"/>
                </a:cxn>
                <a:cxn ang="0">
                  <a:pos x="34" y="8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52" y="0"/>
                </a:cxn>
                <a:cxn ang="0">
                  <a:pos x="58" y="0"/>
                </a:cxn>
                <a:cxn ang="0">
                  <a:pos x="70" y="2"/>
                </a:cxn>
                <a:cxn ang="0">
                  <a:pos x="80" y="8"/>
                </a:cxn>
                <a:cxn ang="0">
                  <a:pos x="90" y="14"/>
                </a:cxn>
                <a:cxn ang="0">
                  <a:pos x="108" y="28"/>
                </a:cxn>
                <a:cxn ang="0">
                  <a:pos x="114" y="32"/>
                </a:cxn>
                <a:cxn ang="0">
                  <a:pos x="118" y="32"/>
                </a:cxn>
                <a:cxn ang="0">
                  <a:pos x="122" y="30"/>
                </a:cxn>
                <a:cxn ang="0">
                  <a:pos x="122" y="30"/>
                </a:cxn>
                <a:cxn ang="0">
                  <a:pos x="128" y="28"/>
                </a:cxn>
                <a:cxn ang="0">
                  <a:pos x="134" y="28"/>
                </a:cxn>
                <a:cxn ang="0">
                  <a:pos x="140" y="28"/>
                </a:cxn>
                <a:cxn ang="0">
                  <a:pos x="146" y="30"/>
                </a:cxn>
                <a:cxn ang="0">
                  <a:pos x="156" y="36"/>
                </a:cxn>
                <a:cxn ang="0">
                  <a:pos x="162" y="44"/>
                </a:cxn>
                <a:cxn ang="0">
                  <a:pos x="162" y="48"/>
                </a:cxn>
                <a:cxn ang="0">
                  <a:pos x="162" y="52"/>
                </a:cxn>
                <a:cxn ang="0">
                  <a:pos x="160" y="56"/>
                </a:cxn>
                <a:cxn ang="0">
                  <a:pos x="158" y="60"/>
                </a:cxn>
                <a:cxn ang="0">
                  <a:pos x="154" y="62"/>
                </a:cxn>
                <a:cxn ang="0">
                  <a:pos x="146" y="64"/>
                </a:cxn>
                <a:cxn ang="0">
                  <a:pos x="138" y="64"/>
                </a:cxn>
                <a:cxn ang="0">
                  <a:pos x="128" y="64"/>
                </a:cxn>
                <a:cxn ang="0">
                  <a:pos x="128" y="64"/>
                </a:cxn>
                <a:cxn ang="0">
                  <a:pos x="114" y="60"/>
                </a:cxn>
                <a:cxn ang="0">
                  <a:pos x="100" y="52"/>
                </a:cxn>
                <a:cxn ang="0">
                  <a:pos x="86" y="44"/>
                </a:cxn>
                <a:cxn ang="0">
                  <a:pos x="72" y="38"/>
                </a:cxn>
                <a:cxn ang="0">
                  <a:pos x="64" y="36"/>
                </a:cxn>
                <a:cxn ang="0">
                  <a:pos x="58" y="36"/>
                </a:cxn>
                <a:cxn ang="0">
                  <a:pos x="52" y="38"/>
                </a:cxn>
                <a:cxn ang="0">
                  <a:pos x="44" y="42"/>
                </a:cxn>
                <a:cxn ang="0">
                  <a:pos x="38" y="48"/>
                </a:cxn>
                <a:cxn ang="0">
                  <a:pos x="32" y="58"/>
                </a:cxn>
                <a:cxn ang="0">
                  <a:pos x="26" y="68"/>
                </a:cxn>
                <a:cxn ang="0">
                  <a:pos x="18" y="84"/>
                </a:cxn>
                <a:cxn ang="0">
                  <a:pos x="18" y="84"/>
                </a:cxn>
                <a:cxn ang="0">
                  <a:pos x="14" y="100"/>
                </a:cxn>
                <a:cxn ang="0">
                  <a:pos x="10" y="116"/>
                </a:cxn>
                <a:cxn ang="0">
                  <a:pos x="6" y="146"/>
                </a:cxn>
                <a:cxn ang="0">
                  <a:pos x="6" y="166"/>
                </a:cxn>
                <a:cxn ang="0">
                  <a:pos x="6" y="174"/>
                </a:cxn>
                <a:cxn ang="0">
                  <a:pos x="6" y="176"/>
                </a:cxn>
              </a:cxnLst>
              <a:rect l="0" t="0" r="r" b="b"/>
              <a:pathLst>
                <a:path w="162" h="176">
                  <a:moveTo>
                    <a:pt x="6" y="176"/>
                  </a:moveTo>
                  <a:lnTo>
                    <a:pt x="6" y="176"/>
                  </a:lnTo>
                  <a:lnTo>
                    <a:pt x="0" y="148"/>
                  </a:lnTo>
                  <a:lnTo>
                    <a:pt x="0" y="122"/>
                  </a:lnTo>
                  <a:lnTo>
                    <a:pt x="0" y="94"/>
                  </a:lnTo>
                  <a:lnTo>
                    <a:pt x="2" y="64"/>
                  </a:lnTo>
                  <a:lnTo>
                    <a:pt x="6" y="50"/>
                  </a:lnTo>
                  <a:lnTo>
                    <a:pt x="10" y="38"/>
                  </a:lnTo>
                  <a:lnTo>
                    <a:pt x="16" y="26"/>
                  </a:lnTo>
                  <a:lnTo>
                    <a:pt x="24" y="16"/>
                  </a:lnTo>
                  <a:lnTo>
                    <a:pt x="34" y="8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70" y="2"/>
                  </a:lnTo>
                  <a:lnTo>
                    <a:pt x="80" y="8"/>
                  </a:lnTo>
                  <a:lnTo>
                    <a:pt x="90" y="14"/>
                  </a:lnTo>
                  <a:lnTo>
                    <a:pt x="108" y="28"/>
                  </a:lnTo>
                  <a:lnTo>
                    <a:pt x="114" y="32"/>
                  </a:lnTo>
                  <a:lnTo>
                    <a:pt x="118" y="32"/>
                  </a:lnTo>
                  <a:lnTo>
                    <a:pt x="122" y="30"/>
                  </a:lnTo>
                  <a:lnTo>
                    <a:pt x="122" y="30"/>
                  </a:lnTo>
                  <a:lnTo>
                    <a:pt x="128" y="28"/>
                  </a:lnTo>
                  <a:lnTo>
                    <a:pt x="134" y="28"/>
                  </a:lnTo>
                  <a:lnTo>
                    <a:pt x="140" y="28"/>
                  </a:lnTo>
                  <a:lnTo>
                    <a:pt x="146" y="30"/>
                  </a:lnTo>
                  <a:lnTo>
                    <a:pt x="156" y="36"/>
                  </a:lnTo>
                  <a:lnTo>
                    <a:pt x="162" y="44"/>
                  </a:lnTo>
                  <a:lnTo>
                    <a:pt x="162" y="48"/>
                  </a:lnTo>
                  <a:lnTo>
                    <a:pt x="162" y="52"/>
                  </a:lnTo>
                  <a:lnTo>
                    <a:pt x="160" y="56"/>
                  </a:lnTo>
                  <a:lnTo>
                    <a:pt x="158" y="60"/>
                  </a:lnTo>
                  <a:lnTo>
                    <a:pt x="154" y="62"/>
                  </a:lnTo>
                  <a:lnTo>
                    <a:pt x="146" y="64"/>
                  </a:lnTo>
                  <a:lnTo>
                    <a:pt x="13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14" y="60"/>
                  </a:lnTo>
                  <a:lnTo>
                    <a:pt x="100" y="52"/>
                  </a:lnTo>
                  <a:lnTo>
                    <a:pt x="86" y="44"/>
                  </a:lnTo>
                  <a:lnTo>
                    <a:pt x="72" y="38"/>
                  </a:lnTo>
                  <a:lnTo>
                    <a:pt x="64" y="36"/>
                  </a:lnTo>
                  <a:lnTo>
                    <a:pt x="58" y="36"/>
                  </a:lnTo>
                  <a:lnTo>
                    <a:pt x="52" y="38"/>
                  </a:lnTo>
                  <a:lnTo>
                    <a:pt x="44" y="42"/>
                  </a:lnTo>
                  <a:lnTo>
                    <a:pt x="38" y="48"/>
                  </a:lnTo>
                  <a:lnTo>
                    <a:pt x="32" y="58"/>
                  </a:lnTo>
                  <a:lnTo>
                    <a:pt x="26" y="68"/>
                  </a:lnTo>
                  <a:lnTo>
                    <a:pt x="18" y="84"/>
                  </a:lnTo>
                  <a:lnTo>
                    <a:pt x="18" y="84"/>
                  </a:lnTo>
                  <a:lnTo>
                    <a:pt x="14" y="100"/>
                  </a:lnTo>
                  <a:lnTo>
                    <a:pt x="10" y="116"/>
                  </a:lnTo>
                  <a:lnTo>
                    <a:pt x="6" y="146"/>
                  </a:lnTo>
                  <a:lnTo>
                    <a:pt x="6" y="166"/>
                  </a:lnTo>
                  <a:lnTo>
                    <a:pt x="6" y="174"/>
                  </a:lnTo>
                  <a:lnTo>
                    <a:pt x="6" y="176"/>
                  </a:lnTo>
                  <a:close/>
                </a:path>
              </a:pathLst>
            </a:custGeom>
            <a:solidFill>
              <a:srgbClr val="EC6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95" name="Freeform 223"/>
            <p:cNvSpPr>
              <a:spLocks/>
            </p:cNvSpPr>
            <p:nvPr/>
          </p:nvSpPr>
          <p:spPr bwMode="auto">
            <a:xfrm>
              <a:off x="5049838" y="4206875"/>
              <a:ext cx="298450" cy="473075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72" y="0"/>
                </a:cxn>
                <a:cxn ang="0">
                  <a:pos x="82" y="0"/>
                </a:cxn>
                <a:cxn ang="0">
                  <a:pos x="92" y="0"/>
                </a:cxn>
                <a:cxn ang="0">
                  <a:pos x="100" y="2"/>
                </a:cxn>
                <a:cxn ang="0">
                  <a:pos x="110" y="4"/>
                </a:cxn>
                <a:cxn ang="0">
                  <a:pos x="118" y="8"/>
                </a:cxn>
                <a:cxn ang="0">
                  <a:pos x="126" y="14"/>
                </a:cxn>
                <a:cxn ang="0">
                  <a:pos x="144" y="30"/>
                </a:cxn>
                <a:cxn ang="0">
                  <a:pos x="158" y="50"/>
                </a:cxn>
                <a:cxn ang="0">
                  <a:pos x="170" y="74"/>
                </a:cxn>
                <a:cxn ang="0">
                  <a:pos x="178" y="102"/>
                </a:cxn>
                <a:cxn ang="0">
                  <a:pos x="184" y="132"/>
                </a:cxn>
                <a:cxn ang="0">
                  <a:pos x="184" y="132"/>
                </a:cxn>
                <a:cxn ang="0">
                  <a:pos x="188" y="154"/>
                </a:cxn>
                <a:cxn ang="0">
                  <a:pos x="188" y="176"/>
                </a:cxn>
                <a:cxn ang="0">
                  <a:pos x="186" y="198"/>
                </a:cxn>
                <a:cxn ang="0">
                  <a:pos x="182" y="218"/>
                </a:cxn>
                <a:cxn ang="0">
                  <a:pos x="178" y="236"/>
                </a:cxn>
                <a:cxn ang="0">
                  <a:pos x="170" y="254"/>
                </a:cxn>
                <a:cxn ang="0">
                  <a:pos x="162" y="270"/>
                </a:cxn>
                <a:cxn ang="0">
                  <a:pos x="154" y="282"/>
                </a:cxn>
                <a:cxn ang="0">
                  <a:pos x="154" y="282"/>
                </a:cxn>
                <a:cxn ang="0">
                  <a:pos x="134" y="280"/>
                </a:cxn>
                <a:cxn ang="0">
                  <a:pos x="112" y="280"/>
                </a:cxn>
                <a:cxn ang="0">
                  <a:pos x="100" y="282"/>
                </a:cxn>
                <a:cxn ang="0">
                  <a:pos x="90" y="286"/>
                </a:cxn>
                <a:cxn ang="0">
                  <a:pos x="78" y="292"/>
                </a:cxn>
                <a:cxn ang="0">
                  <a:pos x="66" y="298"/>
                </a:cxn>
                <a:cxn ang="0">
                  <a:pos x="66" y="298"/>
                </a:cxn>
                <a:cxn ang="0">
                  <a:pos x="54" y="290"/>
                </a:cxn>
                <a:cxn ang="0">
                  <a:pos x="44" y="280"/>
                </a:cxn>
                <a:cxn ang="0">
                  <a:pos x="34" y="266"/>
                </a:cxn>
                <a:cxn ang="0">
                  <a:pos x="26" y="252"/>
                </a:cxn>
                <a:cxn ang="0">
                  <a:pos x="18" y="236"/>
                </a:cxn>
                <a:cxn ang="0">
                  <a:pos x="10" y="218"/>
                </a:cxn>
                <a:cxn ang="0">
                  <a:pos x="6" y="198"/>
                </a:cxn>
                <a:cxn ang="0">
                  <a:pos x="2" y="178"/>
                </a:cxn>
                <a:cxn ang="0">
                  <a:pos x="2" y="178"/>
                </a:cxn>
                <a:cxn ang="0">
                  <a:pos x="0" y="146"/>
                </a:cxn>
                <a:cxn ang="0">
                  <a:pos x="0" y="116"/>
                </a:cxn>
                <a:cxn ang="0">
                  <a:pos x="6" y="88"/>
                </a:cxn>
                <a:cxn ang="0">
                  <a:pos x="14" y="62"/>
                </a:cxn>
                <a:cxn ang="0">
                  <a:pos x="24" y="40"/>
                </a:cxn>
                <a:cxn ang="0">
                  <a:pos x="38" y="22"/>
                </a:cxn>
                <a:cxn ang="0">
                  <a:pos x="46" y="14"/>
                </a:cxn>
                <a:cxn ang="0">
                  <a:pos x="54" y="8"/>
                </a:cxn>
                <a:cxn ang="0">
                  <a:pos x="62" y="4"/>
                </a:cxn>
                <a:cxn ang="0">
                  <a:pos x="72" y="0"/>
                </a:cxn>
                <a:cxn ang="0">
                  <a:pos x="72" y="0"/>
                </a:cxn>
              </a:cxnLst>
              <a:rect l="0" t="0" r="r" b="b"/>
              <a:pathLst>
                <a:path w="188" h="298">
                  <a:moveTo>
                    <a:pt x="72" y="0"/>
                  </a:moveTo>
                  <a:lnTo>
                    <a:pt x="72" y="0"/>
                  </a:lnTo>
                  <a:lnTo>
                    <a:pt x="82" y="0"/>
                  </a:lnTo>
                  <a:lnTo>
                    <a:pt x="92" y="0"/>
                  </a:lnTo>
                  <a:lnTo>
                    <a:pt x="100" y="2"/>
                  </a:lnTo>
                  <a:lnTo>
                    <a:pt x="110" y="4"/>
                  </a:lnTo>
                  <a:lnTo>
                    <a:pt x="118" y="8"/>
                  </a:lnTo>
                  <a:lnTo>
                    <a:pt x="126" y="14"/>
                  </a:lnTo>
                  <a:lnTo>
                    <a:pt x="144" y="30"/>
                  </a:lnTo>
                  <a:lnTo>
                    <a:pt x="158" y="50"/>
                  </a:lnTo>
                  <a:lnTo>
                    <a:pt x="170" y="74"/>
                  </a:lnTo>
                  <a:lnTo>
                    <a:pt x="178" y="10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8" y="154"/>
                  </a:lnTo>
                  <a:lnTo>
                    <a:pt x="188" y="176"/>
                  </a:lnTo>
                  <a:lnTo>
                    <a:pt x="186" y="198"/>
                  </a:lnTo>
                  <a:lnTo>
                    <a:pt x="182" y="218"/>
                  </a:lnTo>
                  <a:lnTo>
                    <a:pt x="178" y="236"/>
                  </a:lnTo>
                  <a:lnTo>
                    <a:pt x="170" y="254"/>
                  </a:lnTo>
                  <a:lnTo>
                    <a:pt x="162" y="270"/>
                  </a:lnTo>
                  <a:lnTo>
                    <a:pt x="154" y="282"/>
                  </a:lnTo>
                  <a:lnTo>
                    <a:pt x="154" y="282"/>
                  </a:lnTo>
                  <a:lnTo>
                    <a:pt x="134" y="280"/>
                  </a:lnTo>
                  <a:lnTo>
                    <a:pt x="112" y="280"/>
                  </a:lnTo>
                  <a:lnTo>
                    <a:pt x="100" y="282"/>
                  </a:lnTo>
                  <a:lnTo>
                    <a:pt x="90" y="286"/>
                  </a:lnTo>
                  <a:lnTo>
                    <a:pt x="78" y="292"/>
                  </a:lnTo>
                  <a:lnTo>
                    <a:pt x="66" y="298"/>
                  </a:lnTo>
                  <a:lnTo>
                    <a:pt x="66" y="298"/>
                  </a:lnTo>
                  <a:lnTo>
                    <a:pt x="54" y="290"/>
                  </a:lnTo>
                  <a:lnTo>
                    <a:pt x="44" y="280"/>
                  </a:lnTo>
                  <a:lnTo>
                    <a:pt x="34" y="266"/>
                  </a:lnTo>
                  <a:lnTo>
                    <a:pt x="26" y="252"/>
                  </a:lnTo>
                  <a:lnTo>
                    <a:pt x="18" y="236"/>
                  </a:lnTo>
                  <a:lnTo>
                    <a:pt x="10" y="218"/>
                  </a:lnTo>
                  <a:lnTo>
                    <a:pt x="6" y="198"/>
                  </a:lnTo>
                  <a:lnTo>
                    <a:pt x="2" y="178"/>
                  </a:lnTo>
                  <a:lnTo>
                    <a:pt x="2" y="178"/>
                  </a:lnTo>
                  <a:lnTo>
                    <a:pt x="0" y="146"/>
                  </a:lnTo>
                  <a:lnTo>
                    <a:pt x="0" y="116"/>
                  </a:lnTo>
                  <a:lnTo>
                    <a:pt x="6" y="88"/>
                  </a:lnTo>
                  <a:lnTo>
                    <a:pt x="14" y="62"/>
                  </a:lnTo>
                  <a:lnTo>
                    <a:pt x="24" y="40"/>
                  </a:lnTo>
                  <a:lnTo>
                    <a:pt x="38" y="22"/>
                  </a:lnTo>
                  <a:lnTo>
                    <a:pt x="46" y="14"/>
                  </a:lnTo>
                  <a:lnTo>
                    <a:pt x="54" y="8"/>
                  </a:lnTo>
                  <a:lnTo>
                    <a:pt x="62" y="4"/>
                  </a:lnTo>
                  <a:lnTo>
                    <a:pt x="72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68B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96" name="Freeform 224"/>
            <p:cNvSpPr>
              <a:spLocks/>
            </p:cNvSpPr>
            <p:nvPr/>
          </p:nvSpPr>
          <p:spPr bwMode="auto">
            <a:xfrm>
              <a:off x="5065713" y="4232275"/>
              <a:ext cx="263525" cy="434975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68" y="0"/>
                </a:cxn>
                <a:cxn ang="0">
                  <a:pos x="76" y="0"/>
                </a:cxn>
                <a:cxn ang="0">
                  <a:pos x="86" y="2"/>
                </a:cxn>
                <a:cxn ang="0">
                  <a:pos x="94" y="4"/>
                </a:cxn>
                <a:cxn ang="0">
                  <a:pos x="102" y="8"/>
                </a:cxn>
                <a:cxn ang="0">
                  <a:pos x="116" y="18"/>
                </a:cxn>
                <a:cxn ang="0">
                  <a:pos x="130" y="34"/>
                </a:cxn>
                <a:cxn ang="0">
                  <a:pos x="142" y="54"/>
                </a:cxn>
                <a:cxn ang="0">
                  <a:pos x="152" y="76"/>
                </a:cxn>
                <a:cxn ang="0">
                  <a:pos x="160" y="102"/>
                </a:cxn>
                <a:cxn ang="0">
                  <a:pos x="164" y="130"/>
                </a:cxn>
                <a:cxn ang="0">
                  <a:pos x="164" y="130"/>
                </a:cxn>
                <a:cxn ang="0">
                  <a:pos x="166" y="152"/>
                </a:cxn>
                <a:cxn ang="0">
                  <a:pos x="164" y="172"/>
                </a:cxn>
                <a:cxn ang="0">
                  <a:pos x="162" y="190"/>
                </a:cxn>
                <a:cxn ang="0">
                  <a:pos x="158" y="210"/>
                </a:cxn>
                <a:cxn ang="0">
                  <a:pos x="152" y="226"/>
                </a:cxn>
                <a:cxn ang="0">
                  <a:pos x="146" y="240"/>
                </a:cxn>
                <a:cxn ang="0">
                  <a:pos x="138" y="254"/>
                </a:cxn>
                <a:cxn ang="0">
                  <a:pos x="128" y="264"/>
                </a:cxn>
                <a:cxn ang="0">
                  <a:pos x="128" y="264"/>
                </a:cxn>
                <a:cxn ang="0">
                  <a:pos x="114" y="264"/>
                </a:cxn>
                <a:cxn ang="0">
                  <a:pos x="100" y="264"/>
                </a:cxn>
                <a:cxn ang="0">
                  <a:pos x="84" y="268"/>
                </a:cxn>
                <a:cxn ang="0">
                  <a:pos x="70" y="274"/>
                </a:cxn>
                <a:cxn ang="0">
                  <a:pos x="70" y="274"/>
                </a:cxn>
                <a:cxn ang="0">
                  <a:pos x="58" y="266"/>
                </a:cxn>
                <a:cxn ang="0">
                  <a:pos x="46" y="256"/>
                </a:cxn>
                <a:cxn ang="0">
                  <a:pos x="34" y="244"/>
                </a:cxn>
                <a:cxn ang="0">
                  <a:pos x="26" y="228"/>
                </a:cxn>
                <a:cxn ang="0">
                  <a:pos x="16" y="212"/>
                </a:cxn>
                <a:cxn ang="0">
                  <a:pos x="10" y="192"/>
                </a:cxn>
                <a:cxn ang="0">
                  <a:pos x="4" y="172"/>
                </a:cxn>
                <a:cxn ang="0">
                  <a:pos x="2" y="150"/>
                </a:cxn>
                <a:cxn ang="0">
                  <a:pos x="2" y="150"/>
                </a:cxn>
                <a:cxn ang="0">
                  <a:pos x="0" y="122"/>
                </a:cxn>
                <a:cxn ang="0">
                  <a:pos x="2" y="94"/>
                </a:cxn>
                <a:cxn ang="0">
                  <a:pos x="8" y="70"/>
                </a:cxn>
                <a:cxn ang="0">
                  <a:pos x="16" y="48"/>
                </a:cxn>
                <a:cxn ang="0">
                  <a:pos x="26" y="30"/>
                </a:cxn>
                <a:cxn ang="0">
                  <a:pos x="38" y="16"/>
                </a:cxn>
                <a:cxn ang="0">
                  <a:pos x="44" y="10"/>
                </a:cxn>
                <a:cxn ang="0">
                  <a:pos x="52" y="6"/>
                </a:cxn>
                <a:cxn ang="0">
                  <a:pos x="60" y="2"/>
                </a:cxn>
                <a:cxn ang="0">
                  <a:pos x="68" y="0"/>
                </a:cxn>
                <a:cxn ang="0">
                  <a:pos x="68" y="0"/>
                </a:cxn>
              </a:cxnLst>
              <a:rect l="0" t="0" r="r" b="b"/>
              <a:pathLst>
                <a:path w="166" h="274">
                  <a:moveTo>
                    <a:pt x="68" y="0"/>
                  </a:moveTo>
                  <a:lnTo>
                    <a:pt x="68" y="0"/>
                  </a:lnTo>
                  <a:lnTo>
                    <a:pt x="76" y="0"/>
                  </a:lnTo>
                  <a:lnTo>
                    <a:pt x="86" y="2"/>
                  </a:lnTo>
                  <a:lnTo>
                    <a:pt x="94" y="4"/>
                  </a:lnTo>
                  <a:lnTo>
                    <a:pt x="102" y="8"/>
                  </a:lnTo>
                  <a:lnTo>
                    <a:pt x="116" y="18"/>
                  </a:lnTo>
                  <a:lnTo>
                    <a:pt x="130" y="34"/>
                  </a:lnTo>
                  <a:lnTo>
                    <a:pt x="142" y="54"/>
                  </a:lnTo>
                  <a:lnTo>
                    <a:pt x="152" y="76"/>
                  </a:lnTo>
                  <a:lnTo>
                    <a:pt x="160" y="102"/>
                  </a:lnTo>
                  <a:lnTo>
                    <a:pt x="164" y="130"/>
                  </a:lnTo>
                  <a:lnTo>
                    <a:pt x="164" y="130"/>
                  </a:lnTo>
                  <a:lnTo>
                    <a:pt x="166" y="152"/>
                  </a:lnTo>
                  <a:lnTo>
                    <a:pt x="164" y="172"/>
                  </a:lnTo>
                  <a:lnTo>
                    <a:pt x="162" y="190"/>
                  </a:lnTo>
                  <a:lnTo>
                    <a:pt x="158" y="210"/>
                  </a:lnTo>
                  <a:lnTo>
                    <a:pt x="152" y="226"/>
                  </a:lnTo>
                  <a:lnTo>
                    <a:pt x="146" y="240"/>
                  </a:lnTo>
                  <a:lnTo>
                    <a:pt x="138" y="254"/>
                  </a:lnTo>
                  <a:lnTo>
                    <a:pt x="128" y="264"/>
                  </a:lnTo>
                  <a:lnTo>
                    <a:pt x="128" y="264"/>
                  </a:lnTo>
                  <a:lnTo>
                    <a:pt x="114" y="264"/>
                  </a:lnTo>
                  <a:lnTo>
                    <a:pt x="100" y="264"/>
                  </a:lnTo>
                  <a:lnTo>
                    <a:pt x="84" y="268"/>
                  </a:lnTo>
                  <a:lnTo>
                    <a:pt x="70" y="274"/>
                  </a:lnTo>
                  <a:lnTo>
                    <a:pt x="70" y="274"/>
                  </a:lnTo>
                  <a:lnTo>
                    <a:pt x="58" y="266"/>
                  </a:lnTo>
                  <a:lnTo>
                    <a:pt x="46" y="256"/>
                  </a:lnTo>
                  <a:lnTo>
                    <a:pt x="34" y="244"/>
                  </a:lnTo>
                  <a:lnTo>
                    <a:pt x="26" y="228"/>
                  </a:lnTo>
                  <a:lnTo>
                    <a:pt x="16" y="212"/>
                  </a:lnTo>
                  <a:lnTo>
                    <a:pt x="10" y="192"/>
                  </a:lnTo>
                  <a:lnTo>
                    <a:pt x="4" y="172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4"/>
                  </a:lnTo>
                  <a:lnTo>
                    <a:pt x="8" y="70"/>
                  </a:lnTo>
                  <a:lnTo>
                    <a:pt x="16" y="48"/>
                  </a:lnTo>
                  <a:lnTo>
                    <a:pt x="26" y="30"/>
                  </a:lnTo>
                  <a:lnTo>
                    <a:pt x="38" y="16"/>
                  </a:lnTo>
                  <a:lnTo>
                    <a:pt x="44" y="10"/>
                  </a:lnTo>
                  <a:lnTo>
                    <a:pt x="52" y="6"/>
                  </a:lnTo>
                  <a:lnTo>
                    <a:pt x="60" y="2"/>
                  </a:lnTo>
                  <a:lnTo>
                    <a:pt x="6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97" name="Freeform 225"/>
            <p:cNvSpPr>
              <a:spLocks/>
            </p:cNvSpPr>
            <p:nvPr/>
          </p:nvSpPr>
          <p:spPr bwMode="auto">
            <a:xfrm>
              <a:off x="5065713" y="4232275"/>
              <a:ext cx="260350" cy="266700"/>
            </a:xfrm>
            <a:custGeom>
              <a:avLst/>
              <a:gdLst/>
              <a:ahLst/>
              <a:cxnLst>
                <a:cxn ang="0">
                  <a:pos x="72" y="24"/>
                </a:cxn>
                <a:cxn ang="0">
                  <a:pos x="72" y="24"/>
                </a:cxn>
                <a:cxn ang="0">
                  <a:pos x="64" y="26"/>
                </a:cxn>
                <a:cxn ang="0">
                  <a:pos x="56" y="30"/>
                </a:cxn>
                <a:cxn ang="0">
                  <a:pos x="48" y="34"/>
                </a:cxn>
                <a:cxn ang="0">
                  <a:pos x="42" y="38"/>
                </a:cxn>
                <a:cxn ang="0">
                  <a:pos x="30" y="52"/>
                </a:cxn>
                <a:cxn ang="0">
                  <a:pos x="20" y="70"/>
                </a:cxn>
                <a:cxn ang="0">
                  <a:pos x="12" y="92"/>
                </a:cxn>
                <a:cxn ang="0">
                  <a:pos x="6" y="114"/>
                </a:cxn>
                <a:cxn ang="0">
                  <a:pos x="4" y="140"/>
                </a:cxn>
                <a:cxn ang="0">
                  <a:pos x="4" y="168"/>
                </a:cxn>
                <a:cxn ang="0">
                  <a:pos x="4" y="168"/>
                </a:cxn>
                <a:cxn ang="0">
                  <a:pos x="2" y="150"/>
                </a:cxn>
                <a:cxn ang="0">
                  <a:pos x="2" y="150"/>
                </a:cxn>
                <a:cxn ang="0">
                  <a:pos x="0" y="122"/>
                </a:cxn>
                <a:cxn ang="0">
                  <a:pos x="2" y="94"/>
                </a:cxn>
                <a:cxn ang="0">
                  <a:pos x="8" y="70"/>
                </a:cxn>
                <a:cxn ang="0">
                  <a:pos x="16" y="48"/>
                </a:cxn>
                <a:cxn ang="0">
                  <a:pos x="26" y="30"/>
                </a:cxn>
                <a:cxn ang="0">
                  <a:pos x="38" y="16"/>
                </a:cxn>
                <a:cxn ang="0">
                  <a:pos x="44" y="10"/>
                </a:cxn>
                <a:cxn ang="0">
                  <a:pos x="52" y="6"/>
                </a:cxn>
                <a:cxn ang="0">
                  <a:pos x="60" y="2"/>
                </a:cxn>
                <a:cxn ang="0">
                  <a:pos x="68" y="0"/>
                </a:cxn>
                <a:cxn ang="0">
                  <a:pos x="68" y="0"/>
                </a:cxn>
                <a:cxn ang="0">
                  <a:pos x="76" y="0"/>
                </a:cxn>
                <a:cxn ang="0">
                  <a:pos x="86" y="2"/>
                </a:cxn>
                <a:cxn ang="0">
                  <a:pos x="94" y="4"/>
                </a:cxn>
                <a:cxn ang="0">
                  <a:pos x="102" y="8"/>
                </a:cxn>
                <a:cxn ang="0">
                  <a:pos x="116" y="18"/>
                </a:cxn>
                <a:cxn ang="0">
                  <a:pos x="130" y="34"/>
                </a:cxn>
                <a:cxn ang="0">
                  <a:pos x="142" y="54"/>
                </a:cxn>
                <a:cxn ang="0">
                  <a:pos x="152" y="76"/>
                </a:cxn>
                <a:cxn ang="0">
                  <a:pos x="160" y="102"/>
                </a:cxn>
                <a:cxn ang="0">
                  <a:pos x="164" y="130"/>
                </a:cxn>
                <a:cxn ang="0">
                  <a:pos x="164" y="130"/>
                </a:cxn>
                <a:cxn ang="0">
                  <a:pos x="164" y="136"/>
                </a:cxn>
                <a:cxn ang="0">
                  <a:pos x="164" y="136"/>
                </a:cxn>
                <a:cxn ang="0">
                  <a:pos x="158" y="112"/>
                </a:cxn>
                <a:cxn ang="0">
                  <a:pos x="150" y="90"/>
                </a:cxn>
                <a:cxn ang="0">
                  <a:pos x="140" y="70"/>
                </a:cxn>
                <a:cxn ang="0">
                  <a:pos x="128" y="54"/>
                </a:cxn>
                <a:cxn ang="0">
                  <a:pos x="116" y="40"/>
                </a:cxn>
                <a:cxn ang="0">
                  <a:pos x="102" y="30"/>
                </a:cxn>
                <a:cxn ang="0">
                  <a:pos x="86" y="26"/>
                </a:cxn>
                <a:cxn ang="0">
                  <a:pos x="80" y="24"/>
                </a:cxn>
                <a:cxn ang="0">
                  <a:pos x="72" y="24"/>
                </a:cxn>
                <a:cxn ang="0">
                  <a:pos x="72" y="24"/>
                </a:cxn>
              </a:cxnLst>
              <a:rect l="0" t="0" r="r" b="b"/>
              <a:pathLst>
                <a:path w="164" h="168">
                  <a:moveTo>
                    <a:pt x="72" y="24"/>
                  </a:moveTo>
                  <a:lnTo>
                    <a:pt x="72" y="24"/>
                  </a:lnTo>
                  <a:lnTo>
                    <a:pt x="64" y="26"/>
                  </a:lnTo>
                  <a:lnTo>
                    <a:pt x="56" y="30"/>
                  </a:lnTo>
                  <a:lnTo>
                    <a:pt x="48" y="34"/>
                  </a:lnTo>
                  <a:lnTo>
                    <a:pt x="42" y="38"/>
                  </a:lnTo>
                  <a:lnTo>
                    <a:pt x="30" y="52"/>
                  </a:lnTo>
                  <a:lnTo>
                    <a:pt x="20" y="70"/>
                  </a:lnTo>
                  <a:lnTo>
                    <a:pt x="12" y="92"/>
                  </a:lnTo>
                  <a:lnTo>
                    <a:pt x="6" y="114"/>
                  </a:lnTo>
                  <a:lnTo>
                    <a:pt x="4" y="140"/>
                  </a:lnTo>
                  <a:lnTo>
                    <a:pt x="4" y="168"/>
                  </a:lnTo>
                  <a:lnTo>
                    <a:pt x="4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4"/>
                  </a:lnTo>
                  <a:lnTo>
                    <a:pt x="8" y="70"/>
                  </a:lnTo>
                  <a:lnTo>
                    <a:pt x="16" y="48"/>
                  </a:lnTo>
                  <a:lnTo>
                    <a:pt x="26" y="30"/>
                  </a:lnTo>
                  <a:lnTo>
                    <a:pt x="38" y="16"/>
                  </a:lnTo>
                  <a:lnTo>
                    <a:pt x="44" y="10"/>
                  </a:lnTo>
                  <a:lnTo>
                    <a:pt x="52" y="6"/>
                  </a:lnTo>
                  <a:lnTo>
                    <a:pt x="60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86" y="2"/>
                  </a:lnTo>
                  <a:lnTo>
                    <a:pt x="94" y="4"/>
                  </a:lnTo>
                  <a:lnTo>
                    <a:pt x="102" y="8"/>
                  </a:lnTo>
                  <a:lnTo>
                    <a:pt x="116" y="18"/>
                  </a:lnTo>
                  <a:lnTo>
                    <a:pt x="130" y="34"/>
                  </a:lnTo>
                  <a:lnTo>
                    <a:pt x="142" y="54"/>
                  </a:lnTo>
                  <a:lnTo>
                    <a:pt x="152" y="76"/>
                  </a:lnTo>
                  <a:lnTo>
                    <a:pt x="160" y="102"/>
                  </a:lnTo>
                  <a:lnTo>
                    <a:pt x="164" y="130"/>
                  </a:lnTo>
                  <a:lnTo>
                    <a:pt x="164" y="130"/>
                  </a:lnTo>
                  <a:lnTo>
                    <a:pt x="164" y="136"/>
                  </a:lnTo>
                  <a:lnTo>
                    <a:pt x="164" y="136"/>
                  </a:lnTo>
                  <a:lnTo>
                    <a:pt x="158" y="112"/>
                  </a:lnTo>
                  <a:lnTo>
                    <a:pt x="150" y="90"/>
                  </a:lnTo>
                  <a:lnTo>
                    <a:pt x="140" y="70"/>
                  </a:lnTo>
                  <a:lnTo>
                    <a:pt x="128" y="54"/>
                  </a:lnTo>
                  <a:lnTo>
                    <a:pt x="116" y="40"/>
                  </a:lnTo>
                  <a:lnTo>
                    <a:pt x="102" y="30"/>
                  </a:lnTo>
                  <a:lnTo>
                    <a:pt x="86" y="26"/>
                  </a:lnTo>
                  <a:lnTo>
                    <a:pt x="80" y="24"/>
                  </a:lnTo>
                  <a:lnTo>
                    <a:pt x="72" y="24"/>
                  </a:lnTo>
                  <a:lnTo>
                    <a:pt x="72" y="24"/>
                  </a:lnTo>
                  <a:close/>
                </a:path>
              </a:pathLst>
            </a:custGeom>
            <a:solidFill>
              <a:srgbClr val="E7E8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98" name="Freeform 226"/>
            <p:cNvSpPr>
              <a:spLocks/>
            </p:cNvSpPr>
            <p:nvPr/>
          </p:nvSpPr>
          <p:spPr bwMode="auto">
            <a:xfrm>
              <a:off x="5116513" y="4340225"/>
              <a:ext cx="171450" cy="215900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0" y="76"/>
                </a:cxn>
                <a:cxn ang="0">
                  <a:pos x="4" y="90"/>
                </a:cxn>
                <a:cxn ang="0">
                  <a:pos x="10" y="102"/>
                </a:cxn>
                <a:cxn ang="0">
                  <a:pos x="16" y="112"/>
                </a:cxn>
                <a:cxn ang="0">
                  <a:pos x="24" y="122"/>
                </a:cxn>
                <a:cxn ang="0">
                  <a:pos x="32" y="130"/>
                </a:cxn>
                <a:cxn ang="0">
                  <a:pos x="42" y="134"/>
                </a:cxn>
                <a:cxn ang="0">
                  <a:pos x="54" y="136"/>
                </a:cxn>
                <a:cxn ang="0">
                  <a:pos x="64" y="136"/>
                </a:cxn>
                <a:cxn ang="0">
                  <a:pos x="64" y="136"/>
                </a:cxn>
                <a:cxn ang="0">
                  <a:pos x="74" y="134"/>
                </a:cxn>
                <a:cxn ang="0">
                  <a:pos x="84" y="128"/>
                </a:cxn>
                <a:cxn ang="0">
                  <a:pos x="92" y="120"/>
                </a:cxn>
                <a:cxn ang="0">
                  <a:pos x="98" y="110"/>
                </a:cxn>
                <a:cxn ang="0">
                  <a:pos x="104" y="100"/>
                </a:cxn>
                <a:cxn ang="0">
                  <a:pos x="106" y="88"/>
                </a:cxn>
                <a:cxn ang="0">
                  <a:pos x="108" y="74"/>
                </a:cxn>
                <a:cxn ang="0">
                  <a:pos x="106" y="60"/>
                </a:cxn>
                <a:cxn ang="0">
                  <a:pos x="106" y="60"/>
                </a:cxn>
                <a:cxn ang="0">
                  <a:pos x="102" y="46"/>
                </a:cxn>
                <a:cxn ang="0">
                  <a:pos x="98" y="34"/>
                </a:cxn>
                <a:cxn ang="0">
                  <a:pos x="90" y="24"/>
                </a:cxn>
                <a:cxn ang="0">
                  <a:pos x="82" y="14"/>
                </a:cxn>
                <a:cxn ang="0">
                  <a:pos x="74" y="6"/>
                </a:cxn>
                <a:cxn ang="0">
                  <a:pos x="64" y="2"/>
                </a:cxn>
                <a:cxn ang="0">
                  <a:pos x="54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2" y="2"/>
                </a:cxn>
                <a:cxn ang="0">
                  <a:pos x="22" y="8"/>
                </a:cxn>
                <a:cxn ang="0">
                  <a:pos x="14" y="16"/>
                </a:cxn>
                <a:cxn ang="0">
                  <a:pos x="8" y="26"/>
                </a:cxn>
                <a:cxn ang="0">
                  <a:pos x="4" y="36"/>
                </a:cxn>
                <a:cxn ang="0">
                  <a:pos x="0" y="48"/>
                </a:cxn>
                <a:cxn ang="0">
                  <a:pos x="0" y="62"/>
                </a:cxn>
                <a:cxn ang="0">
                  <a:pos x="0" y="76"/>
                </a:cxn>
                <a:cxn ang="0">
                  <a:pos x="0" y="76"/>
                </a:cxn>
              </a:cxnLst>
              <a:rect l="0" t="0" r="r" b="b"/>
              <a:pathLst>
                <a:path w="108" h="136">
                  <a:moveTo>
                    <a:pt x="0" y="76"/>
                  </a:moveTo>
                  <a:lnTo>
                    <a:pt x="0" y="76"/>
                  </a:lnTo>
                  <a:lnTo>
                    <a:pt x="4" y="90"/>
                  </a:lnTo>
                  <a:lnTo>
                    <a:pt x="10" y="102"/>
                  </a:lnTo>
                  <a:lnTo>
                    <a:pt x="16" y="112"/>
                  </a:lnTo>
                  <a:lnTo>
                    <a:pt x="24" y="122"/>
                  </a:lnTo>
                  <a:lnTo>
                    <a:pt x="32" y="130"/>
                  </a:lnTo>
                  <a:lnTo>
                    <a:pt x="42" y="134"/>
                  </a:lnTo>
                  <a:lnTo>
                    <a:pt x="54" y="136"/>
                  </a:lnTo>
                  <a:lnTo>
                    <a:pt x="64" y="136"/>
                  </a:lnTo>
                  <a:lnTo>
                    <a:pt x="64" y="136"/>
                  </a:lnTo>
                  <a:lnTo>
                    <a:pt x="74" y="134"/>
                  </a:lnTo>
                  <a:lnTo>
                    <a:pt x="84" y="128"/>
                  </a:lnTo>
                  <a:lnTo>
                    <a:pt x="92" y="120"/>
                  </a:lnTo>
                  <a:lnTo>
                    <a:pt x="98" y="110"/>
                  </a:lnTo>
                  <a:lnTo>
                    <a:pt x="104" y="100"/>
                  </a:lnTo>
                  <a:lnTo>
                    <a:pt x="106" y="88"/>
                  </a:lnTo>
                  <a:lnTo>
                    <a:pt x="108" y="74"/>
                  </a:lnTo>
                  <a:lnTo>
                    <a:pt x="106" y="60"/>
                  </a:lnTo>
                  <a:lnTo>
                    <a:pt x="106" y="60"/>
                  </a:lnTo>
                  <a:lnTo>
                    <a:pt x="102" y="46"/>
                  </a:lnTo>
                  <a:lnTo>
                    <a:pt x="98" y="34"/>
                  </a:lnTo>
                  <a:lnTo>
                    <a:pt x="90" y="24"/>
                  </a:lnTo>
                  <a:lnTo>
                    <a:pt x="82" y="14"/>
                  </a:lnTo>
                  <a:lnTo>
                    <a:pt x="74" y="6"/>
                  </a:lnTo>
                  <a:lnTo>
                    <a:pt x="64" y="2"/>
                  </a:lnTo>
                  <a:lnTo>
                    <a:pt x="54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2"/>
                  </a:lnTo>
                  <a:lnTo>
                    <a:pt x="22" y="8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8"/>
                  </a:lnTo>
                  <a:lnTo>
                    <a:pt x="0" y="62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95C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299" name="Freeform 227"/>
            <p:cNvSpPr>
              <a:spLocks/>
            </p:cNvSpPr>
            <p:nvPr/>
          </p:nvSpPr>
          <p:spPr bwMode="auto">
            <a:xfrm>
              <a:off x="5135563" y="4352925"/>
              <a:ext cx="133350" cy="190500"/>
            </a:xfrm>
            <a:custGeom>
              <a:avLst/>
              <a:gdLst/>
              <a:ahLst/>
              <a:cxnLst>
                <a:cxn ang="0">
                  <a:pos x="0" y="66"/>
                </a:cxn>
                <a:cxn ang="0">
                  <a:pos x="0" y="66"/>
                </a:cxn>
                <a:cxn ang="0">
                  <a:pos x="2" y="78"/>
                </a:cxn>
                <a:cxn ang="0">
                  <a:pos x="6" y="90"/>
                </a:cxn>
                <a:cxn ang="0">
                  <a:pos x="12" y="100"/>
                </a:cxn>
                <a:cxn ang="0">
                  <a:pos x="18" y="108"/>
                </a:cxn>
                <a:cxn ang="0">
                  <a:pos x="26" y="114"/>
                </a:cxn>
                <a:cxn ang="0">
                  <a:pos x="34" y="118"/>
                </a:cxn>
                <a:cxn ang="0">
                  <a:pos x="42" y="120"/>
                </a:cxn>
                <a:cxn ang="0">
                  <a:pos x="50" y="120"/>
                </a:cxn>
                <a:cxn ang="0">
                  <a:pos x="50" y="120"/>
                </a:cxn>
                <a:cxn ang="0">
                  <a:pos x="58" y="118"/>
                </a:cxn>
                <a:cxn ang="0">
                  <a:pos x="66" y="112"/>
                </a:cxn>
                <a:cxn ang="0">
                  <a:pos x="72" y="106"/>
                </a:cxn>
                <a:cxn ang="0">
                  <a:pos x="78" y="98"/>
                </a:cxn>
                <a:cxn ang="0">
                  <a:pos x="82" y="88"/>
                </a:cxn>
                <a:cxn ang="0">
                  <a:pos x="84" y="76"/>
                </a:cxn>
                <a:cxn ang="0">
                  <a:pos x="84" y="66"/>
                </a:cxn>
                <a:cxn ang="0">
                  <a:pos x="84" y="52"/>
                </a:cxn>
                <a:cxn ang="0">
                  <a:pos x="84" y="52"/>
                </a:cxn>
                <a:cxn ang="0">
                  <a:pos x="82" y="40"/>
                </a:cxn>
                <a:cxn ang="0">
                  <a:pos x="78" y="30"/>
                </a:cxn>
                <a:cxn ang="0">
                  <a:pos x="72" y="20"/>
                </a:cxn>
                <a:cxn ang="0">
                  <a:pos x="66" y="12"/>
                </a:cxn>
                <a:cxn ang="0">
                  <a:pos x="58" y="6"/>
                </a:cxn>
                <a:cxn ang="0">
                  <a:pos x="50" y="2"/>
                </a:cxn>
                <a:cxn ang="0">
                  <a:pos x="42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26" y="2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6" y="22"/>
                </a:cxn>
                <a:cxn ang="0">
                  <a:pos x="2" y="32"/>
                </a:cxn>
                <a:cxn ang="0">
                  <a:pos x="0" y="42"/>
                </a:cxn>
                <a:cxn ang="0">
                  <a:pos x="0" y="54"/>
                </a:cxn>
                <a:cxn ang="0">
                  <a:pos x="0" y="66"/>
                </a:cxn>
                <a:cxn ang="0">
                  <a:pos x="0" y="66"/>
                </a:cxn>
              </a:cxnLst>
              <a:rect l="0" t="0" r="r" b="b"/>
              <a:pathLst>
                <a:path w="84" h="120">
                  <a:moveTo>
                    <a:pt x="0" y="66"/>
                  </a:moveTo>
                  <a:lnTo>
                    <a:pt x="0" y="66"/>
                  </a:lnTo>
                  <a:lnTo>
                    <a:pt x="2" y="78"/>
                  </a:lnTo>
                  <a:lnTo>
                    <a:pt x="6" y="90"/>
                  </a:lnTo>
                  <a:lnTo>
                    <a:pt x="12" y="100"/>
                  </a:lnTo>
                  <a:lnTo>
                    <a:pt x="18" y="108"/>
                  </a:lnTo>
                  <a:lnTo>
                    <a:pt x="26" y="114"/>
                  </a:lnTo>
                  <a:lnTo>
                    <a:pt x="34" y="118"/>
                  </a:lnTo>
                  <a:lnTo>
                    <a:pt x="42" y="120"/>
                  </a:lnTo>
                  <a:lnTo>
                    <a:pt x="50" y="120"/>
                  </a:lnTo>
                  <a:lnTo>
                    <a:pt x="50" y="120"/>
                  </a:lnTo>
                  <a:lnTo>
                    <a:pt x="58" y="118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2" y="88"/>
                  </a:lnTo>
                  <a:lnTo>
                    <a:pt x="84" y="76"/>
                  </a:lnTo>
                  <a:lnTo>
                    <a:pt x="84" y="66"/>
                  </a:lnTo>
                  <a:lnTo>
                    <a:pt x="84" y="52"/>
                  </a:lnTo>
                  <a:lnTo>
                    <a:pt x="84" y="52"/>
                  </a:lnTo>
                  <a:lnTo>
                    <a:pt x="82" y="40"/>
                  </a:lnTo>
                  <a:lnTo>
                    <a:pt x="78" y="30"/>
                  </a:lnTo>
                  <a:lnTo>
                    <a:pt x="72" y="20"/>
                  </a:lnTo>
                  <a:lnTo>
                    <a:pt x="66" y="12"/>
                  </a:lnTo>
                  <a:lnTo>
                    <a:pt x="58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6" y="2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6" y="22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4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5CCB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00" name="Freeform 228"/>
            <p:cNvSpPr>
              <a:spLocks/>
            </p:cNvSpPr>
            <p:nvPr/>
          </p:nvSpPr>
          <p:spPr bwMode="auto">
            <a:xfrm>
              <a:off x="5154613" y="4391025"/>
              <a:ext cx="101600" cy="123825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2" y="52"/>
                </a:cxn>
                <a:cxn ang="0">
                  <a:pos x="6" y="58"/>
                </a:cxn>
                <a:cxn ang="0">
                  <a:pos x="10" y="64"/>
                </a:cxn>
                <a:cxn ang="0">
                  <a:pos x="14" y="70"/>
                </a:cxn>
                <a:cxn ang="0">
                  <a:pos x="20" y="74"/>
                </a:cxn>
                <a:cxn ang="0">
                  <a:pos x="26" y="76"/>
                </a:cxn>
                <a:cxn ang="0">
                  <a:pos x="32" y="78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44" y="76"/>
                </a:cxn>
                <a:cxn ang="0">
                  <a:pos x="50" y="72"/>
                </a:cxn>
                <a:cxn ang="0">
                  <a:pos x="54" y="68"/>
                </a:cxn>
                <a:cxn ang="0">
                  <a:pos x="58" y="62"/>
                </a:cxn>
                <a:cxn ang="0">
                  <a:pos x="62" y="56"/>
                </a:cxn>
                <a:cxn ang="0">
                  <a:pos x="64" y="50"/>
                </a:cxn>
                <a:cxn ang="0">
                  <a:pos x="64" y="42"/>
                </a:cxn>
                <a:cxn ang="0">
                  <a:pos x="64" y="34"/>
                </a:cxn>
                <a:cxn ang="0">
                  <a:pos x="64" y="34"/>
                </a:cxn>
                <a:cxn ang="0">
                  <a:pos x="62" y="26"/>
                </a:cxn>
                <a:cxn ang="0">
                  <a:pos x="58" y="20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4" y="4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4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2" y="20"/>
                </a:cxn>
                <a:cxn ang="0">
                  <a:pos x="0" y="28"/>
                </a:cxn>
                <a:cxn ang="0">
                  <a:pos x="0" y="36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64" h="78">
                  <a:moveTo>
                    <a:pt x="0" y="44"/>
                  </a:moveTo>
                  <a:lnTo>
                    <a:pt x="0" y="44"/>
                  </a:lnTo>
                  <a:lnTo>
                    <a:pt x="2" y="52"/>
                  </a:lnTo>
                  <a:lnTo>
                    <a:pt x="6" y="58"/>
                  </a:lnTo>
                  <a:lnTo>
                    <a:pt x="10" y="64"/>
                  </a:lnTo>
                  <a:lnTo>
                    <a:pt x="14" y="70"/>
                  </a:lnTo>
                  <a:lnTo>
                    <a:pt x="20" y="74"/>
                  </a:lnTo>
                  <a:lnTo>
                    <a:pt x="26" y="76"/>
                  </a:lnTo>
                  <a:lnTo>
                    <a:pt x="32" y="7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44" y="76"/>
                  </a:lnTo>
                  <a:lnTo>
                    <a:pt x="50" y="72"/>
                  </a:lnTo>
                  <a:lnTo>
                    <a:pt x="54" y="68"/>
                  </a:lnTo>
                  <a:lnTo>
                    <a:pt x="58" y="62"/>
                  </a:lnTo>
                  <a:lnTo>
                    <a:pt x="62" y="56"/>
                  </a:lnTo>
                  <a:lnTo>
                    <a:pt x="64" y="50"/>
                  </a:lnTo>
                  <a:lnTo>
                    <a:pt x="64" y="42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2" y="26"/>
                  </a:lnTo>
                  <a:lnTo>
                    <a:pt x="58" y="20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4" y="4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4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01" name="Freeform 229"/>
            <p:cNvSpPr>
              <a:spLocks/>
            </p:cNvSpPr>
            <p:nvPr/>
          </p:nvSpPr>
          <p:spPr bwMode="auto">
            <a:xfrm>
              <a:off x="5106988" y="4584700"/>
              <a:ext cx="257175" cy="127000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32"/>
                </a:cxn>
                <a:cxn ang="0">
                  <a:pos x="0" y="30"/>
                </a:cxn>
                <a:cxn ang="0">
                  <a:pos x="6" y="24"/>
                </a:cxn>
                <a:cxn ang="0">
                  <a:pos x="20" y="16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78" y="2"/>
                </a:cxn>
                <a:cxn ang="0">
                  <a:pos x="98" y="0"/>
                </a:cxn>
                <a:cxn ang="0">
                  <a:pos x="110" y="4"/>
                </a:cxn>
                <a:cxn ang="0">
                  <a:pos x="122" y="6"/>
                </a:cxn>
                <a:cxn ang="0">
                  <a:pos x="122" y="6"/>
                </a:cxn>
                <a:cxn ang="0">
                  <a:pos x="138" y="12"/>
                </a:cxn>
                <a:cxn ang="0">
                  <a:pos x="150" y="18"/>
                </a:cxn>
                <a:cxn ang="0">
                  <a:pos x="162" y="24"/>
                </a:cxn>
                <a:cxn ang="0">
                  <a:pos x="162" y="24"/>
                </a:cxn>
                <a:cxn ang="0">
                  <a:pos x="158" y="32"/>
                </a:cxn>
                <a:cxn ang="0">
                  <a:pos x="146" y="48"/>
                </a:cxn>
                <a:cxn ang="0">
                  <a:pos x="138" y="58"/>
                </a:cxn>
                <a:cxn ang="0">
                  <a:pos x="126" y="66"/>
                </a:cxn>
                <a:cxn ang="0">
                  <a:pos x="114" y="72"/>
                </a:cxn>
                <a:cxn ang="0">
                  <a:pos x="100" y="76"/>
                </a:cxn>
                <a:cxn ang="0">
                  <a:pos x="100" y="76"/>
                </a:cxn>
                <a:cxn ang="0">
                  <a:pos x="78" y="80"/>
                </a:cxn>
                <a:cxn ang="0">
                  <a:pos x="66" y="80"/>
                </a:cxn>
                <a:cxn ang="0">
                  <a:pos x="56" y="78"/>
                </a:cxn>
                <a:cxn ang="0">
                  <a:pos x="42" y="72"/>
                </a:cxn>
                <a:cxn ang="0">
                  <a:pos x="42" y="72"/>
                </a:cxn>
                <a:cxn ang="0">
                  <a:pos x="28" y="64"/>
                </a:cxn>
                <a:cxn ang="0">
                  <a:pos x="18" y="56"/>
                </a:cxn>
                <a:cxn ang="0">
                  <a:pos x="12" y="48"/>
                </a:cxn>
                <a:cxn ang="0">
                  <a:pos x="0" y="32"/>
                </a:cxn>
              </a:cxnLst>
              <a:rect l="0" t="0" r="r" b="b"/>
              <a:pathLst>
                <a:path w="162" h="80">
                  <a:moveTo>
                    <a:pt x="0" y="32"/>
                  </a:moveTo>
                  <a:lnTo>
                    <a:pt x="0" y="32"/>
                  </a:lnTo>
                  <a:lnTo>
                    <a:pt x="0" y="30"/>
                  </a:lnTo>
                  <a:lnTo>
                    <a:pt x="6" y="24"/>
                  </a:lnTo>
                  <a:lnTo>
                    <a:pt x="20" y="16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78" y="2"/>
                  </a:lnTo>
                  <a:lnTo>
                    <a:pt x="98" y="0"/>
                  </a:lnTo>
                  <a:lnTo>
                    <a:pt x="110" y="4"/>
                  </a:lnTo>
                  <a:lnTo>
                    <a:pt x="122" y="6"/>
                  </a:lnTo>
                  <a:lnTo>
                    <a:pt x="122" y="6"/>
                  </a:lnTo>
                  <a:lnTo>
                    <a:pt x="138" y="12"/>
                  </a:lnTo>
                  <a:lnTo>
                    <a:pt x="150" y="18"/>
                  </a:lnTo>
                  <a:lnTo>
                    <a:pt x="162" y="24"/>
                  </a:lnTo>
                  <a:lnTo>
                    <a:pt x="162" y="24"/>
                  </a:lnTo>
                  <a:lnTo>
                    <a:pt x="158" y="32"/>
                  </a:lnTo>
                  <a:lnTo>
                    <a:pt x="146" y="48"/>
                  </a:lnTo>
                  <a:lnTo>
                    <a:pt x="138" y="58"/>
                  </a:lnTo>
                  <a:lnTo>
                    <a:pt x="126" y="66"/>
                  </a:lnTo>
                  <a:lnTo>
                    <a:pt x="114" y="72"/>
                  </a:lnTo>
                  <a:lnTo>
                    <a:pt x="100" y="76"/>
                  </a:lnTo>
                  <a:lnTo>
                    <a:pt x="100" y="76"/>
                  </a:lnTo>
                  <a:lnTo>
                    <a:pt x="78" y="80"/>
                  </a:lnTo>
                  <a:lnTo>
                    <a:pt x="66" y="80"/>
                  </a:lnTo>
                  <a:lnTo>
                    <a:pt x="56" y="78"/>
                  </a:lnTo>
                  <a:lnTo>
                    <a:pt x="42" y="72"/>
                  </a:lnTo>
                  <a:lnTo>
                    <a:pt x="42" y="72"/>
                  </a:lnTo>
                  <a:lnTo>
                    <a:pt x="28" y="64"/>
                  </a:lnTo>
                  <a:lnTo>
                    <a:pt x="18" y="56"/>
                  </a:lnTo>
                  <a:lnTo>
                    <a:pt x="12" y="48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02" name="Freeform 230"/>
            <p:cNvSpPr>
              <a:spLocks/>
            </p:cNvSpPr>
            <p:nvPr/>
          </p:nvSpPr>
          <p:spPr bwMode="auto">
            <a:xfrm>
              <a:off x="5065713" y="4581525"/>
              <a:ext cx="301625" cy="92075"/>
            </a:xfrm>
            <a:custGeom>
              <a:avLst/>
              <a:gdLst/>
              <a:ahLst/>
              <a:cxnLst>
                <a:cxn ang="0">
                  <a:pos x="190" y="24"/>
                </a:cxn>
                <a:cxn ang="0">
                  <a:pos x="190" y="24"/>
                </a:cxn>
                <a:cxn ang="0">
                  <a:pos x="184" y="22"/>
                </a:cxn>
                <a:cxn ang="0">
                  <a:pos x="170" y="16"/>
                </a:cxn>
                <a:cxn ang="0">
                  <a:pos x="150" y="8"/>
                </a:cxn>
                <a:cxn ang="0">
                  <a:pos x="122" y="2"/>
                </a:cxn>
                <a:cxn ang="0">
                  <a:pos x="108" y="0"/>
                </a:cxn>
                <a:cxn ang="0">
                  <a:pos x="92" y="0"/>
                </a:cxn>
                <a:cxn ang="0">
                  <a:pos x="76" y="4"/>
                </a:cxn>
                <a:cxn ang="0">
                  <a:pos x="60" y="8"/>
                </a:cxn>
                <a:cxn ang="0">
                  <a:pos x="44" y="16"/>
                </a:cxn>
                <a:cxn ang="0">
                  <a:pos x="28" y="26"/>
                </a:cxn>
                <a:cxn ang="0">
                  <a:pos x="14" y="40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10" y="46"/>
                </a:cxn>
                <a:cxn ang="0">
                  <a:pos x="24" y="36"/>
                </a:cxn>
                <a:cxn ang="0">
                  <a:pos x="44" y="26"/>
                </a:cxn>
                <a:cxn ang="0">
                  <a:pos x="56" y="22"/>
                </a:cxn>
                <a:cxn ang="0">
                  <a:pos x="70" y="18"/>
                </a:cxn>
                <a:cxn ang="0">
                  <a:pos x="86" y="14"/>
                </a:cxn>
                <a:cxn ang="0">
                  <a:pos x="102" y="12"/>
                </a:cxn>
                <a:cxn ang="0">
                  <a:pos x="122" y="12"/>
                </a:cxn>
                <a:cxn ang="0">
                  <a:pos x="142" y="14"/>
                </a:cxn>
                <a:cxn ang="0">
                  <a:pos x="166" y="18"/>
                </a:cxn>
                <a:cxn ang="0">
                  <a:pos x="190" y="24"/>
                </a:cxn>
                <a:cxn ang="0">
                  <a:pos x="190" y="24"/>
                </a:cxn>
              </a:cxnLst>
              <a:rect l="0" t="0" r="r" b="b"/>
              <a:pathLst>
                <a:path w="190" h="58">
                  <a:moveTo>
                    <a:pt x="190" y="24"/>
                  </a:moveTo>
                  <a:lnTo>
                    <a:pt x="190" y="24"/>
                  </a:lnTo>
                  <a:lnTo>
                    <a:pt x="184" y="22"/>
                  </a:lnTo>
                  <a:lnTo>
                    <a:pt x="170" y="16"/>
                  </a:lnTo>
                  <a:lnTo>
                    <a:pt x="150" y="8"/>
                  </a:lnTo>
                  <a:lnTo>
                    <a:pt x="122" y="2"/>
                  </a:lnTo>
                  <a:lnTo>
                    <a:pt x="108" y="0"/>
                  </a:lnTo>
                  <a:lnTo>
                    <a:pt x="92" y="0"/>
                  </a:lnTo>
                  <a:lnTo>
                    <a:pt x="76" y="4"/>
                  </a:lnTo>
                  <a:lnTo>
                    <a:pt x="60" y="8"/>
                  </a:lnTo>
                  <a:lnTo>
                    <a:pt x="44" y="16"/>
                  </a:lnTo>
                  <a:lnTo>
                    <a:pt x="28" y="26"/>
                  </a:lnTo>
                  <a:lnTo>
                    <a:pt x="14" y="4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0" y="46"/>
                  </a:lnTo>
                  <a:lnTo>
                    <a:pt x="24" y="36"/>
                  </a:lnTo>
                  <a:lnTo>
                    <a:pt x="44" y="26"/>
                  </a:lnTo>
                  <a:lnTo>
                    <a:pt x="56" y="22"/>
                  </a:lnTo>
                  <a:lnTo>
                    <a:pt x="70" y="18"/>
                  </a:lnTo>
                  <a:lnTo>
                    <a:pt x="86" y="14"/>
                  </a:lnTo>
                  <a:lnTo>
                    <a:pt x="102" y="12"/>
                  </a:lnTo>
                  <a:lnTo>
                    <a:pt x="122" y="12"/>
                  </a:lnTo>
                  <a:lnTo>
                    <a:pt x="142" y="14"/>
                  </a:lnTo>
                  <a:lnTo>
                    <a:pt x="166" y="18"/>
                  </a:lnTo>
                  <a:lnTo>
                    <a:pt x="190" y="24"/>
                  </a:lnTo>
                  <a:lnTo>
                    <a:pt x="190" y="24"/>
                  </a:lnTo>
                  <a:close/>
                </a:path>
              </a:pathLst>
            </a:custGeom>
            <a:solidFill>
              <a:srgbClr val="FCAF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03" name="Freeform 231"/>
            <p:cNvSpPr>
              <a:spLocks/>
            </p:cNvSpPr>
            <p:nvPr/>
          </p:nvSpPr>
          <p:spPr bwMode="auto">
            <a:xfrm>
              <a:off x="5434013" y="4159250"/>
              <a:ext cx="349250" cy="511175"/>
            </a:xfrm>
            <a:custGeom>
              <a:avLst/>
              <a:gdLst/>
              <a:ahLst/>
              <a:cxnLst>
                <a:cxn ang="0">
                  <a:pos x="142" y="322"/>
                </a:cxn>
                <a:cxn ang="0">
                  <a:pos x="142" y="322"/>
                </a:cxn>
                <a:cxn ang="0">
                  <a:pos x="128" y="314"/>
                </a:cxn>
                <a:cxn ang="0">
                  <a:pos x="114" y="308"/>
                </a:cxn>
                <a:cxn ang="0">
                  <a:pos x="100" y="304"/>
                </a:cxn>
                <a:cxn ang="0">
                  <a:pos x="88" y="302"/>
                </a:cxn>
                <a:cxn ang="0">
                  <a:pos x="74" y="300"/>
                </a:cxn>
                <a:cxn ang="0">
                  <a:pos x="62" y="302"/>
                </a:cxn>
                <a:cxn ang="0">
                  <a:pos x="40" y="304"/>
                </a:cxn>
                <a:cxn ang="0">
                  <a:pos x="40" y="304"/>
                </a:cxn>
                <a:cxn ang="0">
                  <a:pos x="28" y="290"/>
                </a:cxn>
                <a:cxn ang="0">
                  <a:pos x="20" y="272"/>
                </a:cxn>
                <a:cxn ang="0">
                  <a:pos x="12" y="254"/>
                </a:cxn>
                <a:cxn ang="0">
                  <a:pos x="6" y="234"/>
                </a:cxn>
                <a:cxn ang="0">
                  <a:pos x="2" y="212"/>
                </a:cxn>
                <a:cxn ang="0">
                  <a:pos x="0" y="190"/>
                </a:cxn>
                <a:cxn ang="0">
                  <a:pos x="0" y="166"/>
                </a:cxn>
                <a:cxn ang="0">
                  <a:pos x="2" y="142"/>
                </a:cxn>
                <a:cxn ang="0">
                  <a:pos x="2" y="142"/>
                </a:cxn>
                <a:cxn ang="0">
                  <a:pos x="10" y="110"/>
                </a:cxn>
                <a:cxn ang="0">
                  <a:pos x="20" y="80"/>
                </a:cxn>
                <a:cxn ang="0">
                  <a:pos x="34" y="54"/>
                </a:cxn>
                <a:cxn ang="0">
                  <a:pos x="52" y="32"/>
                </a:cxn>
                <a:cxn ang="0">
                  <a:pos x="60" y="24"/>
                </a:cxn>
                <a:cxn ang="0">
                  <a:pos x="70" y="16"/>
                </a:cxn>
                <a:cxn ang="0">
                  <a:pos x="80" y="10"/>
                </a:cxn>
                <a:cxn ang="0">
                  <a:pos x="90" y="6"/>
                </a:cxn>
                <a:cxn ang="0">
                  <a:pos x="102" y="2"/>
                </a:cxn>
                <a:cxn ang="0">
                  <a:pos x="112" y="0"/>
                </a:cxn>
                <a:cxn ang="0">
                  <a:pos x="124" y="0"/>
                </a:cxn>
                <a:cxn ang="0">
                  <a:pos x="134" y="2"/>
                </a:cxn>
                <a:cxn ang="0">
                  <a:pos x="134" y="2"/>
                </a:cxn>
                <a:cxn ang="0">
                  <a:pos x="146" y="6"/>
                </a:cxn>
                <a:cxn ang="0">
                  <a:pos x="156" y="10"/>
                </a:cxn>
                <a:cxn ang="0">
                  <a:pos x="166" y="16"/>
                </a:cxn>
                <a:cxn ang="0">
                  <a:pos x="174" y="24"/>
                </a:cxn>
                <a:cxn ang="0">
                  <a:pos x="182" y="34"/>
                </a:cxn>
                <a:cxn ang="0">
                  <a:pos x="190" y="44"/>
                </a:cxn>
                <a:cxn ang="0">
                  <a:pos x="204" y="68"/>
                </a:cxn>
                <a:cxn ang="0">
                  <a:pos x="212" y="96"/>
                </a:cxn>
                <a:cxn ang="0">
                  <a:pos x="218" y="126"/>
                </a:cxn>
                <a:cxn ang="0">
                  <a:pos x="220" y="158"/>
                </a:cxn>
                <a:cxn ang="0">
                  <a:pos x="218" y="192"/>
                </a:cxn>
                <a:cxn ang="0">
                  <a:pos x="218" y="192"/>
                </a:cxn>
                <a:cxn ang="0">
                  <a:pos x="212" y="214"/>
                </a:cxn>
                <a:cxn ang="0">
                  <a:pos x="206" y="234"/>
                </a:cxn>
                <a:cxn ang="0">
                  <a:pos x="200" y="254"/>
                </a:cxn>
                <a:cxn ang="0">
                  <a:pos x="190" y="272"/>
                </a:cxn>
                <a:cxn ang="0">
                  <a:pos x="180" y="286"/>
                </a:cxn>
                <a:cxn ang="0">
                  <a:pos x="168" y="300"/>
                </a:cxn>
                <a:cxn ang="0">
                  <a:pos x="156" y="312"/>
                </a:cxn>
                <a:cxn ang="0">
                  <a:pos x="142" y="322"/>
                </a:cxn>
                <a:cxn ang="0">
                  <a:pos x="142" y="322"/>
                </a:cxn>
              </a:cxnLst>
              <a:rect l="0" t="0" r="r" b="b"/>
              <a:pathLst>
                <a:path w="220" h="322">
                  <a:moveTo>
                    <a:pt x="142" y="322"/>
                  </a:moveTo>
                  <a:lnTo>
                    <a:pt x="142" y="322"/>
                  </a:lnTo>
                  <a:lnTo>
                    <a:pt x="128" y="314"/>
                  </a:lnTo>
                  <a:lnTo>
                    <a:pt x="114" y="308"/>
                  </a:lnTo>
                  <a:lnTo>
                    <a:pt x="100" y="304"/>
                  </a:lnTo>
                  <a:lnTo>
                    <a:pt x="88" y="302"/>
                  </a:lnTo>
                  <a:lnTo>
                    <a:pt x="74" y="300"/>
                  </a:lnTo>
                  <a:lnTo>
                    <a:pt x="62" y="302"/>
                  </a:lnTo>
                  <a:lnTo>
                    <a:pt x="40" y="304"/>
                  </a:lnTo>
                  <a:lnTo>
                    <a:pt x="40" y="304"/>
                  </a:lnTo>
                  <a:lnTo>
                    <a:pt x="28" y="290"/>
                  </a:lnTo>
                  <a:lnTo>
                    <a:pt x="20" y="272"/>
                  </a:lnTo>
                  <a:lnTo>
                    <a:pt x="12" y="254"/>
                  </a:lnTo>
                  <a:lnTo>
                    <a:pt x="6" y="234"/>
                  </a:lnTo>
                  <a:lnTo>
                    <a:pt x="2" y="212"/>
                  </a:lnTo>
                  <a:lnTo>
                    <a:pt x="0" y="190"/>
                  </a:lnTo>
                  <a:lnTo>
                    <a:pt x="0" y="166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10" y="110"/>
                  </a:lnTo>
                  <a:lnTo>
                    <a:pt x="20" y="80"/>
                  </a:lnTo>
                  <a:lnTo>
                    <a:pt x="34" y="54"/>
                  </a:lnTo>
                  <a:lnTo>
                    <a:pt x="52" y="32"/>
                  </a:lnTo>
                  <a:lnTo>
                    <a:pt x="60" y="24"/>
                  </a:lnTo>
                  <a:lnTo>
                    <a:pt x="70" y="16"/>
                  </a:lnTo>
                  <a:lnTo>
                    <a:pt x="80" y="10"/>
                  </a:lnTo>
                  <a:lnTo>
                    <a:pt x="90" y="6"/>
                  </a:lnTo>
                  <a:lnTo>
                    <a:pt x="102" y="2"/>
                  </a:lnTo>
                  <a:lnTo>
                    <a:pt x="112" y="0"/>
                  </a:lnTo>
                  <a:lnTo>
                    <a:pt x="124" y="0"/>
                  </a:lnTo>
                  <a:lnTo>
                    <a:pt x="134" y="2"/>
                  </a:lnTo>
                  <a:lnTo>
                    <a:pt x="134" y="2"/>
                  </a:lnTo>
                  <a:lnTo>
                    <a:pt x="146" y="6"/>
                  </a:lnTo>
                  <a:lnTo>
                    <a:pt x="156" y="10"/>
                  </a:lnTo>
                  <a:lnTo>
                    <a:pt x="166" y="16"/>
                  </a:lnTo>
                  <a:lnTo>
                    <a:pt x="174" y="24"/>
                  </a:lnTo>
                  <a:lnTo>
                    <a:pt x="182" y="34"/>
                  </a:lnTo>
                  <a:lnTo>
                    <a:pt x="190" y="44"/>
                  </a:lnTo>
                  <a:lnTo>
                    <a:pt x="204" y="68"/>
                  </a:lnTo>
                  <a:lnTo>
                    <a:pt x="212" y="96"/>
                  </a:lnTo>
                  <a:lnTo>
                    <a:pt x="218" y="126"/>
                  </a:lnTo>
                  <a:lnTo>
                    <a:pt x="220" y="158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2" y="214"/>
                  </a:lnTo>
                  <a:lnTo>
                    <a:pt x="206" y="234"/>
                  </a:lnTo>
                  <a:lnTo>
                    <a:pt x="200" y="254"/>
                  </a:lnTo>
                  <a:lnTo>
                    <a:pt x="190" y="272"/>
                  </a:lnTo>
                  <a:lnTo>
                    <a:pt x="180" y="286"/>
                  </a:lnTo>
                  <a:lnTo>
                    <a:pt x="168" y="300"/>
                  </a:lnTo>
                  <a:lnTo>
                    <a:pt x="156" y="312"/>
                  </a:lnTo>
                  <a:lnTo>
                    <a:pt x="142" y="322"/>
                  </a:lnTo>
                  <a:lnTo>
                    <a:pt x="142" y="322"/>
                  </a:lnTo>
                  <a:close/>
                </a:path>
              </a:pathLst>
            </a:custGeom>
            <a:solidFill>
              <a:srgbClr val="FFCD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04" name="Freeform 232"/>
            <p:cNvSpPr>
              <a:spLocks/>
            </p:cNvSpPr>
            <p:nvPr/>
          </p:nvSpPr>
          <p:spPr bwMode="auto">
            <a:xfrm>
              <a:off x="5459413" y="4210050"/>
              <a:ext cx="298450" cy="476250"/>
            </a:xfrm>
            <a:custGeom>
              <a:avLst/>
              <a:gdLst/>
              <a:ahLst/>
              <a:cxnLst>
                <a:cxn ang="0">
                  <a:pos x="116" y="2"/>
                </a:cxn>
                <a:cxn ang="0">
                  <a:pos x="116" y="2"/>
                </a:cxn>
                <a:cxn ang="0">
                  <a:pos x="106" y="0"/>
                </a:cxn>
                <a:cxn ang="0">
                  <a:pos x="98" y="0"/>
                </a:cxn>
                <a:cxn ang="0">
                  <a:pos x="88" y="2"/>
                </a:cxn>
                <a:cxn ang="0">
                  <a:pos x="78" y="4"/>
                </a:cxn>
                <a:cxn ang="0">
                  <a:pos x="70" y="10"/>
                </a:cxn>
                <a:cxn ang="0">
                  <a:pos x="62" y="16"/>
                </a:cxn>
                <a:cxn ang="0">
                  <a:pos x="44" y="30"/>
                </a:cxn>
                <a:cxn ang="0">
                  <a:pos x="30" y="50"/>
                </a:cxn>
                <a:cxn ang="0">
                  <a:pos x="18" y="74"/>
                </a:cxn>
                <a:cxn ang="0">
                  <a:pos x="10" y="102"/>
                </a:cxn>
                <a:cxn ang="0">
                  <a:pos x="4" y="132"/>
                </a:cxn>
                <a:cxn ang="0">
                  <a:pos x="4" y="132"/>
                </a:cxn>
                <a:cxn ang="0">
                  <a:pos x="0" y="156"/>
                </a:cxn>
                <a:cxn ang="0">
                  <a:pos x="0" y="178"/>
                </a:cxn>
                <a:cxn ang="0">
                  <a:pos x="2" y="198"/>
                </a:cxn>
                <a:cxn ang="0">
                  <a:pos x="6" y="218"/>
                </a:cxn>
                <a:cxn ang="0">
                  <a:pos x="10" y="238"/>
                </a:cxn>
                <a:cxn ang="0">
                  <a:pos x="18" y="254"/>
                </a:cxn>
                <a:cxn ang="0">
                  <a:pos x="26" y="270"/>
                </a:cxn>
                <a:cxn ang="0">
                  <a:pos x="36" y="284"/>
                </a:cxn>
                <a:cxn ang="0">
                  <a:pos x="36" y="284"/>
                </a:cxn>
                <a:cxn ang="0">
                  <a:pos x="54" y="280"/>
                </a:cxn>
                <a:cxn ang="0">
                  <a:pos x="76" y="282"/>
                </a:cxn>
                <a:cxn ang="0">
                  <a:pos x="88" y="284"/>
                </a:cxn>
                <a:cxn ang="0">
                  <a:pos x="98" y="286"/>
                </a:cxn>
                <a:cxn ang="0">
                  <a:pos x="110" y="292"/>
                </a:cxn>
                <a:cxn ang="0">
                  <a:pos x="122" y="300"/>
                </a:cxn>
                <a:cxn ang="0">
                  <a:pos x="122" y="300"/>
                </a:cxn>
                <a:cxn ang="0">
                  <a:pos x="134" y="290"/>
                </a:cxn>
                <a:cxn ang="0">
                  <a:pos x="144" y="280"/>
                </a:cxn>
                <a:cxn ang="0">
                  <a:pos x="154" y="268"/>
                </a:cxn>
                <a:cxn ang="0">
                  <a:pos x="162" y="252"/>
                </a:cxn>
                <a:cxn ang="0">
                  <a:pos x="170" y="236"/>
                </a:cxn>
                <a:cxn ang="0">
                  <a:pos x="178" y="218"/>
                </a:cxn>
                <a:cxn ang="0">
                  <a:pos x="182" y="198"/>
                </a:cxn>
                <a:cxn ang="0">
                  <a:pos x="186" y="178"/>
                </a:cxn>
                <a:cxn ang="0">
                  <a:pos x="186" y="178"/>
                </a:cxn>
                <a:cxn ang="0">
                  <a:pos x="188" y="146"/>
                </a:cxn>
                <a:cxn ang="0">
                  <a:pos x="188" y="116"/>
                </a:cxn>
                <a:cxn ang="0">
                  <a:pos x="182" y="88"/>
                </a:cxn>
                <a:cxn ang="0">
                  <a:pos x="174" y="62"/>
                </a:cxn>
                <a:cxn ang="0">
                  <a:pos x="164" y="40"/>
                </a:cxn>
                <a:cxn ang="0">
                  <a:pos x="150" y="22"/>
                </a:cxn>
                <a:cxn ang="0">
                  <a:pos x="142" y="16"/>
                </a:cxn>
                <a:cxn ang="0">
                  <a:pos x="134" y="10"/>
                </a:cxn>
                <a:cxn ang="0">
                  <a:pos x="126" y="4"/>
                </a:cxn>
                <a:cxn ang="0">
                  <a:pos x="116" y="2"/>
                </a:cxn>
                <a:cxn ang="0">
                  <a:pos x="116" y="2"/>
                </a:cxn>
              </a:cxnLst>
              <a:rect l="0" t="0" r="r" b="b"/>
              <a:pathLst>
                <a:path w="188" h="300">
                  <a:moveTo>
                    <a:pt x="116" y="2"/>
                  </a:moveTo>
                  <a:lnTo>
                    <a:pt x="116" y="2"/>
                  </a:lnTo>
                  <a:lnTo>
                    <a:pt x="106" y="0"/>
                  </a:lnTo>
                  <a:lnTo>
                    <a:pt x="98" y="0"/>
                  </a:lnTo>
                  <a:lnTo>
                    <a:pt x="88" y="2"/>
                  </a:lnTo>
                  <a:lnTo>
                    <a:pt x="78" y="4"/>
                  </a:lnTo>
                  <a:lnTo>
                    <a:pt x="70" y="10"/>
                  </a:lnTo>
                  <a:lnTo>
                    <a:pt x="62" y="16"/>
                  </a:lnTo>
                  <a:lnTo>
                    <a:pt x="44" y="30"/>
                  </a:lnTo>
                  <a:lnTo>
                    <a:pt x="30" y="50"/>
                  </a:lnTo>
                  <a:lnTo>
                    <a:pt x="18" y="74"/>
                  </a:lnTo>
                  <a:lnTo>
                    <a:pt x="10" y="102"/>
                  </a:lnTo>
                  <a:lnTo>
                    <a:pt x="4" y="132"/>
                  </a:lnTo>
                  <a:lnTo>
                    <a:pt x="4" y="132"/>
                  </a:lnTo>
                  <a:lnTo>
                    <a:pt x="0" y="156"/>
                  </a:lnTo>
                  <a:lnTo>
                    <a:pt x="0" y="178"/>
                  </a:lnTo>
                  <a:lnTo>
                    <a:pt x="2" y="198"/>
                  </a:lnTo>
                  <a:lnTo>
                    <a:pt x="6" y="218"/>
                  </a:lnTo>
                  <a:lnTo>
                    <a:pt x="10" y="238"/>
                  </a:lnTo>
                  <a:lnTo>
                    <a:pt x="18" y="254"/>
                  </a:lnTo>
                  <a:lnTo>
                    <a:pt x="26" y="270"/>
                  </a:lnTo>
                  <a:lnTo>
                    <a:pt x="36" y="284"/>
                  </a:lnTo>
                  <a:lnTo>
                    <a:pt x="36" y="284"/>
                  </a:lnTo>
                  <a:lnTo>
                    <a:pt x="54" y="280"/>
                  </a:lnTo>
                  <a:lnTo>
                    <a:pt x="76" y="282"/>
                  </a:lnTo>
                  <a:lnTo>
                    <a:pt x="88" y="284"/>
                  </a:lnTo>
                  <a:lnTo>
                    <a:pt x="98" y="286"/>
                  </a:lnTo>
                  <a:lnTo>
                    <a:pt x="110" y="292"/>
                  </a:lnTo>
                  <a:lnTo>
                    <a:pt x="122" y="300"/>
                  </a:lnTo>
                  <a:lnTo>
                    <a:pt x="122" y="300"/>
                  </a:lnTo>
                  <a:lnTo>
                    <a:pt x="134" y="290"/>
                  </a:lnTo>
                  <a:lnTo>
                    <a:pt x="144" y="280"/>
                  </a:lnTo>
                  <a:lnTo>
                    <a:pt x="154" y="268"/>
                  </a:lnTo>
                  <a:lnTo>
                    <a:pt x="162" y="252"/>
                  </a:lnTo>
                  <a:lnTo>
                    <a:pt x="170" y="236"/>
                  </a:lnTo>
                  <a:lnTo>
                    <a:pt x="178" y="218"/>
                  </a:lnTo>
                  <a:lnTo>
                    <a:pt x="182" y="198"/>
                  </a:lnTo>
                  <a:lnTo>
                    <a:pt x="186" y="178"/>
                  </a:lnTo>
                  <a:lnTo>
                    <a:pt x="186" y="178"/>
                  </a:lnTo>
                  <a:lnTo>
                    <a:pt x="188" y="146"/>
                  </a:lnTo>
                  <a:lnTo>
                    <a:pt x="188" y="116"/>
                  </a:lnTo>
                  <a:lnTo>
                    <a:pt x="182" y="88"/>
                  </a:lnTo>
                  <a:lnTo>
                    <a:pt x="174" y="62"/>
                  </a:lnTo>
                  <a:lnTo>
                    <a:pt x="164" y="40"/>
                  </a:lnTo>
                  <a:lnTo>
                    <a:pt x="150" y="22"/>
                  </a:lnTo>
                  <a:lnTo>
                    <a:pt x="142" y="16"/>
                  </a:lnTo>
                  <a:lnTo>
                    <a:pt x="134" y="10"/>
                  </a:lnTo>
                  <a:lnTo>
                    <a:pt x="126" y="4"/>
                  </a:lnTo>
                  <a:lnTo>
                    <a:pt x="116" y="2"/>
                  </a:lnTo>
                  <a:lnTo>
                    <a:pt x="116" y="2"/>
                  </a:lnTo>
                  <a:close/>
                </a:path>
              </a:pathLst>
            </a:custGeom>
            <a:solidFill>
              <a:srgbClr val="F68B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05" name="Freeform 233"/>
            <p:cNvSpPr>
              <a:spLocks/>
            </p:cNvSpPr>
            <p:nvPr/>
          </p:nvSpPr>
          <p:spPr bwMode="auto">
            <a:xfrm>
              <a:off x="5478463" y="4238625"/>
              <a:ext cx="263525" cy="4349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98" y="0"/>
                </a:cxn>
                <a:cxn ang="0">
                  <a:pos x="90" y="0"/>
                </a:cxn>
                <a:cxn ang="0">
                  <a:pos x="82" y="0"/>
                </a:cxn>
                <a:cxn ang="0">
                  <a:pos x="72" y="2"/>
                </a:cxn>
                <a:cxn ang="0">
                  <a:pos x="64" y="6"/>
                </a:cxn>
                <a:cxn ang="0">
                  <a:pos x="50" y="18"/>
                </a:cxn>
                <a:cxn ang="0">
                  <a:pos x="36" y="34"/>
                </a:cxn>
                <a:cxn ang="0">
                  <a:pos x="24" y="52"/>
                </a:cxn>
                <a:cxn ang="0">
                  <a:pos x="14" y="76"/>
                </a:cxn>
                <a:cxn ang="0">
                  <a:pos x="6" y="100"/>
                </a:cxn>
                <a:cxn ang="0">
                  <a:pos x="2" y="128"/>
                </a:cxn>
                <a:cxn ang="0">
                  <a:pos x="2" y="128"/>
                </a:cxn>
                <a:cxn ang="0">
                  <a:pos x="0" y="150"/>
                </a:cxn>
                <a:cxn ang="0">
                  <a:pos x="2" y="170"/>
                </a:cxn>
                <a:cxn ang="0">
                  <a:pos x="4" y="190"/>
                </a:cxn>
                <a:cxn ang="0">
                  <a:pos x="8" y="208"/>
                </a:cxn>
                <a:cxn ang="0">
                  <a:pos x="14" y="224"/>
                </a:cxn>
                <a:cxn ang="0">
                  <a:pos x="20" y="240"/>
                </a:cxn>
                <a:cxn ang="0">
                  <a:pos x="28" y="252"/>
                </a:cxn>
                <a:cxn ang="0">
                  <a:pos x="38" y="262"/>
                </a:cxn>
                <a:cxn ang="0">
                  <a:pos x="38" y="262"/>
                </a:cxn>
                <a:cxn ang="0">
                  <a:pos x="52" y="262"/>
                </a:cxn>
                <a:cxn ang="0">
                  <a:pos x="66" y="264"/>
                </a:cxn>
                <a:cxn ang="0">
                  <a:pos x="82" y="266"/>
                </a:cxn>
                <a:cxn ang="0">
                  <a:pos x="96" y="274"/>
                </a:cxn>
                <a:cxn ang="0">
                  <a:pos x="96" y="274"/>
                </a:cxn>
                <a:cxn ang="0">
                  <a:pos x="110" y="266"/>
                </a:cxn>
                <a:cxn ang="0">
                  <a:pos x="120" y="256"/>
                </a:cxn>
                <a:cxn ang="0">
                  <a:pos x="132" y="242"/>
                </a:cxn>
                <a:cxn ang="0">
                  <a:pos x="140" y="228"/>
                </a:cxn>
                <a:cxn ang="0">
                  <a:pos x="150" y="210"/>
                </a:cxn>
                <a:cxn ang="0">
                  <a:pos x="156" y="192"/>
                </a:cxn>
                <a:cxn ang="0">
                  <a:pos x="162" y="170"/>
                </a:cxn>
                <a:cxn ang="0">
                  <a:pos x="164" y="148"/>
                </a:cxn>
                <a:cxn ang="0">
                  <a:pos x="164" y="148"/>
                </a:cxn>
                <a:cxn ang="0">
                  <a:pos x="166" y="120"/>
                </a:cxn>
                <a:cxn ang="0">
                  <a:pos x="164" y="94"/>
                </a:cxn>
                <a:cxn ang="0">
                  <a:pos x="158" y="70"/>
                </a:cxn>
                <a:cxn ang="0">
                  <a:pos x="150" y="48"/>
                </a:cxn>
                <a:cxn ang="0">
                  <a:pos x="140" y="28"/>
                </a:cxn>
                <a:cxn ang="0">
                  <a:pos x="128" y="14"/>
                </a:cxn>
                <a:cxn ang="0">
                  <a:pos x="122" y="8"/>
                </a:cxn>
                <a:cxn ang="0">
                  <a:pos x="114" y="4"/>
                </a:cxn>
                <a:cxn ang="0">
                  <a:pos x="106" y="2"/>
                </a:cxn>
                <a:cxn ang="0">
                  <a:pos x="98" y="0"/>
                </a:cxn>
                <a:cxn ang="0">
                  <a:pos x="98" y="0"/>
                </a:cxn>
              </a:cxnLst>
              <a:rect l="0" t="0" r="r" b="b"/>
              <a:pathLst>
                <a:path w="166" h="274">
                  <a:moveTo>
                    <a:pt x="98" y="0"/>
                  </a:moveTo>
                  <a:lnTo>
                    <a:pt x="98" y="0"/>
                  </a:lnTo>
                  <a:lnTo>
                    <a:pt x="90" y="0"/>
                  </a:lnTo>
                  <a:lnTo>
                    <a:pt x="82" y="0"/>
                  </a:lnTo>
                  <a:lnTo>
                    <a:pt x="72" y="2"/>
                  </a:lnTo>
                  <a:lnTo>
                    <a:pt x="64" y="6"/>
                  </a:lnTo>
                  <a:lnTo>
                    <a:pt x="50" y="18"/>
                  </a:lnTo>
                  <a:lnTo>
                    <a:pt x="36" y="34"/>
                  </a:lnTo>
                  <a:lnTo>
                    <a:pt x="24" y="52"/>
                  </a:lnTo>
                  <a:lnTo>
                    <a:pt x="14" y="76"/>
                  </a:lnTo>
                  <a:lnTo>
                    <a:pt x="6" y="100"/>
                  </a:lnTo>
                  <a:lnTo>
                    <a:pt x="2" y="128"/>
                  </a:lnTo>
                  <a:lnTo>
                    <a:pt x="2" y="128"/>
                  </a:lnTo>
                  <a:lnTo>
                    <a:pt x="0" y="150"/>
                  </a:lnTo>
                  <a:lnTo>
                    <a:pt x="2" y="170"/>
                  </a:lnTo>
                  <a:lnTo>
                    <a:pt x="4" y="190"/>
                  </a:lnTo>
                  <a:lnTo>
                    <a:pt x="8" y="208"/>
                  </a:lnTo>
                  <a:lnTo>
                    <a:pt x="14" y="224"/>
                  </a:lnTo>
                  <a:lnTo>
                    <a:pt x="20" y="240"/>
                  </a:lnTo>
                  <a:lnTo>
                    <a:pt x="28" y="252"/>
                  </a:lnTo>
                  <a:lnTo>
                    <a:pt x="38" y="262"/>
                  </a:lnTo>
                  <a:lnTo>
                    <a:pt x="38" y="262"/>
                  </a:lnTo>
                  <a:lnTo>
                    <a:pt x="52" y="262"/>
                  </a:lnTo>
                  <a:lnTo>
                    <a:pt x="66" y="264"/>
                  </a:lnTo>
                  <a:lnTo>
                    <a:pt x="82" y="266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10" y="266"/>
                  </a:lnTo>
                  <a:lnTo>
                    <a:pt x="120" y="256"/>
                  </a:lnTo>
                  <a:lnTo>
                    <a:pt x="132" y="242"/>
                  </a:lnTo>
                  <a:lnTo>
                    <a:pt x="140" y="228"/>
                  </a:lnTo>
                  <a:lnTo>
                    <a:pt x="150" y="210"/>
                  </a:lnTo>
                  <a:lnTo>
                    <a:pt x="156" y="192"/>
                  </a:lnTo>
                  <a:lnTo>
                    <a:pt x="162" y="170"/>
                  </a:lnTo>
                  <a:lnTo>
                    <a:pt x="164" y="148"/>
                  </a:lnTo>
                  <a:lnTo>
                    <a:pt x="164" y="148"/>
                  </a:lnTo>
                  <a:lnTo>
                    <a:pt x="166" y="120"/>
                  </a:lnTo>
                  <a:lnTo>
                    <a:pt x="164" y="94"/>
                  </a:lnTo>
                  <a:lnTo>
                    <a:pt x="158" y="70"/>
                  </a:lnTo>
                  <a:lnTo>
                    <a:pt x="150" y="48"/>
                  </a:lnTo>
                  <a:lnTo>
                    <a:pt x="140" y="28"/>
                  </a:lnTo>
                  <a:lnTo>
                    <a:pt x="128" y="14"/>
                  </a:lnTo>
                  <a:lnTo>
                    <a:pt x="122" y="8"/>
                  </a:lnTo>
                  <a:lnTo>
                    <a:pt x="114" y="4"/>
                  </a:lnTo>
                  <a:lnTo>
                    <a:pt x="106" y="2"/>
                  </a:lnTo>
                  <a:lnTo>
                    <a:pt x="98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06" name="Freeform 234"/>
            <p:cNvSpPr>
              <a:spLocks/>
            </p:cNvSpPr>
            <p:nvPr/>
          </p:nvSpPr>
          <p:spPr bwMode="auto">
            <a:xfrm>
              <a:off x="5592763" y="4600575"/>
              <a:ext cx="19050" cy="19050"/>
            </a:xfrm>
            <a:custGeom>
              <a:avLst/>
              <a:gdLst/>
              <a:ahLst/>
              <a:cxnLst>
                <a:cxn ang="0">
                  <a:pos x="12" y="8"/>
                </a:cxn>
                <a:cxn ang="0">
                  <a:pos x="12" y="8"/>
                </a:cxn>
                <a:cxn ang="0">
                  <a:pos x="8" y="10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0" y="2"/>
                </a:cxn>
                <a:cxn ang="0">
                  <a:pos x="12" y="8"/>
                </a:cxn>
                <a:cxn ang="0">
                  <a:pos x="12" y="8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lnTo>
                    <a:pt x="12" y="8"/>
                  </a:lnTo>
                  <a:lnTo>
                    <a:pt x="8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07" name="Freeform 235"/>
            <p:cNvSpPr>
              <a:spLocks/>
            </p:cNvSpPr>
            <p:nvPr/>
          </p:nvSpPr>
          <p:spPr bwMode="auto">
            <a:xfrm>
              <a:off x="5481638" y="4238625"/>
              <a:ext cx="260350" cy="263525"/>
            </a:xfrm>
            <a:custGeom>
              <a:avLst/>
              <a:gdLst/>
              <a:ahLst/>
              <a:cxnLst>
                <a:cxn ang="0">
                  <a:pos x="92" y="24"/>
                </a:cxn>
                <a:cxn ang="0">
                  <a:pos x="92" y="24"/>
                </a:cxn>
                <a:cxn ang="0">
                  <a:pos x="100" y="26"/>
                </a:cxn>
                <a:cxn ang="0">
                  <a:pos x="108" y="28"/>
                </a:cxn>
                <a:cxn ang="0">
                  <a:pos x="116" y="32"/>
                </a:cxn>
                <a:cxn ang="0">
                  <a:pos x="122" y="38"/>
                </a:cxn>
                <a:cxn ang="0">
                  <a:pos x="134" y="52"/>
                </a:cxn>
                <a:cxn ang="0">
                  <a:pos x="144" y="70"/>
                </a:cxn>
                <a:cxn ang="0">
                  <a:pos x="152" y="90"/>
                </a:cxn>
                <a:cxn ang="0">
                  <a:pos x="158" y="114"/>
                </a:cxn>
                <a:cxn ang="0">
                  <a:pos x="160" y="138"/>
                </a:cxn>
                <a:cxn ang="0">
                  <a:pos x="160" y="166"/>
                </a:cxn>
                <a:cxn ang="0">
                  <a:pos x="160" y="166"/>
                </a:cxn>
                <a:cxn ang="0">
                  <a:pos x="162" y="148"/>
                </a:cxn>
                <a:cxn ang="0">
                  <a:pos x="162" y="148"/>
                </a:cxn>
                <a:cxn ang="0">
                  <a:pos x="164" y="120"/>
                </a:cxn>
                <a:cxn ang="0">
                  <a:pos x="162" y="94"/>
                </a:cxn>
                <a:cxn ang="0">
                  <a:pos x="156" y="70"/>
                </a:cxn>
                <a:cxn ang="0">
                  <a:pos x="148" y="48"/>
                </a:cxn>
                <a:cxn ang="0">
                  <a:pos x="138" y="28"/>
                </a:cxn>
                <a:cxn ang="0">
                  <a:pos x="126" y="14"/>
                </a:cxn>
                <a:cxn ang="0">
                  <a:pos x="120" y="8"/>
                </a:cxn>
                <a:cxn ang="0">
                  <a:pos x="112" y="4"/>
                </a:cxn>
                <a:cxn ang="0">
                  <a:pos x="104" y="2"/>
                </a:cxn>
                <a:cxn ang="0">
                  <a:pos x="96" y="0"/>
                </a:cxn>
                <a:cxn ang="0">
                  <a:pos x="96" y="0"/>
                </a:cxn>
                <a:cxn ang="0">
                  <a:pos x="88" y="0"/>
                </a:cxn>
                <a:cxn ang="0">
                  <a:pos x="80" y="0"/>
                </a:cxn>
                <a:cxn ang="0">
                  <a:pos x="70" y="2"/>
                </a:cxn>
                <a:cxn ang="0">
                  <a:pos x="62" y="6"/>
                </a:cxn>
                <a:cxn ang="0">
                  <a:pos x="48" y="18"/>
                </a:cxn>
                <a:cxn ang="0">
                  <a:pos x="34" y="34"/>
                </a:cxn>
                <a:cxn ang="0">
                  <a:pos x="22" y="52"/>
                </a:cxn>
                <a:cxn ang="0">
                  <a:pos x="12" y="76"/>
                </a:cxn>
                <a:cxn ang="0">
                  <a:pos x="4" y="100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6" y="112"/>
                </a:cxn>
                <a:cxn ang="0">
                  <a:pos x="14" y="88"/>
                </a:cxn>
                <a:cxn ang="0">
                  <a:pos x="24" y="68"/>
                </a:cxn>
                <a:cxn ang="0">
                  <a:pos x="36" y="52"/>
                </a:cxn>
                <a:cxn ang="0">
                  <a:pos x="48" y="38"/>
                </a:cxn>
                <a:cxn ang="0">
                  <a:pos x="62" y="30"/>
                </a:cxn>
                <a:cxn ang="0">
                  <a:pos x="78" y="24"/>
                </a:cxn>
                <a:cxn ang="0">
                  <a:pos x="84" y="24"/>
                </a:cxn>
                <a:cxn ang="0">
                  <a:pos x="92" y="24"/>
                </a:cxn>
                <a:cxn ang="0">
                  <a:pos x="92" y="24"/>
                </a:cxn>
              </a:cxnLst>
              <a:rect l="0" t="0" r="r" b="b"/>
              <a:pathLst>
                <a:path w="164" h="166">
                  <a:moveTo>
                    <a:pt x="92" y="24"/>
                  </a:moveTo>
                  <a:lnTo>
                    <a:pt x="92" y="24"/>
                  </a:lnTo>
                  <a:lnTo>
                    <a:pt x="100" y="26"/>
                  </a:lnTo>
                  <a:lnTo>
                    <a:pt x="108" y="28"/>
                  </a:lnTo>
                  <a:lnTo>
                    <a:pt x="116" y="32"/>
                  </a:lnTo>
                  <a:lnTo>
                    <a:pt x="122" y="38"/>
                  </a:lnTo>
                  <a:lnTo>
                    <a:pt x="134" y="52"/>
                  </a:lnTo>
                  <a:lnTo>
                    <a:pt x="144" y="70"/>
                  </a:lnTo>
                  <a:lnTo>
                    <a:pt x="152" y="90"/>
                  </a:lnTo>
                  <a:lnTo>
                    <a:pt x="158" y="114"/>
                  </a:lnTo>
                  <a:lnTo>
                    <a:pt x="160" y="138"/>
                  </a:lnTo>
                  <a:lnTo>
                    <a:pt x="160" y="166"/>
                  </a:lnTo>
                  <a:lnTo>
                    <a:pt x="160" y="166"/>
                  </a:lnTo>
                  <a:lnTo>
                    <a:pt x="162" y="148"/>
                  </a:lnTo>
                  <a:lnTo>
                    <a:pt x="162" y="148"/>
                  </a:lnTo>
                  <a:lnTo>
                    <a:pt x="164" y="120"/>
                  </a:lnTo>
                  <a:lnTo>
                    <a:pt x="162" y="94"/>
                  </a:lnTo>
                  <a:lnTo>
                    <a:pt x="156" y="70"/>
                  </a:lnTo>
                  <a:lnTo>
                    <a:pt x="148" y="48"/>
                  </a:lnTo>
                  <a:lnTo>
                    <a:pt x="138" y="28"/>
                  </a:lnTo>
                  <a:lnTo>
                    <a:pt x="126" y="14"/>
                  </a:lnTo>
                  <a:lnTo>
                    <a:pt x="120" y="8"/>
                  </a:lnTo>
                  <a:lnTo>
                    <a:pt x="112" y="4"/>
                  </a:lnTo>
                  <a:lnTo>
                    <a:pt x="104" y="2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88" y="0"/>
                  </a:lnTo>
                  <a:lnTo>
                    <a:pt x="80" y="0"/>
                  </a:lnTo>
                  <a:lnTo>
                    <a:pt x="70" y="2"/>
                  </a:lnTo>
                  <a:lnTo>
                    <a:pt x="62" y="6"/>
                  </a:lnTo>
                  <a:lnTo>
                    <a:pt x="48" y="18"/>
                  </a:lnTo>
                  <a:lnTo>
                    <a:pt x="34" y="34"/>
                  </a:lnTo>
                  <a:lnTo>
                    <a:pt x="22" y="52"/>
                  </a:lnTo>
                  <a:lnTo>
                    <a:pt x="12" y="76"/>
                  </a:lnTo>
                  <a:lnTo>
                    <a:pt x="4" y="100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6" y="112"/>
                  </a:lnTo>
                  <a:lnTo>
                    <a:pt x="14" y="88"/>
                  </a:lnTo>
                  <a:lnTo>
                    <a:pt x="24" y="68"/>
                  </a:lnTo>
                  <a:lnTo>
                    <a:pt x="36" y="52"/>
                  </a:lnTo>
                  <a:lnTo>
                    <a:pt x="48" y="38"/>
                  </a:lnTo>
                  <a:lnTo>
                    <a:pt x="62" y="30"/>
                  </a:lnTo>
                  <a:lnTo>
                    <a:pt x="78" y="24"/>
                  </a:lnTo>
                  <a:lnTo>
                    <a:pt x="84" y="24"/>
                  </a:lnTo>
                  <a:lnTo>
                    <a:pt x="92" y="24"/>
                  </a:lnTo>
                  <a:lnTo>
                    <a:pt x="92" y="24"/>
                  </a:lnTo>
                  <a:close/>
                </a:path>
              </a:pathLst>
            </a:custGeom>
            <a:solidFill>
              <a:srgbClr val="E7E8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08" name="Freeform 236"/>
            <p:cNvSpPr>
              <a:spLocks/>
            </p:cNvSpPr>
            <p:nvPr/>
          </p:nvSpPr>
          <p:spPr bwMode="auto">
            <a:xfrm>
              <a:off x="5443538" y="4594225"/>
              <a:ext cx="282575" cy="136525"/>
            </a:xfrm>
            <a:custGeom>
              <a:avLst/>
              <a:gdLst/>
              <a:ahLst/>
              <a:cxnLst>
                <a:cxn ang="0">
                  <a:pos x="178" y="58"/>
                </a:cxn>
                <a:cxn ang="0">
                  <a:pos x="178" y="58"/>
                </a:cxn>
                <a:cxn ang="0">
                  <a:pos x="176" y="52"/>
                </a:cxn>
                <a:cxn ang="0">
                  <a:pos x="172" y="42"/>
                </a:cxn>
                <a:cxn ang="0">
                  <a:pos x="166" y="34"/>
                </a:cxn>
                <a:cxn ang="0">
                  <a:pos x="158" y="24"/>
                </a:cxn>
                <a:cxn ang="0">
                  <a:pos x="148" y="14"/>
                </a:cxn>
                <a:cxn ang="0">
                  <a:pos x="132" y="8"/>
                </a:cxn>
                <a:cxn ang="0">
                  <a:pos x="114" y="4"/>
                </a:cxn>
                <a:cxn ang="0">
                  <a:pos x="114" y="4"/>
                </a:cxn>
                <a:cxn ang="0">
                  <a:pos x="64" y="0"/>
                </a:cxn>
                <a:cxn ang="0">
                  <a:pos x="52" y="2"/>
                </a:cxn>
                <a:cxn ang="0">
                  <a:pos x="40" y="4"/>
                </a:cxn>
                <a:cxn ang="0">
                  <a:pos x="40" y="4"/>
                </a:cxn>
                <a:cxn ang="0">
                  <a:pos x="24" y="8"/>
                </a:cxn>
                <a:cxn ang="0">
                  <a:pos x="12" y="14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4" y="30"/>
                </a:cxn>
                <a:cxn ang="0">
                  <a:pos x="16" y="48"/>
                </a:cxn>
                <a:cxn ang="0">
                  <a:pos x="26" y="58"/>
                </a:cxn>
                <a:cxn ang="0">
                  <a:pos x="36" y="68"/>
                </a:cxn>
                <a:cxn ang="0">
                  <a:pos x="48" y="74"/>
                </a:cxn>
                <a:cxn ang="0">
                  <a:pos x="62" y="80"/>
                </a:cxn>
                <a:cxn ang="0">
                  <a:pos x="62" y="80"/>
                </a:cxn>
                <a:cxn ang="0">
                  <a:pos x="86" y="84"/>
                </a:cxn>
                <a:cxn ang="0">
                  <a:pos x="104" y="86"/>
                </a:cxn>
                <a:cxn ang="0">
                  <a:pos x="120" y="86"/>
                </a:cxn>
                <a:cxn ang="0">
                  <a:pos x="136" y="80"/>
                </a:cxn>
                <a:cxn ang="0">
                  <a:pos x="136" y="80"/>
                </a:cxn>
                <a:cxn ang="0">
                  <a:pos x="166" y="66"/>
                </a:cxn>
                <a:cxn ang="0">
                  <a:pos x="178" y="58"/>
                </a:cxn>
                <a:cxn ang="0">
                  <a:pos x="178" y="58"/>
                </a:cxn>
              </a:cxnLst>
              <a:rect l="0" t="0" r="r" b="b"/>
              <a:pathLst>
                <a:path w="178" h="86">
                  <a:moveTo>
                    <a:pt x="178" y="58"/>
                  </a:moveTo>
                  <a:lnTo>
                    <a:pt x="178" y="58"/>
                  </a:lnTo>
                  <a:lnTo>
                    <a:pt x="176" y="52"/>
                  </a:lnTo>
                  <a:lnTo>
                    <a:pt x="172" y="42"/>
                  </a:lnTo>
                  <a:lnTo>
                    <a:pt x="166" y="34"/>
                  </a:lnTo>
                  <a:lnTo>
                    <a:pt x="158" y="24"/>
                  </a:lnTo>
                  <a:lnTo>
                    <a:pt x="148" y="14"/>
                  </a:lnTo>
                  <a:lnTo>
                    <a:pt x="132" y="8"/>
                  </a:lnTo>
                  <a:lnTo>
                    <a:pt x="114" y="4"/>
                  </a:lnTo>
                  <a:lnTo>
                    <a:pt x="114" y="4"/>
                  </a:lnTo>
                  <a:lnTo>
                    <a:pt x="64" y="0"/>
                  </a:lnTo>
                  <a:lnTo>
                    <a:pt x="52" y="2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24" y="8"/>
                  </a:lnTo>
                  <a:lnTo>
                    <a:pt x="12" y="1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30"/>
                  </a:lnTo>
                  <a:lnTo>
                    <a:pt x="16" y="48"/>
                  </a:lnTo>
                  <a:lnTo>
                    <a:pt x="26" y="58"/>
                  </a:lnTo>
                  <a:lnTo>
                    <a:pt x="36" y="68"/>
                  </a:lnTo>
                  <a:lnTo>
                    <a:pt x="48" y="74"/>
                  </a:lnTo>
                  <a:lnTo>
                    <a:pt x="62" y="80"/>
                  </a:lnTo>
                  <a:lnTo>
                    <a:pt x="62" y="80"/>
                  </a:lnTo>
                  <a:lnTo>
                    <a:pt x="86" y="84"/>
                  </a:lnTo>
                  <a:lnTo>
                    <a:pt x="104" y="86"/>
                  </a:lnTo>
                  <a:lnTo>
                    <a:pt x="120" y="86"/>
                  </a:lnTo>
                  <a:lnTo>
                    <a:pt x="136" y="80"/>
                  </a:lnTo>
                  <a:lnTo>
                    <a:pt x="136" y="80"/>
                  </a:lnTo>
                  <a:lnTo>
                    <a:pt x="166" y="66"/>
                  </a:lnTo>
                  <a:lnTo>
                    <a:pt x="178" y="58"/>
                  </a:lnTo>
                  <a:lnTo>
                    <a:pt x="178" y="58"/>
                  </a:lnTo>
                  <a:close/>
                </a:path>
              </a:pathLst>
            </a:custGeom>
            <a:solidFill>
              <a:srgbClr val="F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09" name="Freeform 237"/>
            <p:cNvSpPr>
              <a:spLocks/>
            </p:cNvSpPr>
            <p:nvPr/>
          </p:nvSpPr>
          <p:spPr bwMode="auto">
            <a:xfrm>
              <a:off x="5218113" y="4403725"/>
              <a:ext cx="31750" cy="28575"/>
            </a:xfrm>
            <a:custGeom>
              <a:avLst/>
              <a:gdLst/>
              <a:ahLst/>
              <a:cxnLst>
                <a:cxn ang="0">
                  <a:pos x="20" y="8"/>
                </a:cxn>
                <a:cxn ang="0">
                  <a:pos x="20" y="8"/>
                </a:cxn>
                <a:cxn ang="0">
                  <a:pos x="18" y="12"/>
                </a:cxn>
                <a:cxn ang="0">
                  <a:pos x="16" y="14"/>
                </a:cxn>
                <a:cxn ang="0">
                  <a:pos x="14" y="16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6"/>
                </a:cxn>
                <a:cxn ang="0">
                  <a:pos x="4" y="14"/>
                </a:cxn>
                <a:cxn ang="0">
                  <a:pos x="2" y="1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4"/>
                </a:cxn>
                <a:cxn ang="0">
                  <a:pos x="20" y="8"/>
                </a:cxn>
                <a:cxn ang="0">
                  <a:pos x="20" y="8"/>
                </a:cxn>
              </a:cxnLst>
              <a:rect l="0" t="0" r="r" b="b"/>
              <a:pathLst>
                <a:path w="20" h="18">
                  <a:moveTo>
                    <a:pt x="20" y="8"/>
                  </a:moveTo>
                  <a:lnTo>
                    <a:pt x="20" y="8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4" y="16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6"/>
                  </a:lnTo>
                  <a:lnTo>
                    <a:pt x="4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10" name="Freeform 238"/>
            <p:cNvSpPr>
              <a:spLocks/>
            </p:cNvSpPr>
            <p:nvPr/>
          </p:nvSpPr>
          <p:spPr bwMode="auto">
            <a:xfrm>
              <a:off x="5522913" y="4340225"/>
              <a:ext cx="171450" cy="215900"/>
            </a:xfrm>
            <a:custGeom>
              <a:avLst/>
              <a:gdLst/>
              <a:ahLst/>
              <a:cxnLst>
                <a:cxn ang="0">
                  <a:pos x="108" y="76"/>
                </a:cxn>
                <a:cxn ang="0">
                  <a:pos x="108" y="76"/>
                </a:cxn>
                <a:cxn ang="0">
                  <a:pos x="104" y="90"/>
                </a:cxn>
                <a:cxn ang="0">
                  <a:pos x="98" y="102"/>
                </a:cxn>
                <a:cxn ang="0">
                  <a:pos x="92" y="112"/>
                </a:cxn>
                <a:cxn ang="0">
                  <a:pos x="84" y="122"/>
                </a:cxn>
                <a:cxn ang="0">
                  <a:pos x="76" y="130"/>
                </a:cxn>
                <a:cxn ang="0">
                  <a:pos x="66" y="134"/>
                </a:cxn>
                <a:cxn ang="0">
                  <a:pos x="54" y="136"/>
                </a:cxn>
                <a:cxn ang="0">
                  <a:pos x="44" y="136"/>
                </a:cxn>
                <a:cxn ang="0">
                  <a:pos x="44" y="136"/>
                </a:cxn>
                <a:cxn ang="0">
                  <a:pos x="34" y="134"/>
                </a:cxn>
                <a:cxn ang="0">
                  <a:pos x="24" y="128"/>
                </a:cxn>
                <a:cxn ang="0">
                  <a:pos x="16" y="120"/>
                </a:cxn>
                <a:cxn ang="0">
                  <a:pos x="10" y="110"/>
                </a:cxn>
                <a:cxn ang="0">
                  <a:pos x="4" y="100"/>
                </a:cxn>
                <a:cxn ang="0">
                  <a:pos x="2" y="88"/>
                </a:cxn>
                <a:cxn ang="0">
                  <a:pos x="0" y="74"/>
                </a:cxn>
                <a:cxn ang="0">
                  <a:pos x="2" y="60"/>
                </a:cxn>
                <a:cxn ang="0">
                  <a:pos x="2" y="60"/>
                </a:cxn>
                <a:cxn ang="0">
                  <a:pos x="6" y="46"/>
                </a:cxn>
                <a:cxn ang="0">
                  <a:pos x="10" y="34"/>
                </a:cxn>
                <a:cxn ang="0">
                  <a:pos x="18" y="24"/>
                </a:cxn>
                <a:cxn ang="0">
                  <a:pos x="26" y="14"/>
                </a:cxn>
                <a:cxn ang="0">
                  <a:pos x="34" y="6"/>
                </a:cxn>
                <a:cxn ang="0">
                  <a:pos x="44" y="2"/>
                </a:cxn>
                <a:cxn ang="0">
                  <a:pos x="54" y="0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76" y="2"/>
                </a:cxn>
                <a:cxn ang="0">
                  <a:pos x="86" y="8"/>
                </a:cxn>
                <a:cxn ang="0">
                  <a:pos x="94" y="16"/>
                </a:cxn>
                <a:cxn ang="0">
                  <a:pos x="100" y="26"/>
                </a:cxn>
                <a:cxn ang="0">
                  <a:pos x="104" y="36"/>
                </a:cxn>
                <a:cxn ang="0">
                  <a:pos x="108" y="48"/>
                </a:cxn>
                <a:cxn ang="0">
                  <a:pos x="108" y="62"/>
                </a:cxn>
                <a:cxn ang="0">
                  <a:pos x="108" y="76"/>
                </a:cxn>
                <a:cxn ang="0">
                  <a:pos x="108" y="76"/>
                </a:cxn>
              </a:cxnLst>
              <a:rect l="0" t="0" r="r" b="b"/>
              <a:pathLst>
                <a:path w="108" h="136">
                  <a:moveTo>
                    <a:pt x="108" y="76"/>
                  </a:moveTo>
                  <a:lnTo>
                    <a:pt x="108" y="76"/>
                  </a:lnTo>
                  <a:lnTo>
                    <a:pt x="104" y="90"/>
                  </a:lnTo>
                  <a:lnTo>
                    <a:pt x="98" y="102"/>
                  </a:lnTo>
                  <a:lnTo>
                    <a:pt x="92" y="112"/>
                  </a:lnTo>
                  <a:lnTo>
                    <a:pt x="84" y="122"/>
                  </a:lnTo>
                  <a:lnTo>
                    <a:pt x="76" y="130"/>
                  </a:lnTo>
                  <a:lnTo>
                    <a:pt x="66" y="134"/>
                  </a:lnTo>
                  <a:lnTo>
                    <a:pt x="54" y="136"/>
                  </a:lnTo>
                  <a:lnTo>
                    <a:pt x="44" y="136"/>
                  </a:lnTo>
                  <a:lnTo>
                    <a:pt x="44" y="136"/>
                  </a:lnTo>
                  <a:lnTo>
                    <a:pt x="34" y="134"/>
                  </a:lnTo>
                  <a:lnTo>
                    <a:pt x="24" y="128"/>
                  </a:lnTo>
                  <a:lnTo>
                    <a:pt x="16" y="120"/>
                  </a:lnTo>
                  <a:lnTo>
                    <a:pt x="10" y="110"/>
                  </a:lnTo>
                  <a:lnTo>
                    <a:pt x="4" y="100"/>
                  </a:lnTo>
                  <a:lnTo>
                    <a:pt x="2" y="88"/>
                  </a:lnTo>
                  <a:lnTo>
                    <a:pt x="0" y="74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6" y="46"/>
                  </a:lnTo>
                  <a:lnTo>
                    <a:pt x="10" y="34"/>
                  </a:lnTo>
                  <a:lnTo>
                    <a:pt x="18" y="24"/>
                  </a:lnTo>
                  <a:lnTo>
                    <a:pt x="26" y="14"/>
                  </a:lnTo>
                  <a:lnTo>
                    <a:pt x="34" y="6"/>
                  </a:lnTo>
                  <a:lnTo>
                    <a:pt x="44" y="2"/>
                  </a:lnTo>
                  <a:lnTo>
                    <a:pt x="54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6" y="2"/>
                  </a:lnTo>
                  <a:lnTo>
                    <a:pt x="86" y="8"/>
                  </a:lnTo>
                  <a:lnTo>
                    <a:pt x="94" y="16"/>
                  </a:lnTo>
                  <a:lnTo>
                    <a:pt x="100" y="26"/>
                  </a:lnTo>
                  <a:lnTo>
                    <a:pt x="104" y="36"/>
                  </a:lnTo>
                  <a:lnTo>
                    <a:pt x="108" y="48"/>
                  </a:lnTo>
                  <a:lnTo>
                    <a:pt x="108" y="62"/>
                  </a:lnTo>
                  <a:lnTo>
                    <a:pt x="108" y="76"/>
                  </a:lnTo>
                  <a:lnTo>
                    <a:pt x="108" y="76"/>
                  </a:lnTo>
                  <a:close/>
                </a:path>
              </a:pathLst>
            </a:custGeom>
            <a:solidFill>
              <a:srgbClr val="0095C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11" name="Freeform 239"/>
            <p:cNvSpPr>
              <a:spLocks/>
            </p:cNvSpPr>
            <p:nvPr/>
          </p:nvSpPr>
          <p:spPr bwMode="auto">
            <a:xfrm>
              <a:off x="5541963" y="4352925"/>
              <a:ext cx="133350" cy="190500"/>
            </a:xfrm>
            <a:custGeom>
              <a:avLst/>
              <a:gdLst/>
              <a:ahLst/>
              <a:cxnLst>
                <a:cxn ang="0">
                  <a:pos x="84" y="66"/>
                </a:cxn>
                <a:cxn ang="0">
                  <a:pos x="84" y="66"/>
                </a:cxn>
                <a:cxn ang="0">
                  <a:pos x="82" y="78"/>
                </a:cxn>
                <a:cxn ang="0">
                  <a:pos x="78" y="90"/>
                </a:cxn>
                <a:cxn ang="0">
                  <a:pos x="72" y="100"/>
                </a:cxn>
                <a:cxn ang="0">
                  <a:pos x="66" y="108"/>
                </a:cxn>
                <a:cxn ang="0">
                  <a:pos x="58" y="114"/>
                </a:cxn>
                <a:cxn ang="0">
                  <a:pos x="50" y="118"/>
                </a:cxn>
                <a:cxn ang="0">
                  <a:pos x="42" y="120"/>
                </a:cxn>
                <a:cxn ang="0">
                  <a:pos x="34" y="120"/>
                </a:cxn>
                <a:cxn ang="0">
                  <a:pos x="34" y="120"/>
                </a:cxn>
                <a:cxn ang="0">
                  <a:pos x="26" y="118"/>
                </a:cxn>
                <a:cxn ang="0">
                  <a:pos x="18" y="112"/>
                </a:cxn>
                <a:cxn ang="0">
                  <a:pos x="12" y="106"/>
                </a:cxn>
                <a:cxn ang="0">
                  <a:pos x="6" y="98"/>
                </a:cxn>
                <a:cxn ang="0">
                  <a:pos x="2" y="88"/>
                </a:cxn>
                <a:cxn ang="0">
                  <a:pos x="0" y="76"/>
                </a:cxn>
                <a:cxn ang="0">
                  <a:pos x="0" y="66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2" y="40"/>
                </a:cxn>
                <a:cxn ang="0">
                  <a:pos x="6" y="30"/>
                </a:cxn>
                <a:cxn ang="0">
                  <a:pos x="12" y="20"/>
                </a:cxn>
                <a:cxn ang="0">
                  <a:pos x="18" y="12"/>
                </a:cxn>
                <a:cxn ang="0">
                  <a:pos x="26" y="6"/>
                </a:cxn>
                <a:cxn ang="0">
                  <a:pos x="34" y="2"/>
                </a:cxn>
                <a:cxn ang="0">
                  <a:pos x="42" y="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58" y="2"/>
                </a:cxn>
                <a:cxn ang="0">
                  <a:pos x="66" y="8"/>
                </a:cxn>
                <a:cxn ang="0">
                  <a:pos x="72" y="14"/>
                </a:cxn>
                <a:cxn ang="0">
                  <a:pos x="78" y="22"/>
                </a:cxn>
                <a:cxn ang="0">
                  <a:pos x="82" y="32"/>
                </a:cxn>
                <a:cxn ang="0">
                  <a:pos x="84" y="42"/>
                </a:cxn>
                <a:cxn ang="0">
                  <a:pos x="84" y="54"/>
                </a:cxn>
                <a:cxn ang="0">
                  <a:pos x="84" y="66"/>
                </a:cxn>
                <a:cxn ang="0">
                  <a:pos x="84" y="66"/>
                </a:cxn>
              </a:cxnLst>
              <a:rect l="0" t="0" r="r" b="b"/>
              <a:pathLst>
                <a:path w="84" h="120">
                  <a:moveTo>
                    <a:pt x="84" y="66"/>
                  </a:moveTo>
                  <a:lnTo>
                    <a:pt x="84" y="66"/>
                  </a:lnTo>
                  <a:lnTo>
                    <a:pt x="82" y="78"/>
                  </a:lnTo>
                  <a:lnTo>
                    <a:pt x="78" y="90"/>
                  </a:lnTo>
                  <a:lnTo>
                    <a:pt x="72" y="100"/>
                  </a:lnTo>
                  <a:lnTo>
                    <a:pt x="66" y="108"/>
                  </a:lnTo>
                  <a:lnTo>
                    <a:pt x="58" y="114"/>
                  </a:lnTo>
                  <a:lnTo>
                    <a:pt x="50" y="118"/>
                  </a:lnTo>
                  <a:lnTo>
                    <a:pt x="42" y="120"/>
                  </a:lnTo>
                  <a:lnTo>
                    <a:pt x="34" y="120"/>
                  </a:lnTo>
                  <a:lnTo>
                    <a:pt x="34" y="120"/>
                  </a:lnTo>
                  <a:lnTo>
                    <a:pt x="26" y="118"/>
                  </a:lnTo>
                  <a:lnTo>
                    <a:pt x="18" y="112"/>
                  </a:lnTo>
                  <a:lnTo>
                    <a:pt x="12" y="106"/>
                  </a:lnTo>
                  <a:lnTo>
                    <a:pt x="6" y="98"/>
                  </a:lnTo>
                  <a:lnTo>
                    <a:pt x="2" y="88"/>
                  </a:lnTo>
                  <a:lnTo>
                    <a:pt x="0" y="76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40"/>
                  </a:lnTo>
                  <a:lnTo>
                    <a:pt x="6" y="30"/>
                  </a:lnTo>
                  <a:lnTo>
                    <a:pt x="12" y="20"/>
                  </a:lnTo>
                  <a:lnTo>
                    <a:pt x="18" y="12"/>
                  </a:lnTo>
                  <a:lnTo>
                    <a:pt x="26" y="6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8" y="2"/>
                  </a:lnTo>
                  <a:lnTo>
                    <a:pt x="66" y="8"/>
                  </a:lnTo>
                  <a:lnTo>
                    <a:pt x="72" y="14"/>
                  </a:lnTo>
                  <a:lnTo>
                    <a:pt x="78" y="22"/>
                  </a:lnTo>
                  <a:lnTo>
                    <a:pt x="82" y="32"/>
                  </a:lnTo>
                  <a:lnTo>
                    <a:pt x="84" y="42"/>
                  </a:lnTo>
                  <a:lnTo>
                    <a:pt x="84" y="54"/>
                  </a:lnTo>
                  <a:lnTo>
                    <a:pt x="84" y="66"/>
                  </a:lnTo>
                  <a:lnTo>
                    <a:pt x="84" y="66"/>
                  </a:lnTo>
                  <a:close/>
                </a:path>
              </a:pathLst>
            </a:custGeom>
            <a:solidFill>
              <a:srgbClr val="5CCB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12" name="Freeform 240"/>
            <p:cNvSpPr>
              <a:spLocks/>
            </p:cNvSpPr>
            <p:nvPr/>
          </p:nvSpPr>
          <p:spPr bwMode="auto">
            <a:xfrm>
              <a:off x="5554663" y="4391025"/>
              <a:ext cx="101600" cy="123825"/>
            </a:xfrm>
            <a:custGeom>
              <a:avLst/>
              <a:gdLst/>
              <a:ahLst/>
              <a:cxnLst>
                <a:cxn ang="0">
                  <a:pos x="64" y="44"/>
                </a:cxn>
                <a:cxn ang="0">
                  <a:pos x="64" y="44"/>
                </a:cxn>
                <a:cxn ang="0">
                  <a:pos x="62" y="52"/>
                </a:cxn>
                <a:cxn ang="0">
                  <a:pos x="58" y="58"/>
                </a:cxn>
                <a:cxn ang="0">
                  <a:pos x="54" y="64"/>
                </a:cxn>
                <a:cxn ang="0">
                  <a:pos x="50" y="70"/>
                </a:cxn>
                <a:cxn ang="0">
                  <a:pos x="44" y="74"/>
                </a:cxn>
                <a:cxn ang="0">
                  <a:pos x="38" y="76"/>
                </a:cxn>
                <a:cxn ang="0">
                  <a:pos x="32" y="78"/>
                </a:cxn>
                <a:cxn ang="0">
                  <a:pos x="26" y="78"/>
                </a:cxn>
                <a:cxn ang="0">
                  <a:pos x="26" y="78"/>
                </a:cxn>
                <a:cxn ang="0">
                  <a:pos x="20" y="76"/>
                </a:cxn>
                <a:cxn ang="0">
                  <a:pos x="14" y="72"/>
                </a:cxn>
                <a:cxn ang="0">
                  <a:pos x="10" y="68"/>
                </a:cxn>
                <a:cxn ang="0">
                  <a:pos x="6" y="62"/>
                </a:cxn>
                <a:cxn ang="0">
                  <a:pos x="2" y="56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20"/>
                </a:cxn>
                <a:cxn ang="0">
                  <a:pos x="10" y="14"/>
                </a:cxn>
                <a:cxn ang="0">
                  <a:pos x="14" y="8"/>
                </a:cxn>
                <a:cxn ang="0">
                  <a:pos x="20" y="4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50" y="4"/>
                </a:cxn>
                <a:cxn ang="0">
                  <a:pos x="56" y="10"/>
                </a:cxn>
                <a:cxn ang="0">
                  <a:pos x="58" y="14"/>
                </a:cxn>
                <a:cxn ang="0">
                  <a:pos x="62" y="20"/>
                </a:cxn>
                <a:cxn ang="0">
                  <a:pos x="64" y="28"/>
                </a:cxn>
                <a:cxn ang="0">
                  <a:pos x="64" y="36"/>
                </a:cxn>
                <a:cxn ang="0">
                  <a:pos x="64" y="44"/>
                </a:cxn>
                <a:cxn ang="0">
                  <a:pos x="64" y="44"/>
                </a:cxn>
              </a:cxnLst>
              <a:rect l="0" t="0" r="r" b="b"/>
              <a:pathLst>
                <a:path w="64" h="78">
                  <a:moveTo>
                    <a:pt x="64" y="44"/>
                  </a:moveTo>
                  <a:lnTo>
                    <a:pt x="64" y="44"/>
                  </a:lnTo>
                  <a:lnTo>
                    <a:pt x="62" y="52"/>
                  </a:lnTo>
                  <a:lnTo>
                    <a:pt x="58" y="58"/>
                  </a:lnTo>
                  <a:lnTo>
                    <a:pt x="54" y="64"/>
                  </a:lnTo>
                  <a:lnTo>
                    <a:pt x="50" y="70"/>
                  </a:lnTo>
                  <a:lnTo>
                    <a:pt x="44" y="74"/>
                  </a:lnTo>
                  <a:lnTo>
                    <a:pt x="38" y="76"/>
                  </a:lnTo>
                  <a:lnTo>
                    <a:pt x="32" y="78"/>
                  </a:lnTo>
                  <a:lnTo>
                    <a:pt x="26" y="78"/>
                  </a:lnTo>
                  <a:lnTo>
                    <a:pt x="26" y="78"/>
                  </a:lnTo>
                  <a:lnTo>
                    <a:pt x="20" y="76"/>
                  </a:lnTo>
                  <a:lnTo>
                    <a:pt x="14" y="72"/>
                  </a:lnTo>
                  <a:lnTo>
                    <a:pt x="10" y="68"/>
                  </a:lnTo>
                  <a:lnTo>
                    <a:pt x="6" y="62"/>
                  </a:lnTo>
                  <a:lnTo>
                    <a:pt x="2" y="56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20"/>
                  </a:lnTo>
                  <a:lnTo>
                    <a:pt x="10" y="14"/>
                  </a:lnTo>
                  <a:lnTo>
                    <a:pt x="14" y="8"/>
                  </a:lnTo>
                  <a:lnTo>
                    <a:pt x="20" y="4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4"/>
                  </a:lnTo>
                  <a:lnTo>
                    <a:pt x="56" y="10"/>
                  </a:lnTo>
                  <a:lnTo>
                    <a:pt x="58" y="14"/>
                  </a:lnTo>
                  <a:lnTo>
                    <a:pt x="62" y="20"/>
                  </a:lnTo>
                  <a:lnTo>
                    <a:pt x="64" y="28"/>
                  </a:lnTo>
                  <a:lnTo>
                    <a:pt x="64" y="36"/>
                  </a:lnTo>
                  <a:lnTo>
                    <a:pt x="64" y="44"/>
                  </a:lnTo>
                  <a:lnTo>
                    <a:pt x="64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13" name="Freeform 241"/>
            <p:cNvSpPr>
              <a:spLocks/>
            </p:cNvSpPr>
            <p:nvPr/>
          </p:nvSpPr>
          <p:spPr bwMode="auto">
            <a:xfrm>
              <a:off x="5627688" y="4406900"/>
              <a:ext cx="28575" cy="285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2" y="16"/>
                </a:cxn>
                <a:cxn ang="0">
                  <a:pos x="4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2" y="18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6"/>
                </a:cxn>
                <a:cxn ang="0">
                  <a:pos x="16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18">
                  <a:moveTo>
                    <a:pt x="0" y="1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6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14" name="Freeform 242"/>
            <p:cNvSpPr>
              <a:spLocks/>
            </p:cNvSpPr>
            <p:nvPr/>
          </p:nvSpPr>
          <p:spPr bwMode="auto">
            <a:xfrm>
              <a:off x="5561013" y="4149725"/>
              <a:ext cx="180975" cy="133350"/>
            </a:xfrm>
            <a:custGeom>
              <a:avLst/>
              <a:gdLst/>
              <a:ahLst/>
              <a:cxnLst>
                <a:cxn ang="0">
                  <a:pos x="106" y="84"/>
                </a:cxn>
                <a:cxn ang="0">
                  <a:pos x="106" y="84"/>
                </a:cxn>
                <a:cxn ang="0">
                  <a:pos x="112" y="68"/>
                </a:cxn>
                <a:cxn ang="0">
                  <a:pos x="114" y="56"/>
                </a:cxn>
                <a:cxn ang="0">
                  <a:pos x="114" y="42"/>
                </a:cxn>
                <a:cxn ang="0">
                  <a:pos x="114" y="28"/>
                </a:cxn>
                <a:cxn ang="0">
                  <a:pos x="112" y="22"/>
                </a:cxn>
                <a:cxn ang="0">
                  <a:pos x="108" y="16"/>
                </a:cxn>
                <a:cxn ang="0">
                  <a:pos x="104" y="10"/>
                </a:cxn>
                <a:cxn ang="0">
                  <a:pos x="98" y="6"/>
                </a:cxn>
                <a:cxn ang="0">
                  <a:pos x="90" y="2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74" y="0"/>
                </a:cxn>
                <a:cxn ang="0">
                  <a:pos x="66" y="0"/>
                </a:cxn>
                <a:cxn ang="0">
                  <a:pos x="50" y="4"/>
                </a:cxn>
                <a:cxn ang="0">
                  <a:pos x="36" y="6"/>
                </a:cxn>
                <a:cxn ang="0">
                  <a:pos x="30" y="6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14" y="4"/>
                </a:cxn>
                <a:cxn ang="0">
                  <a:pos x="6" y="4"/>
                </a:cxn>
                <a:cxn ang="0">
                  <a:pos x="2" y="8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8" y="24"/>
                </a:cxn>
                <a:cxn ang="0">
                  <a:pos x="18" y="28"/>
                </a:cxn>
                <a:cxn ang="0">
                  <a:pos x="34" y="28"/>
                </a:cxn>
                <a:cxn ang="0">
                  <a:pos x="34" y="28"/>
                </a:cxn>
                <a:cxn ang="0">
                  <a:pos x="56" y="24"/>
                </a:cxn>
                <a:cxn ang="0">
                  <a:pos x="78" y="24"/>
                </a:cxn>
                <a:cxn ang="0">
                  <a:pos x="88" y="26"/>
                </a:cxn>
                <a:cxn ang="0">
                  <a:pos x="96" y="30"/>
                </a:cxn>
                <a:cxn ang="0">
                  <a:pos x="100" y="36"/>
                </a:cxn>
                <a:cxn ang="0">
                  <a:pos x="104" y="46"/>
                </a:cxn>
                <a:cxn ang="0">
                  <a:pos x="104" y="46"/>
                </a:cxn>
                <a:cxn ang="0">
                  <a:pos x="108" y="64"/>
                </a:cxn>
                <a:cxn ang="0">
                  <a:pos x="108" y="76"/>
                </a:cxn>
                <a:cxn ang="0">
                  <a:pos x="106" y="84"/>
                </a:cxn>
                <a:cxn ang="0">
                  <a:pos x="106" y="84"/>
                </a:cxn>
              </a:cxnLst>
              <a:rect l="0" t="0" r="r" b="b"/>
              <a:pathLst>
                <a:path w="114" h="84">
                  <a:moveTo>
                    <a:pt x="106" y="84"/>
                  </a:moveTo>
                  <a:lnTo>
                    <a:pt x="106" y="84"/>
                  </a:lnTo>
                  <a:lnTo>
                    <a:pt x="112" y="68"/>
                  </a:lnTo>
                  <a:lnTo>
                    <a:pt x="114" y="56"/>
                  </a:lnTo>
                  <a:lnTo>
                    <a:pt x="114" y="42"/>
                  </a:lnTo>
                  <a:lnTo>
                    <a:pt x="114" y="28"/>
                  </a:lnTo>
                  <a:lnTo>
                    <a:pt x="112" y="22"/>
                  </a:lnTo>
                  <a:lnTo>
                    <a:pt x="108" y="16"/>
                  </a:lnTo>
                  <a:lnTo>
                    <a:pt x="104" y="10"/>
                  </a:lnTo>
                  <a:lnTo>
                    <a:pt x="98" y="6"/>
                  </a:lnTo>
                  <a:lnTo>
                    <a:pt x="90" y="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66" y="0"/>
                  </a:lnTo>
                  <a:lnTo>
                    <a:pt x="50" y="4"/>
                  </a:lnTo>
                  <a:lnTo>
                    <a:pt x="36" y="6"/>
                  </a:lnTo>
                  <a:lnTo>
                    <a:pt x="30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14" y="4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8" y="24"/>
                  </a:lnTo>
                  <a:lnTo>
                    <a:pt x="18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56" y="24"/>
                  </a:lnTo>
                  <a:lnTo>
                    <a:pt x="78" y="24"/>
                  </a:lnTo>
                  <a:lnTo>
                    <a:pt x="88" y="26"/>
                  </a:lnTo>
                  <a:lnTo>
                    <a:pt x="96" y="30"/>
                  </a:lnTo>
                  <a:lnTo>
                    <a:pt x="100" y="36"/>
                  </a:lnTo>
                  <a:lnTo>
                    <a:pt x="104" y="46"/>
                  </a:lnTo>
                  <a:lnTo>
                    <a:pt x="104" y="46"/>
                  </a:lnTo>
                  <a:lnTo>
                    <a:pt x="108" y="64"/>
                  </a:lnTo>
                  <a:lnTo>
                    <a:pt x="108" y="76"/>
                  </a:lnTo>
                  <a:lnTo>
                    <a:pt x="106" y="84"/>
                  </a:lnTo>
                  <a:lnTo>
                    <a:pt x="106" y="84"/>
                  </a:lnTo>
                  <a:close/>
                </a:path>
              </a:pathLst>
            </a:custGeom>
            <a:solidFill>
              <a:srgbClr val="EC6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15" name="Freeform 243"/>
            <p:cNvSpPr>
              <a:spLocks/>
            </p:cNvSpPr>
            <p:nvPr/>
          </p:nvSpPr>
          <p:spPr bwMode="auto">
            <a:xfrm>
              <a:off x="5440363" y="4587875"/>
              <a:ext cx="301625" cy="889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6" y="20"/>
                </a:cxn>
                <a:cxn ang="0">
                  <a:pos x="20" y="14"/>
                </a:cxn>
                <a:cxn ang="0">
                  <a:pos x="42" y="6"/>
                </a:cxn>
                <a:cxn ang="0">
                  <a:pos x="68" y="0"/>
                </a:cxn>
                <a:cxn ang="0">
                  <a:pos x="82" y="0"/>
                </a:cxn>
                <a:cxn ang="0">
                  <a:pos x="98" y="0"/>
                </a:cxn>
                <a:cxn ang="0">
                  <a:pos x="114" y="2"/>
                </a:cxn>
                <a:cxn ang="0">
                  <a:pos x="130" y="6"/>
                </a:cxn>
                <a:cxn ang="0">
                  <a:pos x="146" y="14"/>
                </a:cxn>
                <a:cxn ang="0">
                  <a:pos x="162" y="24"/>
                </a:cxn>
                <a:cxn ang="0">
                  <a:pos x="176" y="38"/>
                </a:cxn>
                <a:cxn ang="0">
                  <a:pos x="190" y="56"/>
                </a:cxn>
                <a:cxn ang="0">
                  <a:pos x="190" y="56"/>
                </a:cxn>
                <a:cxn ang="0">
                  <a:pos x="176" y="46"/>
                </a:cxn>
                <a:cxn ang="0">
                  <a:pos x="158" y="36"/>
                </a:cxn>
                <a:cxn ang="0">
                  <a:pos x="134" y="26"/>
                </a:cxn>
                <a:cxn ang="0">
                  <a:pos x="106" y="18"/>
                </a:cxn>
                <a:cxn ang="0">
                  <a:pos x="90" y="14"/>
                </a:cxn>
                <a:cxn ang="0">
                  <a:pos x="74" y="14"/>
                </a:cxn>
                <a:cxn ang="0">
                  <a:pos x="56" y="12"/>
                </a:cxn>
                <a:cxn ang="0">
                  <a:pos x="38" y="14"/>
                </a:cxn>
                <a:cxn ang="0">
                  <a:pos x="20" y="18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90" h="56">
                  <a:moveTo>
                    <a:pt x="0" y="24"/>
                  </a:moveTo>
                  <a:lnTo>
                    <a:pt x="0" y="24"/>
                  </a:lnTo>
                  <a:lnTo>
                    <a:pt x="6" y="20"/>
                  </a:lnTo>
                  <a:lnTo>
                    <a:pt x="20" y="14"/>
                  </a:lnTo>
                  <a:lnTo>
                    <a:pt x="42" y="6"/>
                  </a:lnTo>
                  <a:lnTo>
                    <a:pt x="68" y="0"/>
                  </a:lnTo>
                  <a:lnTo>
                    <a:pt x="82" y="0"/>
                  </a:lnTo>
                  <a:lnTo>
                    <a:pt x="98" y="0"/>
                  </a:lnTo>
                  <a:lnTo>
                    <a:pt x="114" y="2"/>
                  </a:lnTo>
                  <a:lnTo>
                    <a:pt x="130" y="6"/>
                  </a:lnTo>
                  <a:lnTo>
                    <a:pt x="146" y="14"/>
                  </a:lnTo>
                  <a:lnTo>
                    <a:pt x="162" y="24"/>
                  </a:lnTo>
                  <a:lnTo>
                    <a:pt x="176" y="38"/>
                  </a:lnTo>
                  <a:lnTo>
                    <a:pt x="190" y="56"/>
                  </a:lnTo>
                  <a:lnTo>
                    <a:pt x="190" y="56"/>
                  </a:lnTo>
                  <a:lnTo>
                    <a:pt x="176" y="46"/>
                  </a:lnTo>
                  <a:lnTo>
                    <a:pt x="158" y="36"/>
                  </a:lnTo>
                  <a:lnTo>
                    <a:pt x="134" y="26"/>
                  </a:lnTo>
                  <a:lnTo>
                    <a:pt x="106" y="18"/>
                  </a:lnTo>
                  <a:lnTo>
                    <a:pt x="90" y="14"/>
                  </a:lnTo>
                  <a:lnTo>
                    <a:pt x="74" y="14"/>
                  </a:lnTo>
                  <a:lnTo>
                    <a:pt x="56" y="12"/>
                  </a:lnTo>
                  <a:lnTo>
                    <a:pt x="38" y="14"/>
                  </a:lnTo>
                  <a:lnTo>
                    <a:pt x="20" y="18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CAF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16" name="Freeform 244"/>
            <p:cNvSpPr>
              <a:spLocks/>
            </p:cNvSpPr>
            <p:nvPr/>
          </p:nvSpPr>
          <p:spPr bwMode="auto">
            <a:xfrm>
              <a:off x="5145088" y="4708525"/>
              <a:ext cx="517525" cy="266700"/>
            </a:xfrm>
            <a:custGeom>
              <a:avLst/>
              <a:gdLst/>
              <a:ahLst/>
              <a:cxnLst>
                <a:cxn ang="0">
                  <a:pos x="162" y="144"/>
                </a:cxn>
                <a:cxn ang="0">
                  <a:pos x="130" y="140"/>
                </a:cxn>
                <a:cxn ang="0">
                  <a:pos x="100" y="132"/>
                </a:cxn>
                <a:cxn ang="0">
                  <a:pos x="74" y="118"/>
                </a:cxn>
                <a:cxn ang="0">
                  <a:pos x="50" y="102"/>
                </a:cxn>
                <a:cxn ang="0">
                  <a:pos x="30" y="80"/>
                </a:cxn>
                <a:cxn ang="0">
                  <a:pos x="14" y="56"/>
                </a:cxn>
                <a:cxn ang="0">
                  <a:pos x="4" y="3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22"/>
                </a:cxn>
                <a:cxn ang="0">
                  <a:pos x="6" y="52"/>
                </a:cxn>
                <a:cxn ang="0">
                  <a:pos x="18" y="80"/>
                </a:cxn>
                <a:cxn ang="0">
                  <a:pos x="36" y="106"/>
                </a:cxn>
                <a:cxn ang="0">
                  <a:pos x="58" y="128"/>
                </a:cxn>
                <a:cxn ang="0">
                  <a:pos x="84" y="148"/>
                </a:cxn>
                <a:cxn ang="0">
                  <a:pos x="114" y="160"/>
                </a:cxn>
                <a:cxn ang="0">
                  <a:pos x="146" y="168"/>
                </a:cxn>
                <a:cxn ang="0">
                  <a:pos x="162" y="168"/>
                </a:cxn>
                <a:cxn ang="0">
                  <a:pos x="194" y="166"/>
                </a:cxn>
                <a:cxn ang="0">
                  <a:pos x="226" y="156"/>
                </a:cxn>
                <a:cxn ang="0">
                  <a:pos x="254" y="140"/>
                </a:cxn>
                <a:cxn ang="0">
                  <a:pos x="278" y="120"/>
                </a:cxn>
                <a:cxn ang="0">
                  <a:pos x="298" y="94"/>
                </a:cxn>
                <a:cxn ang="0">
                  <a:pos x="312" y="68"/>
                </a:cxn>
                <a:cxn ang="0">
                  <a:pos x="322" y="38"/>
                </a:cxn>
                <a:cxn ang="0">
                  <a:pos x="326" y="8"/>
                </a:cxn>
                <a:cxn ang="0">
                  <a:pos x="326" y="2"/>
                </a:cxn>
                <a:cxn ang="0">
                  <a:pos x="324" y="16"/>
                </a:cxn>
                <a:cxn ang="0">
                  <a:pos x="316" y="44"/>
                </a:cxn>
                <a:cxn ang="0">
                  <a:pos x="304" y="70"/>
                </a:cxn>
                <a:cxn ang="0">
                  <a:pos x="286" y="92"/>
                </a:cxn>
                <a:cxn ang="0">
                  <a:pos x="264" y="112"/>
                </a:cxn>
                <a:cxn ang="0">
                  <a:pos x="238" y="126"/>
                </a:cxn>
                <a:cxn ang="0">
                  <a:pos x="210" y="138"/>
                </a:cxn>
                <a:cxn ang="0">
                  <a:pos x="180" y="142"/>
                </a:cxn>
                <a:cxn ang="0">
                  <a:pos x="162" y="144"/>
                </a:cxn>
              </a:cxnLst>
              <a:rect l="0" t="0" r="r" b="b"/>
              <a:pathLst>
                <a:path w="326" h="168">
                  <a:moveTo>
                    <a:pt x="162" y="144"/>
                  </a:moveTo>
                  <a:lnTo>
                    <a:pt x="162" y="144"/>
                  </a:lnTo>
                  <a:lnTo>
                    <a:pt x="146" y="142"/>
                  </a:lnTo>
                  <a:lnTo>
                    <a:pt x="130" y="140"/>
                  </a:lnTo>
                  <a:lnTo>
                    <a:pt x="116" y="136"/>
                  </a:lnTo>
                  <a:lnTo>
                    <a:pt x="100" y="132"/>
                  </a:lnTo>
                  <a:lnTo>
                    <a:pt x="86" y="126"/>
                  </a:lnTo>
                  <a:lnTo>
                    <a:pt x="74" y="118"/>
                  </a:lnTo>
                  <a:lnTo>
                    <a:pt x="62" y="110"/>
                  </a:lnTo>
                  <a:lnTo>
                    <a:pt x="50" y="102"/>
                  </a:lnTo>
                  <a:lnTo>
                    <a:pt x="40" y="92"/>
                  </a:lnTo>
                  <a:lnTo>
                    <a:pt x="30" y="80"/>
                  </a:lnTo>
                  <a:lnTo>
                    <a:pt x="22" y="68"/>
                  </a:lnTo>
                  <a:lnTo>
                    <a:pt x="14" y="56"/>
                  </a:lnTo>
                  <a:lnTo>
                    <a:pt x="8" y="42"/>
                  </a:lnTo>
                  <a:lnTo>
                    <a:pt x="4" y="30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22"/>
                  </a:lnTo>
                  <a:lnTo>
                    <a:pt x="2" y="36"/>
                  </a:lnTo>
                  <a:lnTo>
                    <a:pt x="6" y="52"/>
                  </a:lnTo>
                  <a:lnTo>
                    <a:pt x="12" y="66"/>
                  </a:lnTo>
                  <a:lnTo>
                    <a:pt x="18" y="80"/>
                  </a:lnTo>
                  <a:lnTo>
                    <a:pt x="26" y="94"/>
                  </a:lnTo>
                  <a:lnTo>
                    <a:pt x="36" y="106"/>
                  </a:lnTo>
                  <a:lnTo>
                    <a:pt x="46" y="118"/>
                  </a:lnTo>
                  <a:lnTo>
                    <a:pt x="58" y="128"/>
                  </a:lnTo>
                  <a:lnTo>
                    <a:pt x="70" y="138"/>
                  </a:lnTo>
                  <a:lnTo>
                    <a:pt x="84" y="148"/>
                  </a:lnTo>
                  <a:lnTo>
                    <a:pt x="98" y="154"/>
                  </a:lnTo>
                  <a:lnTo>
                    <a:pt x="114" y="160"/>
                  </a:lnTo>
                  <a:lnTo>
                    <a:pt x="128" y="164"/>
                  </a:lnTo>
                  <a:lnTo>
                    <a:pt x="146" y="168"/>
                  </a:lnTo>
                  <a:lnTo>
                    <a:pt x="162" y="168"/>
                  </a:lnTo>
                  <a:lnTo>
                    <a:pt x="162" y="168"/>
                  </a:lnTo>
                  <a:lnTo>
                    <a:pt x="178" y="168"/>
                  </a:lnTo>
                  <a:lnTo>
                    <a:pt x="194" y="166"/>
                  </a:lnTo>
                  <a:lnTo>
                    <a:pt x="210" y="160"/>
                  </a:lnTo>
                  <a:lnTo>
                    <a:pt x="226" y="156"/>
                  </a:lnTo>
                  <a:lnTo>
                    <a:pt x="240" y="148"/>
                  </a:lnTo>
                  <a:lnTo>
                    <a:pt x="254" y="140"/>
                  </a:lnTo>
                  <a:lnTo>
                    <a:pt x="266" y="130"/>
                  </a:lnTo>
                  <a:lnTo>
                    <a:pt x="278" y="120"/>
                  </a:lnTo>
                  <a:lnTo>
                    <a:pt x="288" y="108"/>
                  </a:lnTo>
                  <a:lnTo>
                    <a:pt x="298" y="94"/>
                  </a:lnTo>
                  <a:lnTo>
                    <a:pt x="306" y="82"/>
                  </a:lnTo>
                  <a:lnTo>
                    <a:pt x="312" y="68"/>
                  </a:lnTo>
                  <a:lnTo>
                    <a:pt x="318" y="54"/>
                  </a:lnTo>
                  <a:lnTo>
                    <a:pt x="322" y="38"/>
                  </a:lnTo>
                  <a:lnTo>
                    <a:pt x="324" y="24"/>
                  </a:lnTo>
                  <a:lnTo>
                    <a:pt x="326" y="8"/>
                  </a:lnTo>
                  <a:lnTo>
                    <a:pt x="326" y="8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24" y="16"/>
                  </a:lnTo>
                  <a:lnTo>
                    <a:pt x="322" y="30"/>
                  </a:lnTo>
                  <a:lnTo>
                    <a:pt x="316" y="44"/>
                  </a:lnTo>
                  <a:lnTo>
                    <a:pt x="312" y="58"/>
                  </a:lnTo>
                  <a:lnTo>
                    <a:pt x="304" y="70"/>
                  </a:lnTo>
                  <a:lnTo>
                    <a:pt x="296" y="82"/>
                  </a:lnTo>
                  <a:lnTo>
                    <a:pt x="286" y="92"/>
                  </a:lnTo>
                  <a:lnTo>
                    <a:pt x="276" y="102"/>
                  </a:lnTo>
                  <a:lnTo>
                    <a:pt x="264" y="112"/>
                  </a:lnTo>
                  <a:lnTo>
                    <a:pt x="252" y="120"/>
                  </a:lnTo>
                  <a:lnTo>
                    <a:pt x="238" y="126"/>
                  </a:lnTo>
                  <a:lnTo>
                    <a:pt x="224" y="132"/>
                  </a:lnTo>
                  <a:lnTo>
                    <a:pt x="210" y="138"/>
                  </a:lnTo>
                  <a:lnTo>
                    <a:pt x="196" y="140"/>
                  </a:lnTo>
                  <a:lnTo>
                    <a:pt x="180" y="142"/>
                  </a:lnTo>
                  <a:lnTo>
                    <a:pt x="162" y="144"/>
                  </a:lnTo>
                  <a:lnTo>
                    <a:pt x="162" y="144"/>
                  </a:lnTo>
                  <a:close/>
                </a:path>
              </a:pathLst>
            </a:custGeom>
            <a:solidFill>
              <a:srgbClr val="F68B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17" name="Freeform 245"/>
            <p:cNvSpPr>
              <a:spLocks/>
            </p:cNvSpPr>
            <p:nvPr/>
          </p:nvSpPr>
          <p:spPr bwMode="auto">
            <a:xfrm>
              <a:off x="5338763" y="5013325"/>
              <a:ext cx="149225" cy="4762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8" y="14"/>
                </a:cxn>
                <a:cxn ang="0">
                  <a:pos x="16" y="20"/>
                </a:cxn>
                <a:cxn ang="0">
                  <a:pos x="28" y="26"/>
                </a:cxn>
                <a:cxn ang="0">
                  <a:pos x="42" y="30"/>
                </a:cxn>
                <a:cxn ang="0">
                  <a:pos x="50" y="30"/>
                </a:cxn>
                <a:cxn ang="0">
                  <a:pos x="58" y="28"/>
                </a:cxn>
                <a:cxn ang="0">
                  <a:pos x="68" y="24"/>
                </a:cxn>
                <a:cxn ang="0">
                  <a:pos x="76" y="20"/>
                </a:cxn>
                <a:cxn ang="0">
                  <a:pos x="84" y="12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6"/>
                </a:cxn>
                <a:cxn ang="0">
                  <a:pos x="76" y="10"/>
                </a:cxn>
                <a:cxn ang="0">
                  <a:pos x="64" y="14"/>
                </a:cxn>
                <a:cxn ang="0">
                  <a:pos x="50" y="18"/>
                </a:cxn>
                <a:cxn ang="0">
                  <a:pos x="34" y="18"/>
                </a:cxn>
                <a:cxn ang="0">
                  <a:pos x="18" y="14"/>
                </a:cxn>
                <a:cxn ang="0">
                  <a:pos x="8" y="1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4" h="30">
                  <a:moveTo>
                    <a:pt x="0" y="4"/>
                  </a:moveTo>
                  <a:lnTo>
                    <a:pt x="0" y="4"/>
                  </a:lnTo>
                  <a:lnTo>
                    <a:pt x="8" y="14"/>
                  </a:lnTo>
                  <a:lnTo>
                    <a:pt x="16" y="20"/>
                  </a:lnTo>
                  <a:lnTo>
                    <a:pt x="28" y="26"/>
                  </a:lnTo>
                  <a:lnTo>
                    <a:pt x="42" y="30"/>
                  </a:lnTo>
                  <a:lnTo>
                    <a:pt x="50" y="30"/>
                  </a:lnTo>
                  <a:lnTo>
                    <a:pt x="58" y="28"/>
                  </a:lnTo>
                  <a:lnTo>
                    <a:pt x="68" y="24"/>
                  </a:lnTo>
                  <a:lnTo>
                    <a:pt x="76" y="20"/>
                  </a:lnTo>
                  <a:lnTo>
                    <a:pt x="84" y="12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6"/>
                  </a:lnTo>
                  <a:lnTo>
                    <a:pt x="76" y="10"/>
                  </a:lnTo>
                  <a:lnTo>
                    <a:pt x="64" y="14"/>
                  </a:lnTo>
                  <a:lnTo>
                    <a:pt x="50" y="18"/>
                  </a:lnTo>
                  <a:lnTo>
                    <a:pt x="34" y="18"/>
                  </a:lnTo>
                  <a:lnTo>
                    <a:pt x="18" y="14"/>
                  </a:lnTo>
                  <a:lnTo>
                    <a:pt x="8" y="1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DB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18" name="Freeform 246"/>
            <p:cNvSpPr>
              <a:spLocks/>
            </p:cNvSpPr>
            <p:nvPr/>
          </p:nvSpPr>
          <p:spPr bwMode="auto">
            <a:xfrm>
              <a:off x="5094288" y="4664075"/>
              <a:ext cx="66675" cy="7620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48"/>
                </a:cxn>
                <a:cxn ang="0">
                  <a:pos x="0" y="36"/>
                </a:cxn>
                <a:cxn ang="0">
                  <a:pos x="0" y="26"/>
                </a:cxn>
                <a:cxn ang="0">
                  <a:pos x="2" y="14"/>
                </a:cxn>
                <a:cxn ang="0">
                  <a:pos x="6" y="4"/>
                </a:cxn>
                <a:cxn ang="0">
                  <a:pos x="10" y="2"/>
                </a:cxn>
                <a:cxn ang="0">
                  <a:pos x="14" y="0"/>
                </a:cxn>
                <a:cxn ang="0">
                  <a:pos x="20" y="0"/>
                </a:cxn>
                <a:cxn ang="0">
                  <a:pos x="26" y="2"/>
                </a:cxn>
                <a:cxn ang="0">
                  <a:pos x="34" y="6"/>
                </a:cxn>
                <a:cxn ang="0">
                  <a:pos x="42" y="12"/>
                </a:cxn>
                <a:cxn ang="0">
                  <a:pos x="42" y="12"/>
                </a:cxn>
                <a:cxn ang="0">
                  <a:pos x="36" y="10"/>
                </a:cxn>
                <a:cxn ang="0">
                  <a:pos x="30" y="8"/>
                </a:cxn>
                <a:cxn ang="0">
                  <a:pos x="22" y="8"/>
                </a:cxn>
                <a:cxn ang="0">
                  <a:pos x="14" y="12"/>
                </a:cxn>
                <a:cxn ang="0">
                  <a:pos x="8" y="18"/>
                </a:cxn>
                <a:cxn ang="0">
                  <a:pos x="4" y="3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42" h="48">
                  <a:moveTo>
                    <a:pt x="0" y="48"/>
                  </a:moveTo>
                  <a:lnTo>
                    <a:pt x="0" y="48"/>
                  </a:lnTo>
                  <a:lnTo>
                    <a:pt x="0" y="36"/>
                  </a:lnTo>
                  <a:lnTo>
                    <a:pt x="0" y="26"/>
                  </a:lnTo>
                  <a:lnTo>
                    <a:pt x="2" y="14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34" y="6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36" y="10"/>
                  </a:lnTo>
                  <a:lnTo>
                    <a:pt x="30" y="8"/>
                  </a:lnTo>
                  <a:lnTo>
                    <a:pt x="22" y="8"/>
                  </a:lnTo>
                  <a:lnTo>
                    <a:pt x="14" y="12"/>
                  </a:lnTo>
                  <a:lnTo>
                    <a:pt x="8" y="18"/>
                  </a:lnTo>
                  <a:lnTo>
                    <a:pt x="4" y="3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DB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319" name="Freeform 247"/>
            <p:cNvSpPr>
              <a:spLocks/>
            </p:cNvSpPr>
            <p:nvPr/>
          </p:nvSpPr>
          <p:spPr bwMode="auto">
            <a:xfrm>
              <a:off x="5627688" y="4664075"/>
              <a:ext cx="66675" cy="76200"/>
            </a:xfrm>
            <a:custGeom>
              <a:avLst/>
              <a:gdLst/>
              <a:ahLst/>
              <a:cxnLst>
                <a:cxn ang="0">
                  <a:pos x="42" y="48"/>
                </a:cxn>
                <a:cxn ang="0">
                  <a:pos x="42" y="48"/>
                </a:cxn>
                <a:cxn ang="0">
                  <a:pos x="42" y="36"/>
                </a:cxn>
                <a:cxn ang="0">
                  <a:pos x="42" y="26"/>
                </a:cxn>
                <a:cxn ang="0">
                  <a:pos x="40" y="14"/>
                </a:cxn>
                <a:cxn ang="0">
                  <a:pos x="36" y="4"/>
                </a:cxn>
                <a:cxn ang="0">
                  <a:pos x="32" y="2"/>
                </a:cxn>
                <a:cxn ang="0">
                  <a:pos x="28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10" y="6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6" y="10"/>
                </a:cxn>
                <a:cxn ang="0">
                  <a:pos x="14" y="8"/>
                </a:cxn>
                <a:cxn ang="0">
                  <a:pos x="20" y="8"/>
                </a:cxn>
                <a:cxn ang="0">
                  <a:pos x="28" y="12"/>
                </a:cxn>
                <a:cxn ang="0">
                  <a:pos x="34" y="18"/>
                </a:cxn>
                <a:cxn ang="0">
                  <a:pos x="40" y="30"/>
                </a:cxn>
                <a:cxn ang="0">
                  <a:pos x="42" y="48"/>
                </a:cxn>
                <a:cxn ang="0">
                  <a:pos x="42" y="48"/>
                </a:cxn>
              </a:cxnLst>
              <a:rect l="0" t="0" r="r" b="b"/>
              <a:pathLst>
                <a:path w="42" h="48">
                  <a:moveTo>
                    <a:pt x="42" y="48"/>
                  </a:moveTo>
                  <a:lnTo>
                    <a:pt x="42" y="48"/>
                  </a:lnTo>
                  <a:lnTo>
                    <a:pt x="42" y="36"/>
                  </a:lnTo>
                  <a:lnTo>
                    <a:pt x="42" y="26"/>
                  </a:lnTo>
                  <a:lnTo>
                    <a:pt x="40" y="14"/>
                  </a:lnTo>
                  <a:lnTo>
                    <a:pt x="36" y="4"/>
                  </a:lnTo>
                  <a:lnTo>
                    <a:pt x="32" y="2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16" y="2"/>
                  </a:lnTo>
                  <a:lnTo>
                    <a:pt x="10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14" y="8"/>
                  </a:lnTo>
                  <a:lnTo>
                    <a:pt x="20" y="8"/>
                  </a:lnTo>
                  <a:lnTo>
                    <a:pt x="28" y="12"/>
                  </a:lnTo>
                  <a:lnTo>
                    <a:pt x="34" y="18"/>
                  </a:lnTo>
                  <a:lnTo>
                    <a:pt x="40" y="30"/>
                  </a:lnTo>
                  <a:lnTo>
                    <a:pt x="42" y="48"/>
                  </a:lnTo>
                  <a:lnTo>
                    <a:pt x="42" y="48"/>
                  </a:lnTo>
                  <a:close/>
                </a:path>
              </a:pathLst>
            </a:custGeom>
            <a:solidFill>
              <a:srgbClr val="FDB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grpSp>
          <p:nvGrpSpPr>
            <p:cNvPr id="7" name="Gruppe 132"/>
            <p:cNvGrpSpPr/>
            <p:nvPr/>
          </p:nvGrpSpPr>
          <p:grpSpPr>
            <a:xfrm>
              <a:off x="4716016" y="4293096"/>
              <a:ext cx="1358900" cy="336550"/>
              <a:chOff x="7667625" y="4418013"/>
              <a:chExt cx="1358900" cy="336550"/>
            </a:xfrm>
          </p:grpSpPr>
          <p:sp>
            <p:nvSpPr>
              <p:cNvPr id="134" name="Freeform 120"/>
              <p:cNvSpPr>
                <a:spLocks noEditPoints="1"/>
              </p:cNvSpPr>
              <p:nvPr/>
            </p:nvSpPr>
            <p:spPr bwMode="auto">
              <a:xfrm>
                <a:off x="7886700" y="4418013"/>
                <a:ext cx="434975" cy="336550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2" y="126"/>
                  </a:cxn>
                  <a:cxn ang="0">
                    <a:pos x="10" y="146"/>
                  </a:cxn>
                  <a:cxn ang="0">
                    <a:pos x="24" y="164"/>
                  </a:cxn>
                  <a:cxn ang="0">
                    <a:pos x="60" y="194"/>
                  </a:cxn>
                  <a:cxn ang="0">
                    <a:pos x="110" y="208"/>
                  </a:cxn>
                  <a:cxn ang="0">
                    <a:pos x="138" y="212"/>
                  </a:cxn>
                  <a:cxn ang="0">
                    <a:pos x="190" y="202"/>
                  </a:cxn>
                  <a:cxn ang="0">
                    <a:pos x="234" y="180"/>
                  </a:cxn>
                  <a:cxn ang="0">
                    <a:pos x="258" y="156"/>
                  </a:cxn>
                  <a:cxn ang="0">
                    <a:pos x="268" y="136"/>
                  </a:cxn>
                  <a:cxn ang="0">
                    <a:pos x="274" y="116"/>
                  </a:cxn>
                  <a:cxn ang="0">
                    <a:pos x="274" y="106"/>
                  </a:cxn>
                  <a:cxn ang="0">
                    <a:pos x="272" y="84"/>
                  </a:cxn>
                  <a:cxn ang="0">
                    <a:pos x="264" y="64"/>
                  </a:cxn>
                  <a:cxn ang="0">
                    <a:pos x="252" y="46"/>
                  </a:cxn>
                  <a:cxn ang="0">
                    <a:pos x="214" y="18"/>
                  </a:cxn>
                  <a:cxn ang="0">
                    <a:pos x="164" y="2"/>
                  </a:cxn>
                  <a:cxn ang="0">
                    <a:pos x="138" y="0"/>
                  </a:cxn>
                  <a:cxn ang="0">
                    <a:pos x="84" y="8"/>
                  </a:cxn>
                  <a:cxn ang="0">
                    <a:pos x="40" y="32"/>
                  </a:cxn>
                  <a:cxn ang="0">
                    <a:pos x="16" y="56"/>
                  </a:cxn>
                  <a:cxn ang="0">
                    <a:pos x="6" y="74"/>
                  </a:cxn>
                  <a:cxn ang="0">
                    <a:pos x="0" y="94"/>
                  </a:cxn>
                  <a:cxn ang="0">
                    <a:pos x="0" y="106"/>
                  </a:cxn>
                  <a:cxn ang="0">
                    <a:pos x="16" y="106"/>
                  </a:cxn>
                  <a:cxn ang="0">
                    <a:pos x="18" y="88"/>
                  </a:cxn>
                  <a:cxn ang="0">
                    <a:pos x="36" y="56"/>
                  </a:cxn>
                  <a:cxn ang="0">
                    <a:pos x="70" y="32"/>
                  </a:cxn>
                  <a:cxn ang="0">
                    <a:pos x="112" y="18"/>
                  </a:cxn>
                  <a:cxn ang="0">
                    <a:pos x="138" y="16"/>
                  </a:cxn>
                  <a:cxn ang="0">
                    <a:pos x="184" y="24"/>
                  </a:cxn>
                  <a:cxn ang="0">
                    <a:pos x="224" y="42"/>
                  </a:cxn>
                  <a:cxn ang="0">
                    <a:pos x="250" y="70"/>
                  </a:cxn>
                  <a:cxn ang="0">
                    <a:pos x="258" y="96"/>
                  </a:cxn>
                  <a:cxn ang="0">
                    <a:pos x="258" y="106"/>
                  </a:cxn>
                  <a:cxn ang="0">
                    <a:pos x="256" y="124"/>
                  </a:cxn>
                  <a:cxn ang="0">
                    <a:pos x="238" y="156"/>
                  </a:cxn>
                  <a:cxn ang="0">
                    <a:pos x="206" y="180"/>
                  </a:cxn>
                  <a:cxn ang="0">
                    <a:pos x="162" y="194"/>
                  </a:cxn>
                  <a:cxn ang="0">
                    <a:pos x="138" y="196"/>
                  </a:cxn>
                  <a:cxn ang="0">
                    <a:pos x="90" y="188"/>
                  </a:cxn>
                  <a:cxn ang="0">
                    <a:pos x="52" y="168"/>
                  </a:cxn>
                  <a:cxn ang="0">
                    <a:pos x="26" y="140"/>
                  </a:cxn>
                  <a:cxn ang="0">
                    <a:pos x="16" y="114"/>
                  </a:cxn>
                  <a:cxn ang="0">
                    <a:pos x="16" y="106"/>
                  </a:cxn>
                </a:cxnLst>
                <a:rect l="0" t="0" r="r" b="b"/>
                <a:pathLst>
                  <a:path w="274" h="212">
                    <a:moveTo>
                      <a:pt x="0" y="106"/>
                    </a:moveTo>
                    <a:lnTo>
                      <a:pt x="0" y="106"/>
                    </a:lnTo>
                    <a:lnTo>
                      <a:pt x="0" y="116"/>
                    </a:lnTo>
                    <a:lnTo>
                      <a:pt x="2" y="126"/>
                    </a:lnTo>
                    <a:lnTo>
                      <a:pt x="6" y="136"/>
                    </a:lnTo>
                    <a:lnTo>
                      <a:pt x="10" y="146"/>
                    </a:lnTo>
                    <a:lnTo>
                      <a:pt x="16" y="156"/>
                    </a:lnTo>
                    <a:lnTo>
                      <a:pt x="24" y="164"/>
                    </a:lnTo>
                    <a:lnTo>
                      <a:pt x="40" y="180"/>
                    </a:lnTo>
                    <a:lnTo>
                      <a:pt x="60" y="194"/>
                    </a:lnTo>
                    <a:lnTo>
                      <a:pt x="84" y="202"/>
                    </a:lnTo>
                    <a:lnTo>
                      <a:pt x="110" y="208"/>
                    </a:lnTo>
                    <a:lnTo>
                      <a:pt x="138" y="212"/>
                    </a:lnTo>
                    <a:lnTo>
                      <a:pt x="138" y="212"/>
                    </a:lnTo>
                    <a:lnTo>
                      <a:pt x="164" y="208"/>
                    </a:lnTo>
                    <a:lnTo>
                      <a:pt x="190" y="202"/>
                    </a:lnTo>
                    <a:lnTo>
                      <a:pt x="214" y="194"/>
                    </a:lnTo>
                    <a:lnTo>
                      <a:pt x="234" y="180"/>
                    </a:lnTo>
                    <a:lnTo>
                      <a:pt x="252" y="164"/>
                    </a:lnTo>
                    <a:lnTo>
                      <a:pt x="258" y="156"/>
                    </a:lnTo>
                    <a:lnTo>
                      <a:pt x="264" y="146"/>
                    </a:lnTo>
                    <a:lnTo>
                      <a:pt x="268" y="136"/>
                    </a:lnTo>
                    <a:lnTo>
                      <a:pt x="272" y="126"/>
                    </a:lnTo>
                    <a:lnTo>
                      <a:pt x="274" y="116"/>
                    </a:lnTo>
                    <a:lnTo>
                      <a:pt x="274" y="106"/>
                    </a:lnTo>
                    <a:lnTo>
                      <a:pt x="274" y="106"/>
                    </a:lnTo>
                    <a:lnTo>
                      <a:pt x="274" y="94"/>
                    </a:lnTo>
                    <a:lnTo>
                      <a:pt x="272" y="84"/>
                    </a:lnTo>
                    <a:lnTo>
                      <a:pt x="268" y="74"/>
                    </a:lnTo>
                    <a:lnTo>
                      <a:pt x="264" y="64"/>
                    </a:lnTo>
                    <a:lnTo>
                      <a:pt x="258" y="56"/>
                    </a:lnTo>
                    <a:lnTo>
                      <a:pt x="252" y="46"/>
                    </a:lnTo>
                    <a:lnTo>
                      <a:pt x="234" y="32"/>
                    </a:lnTo>
                    <a:lnTo>
                      <a:pt x="214" y="18"/>
                    </a:lnTo>
                    <a:lnTo>
                      <a:pt x="190" y="8"/>
                    </a:lnTo>
                    <a:lnTo>
                      <a:pt x="164" y="2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10" y="2"/>
                    </a:lnTo>
                    <a:lnTo>
                      <a:pt x="84" y="8"/>
                    </a:lnTo>
                    <a:lnTo>
                      <a:pt x="60" y="18"/>
                    </a:lnTo>
                    <a:lnTo>
                      <a:pt x="40" y="32"/>
                    </a:lnTo>
                    <a:lnTo>
                      <a:pt x="24" y="46"/>
                    </a:lnTo>
                    <a:lnTo>
                      <a:pt x="16" y="56"/>
                    </a:lnTo>
                    <a:lnTo>
                      <a:pt x="10" y="64"/>
                    </a:lnTo>
                    <a:lnTo>
                      <a:pt x="6" y="74"/>
                    </a:lnTo>
                    <a:lnTo>
                      <a:pt x="2" y="84"/>
                    </a:lnTo>
                    <a:lnTo>
                      <a:pt x="0" y="94"/>
                    </a:lnTo>
                    <a:lnTo>
                      <a:pt x="0" y="106"/>
                    </a:lnTo>
                    <a:lnTo>
                      <a:pt x="0" y="106"/>
                    </a:lnTo>
                    <a:close/>
                    <a:moveTo>
                      <a:pt x="16" y="106"/>
                    </a:moveTo>
                    <a:lnTo>
                      <a:pt x="16" y="106"/>
                    </a:lnTo>
                    <a:lnTo>
                      <a:pt x="16" y="96"/>
                    </a:lnTo>
                    <a:lnTo>
                      <a:pt x="18" y="88"/>
                    </a:lnTo>
                    <a:lnTo>
                      <a:pt x="26" y="70"/>
                    </a:lnTo>
                    <a:lnTo>
                      <a:pt x="36" y="56"/>
                    </a:lnTo>
                    <a:lnTo>
                      <a:pt x="52" y="42"/>
                    </a:lnTo>
                    <a:lnTo>
                      <a:pt x="70" y="32"/>
                    </a:lnTo>
                    <a:lnTo>
                      <a:pt x="90" y="24"/>
                    </a:lnTo>
                    <a:lnTo>
                      <a:pt x="112" y="18"/>
                    </a:lnTo>
                    <a:lnTo>
                      <a:pt x="138" y="16"/>
                    </a:lnTo>
                    <a:lnTo>
                      <a:pt x="138" y="16"/>
                    </a:lnTo>
                    <a:lnTo>
                      <a:pt x="162" y="18"/>
                    </a:lnTo>
                    <a:lnTo>
                      <a:pt x="184" y="24"/>
                    </a:lnTo>
                    <a:lnTo>
                      <a:pt x="206" y="32"/>
                    </a:lnTo>
                    <a:lnTo>
                      <a:pt x="224" y="42"/>
                    </a:lnTo>
                    <a:lnTo>
                      <a:pt x="238" y="56"/>
                    </a:lnTo>
                    <a:lnTo>
                      <a:pt x="250" y="70"/>
                    </a:lnTo>
                    <a:lnTo>
                      <a:pt x="256" y="88"/>
                    </a:lnTo>
                    <a:lnTo>
                      <a:pt x="258" y="96"/>
                    </a:lnTo>
                    <a:lnTo>
                      <a:pt x="258" y="106"/>
                    </a:lnTo>
                    <a:lnTo>
                      <a:pt x="258" y="106"/>
                    </a:lnTo>
                    <a:lnTo>
                      <a:pt x="258" y="114"/>
                    </a:lnTo>
                    <a:lnTo>
                      <a:pt x="256" y="124"/>
                    </a:lnTo>
                    <a:lnTo>
                      <a:pt x="250" y="140"/>
                    </a:lnTo>
                    <a:lnTo>
                      <a:pt x="238" y="156"/>
                    </a:lnTo>
                    <a:lnTo>
                      <a:pt x="224" y="168"/>
                    </a:lnTo>
                    <a:lnTo>
                      <a:pt x="206" y="180"/>
                    </a:lnTo>
                    <a:lnTo>
                      <a:pt x="184" y="188"/>
                    </a:lnTo>
                    <a:lnTo>
                      <a:pt x="162" y="194"/>
                    </a:lnTo>
                    <a:lnTo>
                      <a:pt x="138" y="196"/>
                    </a:lnTo>
                    <a:lnTo>
                      <a:pt x="138" y="196"/>
                    </a:lnTo>
                    <a:lnTo>
                      <a:pt x="112" y="194"/>
                    </a:lnTo>
                    <a:lnTo>
                      <a:pt x="90" y="188"/>
                    </a:lnTo>
                    <a:lnTo>
                      <a:pt x="70" y="180"/>
                    </a:lnTo>
                    <a:lnTo>
                      <a:pt x="52" y="168"/>
                    </a:lnTo>
                    <a:lnTo>
                      <a:pt x="36" y="156"/>
                    </a:lnTo>
                    <a:lnTo>
                      <a:pt x="26" y="140"/>
                    </a:lnTo>
                    <a:lnTo>
                      <a:pt x="18" y="124"/>
                    </a:lnTo>
                    <a:lnTo>
                      <a:pt x="16" y="114"/>
                    </a:lnTo>
                    <a:lnTo>
                      <a:pt x="16" y="106"/>
                    </a:lnTo>
                    <a:lnTo>
                      <a:pt x="16" y="10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135" name="Freeform 121"/>
              <p:cNvSpPr>
                <a:spLocks noEditPoints="1"/>
              </p:cNvSpPr>
              <p:nvPr/>
            </p:nvSpPr>
            <p:spPr bwMode="auto">
              <a:xfrm>
                <a:off x="8388350" y="4418013"/>
                <a:ext cx="434975" cy="336550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2" y="126"/>
                  </a:cxn>
                  <a:cxn ang="0">
                    <a:pos x="10" y="146"/>
                  </a:cxn>
                  <a:cxn ang="0">
                    <a:pos x="24" y="164"/>
                  </a:cxn>
                  <a:cxn ang="0">
                    <a:pos x="60" y="194"/>
                  </a:cxn>
                  <a:cxn ang="0">
                    <a:pos x="110" y="208"/>
                  </a:cxn>
                  <a:cxn ang="0">
                    <a:pos x="138" y="212"/>
                  </a:cxn>
                  <a:cxn ang="0">
                    <a:pos x="190" y="202"/>
                  </a:cxn>
                  <a:cxn ang="0">
                    <a:pos x="234" y="180"/>
                  </a:cxn>
                  <a:cxn ang="0">
                    <a:pos x="258" y="156"/>
                  </a:cxn>
                  <a:cxn ang="0">
                    <a:pos x="268" y="136"/>
                  </a:cxn>
                  <a:cxn ang="0">
                    <a:pos x="274" y="116"/>
                  </a:cxn>
                  <a:cxn ang="0">
                    <a:pos x="274" y="106"/>
                  </a:cxn>
                  <a:cxn ang="0">
                    <a:pos x="272" y="84"/>
                  </a:cxn>
                  <a:cxn ang="0">
                    <a:pos x="264" y="64"/>
                  </a:cxn>
                  <a:cxn ang="0">
                    <a:pos x="252" y="46"/>
                  </a:cxn>
                  <a:cxn ang="0">
                    <a:pos x="214" y="18"/>
                  </a:cxn>
                  <a:cxn ang="0">
                    <a:pos x="164" y="2"/>
                  </a:cxn>
                  <a:cxn ang="0">
                    <a:pos x="138" y="0"/>
                  </a:cxn>
                  <a:cxn ang="0">
                    <a:pos x="84" y="8"/>
                  </a:cxn>
                  <a:cxn ang="0">
                    <a:pos x="40" y="32"/>
                  </a:cxn>
                  <a:cxn ang="0">
                    <a:pos x="16" y="56"/>
                  </a:cxn>
                  <a:cxn ang="0">
                    <a:pos x="6" y="74"/>
                  </a:cxn>
                  <a:cxn ang="0">
                    <a:pos x="0" y="94"/>
                  </a:cxn>
                  <a:cxn ang="0">
                    <a:pos x="0" y="106"/>
                  </a:cxn>
                  <a:cxn ang="0">
                    <a:pos x="16" y="106"/>
                  </a:cxn>
                  <a:cxn ang="0">
                    <a:pos x="18" y="88"/>
                  </a:cxn>
                  <a:cxn ang="0">
                    <a:pos x="36" y="56"/>
                  </a:cxn>
                  <a:cxn ang="0">
                    <a:pos x="70" y="32"/>
                  </a:cxn>
                  <a:cxn ang="0">
                    <a:pos x="112" y="18"/>
                  </a:cxn>
                  <a:cxn ang="0">
                    <a:pos x="138" y="16"/>
                  </a:cxn>
                  <a:cxn ang="0">
                    <a:pos x="184" y="24"/>
                  </a:cxn>
                  <a:cxn ang="0">
                    <a:pos x="224" y="42"/>
                  </a:cxn>
                  <a:cxn ang="0">
                    <a:pos x="250" y="70"/>
                  </a:cxn>
                  <a:cxn ang="0">
                    <a:pos x="258" y="96"/>
                  </a:cxn>
                  <a:cxn ang="0">
                    <a:pos x="258" y="106"/>
                  </a:cxn>
                  <a:cxn ang="0">
                    <a:pos x="256" y="124"/>
                  </a:cxn>
                  <a:cxn ang="0">
                    <a:pos x="238" y="156"/>
                  </a:cxn>
                  <a:cxn ang="0">
                    <a:pos x="206" y="180"/>
                  </a:cxn>
                  <a:cxn ang="0">
                    <a:pos x="162" y="194"/>
                  </a:cxn>
                  <a:cxn ang="0">
                    <a:pos x="138" y="196"/>
                  </a:cxn>
                  <a:cxn ang="0">
                    <a:pos x="90" y="188"/>
                  </a:cxn>
                  <a:cxn ang="0">
                    <a:pos x="52" y="168"/>
                  </a:cxn>
                  <a:cxn ang="0">
                    <a:pos x="26" y="140"/>
                  </a:cxn>
                  <a:cxn ang="0">
                    <a:pos x="16" y="114"/>
                  </a:cxn>
                  <a:cxn ang="0">
                    <a:pos x="16" y="106"/>
                  </a:cxn>
                </a:cxnLst>
                <a:rect l="0" t="0" r="r" b="b"/>
                <a:pathLst>
                  <a:path w="274" h="212">
                    <a:moveTo>
                      <a:pt x="0" y="106"/>
                    </a:moveTo>
                    <a:lnTo>
                      <a:pt x="0" y="106"/>
                    </a:lnTo>
                    <a:lnTo>
                      <a:pt x="0" y="116"/>
                    </a:lnTo>
                    <a:lnTo>
                      <a:pt x="2" y="126"/>
                    </a:lnTo>
                    <a:lnTo>
                      <a:pt x="6" y="136"/>
                    </a:lnTo>
                    <a:lnTo>
                      <a:pt x="10" y="146"/>
                    </a:lnTo>
                    <a:lnTo>
                      <a:pt x="16" y="156"/>
                    </a:lnTo>
                    <a:lnTo>
                      <a:pt x="24" y="164"/>
                    </a:lnTo>
                    <a:lnTo>
                      <a:pt x="40" y="180"/>
                    </a:lnTo>
                    <a:lnTo>
                      <a:pt x="60" y="194"/>
                    </a:lnTo>
                    <a:lnTo>
                      <a:pt x="84" y="202"/>
                    </a:lnTo>
                    <a:lnTo>
                      <a:pt x="110" y="208"/>
                    </a:lnTo>
                    <a:lnTo>
                      <a:pt x="138" y="212"/>
                    </a:lnTo>
                    <a:lnTo>
                      <a:pt x="138" y="212"/>
                    </a:lnTo>
                    <a:lnTo>
                      <a:pt x="164" y="208"/>
                    </a:lnTo>
                    <a:lnTo>
                      <a:pt x="190" y="202"/>
                    </a:lnTo>
                    <a:lnTo>
                      <a:pt x="214" y="194"/>
                    </a:lnTo>
                    <a:lnTo>
                      <a:pt x="234" y="180"/>
                    </a:lnTo>
                    <a:lnTo>
                      <a:pt x="252" y="164"/>
                    </a:lnTo>
                    <a:lnTo>
                      <a:pt x="258" y="156"/>
                    </a:lnTo>
                    <a:lnTo>
                      <a:pt x="264" y="146"/>
                    </a:lnTo>
                    <a:lnTo>
                      <a:pt x="268" y="136"/>
                    </a:lnTo>
                    <a:lnTo>
                      <a:pt x="272" y="126"/>
                    </a:lnTo>
                    <a:lnTo>
                      <a:pt x="274" y="116"/>
                    </a:lnTo>
                    <a:lnTo>
                      <a:pt x="274" y="106"/>
                    </a:lnTo>
                    <a:lnTo>
                      <a:pt x="274" y="106"/>
                    </a:lnTo>
                    <a:lnTo>
                      <a:pt x="274" y="94"/>
                    </a:lnTo>
                    <a:lnTo>
                      <a:pt x="272" y="84"/>
                    </a:lnTo>
                    <a:lnTo>
                      <a:pt x="268" y="74"/>
                    </a:lnTo>
                    <a:lnTo>
                      <a:pt x="264" y="64"/>
                    </a:lnTo>
                    <a:lnTo>
                      <a:pt x="258" y="56"/>
                    </a:lnTo>
                    <a:lnTo>
                      <a:pt x="252" y="46"/>
                    </a:lnTo>
                    <a:lnTo>
                      <a:pt x="234" y="32"/>
                    </a:lnTo>
                    <a:lnTo>
                      <a:pt x="214" y="18"/>
                    </a:lnTo>
                    <a:lnTo>
                      <a:pt x="190" y="8"/>
                    </a:lnTo>
                    <a:lnTo>
                      <a:pt x="164" y="2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10" y="2"/>
                    </a:lnTo>
                    <a:lnTo>
                      <a:pt x="84" y="8"/>
                    </a:lnTo>
                    <a:lnTo>
                      <a:pt x="60" y="18"/>
                    </a:lnTo>
                    <a:lnTo>
                      <a:pt x="40" y="32"/>
                    </a:lnTo>
                    <a:lnTo>
                      <a:pt x="24" y="46"/>
                    </a:lnTo>
                    <a:lnTo>
                      <a:pt x="16" y="56"/>
                    </a:lnTo>
                    <a:lnTo>
                      <a:pt x="10" y="64"/>
                    </a:lnTo>
                    <a:lnTo>
                      <a:pt x="6" y="74"/>
                    </a:lnTo>
                    <a:lnTo>
                      <a:pt x="2" y="84"/>
                    </a:lnTo>
                    <a:lnTo>
                      <a:pt x="0" y="94"/>
                    </a:lnTo>
                    <a:lnTo>
                      <a:pt x="0" y="106"/>
                    </a:lnTo>
                    <a:lnTo>
                      <a:pt x="0" y="106"/>
                    </a:lnTo>
                    <a:close/>
                    <a:moveTo>
                      <a:pt x="16" y="106"/>
                    </a:moveTo>
                    <a:lnTo>
                      <a:pt x="16" y="106"/>
                    </a:lnTo>
                    <a:lnTo>
                      <a:pt x="16" y="96"/>
                    </a:lnTo>
                    <a:lnTo>
                      <a:pt x="18" y="88"/>
                    </a:lnTo>
                    <a:lnTo>
                      <a:pt x="26" y="70"/>
                    </a:lnTo>
                    <a:lnTo>
                      <a:pt x="36" y="56"/>
                    </a:lnTo>
                    <a:lnTo>
                      <a:pt x="52" y="42"/>
                    </a:lnTo>
                    <a:lnTo>
                      <a:pt x="70" y="32"/>
                    </a:lnTo>
                    <a:lnTo>
                      <a:pt x="90" y="24"/>
                    </a:lnTo>
                    <a:lnTo>
                      <a:pt x="112" y="18"/>
                    </a:lnTo>
                    <a:lnTo>
                      <a:pt x="138" y="16"/>
                    </a:lnTo>
                    <a:lnTo>
                      <a:pt x="138" y="16"/>
                    </a:lnTo>
                    <a:lnTo>
                      <a:pt x="162" y="18"/>
                    </a:lnTo>
                    <a:lnTo>
                      <a:pt x="184" y="24"/>
                    </a:lnTo>
                    <a:lnTo>
                      <a:pt x="206" y="32"/>
                    </a:lnTo>
                    <a:lnTo>
                      <a:pt x="224" y="42"/>
                    </a:lnTo>
                    <a:lnTo>
                      <a:pt x="238" y="56"/>
                    </a:lnTo>
                    <a:lnTo>
                      <a:pt x="250" y="70"/>
                    </a:lnTo>
                    <a:lnTo>
                      <a:pt x="256" y="88"/>
                    </a:lnTo>
                    <a:lnTo>
                      <a:pt x="258" y="96"/>
                    </a:lnTo>
                    <a:lnTo>
                      <a:pt x="258" y="106"/>
                    </a:lnTo>
                    <a:lnTo>
                      <a:pt x="258" y="106"/>
                    </a:lnTo>
                    <a:lnTo>
                      <a:pt x="258" y="114"/>
                    </a:lnTo>
                    <a:lnTo>
                      <a:pt x="256" y="124"/>
                    </a:lnTo>
                    <a:lnTo>
                      <a:pt x="250" y="140"/>
                    </a:lnTo>
                    <a:lnTo>
                      <a:pt x="238" y="156"/>
                    </a:lnTo>
                    <a:lnTo>
                      <a:pt x="224" y="168"/>
                    </a:lnTo>
                    <a:lnTo>
                      <a:pt x="206" y="180"/>
                    </a:lnTo>
                    <a:lnTo>
                      <a:pt x="184" y="188"/>
                    </a:lnTo>
                    <a:lnTo>
                      <a:pt x="162" y="194"/>
                    </a:lnTo>
                    <a:lnTo>
                      <a:pt x="138" y="196"/>
                    </a:lnTo>
                    <a:lnTo>
                      <a:pt x="138" y="196"/>
                    </a:lnTo>
                    <a:lnTo>
                      <a:pt x="112" y="194"/>
                    </a:lnTo>
                    <a:lnTo>
                      <a:pt x="90" y="188"/>
                    </a:lnTo>
                    <a:lnTo>
                      <a:pt x="70" y="180"/>
                    </a:lnTo>
                    <a:lnTo>
                      <a:pt x="52" y="168"/>
                    </a:lnTo>
                    <a:lnTo>
                      <a:pt x="36" y="156"/>
                    </a:lnTo>
                    <a:lnTo>
                      <a:pt x="26" y="140"/>
                    </a:lnTo>
                    <a:lnTo>
                      <a:pt x="18" y="124"/>
                    </a:lnTo>
                    <a:lnTo>
                      <a:pt x="16" y="114"/>
                    </a:lnTo>
                    <a:lnTo>
                      <a:pt x="16" y="106"/>
                    </a:lnTo>
                    <a:lnTo>
                      <a:pt x="16" y="10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136" name="Freeform 122"/>
              <p:cNvSpPr>
                <a:spLocks/>
              </p:cNvSpPr>
              <p:nvPr/>
            </p:nvSpPr>
            <p:spPr bwMode="auto">
              <a:xfrm>
                <a:off x="8245475" y="4430713"/>
                <a:ext cx="215900" cy="6667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0" y="36"/>
                  </a:cxn>
                  <a:cxn ang="0">
                    <a:pos x="10" y="36"/>
                  </a:cxn>
                  <a:cxn ang="0">
                    <a:pos x="22" y="28"/>
                  </a:cxn>
                  <a:cxn ang="0">
                    <a:pos x="34" y="22"/>
                  </a:cxn>
                  <a:cxn ang="0">
                    <a:pos x="48" y="18"/>
                  </a:cxn>
                  <a:cxn ang="0">
                    <a:pos x="66" y="16"/>
                  </a:cxn>
                  <a:cxn ang="0">
                    <a:pos x="76" y="16"/>
                  </a:cxn>
                  <a:cxn ang="0">
                    <a:pos x="86" y="18"/>
                  </a:cxn>
                  <a:cxn ang="0">
                    <a:pos x="96" y="22"/>
                  </a:cxn>
                  <a:cxn ang="0">
                    <a:pos x="106" y="26"/>
                  </a:cxn>
                  <a:cxn ang="0">
                    <a:pos x="116" y="34"/>
                  </a:cxn>
                  <a:cxn ang="0">
                    <a:pos x="126" y="42"/>
                  </a:cxn>
                  <a:cxn ang="0">
                    <a:pos x="136" y="30"/>
                  </a:cxn>
                  <a:cxn ang="0">
                    <a:pos x="136" y="30"/>
                  </a:cxn>
                  <a:cxn ang="0">
                    <a:pos x="124" y="20"/>
                  </a:cxn>
                  <a:cxn ang="0">
                    <a:pos x="112" y="12"/>
                  </a:cxn>
                  <a:cxn ang="0">
                    <a:pos x="100" y="6"/>
                  </a:cxn>
                  <a:cxn ang="0">
                    <a:pos x="88" y="2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44" y="2"/>
                  </a:cxn>
                  <a:cxn ang="0">
                    <a:pos x="26" y="8"/>
                  </a:cxn>
                  <a:cxn ang="0">
                    <a:pos x="12" y="14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136" h="42">
                    <a:moveTo>
                      <a:pt x="0" y="22"/>
                    </a:moveTo>
                    <a:lnTo>
                      <a:pt x="10" y="36"/>
                    </a:lnTo>
                    <a:lnTo>
                      <a:pt x="10" y="36"/>
                    </a:lnTo>
                    <a:lnTo>
                      <a:pt x="22" y="28"/>
                    </a:lnTo>
                    <a:lnTo>
                      <a:pt x="34" y="22"/>
                    </a:lnTo>
                    <a:lnTo>
                      <a:pt x="48" y="18"/>
                    </a:lnTo>
                    <a:lnTo>
                      <a:pt x="66" y="16"/>
                    </a:lnTo>
                    <a:lnTo>
                      <a:pt x="76" y="16"/>
                    </a:lnTo>
                    <a:lnTo>
                      <a:pt x="86" y="18"/>
                    </a:lnTo>
                    <a:lnTo>
                      <a:pt x="96" y="22"/>
                    </a:lnTo>
                    <a:lnTo>
                      <a:pt x="106" y="26"/>
                    </a:lnTo>
                    <a:lnTo>
                      <a:pt x="116" y="34"/>
                    </a:lnTo>
                    <a:lnTo>
                      <a:pt x="126" y="42"/>
                    </a:lnTo>
                    <a:lnTo>
                      <a:pt x="136" y="30"/>
                    </a:lnTo>
                    <a:lnTo>
                      <a:pt x="136" y="30"/>
                    </a:lnTo>
                    <a:lnTo>
                      <a:pt x="124" y="20"/>
                    </a:lnTo>
                    <a:lnTo>
                      <a:pt x="112" y="12"/>
                    </a:lnTo>
                    <a:lnTo>
                      <a:pt x="100" y="6"/>
                    </a:lnTo>
                    <a:lnTo>
                      <a:pt x="88" y="2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44" y="2"/>
                    </a:lnTo>
                    <a:lnTo>
                      <a:pt x="26" y="8"/>
                    </a:lnTo>
                    <a:lnTo>
                      <a:pt x="12" y="14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137" name="Freeform 123"/>
              <p:cNvSpPr>
                <a:spLocks/>
              </p:cNvSpPr>
              <p:nvPr/>
            </p:nvSpPr>
            <p:spPr bwMode="auto">
              <a:xfrm>
                <a:off x="7667625" y="4468813"/>
                <a:ext cx="254000" cy="88900"/>
              </a:xfrm>
              <a:custGeom>
                <a:avLst/>
                <a:gdLst/>
                <a:ahLst/>
                <a:cxnLst>
                  <a:cxn ang="0">
                    <a:pos x="4" y="10"/>
                  </a:cxn>
                  <a:cxn ang="0">
                    <a:pos x="4" y="10"/>
                  </a:cxn>
                  <a:cxn ang="0">
                    <a:pos x="2" y="12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6" y="24"/>
                  </a:cxn>
                  <a:cxn ang="0">
                    <a:pos x="1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22" y="20"/>
                  </a:cxn>
                  <a:cxn ang="0">
                    <a:pos x="34" y="16"/>
                  </a:cxn>
                  <a:cxn ang="0">
                    <a:pos x="48" y="16"/>
                  </a:cxn>
                  <a:cxn ang="0">
                    <a:pos x="66" y="18"/>
                  </a:cxn>
                  <a:cxn ang="0">
                    <a:pos x="90" y="24"/>
                  </a:cxn>
                  <a:cxn ang="0">
                    <a:pos x="116" y="36"/>
                  </a:cxn>
                  <a:cxn ang="0">
                    <a:pos x="148" y="54"/>
                  </a:cxn>
                  <a:cxn ang="0">
                    <a:pos x="148" y="54"/>
                  </a:cxn>
                  <a:cxn ang="0">
                    <a:pos x="150" y="56"/>
                  </a:cxn>
                  <a:cxn ang="0">
                    <a:pos x="154" y="56"/>
                  </a:cxn>
                  <a:cxn ang="0">
                    <a:pos x="156" y="56"/>
                  </a:cxn>
                  <a:cxn ang="0">
                    <a:pos x="158" y="52"/>
                  </a:cxn>
                  <a:cxn ang="0">
                    <a:pos x="158" y="52"/>
                  </a:cxn>
                  <a:cxn ang="0">
                    <a:pos x="160" y="50"/>
                  </a:cxn>
                  <a:cxn ang="0">
                    <a:pos x="160" y="46"/>
                  </a:cxn>
                  <a:cxn ang="0">
                    <a:pos x="158" y="44"/>
                  </a:cxn>
                  <a:cxn ang="0">
                    <a:pos x="156" y="42"/>
                  </a:cxn>
                  <a:cxn ang="0">
                    <a:pos x="156" y="42"/>
                  </a:cxn>
                  <a:cxn ang="0">
                    <a:pos x="138" y="30"/>
                  </a:cxn>
                  <a:cxn ang="0">
                    <a:pos x="122" y="20"/>
                  </a:cxn>
                  <a:cxn ang="0">
                    <a:pos x="106" y="14"/>
                  </a:cxn>
                  <a:cxn ang="0">
                    <a:pos x="92" y="8"/>
                  </a:cxn>
                  <a:cxn ang="0">
                    <a:pos x="66" y="2"/>
                  </a:cxn>
                  <a:cxn ang="0">
                    <a:pos x="44" y="0"/>
                  </a:cxn>
                  <a:cxn ang="0">
                    <a:pos x="28" y="2"/>
                  </a:cxn>
                  <a:cxn ang="0">
                    <a:pos x="14" y="4"/>
                  </a:cxn>
                  <a:cxn ang="0">
                    <a:pos x="4" y="10"/>
                  </a:cxn>
                  <a:cxn ang="0">
                    <a:pos x="4" y="10"/>
                  </a:cxn>
                </a:cxnLst>
                <a:rect l="0" t="0" r="r" b="b"/>
                <a:pathLst>
                  <a:path w="160" h="56">
                    <a:moveTo>
                      <a:pt x="4" y="10"/>
                    </a:moveTo>
                    <a:lnTo>
                      <a:pt x="4" y="10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1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22" y="20"/>
                    </a:lnTo>
                    <a:lnTo>
                      <a:pt x="34" y="16"/>
                    </a:lnTo>
                    <a:lnTo>
                      <a:pt x="48" y="16"/>
                    </a:lnTo>
                    <a:lnTo>
                      <a:pt x="66" y="18"/>
                    </a:lnTo>
                    <a:lnTo>
                      <a:pt x="90" y="24"/>
                    </a:lnTo>
                    <a:lnTo>
                      <a:pt x="116" y="36"/>
                    </a:lnTo>
                    <a:lnTo>
                      <a:pt x="148" y="54"/>
                    </a:lnTo>
                    <a:lnTo>
                      <a:pt x="148" y="54"/>
                    </a:lnTo>
                    <a:lnTo>
                      <a:pt x="150" y="56"/>
                    </a:lnTo>
                    <a:lnTo>
                      <a:pt x="154" y="56"/>
                    </a:lnTo>
                    <a:lnTo>
                      <a:pt x="156" y="56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60" y="50"/>
                    </a:lnTo>
                    <a:lnTo>
                      <a:pt x="160" y="46"/>
                    </a:lnTo>
                    <a:lnTo>
                      <a:pt x="158" y="44"/>
                    </a:lnTo>
                    <a:lnTo>
                      <a:pt x="156" y="42"/>
                    </a:lnTo>
                    <a:lnTo>
                      <a:pt x="156" y="42"/>
                    </a:lnTo>
                    <a:lnTo>
                      <a:pt x="138" y="30"/>
                    </a:lnTo>
                    <a:lnTo>
                      <a:pt x="122" y="20"/>
                    </a:lnTo>
                    <a:lnTo>
                      <a:pt x="106" y="14"/>
                    </a:lnTo>
                    <a:lnTo>
                      <a:pt x="92" y="8"/>
                    </a:lnTo>
                    <a:lnTo>
                      <a:pt x="66" y="2"/>
                    </a:lnTo>
                    <a:lnTo>
                      <a:pt x="44" y="0"/>
                    </a:lnTo>
                    <a:lnTo>
                      <a:pt x="28" y="2"/>
                    </a:lnTo>
                    <a:lnTo>
                      <a:pt x="14" y="4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138" name="Freeform 124"/>
              <p:cNvSpPr>
                <a:spLocks/>
              </p:cNvSpPr>
              <p:nvPr/>
            </p:nvSpPr>
            <p:spPr bwMode="auto">
              <a:xfrm>
                <a:off x="8772525" y="4478338"/>
                <a:ext cx="254000" cy="76200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6" y="6"/>
                  </a:cxn>
                  <a:cxn ang="0">
                    <a:pos x="2" y="8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20"/>
                  </a:cxn>
                  <a:cxn ang="0">
                    <a:pos x="4" y="22"/>
                  </a:cxn>
                  <a:cxn ang="0">
                    <a:pos x="6" y="22"/>
                  </a:cxn>
                  <a:cxn ang="0">
                    <a:pos x="10" y="22"/>
                  </a:cxn>
                  <a:cxn ang="0">
                    <a:pos x="10" y="22"/>
                  </a:cxn>
                  <a:cxn ang="0">
                    <a:pos x="44" y="16"/>
                  </a:cxn>
                  <a:cxn ang="0">
                    <a:pos x="74" y="16"/>
                  </a:cxn>
                  <a:cxn ang="0">
                    <a:pos x="98" y="18"/>
                  </a:cxn>
                  <a:cxn ang="0">
                    <a:pos x="116" y="24"/>
                  </a:cxn>
                  <a:cxn ang="0">
                    <a:pos x="130" y="30"/>
                  </a:cxn>
                  <a:cxn ang="0">
                    <a:pos x="138" y="38"/>
                  </a:cxn>
                  <a:cxn ang="0">
                    <a:pos x="146" y="46"/>
                  </a:cxn>
                  <a:cxn ang="0">
                    <a:pos x="146" y="46"/>
                  </a:cxn>
                  <a:cxn ang="0">
                    <a:pos x="148" y="48"/>
                  </a:cxn>
                  <a:cxn ang="0">
                    <a:pos x="150" y="48"/>
                  </a:cxn>
                  <a:cxn ang="0">
                    <a:pos x="154" y="48"/>
                  </a:cxn>
                  <a:cxn ang="0">
                    <a:pos x="156" y="48"/>
                  </a:cxn>
                  <a:cxn ang="0">
                    <a:pos x="156" y="48"/>
                  </a:cxn>
                  <a:cxn ang="0">
                    <a:pos x="160" y="46"/>
                  </a:cxn>
                  <a:cxn ang="0">
                    <a:pos x="160" y="42"/>
                  </a:cxn>
                  <a:cxn ang="0">
                    <a:pos x="160" y="40"/>
                  </a:cxn>
                  <a:cxn ang="0">
                    <a:pos x="160" y="36"/>
                  </a:cxn>
                  <a:cxn ang="0">
                    <a:pos x="160" y="36"/>
                  </a:cxn>
                  <a:cxn ang="0">
                    <a:pos x="150" y="28"/>
                  </a:cxn>
                  <a:cxn ang="0">
                    <a:pos x="140" y="20"/>
                  </a:cxn>
                  <a:cxn ang="0">
                    <a:pos x="126" y="10"/>
                  </a:cxn>
                  <a:cxn ang="0">
                    <a:pos x="104" y="4"/>
                  </a:cxn>
                  <a:cxn ang="0">
                    <a:pos x="78" y="0"/>
                  </a:cxn>
                  <a:cxn ang="0">
                    <a:pos x="62" y="0"/>
                  </a:cxn>
                  <a:cxn ang="0">
                    <a:pos x="46" y="0"/>
                  </a:cxn>
                  <a:cxn ang="0">
                    <a:pos x="26" y="2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160" h="48">
                    <a:moveTo>
                      <a:pt x="6" y="6"/>
                    </a:moveTo>
                    <a:lnTo>
                      <a:pt x="6" y="6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20"/>
                    </a:lnTo>
                    <a:lnTo>
                      <a:pt x="4" y="22"/>
                    </a:lnTo>
                    <a:lnTo>
                      <a:pt x="6" y="22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44" y="16"/>
                    </a:lnTo>
                    <a:lnTo>
                      <a:pt x="74" y="16"/>
                    </a:lnTo>
                    <a:lnTo>
                      <a:pt x="98" y="18"/>
                    </a:lnTo>
                    <a:lnTo>
                      <a:pt x="116" y="24"/>
                    </a:lnTo>
                    <a:lnTo>
                      <a:pt x="130" y="30"/>
                    </a:lnTo>
                    <a:lnTo>
                      <a:pt x="138" y="38"/>
                    </a:lnTo>
                    <a:lnTo>
                      <a:pt x="146" y="46"/>
                    </a:lnTo>
                    <a:lnTo>
                      <a:pt x="146" y="46"/>
                    </a:lnTo>
                    <a:lnTo>
                      <a:pt x="148" y="48"/>
                    </a:lnTo>
                    <a:lnTo>
                      <a:pt x="150" y="48"/>
                    </a:lnTo>
                    <a:lnTo>
                      <a:pt x="154" y="48"/>
                    </a:lnTo>
                    <a:lnTo>
                      <a:pt x="156" y="48"/>
                    </a:lnTo>
                    <a:lnTo>
                      <a:pt x="156" y="48"/>
                    </a:lnTo>
                    <a:lnTo>
                      <a:pt x="160" y="46"/>
                    </a:lnTo>
                    <a:lnTo>
                      <a:pt x="160" y="42"/>
                    </a:lnTo>
                    <a:lnTo>
                      <a:pt x="160" y="40"/>
                    </a:lnTo>
                    <a:lnTo>
                      <a:pt x="160" y="36"/>
                    </a:lnTo>
                    <a:lnTo>
                      <a:pt x="160" y="36"/>
                    </a:lnTo>
                    <a:lnTo>
                      <a:pt x="150" y="28"/>
                    </a:lnTo>
                    <a:lnTo>
                      <a:pt x="140" y="20"/>
                    </a:lnTo>
                    <a:lnTo>
                      <a:pt x="126" y="10"/>
                    </a:lnTo>
                    <a:lnTo>
                      <a:pt x="104" y="4"/>
                    </a:lnTo>
                    <a:lnTo>
                      <a:pt x="78" y="0"/>
                    </a:lnTo>
                    <a:lnTo>
                      <a:pt x="62" y="0"/>
                    </a:lnTo>
                    <a:lnTo>
                      <a:pt x="46" y="0"/>
                    </a:lnTo>
                    <a:lnTo>
                      <a:pt x="26" y="2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</p:grpSp>
      </p:grpSp>
      <p:grpSp>
        <p:nvGrpSpPr>
          <p:cNvPr id="8" name="Gruppe 562"/>
          <p:cNvGrpSpPr/>
          <p:nvPr/>
        </p:nvGrpSpPr>
        <p:grpSpPr>
          <a:xfrm>
            <a:off x="5076056" y="2708920"/>
            <a:ext cx="858095" cy="504056"/>
            <a:chOff x="6444208" y="5589240"/>
            <a:chExt cx="936104" cy="648072"/>
          </a:xfrm>
        </p:grpSpPr>
        <p:grpSp>
          <p:nvGrpSpPr>
            <p:cNvPr id="9" name="Gruppe 457"/>
            <p:cNvGrpSpPr/>
            <p:nvPr/>
          </p:nvGrpSpPr>
          <p:grpSpPr>
            <a:xfrm>
              <a:off x="6480000" y="5589236"/>
              <a:ext cx="612000" cy="648070"/>
              <a:chOff x="5378450" y="2070100"/>
              <a:chExt cx="1638300" cy="1730375"/>
            </a:xfrm>
          </p:grpSpPr>
          <p:sp>
            <p:nvSpPr>
              <p:cNvPr id="586" name="Freeform 265"/>
              <p:cNvSpPr>
                <a:spLocks/>
              </p:cNvSpPr>
              <p:nvPr/>
            </p:nvSpPr>
            <p:spPr bwMode="auto">
              <a:xfrm>
                <a:off x="5397500" y="2089150"/>
                <a:ext cx="1616075" cy="1708150"/>
              </a:xfrm>
              <a:custGeom>
                <a:avLst/>
                <a:gdLst/>
                <a:ahLst/>
                <a:cxnLst>
                  <a:cxn ang="0">
                    <a:pos x="508" y="0"/>
                  </a:cxn>
                  <a:cxn ang="0">
                    <a:pos x="560" y="2"/>
                  </a:cxn>
                  <a:cxn ang="0">
                    <a:pos x="612" y="10"/>
                  </a:cxn>
                  <a:cxn ang="0">
                    <a:pos x="660" y="24"/>
                  </a:cxn>
                  <a:cxn ang="0">
                    <a:pos x="706" y="42"/>
                  </a:cxn>
                  <a:cxn ang="0">
                    <a:pos x="752" y="64"/>
                  </a:cxn>
                  <a:cxn ang="0">
                    <a:pos x="794" y="92"/>
                  </a:cxn>
                  <a:cxn ang="0">
                    <a:pos x="832" y="122"/>
                  </a:cxn>
                  <a:cxn ang="0">
                    <a:pos x="902" y="196"/>
                  </a:cxn>
                  <a:cxn ang="0">
                    <a:pos x="944" y="258"/>
                  </a:cxn>
                  <a:cxn ang="0">
                    <a:pos x="968" y="304"/>
                  </a:cxn>
                  <a:cxn ang="0">
                    <a:pos x="988" y="352"/>
                  </a:cxn>
                  <a:cxn ang="0">
                    <a:pos x="1002" y="404"/>
                  </a:cxn>
                  <a:cxn ang="0">
                    <a:pos x="1012" y="456"/>
                  </a:cxn>
                  <a:cxn ang="0">
                    <a:pos x="1018" y="510"/>
                  </a:cxn>
                  <a:cxn ang="0">
                    <a:pos x="1018" y="538"/>
                  </a:cxn>
                  <a:cxn ang="0">
                    <a:pos x="1016" y="592"/>
                  </a:cxn>
                  <a:cxn ang="0">
                    <a:pos x="1008" y="646"/>
                  </a:cxn>
                  <a:cxn ang="0">
                    <a:pos x="996" y="698"/>
                  </a:cxn>
                  <a:cxn ang="0">
                    <a:pos x="978" y="746"/>
                  </a:cxn>
                  <a:cxn ang="0">
                    <a:pos x="956" y="794"/>
                  </a:cxn>
                  <a:cxn ang="0">
                    <a:pos x="930" y="838"/>
                  </a:cxn>
                  <a:cxn ang="0">
                    <a:pos x="868" y="918"/>
                  </a:cxn>
                  <a:cxn ang="0">
                    <a:pos x="814" y="968"/>
                  </a:cxn>
                  <a:cxn ang="0">
                    <a:pos x="772" y="998"/>
                  </a:cxn>
                  <a:cxn ang="0">
                    <a:pos x="730" y="1022"/>
                  </a:cxn>
                  <a:cxn ang="0">
                    <a:pos x="684" y="1042"/>
                  </a:cxn>
                  <a:cxn ang="0">
                    <a:pos x="636" y="1058"/>
                  </a:cxn>
                  <a:cxn ang="0">
                    <a:pos x="586" y="1068"/>
                  </a:cxn>
                  <a:cxn ang="0">
                    <a:pos x="534" y="1074"/>
                  </a:cxn>
                  <a:cxn ang="0">
                    <a:pos x="508" y="1076"/>
                  </a:cxn>
                  <a:cxn ang="0">
                    <a:pos x="456" y="1072"/>
                  </a:cxn>
                  <a:cxn ang="0">
                    <a:pos x="406" y="1064"/>
                  </a:cxn>
                  <a:cxn ang="0">
                    <a:pos x="358" y="1050"/>
                  </a:cxn>
                  <a:cxn ang="0">
                    <a:pos x="310" y="1032"/>
                  </a:cxn>
                  <a:cxn ang="0">
                    <a:pos x="266" y="1010"/>
                  </a:cxn>
                  <a:cxn ang="0">
                    <a:pos x="224" y="984"/>
                  </a:cxn>
                  <a:cxn ang="0">
                    <a:pos x="184" y="952"/>
                  </a:cxn>
                  <a:cxn ang="0">
                    <a:pos x="116" y="880"/>
                  </a:cxn>
                  <a:cxn ang="0">
                    <a:pos x="74" y="816"/>
                  </a:cxn>
                  <a:cxn ang="0">
                    <a:pos x="50" y="770"/>
                  </a:cxn>
                  <a:cxn ang="0">
                    <a:pos x="30" y="722"/>
                  </a:cxn>
                  <a:cxn ang="0">
                    <a:pos x="16" y="672"/>
                  </a:cxn>
                  <a:cxn ang="0">
                    <a:pos x="6" y="620"/>
                  </a:cxn>
                  <a:cxn ang="0">
                    <a:pos x="0" y="564"/>
                  </a:cxn>
                  <a:cxn ang="0">
                    <a:pos x="0" y="538"/>
                  </a:cxn>
                  <a:cxn ang="0">
                    <a:pos x="2" y="482"/>
                  </a:cxn>
                  <a:cxn ang="0">
                    <a:pos x="10" y="430"/>
                  </a:cxn>
                  <a:cxn ang="0">
                    <a:pos x="22" y="378"/>
                  </a:cxn>
                  <a:cxn ang="0">
                    <a:pos x="40" y="328"/>
                  </a:cxn>
                  <a:cxn ang="0">
                    <a:pos x="60" y="282"/>
                  </a:cxn>
                  <a:cxn ang="0">
                    <a:pos x="86" y="238"/>
                  </a:cxn>
                  <a:cxn ang="0">
                    <a:pos x="148" y="158"/>
                  </a:cxn>
                  <a:cxn ang="0">
                    <a:pos x="204" y="106"/>
                  </a:cxn>
                  <a:cxn ang="0">
                    <a:pos x="244" y="78"/>
                  </a:cxn>
                  <a:cxn ang="0">
                    <a:pos x="288" y="52"/>
                  </a:cxn>
                  <a:cxn ang="0">
                    <a:pos x="334" y="32"/>
                  </a:cxn>
                  <a:cxn ang="0">
                    <a:pos x="382" y="16"/>
                  </a:cxn>
                  <a:cxn ang="0">
                    <a:pos x="432" y="6"/>
                  </a:cxn>
                  <a:cxn ang="0">
                    <a:pos x="482" y="0"/>
                  </a:cxn>
                  <a:cxn ang="0">
                    <a:pos x="508" y="0"/>
                  </a:cxn>
                </a:cxnLst>
                <a:rect l="0" t="0" r="r" b="b"/>
                <a:pathLst>
                  <a:path w="1018" h="1076">
                    <a:moveTo>
                      <a:pt x="508" y="0"/>
                    </a:moveTo>
                    <a:lnTo>
                      <a:pt x="508" y="0"/>
                    </a:lnTo>
                    <a:lnTo>
                      <a:pt x="534" y="0"/>
                    </a:lnTo>
                    <a:lnTo>
                      <a:pt x="560" y="2"/>
                    </a:lnTo>
                    <a:lnTo>
                      <a:pt x="586" y="6"/>
                    </a:lnTo>
                    <a:lnTo>
                      <a:pt x="612" y="10"/>
                    </a:lnTo>
                    <a:lnTo>
                      <a:pt x="636" y="16"/>
                    </a:lnTo>
                    <a:lnTo>
                      <a:pt x="660" y="24"/>
                    </a:lnTo>
                    <a:lnTo>
                      <a:pt x="684" y="32"/>
                    </a:lnTo>
                    <a:lnTo>
                      <a:pt x="706" y="42"/>
                    </a:lnTo>
                    <a:lnTo>
                      <a:pt x="730" y="52"/>
                    </a:lnTo>
                    <a:lnTo>
                      <a:pt x="752" y="64"/>
                    </a:lnTo>
                    <a:lnTo>
                      <a:pt x="772" y="78"/>
                    </a:lnTo>
                    <a:lnTo>
                      <a:pt x="794" y="92"/>
                    </a:lnTo>
                    <a:lnTo>
                      <a:pt x="814" y="106"/>
                    </a:lnTo>
                    <a:lnTo>
                      <a:pt x="832" y="122"/>
                    </a:lnTo>
                    <a:lnTo>
                      <a:pt x="868" y="158"/>
                    </a:lnTo>
                    <a:lnTo>
                      <a:pt x="902" y="196"/>
                    </a:lnTo>
                    <a:lnTo>
                      <a:pt x="930" y="238"/>
                    </a:lnTo>
                    <a:lnTo>
                      <a:pt x="944" y="258"/>
                    </a:lnTo>
                    <a:lnTo>
                      <a:pt x="956" y="282"/>
                    </a:lnTo>
                    <a:lnTo>
                      <a:pt x="968" y="304"/>
                    </a:lnTo>
                    <a:lnTo>
                      <a:pt x="978" y="328"/>
                    </a:lnTo>
                    <a:lnTo>
                      <a:pt x="988" y="352"/>
                    </a:lnTo>
                    <a:lnTo>
                      <a:pt x="996" y="378"/>
                    </a:lnTo>
                    <a:lnTo>
                      <a:pt x="1002" y="404"/>
                    </a:lnTo>
                    <a:lnTo>
                      <a:pt x="1008" y="430"/>
                    </a:lnTo>
                    <a:lnTo>
                      <a:pt x="1012" y="456"/>
                    </a:lnTo>
                    <a:lnTo>
                      <a:pt x="1016" y="482"/>
                    </a:lnTo>
                    <a:lnTo>
                      <a:pt x="1018" y="510"/>
                    </a:lnTo>
                    <a:lnTo>
                      <a:pt x="1018" y="538"/>
                    </a:lnTo>
                    <a:lnTo>
                      <a:pt x="1018" y="538"/>
                    </a:lnTo>
                    <a:lnTo>
                      <a:pt x="1018" y="564"/>
                    </a:lnTo>
                    <a:lnTo>
                      <a:pt x="1016" y="592"/>
                    </a:lnTo>
                    <a:lnTo>
                      <a:pt x="1012" y="620"/>
                    </a:lnTo>
                    <a:lnTo>
                      <a:pt x="1008" y="646"/>
                    </a:lnTo>
                    <a:lnTo>
                      <a:pt x="1002" y="672"/>
                    </a:lnTo>
                    <a:lnTo>
                      <a:pt x="996" y="698"/>
                    </a:lnTo>
                    <a:lnTo>
                      <a:pt x="988" y="722"/>
                    </a:lnTo>
                    <a:lnTo>
                      <a:pt x="978" y="746"/>
                    </a:lnTo>
                    <a:lnTo>
                      <a:pt x="968" y="770"/>
                    </a:lnTo>
                    <a:lnTo>
                      <a:pt x="956" y="794"/>
                    </a:lnTo>
                    <a:lnTo>
                      <a:pt x="944" y="816"/>
                    </a:lnTo>
                    <a:lnTo>
                      <a:pt x="930" y="838"/>
                    </a:lnTo>
                    <a:lnTo>
                      <a:pt x="902" y="880"/>
                    </a:lnTo>
                    <a:lnTo>
                      <a:pt x="868" y="918"/>
                    </a:lnTo>
                    <a:lnTo>
                      <a:pt x="832" y="952"/>
                    </a:lnTo>
                    <a:lnTo>
                      <a:pt x="814" y="968"/>
                    </a:lnTo>
                    <a:lnTo>
                      <a:pt x="794" y="984"/>
                    </a:lnTo>
                    <a:lnTo>
                      <a:pt x="772" y="998"/>
                    </a:lnTo>
                    <a:lnTo>
                      <a:pt x="752" y="1010"/>
                    </a:lnTo>
                    <a:lnTo>
                      <a:pt x="730" y="1022"/>
                    </a:lnTo>
                    <a:lnTo>
                      <a:pt x="706" y="1032"/>
                    </a:lnTo>
                    <a:lnTo>
                      <a:pt x="684" y="1042"/>
                    </a:lnTo>
                    <a:lnTo>
                      <a:pt x="660" y="1050"/>
                    </a:lnTo>
                    <a:lnTo>
                      <a:pt x="636" y="1058"/>
                    </a:lnTo>
                    <a:lnTo>
                      <a:pt x="612" y="1064"/>
                    </a:lnTo>
                    <a:lnTo>
                      <a:pt x="586" y="1068"/>
                    </a:lnTo>
                    <a:lnTo>
                      <a:pt x="560" y="1072"/>
                    </a:lnTo>
                    <a:lnTo>
                      <a:pt x="534" y="1074"/>
                    </a:lnTo>
                    <a:lnTo>
                      <a:pt x="508" y="1076"/>
                    </a:lnTo>
                    <a:lnTo>
                      <a:pt x="508" y="1076"/>
                    </a:lnTo>
                    <a:lnTo>
                      <a:pt x="482" y="1074"/>
                    </a:lnTo>
                    <a:lnTo>
                      <a:pt x="456" y="1072"/>
                    </a:lnTo>
                    <a:lnTo>
                      <a:pt x="432" y="1068"/>
                    </a:lnTo>
                    <a:lnTo>
                      <a:pt x="406" y="1064"/>
                    </a:lnTo>
                    <a:lnTo>
                      <a:pt x="382" y="1058"/>
                    </a:lnTo>
                    <a:lnTo>
                      <a:pt x="358" y="1050"/>
                    </a:lnTo>
                    <a:lnTo>
                      <a:pt x="334" y="1042"/>
                    </a:lnTo>
                    <a:lnTo>
                      <a:pt x="310" y="1032"/>
                    </a:lnTo>
                    <a:lnTo>
                      <a:pt x="288" y="1022"/>
                    </a:lnTo>
                    <a:lnTo>
                      <a:pt x="266" y="1010"/>
                    </a:lnTo>
                    <a:lnTo>
                      <a:pt x="244" y="998"/>
                    </a:lnTo>
                    <a:lnTo>
                      <a:pt x="224" y="984"/>
                    </a:lnTo>
                    <a:lnTo>
                      <a:pt x="204" y="968"/>
                    </a:lnTo>
                    <a:lnTo>
                      <a:pt x="184" y="952"/>
                    </a:lnTo>
                    <a:lnTo>
                      <a:pt x="148" y="918"/>
                    </a:lnTo>
                    <a:lnTo>
                      <a:pt x="116" y="880"/>
                    </a:lnTo>
                    <a:lnTo>
                      <a:pt x="86" y="838"/>
                    </a:lnTo>
                    <a:lnTo>
                      <a:pt x="74" y="816"/>
                    </a:lnTo>
                    <a:lnTo>
                      <a:pt x="60" y="794"/>
                    </a:lnTo>
                    <a:lnTo>
                      <a:pt x="50" y="770"/>
                    </a:lnTo>
                    <a:lnTo>
                      <a:pt x="40" y="746"/>
                    </a:lnTo>
                    <a:lnTo>
                      <a:pt x="30" y="722"/>
                    </a:lnTo>
                    <a:lnTo>
                      <a:pt x="22" y="698"/>
                    </a:lnTo>
                    <a:lnTo>
                      <a:pt x="16" y="672"/>
                    </a:lnTo>
                    <a:lnTo>
                      <a:pt x="10" y="646"/>
                    </a:lnTo>
                    <a:lnTo>
                      <a:pt x="6" y="620"/>
                    </a:lnTo>
                    <a:lnTo>
                      <a:pt x="2" y="592"/>
                    </a:lnTo>
                    <a:lnTo>
                      <a:pt x="0" y="564"/>
                    </a:lnTo>
                    <a:lnTo>
                      <a:pt x="0" y="538"/>
                    </a:lnTo>
                    <a:lnTo>
                      <a:pt x="0" y="538"/>
                    </a:lnTo>
                    <a:lnTo>
                      <a:pt x="0" y="510"/>
                    </a:lnTo>
                    <a:lnTo>
                      <a:pt x="2" y="482"/>
                    </a:lnTo>
                    <a:lnTo>
                      <a:pt x="6" y="456"/>
                    </a:lnTo>
                    <a:lnTo>
                      <a:pt x="10" y="430"/>
                    </a:lnTo>
                    <a:lnTo>
                      <a:pt x="16" y="404"/>
                    </a:lnTo>
                    <a:lnTo>
                      <a:pt x="22" y="378"/>
                    </a:lnTo>
                    <a:lnTo>
                      <a:pt x="30" y="352"/>
                    </a:lnTo>
                    <a:lnTo>
                      <a:pt x="40" y="328"/>
                    </a:lnTo>
                    <a:lnTo>
                      <a:pt x="50" y="304"/>
                    </a:lnTo>
                    <a:lnTo>
                      <a:pt x="60" y="282"/>
                    </a:lnTo>
                    <a:lnTo>
                      <a:pt x="74" y="258"/>
                    </a:lnTo>
                    <a:lnTo>
                      <a:pt x="86" y="238"/>
                    </a:lnTo>
                    <a:lnTo>
                      <a:pt x="116" y="196"/>
                    </a:lnTo>
                    <a:lnTo>
                      <a:pt x="148" y="158"/>
                    </a:lnTo>
                    <a:lnTo>
                      <a:pt x="184" y="122"/>
                    </a:lnTo>
                    <a:lnTo>
                      <a:pt x="204" y="106"/>
                    </a:lnTo>
                    <a:lnTo>
                      <a:pt x="224" y="92"/>
                    </a:lnTo>
                    <a:lnTo>
                      <a:pt x="244" y="78"/>
                    </a:lnTo>
                    <a:lnTo>
                      <a:pt x="266" y="64"/>
                    </a:lnTo>
                    <a:lnTo>
                      <a:pt x="288" y="52"/>
                    </a:lnTo>
                    <a:lnTo>
                      <a:pt x="310" y="42"/>
                    </a:lnTo>
                    <a:lnTo>
                      <a:pt x="334" y="32"/>
                    </a:lnTo>
                    <a:lnTo>
                      <a:pt x="358" y="24"/>
                    </a:lnTo>
                    <a:lnTo>
                      <a:pt x="382" y="16"/>
                    </a:lnTo>
                    <a:lnTo>
                      <a:pt x="406" y="10"/>
                    </a:lnTo>
                    <a:lnTo>
                      <a:pt x="432" y="6"/>
                    </a:lnTo>
                    <a:lnTo>
                      <a:pt x="456" y="2"/>
                    </a:lnTo>
                    <a:lnTo>
                      <a:pt x="482" y="0"/>
                    </a:lnTo>
                    <a:lnTo>
                      <a:pt x="508" y="0"/>
                    </a:lnTo>
                    <a:lnTo>
                      <a:pt x="508" y="0"/>
                    </a:lnTo>
                    <a:close/>
                  </a:path>
                </a:pathLst>
              </a:custGeom>
              <a:solidFill>
                <a:srgbClr val="FFB5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587" name="Freeform 266"/>
              <p:cNvSpPr>
                <a:spLocks/>
              </p:cNvSpPr>
              <p:nvPr/>
            </p:nvSpPr>
            <p:spPr bwMode="auto">
              <a:xfrm>
                <a:off x="5391150" y="2082800"/>
                <a:ext cx="1622425" cy="1714500"/>
              </a:xfrm>
              <a:custGeom>
                <a:avLst/>
                <a:gdLst/>
                <a:ahLst/>
                <a:cxnLst>
                  <a:cxn ang="0">
                    <a:pos x="538" y="0"/>
                  </a:cxn>
                  <a:cxn ang="0">
                    <a:pos x="614" y="10"/>
                  </a:cxn>
                  <a:cxn ang="0">
                    <a:pos x="686" y="32"/>
                  </a:cxn>
                  <a:cxn ang="0">
                    <a:pos x="754" y="66"/>
                  </a:cxn>
                  <a:cxn ang="0">
                    <a:pos x="816" y="108"/>
                  </a:cxn>
                  <a:cxn ang="0">
                    <a:pos x="872" y="158"/>
                  </a:cxn>
                  <a:cxn ang="0">
                    <a:pos x="936" y="238"/>
                  </a:cxn>
                  <a:cxn ang="0">
                    <a:pos x="972" y="306"/>
                  </a:cxn>
                  <a:cxn ang="0">
                    <a:pos x="1000" y="380"/>
                  </a:cxn>
                  <a:cxn ang="0">
                    <a:pos x="1016" y="458"/>
                  </a:cxn>
                  <a:cxn ang="0">
                    <a:pos x="1022" y="540"/>
                  </a:cxn>
                  <a:cxn ang="0">
                    <a:pos x="1020" y="596"/>
                  </a:cxn>
                  <a:cxn ang="0">
                    <a:pos x="1006" y="674"/>
                  </a:cxn>
                  <a:cxn ang="0">
                    <a:pos x="982" y="750"/>
                  </a:cxn>
                  <a:cxn ang="0">
                    <a:pos x="948" y="820"/>
                  </a:cxn>
                  <a:cxn ang="0">
                    <a:pos x="906" y="884"/>
                  </a:cxn>
                  <a:cxn ang="0">
                    <a:pos x="836" y="956"/>
                  </a:cxn>
                  <a:cxn ang="0">
                    <a:pos x="776" y="1002"/>
                  </a:cxn>
                  <a:cxn ang="0">
                    <a:pos x="710" y="1038"/>
                  </a:cxn>
                  <a:cxn ang="0">
                    <a:pos x="638" y="1064"/>
                  </a:cxn>
                  <a:cxn ang="0">
                    <a:pos x="564" y="1078"/>
                  </a:cxn>
                  <a:cxn ang="0">
                    <a:pos x="512" y="1080"/>
                  </a:cxn>
                  <a:cxn ang="0">
                    <a:pos x="434" y="1074"/>
                  </a:cxn>
                  <a:cxn ang="0">
                    <a:pos x="360" y="1056"/>
                  </a:cxn>
                  <a:cxn ang="0">
                    <a:pos x="290" y="1026"/>
                  </a:cxn>
                  <a:cxn ang="0">
                    <a:pos x="226" y="988"/>
                  </a:cxn>
                  <a:cxn ang="0">
                    <a:pos x="168" y="940"/>
                  </a:cxn>
                  <a:cxn ang="0">
                    <a:pos x="102" y="862"/>
                  </a:cxn>
                  <a:cxn ang="0">
                    <a:pos x="62" y="798"/>
                  </a:cxn>
                  <a:cxn ang="0">
                    <a:pos x="30" y="726"/>
                  </a:cxn>
                  <a:cxn ang="0">
                    <a:pos x="10" y="648"/>
                  </a:cxn>
                  <a:cxn ang="0">
                    <a:pos x="0" y="568"/>
                  </a:cxn>
                  <a:cxn ang="0">
                    <a:pos x="0" y="512"/>
                  </a:cxn>
                  <a:cxn ang="0">
                    <a:pos x="10" y="432"/>
                  </a:cxn>
                  <a:cxn ang="0">
                    <a:pos x="30" y="354"/>
                  </a:cxn>
                  <a:cxn ang="0">
                    <a:pos x="62" y="282"/>
                  </a:cxn>
                  <a:cxn ang="0">
                    <a:pos x="102" y="218"/>
                  </a:cxn>
                  <a:cxn ang="0">
                    <a:pos x="168" y="140"/>
                  </a:cxn>
                  <a:cxn ang="0">
                    <a:pos x="226" y="92"/>
                  </a:cxn>
                  <a:cxn ang="0">
                    <a:pos x="290" y="54"/>
                  </a:cxn>
                  <a:cxn ang="0">
                    <a:pos x="360" y="24"/>
                  </a:cxn>
                  <a:cxn ang="0">
                    <a:pos x="434" y="6"/>
                  </a:cxn>
                  <a:cxn ang="0">
                    <a:pos x="512" y="0"/>
                  </a:cxn>
                </a:cxnLst>
                <a:rect l="0" t="0" r="r" b="b"/>
                <a:pathLst>
                  <a:path w="1022" h="1080">
                    <a:moveTo>
                      <a:pt x="512" y="0"/>
                    </a:moveTo>
                    <a:lnTo>
                      <a:pt x="512" y="0"/>
                    </a:lnTo>
                    <a:lnTo>
                      <a:pt x="538" y="0"/>
                    </a:lnTo>
                    <a:lnTo>
                      <a:pt x="564" y="2"/>
                    </a:lnTo>
                    <a:lnTo>
                      <a:pt x="588" y="6"/>
                    </a:lnTo>
                    <a:lnTo>
                      <a:pt x="614" y="10"/>
                    </a:lnTo>
                    <a:lnTo>
                      <a:pt x="638" y="16"/>
                    </a:lnTo>
                    <a:lnTo>
                      <a:pt x="662" y="24"/>
                    </a:lnTo>
                    <a:lnTo>
                      <a:pt x="686" y="32"/>
                    </a:lnTo>
                    <a:lnTo>
                      <a:pt x="710" y="42"/>
                    </a:lnTo>
                    <a:lnTo>
                      <a:pt x="732" y="54"/>
                    </a:lnTo>
                    <a:lnTo>
                      <a:pt x="754" y="66"/>
                    </a:lnTo>
                    <a:lnTo>
                      <a:pt x="776" y="78"/>
                    </a:lnTo>
                    <a:lnTo>
                      <a:pt x="796" y="92"/>
                    </a:lnTo>
                    <a:lnTo>
                      <a:pt x="816" y="108"/>
                    </a:lnTo>
                    <a:lnTo>
                      <a:pt x="836" y="124"/>
                    </a:lnTo>
                    <a:lnTo>
                      <a:pt x="854" y="140"/>
                    </a:lnTo>
                    <a:lnTo>
                      <a:pt x="872" y="158"/>
                    </a:lnTo>
                    <a:lnTo>
                      <a:pt x="906" y="196"/>
                    </a:lnTo>
                    <a:lnTo>
                      <a:pt x="920" y="218"/>
                    </a:lnTo>
                    <a:lnTo>
                      <a:pt x="936" y="238"/>
                    </a:lnTo>
                    <a:lnTo>
                      <a:pt x="948" y="260"/>
                    </a:lnTo>
                    <a:lnTo>
                      <a:pt x="960" y="282"/>
                    </a:lnTo>
                    <a:lnTo>
                      <a:pt x="972" y="306"/>
                    </a:lnTo>
                    <a:lnTo>
                      <a:pt x="982" y="330"/>
                    </a:lnTo>
                    <a:lnTo>
                      <a:pt x="992" y="354"/>
                    </a:lnTo>
                    <a:lnTo>
                      <a:pt x="1000" y="380"/>
                    </a:lnTo>
                    <a:lnTo>
                      <a:pt x="1006" y="406"/>
                    </a:lnTo>
                    <a:lnTo>
                      <a:pt x="1012" y="432"/>
                    </a:lnTo>
                    <a:lnTo>
                      <a:pt x="1016" y="458"/>
                    </a:lnTo>
                    <a:lnTo>
                      <a:pt x="1020" y="484"/>
                    </a:lnTo>
                    <a:lnTo>
                      <a:pt x="1022" y="512"/>
                    </a:lnTo>
                    <a:lnTo>
                      <a:pt x="1022" y="540"/>
                    </a:lnTo>
                    <a:lnTo>
                      <a:pt x="1022" y="540"/>
                    </a:lnTo>
                    <a:lnTo>
                      <a:pt x="1022" y="568"/>
                    </a:lnTo>
                    <a:lnTo>
                      <a:pt x="1020" y="596"/>
                    </a:lnTo>
                    <a:lnTo>
                      <a:pt x="1016" y="622"/>
                    </a:lnTo>
                    <a:lnTo>
                      <a:pt x="1012" y="648"/>
                    </a:lnTo>
                    <a:lnTo>
                      <a:pt x="1006" y="674"/>
                    </a:lnTo>
                    <a:lnTo>
                      <a:pt x="1000" y="700"/>
                    </a:lnTo>
                    <a:lnTo>
                      <a:pt x="992" y="726"/>
                    </a:lnTo>
                    <a:lnTo>
                      <a:pt x="982" y="750"/>
                    </a:lnTo>
                    <a:lnTo>
                      <a:pt x="972" y="774"/>
                    </a:lnTo>
                    <a:lnTo>
                      <a:pt x="960" y="798"/>
                    </a:lnTo>
                    <a:lnTo>
                      <a:pt x="948" y="820"/>
                    </a:lnTo>
                    <a:lnTo>
                      <a:pt x="936" y="842"/>
                    </a:lnTo>
                    <a:lnTo>
                      <a:pt x="920" y="862"/>
                    </a:lnTo>
                    <a:lnTo>
                      <a:pt x="906" y="884"/>
                    </a:lnTo>
                    <a:lnTo>
                      <a:pt x="872" y="922"/>
                    </a:lnTo>
                    <a:lnTo>
                      <a:pt x="854" y="940"/>
                    </a:lnTo>
                    <a:lnTo>
                      <a:pt x="836" y="956"/>
                    </a:lnTo>
                    <a:lnTo>
                      <a:pt x="816" y="972"/>
                    </a:lnTo>
                    <a:lnTo>
                      <a:pt x="796" y="988"/>
                    </a:lnTo>
                    <a:lnTo>
                      <a:pt x="776" y="1002"/>
                    </a:lnTo>
                    <a:lnTo>
                      <a:pt x="754" y="1014"/>
                    </a:lnTo>
                    <a:lnTo>
                      <a:pt x="732" y="1026"/>
                    </a:lnTo>
                    <a:lnTo>
                      <a:pt x="710" y="1038"/>
                    </a:lnTo>
                    <a:lnTo>
                      <a:pt x="686" y="1048"/>
                    </a:lnTo>
                    <a:lnTo>
                      <a:pt x="662" y="1056"/>
                    </a:lnTo>
                    <a:lnTo>
                      <a:pt x="638" y="1064"/>
                    </a:lnTo>
                    <a:lnTo>
                      <a:pt x="614" y="1070"/>
                    </a:lnTo>
                    <a:lnTo>
                      <a:pt x="588" y="1074"/>
                    </a:lnTo>
                    <a:lnTo>
                      <a:pt x="564" y="1078"/>
                    </a:lnTo>
                    <a:lnTo>
                      <a:pt x="538" y="1080"/>
                    </a:lnTo>
                    <a:lnTo>
                      <a:pt x="512" y="1080"/>
                    </a:lnTo>
                    <a:lnTo>
                      <a:pt x="512" y="1080"/>
                    </a:lnTo>
                    <a:lnTo>
                      <a:pt x="484" y="1080"/>
                    </a:lnTo>
                    <a:lnTo>
                      <a:pt x="458" y="1078"/>
                    </a:lnTo>
                    <a:lnTo>
                      <a:pt x="434" y="1074"/>
                    </a:lnTo>
                    <a:lnTo>
                      <a:pt x="408" y="1070"/>
                    </a:lnTo>
                    <a:lnTo>
                      <a:pt x="384" y="1064"/>
                    </a:lnTo>
                    <a:lnTo>
                      <a:pt x="360" y="1056"/>
                    </a:lnTo>
                    <a:lnTo>
                      <a:pt x="336" y="1048"/>
                    </a:lnTo>
                    <a:lnTo>
                      <a:pt x="312" y="1038"/>
                    </a:lnTo>
                    <a:lnTo>
                      <a:pt x="290" y="1026"/>
                    </a:lnTo>
                    <a:lnTo>
                      <a:pt x="268" y="1014"/>
                    </a:lnTo>
                    <a:lnTo>
                      <a:pt x="246" y="1002"/>
                    </a:lnTo>
                    <a:lnTo>
                      <a:pt x="226" y="988"/>
                    </a:lnTo>
                    <a:lnTo>
                      <a:pt x="206" y="972"/>
                    </a:lnTo>
                    <a:lnTo>
                      <a:pt x="186" y="956"/>
                    </a:lnTo>
                    <a:lnTo>
                      <a:pt x="168" y="940"/>
                    </a:lnTo>
                    <a:lnTo>
                      <a:pt x="150" y="922"/>
                    </a:lnTo>
                    <a:lnTo>
                      <a:pt x="116" y="884"/>
                    </a:lnTo>
                    <a:lnTo>
                      <a:pt x="102" y="862"/>
                    </a:lnTo>
                    <a:lnTo>
                      <a:pt x="86" y="842"/>
                    </a:lnTo>
                    <a:lnTo>
                      <a:pt x="74" y="820"/>
                    </a:lnTo>
                    <a:lnTo>
                      <a:pt x="62" y="798"/>
                    </a:lnTo>
                    <a:lnTo>
                      <a:pt x="50" y="774"/>
                    </a:lnTo>
                    <a:lnTo>
                      <a:pt x="40" y="750"/>
                    </a:lnTo>
                    <a:lnTo>
                      <a:pt x="30" y="726"/>
                    </a:lnTo>
                    <a:lnTo>
                      <a:pt x="22" y="700"/>
                    </a:lnTo>
                    <a:lnTo>
                      <a:pt x="16" y="674"/>
                    </a:lnTo>
                    <a:lnTo>
                      <a:pt x="10" y="648"/>
                    </a:lnTo>
                    <a:lnTo>
                      <a:pt x="6" y="622"/>
                    </a:lnTo>
                    <a:lnTo>
                      <a:pt x="2" y="596"/>
                    </a:lnTo>
                    <a:lnTo>
                      <a:pt x="0" y="568"/>
                    </a:lnTo>
                    <a:lnTo>
                      <a:pt x="0" y="540"/>
                    </a:lnTo>
                    <a:lnTo>
                      <a:pt x="0" y="540"/>
                    </a:lnTo>
                    <a:lnTo>
                      <a:pt x="0" y="512"/>
                    </a:lnTo>
                    <a:lnTo>
                      <a:pt x="2" y="484"/>
                    </a:lnTo>
                    <a:lnTo>
                      <a:pt x="6" y="458"/>
                    </a:lnTo>
                    <a:lnTo>
                      <a:pt x="10" y="432"/>
                    </a:lnTo>
                    <a:lnTo>
                      <a:pt x="16" y="406"/>
                    </a:lnTo>
                    <a:lnTo>
                      <a:pt x="22" y="380"/>
                    </a:lnTo>
                    <a:lnTo>
                      <a:pt x="30" y="354"/>
                    </a:lnTo>
                    <a:lnTo>
                      <a:pt x="40" y="330"/>
                    </a:lnTo>
                    <a:lnTo>
                      <a:pt x="50" y="306"/>
                    </a:lnTo>
                    <a:lnTo>
                      <a:pt x="62" y="282"/>
                    </a:lnTo>
                    <a:lnTo>
                      <a:pt x="74" y="260"/>
                    </a:lnTo>
                    <a:lnTo>
                      <a:pt x="86" y="238"/>
                    </a:lnTo>
                    <a:lnTo>
                      <a:pt x="102" y="218"/>
                    </a:lnTo>
                    <a:lnTo>
                      <a:pt x="116" y="196"/>
                    </a:lnTo>
                    <a:lnTo>
                      <a:pt x="150" y="158"/>
                    </a:lnTo>
                    <a:lnTo>
                      <a:pt x="168" y="140"/>
                    </a:lnTo>
                    <a:lnTo>
                      <a:pt x="186" y="124"/>
                    </a:lnTo>
                    <a:lnTo>
                      <a:pt x="206" y="108"/>
                    </a:lnTo>
                    <a:lnTo>
                      <a:pt x="226" y="92"/>
                    </a:lnTo>
                    <a:lnTo>
                      <a:pt x="246" y="78"/>
                    </a:lnTo>
                    <a:lnTo>
                      <a:pt x="268" y="66"/>
                    </a:lnTo>
                    <a:lnTo>
                      <a:pt x="290" y="54"/>
                    </a:lnTo>
                    <a:lnTo>
                      <a:pt x="312" y="42"/>
                    </a:lnTo>
                    <a:lnTo>
                      <a:pt x="336" y="32"/>
                    </a:lnTo>
                    <a:lnTo>
                      <a:pt x="360" y="24"/>
                    </a:lnTo>
                    <a:lnTo>
                      <a:pt x="384" y="16"/>
                    </a:lnTo>
                    <a:lnTo>
                      <a:pt x="408" y="10"/>
                    </a:lnTo>
                    <a:lnTo>
                      <a:pt x="434" y="6"/>
                    </a:lnTo>
                    <a:lnTo>
                      <a:pt x="458" y="2"/>
                    </a:lnTo>
                    <a:lnTo>
                      <a:pt x="484" y="0"/>
                    </a:lnTo>
                    <a:lnTo>
                      <a:pt x="512" y="0"/>
                    </a:lnTo>
                    <a:lnTo>
                      <a:pt x="512" y="0"/>
                    </a:lnTo>
                    <a:close/>
                  </a:path>
                </a:pathLst>
              </a:custGeom>
              <a:solidFill>
                <a:srgbClr val="FFB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588" name="Freeform 267"/>
              <p:cNvSpPr>
                <a:spLocks/>
              </p:cNvSpPr>
              <p:nvPr/>
            </p:nvSpPr>
            <p:spPr bwMode="auto">
              <a:xfrm>
                <a:off x="5384800" y="2076450"/>
                <a:ext cx="1631950" cy="1724025"/>
              </a:xfrm>
              <a:custGeom>
                <a:avLst/>
                <a:gdLst/>
                <a:ahLst/>
                <a:cxnLst>
                  <a:cxn ang="0">
                    <a:pos x="540" y="0"/>
                  </a:cxn>
                  <a:cxn ang="0">
                    <a:pos x="616" y="10"/>
                  </a:cxn>
                  <a:cxn ang="0">
                    <a:pos x="690" y="32"/>
                  </a:cxn>
                  <a:cxn ang="0">
                    <a:pos x="758" y="66"/>
                  </a:cxn>
                  <a:cxn ang="0">
                    <a:pos x="820" y="108"/>
                  </a:cxn>
                  <a:cxn ang="0">
                    <a:pos x="876" y="160"/>
                  </a:cxn>
                  <a:cxn ang="0">
                    <a:pos x="926" y="218"/>
                  </a:cxn>
                  <a:cxn ang="0">
                    <a:pos x="966" y="284"/>
                  </a:cxn>
                  <a:cxn ang="0">
                    <a:pos x="996" y="356"/>
                  </a:cxn>
                  <a:cxn ang="0">
                    <a:pos x="1016" y="434"/>
                  </a:cxn>
                  <a:cxn ang="0">
                    <a:pos x="1026" y="514"/>
                  </a:cxn>
                  <a:cxn ang="0">
                    <a:pos x="1026" y="570"/>
                  </a:cxn>
                  <a:cxn ang="0">
                    <a:pos x="1016" y="652"/>
                  </a:cxn>
                  <a:cxn ang="0">
                    <a:pos x="996" y="728"/>
                  </a:cxn>
                  <a:cxn ang="0">
                    <a:pos x="966" y="800"/>
                  </a:cxn>
                  <a:cxn ang="0">
                    <a:pos x="926" y="866"/>
                  </a:cxn>
                  <a:cxn ang="0">
                    <a:pos x="876" y="926"/>
                  </a:cxn>
                  <a:cxn ang="0">
                    <a:pos x="820" y="978"/>
                  </a:cxn>
                  <a:cxn ang="0">
                    <a:pos x="758" y="1020"/>
                  </a:cxn>
                  <a:cxn ang="0">
                    <a:pos x="690" y="1052"/>
                  </a:cxn>
                  <a:cxn ang="0">
                    <a:pos x="616" y="1074"/>
                  </a:cxn>
                  <a:cxn ang="0">
                    <a:pos x="540" y="1084"/>
                  </a:cxn>
                  <a:cxn ang="0">
                    <a:pos x="486" y="1084"/>
                  </a:cxn>
                  <a:cxn ang="0">
                    <a:pos x="410" y="1074"/>
                  </a:cxn>
                  <a:cxn ang="0">
                    <a:pos x="336" y="1052"/>
                  </a:cxn>
                  <a:cxn ang="0">
                    <a:pos x="268" y="1020"/>
                  </a:cxn>
                  <a:cxn ang="0">
                    <a:pos x="206" y="978"/>
                  </a:cxn>
                  <a:cxn ang="0">
                    <a:pos x="150" y="926"/>
                  </a:cxn>
                  <a:cxn ang="0">
                    <a:pos x="102" y="866"/>
                  </a:cxn>
                  <a:cxn ang="0">
                    <a:pos x="62" y="800"/>
                  </a:cxn>
                  <a:cxn ang="0">
                    <a:pos x="30" y="728"/>
                  </a:cxn>
                  <a:cxn ang="0">
                    <a:pos x="10" y="652"/>
                  </a:cxn>
                  <a:cxn ang="0">
                    <a:pos x="0" y="570"/>
                  </a:cxn>
                  <a:cxn ang="0">
                    <a:pos x="0" y="514"/>
                  </a:cxn>
                  <a:cxn ang="0">
                    <a:pos x="10" y="434"/>
                  </a:cxn>
                  <a:cxn ang="0">
                    <a:pos x="30" y="356"/>
                  </a:cxn>
                  <a:cxn ang="0">
                    <a:pos x="62" y="284"/>
                  </a:cxn>
                  <a:cxn ang="0">
                    <a:pos x="102" y="218"/>
                  </a:cxn>
                  <a:cxn ang="0">
                    <a:pos x="150" y="160"/>
                  </a:cxn>
                  <a:cxn ang="0">
                    <a:pos x="206" y="108"/>
                  </a:cxn>
                  <a:cxn ang="0">
                    <a:pos x="268" y="66"/>
                  </a:cxn>
                  <a:cxn ang="0">
                    <a:pos x="336" y="32"/>
                  </a:cxn>
                  <a:cxn ang="0">
                    <a:pos x="410" y="10"/>
                  </a:cxn>
                  <a:cxn ang="0">
                    <a:pos x="486" y="0"/>
                  </a:cxn>
                </a:cxnLst>
                <a:rect l="0" t="0" r="r" b="b"/>
                <a:pathLst>
                  <a:path w="1028" h="1086">
                    <a:moveTo>
                      <a:pt x="514" y="0"/>
                    </a:moveTo>
                    <a:lnTo>
                      <a:pt x="514" y="0"/>
                    </a:lnTo>
                    <a:lnTo>
                      <a:pt x="540" y="0"/>
                    </a:lnTo>
                    <a:lnTo>
                      <a:pt x="566" y="2"/>
                    </a:lnTo>
                    <a:lnTo>
                      <a:pt x="592" y="6"/>
                    </a:lnTo>
                    <a:lnTo>
                      <a:pt x="616" y="10"/>
                    </a:lnTo>
                    <a:lnTo>
                      <a:pt x="642" y="16"/>
                    </a:lnTo>
                    <a:lnTo>
                      <a:pt x="666" y="24"/>
                    </a:lnTo>
                    <a:lnTo>
                      <a:pt x="690" y="32"/>
                    </a:lnTo>
                    <a:lnTo>
                      <a:pt x="714" y="42"/>
                    </a:lnTo>
                    <a:lnTo>
                      <a:pt x="736" y="54"/>
                    </a:lnTo>
                    <a:lnTo>
                      <a:pt x="758" y="66"/>
                    </a:lnTo>
                    <a:lnTo>
                      <a:pt x="780" y="78"/>
                    </a:lnTo>
                    <a:lnTo>
                      <a:pt x="800" y="92"/>
                    </a:lnTo>
                    <a:lnTo>
                      <a:pt x="820" y="108"/>
                    </a:lnTo>
                    <a:lnTo>
                      <a:pt x="840" y="124"/>
                    </a:lnTo>
                    <a:lnTo>
                      <a:pt x="858" y="142"/>
                    </a:lnTo>
                    <a:lnTo>
                      <a:pt x="876" y="160"/>
                    </a:lnTo>
                    <a:lnTo>
                      <a:pt x="894" y="178"/>
                    </a:lnTo>
                    <a:lnTo>
                      <a:pt x="910" y="198"/>
                    </a:lnTo>
                    <a:lnTo>
                      <a:pt x="926" y="218"/>
                    </a:lnTo>
                    <a:lnTo>
                      <a:pt x="940" y="240"/>
                    </a:lnTo>
                    <a:lnTo>
                      <a:pt x="952" y="262"/>
                    </a:lnTo>
                    <a:lnTo>
                      <a:pt x="966" y="284"/>
                    </a:lnTo>
                    <a:lnTo>
                      <a:pt x="976" y="308"/>
                    </a:lnTo>
                    <a:lnTo>
                      <a:pt x="986" y="332"/>
                    </a:lnTo>
                    <a:lnTo>
                      <a:pt x="996" y="356"/>
                    </a:lnTo>
                    <a:lnTo>
                      <a:pt x="1004" y="382"/>
                    </a:lnTo>
                    <a:lnTo>
                      <a:pt x="1012" y="408"/>
                    </a:lnTo>
                    <a:lnTo>
                      <a:pt x="1016" y="434"/>
                    </a:lnTo>
                    <a:lnTo>
                      <a:pt x="1022" y="460"/>
                    </a:lnTo>
                    <a:lnTo>
                      <a:pt x="1024" y="488"/>
                    </a:lnTo>
                    <a:lnTo>
                      <a:pt x="1026" y="514"/>
                    </a:lnTo>
                    <a:lnTo>
                      <a:pt x="1028" y="542"/>
                    </a:lnTo>
                    <a:lnTo>
                      <a:pt x="1028" y="542"/>
                    </a:lnTo>
                    <a:lnTo>
                      <a:pt x="1026" y="570"/>
                    </a:lnTo>
                    <a:lnTo>
                      <a:pt x="1024" y="598"/>
                    </a:lnTo>
                    <a:lnTo>
                      <a:pt x="1022" y="626"/>
                    </a:lnTo>
                    <a:lnTo>
                      <a:pt x="1016" y="652"/>
                    </a:lnTo>
                    <a:lnTo>
                      <a:pt x="1012" y="678"/>
                    </a:lnTo>
                    <a:lnTo>
                      <a:pt x="1004" y="704"/>
                    </a:lnTo>
                    <a:lnTo>
                      <a:pt x="996" y="728"/>
                    </a:lnTo>
                    <a:lnTo>
                      <a:pt x="986" y="754"/>
                    </a:lnTo>
                    <a:lnTo>
                      <a:pt x="976" y="778"/>
                    </a:lnTo>
                    <a:lnTo>
                      <a:pt x="966" y="800"/>
                    </a:lnTo>
                    <a:lnTo>
                      <a:pt x="952" y="824"/>
                    </a:lnTo>
                    <a:lnTo>
                      <a:pt x="940" y="846"/>
                    </a:lnTo>
                    <a:lnTo>
                      <a:pt x="926" y="866"/>
                    </a:lnTo>
                    <a:lnTo>
                      <a:pt x="910" y="888"/>
                    </a:lnTo>
                    <a:lnTo>
                      <a:pt x="894" y="908"/>
                    </a:lnTo>
                    <a:lnTo>
                      <a:pt x="876" y="926"/>
                    </a:lnTo>
                    <a:lnTo>
                      <a:pt x="858" y="944"/>
                    </a:lnTo>
                    <a:lnTo>
                      <a:pt x="840" y="962"/>
                    </a:lnTo>
                    <a:lnTo>
                      <a:pt x="820" y="978"/>
                    </a:lnTo>
                    <a:lnTo>
                      <a:pt x="800" y="992"/>
                    </a:lnTo>
                    <a:lnTo>
                      <a:pt x="780" y="1006"/>
                    </a:lnTo>
                    <a:lnTo>
                      <a:pt x="758" y="1020"/>
                    </a:lnTo>
                    <a:lnTo>
                      <a:pt x="736" y="1032"/>
                    </a:lnTo>
                    <a:lnTo>
                      <a:pt x="714" y="1042"/>
                    </a:lnTo>
                    <a:lnTo>
                      <a:pt x="690" y="1052"/>
                    </a:lnTo>
                    <a:lnTo>
                      <a:pt x="666" y="1060"/>
                    </a:lnTo>
                    <a:lnTo>
                      <a:pt x="642" y="1068"/>
                    </a:lnTo>
                    <a:lnTo>
                      <a:pt x="616" y="1074"/>
                    </a:lnTo>
                    <a:lnTo>
                      <a:pt x="592" y="1078"/>
                    </a:lnTo>
                    <a:lnTo>
                      <a:pt x="566" y="1082"/>
                    </a:lnTo>
                    <a:lnTo>
                      <a:pt x="540" y="1084"/>
                    </a:lnTo>
                    <a:lnTo>
                      <a:pt x="514" y="1086"/>
                    </a:lnTo>
                    <a:lnTo>
                      <a:pt x="514" y="1086"/>
                    </a:lnTo>
                    <a:lnTo>
                      <a:pt x="486" y="1084"/>
                    </a:lnTo>
                    <a:lnTo>
                      <a:pt x="460" y="1082"/>
                    </a:lnTo>
                    <a:lnTo>
                      <a:pt x="436" y="1078"/>
                    </a:lnTo>
                    <a:lnTo>
                      <a:pt x="410" y="1074"/>
                    </a:lnTo>
                    <a:lnTo>
                      <a:pt x="386" y="1068"/>
                    </a:lnTo>
                    <a:lnTo>
                      <a:pt x="360" y="1060"/>
                    </a:lnTo>
                    <a:lnTo>
                      <a:pt x="336" y="1052"/>
                    </a:lnTo>
                    <a:lnTo>
                      <a:pt x="314" y="1042"/>
                    </a:lnTo>
                    <a:lnTo>
                      <a:pt x="290" y="1032"/>
                    </a:lnTo>
                    <a:lnTo>
                      <a:pt x="268" y="1020"/>
                    </a:lnTo>
                    <a:lnTo>
                      <a:pt x="248" y="1006"/>
                    </a:lnTo>
                    <a:lnTo>
                      <a:pt x="226" y="992"/>
                    </a:lnTo>
                    <a:lnTo>
                      <a:pt x="206" y="978"/>
                    </a:lnTo>
                    <a:lnTo>
                      <a:pt x="186" y="962"/>
                    </a:lnTo>
                    <a:lnTo>
                      <a:pt x="168" y="944"/>
                    </a:lnTo>
                    <a:lnTo>
                      <a:pt x="150" y="926"/>
                    </a:lnTo>
                    <a:lnTo>
                      <a:pt x="134" y="908"/>
                    </a:lnTo>
                    <a:lnTo>
                      <a:pt x="116" y="888"/>
                    </a:lnTo>
                    <a:lnTo>
                      <a:pt x="102" y="866"/>
                    </a:lnTo>
                    <a:lnTo>
                      <a:pt x="88" y="846"/>
                    </a:lnTo>
                    <a:lnTo>
                      <a:pt x="74" y="824"/>
                    </a:lnTo>
                    <a:lnTo>
                      <a:pt x="62" y="800"/>
                    </a:lnTo>
                    <a:lnTo>
                      <a:pt x="50" y="778"/>
                    </a:lnTo>
                    <a:lnTo>
                      <a:pt x="40" y="754"/>
                    </a:lnTo>
                    <a:lnTo>
                      <a:pt x="30" y="728"/>
                    </a:lnTo>
                    <a:lnTo>
                      <a:pt x="22" y="704"/>
                    </a:lnTo>
                    <a:lnTo>
                      <a:pt x="16" y="678"/>
                    </a:lnTo>
                    <a:lnTo>
                      <a:pt x="10" y="652"/>
                    </a:lnTo>
                    <a:lnTo>
                      <a:pt x="6" y="626"/>
                    </a:lnTo>
                    <a:lnTo>
                      <a:pt x="2" y="598"/>
                    </a:lnTo>
                    <a:lnTo>
                      <a:pt x="0" y="570"/>
                    </a:lnTo>
                    <a:lnTo>
                      <a:pt x="0" y="542"/>
                    </a:lnTo>
                    <a:lnTo>
                      <a:pt x="0" y="542"/>
                    </a:lnTo>
                    <a:lnTo>
                      <a:pt x="0" y="514"/>
                    </a:lnTo>
                    <a:lnTo>
                      <a:pt x="2" y="488"/>
                    </a:lnTo>
                    <a:lnTo>
                      <a:pt x="6" y="460"/>
                    </a:lnTo>
                    <a:lnTo>
                      <a:pt x="10" y="434"/>
                    </a:lnTo>
                    <a:lnTo>
                      <a:pt x="16" y="408"/>
                    </a:lnTo>
                    <a:lnTo>
                      <a:pt x="22" y="382"/>
                    </a:lnTo>
                    <a:lnTo>
                      <a:pt x="30" y="356"/>
                    </a:lnTo>
                    <a:lnTo>
                      <a:pt x="40" y="332"/>
                    </a:lnTo>
                    <a:lnTo>
                      <a:pt x="50" y="308"/>
                    </a:lnTo>
                    <a:lnTo>
                      <a:pt x="62" y="284"/>
                    </a:lnTo>
                    <a:lnTo>
                      <a:pt x="74" y="262"/>
                    </a:lnTo>
                    <a:lnTo>
                      <a:pt x="88" y="240"/>
                    </a:lnTo>
                    <a:lnTo>
                      <a:pt x="102" y="218"/>
                    </a:lnTo>
                    <a:lnTo>
                      <a:pt x="116" y="198"/>
                    </a:lnTo>
                    <a:lnTo>
                      <a:pt x="134" y="178"/>
                    </a:lnTo>
                    <a:lnTo>
                      <a:pt x="150" y="160"/>
                    </a:lnTo>
                    <a:lnTo>
                      <a:pt x="168" y="142"/>
                    </a:lnTo>
                    <a:lnTo>
                      <a:pt x="186" y="124"/>
                    </a:lnTo>
                    <a:lnTo>
                      <a:pt x="206" y="108"/>
                    </a:lnTo>
                    <a:lnTo>
                      <a:pt x="226" y="92"/>
                    </a:lnTo>
                    <a:lnTo>
                      <a:pt x="248" y="78"/>
                    </a:lnTo>
                    <a:lnTo>
                      <a:pt x="268" y="66"/>
                    </a:lnTo>
                    <a:lnTo>
                      <a:pt x="290" y="54"/>
                    </a:lnTo>
                    <a:lnTo>
                      <a:pt x="314" y="42"/>
                    </a:lnTo>
                    <a:lnTo>
                      <a:pt x="336" y="32"/>
                    </a:lnTo>
                    <a:lnTo>
                      <a:pt x="360" y="24"/>
                    </a:lnTo>
                    <a:lnTo>
                      <a:pt x="386" y="16"/>
                    </a:lnTo>
                    <a:lnTo>
                      <a:pt x="410" y="10"/>
                    </a:lnTo>
                    <a:lnTo>
                      <a:pt x="436" y="6"/>
                    </a:lnTo>
                    <a:lnTo>
                      <a:pt x="460" y="2"/>
                    </a:lnTo>
                    <a:lnTo>
                      <a:pt x="486" y="0"/>
                    </a:lnTo>
                    <a:lnTo>
                      <a:pt x="514" y="0"/>
                    </a:lnTo>
                    <a:lnTo>
                      <a:pt x="514" y="0"/>
                    </a:lnTo>
                    <a:close/>
                  </a:path>
                </a:pathLst>
              </a:custGeom>
              <a:solidFill>
                <a:srgbClr val="FFAB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589" name="Freeform 268"/>
              <p:cNvSpPr>
                <a:spLocks/>
              </p:cNvSpPr>
              <p:nvPr/>
            </p:nvSpPr>
            <p:spPr bwMode="auto">
              <a:xfrm>
                <a:off x="5378450" y="2070100"/>
                <a:ext cx="1638300" cy="1730375"/>
              </a:xfrm>
              <a:custGeom>
                <a:avLst/>
                <a:gdLst/>
                <a:ahLst/>
                <a:cxnLst>
                  <a:cxn ang="0">
                    <a:pos x="542" y="0"/>
                  </a:cxn>
                  <a:cxn ang="0">
                    <a:pos x="620" y="12"/>
                  </a:cxn>
                  <a:cxn ang="0">
                    <a:pos x="692" y="34"/>
                  </a:cxn>
                  <a:cxn ang="0">
                    <a:pos x="762" y="66"/>
                  </a:cxn>
                  <a:cxn ang="0">
                    <a:pos x="824" y="108"/>
                  </a:cxn>
                  <a:cxn ang="0">
                    <a:pos x="880" y="160"/>
                  </a:cxn>
                  <a:cxn ang="0">
                    <a:pos x="930" y="220"/>
                  </a:cxn>
                  <a:cxn ang="0">
                    <a:pos x="970" y="286"/>
                  </a:cxn>
                  <a:cxn ang="0">
                    <a:pos x="1000" y="358"/>
                  </a:cxn>
                  <a:cxn ang="0">
                    <a:pos x="1022" y="436"/>
                  </a:cxn>
                  <a:cxn ang="0">
                    <a:pos x="1032" y="518"/>
                  </a:cxn>
                  <a:cxn ang="0">
                    <a:pos x="1032" y="574"/>
                  </a:cxn>
                  <a:cxn ang="0">
                    <a:pos x="1022" y="654"/>
                  </a:cxn>
                  <a:cxn ang="0">
                    <a:pos x="1000" y="732"/>
                  </a:cxn>
                  <a:cxn ang="0">
                    <a:pos x="970" y="804"/>
                  </a:cxn>
                  <a:cxn ang="0">
                    <a:pos x="930" y="870"/>
                  </a:cxn>
                  <a:cxn ang="0">
                    <a:pos x="880" y="930"/>
                  </a:cxn>
                  <a:cxn ang="0">
                    <a:pos x="824" y="982"/>
                  </a:cxn>
                  <a:cxn ang="0">
                    <a:pos x="762" y="1024"/>
                  </a:cxn>
                  <a:cxn ang="0">
                    <a:pos x="692" y="1058"/>
                  </a:cxn>
                  <a:cxn ang="0">
                    <a:pos x="620" y="1080"/>
                  </a:cxn>
                  <a:cxn ang="0">
                    <a:pos x="542" y="1090"/>
                  </a:cxn>
                  <a:cxn ang="0">
                    <a:pos x="490" y="1090"/>
                  </a:cxn>
                  <a:cxn ang="0">
                    <a:pos x="412" y="1080"/>
                  </a:cxn>
                  <a:cxn ang="0">
                    <a:pos x="338" y="1058"/>
                  </a:cxn>
                  <a:cxn ang="0">
                    <a:pos x="270" y="1024"/>
                  </a:cxn>
                  <a:cxn ang="0">
                    <a:pos x="206" y="982"/>
                  </a:cxn>
                  <a:cxn ang="0">
                    <a:pos x="150" y="930"/>
                  </a:cxn>
                  <a:cxn ang="0">
                    <a:pos x="102" y="870"/>
                  </a:cxn>
                  <a:cxn ang="0">
                    <a:pos x="62" y="804"/>
                  </a:cxn>
                  <a:cxn ang="0">
                    <a:pos x="30" y="732"/>
                  </a:cxn>
                  <a:cxn ang="0">
                    <a:pos x="10" y="654"/>
                  </a:cxn>
                  <a:cxn ang="0">
                    <a:pos x="0" y="574"/>
                  </a:cxn>
                  <a:cxn ang="0">
                    <a:pos x="0" y="518"/>
                  </a:cxn>
                  <a:cxn ang="0">
                    <a:pos x="10" y="436"/>
                  </a:cxn>
                  <a:cxn ang="0">
                    <a:pos x="30" y="358"/>
                  </a:cxn>
                  <a:cxn ang="0">
                    <a:pos x="62" y="286"/>
                  </a:cxn>
                  <a:cxn ang="0">
                    <a:pos x="102" y="220"/>
                  </a:cxn>
                  <a:cxn ang="0">
                    <a:pos x="150" y="160"/>
                  </a:cxn>
                  <a:cxn ang="0">
                    <a:pos x="206" y="108"/>
                  </a:cxn>
                  <a:cxn ang="0">
                    <a:pos x="270" y="66"/>
                  </a:cxn>
                  <a:cxn ang="0">
                    <a:pos x="338" y="34"/>
                  </a:cxn>
                  <a:cxn ang="0">
                    <a:pos x="412" y="12"/>
                  </a:cxn>
                  <a:cxn ang="0">
                    <a:pos x="490" y="0"/>
                  </a:cxn>
                </a:cxnLst>
                <a:rect l="0" t="0" r="r" b="b"/>
                <a:pathLst>
                  <a:path w="1032" h="1090">
                    <a:moveTo>
                      <a:pt x="516" y="0"/>
                    </a:moveTo>
                    <a:lnTo>
                      <a:pt x="516" y="0"/>
                    </a:lnTo>
                    <a:lnTo>
                      <a:pt x="542" y="0"/>
                    </a:lnTo>
                    <a:lnTo>
                      <a:pt x="568" y="2"/>
                    </a:lnTo>
                    <a:lnTo>
                      <a:pt x="594" y="6"/>
                    </a:lnTo>
                    <a:lnTo>
                      <a:pt x="620" y="12"/>
                    </a:lnTo>
                    <a:lnTo>
                      <a:pt x="644" y="18"/>
                    </a:lnTo>
                    <a:lnTo>
                      <a:pt x="668" y="24"/>
                    </a:lnTo>
                    <a:lnTo>
                      <a:pt x="692" y="34"/>
                    </a:lnTo>
                    <a:lnTo>
                      <a:pt x="716" y="42"/>
                    </a:lnTo>
                    <a:lnTo>
                      <a:pt x="740" y="54"/>
                    </a:lnTo>
                    <a:lnTo>
                      <a:pt x="762" y="66"/>
                    </a:lnTo>
                    <a:lnTo>
                      <a:pt x="784" y="80"/>
                    </a:lnTo>
                    <a:lnTo>
                      <a:pt x="804" y="94"/>
                    </a:lnTo>
                    <a:lnTo>
                      <a:pt x="824" y="108"/>
                    </a:lnTo>
                    <a:lnTo>
                      <a:pt x="844" y="124"/>
                    </a:lnTo>
                    <a:lnTo>
                      <a:pt x="862" y="142"/>
                    </a:lnTo>
                    <a:lnTo>
                      <a:pt x="880" y="160"/>
                    </a:lnTo>
                    <a:lnTo>
                      <a:pt x="898" y="178"/>
                    </a:lnTo>
                    <a:lnTo>
                      <a:pt x="914" y="198"/>
                    </a:lnTo>
                    <a:lnTo>
                      <a:pt x="930" y="220"/>
                    </a:lnTo>
                    <a:lnTo>
                      <a:pt x="944" y="240"/>
                    </a:lnTo>
                    <a:lnTo>
                      <a:pt x="958" y="262"/>
                    </a:lnTo>
                    <a:lnTo>
                      <a:pt x="970" y="286"/>
                    </a:lnTo>
                    <a:lnTo>
                      <a:pt x="982" y="310"/>
                    </a:lnTo>
                    <a:lnTo>
                      <a:pt x="992" y="334"/>
                    </a:lnTo>
                    <a:lnTo>
                      <a:pt x="1000" y="358"/>
                    </a:lnTo>
                    <a:lnTo>
                      <a:pt x="1008" y="384"/>
                    </a:lnTo>
                    <a:lnTo>
                      <a:pt x="1016" y="410"/>
                    </a:lnTo>
                    <a:lnTo>
                      <a:pt x="1022" y="436"/>
                    </a:lnTo>
                    <a:lnTo>
                      <a:pt x="1026" y="462"/>
                    </a:lnTo>
                    <a:lnTo>
                      <a:pt x="1030" y="490"/>
                    </a:lnTo>
                    <a:lnTo>
                      <a:pt x="1032" y="518"/>
                    </a:lnTo>
                    <a:lnTo>
                      <a:pt x="1032" y="546"/>
                    </a:lnTo>
                    <a:lnTo>
                      <a:pt x="1032" y="546"/>
                    </a:lnTo>
                    <a:lnTo>
                      <a:pt x="1032" y="574"/>
                    </a:lnTo>
                    <a:lnTo>
                      <a:pt x="1030" y="600"/>
                    </a:lnTo>
                    <a:lnTo>
                      <a:pt x="1026" y="628"/>
                    </a:lnTo>
                    <a:lnTo>
                      <a:pt x="1022" y="654"/>
                    </a:lnTo>
                    <a:lnTo>
                      <a:pt x="1016" y="682"/>
                    </a:lnTo>
                    <a:lnTo>
                      <a:pt x="1008" y="706"/>
                    </a:lnTo>
                    <a:lnTo>
                      <a:pt x="1000" y="732"/>
                    </a:lnTo>
                    <a:lnTo>
                      <a:pt x="992" y="758"/>
                    </a:lnTo>
                    <a:lnTo>
                      <a:pt x="982" y="782"/>
                    </a:lnTo>
                    <a:lnTo>
                      <a:pt x="970" y="804"/>
                    </a:lnTo>
                    <a:lnTo>
                      <a:pt x="958" y="828"/>
                    </a:lnTo>
                    <a:lnTo>
                      <a:pt x="944" y="850"/>
                    </a:lnTo>
                    <a:lnTo>
                      <a:pt x="930" y="870"/>
                    </a:lnTo>
                    <a:lnTo>
                      <a:pt x="914" y="892"/>
                    </a:lnTo>
                    <a:lnTo>
                      <a:pt x="898" y="912"/>
                    </a:lnTo>
                    <a:lnTo>
                      <a:pt x="880" y="930"/>
                    </a:lnTo>
                    <a:lnTo>
                      <a:pt x="862" y="948"/>
                    </a:lnTo>
                    <a:lnTo>
                      <a:pt x="844" y="966"/>
                    </a:lnTo>
                    <a:lnTo>
                      <a:pt x="824" y="982"/>
                    </a:lnTo>
                    <a:lnTo>
                      <a:pt x="804" y="996"/>
                    </a:lnTo>
                    <a:lnTo>
                      <a:pt x="784" y="1012"/>
                    </a:lnTo>
                    <a:lnTo>
                      <a:pt x="762" y="1024"/>
                    </a:lnTo>
                    <a:lnTo>
                      <a:pt x="740" y="1036"/>
                    </a:lnTo>
                    <a:lnTo>
                      <a:pt x="716" y="1048"/>
                    </a:lnTo>
                    <a:lnTo>
                      <a:pt x="692" y="1058"/>
                    </a:lnTo>
                    <a:lnTo>
                      <a:pt x="668" y="1066"/>
                    </a:lnTo>
                    <a:lnTo>
                      <a:pt x="644" y="1074"/>
                    </a:lnTo>
                    <a:lnTo>
                      <a:pt x="620" y="1080"/>
                    </a:lnTo>
                    <a:lnTo>
                      <a:pt x="594" y="1084"/>
                    </a:lnTo>
                    <a:lnTo>
                      <a:pt x="568" y="1088"/>
                    </a:lnTo>
                    <a:lnTo>
                      <a:pt x="542" y="1090"/>
                    </a:lnTo>
                    <a:lnTo>
                      <a:pt x="516" y="1090"/>
                    </a:lnTo>
                    <a:lnTo>
                      <a:pt x="516" y="1090"/>
                    </a:lnTo>
                    <a:lnTo>
                      <a:pt x="490" y="1090"/>
                    </a:lnTo>
                    <a:lnTo>
                      <a:pt x="462" y="1088"/>
                    </a:lnTo>
                    <a:lnTo>
                      <a:pt x="438" y="1084"/>
                    </a:lnTo>
                    <a:lnTo>
                      <a:pt x="412" y="1080"/>
                    </a:lnTo>
                    <a:lnTo>
                      <a:pt x="386" y="1074"/>
                    </a:lnTo>
                    <a:lnTo>
                      <a:pt x="362" y="1066"/>
                    </a:lnTo>
                    <a:lnTo>
                      <a:pt x="338" y="1058"/>
                    </a:lnTo>
                    <a:lnTo>
                      <a:pt x="314" y="1048"/>
                    </a:lnTo>
                    <a:lnTo>
                      <a:pt x="292" y="1036"/>
                    </a:lnTo>
                    <a:lnTo>
                      <a:pt x="270" y="1024"/>
                    </a:lnTo>
                    <a:lnTo>
                      <a:pt x="248" y="1012"/>
                    </a:lnTo>
                    <a:lnTo>
                      <a:pt x="228" y="996"/>
                    </a:lnTo>
                    <a:lnTo>
                      <a:pt x="206" y="982"/>
                    </a:lnTo>
                    <a:lnTo>
                      <a:pt x="188" y="966"/>
                    </a:lnTo>
                    <a:lnTo>
                      <a:pt x="168" y="948"/>
                    </a:lnTo>
                    <a:lnTo>
                      <a:pt x="150" y="930"/>
                    </a:lnTo>
                    <a:lnTo>
                      <a:pt x="134" y="912"/>
                    </a:lnTo>
                    <a:lnTo>
                      <a:pt x="118" y="892"/>
                    </a:lnTo>
                    <a:lnTo>
                      <a:pt x="102" y="870"/>
                    </a:lnTo>
                    <a:lnTo>
                      <a:pt x="88" y="850"/>
                    </a:lnTo>
                    <a:lnTo>
                      <a:pt x="74" y="828"/>
                    </a:lnTo>
                    <a:lnTo>
                      <a:pt x="62" y="804"/>
                    </a:lnTo>
                    <a:lnTo>
                      <a:pt x="50" y="782"/>
                    </a:lnTo>
                    <a:lnTo>
                      <a:pt x="40" y="758"/>
                    </a:lnTo>
                    <a:lnTo>
                      <a:pt x="30" y="732"/>
                    </a:lnTo>
                    <a:lnTo>
                      <a:pt x="22" y="706"/>
                    </a:lnTo>
                    <a:lnTo>
                      <a:pt x="16" y="682"/>
                    </a:lnTo>
                    <a:lnTo>
                      <a:pt x="10" y="654"/>
                    </a:lnTo>
                    <a:lnTo>
                      <a:pt x="6" y="628"/>
                    </a:lnTo>
                    <a:lnTo>
                      <a:pt x="2" y="600"/>
                    </a:lnTo>
                    <a:lnTo>
                      <a:pt x="0" y="574"/>
                    </a:lnTo>
                    <a:lnTo>
                      <a:pt x="0" y="546"/>
                    </a:lnTo>
                    <a:lnTo>
                      <a:pt x="0" y="546"/>
                    </a:lnTo>
                    <a:lnTo>
                      <a:pt x="0" y="518"/>
                    </a:lnTo>
                    <a:lnTo>
                      <a:pt x="2" y="490"/>
                    </a:lnTo>
                    <a:lnTo>
                      <a:pt x="6" y="462"/>
                    </a:lnTo>
                    <a:lnTo>
                      <a:pt x="10" y="436"/>
                    </a:lnTo>
                    <a:lnTo>
                      <a:pt x="16" y="410"/>
                    </a:lnTo>
                    <a:lnTo>
                      <a:pt x="22" y="384"/>
                    </a:lnTo>
                    <a:lnTo>
                      <a:pt x="30" y="358"/>
                    </a:lnTo>
                    <a:lnTo>
                      <a:pt x="40" y="334"/>
                    </a:lnTo>
                    <a:lnTo>
                      <a:pt x="50" y="310"/>
                    </a:lnTo>
                    <a:lnTo>
                      <a:pt x="62" y="286"/>
                    </a:lnTo>
                    <a:lnTo>
                      <a:pt x="74" y="262"/>
                    </a:lnTo>
                    <a:lnTo>
                      <a:pt x="88" y="240"/>
                    </a:lnTo>
                    <a:lnTo>
                      <a:pt x="102" y="220"/>
                    </a:lnTo>
                    <a:lnTo>
                      <a:pt x="118" y="198"/>
                    </a:lnTo>
                    <a:lnTo>
                      <a:pt x="134" y="178"/>
                    </a:lnTo>
                    <a:lnTo>
                      <a:pt x="150" y="160"/>
                    </a:lnTo>
                    <a:lnTo>
                      <a:pt x="168" y="142"/>
                    </a:lnTo>
                    <a:lnTo>
                      <a:pt x="188" y="124"/>
                    </a:lnTo>
                    <a:lnTo>
                      <a:pt x="206" y="108"/>
                    </a:lnTo>
                    <a:lnTo>
                      <a:pt x="228" y="94"/>
                    </a:lnTo>
                    <a:lnTo>
                      <a:pt x="248" y="80"/>
                    </a:lnTo>
                    <a:lnTo>
                      <a:pt x="270" y="66"/>
                    </a:lnTo>
                    <a:lnTo>
                      <a:pt x="292" y="54"/>
                    </a:lnTo>
                    <a:lnTo>
                      <a:pt x="314" y="42"/>
                    </a:lnTo>
                    <a:lnTo>
                      <a:pt x="338" y="34"/>
                    </a:lnTo>
                    <a:lnTo>
                      <a:pt x="362" y="24"/>
                    </a:lnTo>
                    <a:lnTo>
                      <a:pt x="386" y="18"/>
                    </a:lnTo>
                    <a:lnTo>
                      <a:pt x="412" y="12"/>
                    </a:lnTo>
                    <a:lnTo>
                      <a:pt x="438" y="6"/>
                    </a:lnTo>
                    <a:lnTo>
                      <a:pt x="462" y="2"/>
                    </a:lnTo>
                    <a:lnTo>
                      <a:pt x="490" y="0"/>
                    </a:lnTo>
                    <a:lnTo>
                      <a:pt x="516" y="0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rgbClr val="FF7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grpSp>
            <p:nvGrpSpPr>
              <p:cNvPr id="10" name="Gruppe 456"/>
              <p:cNvGrpSpPr/>
              <p:nvPr/>
            </p:nvGrpSpPr>
            <p:grpSpPr>
              <a:xfrm>
                <a:off x="5403850" y="2095500"/>
                <a:ext cx="1609725" cy="1698625"/>
                <a:chOff x="5403850" y="2095500"/>
                <a:chExt cx="1609725" cy="1698625"/>
              </a:xfrm>
            </p:grpSpPr>
            <p:sp>
              <p:nvSpPr>
                <p:cNvPr id="591" name="Freeform 252"/>
                <p:cNvSpPr>
                  <a:spLocks/>
                </p:cNvSpPr>
                <p:nvPr/>
              </p:nvSpPr>
              <p:spPr bwMode="auto">
                <a:xfrm>
                  <a:off x="5480050" y="2168525"/>
                  <a:ext cx="1520825" cy="1606550"/>
                </a:xfrm>
                <a:custGeom>
                  <a:avLst/>
                  <a:gdLst/>
                  <a:ahLst/>
                  <a:cxnLst>
                    <a:cxn ang="0">
                      <a:pos x="478" y="0"/>
                    </a:cxn>
                    <a:cxn ang="0">
                      <a:pos x="528" y="2"/>
                    </a:cxn>
                    <a:cxn ang="0">
                      <a:pos x="574" y="10"/>
                    </a:cxn>
                    <a:cxn ang="0">
                      <a:pos x="620" y="22"/>
                    </a:cxn>
                    <a:cxn ang="0">
                      <a:pos x="664" y="40"/>
                    </a:cxn>
                    <a:cxn ang="0">
                      <a:pos x="746" y="86"/>
                    </a:cxn>
                    <a:cxn ang="0">
                      <a:pos x="818" y="148"/>
                    </a:cxn>
                    <a:cxn ang="0">
                      <a:pos x="876" y="224"/>
                    </a:cxn>
                    <a:cxn ang="0">
                      <a:pos x="920" y="310"/>
                    </a:cxn>
                    <a:cxn ang="0">
                      <a:pos x="948" y="404"/>
                    </a:cxn>
                    <a:cxn ang="0">
                      <a:pos x="956" y="454"/>
                    </a:cxn>
                    <a:cxn ang="0">
                      <a:pos x="958" y="506"/>
                    </a:cxn>
                    <a:cxn ang="0">
                      <a:pos x="958" y="532"/>
                    </a:cxn>
                    <a:cxn ang="0">
                      <a:pos x="952" y="582"/>
                    </a:cxn>
                    <a:cxn ang="0">
                      <a:pos x="936" y="656"/>
                    </a:cxn>
                    <a:cxn ang="0">
                      <a:pos x="900" y="746"/>
                    </a:cxn>
                    <a:cxn ang="0">
                      <a:pos x="848" y="828"/>
                    </a:cxn>
                    <a:cxn ang="0">
                      <a:pos x="784" y="896"/>
                    </a:cxn>
                    <a:cxn ang="0">
                      <a:pos x="706" y="950"/>
                    </a:cxn>
                    <a:cxn ang="0">
                      <a:pos x="642" y="980"/>
                    </a:cxn>
                    <a:cxn ang="0">
                      <a:pos x="598" y="996"/>
                    </a:cxn>
                    <a:cxn ang="0">
                      <a:pos x="552" y="1006"/>
                    </a:cxn>
                    <a:cxn ang="0">
                      <a:pos x="504" y="1012"/>
                    </a:cxn>
                    <a:cxn ang="0">
                      <a:pos x="478" y="1012"/>
                    </a:cxn>
                    <a:cxn ang="0">
                      <a:pos x="430" y="1010"/>
                    </a:cxn>
                    <a:cxn ang="0">
                      <a:pos x="382" y="1002"/>
                    </a:cxn>
                    <a:cxn ang="0">
                      <a:pos x="336" y="988"/>
                    </a:cxn>
                    <a:cxn ang="0">
                      <a:pos x="292" y="972"/>
                    </a:cxn>
                    <a:cxn ang="0">
                      <a:pos x="210" y="926"/>
                    </a:cxn>
                    <a:cxn ang="0">
                      <a:pos x="140" y="864"/>
                    </a:cxn>
                    <a:cxn ang="0">
                      <a:pos x="82" y="788"/>
                    </a:cxn>
                    <a:cxn ang="0">
                      <a:pos x="36" y="702"/>
                    </a:cxn>
                    <a:cxn ang="0">
                      <a:pos x="8" y="608"/>
                    </a:cxn>
                    <a:cxn ang="0">
                      <a:pos x="2" y="558"/>
                    </a:cxn>
                    <a:cxn ang="0">
                      <a:pos x="0" y="506"/>
                    </a:cxn>
                    <a:cxn ang="0">
                      <a:pos x="0" y="480"/>
                    </a:cxn>
                    <a:cxn ang="0">
                      <a:pos x="4" y="428"/>
                    </a:cxn>
                    <a:cxn ang="0">
                      <a:pos x="20" y="356"/>
                    </a:cxn>
                    <a:cxn ang="0">
                      <a:pos x="58" y="264"/>
                    </a:cxn>
                    <a:cxn ang="0">
                      <a:pos x="108" y="184"/>
                    </a:cxn>
                    <a:cxn ang="0">
                      <a:pos x="174" y="116"/>
                    </a:cxn>
                    <a:cxn ang="0">
                      <a:pos x="250" y="62"/>
                    </a:cxn>
                    <a:cxn ang="0">
                      <a:pos x="314" y="30"/>
                    </a:cxn>
                    <a:cxn ang="0">
                      <a:pos x="358" y="16"/>
                    </a:cxn>
                    <a:cxn ang="0">
                      <a:pos x="406" y="6"/>
                    </a:cxn>
                    <a:cxn ang="0">
                      <a:pos x="454" y="0"/>
                    </a:cxn>
                    <a:cxn ang="0">
                      <a:pos x="478" y="0"/>
                    </a:cxn>
                  </a:cxnLst>
                  <a:rect l="0" t="0" r="r" b="b"/>
                  <a:pathLst>
                    <a:path w="958" h="1012">
                      <a:moveTo>
                        <a:pt x="478" y="0"/>
                      </a:moveTo>
                      <a:lnTo>
                        <a:pt x="478" y="0"/>
                      </a:lnTo>
                      <a:lnTo>
                        <a:pt x="504" y="0"/>
                      </a:lnTo>
                      <a:lnTo>
                        <a:pt x="528" y="2"/>
                      </a:lnTo>
                      <a:lnTo>
                        <a:pt x="552" y="6"/>
                      </a:lnTo>
                      <a:lnTo>
                        <a:pt x="574" y="10"/>
                      </a:lnTo>
                      <a:lnTo>
                        <a:pt x="598" y="16"/>
                      </a:lnTo>
                      <a:lnTo>
                        <a:pt x="620" y="22"/>
                      </a:lnTo>
                      <a:lnTo>
                        <a:pt x="642" y="30"/>
                      </a:lnTo>
                      <a:lnTo>
                        <a:pt x="664" y="40"/>
                      </a:lnTo>
                      <a:lnTo>
                        <a:pt x="706" y="62"/>
                      </a:lnTo>
                      <a:lnTo>
                        <a:pt x="746" y="86"/>
                      </a:lnTo>
                      <a:lnTo>
                        <a:pt x="784" y="116"/>
                      </a:lnTo>
                      <a:lnTo>
                        <a:pt x="818" y="148"/>
                      </a:lnTo>
                      <a:lnTo>
                        <a:pt x="848" y="184"/>
                      </a:lnTo>
                      <a:lnTo>
                        <a:pt x="876" y="224"/>
                      </a:lnTo>
                      <a:lnTo>
                        <a:pt x="900" y="264"/>
                      </a:lnTo>
                      <a:lnTo>
                        <a:pt x="920" y="310"/>
                      </a:lnTo>
                      <a:lnTo>
                        <a:pt x="936" y="356"/>
                      </a:lnTo>
                      <a:lnTo>
                        <a:pt x="948" y="404"/>
                      </a:lnTo>
                      <a:lnTo>
                        <a:pt x="952" y="428"/>
                      </a:lnTo>
                      <a:lnTo>
                        <a:pt x="956" y="454"/>
                      </a:lnTo>
                      <a:lnTo>
                        <a:pt x="958" y="480"/>
                      </a:lnTo>
                      <a:lnTo>
                        <a:pt x="958" y="506"/>
                      </a:lnTo>
                      <a:lnTo>
                        <a:pt x="958" y="506"/>
                      </a:lnTo>
                      <a:lnTo>
                        <a:pt x="958" y="532"/>
                      </a:lnTo>
                      <a:lnTo>
                        <a:pt x="956" y="558"/>
                      </a:lnTo>
                      <a:lnTo>
                        <a:pt x="952" y="582"/>
                      </a:lnTo>
                      <a:lnTo>
                        <a:pt x="948" y="608"/>
                      </a:lnTo>
                      <a:lnTo>
                        <a:pt x="936" y="656"/>
                      </a:lnTo>
                      <a:lnTo>
                        <a:pt x="920" y="702"/>
                      </a:lnTo>
                      <a:lnTo>
                        <a:pt x="900" y="746"/>
                      </a:lnTo>
                      <a:lnTo>
                        <a:pt x="876" y="788"/>
                      </a:lnTo>
                      <a:lnTo>
                        <a:pt x="848" y="828"/>
                      </a:lnTo>
                      <a:lnTo>
                        <a:pt x="818" y="864"/>
                      </a:lnTo>
                      <a:lnTo>
                        <a:pt x="784" y="896"/>
                      </a:lnTo>
                      <a:lnTo>
                        <a:pt x="746" y="926"/>
                      </a:lnTo>
                      <a:lnTo>
                        <a:pt x="706" y="950"/>
                      </a:lnTo>
                      <a:lnTo>
                        <a:pt x="664" y="972"/>
                      </a:lnTo>
                      <a:lnTo>
                        <a:pt x="642" y="980"/>
                      </a:lnTo>
                      <a:lnTo>
                        <a:pt x="620" y="988"/>
                      </a:lnTo>
                      <a:lnTo>
                        <a:pt x="598" y="996"/>
                      </a:lnTo>
                      <a:lnTo>
                        <a:pt x="574" y="1002"/>
                      </a:lnTo>
                      <a:lnTo>
                        <a:pt x="552" y="1006"/>
                      </a:lnTo>
                      <a:lnTo>
                        <a:pt x="528" y="1010"/>
                      </a:lnTo>
                      <a:lnTo>
                        <a:pt x="504" y="1012"/>
                      </a:lnTo>
                      <a:lnTo>
                        <a:pt x="478" y="1012"/>
                      </a:lnTo>
                      <a:lnTo>
                        <a:pt x="478" y="1012"/>
                      </a:lnTo>
                      <a:lnTo>
                        <a:pt x="454" y="1012"/>
                      </a:lnTo>
                      <a:lnTo>
                        <a:pt x="430" y="1010"/>
                      </a:lnTo>
                      <a:lnTo>
                        <a:pt x="406" y="1006"/>
                      </a:lnTo>
                      <a:lnTo>
                        <a:pt x="382" y="1002"/>
                      </a:lnTo>
                      <a:lnTo>
                        <a:pt x="358" y="996"/>
                      </a:lnTo>
                      <a:lnTo>
                        <a:pt x="336" y="988"/>
                      </a:lnTo>
                      <a:lnTo>
                        <a:pt x="314" y="980"/>
                      </a:lnTo>
                      <a:lnTo>
                        <a:pt x="292" y="972"/>
                      </a:lnTo>
                      <a:lnTo>
                        <a:pt x="250" y="950"/>
                      </a:lnTo>
                      <a:lnTo>
                        <a:pt x="210" y="926"/>
                      </a:lnTo>
                      <a:lnTo>
                        <a:pt x="174" y="896"/>
                      </a:lnTo>
                      <a:lnTo>
                        <a:pt x="140" y="864"/>
                      </a:lnTo>
                      <a:lnTo>
                        <a:pt x="108" y="828"/>
                      </a:lnTo>
                      <a:lnTo>
                        <a:pt x="82" y="788"/>
                      </a:lnTo>
                      <a:lnTo>
                        <a:pt x="58" y="746"/>
                      </a:lnTo>
                      <a:lnTo>
                        <a:pt x="36" y="702"/>
                      </a:lnTo>
                      <a:lnTo>
                        <a:pt x="20" y="656"/>
                      </a:lnTo>
                      <a:lnTo>
                        <a:pt x="8" y="608"/>
                      </a:lnTo>
                      <a:lnTo>
                        <a:pt x="4" y="582"/>
                      </a:lnTo>
                      <a:lnTo>
                        <a:pt x="2" y="558"/>
                      </a:lnTo>
                      <a:lnTo>
                        <a:pt x="0" y="532"/>
                      </a:lnTo>
                      <a:lnTo>
                        <a:pt x="0" y="506"/>
                      </a:lnTo>
                      <a:lnTo>
                        <a:pt x="0" y="506"/>
                      </a:lnTo>
                      <a:lnTo>
                        <a:pt x="0" y="480"/>
                      </a:lnTo>
                      <a:lnTo>
                        <a:pt x="2" y="454"/>
                      </a:lnTo>
                      <a:lnTo>
                        <a:pt x="4" y="428"/>
                      </a:lnTo>
                      <a:lnTo>
                        <a:pt x="8" y="404"/>
                      </a:lnTo>
                      <a:lnTo>
                        <a:pt x="20" y="356"/>
                      </a:lnTo>
                      <a:lnTo>
                        <a:pt x="36" y="310"/>
                      </a:lnTo>
                      <a:lnTo>
                        <a:pt x="58" y="264"/>
                      </a:lnTo>
                      <a:lnTo>
                        <a:pt x="82" y="224"/>
                      </a:lnTo>
                      <a:lnTo>
                        <a:pt x="108" y="184"/>
                      </a:lnTo>
                      <a:lnTo>
                        <a:pt x="140" y="148"/>
                      </a:lnTo>
                      <a:lnTo>
                        <a:pt x="174" y="116"/>
                      </a:lnTo>
                      <a:lnTo>
                        <a:pt x="210" y="86"/>
                      </a:lnTo>
                      <a:lnTo>
                        <a:pt x="250" y="62"/>
                      </a:lnTo>
                      <a:lnTo>
                        <a:pt x="292" y="40"/>
                      </a:lnTo>
                      <a:lnTo>
                        <a:pt x="314" y="30"/>
                      </a:lnTo>
                      <a:lnTo>
                        <a:pt x="336" y="22"/>
                      </a:lnTo>
                      <a:lnTo>
                        <a:pt x="358" y="16"/>
                      </a:lnTo>
                      <a:lnTo>
                        <a:pt x="382" y="10"/>
                      </a:lnTo>
                      <a:lnTo>
                        <a:pt x="406" y="6"/>
                      </a:lnTo>
                      <a:lnTo>
                        <a:pt x="430" y="2"/>
                      </a:lnTo>
                      <a:lnTo>
                        <a:pt x="454" y="0"/>
                      </a:lnTo>
                      <a:lnTo>
                        <a:pt x="478" y="0"/>
                      </a:lnTo>
                      <a:lnTo>
                        <a:pt x="478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592" name="Freeform 253"/>
                <p:cNvSpPr>
                  <a:spLocks/>
                </p:cNvSpPr>
                <p:nvPr/>
              </p:nvSpPr>
              <p:spPr bwMode="auto">
                <a:xfrm>
                  <a:off x="5473700" y="2162175"/>
                  <a:ext cx="1527175" cy="1612900"/>
                </a:xfrm>
                <a:custGeom>
                  <a:avLst/>
                  <a:gdLst/>
                  <a:ahLst/>
                  <a:cxnLst>
                    <a:cxn ang="0">
                      <a:pos x="480" y="0"/>
                    </a:cxn>
                    <a:cxn ang="0">
                      <a:pos x="530" y="2"/>
                    </a:cxn>
                    <a:cxn ang="0">
                      <a:pos x="578" y="10"/>
                    </a:cxn>
                    <a:cxn ang="0">
                      <a:pos x="624" y="22"/>
                    </a:cxn>
                    <a:cxn ang="0">
                      <a:pos x="668" y="40"/>
                    </a:cxn>
                    <a:cxn ang="0">
                      <a:pos x="750" y="88"/>
                    </a:cxn>
                    <a:cxn ang="0">
                      <a:pos x="822" y="150"/>
                    </a:cxn>
                    <a:cxn ang="0">
                      <a:pos x="880" y="224"/>
                    </a:cxn>
                    <a:cxn ang="0">
                      <a:pos x="924" y="310"/>
                    </a:cxn>
                    <a:cxn ang="0">
                      <a:pos x="948" y="382"/>
                    </a:cxn>
                    <a:cxn ang="0">
                      <a:pos x="956" y="432"/>
                    </a:cxn>
                    <a:cxn ang="0">
                      <a:pos x="962" y="482"/>
                    </a:cxn>
                    <a:cxn ang="0">
                      <a:pos x="962" y="508"/>
                    </a:cxn>
                    <a:cxn ang="0">
                      <a:pos x="960" y="560"/>
                    </a:cxn>
                    <a:cxn ang="0">
                      <a:pos x="952" y="610"/>
                    </a:cxn>
                    <a:cxn ang="0">
                      <a:pos x="940" y="660"/>
                    </a:cxn>
                    <a:cxn ang="0">
                      <a:pos x="904" y="750"/>
                    </a:cxn>
                    <a:cxn ang="0">
                      <a:pos x="852" y="832"/>
                    </a:cxn>
                    <a:cxn ang="0">
                      <a:pos x="786" y="900"/>
                    </a:cxn>
                    <a:cxn ang="0">
                      <a:pos x="710" y="956"/>
                    </a:cxn>
                    <a:cxn ang="0">
                      <a:pos x="646" y="986"/>
                    </a:cxn>
                    <a:cxn ang="0">
                      <a:pos x="600" y="1000"/>
                    </a:cxn>
                    <a:cxn ang="0">
                      <a:pos x="554" y="1010"/>
                    </a:cxn>
                    <a:cxn ang="0">
                      <a:pos x="506" y="1016"/>
                    </a:cxn>
                    <a:cxn ang="0">
                      <a:pos x="480" y="1016"/>
                    </a:cxn>
                    <a:cxn ang="0">
                      <a:pos x="432" y="1014"/>
                    </a:cxn>
                    <a:cxn ang="0">
                      <a:pos x="384" y="1006"/>
                    </a:cxn>
                    <a:cxn ang="0">
                      <a:pos x="338" y="994"/>
                    </a:cxn>
                    <a:cxn ang="0">
                      <a:pos x="294" y="976"/>
                    </a:cxn>
                    <a:cxn ang="0">
                      <a:pos x="212" y="930"/>
                    </a:cxn>
                    <a:cxn ang="0">
                      <a:pos x="140" y="868"/>
                    </a:cxn>
                    <a:cxn ang="0">
                      <a:pos x="82" y="792"/>
                    </a:cxn>
                    <a:cxn ang="0">
                      <a:pos x="38" y="706"/>
                    </a:cxn>
                    <a:cxn ang="0">
                      <a:pos x="14" y="636"/>
                    </a:cxn>
                    <a:cxn ang="0">
                      <a:pos x="4" y="586"/>
                    </a:cxn>
                    <a:cxn ang="0">
                      <a:pos x="0" y="534"/>
                    </a:cxn>
                    <a:cxn ang="0">
                      <a:pos x="0" y="508"/>
                    </a:cxn>
                    <a:cxn ang="0">
                      <a:pos x="2" y="456"/>
                    </a:cxn>
                    <a:cxn ang="0">
                      <a:pos x="10" y="406"/>
                    </a:cxn>
                    <a:cxn ang="0">
                      <a:pos x="20" y="358"/>
                    </a:cxn>
                    <a:cxn ang="0">
                      <a:pos x="58" y="266"/>
                    </a:cxn>
                    <a:cxn ang="0">
                      <a:pos x="110" y="186"/>
                    </a:cxn>
                    <a:cxn ang="0">
                      <a:pos x="174" y="116"/>
                    </a:cxn>
                    <a:cxn ang="0">
                      <a:pos x="252" y="62"/>
                    </a:cxn>
                    <a:cxn ang="0">
                      <a:pos x="316" y="30"/>
                    </a:cxn>
                    <a:cxn ang="0">
                      <a:pos x="360" y="16"/>
                    </a:cxn>
                    <a:cxn ang="0">
                      <a:pos x="408" y="6"/>
                    </a:cxn>
                    <a:cxn ang="0">
                      <a:pos x="456" y="0"/>
                    </a:cxn>
                    <a:cxn ang="0">
                      <a:pos x="480" y="0"/>
                    </a:cxn>
                  </a:cxnLst>
                  <a:rect l="0" t="0" r="r" b="b"/>
                  <a:pathLst>
                    <a:path w="962" h="1016">
                      <a:moveTo>
                        <a:pt x="480" y="0"/>
                      </a:moveTo>
                      <a:lnTo>
                        <a:pt x="480" y="0"/>
                      </a:lnTo>
                      <a:lnTo>
                        <a:pt x="506" y="0"/>
                      </a:lnTo>
                      <a:lnTo>
                        <a:pt x="530" y="2"/>
                      </a:lnTo>
                      <a:lnTo>
                        <a:pt x="554" y="6"/>
                      </a:lnTo>
                      <a:lnTo>
                        <a:pt x="578" y="10"/>
                      </a:lnTo>
                      <a:lnTo>
                        <a:pt x="600" y="16"/>
                      </a:lnTo>
                      <a:lnTo>
                        <a:pt x="624" y="22"/>
                      </a:lnTo>
                      <a:lnTo>
                        <a:pt x="646" y="30"/>
                      </a:lnTo>
                      <a:lnTo>
                        <a:pt x="668" y="40"/>
                      </a:lnTo>
                      <a:lnTo>
                        <a:pt x="710" y="62"/>
                      </a:lnTo>
                      <a:lnTo>
                        <a:pt x="750" y="88"/>
                      </a:lnTo>
                      <a:lnTo>
                        <a:pt x="786" y="116"/>
                      </a:lnTo>
                      <a:lnTo>
                        <a:pt x="822" y="150"/>
                      </a:lnTo>
                      <a:lnTo>
                        <a:pt x="852" y="186"/>
                      </a:lnTo>
                      <a:lnTo>
                        <a:pt x="880" y="224"/>
                      </a:lnTo>
                      <a:lnTo>
                        <a:pt x="904" y="266"/>
                      </a:lnTo>
                      <a:lnTo>
                        <a:pt x="924" y="310"/>
                      </a:lnTo>
                      <a:lnTo>
                        <a:pt x="940" y="358"/>
                      </a:lnTo>
                      <a:lnTo>
                        <a:pt x="948" y="382"/>
                      </a:lnTo>
                      <a:lnTo>
                        <a:pt x="952" y="406"/>
                      </a:lnTo>
                      <a:lnTo>
                        <a:pt x="956" y="432"/>
                      </a:lnTo>
                      <a:lnTo>
                        <a:pt x="960" y="456"/>
                      </a:lnTo>
                      <a:lnTo>
                        <a:pt x="962" y="482"/>
                      </a:lnTo>
                      <a:lnTo>
                        <a:pt x="962" y="508"/>
                      </a:lnTo>
                      <a:lnTo>
                        <a:pt x="962" y="508"/>
                      </a:lnTo>
                      <a:lnTo>
                        <a:pt x="962" y="534"/>
                      </a:lnTo>
                      <a:lnTo>
                        <a:pt x="960" y="560"/>
                      </a:lnTo>
                      <a:lnTo>
                        <a:pt x="956" y="586"/>
                      </a:lnTo>
                      <a:lnTo>
                        <a:pt x="952" y="610"/>
                      </a:lnTo>
                      <a:lnTo>
                        <a:pt x="948" y="636"/>
                      </a:lnTo>
                      <a:lnTo>
                        <a:pt x="940" y="660"/>
                      </a:lnTo>
                      <a:lnTo>
                        <a:pt x="924" y="706"/>
                      </a:lnTo>
                      <a:lnTo>
                        <a:pt x="904" y="750"/>
                      </a:lnTo>
                      <a:lnTo>
                        <a:pt x="880" y="792"/>
                      </a:lnTo>
                      <a:lnTo>
                        <a:pt x="852" y="832"/>
                      </a:lnTo>
                      <a:lnTo>
                        <a:pt x="822" y="868"/>
                      </a:lnTo>
                      <a:lnTo>
                        <a:pt x="786" y="900"/>
                      </a:lnTo>
                      <a:lnTo>
                        <a:pt x="750" y="930"/>
                      </a:lnTo>
                      <a:lnTo>
                        <a:pt x="710" y="956"/>
                      </a:lnTo>
                      <a:lnTo>
                        <a:pt x="668" y="976"/>
                      </a:lnTo>
                      <a:lnTo>
                        <a:pt x="646" y="986"/>
                      </a:lnTo>
                      <a:lnTo>
                        <a:pt x="624" y="994"/>
                      </a:lnTo>
                      <a:lnTo>
                        <a:pt x="600" y="1000"/>
                      </a:lnTo>
                      <a:lnTo>
                        <a:pt x="578" y="1006"/>
                      </a:lnTo>
                      <a:lnTo>
                        <a:pt x="554" y="1010"/>
                      </a:lnTo>
                      <a:lnTo>
                        <a:pt x="530" y="1014"/>
                      </a:lnTo>
                      <a:lnTo>
                        <a:pt x="506" y="1016"/>
                      </a:lnTo>
                      <a:lnTo>
                        <a:pt x="480" y="1016"/>
                      </a:lnTo>
                      <a:lnTo>
                        <a:pt x="480" y="1016"/>
                      </a:lnTo>
                      <a:lnTo>
                        <a:pt x="456" y="1016"/>
                      </a:lnTo>
                      <a:lnTo>
                        <a:pt x="432" y="1014"/>
                      </a:lnTo>
                      <a:lnTo>
                        <a:pt x="408" y="1010"/>
                      </a:lnTo>
                      <a:lnTo>
                        <a:pt x="384" y="1006"/>
                      </a:lnTo>
                      <a:lnTo>
                        <a:pt x="360" y="1000"/>
                      </a:lnTo>
                      <a:lnTo>
                        <a:pt x="338" y="994"/>
                      </a:lnTo>
                      <a:lnTo>
                        <a:pt x="316" y="986"/>
                      </a:lnTo>
                      <a:lnTo>
                        <a:pt x="294" y="976"/>
                      </a:lnTo>
                      <a:lnTo>
                        <a:pt x="252" y="956"/>
                      </a:lnTo>
                      <a:lnTo>
                        <a:pt x="212" y="930"/>
                      </a:lnTo>
                      <a:lnTo>
                        <a:pt x="174" y="900"/>
                      </a:lnTo>
                      <a:lnTo>
                        <a:pt x="140" y="868"/>
                      </a:lnTo>
                      <a:lnTo>
                        <a:pt x="110" y="832"/>
                      </a:lnTo>
                      <a:lnTo>
                        <a:pt x="82" y="792"/>
                      </a:lnTo>
                      <a:lnTo>
                        <a:pt x="58" y="750"/>
                      </a:lnTo>
                      <a:lnTo>
                        <a:pt x="38" y="706"/>
                      </a:lnTo>
                      <a:lnTo>
                        <a:pt x="20" y="660"/>
                      </a:lnTo>
                      <a:lnTo>
                        <a:pt x="14" y="636"/>
                      </a:lnTo>
                      <a:lnTo>
                        <a:pt x="10" y="610"/>
                      </a:lnTo>
                      <a:lnTo>
                        <a:pt x="4" y="586"/>
                      </a:lnTo>
                      <a:lnTo>
                        <a:pt x="2" y="560"/>
                      </a:lnTo>
                      <a:lnTo>
                        <a:pt x="0" y="534"/>
                      </a:lnTo>
                      <a:lnTo>
                        <a:pt x="0" y="508"/>
                      </a:lnTo>
                      <a:lnTo>
                        <a:pt x="0" y="508"/>
                      </a:lnTo>
                      <a:lnTo>
                        <a:pt x="0" y="482"/>
                      </a:lnTo>
                      <a:lnTo>
                        <a:pt x="2" y="456"/>
                      </a:lnTo>
                      <a:lnTo>
                        <a:pt x="4" y="432"/>
                      </a:lnTo>
                      <a:lnTo>
                        <a:pt x="10" y="406"/>
                      </a:lnTo>
                      <a:lnTo>
                        <a:pt x="14" y="382"/>
                      </a:lnTo>
                      <a:lnTo>
                        <a:pt x="20" y="358"/>
                      </a:lnTo>
                      <a:lnTo>
                        <a:pt x="38" y="310"/>
                      </a:lnTo>
                      <a:lnTo>
                        <a:pt x="58" y="266"/>
                      </a:lnTo>
                      <a:lnTo>
                        <a:pt x="82" y="224"/>
                      </a:lnTo>
                      <a:lnTo>
                        <a:pt x="110" y="186"/>
                      </a:lnTo>
                      <a:lnTo>
                        <a:pt x="140" y="150"/>
                      </a:lnTo>
                      <a:lnTo>
                        <a:pt x="174" y="116"/>
                      </a:lnTo>
                      <a:lnTo>
                        <a:pt x="212" y="88"/>
                      </a:lnTo>
                      <a:lnTo>
                        <a:pt x="252" y="62"/>
                      </a:lnTo>
                      <a:lnTo>
                        <a:pt x="294" y="40"/>
                      </a:lnTo>
                      <a:lnTo>
                        <a:pt x="316" y="30"/>
                      </a:lnTo>
                      <a:lnTo>
                        <a:pt x="338" y="22"/>
                      </a:lnTo>
                      <a:lnTo>
                        <a:pt x="360" y="16"/>
                      </a:lnTo>
                      <a:lnTo>
                        <a:pt x="384" y="10"/>
                      </a:lnTo>
                      <a:lnTo>
                        <a:pt x="408" y="6"/>
                      </a:lnTo>
                      <a:lnTo>
                        <a:pt x="432" y="2"/>
                      </a:lnTo>
                      <a:lnTo>
                        <a:pt x="456" y="0"/>
                      </a:lnTo>
                      <a:lnTo>
                        <a:pt x="480" y="0"/>
                      </a:lnTo>
                      <a:lnTo>
                        <a:pt x="480" y="0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593" name="Freeform 254"/>
                <p:cNvSpPr>
                  <a:spLocks/>
                </p:cNvSpPr>
                <p:nvPr/>
              </p:nvSpPr>
              <p:spPr bwMode="auto">
                <a:xfrm>
                  <a:off x="5467350" y="2155825"/>
                  <a:ext cx="1536700" cy="1622425"/>
                </a:xfrm>
                <a:custGeom>
                  <a:avLst/>
                  <a:gdLst/>
                  <a:ahLst/>
                  <a:cxnLst>
                    <a:cxn ang="0">
                      <a:pos x="484" y="0"/>
                    </a:cxn>
                    <a:cxn ang="0">
                      <a:pos x="532" y="2"/>
                    </a:cxn>
                    <a:cxn ang="0">
                      <a:pos x="580" y="10"/>
                    </a:cxn>
                    <a:cxn ang="0">
                      <a:pos x="626" y="24"/>
                    </a:cxn>
                    <a:cxn ang="0">
                      <a:pos x="672" y="40"/>
                    </a:cxn>
                    <a:cxn ang="0">
                      <a:pos x="754" y="88"/>
                    </a:cxn>
                    <a:cxn ang="0">
                      <a:pos x="826" y="150"/>
                    </a:cxn>
                    <a:cxn ang="0">
                      <a:pos x="884" y="226"/>
                    </a:cxn>
                    <a:cxn ang="0">
                      <a:pos x="928" y="312"/>
                    </a:cxn>
                    <a:cxn ang="0">
                      <a:pos x="952" y="384"/>
                    </a:cxn>
                    <a:cxn ang="0">
                      <a:pos x="962" y="434"/>
                    </a:cxn>
                    <a:cxn ang="0">
                      <a:pos x="966" y="484"/>
                    </a:cxn>
                    <a:cxn ang="0">
                      <a:pos x="968" y="510"/>
                    </a:cxn>
                    <a:cxn ang="0">
                      <a:pos x="964" y="564"/>
                    </a:cxn>
                    <a:cxn ang="0">
                      <a:pos x="958" y="614"/>
                    </a:cxn>
                    <a:cxn ang="0">
                      <a:pos x="946" y="662"/>
                    </a:cxn>
                    <a:cxn ang="0">
                      <a:pos x="908" y="754"/>
                    </a:cxn>
                    <a:cxn ang="0">
                      <a:pos x="856" y="836"/>
                    </a:cxn>
                    <a:cxn ang="0">
                      <a:pos x="790" y="904"/>
                    </a:cxn>
                    <a:cxn ang="0">
                      <a:pos x="714" y="960"/>
                    </a:cxn>
                    <a:cxn ang="0">
                      <a:pos x="650" y="990"/>
                    </a:cxn>
                    <a:cxn ang="0">
                      <a:pos x="604" y="1006"/>
                    </a:cxn>
                    <a:cxn ang="0">
                      <a:pos x="556" y="1016"/>
                    </a:cxn>
                    <a:cxn ang="0">
                      <a:pos x="508" y="1022"/>
                    </a:cxn>
                    <a:cxn ang="0">
                      <a:pos x="484" y="1022"/>
                    </a:cxn>
                    <a:cxn ang="0">
                      <a:pos x="434" y="1020"/>
                    </a:cxn>
                    <a:cxn ang="0">
                      <a:pos x="386" y="1012"/>
                    </a:cxn>
                    <a:cxn ang="0">
                      <a:pos x="340" y="998"/>
                    </a:cxn>
                    <a:cxn ang="0">
                      <a:pos x="296" y="982"/>
                    </a:cxn>
                    <a:cxn ang="0">
                      <a:pos x="212" y="934"/>
                    </a:cxn>
                    <a:cxn ang="0">
                      <a:pos x="142" y="872"/>
                    </a:cxn>
                    <a:cxn ang="0">
                      <a:pos x="82" y="796"/>
                    </a:cxn>
                    <a:cxn ang="0">
                      <a:pos x="38" y="710"/>
                    </a:cxn>
                    <a:cxn ang="0">
                      <a:pos x="14" y="638"/>
                    </a:cxn>
                    <a:cxn ang="0">
                      <a:pos x="4" y="588"/>
                    </a:cxn>
                    <a:cxn ang="0">
                      <a:pos x="0" y="538"/>
                    </a:cxn>
                    <a:cxn ang="0">
                      <a:pos x="0" y="510"/>
                    </a:cxn>
                    <a:cxn ang="0">
                      <a:pos x="2" y="458"/>
                    </a:cxn>
                    <a:cxn ang="0">
                      <a:pos x="10" y="408"/>
                    </a:cxn>
                    <a:cxn ang="0">
                      <a:pos x="22" y="360"/>
                    </a:cxn>
                    <a:cxn ang="0">
                      <a:pos x="58" y="268"/>
                    </a:cxn>
                    <a:cxn ang="0">
                      <a:pos x="110" y="186"/>
                    </a:cxn>
                    <a:cxn ang="0">
                      <a:pos x="176" y="118"/>
                    </a:cxn>
                    <a:cxn ang="0">
                      <a:pos x="252" y="62"/>
                    </a:cxn>
                    <a:cxn ang="0">
                      <a:pos x="318" y="32"/>
                    </a:cxn>
                    <a:cxn ang="0">
                      <a:pos x="362" y="16"/>
                    </a:cxn>
                    <a:cxn ang="0">
                      <a:pos x="410" y="6"/>
                    </a:cxn>
                    <a:cxn ang="0">
                      <a:pos x="458" y="0"/>
                    </a:cxn>
                    <a:cxn ang="0">
                      <a:pos x="484" y="0"/>
                    </a:cxn>
                  </a:cxnLst>
                  <a:rect l="0" t="0" r="r" b="b"/>
                  <a:pathLst>
                    <a:path w="968" h="1022">
                      <a:moveTo>
                        <a:pt x="484" y="0"/>
                      </a:moveTo>
                      <a:lnTo>
                        <a:pt x="484" y="0"/>
                      </a:lnTo>
                      <a:lnTo>
                        <a:pt x="508" y="0"/>
                      </a:lnTo>
                      <a:lnTo>
                        <a:pt x="532" y="2"/>
                      </a:lnTo>
                      <a:lnTo>
                        <a:pt x="556" y="6"/>
                      </a:lnTo>
                      <a:lnTo>
                        <a:pt x="580" y="10"/>
                      </a:lnTo>
                      <a:lnTo>
                        <a:pt x="604" y="16"/>
                      </a:lnTo>
                      <a:lnTo>
                        <a:pt x="626" y="24"/>
                      </a:lnTo>
                      <a:lnTo>
                        <a:pt x="650" y="32"/>
                      </a:lnTo>
                      <a:lnTo>
                        <a:pt x="672" y="40"/>
                      </a:lnTo>
                      <a:lnTo>
                        <a:pt x="714" y="62"/>
                      </a:lnTo>
                      <a:lnTo>
                        <a:pt x="754" y="88"/>
                      </a:lnTo>
                      <a:lnTo>
                        <a:pt x="790" y="118"/>
                      </a:lnTo>
                      <a:lnTo>
                        <a:pt x="826" y="150"/>
                      </a:lnTo>
                      <a:lnTo>
                        <a:pt x="856" y="186"/>
                      </a:lnTo>
                      <a:lnTo>
                        <a:pt x="884" y="226"/>
                      </a:lnTo>
                      <a:lnTo>
                        <a:pt x="908" y="268"/>
                      </a:lnTo>
                      <a:lnTo>
                        <a:pt x="928" y="312"/>
                      </a:lnTo>
                      <a:lnTo>
                        <a:pt x="946" y="360"/>
                      </a:lnTo>
                      <a:lnTo>
                        <a:pt x="952" y="384"/>
                      </a:lnTo>
                      <a:lnTo>
                        <a:pt x="958" y="408"/>
                      </a:lnTo>
                      <a:lnTo>
                        <a:pt x="962" y="434"/>
                      </a:lnTo>
                      <a:lnTo>
                        <a:pt x="964" y="458"/>
                      </a:lnTo>
                      <a:lnTo>
                        <a:pt x="966" y="484"/>
                      </a:lnTo>
                      <a:lnTo>
                        <a:pt x="968" y="510"/>
                      </a:lnTo>
                      <a:lnTo>
                        <a:pt x="968" y="510"/>
                      </a:lnTo>
                      <a:lnTo>
                        <a:pt x="966" y="538"/>
                      </a:lnTo>
                      <a:lnTo>
                        <a:pt x="964" y="564"/>
                      </a:lnTo>
                      <a:lnTo>
                        <a:pt x="962" y="588"/>
                      </a:lnTo>
                      <a:lnTo>
                        <a:pt x="958" y="614"/>
                      </a:lnTo>
                      <a:lnTo>
                        <a:pt x="952" y="638"/>
                      </a:lnTo>
                      <a:lnTo>
                        <a:pt x="946" y="662"/>
                      </a:lnTo>
                      <a:lnTo>
                        <a:pt x="928" y="710"/>
                      </a:lnTo>
                      <a:lnTo>
                        <a:pt x="908" y="754"/>
                      </a:lnTo>
                      <a:lnTo>
                        <a:pt x="884" y="796"/>
                      </a:lnTo>
                      <a:lnTo>
                        <a:pt x="856" y="836"/>
                      </a:lnTo>
                      <a:lnTo>
                        <a:pt x="826" y="872"/>
                      </a:lnTo>
                      <a:lnTo>
                        <a:pt x="790" y="904"/>
                      </a:lnTo>
                      <a:lnTo>
                        <a:pt x="754" y="934"/>
                      </a:lnTo>
                      <a:lnTo>
                        <a:pt x="714" y="960"/>
                      </a:lnTo>
                      <a:lnTo>
                        <a:pt x="672" y="982"/>
                      </a:lnTo>
                      <a:lnTo>
                        <a:pt x="650" y="990"/>
                      </a:lnTo>
                      <a:lnTo>
                        <a:pt x="626" y="998"/>
                      </a:lnTo>
                      <a:lnTo>
                        <a:pt x="604" y="1006"/>
                      </a:lnTo>
                      <a:lnTo>
                        <a:pt x="580" y="1012"/>
                      </a:lnTo>
                      <a:lnTo>
                        <a:pt x="556" y="1016"/>
                      </a:lnTo>
                      <a:lnTo>
                        <a:pt x="532" y="1020"/>
                      </a:lnTo>
                      <a:lnTo>
                        <a:pt x="508" y="1022"/>
                      </a:lnTo>
                      <a:lnTo>
                        <a:pt x="484" y="1022"/>
                      </a:lnTo>
                      <a:lnTo>
                        <a:pt x="484" y="1022"/>
                      </a:lnTo>
                      <a:lnTo>
                        <a:pt x="458" y="1022"/>
                      </a:lnTo>
                      <a:lnTo>
                        <a:pt x="434" y="1020"/>
                      </a:lnTo>
                      <a:lnTo>
                        <a:pt x="410" y="1016"/>
                      </a:lnTo>
                      <a:lnTo>
                        <a:pt x="386" y="1012"/>
                      </a:lnTo>
                      <a:lnTo>
                        <a:pt x="362" y="1006"/>
                      </a:lnTo>
                      <a:lnTo>
                        <a:pt x="340" y="998"/>
                      </a:lnTo>
                      <a:lnTo>
                        <a:pt x="318" y="990"/>
                      </a:lnTo>
                      <a:lnTo>
                        <a:pt x="296" y="982"/>
                      </a:lnTo>
                      <a:lnTo>
                        <a:pt x="252" y="960"/>
                      </a:lnTo>
                      <a:lnTo>
                        <a:pt x="212" y="934"/>
                      </a:lnTo>
                      <a:lnTo>
                        <a:pt x="176" y="904"/>
                      </a:lnTo>
                      <a:lnTo>
                        <a:pt x="142" y="872"/>
                      </a:lnTo>
                      <a:lnTo>
                        <a:pt x="110" y="836"/>
                      </a:lnTo>
                      <a:lnTo>
                        <a:pt x="82" y="796"/>
                      </a:lnTo>
                      <a:lnTo>
                        <a:pt x="58" y="754"/>
                      </a:lnTo>
                      <a:lnTo>
                        <a:pt x="38" y="710"/>
                      </a:lnTo>
                      <a:lnTo>
                        <a:pt x="22" y="662"/>
                      </a:lnTo>
                      <a:lnTo>
                        <a:pt x="14" y="638"/>
                      </a:lnTo>
                      <a:lnTo>
                        <a:pt x="10" y="614"/>
                      </a:lnTo>
                      <a:lnTo>
                        <a:pt x="4" y="588"/>
                      </a:lnTo>
                      <a:lnTo>
                        <a:pt x="2" y="564"/>
                      </a:lnTo>
                      <a:lnTo>
                        <a:pt x="0" y="538"/>
                      </a:lnTo>
                      <a:lnTo>
                        <a:pt x="0" y="510"/>
                      </a:lnTo>
                      <a:lnTo>
                        <a:pt x="0" y="510"/>
                      </a:lnTo>
                      <a:lnTo>
                        <a:pt x="0" y="484"/>
                      </a:lnTo>
                      <a:lnTo>
                        <a:pt x="2" y="458"/>
                      </a:lnTo>
                      <a:lnTo>
                        <a:pt x="4" y="434"/>
                      </a:lnTo>
                      <a:lnTo>
                        <a:pt x="10" y="408"/>
                      </a:lnTo>
                      <a:lnTo>
                        <a:pt x="14" y="384"/>
                      </a:lnTo>
                      <a:lnTo>
                        <a:pt x="22" y="360"/>
                      </a:lnTo>
                      <a:lnTo>
                        <a:pt x="38" y="312"/>
                      </a:lnTo>
                      <a:lnTo>
                        <a:pt x="58" y="268"/>
                      </a:lnTo>
                      <a:lnTo>
                        <a:pt x="82" y="226"/>
                      </a:lnTo>
                      <a:lnTo>
                        <a:pt x="110" y="186"/>
                      </a:lnTo>
                      <a:lnTo>
                        <a:pt x="142" y="150"/>
                      </a:lnTo>
                      <a:lnTo>
                        <a:pt x="176" y="118"/>
                      </a:lnTo>
                      <a:lnTo>
                        <a:pt x="212" y="88"/>
                      </a:lnTo>
                      <a:lnTo>
                        <a:pt x="252" y="62"/>
                      </a:lnTo>
                      <a:lnTo>
                        <a:pt x="296" y="40"/>
                      </a:lnTo>
                      <a:lnTo>
                        <a:pt x="318" y="32"/>
                      </a:lnTo>
                      <a:lnTo>
                        <a:pt x="340" y="24"/>
                      </a:lnTo>
                      <a:lnTo>
                        <a:pt x="362" y="16"/>
                      </a:lnTo>
                      <a:lnTo>
                        <a:pt x="386" y="10"/>
                      </a:lnTo>
                      <a:lnTo>
                        <a:pt x="410" y="6"/>
                      </a:lnTo>
                      <a:lnTo>
                        <a:pt x="434" y="2"/>
                      </a:lnTo>
                      <a:lnTo>
                        <a:pt x="458" y="0"/>
                      </a:lnTo>
                      <a:lnTo>
                        <a:pt x="484" y="0"/>
                      </a:lnTo>
                      <a:lnTo>
                        <a:pt x="484" y="0"/>
                      </a:lnTo>
                      <a:close/>
                    </a:path>
                  </a:pathLst>
                </a:custGeom>
                <a:solidFill>
                  <a:srgbClr val="FFF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594" name="Freeform 255"/>
                <p:cNvSpPr>
                  <a:spLocks/>
                </p:cNvSpPr>
                <p:nvPr/>
              </p:nvSpPr>
              <p:spPr bwMode="auto">
                <a:xfrm>
                  <a:off x="5461000" y="2149475"/>
                  <a:ext cx="1543050" cy="1628775"/>
                </a:xfrm>
                <a:custGeom>
                  <a:avLst/>
                  <a:gdLst/>
                  <a:ahLst/>
                  <a:cxnLst>
                    <a:cxn ang="0">
                      <a:pos x="486" y="0"/>
                    </a:cxn>
                    <a:cxn ang="0">
                      <a:pos x="536" y="2"/>
                    </a:cxn>
                    <a:cxn ang="0">
                      <a:pos x="584" y="10"/>
                    </a:cxn>
                    <a:cxn ang="0">
                      <a:pos x="630" y="24"/>
                    </a:cxn>
                    <a:cxn ang="0">
                      <a:pos x="674" y="40"/>
                    </a:cxn>
                    <a:cxn ang="0">
                      <a:pos x="716" y="62"/>
                    </a:cxn>
                    <a:cxn ang="0">
                      <a:pos x="794" y="118"/>
                    </a:cxn>
                    <a:cxn ang="0">
                      <a:pos x="860" y="188"/>
                    </a:cxn>
                    <a:cxn ang="0">
                      <a:pos x="912" y="270"/>
                    </a:cxn>
                    <a:cxn ang="0">
                      <a:pos x="950" y="362"/>
                    </a:cxn>
                    <a:cxn ang="0">
                      <a:pos x="962" y="410"/>
                    </a:cxn>
                    <a:cxn ang="0">
                      <a:pos x="970" y="462"/>
                    </a:cxn>
                    <a:cxn ang="0">
                      <a:pos x="972" y="514"/>
                    </a:cxn>
                    <a:cxn ang="0">
                      <a:pos x="972" y="540"/>
                    </a:cxn>
                    <a:cxn ang="0">
                      <a:pos x="966" y="592"/>
                    </a:cxn>
                    <a:cxn ang="0">
                      <a:pos x="956" y="642"/>
                    </a:cxn>
                    <a:cxn ang="0">
                      <a:pos x="934" y="712"/>
                    </a:cxn>
                    <a:cxn ang="0">
                      <a:pos x="888" y="800"/>
                    </a:cxn>
                    <a:cxn ang="0">
                      <a:pos x="828" y="876"/>
                    </a:cxn>
                    <a:cxn ang="0">
                      <a:pos x="756" y="938"/>
                    </a:cxn>
                    <a:cxn ang="0">
                      <a:pos x="696" y="976"/>
                    </a:cxn>
                    <a:cxn ang="0">
                      <a:pos x="652" y="996"/>
                    </a:cxn>
                    <a:cxn ang="0">
                      <a:pos x="606" y="1010"/>
                    </a:cxn>
                    <a:cxn ang="0">
                      <a:pos x="560" y="1020"/>
                    </a:cxn>
                    <a:cxn ang="0">
                      <a:pos x="510" y="1026"/>
                    </a:cxn>
                    <a:cxn ang="0">
                      <a:pos x="486" y="1026"/>
                    </a:cxn>
                    <a:cxn ang="0">
                      <a:pos x="436" y="1024"/>
                    </a:cxn>
                    <a:cxn ang="0">
                      <a:pos x="388" y="1016"/>
                    </a:cxn>
                    <a:cxn ang="0">
                      <a:pos x="342" y="1004"/>
                    </a:cxn>
                    <a:cxn ang="0">
                      <a:pos x="296" y="986"/>
                    </a:cxn>
                    <a:cxn ang="0">
                      <a:pos x="254" y="964"/>
                    </a:cxn>
                    <a:cxn ang="0">
                      <a:pos x="176" y="910"/>
                    </a:cxn>
                    <a:cxn ang="0">
                      <a:pos x="110" y="840"/>
                    </a:cxn>
                    <a:cxn ang="0">
                      <a:pos x="58" y="758"/>
                    </a:cxn>
                    <a:cxn ang="0">
                      <a:pos x="22" y="666"/>
                    </a:cxn>
                    <a:cxn ang="0">
                      <a:pos x="10" y="616"/>
                    </a:cxn>
                    <a:cxn ang="0">
                      <a:pos x="2" y="566"/>
                    </a:cxn>
                    <a:cxn ang="0">
                      <a:pos x="0" y="514"/>
                    </a:cxn>
                    <a:cxn ang="0">
                      <a:pos x="0" y="488"/>
                    </a:cxn>
                    <a:cxn ang="0">
                      <a:pos x="4" y="436"/>
                    </a:cxn>
                    <a:cxn ang="0">
                      <a:pos x="14" y="386"/>
                    </a:cxn>
                    <a:cxn ang="0">
                      <a:pos x="38" y="314"/>
                    </a:cxn>
                    <a:cxn ang="0">
                      <a:pos x="82" y="226"/>
                    </a:cxn>
                    <a:cxn ang="0">
                      <a:pos x="142" y="150"/>
                    </a:cxn>
                    <a:cxn ang="0">
                      <a:pos x="214" y="88"/>
                    </a:cxn>
                    <a:cxn ang="0">
                      <a:pos x="274" y="52"/>
                    </a:cxn>
                    <a:cxn ang="0">
                      <a:pos x="318" y="32"/>
                    </a:cxn>
                    <a:cxn ang="0">
                      <a:pos x="364" y="16"/>
                    </a:cxn>
                    <a:cxn ang="0">
                      <a:pos x="412" y="6"/>
                    </a:cxn>
                    <a:cxn ang="0">
                      <a:pos x="460" y="0"/>
                    </a:cxn>
                    <a:cxn ang="0">
                      <a:pos x="486" y="0"/>
                    </a:cxn>
                  </a:cxnLst>
                  <a:rect l="0" t="0" r="r" b="b"/>
                  <a:pathLst>
                    <a:path w="972" h="1026">
                      <a:moveTo>
                        <a:pt x="486" y="0"/>
                      </a:moveTo>
                      <a:lnTo>
                        <a:pt x="486" y="0"/>
                      </a:lnTo>
                      <a:lnTo>
                        <a:pt x="510" y="0"/>
                      </a:lnTo>
                      <a:lnTo>
                        <a:pt x="536" y="2"/>
                      </a:lnTo>
                      <a:lnTo>
                        <a:pt x="560" y="6"/>
                      </a:lnTo>
                      <a:lnTo>
                        <a:pt x="584" y="10"/>
                      </a:lnTo>
                      <a:lnTo>
                        <a:pt x="606" y="16"/>
                      </a:lnTo>
                      <a:lnTo>
                        <a:pt x="630" y="24"/>
                      </a:lnTo>
                      <a:lnTo>
                        <a:pt x="652" y="32"/>
                      </a:lnTo>
                      <a:lnTo>
                        <a:pt x="674" y="40"/>
                      </a:lnTo>
                      <a:lnTo>
                        <a:pt x="696" y="52"/>
                      </a:lnTo>
                      <a:lnTo>
                        <a:pt x="716" y="62"/>
                      </a:lnTo>
                      <a:lnTo>
                        <a:pt x="756" y="88"/>
                      </a:lnTo>
                      <a:lnTo>
                        <a:pt x="794" y="118"/>
                      </a:lnTo>
                      <a:lnTo>
                        <a:pt x="828" y="150"/>
                      </a:lnTo>
                      <a:lnTo>
                        <a:pt x="860" y="188"/>
                      </a:lnTo>
                      <a:lnTo>
                        <a:pt x="888" y="226"/>
                      </a:lnTo>
                      <a:lnTo>
                        <a:pt x="912" y="270"/>
                      </a:lnTo>
                      <a:lnTo>
                        <a:pt x="934" y="314"/>
                      </a:lnTo>
                      <a:lnTo>
                        <a:pt x="950" y="362"/>
                      </a:lnTo>
                      <a:lnTo>
                        <a:pt x="956" y="386"/>
                      </a:lnTo>
                      <a:lnTo>
                        <a:pt x="962" y="410"/>
                      </a:lnTo>
                      <a:lnTo>
                        <a:pt x="966" y="436"/>
                      </a:lnTo>
                      <a:lnTo>
                        <a:pt x="970" y="462"/>
                      </a:lnTo>
                      <a:lnTo>
                        <a:pt x="972" y="488"/>
                      </a:lnTo>
                      <a:lnTo>
                        <a:pt x="972" y="514"/>
                      </a:lnTo>
                      <a:lnTo>
                        <a:pt x="972" y="514"/>
                      </a:lnTo>
                      <a:lnTo>
                        <a:pt x="972" y="540"/>
                      </a:lnTo>
                      <a:lnTo>
                        <a:pt x="970" y="566"/>
                      </a:lnTo>
                      <a:lnTo>
                        <a:pt x="966" y="592"/>
                      </a:lnTo>
                      <a:lnTo>
                        <a:pt x="962" y="616"/>
                      </a:lnTo>
                      <a:lnTo>
                        <a:pt x="956" y="642"/>
                      </a:lnTo>
                      <a:lnTo>
                        <a:pt x="950" y="666"/>
                      </a:lnTo>
                      <a:lnTo>
                        <a:pt x="934" y="712"/>
                      </a:lnTo>
                      <a:lnTo>
                        <a:pt x="912" y="758"/>
                      </a:lnTo>
                      <a:lnTo>
                        <a:pt x="888" y="800"/>
                      </a:lnTo>
                      <a:lnTo>
                        <a:pt x="860" y="840"/>
                      </a:lnTo>
                      <a:lnTo>
                        <a:pt x="828" y="876"/>
                      </a:lnTo>
                      <a:lnTo>
                        <a:pt x="794" y="910"/>
                      </a:lnTo>
                      <a:lnTo>
                        <a:pt x="756" y="938"/>
                      </a:lnTo>
                      <a:lnTo>
                        <a:pt x="716" y="964"/>
                      </a:lnTo>
                      <a:lnTo>
                        <a:pt x="696" y="976"/>
                      </a:lnTo>
                      <a:lnTo>
                        <a:pt x="674" y="986"/>
                      </a:lnTo>
                      <a:lnTo>
                        <a:pt x="652" y="996"/>
                      </a:lnTo>
                      <a:lnTo>
                        <a:pt x="630" y="1004"/>
                      </a:lnTo>
                      <a:lnTo>
                        <a:pt x="606" y="1010"/>
                      </a:lnTo>
                      <a:lnTo>
                        <a:pt x="584" y="1016"/>
                      </a:lnTo>
                      <a:lnTo>
                        <a:pt x="560" y="1020"/>
                      </a:lnTo>
                      <a:lnTo>
                        <a:pt x="536" y="1024"/>
                      </a:lnTo>
                      <a:lnTo>
                        <a:pt x="510" y="1026"/>
                      </a:lnTo>
                      <a:lnTo>
                        <a:pt x="486" y="1026"/>
                      </a:lnTo>
                      <a:lnTo>
                        <a:pt x="486" y="1026"/>
                      </a:lnTo>
                      <a:lnTo>
                        <a:pt x="460" y="1026"/>
                      </a:lnTo>
                      <a:lnTo>
                        <a:pt x="436" y="1024"/>
                      </a:lnTo>
                      <a:lnTo>
                        <a:pt x="412" y="1020"/>
                      </a:lnTo>
                      <a:lnTo>
                        <a:pt x="388" y="1016"/>
                      </a:lnTo>
                      <a:lnTo>
                        <a:pt x="364" y="1010"/>
                      </a:lnTo>
                      <a:lnTo>
                        <a:pt x="342" y="1004"/>
                      </a:lnTo>
                      <a:lnTo>
                        <a:pt x="318" y="996"/>
                      </a:lnTo>
                      <a:lnTo>
                        <a:pt x="296" y="986"/>
                      </a:lnTo>
                      <a:lnTo>
                        <a:pt x="274" y="976"/>
                      </a:lnTo>
                      <a:lnTo>
                        <a:pt x="254" y="964"/>
                      </a:lnTo>
                      <a:lnTo>
                        <a:pt x="214" y="938"/>
                      </a:lnTo>
                      <a:lnTo>
                        <a:pt x="176" y="910"/>
                      </a:lnTo>
                      <a:lnTo>
                        <a:pt x="142" y="876"/>
                      </a:lnTo>
                      <a:lnTo>
                        <a:pt x="110" y="840"/>
                      </a:lnTo>
                      <a:lnTo>
                        <a:pt x="82" y="800"/>
                      </a:lnTo>
                      <a:lnTo>
                        <a:pt x="58" y="758"/>
                      </a:lnTo>
                      <a:lnTo>
                        <a:pt x="38" y="712"/>
                      </a:lnTo>
                      <a:lnTo>
                        <a:pt x="22" y="666"/>
                      </a:lnTo>
                      <a:lnTo>
                        <a:pt x="14" y="642"/>
                      </a:lnTo>
                      <a:lnTo>
                        <a:pt x="10" y="616"/>
                      </a:lnTo>
                      <a:lnTo>
                        <a:pt x="4" y="592"/>
                      </a:lnTo>
                      <a:lnTo>
                        <a:pt x="2" y="566"/>
                      </a:lnTo>
                      <a:lnTo>
                        <a:pt x="0" y="540"/>
                      </a:lnTo>
                      <a:lnTo>
                        <a:pt x="0" y="514"/>
                      </a:lnTo>
                      <a:lnTo>
                        <a:pt x="0" y="514"/>
                      </a:lnTo>
                      <a:lnTo>
                        <a:pt x="0" y="488"/>
                      </a:lnTo>
                      <a:lnTo>
                        <a:pt x="2" y="462"/>
                      </a:lnTo>
                      <a:lnTo>
                        <a:pt x="4" y="436"/>
                      </a:lnTo>
                      <a:lnTo>
                        <a:pt x="10" y="410"/>
                      </a:lnTo>
                      <a:lnTo>
                        <a:pt x="14" y="386"/>
                      </a:lnTo>
                      <a:lnTo>
                        <a:pt x="22" y="362"/>
                      </a:lnTo>
                      <a:lnTo>
                        <a:pt x="38" y="314"/>
                      </a:lnTo>
                      <a:lnTo>
                        <a:pt x="58" y="270"/>
                      </a:lnTo>
                      <a:lnTo>
                        <a:pt x="82" y="226"/>
                      </a:lnTo>
                      <a:lnTo>
                        <a:pt x="110" y="188"/>
                      </a:lnTo>
                      <a:lnTo>
                        <a:pt x="142" y="150"/>
                      </a:lnTo>
                      <a:lnTo>
                        <a:pt x="176" y="118"/>
                      </a:lnTo>
                      <a:lnTo>
                        <a:pt x="214" y="88"/>
                      </a:lnTo>
                      <a:lnTo>
                        <a:pt x="254" y="62"/>
                      </a:lnTo>
                      <a:lnTo>
                        <a:pt x="274" y="52"/>
                      </a:lnTo>
                      <a:lnTo>
                        <a:pt x="296" y="40"/>
                      </a:lnTo>
                      <a:lnTo>
                        <a:pt x="318" y="32"/>
                      </a:lnTo>
                      <a:lnTo>
                        <a:pt x="342" y="24"/>
                      </a:lnTo>
                      <a:lnTo>
                        <a:pt x="364" y="16"/>
                      </a:lnTo>
                      <a:lnTo>
                        <a:pt x="388" y="10"/>
                      </a:lnTo>
                      <a:lnTo>
                        <a:pt x="412" y="6"/>
                      </a:lnTo>
                      <a:lnTo>
                        <a:pt x="436" y="2"/>
                      </a:lnTo>
                      <a:lnTo>
                        <a:pt x="460" y="0"/>
                      </a:lnTo>
                      <a:lnTo>
                        <a:pt x="486" y="0"/>
                      </a:lnTo>
                      <a:lnTo>
                        <a:pt x="486" y="0"/>
                      </a:lnTo>
                      <a:close/>
                    </a:path>
                  </a:pathLst>
                </a:custGeom>
                <a:solidFill>
                  <a:srgbClr val="FFE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595" name="Freeform 256"/>
                <p:cNvSpPr>
                  <a:spLocks/>
                </p:cNvSpPr>
                <p:nvPr/>
              </p:nvSpPr>
              <p:spPr bwMode="auto">
                <a:xfrm>
                  <a:off x="5454650" y="2143125"/>
                  <a:ext cx="1549400" cy="1638300"/>
                </a:xfrm>
                <a:custGeom>
                  <a:avLst/>
                  <a:gdLst/>
                  <a:ahLst/>
                  <a:cxnLst>
                    <a:cxn ang="0">
                      <a:pos x="488" y="0"/>
                    </a:cxn>
                    <a:cxn ang="0">
                      <a:pos x="538" y="4"/>
                    </a:cxn>
                    <a:cxn ang="0">
                      <a:pos x="586" y="10"/>
                    </a:cxn>
                    <a:cxn ang="0">
                      <a:pos x="632" y="24"/>
                    </a:cxn>
                    <a:cxn ang="0">
                      <a:pos x="678" y="42"/>
                    </a:cxn>
                    <a:cxn ang="0">
                      <a:pos x="720" y="62"/>
                    </a:cxn>
                    <a:cxn ang="0">
                      <a:pos x="798" y="118"/>
                    </a:cxn>
                    <a:cxn ang="0">
                      <a:pos x="864" y="188"/>
                    </a:cxn>
                    <a:cxn ang="0">
                      <a:pos x="918" y="270"/>
                    </a:cxn>
                    <a:cxn ang="0">
                      <a:pos x="954" y="364"/>
                    </a:cxn>
                    <a:cxn ang="0">
                      <a:pos x="966" y="412"/>
                    </a:cxn>
                    <a:cxn ang="0">
                      <a:pos x="974" y="464"/>
                    </a:cxn>
                    <a:cxn ang="0">
                      <a:pos x="976" y="516"/>
                    </a:cxn>
                    <a:cxn ang="0">
                      <a:pos x="976" y="542"/>
                    </a:cxn>
                    <a:cxn ang="0">
                      <a:pos x="970" y="594"/>
                    </a:cxn>
                    <a:cxn ang="0">
                      <a:pos x="960" y="644"/>
                    </a:cxn>
                    <a:cxn ang="0">
                      <a:pos x="938" y="716"/>
                    </a:cxn>
                    <a:cxn ang="0">
                      <a:pos x="892" y="804"/>
                    </a:cxn>
                    <a:cxn ang="0">
                      <a:pos x="832" y="880"/>
                    </a:cxn>
                    <a:cxn ang="0">
                      <a:pos x="760" y="944"/>
                    </a:cxn>
                    <a:cxn ang="0">
                      <a:pos x="700" y="980"/>
                    </a:cxn>
                    <a:cxn ang="0">
                      <a:pos x="656" y="1000"/>
                    </a:cxn>
                    <a:cxn ang="0">
                      <a:pos x="610" y="1016"/>
                    </a:cxn>
                    <a:cxn ang="0">
                      <a:pos x="562" y="1026"/>
                    </a:cxn>
                    <a:cxn ang="0">
                      <a:pos x="512" y="1032"/>
                    </a:cxn>
                    <a:cxn ang="0">
                      <a:pos x="488" y="1032"/>
                    </a:cxn>
                    <a:cxn ang="0">
                      <a:pos x="438" y="1030"/>
                    </a:cxn>
                    <a:cxn ang="0">
                      <a:pos x="390" y="1022"/>
                    </a:cxn>
                    <a:cxn ang="0">
                      <a:pos x="342" y="1008"/>
                    </a:cxn>
                    <a:cxn ang="0">
                      <a:pos x="298" y="992"/>
                    </a:cxn>
                    <a:cxn ang="0">
                      <a:pos x="256" y="970"/>
                    </a:cxn>
                    <a:cxn ang="0">
                      <a:pos x="178" y="914"/>
                    </a:cxn>
                    <a:cxn ang="0">
                      <a:pos x="112" y="844"/>
                    </a:cxn>
                    <a:cxn ang="0">
                      <a:pos x="58" y="762"/>
                    </a:cxn>
                    <a:cxn ang="0">
                      <a:pos x="22" y="670"/>
                    </a:cxn>
                    <a:cxn ang="0">
                      <a:pos x="10" y="620"/>
                    </a:cxn>
                    <a:cxn ang="0">
                      <a:pos x="2" y="568"/>
                    </a:cxn>
                    <a:cxn ang="0">
                      <a:pos x="0" y="516"/>
                    </a:cxn>
                    <a:cxn ang="0">
                      <a:pos x="0" y="490"/>
                    </a:cxn>
                    <a:cxn ang="0">
                      <a:pos x="4" y="438"/>
                    </a:cxn>
                    <a:cxn ang="0">
                      <a:pos x="14" y="388"/>
                    </a:cxn>
                    <a:cxn ang="0">
                      <a:pos x="38" y="316"/>
                    </a:cxn>
                    <a:cxn ang="0">
                      <a:pos x="82" y="228"/>
                    </a:cxn>
                    <a:cxn ang="0">
                      <a:pos x="142" y="152"/>
                    </a:cxn>
                    <a:cxn ang="0">
                      <a:pos x="214" y="88"/>
                    </a:cxn>
                    <a:cxn ang="0">
                      <a:pos x="276" y="52"/>
                    </a:cxn>
                    <a:cxn ang="0">
                      <a:pos x="320" y="32"/>
                    </a:cxn>
                    <a:cxn ang="0">
                      <a:pos x="366" y="16"/>
                    </a:cxn>
                    <a:cxn ang="0">
                      <a:pos x="414" y="6"/>
                    </a:cxn>
                    <a:cxn ang="0">
                      <a:pos x="462" y="2"/>
                    </a:cxn>
                    <a:cxn ang="0">
                      <a:pos x="488" y="0"/>
                    </a:cxn>
                  </a:cxnLst>
                  <a:rect l="0" t="0" r="r" b="b"/>
                  <a:pathLst>
                    <a:path w="976" h="1032">
                      <a:moveTo>
                        <a:pt x="488" y="0"/>
                      </a:moveTo>
                      <a:lnTo>
                        <a:pt x="488" y="0"/>
                      </a:lnTo>
                      <a:lnTo>
                        <a:pt x="512" y="2"/>
                      </a:lnTo>
                      <a:lnTo>
                        <a:pt x="538" y="4"/>
                      </a:lnTo>
                      <a:lnTo>
                        <a:pt x="562" y="6"/>
                      </a:lnTo>
                      <a:lnTo>
                        <a:pt x="586" y="10"/>
                      </a:lnTo>
                      <a:lnTo>
                        <a:pt x="610" y="16"/>
                      </a:lnTo>
                      <a:lnTo>
                        <a:pt x="632" y="24"/>
                      </a:lnTo>
                      <a:lnTo>
                        <a:pt x="656" y="32"/>
                      </a:lnTo>
                      <a:lnTo>
                        <a:pt x="678" y="42"/>
                      </a:lnTo>
                      <a:lnTo>
                        <a:pt x="700" y="52"/>
                      </a:lnTo>
                      <a:lnTo>
                        <a:pt x="720" y="62"/>
                      </a:lnTo>
                      <a:lnTo>
                        <a:pt x="760" y="88"/>
                      </a:lnTo>
                      <a:lnTo>
                        <a:pt x="798" y="118"/>
                      </a:lnTo>
                      <a:lnTo>
                        <a:pt x="832" y="152"/>
                      </a:lnTo>
                      <a:lnTo>
                        <a:pt x="864" y="188"/>
                      </a:lnTo>
                      <a:lnTo>
                        <a:pt x="892" y="228"/>
                      </a:lnTo>
                      <a:lnTo>
                        <a:pt x="918" y="270"/>
                      </a:lnTo>
                      <a:lnTo>
                        <a:pt x="938" y="316"/>
                      </a:lnTo>
                      <a:lnTo>
                        <a:pt x="954" y="364"/>
                      </a:lnTo>
                      <a:lnTo>
                        <a:pt x="960" y="388"/>
                      </a:lnTo>
                      <a:lnTo>
                        <a:pt x="966" y="412"/>
                      </a:lnTo>
                      <a:lnTo>
                        <a:pt x="970" y="438"/>
                      </a:lnTo>
                      <a:lnTo>
                        <a:pt x="974" y="464"/>
                      </a:lnTo>
                      <a:lnTo>
                        <a:pt x="976" y="490"/>
                      </a:lnTo>
                      <a:lnTo>
                        <a:pt x="976" y="516"/>
                      </a:lnTo>
                      <a:lnTo>
                        <a:pt x="976" y="516"/>
                      </a:lnTo>
                      <a:lnTo>
                        <a:pt x="976" y="542"/>
                      </a:lnTo>
                      <a:lnTo>
                        <a:pt x="974" y="568"/>
                      </a:lnTo>
                      <a:lnTo>
                        <a:pt x="970" y="594"/>
                      </a:lnTo>
                      <a:lnTo>
                        <a:pt x="966" y="620"/>
                      </a:lnTo>
                      <a:lnTo>
                        <a:pt x="960" y="644"/>
                      </a:lnTo>
                      <a:lnTo>
                        <a:pt x="954" y="670"/>
                      </a:lnTo>
                      <a:lnTo>
                        <a:pt x="938" y="716"/>
                      </a:lnTo>
                      <a:lnTo>
                        <a:pt x="918" y="762"/>
                      </a:lnTo>
                      <a:lnTo>
                        <a:pt x="892" y="804"/>
                      </a:lnTo>
                      <a:lnTo>
                        <a:pt x="864" y="844"/>
                      </a:lnTo>
                      <a:lnTo>
                        <a:pt x="832" y="880"/>
                      </a:lnTo>
                      <a:lnTo>
                        <a:pt x="798" y="914"/>
                      </a:lnTo>
                      <a:lnTo>
                        <a:pt x="760" y="944"/>
                      </a:lnTo>
                      <a:lnTo>
                        <a:pt x="720" y="970"/>
                      </a:lnTo>
                      <a:lnTo>
                        <a:pt x="700" y="980"/>
                      </a:lnTo>
                      <a:lnTo>
                        <a:pt x="678" y="992"/>
                      </a:lnTo>
                      <a:lnTo>
                        <a:pt x="656" y="1000"/>
                      </a:lnTo>
                      <a:lnTo>
                        <a:pt x="632" y="1008"/>
                      </a:lnTo>
                      <a:lnTo>
                        <a:pt x="610" y="1016"/>
                      </a:lnTo>
                      <a:lnTo>
                        <a:pt x="586" y="1022"/>
                      </a:lnTo>
                      <a:lnTo>
                        <a:pt x="562" y="1026"/>
                      </a:lnTo>
                      <a:lnTo>
                        <a:pt x="538" y="1030"/>
                      </a:lnTo>
                      <a:lnTo>
                        <a:pt x="512" y="1032"/>
                      </a:lnTo>
                      <a:lnTo>
                        <a:pt x="488" y="1032"/>
                      </a:lnTo>
                      <a:lnTo>
                        <a:pt x="488" y="1032"/>
                      </a:lnTo>
                      <a:lnTo>
                        <a:pt x="462" y="1032"/>
                      </a:lnTo>
                      <a:lnTo>
                        <a:pt x="438" y="1030"/>
                      </a:lnTo>
                      <a:lnTo>
                        <a:pt x="414" y="1026"/>
                      </a:lnTo>
                      <a:lnTo>
                        <a:pt x="390" y="1022"/>
                      </a:lnTo>
                      <a:lnTo>
                        <a:pt x="366" y="1016"/>
                      </a:lnTo>
                      <a:lnTo>
                        <a:pt x="342" y="1008"/>
                      </a:lnTo>
                      <a:lnTo>
                        <a:pt x="320" y="1000"/>
                      </a:lnTo>
                      <a:lnTo>
                        <a:pt x="298" y="992"/>
                      </a:lnTo>
                      <a:lnTo>
                        <a:pt x="276" y="980"/>
                      </a:lnTo>
                      <a:lnTo>
                        <a:pt x="256" y="970"/>
                      </a:lnTo>
                      <a:lnTo>
                        <a:pt x="214" y="944"/>
                      </a:lnTo>
                      <a:lnTo>
                        <a:pt x="178" y="914"/>
                      </a:lnTo>
                      <a:lnTo>
                        <a:pt x="142" y="880"/>
                      </a:lnTo>
                      <a:lnTo>
                        <a:pt x="112" y="844"/>
                      </a:lnTo>
                      <a:lnTo>
                        <a:pt x="82" y="804"/>
                      </a:lnTo>
                      <a:lnTo>
                        <a:pt x="58" y="762"/>
                      </a:lnTo>
                      <a:lnTo>
                        <a:pt x="38" y="716"/>
                      </a:lnTo>
                      <a:lnTo>
                        <a:pt x="22" y="670"/>
                      </a:lnTo>
                      <a:lnTo>
                        <a:pt x="14" y="644"/>
                      </a:lnTo>
                      <a:lnTo>
                        <a:pt x="10" y="620"/>
                      </a:lnTo>
                      <a:lnTo>
                        <a:pt x="4" y="594"/>
                      </a:lnTo>
                      <a:lnTo>
                        <a:pt x="2" y="568"/>
                      </a:lnTo>
                      <a:lnTo>
                        <a:pt x="0" y="542"/>
                      </a:lnTo>
                      <a:lnTo>
                        <a:pt x="0" y="516"/>
                      </a:lnTo>
                      <a:lnTo>
                        <a:pt x="0" y="516"/>
                      </a:lnTo>
                      <a:lnTo>
                        <a:pt x="0" y="490"/>
                      </a:lnTo>
                      <a:lnTo>
                        <a:pt x="2" y="464"/>
                      </a:lnTo>
                      <a:lnTo>
                        <a:pt x="4" y="438"/>
                      </a:lnTo>
                      <a:lnTo>
                        <a:pt x="10" y="412"/>
                      </a:lnTo>
                      <a:lnTo>
                        <a:pt x="14" y="388"/>
                      </a:lnTo>
                      <a:lnTo>
                        <a:pt x="22" y="364"/>
                      </a:lnTo>
                      <a:lnTo>
                        <a:pt x="38" y="316"/>
                      </a:lnTo>
                      <a:lnTo>
                        <a:pt x="58" y="270"/>
                      </a:lnTo>
                      <a:lnTo>
                        <a:pt x="82" y="228"/>
                      </a:lnTo>
                      <a:lnTo>
                        <a:pt x="112" y="188"/>
                      </a:lnTo>
                      <a:lnTo>
                        <a:pt x="142" y="152"/>
                      </a:lnTo>
                      <a:lnTo>
                        <a:pt x="178" y="118"/>
                      </a:lnTo>
                      <a:lnTo>
                        <a:pt x="214" y="88"/>
                      </a:lnTo>
                      <a:lnTo>
                        <a:pt x="256" y="62"/>
                      </a:lnTo>
                      <a:lnTo>
                        <a:pt x="276" y="52"/>
                      </a:lnTo>
                      <a:lnTo>
                        <a:pt x="298" y="42"/>
                      </a:lnTo>
                      <a:lnTo>
                        <a:pt x="320" y="32"/>
                      </a:lnTo>
                      <a:lnTo>
                        <a:pt x="342" y="24"/>
                      </a:lnTo>
                      <a:lnTo>
                        <a:pt x="366" y="16"/>
                      </a:lnTo>
                      <a:lnTo>
                        <a:pt x="390" y="10"/>
                      </a:lnTo>
                      <a:lnTo>
                        <a:pt x="414" y="6"/>
                      </a:lnTo>
                      <a:lnTo>
                        <a:pt x="438" y="4"/>
                      </a:lnTo>
                      <a:lnTo>
                        <a:pt x="462" y="2"/>
                      </a:lnTo>
                      <a:lnTo>
                        <a:pt x="488" y="0"/>
                      </a:lnTo>
                      <a:lnTo>
                        <a:pt x="488" y="0"/>
                      </a:lnTo>
                      <a:close/>
                    </a:path>
                  </a:pathLst>
                </a:custGeom>
                <a:solidFill>
                  <a:srgbClr val="FFE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596" name="Freeform 257"/>
                <p:cNvSpPr>
                  <a:spLocks/>
                </p:cNvSpPr>
                <p:nvPr/>
              </p:nvSpPr>
              <p:spPr bwMode="auto">
                <a:xfrm>
                  <a:off x="5448300" y="2136775"/>
                  <a:ext cx="1555750" cy="1644650"/>
                </a:xfrm>
                <a:custGeom>
                  <a:avLst/>
                  <a:gdLst/>
                  <a:ahLst/>
                  <a:cxnLst>
                    <a:cxn ang="0">
                      <a:pos x="490" y="0"/>
                    </a:cxn>
                    <a:cxn ang="0">
                      <a:pos x="540" y="4"/>
                    </a:cxn>
                    <a:cxn ang="0">
                      <a:pos x="588" y="12"/>
                    </a:cxn>
                    <a:cxn ang="0">
                      <a:pos x="636" y="24"/>
                    </a:cxn>
                    <a:cxn ang="0">
                      <a:pos x="680" y="42"/>
                    </a:cxn>
                    <a:cxn ang="0">
                      <a:pos x="724" y="64"/>
                    </a:cxn>
                    <a:cxn ang="0">
                      <a:pos x="802" y="120"/>
                    </a:cxn>
                    <a:cxn ang="0">
                      <a:pos x="868" y="190"/>
                    </a:cxn>
                    <a:cxn ang="0">
                      <a:pos x="922" y="272"/>
                    </a:cxn>
                    <a:cxn ang="0">
                      <a:pos x="958" y="364"/>
                    </a:cxn>
                    <a:cxn ang="0">
                      <a:pos x="970" y="414"/>
                    </a:cxn>
                    <a:cxn ang="0">
                      <a:pos x="978" y="466"/>
                    </a:cxn>
                    <a:cxn ang="0">
                      <a:pos x="980" y="518"/>
                    </a:cxn>
                    <a:cxn ang="0">
                      <a:pos x="980" y="546"/>
                    </a:cxn>
                    <a:cxn ang="0">
                      <a:pos x="976" y="598"/>
                    </a:cxn>
                    <a:cxn ang="0">
                      <a:pos x="966" y="648"/>
                    </a:cxn>
                    <a:cxn ang="0">
                      <a:pos x="942" y="720"/>
                    </a:cxn>
                    <a:cxn ang="0">
                      <a:pos x="896" y="808"/>
                    </a:cxn>
                    <a:cxn ang="0">
                      <a:pos x="836" y="884"/>
                    </a:cxn>
                    <a:cxn ang="0">
                      <a:pos x="764" y="948"/>
                    </a:cxn>
                    <a:cxn ang="0">
                      <a:pos x="702" y="986"/>
                    </a:cxn>
                    <a:cxn ang="0">
                      <a:pos x="658" y="1006"/>
                    </a:cxn>
                    <a:cxn ang="0">
                      <a:pos x="612" y="1020"/>
                    </a:cxn>
                    <a:cxn ang="0">
                      <a:pos x="564" y="1030"/>
                    </a:cxn>
                    <a:cxn ang="0">
                      <a:pos x="516" y="1036"/>
                    </a:cxn>
                    <a:cxn ang="0">
                      <a:pos x="490" y="1036"/>
                    </a:cxn>
                    <a:cxn ang="0">
                      <a:pos x="440" y="1034"/>
                    </a:cxn>
                    <a:cxn ang="0">
                      <a:pos x="392" y="1026"/>
                    </a:cxn>
                    <a:cxn ang="0">
                      <a:pos x="344" y="1014"/>
                    </a:cxn>
                    <a:cxn ang="0">
                      <a:pos x="300" y="996"/>
                    </a:cxn>
                    <a:cxn ang="0">
                      <a:pos x="256" y="974"/>
                    </a:cxn>
                    <a:cxn ang="0">
                      <a:pos x="178" y="918"/>
                    </a:cxn>
                    <a:cxn ang="0">
                      <a:pos x="112" y="848"/>
                    </a:cxn>
                    <a:cxn ang="0">
                      <a:pos x="58" y="766"/>
                    </a:cxn>
                    <a:cxn ang="0">
                      <a:pos x="22" y="672"/>
                    </a:cxn>
                    <a:cxn ang="0">
                      <a:pos x="10" y="622"/>
                    </a:cxn>
                    <a:cxn ang="0">
                      <a:pos x="2" y="572"/>
                    </a:cxn>
                    <a:cxn ang="0">
                      <a:pos x="0" y="518"/>
                    </a:cxn>
                    <a:cxn ang="0">
                      <a:pos x="0" y="492"/>
                    </a:cxn>
                    <a:cxn ang="0">
                      <a:pos x="4" y="440"/>
                    </a:cxn>
                    <a:cxn ang="0">
                      <a:pos x="14" y="390"/>
                    </a:cxn>
                    <a:cxn ang="0">
                      <a:pos x="38" y="318"/>
                    </a:cxn>
                    <a:cxn ang="0">
                      <a:pos x="84" y="230"/>
                    </a:cxn>
                    <a:cxn ang="0">
                      <a:pos x="144" y="152"/>
                    </a:cxn>
                    <a:cxn ang="0">
                      <a:pos x="216" y="90"/>
                    </a:cxn>
                    <a:cxn ang="0">
                      <a:pos x="278" y="52"/>
                    </a:cxn>
                    <a:cxn ang="0">
                      <a:pos x="322" y="32"/>
                    </a:cxn>
                    <a:cxn ang="0">
                      <a:pos x="368" y="16"/>
                    </a:cxn>
                    <a:cxn ang="0">
                      <a:pos x="416" y="6"/>
                    </a:cxn>
                    <a:cxn ang="0">
                      <a:pos x="464" y="2"/>
                    </a:cxn>
                    <a:cxn ang="0">
                      <a:pos x="490" y="0"/>
                    </a:cxn>
                  </a:cxnLst>
                  <a:rect l="0" t="0" r="r" b="b"/>
                  <a:pathLst>
                    <a:path w="980" h="1036">
                      <a:moveTo>
                        <a:pt x="490" y="0"/>
                      </a:moveTo>
                      <a:lnTo>
                        <a:pt x="490" y="0"/>
                      </a:lnTo>
                      <a:lnTo>
                        <a:pt x="516" y="2"/>
                      </a:lnTo>
                      <a:lnTo>
                        <a:pt x="540" y="4"/>
                      </a:lnTo>
                      <a:lnTo>
                        <a:pt x="564" y="6"/>
                      </a:lnTo>
                      <a:lnTo>
                        <a:pt x="588" y="12"/>
                      </a:lnTo>
                      <a:lnTo>
                        <a:pt x="612" y="16"/>
                      </a:lnTo>
                      <a:lnTo>
                        <a:pt x="636" y="24"/>
                      </a:lnTo>
                      <a:lnTo>
                        <a:pt x="658" y="32"/>
                      </a:lnTo>
                      <a:lnTo>
                        <a:pt x="680" y="42"/>
                      </a:lnTo>
                      <a:lnTo>
                        <a:pt x="702" y="52"/>
                      </a:lnTo>
                      <a:lnTo>
                        <a:pt x="724" y="64"/>
                      </a:lnTo>
                      <a:lnTo>
                        <a:pt x="764" y="90"/>
                      </a:lnTo>
                      <a:lnTo>
                        <a:pt x="802" y="120"/>
                      </a:lnTo>
                      <a:lnTo>
                        <a:pt x="836" y="152"/>
                      </a:lnTo>
                      <a:lnTo>
                        <a:pt x="868" y="190"/>
                      </a:lnTo>
                      <a:lnTo>
                        <a:pt x="896" y="230"/>
                      </a:lnTo>
                      <a:lnTo>
                        <a:pt x="922" y="272"/>
                      </a:lnTo>
                      <a:lnTo>
                        <a:pt x="942" y="318"/>
                      </a:lnTo>
                      <a:lnTo>
                        <a:pt x="958" y="364"/>
                      </a:lnTo>
                      <a:lnTo>
                        <a:pt x="966" y="390"/>
                      </a:lnTo>
                      <a:lnTo>
                        <a:pt x="970" y="414"/>
                      </a:lnTo>
                      <a:lnTo>
                        <a:pt x="976" y="440"/>
                      </a:lnTo>
                      <a:lnTo>
                        <a:pt x="978" y="466"/>
                      </a:lnTo>
                      <a:lnTo>
                        <a:pt x="980" y="492"/>
                      </a:lnTo>
                      <a:lnTo>
                        <a:pt x="980" y="518"/>
                      </a:lnTo>
                      <a:lnTo>
                        <a:pt x="980" y="518"/>
                      </a:lnTo>
                      <a:lnTo>
                        <a:pt x="980" y="546"/>
                      </a:lnTo>
                      <a:lnTo>
                        <a:pt x="978" y="572"/>
                      </a:lnTo>
                      <a:lnTo>
                        <a:pt x="976" y="598"/>
                      </a:lnTo>
                      <a:lnTo>
                        <a:pt x="970" y="622"/>
                      </a:lnTo>
                      <a:lnTo>
                        <a:pt x="966" y="648"/>
                      </a:lnTo>
                      <a:lnTo>
                        <a:pt x="958" y="672"/>
                      </a:lnTo>
                      <a:lnTo>
                        <a:pt x="942" y="720"/>
                      </a:lnTo>
                      <a:lnTo>
                        <a:pt x="922" y="766"/>
                      </a:lnTo>
                      <a:lnTo>
                        <a:pt x="896" y="808"/>
                      </a:lnTo>
                      <a:lnTo>
                        <a:pt x="868" y="848"/>
                      </a:lnTo>
                      <a:lnTo>
                        <a:pt x="836" y="884"/>
                      </a:lnTo>
                      <a:lnTo>
                        <a:pt x="802" y="918"/>
                      </a:lnTo>
                      <a:lnTo>
                        <a:pt x="764" y="948"/>
                      </a:lnTo>
                      <a:lnTo>
                        <a:pt x="724" y="974"/>
                      </a:lnTo>
                      <a:lnTo>
                        <a:pt x="702" y="986"/>
                      </a:lnTo>
                      <a:lnTo>
                        <a:pt x="680" y="996"/>
                      </a:lnTo>
                      <a:lnTo>
                        <a:pt x="658" y="1006"/>
                      </a:lnTo>
                      <a:lnTo>
                        <a:pt x="636" y="1014"/>
                      </a:lnTo>
                      <a:lnTo>
                        <a:pt x="612" y="1020"/>
                      </a:lnTo>
                      <a:lnTo>
                        <a:pt x="588" y="1026"/>
                      </a:lnTo>
                      <a:lnTo>
                        <a:pt x="564" y="1030"/>
                      </a:lnTo>
                      <a:lnTo>
                        <a:pt x="540" y="1034"/>
                      </a:lnTo>
                      <a:lnTo>
                        <a:pt x="516" y="1036"/>
                      </a:lnTo>
                      <a:lnTo>
                        <a:pt x="490" y="1036"/>
                      </a:lnTo>
                      <a:lnTo>
                        <a:pt x="490" y="1036"/>
                      </a:lnTo>
                      <a:lnTo>
                        <a:pt x="464" y="1036"/>
                      </a:lnTo>
                      <a:lnTo>
                        <a:pt x="440" y="1034"/>
                      </a:lnTo>
                      <a:lnTo>
                        <a:pt x="416" y="1030"/>
                      </a:lnTo>
                      <a:lnTo>
                        <a:pt x="392" y="1026"/>
                      </a:lnTo>
                      <a:lnTo>
                        <a:pt x="368" y="1020"/>
                      </a:lnTo>
                      <a:lnTo>
                        <a:pt x="344" y="1014"/>
                      </a:lnTo>
                      <a:lnTo>
                        <a:pt x="322" y="1006"/>
                      </a:lnTo>
                      <a:lnTo>
                        <a:pt x="300" y="996"/>
                      </a:lnTo>
                      <a:lnTo>
                        <a:pt x="278" y="986"/>
                      </a:lnTo>
                      <a:lnTo>
                        <a:pt x="256" y="974"/>
                      </a:lnTo>
                      <a:lnTo>
                        <a:pt x="216" y="948"/>
                      </a:lnTo>
                      <a:lnTo>
                        <a:pt x="178" y="918"/>
                      </a:lnTo>
                      <a:lnTo>
                        <a:pt x="144" y="884"/>
                      </a:lnTo>
                      <a:lnTo>
                        <a:pt x="112" y="848"/>
                      </a:lnTo>
                      <a:lnTo>
                        <a:pt x="84" y="808"/>
                      </a:lnTo>
                      <a:lnTo>
                        <a:pt x="58" y="766"/>
                      </a:lnTo>
                      <a:lnTo>
                        <a:pt x="38" y="720"/>
                      </a:lnTo>
                      <a:lnTo>
                        <a:pt x="22" y="672"/>
                      </a:lnTo>
                      <a:lnTo>
                        <a:pt x="14" y="648"/>
                      </a:lnTo>
                      <a:lnTo>
                        <a:pt x="10" y="622"/>
                      </a:lnTo>
                      <a:lnTo>
                        <a:pt x="4" y="598"/>
                      </a:lnTo>
                      <a:lnTo>
                        <a:pt x="2" y="572"/>
                      </a:lnTo>
                      <a:lnTo>
                        <a:pt x="0" y="546"/>
                      </a:lnTo>
                      <a:lnTo>
                        <a:pt x="0" y="518"/>
                      </a:lnTo>
                      <a:lnTo>
                        <a:pt x="0" y="518"/>
                      </a:lnTo>
                      <a:lnTo>
                        <a:pt x="0" y="492"/>
                      </a:lnTo>
                      <a:lnTo>
                        <a:pt x="2" y="466"/>
                      </a:lnTo>
                      <a:lnTo>
                        <a:pt x="4" y="440"/>
                      </a:lnTo>
                      <a:lnTo>
                        <a:pt x="10" y="414"/>
                      </a:lnTo>
                      <a:lnTo>
                        <a:pt x="14" y="390"/>
                      </a:lnTo>
                      <a:lnTo>
                        <a:pt x="22" y="364"/>
                      </a:lnTo>
                      <a:lnTo>
                        <a:pt x="38" y="318"/>
                      </a:lnTo>
                      <a:lnTo>
                        <a:pt x="58" y="272"/>
                      </a:lnTo>
                      <a:lnTo>
                        <a:pt x="84" y="230"/>
                      </a:lnTo>
                      <a:lnTo>
                        <a:pt x="112" y="190"/>
                      </a:lnTo>
                      <a:lnTo>
                        <a:pt x="144" y="152"/>
                      </a:lnTo>
                      <a:lnTo>
                        <a:pt x="178" y="120"/>
                      </a:lnTo>
                      <a:lnTo>
                        <a:pt x="216" y="90"/>
                      </a:lnTo>
                      <a:lnTo>
                        <a:pt x="256" y="64"/>
                      </a:lnTo>
                      <a:lnTo>
                        <a:pt x="278" y="52"/>
                      </a:lnTo>
                      <a:lnTo>
                        <a:pt x="300" y="42"/>
                      </a:lnTo>
                      <a:lnTo>
                        <a:pt x="322" y="32"/>
                      </a:lnTo>
                      <a:lnTo>
                        <a:pt x="344" y="24"/>
                      </a:lnTo>
                      <a:lnTo>
                        <a:pt x="368" y="16"/>
                      </a:lnTo>
                      <a:lnTo>
                        <a:pt x="392" y="12"/>
                      </a:lnTo>
                      <a:lnTo>
                        <a:pt x="416" y="6"/>
                      </a:lnTo>
                      <a:lnTo>
                        <a:pt x="440" y="4"/>
                      </a:lnTo>
                      <a:lnTo>
                        <a:pt x="464" y="2"/>
                      </a:lnTo>
                      <a:lnTo>
                        <a:pt x="490" y="0"/>
                      </a:lnTo>
                      <a:lnTo>
                        <a:pt x="490" y="0"/>
                      </a:lnTo>
                      <a:close/>
                    </a:path>
                  </a:pathLst>
                </a:custGeom>
                <a:solidFill>
                  <a:srgbClr val="FFE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597" name="Freeform 258"/>
                <p:cNvSpPr>
                  <a:spLocks/>
                </p:cNvSpPr>
                <p:nvPr/>
              </p:nvSpPr>
              <p:spPr bwMode="auto">
                <a:xfrm>
                  <a:off x="5441950" y="2130425"/>
                  <a:ext cx="1565275" cy="1654175"/>
                </a:xfrm>
                <a:custGeom>
                  <a:avLst/>
                  <a:gdLst/>
                  <a:ahLst/>
                  <a:cxnLst>
                    <a:cxn ang="0">
                      <a:pos x="492" y="0"/>
                    </a:cxn>
                    <a:cxn ang="0">
                      <a:pos x="542" y="4"/>
                    </a:cxn>
                    <a:cxn ang="0">
                      <a:pos x="592" y="12"/>
                    </a:cxn>
                    <a:cxn ang="0">
                      <a:pos x="638" y="24"/>
                    </a:cxn>
                    <a:cxn ang="0">
                      <a:pos x="684" y="42"/>
                    </a:cxn>
                    <a:cxn ang="0">
                      <a:pos x="728" y="64"/>
                    </a:cxn>
                    <a:cxn ang="0">
                      <a:pos x="806" y="120"/>
                    </a:cxn>
                    <a:cxn ang="0">
                      <a:pos x="872" y="190"/>
                    </a:cxn>
                    <a:cxn ang="0">
                      <a:pos x="926" y="274"/>
                    </a:cxn>
                    <a:cxn ang="0">
                      <a:pos x="956" y="342"/>
                    </a:cxn>
                    <a:cxn ang="0">
                      <a:pos x="970" y="392"/>
                    </a:cxn>
                    <a:cxn ang="0">
                      <a:pos x="980" y="442"/>
                    </a:cxn>
                    <a:cxn ang="0">
                      <a:pos x="984" y="494"/>
                    </a:cxn>
                    <a:cxn ang="0">
                      <a:pos x="986" y="522"/>
                    </a:cxn>
                    <a:cxn ang="0">
                      <a:pos x="984" y="574"/>
                    </a:cxn>
                    <a:cxn ang="0">
                      <a:pos x="976" y="626"/>
                    </a:cxn>
                    <a:cxn ang="0">
                      <a:pos x="964" y="676"/>
                    </a:cxn>
                    <a:cxn ang="0">
                      <a:pos x="946" y="724"/>
                    </a:cxn>
                    <a:cxn ang="0">
                      <a:pos x="902" y="812"/>
                    </a:cxn>
                    <a:cxn ang="0">
                      <a:pos x="840" y="890"/>
                    </a:cxn>
                    <a:cxn ang="0">
                      <a:pos x="768" y="952"/>
                    </a:cxn>
                    <a:cxn ang="0">
                      <a:pos x="706" y="990"/>
                    </a:cxn>
                    <a:cxn ang="0">
                      <a:pos x="662" y="1010"/>
                    </a:cxn>
                    <a:cxn ang="0">
                      <a:pos x="616" y="1026"/>
                    </a:cxn>
                    <a:cxn ang="0">
                      <a:pos x="568" y="1036"/>
                    </a:cxn>
                    <a:cxn ang="0">
                      <a:pos x="518" y="1042"/>
                    </a:cxn>
                    <a:cxn ang="0">
                      <a:pos x="492" y="1042"/>
                    </a:cxn>
                    <a:cxn ang="0">
                      <a:pos x="442" y="1040"/>
                    </a:cxn>
                    <a:cxn ang="0">
                      <a:pos x="394" y="1032"/>
                    </a:cxn>
                    <a:cxn ang="0">
                      <a:pos x="346" y="1018"/>
                    </a:cxn>
                    <a:cxn ang="0">
                      <a:pos x="300" y="1000"/>
                    </a:cxn>
                    <a:cxn ang="0">
                      <a:pos x="258" y="978"/>
                    </a:cxn>
                    <a:cxn ang="0">
                      <a:pos x="180" y="922"/>
                    </a:cxn>
                    <a:cxn ang="0">
                      <a:pos x="112" y="852"/>
                    </a:cxn>
                    <a:cxn ang="0">
                      <a:pos x="58" y="770"/>
                    </a:cxn>
                    <a:cxn ang="0">
                      <a:pos x="30" y="700"/>
                    </a:cxn>
                    <a:cxn ang="0">
                      <a:pos x="14" y="652"/>
                    </a:cxn>
                    <a:cxn ang="0">
                      <a:pos x="4" y="600"/>
                    </a:cxn>
                    <a:cxn ang="0">
                      <a:pos x="0" y="548"/>
                    </a:cxn>
                    <a:cxn ang="0">
                      <a:pos x="0" y="522"/>
                    </a:cxn>
                    <a:cxn ang="0">
                      <a:pos x="2" y="468"/>
                    </a:cxn>
                    <a:cxn ang="0">
                      <a:pos x="10" y="416"/>
                    </a:cxn>
                    <a:cxn ang="0">
                      <a:pos x="22" y="366"/>
                    </a:cxn>
                    <a:cxn ang="0">
                      <a:pos x="38" y="318"/>
                    </a:cxn>
                    <a:cxn ang="0">
                      <a:pos x="84" y="230"/>
                    </a:cxn>
                    <a:cxn ang="0">
                      <a:pos x="144" y="154"/>
                    </a:cxn>
                    <a:cxn ang="0">
                      <a:pos x="216" y="90"/>
                    </a:cxn>
                    <a:cxn ang="0">
                      <a:pos x="278" y="52"/>
                    </a:cxn>
                    <a:cxn ang="0">
                      <a:pos x="324" y="32"/>
                    </a:cxn>
                    <a:cxn ang="0">
                      <a:pos x="370" y="18"/>
                    </a:cxn>
                    <a:cxn ang="0">
                      <a:pos x="418" y="6"/>
                    </a:cxn>
                    <a:cxn ang="0">
                      <a:pos x="468" y="2"/>
                    </a:cxn>
                    <a:cxn ang="0">
                      <a:pos x="492" y="0"/>
                    </a:cxn>
                  </a:cxnLst>
                  <a:rect l="0" t="0" r="r" b="b"/>
                  <a:pathLst>
                    <a:path w="986" h="1042">
                      <a:moveTo>
                        <a:pt x="492" y="0"/>
                      </a:moveTo>
                      <a:lnTo>
                        <a:pt x="492" y="0"/>
                      </a:lnTo>
                      <a:lnTo>
                        <a:pt x="518" y="2"/>
                      </a:lnTo>
                      <a:lnTo>
                        <a:pt x="542" y="4"/>
                      </a:lnTo>
                      <a:lnTo>
                        <a:pt x="568" y="6"/>
                      </a:lnTo>
                      <a:lnTo>
                        <a:pt x="592" y="12"/>
                      </a:lnTo>
                      <a:lnTo>
                        <a:pt x="616" y="18"/>
                      </a:lnTo>
                      <a:lnTo>
                        <a:pt x="638" y="24"/>
                      </a:lnTo>
                      <a:lnTo>
                        <a:pt x="662" y="32"/>
                      </a:lnTo>
                      <a:lnTo>
                        <a:pt x="684" y="42"/>
                      </a:lnTo>
                      <a:lnTo>
                        <a:pt x="706" y="52"/>
                      </a:lnTo>
                      <a:lnTo>
                        <a:pt x="728" y="64"/>
                      </a:lnTo>
                      <a:lnTo>
                        <a:pt x="768" y="90"/>
                      </a:lnTo>
                      <a:lnTo>
                        <a:pt x="806" y="120"/>
                      </a:lnTo>
                      <a:lnTo>
                        <a:pt x="840" y="154"/>
                      </a:lnTo>
                      <a:lnTo>
                        <a:pt x="872" y="190"/>
                      </a:lnTo>
                      <a:lnTo>
                        <a:pt x="902" y="230"/>
                      </a:lnTo>
                      <a:lnTo>
                        <a:pt x="926" y="274"/>
                      </a:lnTo>
                      <a:lnTo>
                        <a:pt x="946" y="318"/>
                      </a:lnTo>
                      <a:lnTo>
                        <a:pt x="956" y="342"/>
                      </a:lnTo>
                      <a:lnTo>
                        <a:pt x="964" y="366"/>
                      </a:lnTo>
                      <a:lnTo>
                        <a:pt x="970" y="392"/>
                      </a:lnTo>
                      <a:lnTo>
                        <a:pt x="976" y="416"/>
                      </a:lnTo>
                      <a:lnTo>
                        <a:pt x="980" y="442"/>
                      </a:lnTo>
                      <a:lnTo>
                        <a:pt x="984" y="468"/>
                      </a:lnTo>
                      <a:lnTo>
                        <a:pt x="984" y="494"/>
                      </a:lnTo>
                      <a:lnTo>
                        <a:pt x="986" y="522"/>
                      </a:lnTo>
                      <a:lnTo>
                        <a:pt x="986" y="522"/>
                      </a:lnTo>
                      <a:lnTo>
                        <a:pt x="984" y="548"/>
                      </a:lnTo>
                      <a:lnTo>
                        <a:pt x="984" y="574"/>
                      </a:lnTo>
                      <a:lnTo>
                        <a:pt x="980" y="600"/>
                      </a:lnTo>
                      <a:lnTo>
                        <a:pt x="976" y="626"/>
                      </a:lnTo>
                      <a:lnTo>
                        <a:pt x="970" y="652"/>
                      </a:lnTo>
                      <a:lnTo>
                        <a:pt x="964" y="676"/>
                      </a:lnTo>
                      <a:lnTo>
                        <a:pt x="956" y="700"/>
                      </a:lnTo>
                      <a:lnTo>
                        <a:pt x="946" y="724"/>
                      </a:lnTo>
                      <a:lnTo>
                        <a:pt x="926" y="770"/>
                      </a:lnTo>
                      <a:lnTo>
                        <a:pt x="902" y="812"/>
                      </a:lnTo>
                      <a:lnTo>
                        <a:pt x="872" y="852"/>
                      </a:lnTo>
                      <a:lnTo>
                        <a:pt x="840" y="890"/>
                      </a:lnTo>
                      <a:lnTo>
                        <a:pt x="806" y="922"/>
                      </a:lnTo>
                      <a:lnTo>
                        <a:pt x="768" y="952"/>
                      </a:lnTo>
                      <a:lnTo>
                        <a:pt x="728" y="978"/>
                      </a:lnTo>
                      <a:lnTo>
                        <a:pt x="706" y="990"/>
                      </a:lnTo>
                      <a:lnTo>
                        <a:pt x="684" y="1000"/>
                      </a:lnTo>
                      <a:lnTo>
                        <a:pt x="662" y="1010"/>
                      </a:lnTo>
                      <a:lnTo>
                        <a:pt x="638" y="1018"/>
                      </a:lnTo>
                      <a:lnTo>
                        <a:pt x="616" y="1026"/>
                      </a:lnTo>
                      <a:lnTo>
                        <a:pt x="592" y="1032"/>
                      </a:lnTo>
                      <a:lnTo>
                        <a:pt x="568" y="1036"/>
                      </a:lnTo>
                      <a:lnTo>
                        <a:pt x="542" y="1040"/>
                      </a:lnTo>
                      <a:lnTo>
                        <a:pt x="518" y="1042"/>
                      </a:lnTo>
                      <a:lnTo>
                        <a:pt x="492" y="1042"/>
                      </a:lnTo>
                      <a:lnTo>
                        <a:pt x="492" y="1042"/>
                      </a:lnTo>
                      <a:lnTo>
                        <a:pt x="468" y="1042"/>
                      </a:lnTo>
                      <a:lnTo>
                        <a:pt x="442" y="1040"/>
                      </a:lnTo>
                      <a:lnTo>
                        <a:pt x="418" y="1036"/>
                      </a:lnTo>
                      <a:lnTo>
                        <a:pt x="394" y="1032"/>
                      </a:lnTo>
                      <a:lnTo>
                        <a:pt x="370" y="1026"/>
                      </a:lnTo>
                      <a:lnTo>
                        <a:pt x="346" y="1018"/>
                      </a:lnTo>
                      <a:lnTo>
                        <a:pt x="324" y="1010"/>
                      </a:lnTo>
                      <a:lnTo>
                        <a:pt x="300" y="1000"/>
                      </a:lnTo>
                      <a:lnTo>
                        <a:pt x="278" y="990"/>
                      </a:lnTo>
                      <a:lnTo>
                        <a:pt x="258" y="978"/>
                      </a:lnTo>
                      <a:lnTo>
                        <a:pt x="216" y="952"/>
                      </a:lnTo>
                      <a:lnTo>
                        <a:pt x="180" y="922"/>
                      </a:lnTo>
                      <a:lnTo>
                        <a:pt x="144" y="890"/>
                      </a:lnTo>
                      <a:lnTo>
                        <a:pt x="112" y="852"/>
                      </a:lnTo>
                      <a:lnTo>
                        <a:pt x="84" y="812"/>
                      </a:lnTo>
                      <a:lnTo>
                        <a:pt x="58" y="770"/>
                      </a:lnTo>
                      <a:lnTo>
                        <a:pt x="38" y="724"/>
                      </a:lnTo>
                      <a:lnTo>
                        <a:pt x="30" y="700"/>
                      </a:lnTo>
                      <a:lnTo>
                        <a:pt x="22" y="676"/>
                      </a:lnTo>
                      <a:lnTo>
                        <a:pt x="14" y="652"/>
                      </a:lnTo>
                      <a:lnTo>
                        <a:pt x="10" y="626"/>
                      </a:lnTo>
                      <a:lnTo>
                        <a:pt x="4" y="600"/>
                      </a:lnTo>
                      <a:lnTo>
                        <a:pt x="2" y="574"/>
                      </a:lnTo>
                      <a:lnTo>
                        <a:pt x="0" y="548"/>
                      </a:lnTo>
                      <a:lnTo>
                        <a:pt x="0" y="522"/>
                      </a:lnTo>
                      <a:lnTo>
                        <a:pt x="0" y="522"/>
                      </a:lnTo>
                      <a:lnTo>
                        <a:pt x="0" y="494"/>
                      </a:lnTo>
                      <a:lnTo>
                        <a:pt x="2" y="468"/>
                      </a:lnTo>
                      <a:lnTo>
                        <a:pt x="4" y="442"/>
                      </a:lnTo>
                      <a:lnTo>
                        <a:pt x="10" y="416"/>
                      </a:lnTo>
                      <a:lnTo>
                        <a:pt x="14" y="392"/>
                      </a:lnTo>
                      <a:lnTo>
                        <a:pt x="22" y="366"/>
                      </a:lnTo>
                      <a:lnTo>
                        <a:pt x="30" y="342"/>
                      </a:lnTo>
                      <a:lnTo>
                        <a:pt x="38" y="318"/>
                      </a:lnTo>
                      <a:lnTo>
                        <a:pt x="58" y="274"/>
                      </a:lnTo>
                      <a:lnTo>
                        <a:pt x="84" y="230"/>
                      </a:lnTo>
                      <a:lnTo>
                        <a:pt x="112" y="190"/>
                      </a:lnTo>
                      <a:lnTo>
                        <a:pt x="144" y="154"/>
                      </a:lnTo>
                      <a:lnTo>
                        <a:pt x="180" y="120"/>
                      </a:lnTo>
                      <a:lnTo>
                        <a:pt x="216" y="90"/>
                      </a:lnTo>
                      <a:lnTo>
                        <a:pt x="258" y="64"/>
                      </a:lnTo>
                      <a:lnTo>
                        <a:pt x="278" y="52"/>
                      </a:lnTo>
                      <a:lnTo>
                        <a:pt x="300" y="42"/>
                      </a:lnTo>
                      <a:lnTo>
                        <a:pt x="324" y="32"/>
                      </a:lnTo>
                      <a:lnTo>
                        <a:pt x="346" y="24"/>
                      </a:lnTo>
                      <a:lnTo>
                        <a:pt x="370" y="18"/>
                      </a:lnTo>
                      <a:lnTo>
                        <a:pt x="394" y="12"/>
                      </a:lnTo>
                      <a:lnTo>
                        <a:pt x="418" y="6"/>
                      </a:lnTo>
                      <a:lnTo>
                        <a:pt x="442" y="4"/>
                      </a:lnTo>
                      <a:lnTo>
                        <a:pt x="468" y="2"/>
                      </a:lnTo>
                      <a:lnTo>
                        <a:pt x="492" y="0"/>
                      </a:lnTo>
                      <a:lnTo>
                        <a:pt x="492" y="0"/>
                      </a:lnTo>
                      <a:close/>
                    </a:path>
                  </a:pathLst>
                </a:custGeom>
                <a:solidFill>
                  <a:srgbClr val="FFD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598" name="Freeform 259"/>
                <p:cNvSpPr>
                  <a:spLocks/>
                </p:cNvSpPr>
                <p:nvPr/>
              </p:nvSpPr>
              <p:spPr bwMode="auto">
                <a:xfrm>
                  <a:off x="5435600" y="2124075"/>
                  <a:ext cx="1571625" cy="1660525"/>
                </a:xfrm>
                <a:custGeom>
                  <a:avLst/>
                  <a:gdLst/>
                  <a:ahLst/>
                  <a:cxnLst>
                    <a:cxn ang="0">
                      <a:pos x="494" y="0"/>
                    </a:cxn>
                    <a:cxn ang="0">
                      <a:pos x="546" y="4"/>
                    </a:cxn>
                    <a:cxn ang="0">
                      <a:pos x="594" y="12"/>
                    </a:cxn>
                    <a:cxn ang="0">
                      <a:pos x="642" y="24"/>
                    </a:cxn>
                    <a:cxn ang="0">
                      <a:pos x="688" y="42"/>
                    </a:cxn>
                    <a:cxn ang="0">
                      <a:pos x="730" y="64"/>
                    </a:cxn>
                    <a:cxn ang="0">
                      <a:pos x="772" y="90"/>
                    </a:cxn>
                    <a:cxn ang="0">
                      <a:pos x="844" y="154"/>
                    </a:cxn>
                    <a:cxn ang="0">
                      <a:pos x="906" y="232"/>
                    </a:cxn>
                    <a:cxn ang="0">
                      <a:pos x="952" y="320"/>
                    </a:cxn>
                    <a:cxn ang="0">
                      <a:pos x="968" y="368"/>
                    </a:cxn>
                    <a:cxn ang="0">
                      <a:pos x="980" y="418"/>
                    </a:cxn>
                    <a:cxn ang="0">
                      <a:pos x="988" y="470"/>
                    </a:cxn>
                    <a:cxn ang="0">
                      <a:pos x="990" y="524"/>
                    </a:cxn>
                    <a:cxn ang="0">
                      <a:pos x="990" y="550"/>
                    </a:cxn>
                    <a:cxn ang="0">
                      <a:pos x="984" y="604"/>
                    </a:cxn>
                    <a:cxn ang="0">
                      <a:pos x="974" y="654"/>
                    </a:cxn>
                    <a:cxn ang="0">
                      <a:pos x="960" y="704"/>
                    </a:cxn>
                    <a:cxn ang="0">
                      <a:pos x="930" y="772"/>
                    </a:cxn>
                    <a:cxn ang="0">
                      <a:pos x="876" y="856"/>
                    </a:cxn>
                    <a:cxn ang="0">
                      <a:pos x="810" y="928"/>
                    </a:cxn>
                    <a:cxn ang="0">
                      <a:pos x="752" y="972"/>
                    </a:cxn>
                    <a:cxn ang="0">
                      <a:pos x="710" y="996"/>
                    </a:cxn>
                    <a:cxn ang="0">
                      <a:pos x="664" y="1016"/>
                    </a:cxn>
                    <a:cxn ang="0">
                      <a:pos x="618" y="1030"/>
                    </a:cxn>
                    <a:cxn ang="0">
                      <a:pos x="570" y="1040"/>
                    </a:cxn>
                    <a:cxn ang="0">
                      <a:pos x="520" y="1046"/>
                    </a:cxn>
                    <a:cxn ang="0">
                      <a:pos x="494" y="1046"/>
                    </a:cxn>
                    <a:cxn ang="0">
                      <a:pos x="444" y="1044"/>
                    </a:cxn>
                    <a:cxn ang="0">
                      <a:pos x="396" y="1036"/>
                    </a:cxn>
                    <a:cxn ang="0">
                      <a:pos x="348" y="1024"/>
                    </a:cxn>
                    <a:cxn ang="0">
                      <a:pos x="302" y="1006"/>
                    </a:cxn>
                    <a:cxn ang="0">
                      <a:pos x="258" y="984"/>
                    </a:cxn>
                    <a:cxn ang="0">
                      <a:pos x="218" y="958"/>
                    </a:cxn>
                    <a:cxn ang="0">
                      <a:pos x="144" y="894"/>
                    </a:cxn>
                    <a:cxn ang="0">
                      <a:pos x="84" y="816"/>
                    </a:cxn>
                    <a:cxn ang="0">
                      <a:pos x="38" y="728"/>
                    </a:cxn>
                    <a:cxn ang="0">
                      <a:pos x="22" y="680"/>
                    </a:cxn>
                    <a:cxn ang="0">
                      <a:pos x="10" y="630"/>
                    </a:cxn>
                    <a:cxn ang="0">
                      <a:pos x="2" y="578"/>
                    </a:cxn>
                    <a:cxn ang="0">
                      <a:pos x="0" y="524"/>
                    </a:cxn>
                    <a:cxn ang="0">
                      <a:pos x="0" y="498"/>
                    </a:cxn>
                    <a:cxn ang="0">
                      <a:pos x="4" y="444"/>
                    </a:cxn>
                    <a:cxn ang="0">
                      <a:pos x="14" y="394"/>
                    </a:cxn>
                    <a:cxn ang="0">
                      <a:pos x="30" y="344"/>
                    </a:cxn>
                    <a:cxn ang="0">
                      <a:pos x="60" y="274"/>
                    </a:cxn>
                    <a:cxn ang="0">
                      <a:pos x="112" y="192"/>
                    </a:cxn>
                    <a:cxn ang="0">
                      <a:pos x="180" y="120"/>
                    </a:cxn>
                    <a:cxn ang="0">
                      <a:pos x="238" y="76"/>
                    </a:cxn>
                    <a:cxn ang="0">
                      <a:pos x="280" y="52"/>
                    </a:cxn>
                    <a:cxn ang="0">
                      <a:pos x="324" y="32"/>
                    </a:cxn>
                    <a:cxn ang="0">
                      <a:pos x="372" y="18"/>
                    </a:cxn>
                    <a:cxn ang="0">
                      <a:pos x="420" y="6"/>
                    </a:cxn>
                    <a:cxn ang="0">
                      <a:pos x="470" y="2"/>
                    </a:cxn>
                    <a:cxn ang="0">
                      <a:pos x="494" y="0"/>
                    </a:cxn>
                  </a:cxnLst>
                  <a:rect l="0" t="0" r="r" b="b"/>
                  <a:pathLst>
                    <a:path w="990" h="1046">
                      <a:moveTo>
                        <a:pt x="494" y="0"/>
                      </a:moveTo>
                      <a:lnTo>
                        <a:pt x="494" y="0"/>
                      </a:lnTo>
                      <a:lnTo>
                        <a:pt x="520" y="2"/>
                      </a:lnTo>
                      <a:lnTo>
                        <a:pt x="546" y="4"/>
                      </a:lnTo>
                      <a:lnTo>
                        <a:pt x="570" y="6"/>
                      </a:lnTo>
                      <a:lnTo>
                        <a:pt x="594" y="12"/>
                      </a:lnTo>
                      <a:lnTo>
                        <a:pt x="618" y="18"/>
                      </a:lnTo>
                      <a:lnTo>
                        <a:pt x="642" y="24"/>
                      </a:lnTo>
                      <a:lnTo>
                        <a:pt x="664" y="32"/>
                      </a:lnTo>
                      <a:lnTo>
                        <a:pt x="688" y="42"/>
                      </a:lnTo>
                      <a:lnTo>
                        <a:pt x="710" y="52"/>
                      </a:lnTo>
                      <a:lnTo>
                        <a:pt x="730" y="64"/>
                      </a:lnTo>
                      <a:lnTo>
                        <a:pt x="752" y="76"/>
                      </a:lnTo>
                      <a:lnTo>
                        <a:pt x="772" y="90"/>
                      </a:lnTo>
                      <a:lnTo>
                        <a:pt x="810" y="120"/>
                      </a:lnTo>
                      <a:lnTo>
                        <a:pt x="844" y="154"/>
                      </a:lnTo>
                      <a:lnTo>
                        <a:pt x="876" y="192"/>
                      </a:lnTo>
                      <a:lnTo>
                        <a:pt x="906" y="232"/>
                      </a:lnTo>
                      <a:lnTo>
                        <a:pt x="930" y="274"/>
                      </a:lnTo>
                      <a:lnTo>
                        <a:pt x="952" y="320"/>
                      </a:lnTo>
                      <a:lnTo>
                        <a:pt x="960" y="344"/>
                      </a:lnTo>
                      <a:lnTo>
                        <a:pt x="968" y="368"/>
                      </a:lnTo>
                      <a:lnTo>
                        <a:pt x="974" y="394"/>
                      </a:lnTo>
                      <a:lnTo>
                        <a:pt x="980" y="418"/>
                      </a:lnTo>
                      <a:lnTo>
                        <a:pt x="984" y="444"/>
                      </a:lnTo>
                      <a:lnTo>
                        <a:pt x="988" y="470"/>
                      </a:lnTo>
                      <a:lnTo>
                        <a:pt x="990" y="498"/>
                      </a:lnTo>
                      <a:lnTo>
                        <a:pt x="990" y="524"/>
                      </a:lnTo>
                      <a:lnTo>
                        <a:pt x="990" y="524"/>
                      </a:lnTo>
                      <a:lnTo>
                        <a:pt x="990" y="550"/>
                      </a:lnTo>
                      <a:lnTo>
                        <a:pt x="988" y="578"/>
                      </a:lnTo>
                      <a:lnTo>
                        <a:pt x="984" y="604"/>
                      </a:lnTo>
                      <a:lnTo>
                        <a:pt x="980" y="630"/>
                      </a:lnTo>
                      <a:lnTo>
                        <a:pt x="974" y="654"/>
                      </a:lnTo>
                      <a:lnTo>
                        <a:pt x="968" y="680"/>
                      </a:lnTo>
                      <a:lnTo>
                        <a:pt x="960" y="704"/>
                      </a:lnTo>
                      <a:lnTo>
                        <a:pt x="952" y="728"/>
                      </a:lnTo>
                      <a:lnTo>
                        <a:pt x="930" y="772"/>
                      </a:lnTo>
                      <a:lnTo>
                        <a:pt x="906" y="816"/>
                      </a:lnTo>
                      <a:lnTo>
                        <a:pt x="876" y="856"/>
                      </a:lnTo>
                      <a:lnTo>
                        <a:pt x="844" y="894"/>
                      </a:lnTo>
                      <a:lnTo>
                        <a:pt x="810" y="928"/>
                      </a:lnTo>
                      <a:lnTo>
                        <a:pt x="772" y="958"/>
                      </a:lnTo>
                      <a:lnTo>
                        <a:pt x="752" y="972"/>
                      </a:lnTo>
                      <a:lnTo>
                        <a:pt x="730" y="984"/>
                      </a:lnTo>
                      <a:lnTo>
                        <a:pt x="710" y="996"/>
                      </a:lnTo>
                      <a:lnTo>
                        <a:pt x="688" y="1006"/>
                      </a:lnTo>
                      <a:lnTo>
                        <a:pt x="664" y="1016"/>
                      </a:lnTo>
                      <a:lnTo>
                        <a:pt x="642" y="1024"/>
                      </a:lnTo>
                      <a:lnTo>
                        <a:pt x="618" y="1030"/>
                      </a:lnTo>
                      <a:lnTo>
                        <a:pt x="594" y="1036"/>
                      </a:lnTo>
                      <a:lnTo>
                        <a:pt x="570" y="1040"/>
                      </a:lnTo>
                      <a:lnTo>
                        <a:pt x="546" y="1044"/>
                      </a:lnTo>
                      <a:lnTo>
                        <a:pt x="520" y="1046"/>
                      </a:lnTo>
                      <a:lnTo>
                        <a:pt x="494" y="1046"/>
                      </a:lnTo>
                      <a:lnTo>
                        <a:pt x="494" y="1046"/>
                      </a:lnTo>
                      <a:lnTo>
                        <a:pt x="470" y="1046"/>
                      </a:lnTo>
                      <a:lnTo>
                        <a:pt x="444" y="1044"/>
                      </a:lnTo>
                      <a:lnTo>
                        <a:pt x="420" y="1040"/>
                      </a:lnTo>
                      <a:lnTo>
                        <a:pt x="396" y="1036"/>
                      </a:lnTo>
                      <a:lnTo>
                        <a:pt x="372" y="1030"/>
                      </a:lnTo>
                      <a:lnTo>
                        <a:pt x="348" y="1024"/>
                      </a:lnTo>
                      <a:lnTo>
                        <a:pt x="324" y="1016"/>
                      </a:lnTo>
                      <a:lnTo>
                        <a:pt x="302" y="1006"/>
                      </a:lnTo>
                      <a:lnTo>
                        <a:pt x="280" y="996"/>
                      </a:lnTo>
                      <a:lnTo>
                        <a:pt x="258" y="984"/>
                      </a:lnTo>
                      <a:lnTo>
                        <a:pt x="238" y="972"/>
                      </a:lnTo>
                      <a:lnTo>
                        <a:pt x="218" y="958"/>
                      </a:lnTo>
                      <a:lnTo>
                        <a:pt x="180" y="928"/>
                      </a:lnTo>
                      <a:lnTo>
                        <a:pt x="144" y="894"/>
                      </a:lnTo>
                      <a:lnTo>
                        <a:pt x="112" y="856"/>
                      </a:lnTo>
                      <a:lnTo>
                        <a:pt x="84" y="816"/>
                      </a:lnTo>
                      <a:lnTo>
                        <a:pt x="60" y="772"/>
                      </a:lnTo>
                      <a:lnTo>
                        <a:pt x="38" y="728"/>
                      </a:lnTo>
                      <a:lnTo>
                        <a:pt x="30" y="704"/>
                      </a:lnTo>
                      <a:lnTo>
                        <a:pt x="22" y="680"/>
                      </a:lnTo>
                      <a:lnTo>
                        <a:pt x="14" y="654"/>
                      </a:lnTo>
                      <a:lnTo>
                        <a:pt x="10" y="630"/>
                      </a:lnTo>
                      <a:lnTo>
                        <a:pt x="4" y="604"/>
                      </a:lnTo>
                      <a:lnTo>
                        <a:pt x="2" y="578"/>
                      </a:lnTo>
                      <a:lnTo>
                        <a:pt x="0" y="550"/>
                      </a:lnTo>
                      <a:lnTo>
                        <a:pt x="0" y="524"/>
                      </a:lnTo>
                      <a:lnTo>
                        <a:pt x="0" y="524"/>
                      </a:lnTo>
                      <a:lnTo>
                        <a:pt x="0" y="498"/>
                      </a:lnTo>
                      <a:lnTo>
                        <a:pt x="2" y="470"/>
                      </a:lnTo>
                      <a:lnTo>
                        <a:pt x="4" y="444"/>
                      </a:lnTo>
                      <a:lnTo>
                        <a:pt x="10" y="418"/>
                      </a:lnTo>
                      <a:lnTo>
                        <a:pt x="14" y="394"/>
                      </a:lnTo>
                      <a:lnTo>
                        <a:pt x="22" y="368"/>
                      </a:lnTo>
                      <a:lnTo>
                        <a:pt x="30" y="344"/>
                      </a:lnTo>
                      <a:lnTo>
                        <a:pt x="38" y="320"/>
                      </a:lnTo>
                      <a:lnTo>
                        <a:pt x="60" y="274"/>
                      </a:lnTo>
                      <a:lnTo>
                        <a:pt x="84" y="232"/>
                      </a:lnTo>
                      <a:lnTo>
                        <a:pt x="112" y="192"/>
                      </a:lnTo>
                      <a:lnTo>
                        <a:pt x="144" y="154"/>
                      </a:lnTo>
                      <a:lnTo>
                        <a:pt x="180" y="120"/>
                      </a:lnTo>
                      <a:lnTo>
                        <a:pt x="218" y="90"/>
                      </a:lnTo>
                      <a:lnTo>
                        <a:pt x="238" y="76"/>
                      </a:lnTo>
                      <a:lnTo>
                        <a:pt x="258" y="64"/>
                      </a:lnTo>
                      <a:lnTo>
                        <a:pt x="280" y="52"/>
                      </a:lnTo>
                      <a:lnTo>
                        <a:pt x="302" y="42"/>
                      </a:lnTo>
                      <a:lnTo>
                        <a:pt x="324" y="32"/>
                      </a:lnTo>
                      <a:lnTo>
                        <a:pt x="348" y="24"/>
                      </a:lnTo>
                      <a:lnTo>
                        <a:pt x="372" y="18"/>
                      </a:lnTo>
                      <a:lnTo>
                        <a:pt x="396" y="12"/>
                      </a:lnTo>
                      <a:lnTo>
                        <a:pt x="420" y="6"/>
                      </a:lnTo>
                      <a:lnTo>
                        <a:pt x="444" y="4"/>
                      </a:lnTo>
                      <a:lnTo>
                        <a:pt x="470" y="2"/>
                      </a:lnTo>
                      <a:lnTo>
                        <a:pt x="494" y="0"/>
                      </a:lnTo>
                      <a:lnTo>
                        <a:pt x="494" y="0"/>
                      </a:lnTo>
                      <a:close/>
                    </a:path>
                  </a:pathLst>
                </a:custGeom>
                <a:solidFill>
                  <a:srgbClr val="FFD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599" name="Freeform 260"/>
                <p:cNvSpPr>
                  <a:spLocks/>
                </p:cNvSpPr>
                <p:nvPr/>
              </p:nvSpPr>
              <p:spPr bwMode="auto">
                <a:xfrm>
                  <a:off x="5429250" y="2117725"/>
                  <a:ext cx="1577975" cy="1670050"/>
                </a:xfrm>
                <a:custGeom>
                  <a:avLst/>
                  <a:gdLst/>
                  <a:ahLst/>
                  <a:cxnLst>
                    <a:cxn ang="0">
                      <a:pos x="498" y="0"/>
                    </a:cxn>
                    <a:cxn ang="0">
                      <a:pos x="548" y="4"/>
                    </a:cxn>
                    <a:cxn ang="0">
                      <a:pos x="598" y="12"/>
                    </a:cxn>
                    <a:cxn ang="0">
                      <a:pos x="644" y="24"/>
                    </a:cxn>
                    <a:cxn ang="0">
                      <a:pos x="690" y="42"/>
                    </a:cxn>
                    <a:cxn ang="0">
                      <a:pos x="734" y="64"/>
                    </a:cxn>
                    <a:cxn ang="0">
                      <a:pos x="776" y="90"/>
                    </a:cxn>
                    <a:cxn ang="0">
                      <a:pos x="848" y="156"/>
                    </a:cxn>
                    <a:cxn ang="0">
                      <a:pos x="910" y="232"/>
                    </a:cxn>
                    <a:cxn ang="0">
                      <a:pos x="956" y="322"/>
                    </a:cxn>
                    <a:cxn ang="0">
                      <a:pos x="972" y="370"/>
                    </a:cxn>
                    <a:cxn ang="0">
                      <a:pos x="984" y="420"/>
                    </a:cxn>
                    <a:cxn ang="0">
                      <a:pos x="992" y="472"/>
                    </a:cxn>
                    <a:cxn ang="0">
                      <a:pos x="994" y="526"/>
                    </a:cxn>
                    <a:cxn ang="0">
                      <a:pos x="994" y="554"/>
                    </a:cxn>
                    <a:cxn ang="0">
                      <a:pos x="990" y="606"/>
                    </a:cxn>
                    <a:cxn ang="0">
                      <a:pos x="980" y="658"/>
                    </a:cxn>
                    <a:cxn ang="0">
                      <a:pos x="964" y="706"/>
                    </a:cxn>
                    <a:cxn ang="0">
                      <a:pos x="934" y="776"/>
                    </a:cxn>
                    <a:cxn ang="0">
                      <a:pos x="880" y="860"/>
                    </a:cxn>
                    <a:cxn ang="0">
                      <a:pos x="814" y="932"/>
                    </a:cxn>
                    <a:cxn ang="0">
                      <a:pos x="754" y="976"/>
                    </a:cxn>
                    <a:cxn ang="0">
                      <a:pos x="712" y="1000"/>
                    </a:cxn>
                    <a:cxn ang="0">
                      <a:pos x="668" y="1020"/>
                    </a:cxn>
                    <a:cxn ang="0">
                      <a:pos x="622" y="1036"/>
                    </a:cxn>
                    <a:cxn ang="0">
                      <a:pos x="572" y="1046"/>
                    </a:cxn>
                    <a:cxn ang="0">
                      <a:pos x="522" y="1052"/>
                    </a:cxn>
                    <a:cxn ang="0">
                      <a:pos x="498" y="1052"/>
                    </a:cxn>
                    <a:cxn ang="0">
                      <a:pos x="446" y="1050"/>
                    </a:cxn>
                    <a:cxn ang="0">
                      <a:pos x="396" y="1042"/>
                    </a:cxn>
                    <a:cxn ang="0">
                      <a:pos x="350" y="1028"/>
                    </a:cxn>
                    <a:cxn ang="0">
                      <a:pos x="304" y="1010"/>
                    </a:cxn>
                    <a:cxn ang="0">
                      <a:pos x="260" y="988"/>
                    </a:cxn>
                    <a:cxn ang="0">
                      <a:pos x="220" y="962"/>
                    </a:cxn>
                    <a:cxn ang="0">
                      <a:pos x="146" y="898"/>
                    </a:cxn>
                    <a:cxn ang="0">
                      <a:pos x="84" y="820"/>
                    </a:cxn>
                    <a:cxn ang="0">
                      <a:pos x="38" y="730"/>
                    </a:cxn>
                    <a:cxn ang="0">
                      <a:pos x="22" y="682"/>
                    </a:cxn>
                    <a:cxn ang="0">
                      <a:pos x="10" y="632"/>
                    </a:cxn>
                    <a:cxn ang="0">
                      <a:pos x="2" y="580"/>
                    </a:cxn>
                    <a:cxn ang="0">
                      <a:pos x="0" y="526"/>
                    </a:cxn>
                    <a:cxn ang="0">
                      <a:pos x="0" y="500"/>
                    </a:cxn>
                    <a:cxn ang="0">
                      <a:pos x="4" y="446"/>
                    </a:cxn>
                    <a:cxn ang="0">
                      <a:pos x="14" y="396"/>
                    </a:cxn>
                    <a:cxn ang="0">
                      <a:pos x="30" y="346"/>
                    </a:cxn>
                    <a:cxn ang="0">
                      <a:pos x="60" y="276"/>
                    </a:cxn>
                    <a:cxn ang="0">
                      <a:pos x="114" y="192"/>
                    </a:cxn>
                    <a:cxn ang="0">
                      <a:pos x="180" y="122"/>
                    </a:cxn>
                    <a:cxn ang="0">
                      <a:pos x="240" y="78"/>
                    </a:cxn>
                    <a:cxn ang="0">
                      <a:pos x="282" y="52"/>
                    </a:cxn>
                    <a:cxn ang="0">
                      <a:pos x="326" y="32"/>
                    </a:cxn>
                    <a:cxn ang="0">
                      <a:pos x="372" y="18"/>
                    </a:cxn>
                    <a:cxn ang="0">
                      <a:pos x="422" y="8"/>
                    </a:cxn>
                    <a:cxn ang="0">
                      <a:pos x="472" y="2"/>
                    </a:cxn>
                    <a:cxn ang="0">
                      <a:pos x="498" y="0"/>
                    </a:cxn>
                  </a:cxnLst>
                  <a:rect l="0" t="0" r="r" b="b"/>
                  <a:pathLst>
                    <a:path w="994" h="1052">
                      <a:moveTo>
                        <a:pt x="498" y="0"/>
                      </a:moveTo>
                      <a:lnTo>
                        <a:pt x="498" y="0"/>
                      </a:lnTo>
                      <a:lnTo>
                        <a:pt x="522" y="2"/>
                      </a:lnTo>
                      <a:lnTo>
                        <a:pt x="548" y="4"/>
                      </a:lnTo>
                      <a:lnTo>
                        <a:pt x="572" y="8"/>
                      </a:lnTo>
                      <a:lnTo>
                        <a:pt x="598" y="12"/>
                      </a:lnTo>
                      <a:lnTo>
                        <a:pt x="622" y="18"/>
                      </a:lnTo>
                      <a:lnTo>
                        <a:pt x="644" y="24"/>
                      </a:lnTo>
                      <a:lnTo>
                        <a:pt x="668" y="32"/>
                      </a:lnTo>
                      <a:lnTo>
                        <a:pt x="690" y="42"/>
                      </a:lnTo>
                      <a:lnTo>
                        <a:pt x="712" y="52"/>
                      </a:lnTo>
                      <a:lnTo>
                        <a:pt x="734" y="64"/>
                      </a:lnTo>
                      <a:lnTo>
                        <a:pt x="754" y="78"/>
                      </a:lnTo>
                      <a:lnTo>
                        <a:pt x="776" y="90"/>
                      </a:lnTo>
                      <a:lnTo>
                        <a:pt x="814" y="122"/>
                      </a:lnTo>
                      <a:lnTo>
                        <a:pt x="848" y="156"/>
                      </a:lnTo>
                      <a:lnTo>
                        <a:pt x="880" y="192"/>
                      </a:lnTo>
                      <a:lnTo>
                        <a:pt x="910" y="232"/>
                      </a:lnTo>
                      <a:lnTo>
                        <a:pt x="934" y="276"/>
                      </a:lnTo>
                      <a:lnTo>
                        <a:pt x="956" y="322"/>
                      </a:lnTo>
                      <a:lnTo>
                        <a:pt x="964" y="346"/>
                      </a:lnTo>
                      <a:lnTo>
                        <a:pt x="972" y="370"/>
                      </a:lnTo>
                      <a:lnTo>
                        <a:pt x="980" y="396"/>
                      </a:lnTo>
                      <a:lnTo>
                        <a:pt x="984" y="420"/>
                      </a:lnTo>
                      <a:lnTo>
                        <a:pt x="990" y="446"/>
                      </a:lnTo>
                      <a:lnTo>
                        <a:pt x="992" y="472"/>
                      </a:lnTo>
                      <a:lnTo>
                        <a:pt x="994" y="500"/>
                      </a:lnTo>
                      <a:lnTo>
                        <a:pt x="994" y="526"/>
                      </a:lnTo>
                      <a:lnTo>
                        <a:pt x="994" y="526"/>
                      </a:lnTo>
                      <a:lnTo>
                        <a:pt x="994" y="554"/>
                      </a:lnTo>
                      <a:lnTo>
                        <a:pt x="992" y="580"/>
                      </a:lnTo>
                      <a:lnTo>
                        <a:pt x="990" y="606"/>
                      </a:lnTo>
                      <a:lnTo>
                        <a:pt x="984" y="632"/>
                      </a:lnTo>
                      <a:lnTo>
                        <a:pt x="980" y="658"/>
                      </a:lnTo>
                      <a:lnTo>
                        <a:pt x="972" y="682"/>
                      </a:lnTo>
                      <a:lnTo>
                        <a:pt x="964" y="706"/>
                      </a:lnTo>
                      <a:lnTo>
                        <a:pt x="956" y="730"/>
                      </a:lnTo>
                      <a:lnTo>
                        <a:pt x="934" y="776"/>
                      </a:lnTo>
                      <a:lnTo>
                        <a:pt x="910" y="820"/>
                      </a:lnTo>
                      <a:lnTo>
                        <a:pt x="880" y="860"/>
                      </a:lnTo>
                      <a:lnTo>
                        <a:pt x="848" y="898"/>
                      </a:lnTo>
                      <a:lnTo>
                        <a:pt x="814" y="932"/>
                      </a:lnTo>
                      <a:lnTo>
                        <a:pt x="776" y="962"/>
                      </a:lnTo>
                      <a:lnTo>
                        <a:pt x="754" y="976"/>
                      </a:lnTo>
                      <a:lnTo>
                        <a:pt x="734" y="988"/>
                      </a:lnTo>
                      <a:lnTo>
                        <a:pt x="712" y="1000"/>
                      </a:lnTo>
                      <a:lnTo>
                        <a:pt x="690" y="1010"/>
                      </a:lnTo>
                      <a:lnTo>
                        <a:pt x="668" y="1020"/>
                      </a:lnTo>
                      <a:lnTo>
                        <a:pt x="644" y="1028"/>
                      </a:lnTo>
                      <a:lnTo>
                        <a:pt x="622" y="1036"/>
                      </a:lnTo>
                      <a:lnTo>
                        <a:pt x="598" y="1042"/>
                      </a:lnTo>
                      <a:lnTo>
                        <a:pt x="572" y="1046"/>
                      </a:lnTo>
                      <a:lnTo>
                        <a:pt x="548" y="1050"/>
                      </a:lnTo>
                      <a:lnTo>
                        <a:pt x="522" y="1052"/>
                      </a:lnTo>
                      <a:lnTo>
                        <a:pt x="498" y="1052"/>
                      </a:lnTo>
                      <a:lnTo>
                        <a:pt x="498" y="1052"/>
                      </a:lnTo>
                      <a:lnTo>
                        <a:pt x="472" y="1052"/>
                      </a:lnTo>
                      <a:lnTo>
                        <a:pt x="446" y="1050"/>
                      </a:lnTo>
                      <a:lnTo>
                        <a:pt x="422" y="1046"/>
                      </a:lnTo>
                      <a:lnTo>
                        <a:pt x="396" y="1042"/>
                      </a:lnTo>
                      <a:lnTo>
                        <a:pt x="372" y="1036"/>
                      </a:lnTo>
                      <a:lnTo>
                        <a:pt x="350" y="1028"/>
                      </a:lnTo>
                      <a:lnTo>
                        <a:pt x="326" y="1020"/>
                      </a:lnTo>
                      <a:lnTo>
                        <a:pt x="304" y="1010"/>
                      </a:lnTo>
                      <a:lnTo>
                        <a:pt x="282" y="1000"/>
                      </a:lnTo>
                      <a:lnTo>
                        <a:pt x="260" y="988"/>
                      </a:lnTo>
                      <a:lnTo>
                        <a:pt x="240" y="976"/>
                      </a:lnTo>
                      <a:lnTo>
                        <a:pt x="220" y="962"/>
                      </a:lnTo>
                      <a:lnTo>
                        <a:pt x="180" y="932"/>
                      </a:lnTo>
                      <a:lnTo>
                        <a:pt x="146" y="898"/>
                      </a:lnTo>
                      <a:lnTo>
                        <a:pt x="114" y="860"/>
                      </a:lnTo>
                      <a:lnTo>
                        <a:pt x="84" y="820"/>
                      </a:lnTo>
                      <a:lnTo>
                        <a:pt x="60" y="776"/>
                      </a:lnTo>
                      <a:lnTo>
                        <a:pt x="38" y="730"/>
                      </a:lnTo>
                      <a:lnTo>
                        <a:pt x="30" y="706"/>
                      </a:lnTo>
                      <a:lnTo>
                        <a:pt x="22" y="682"/>
                      </a:lnTo>
                      <a:lnTo>
                        <a:pt x="14" y="658"/>
                      </a:lnTo>
                      <a:lnTo>
                        <a:pt x="10" y="632"/>
                      </a:lnTo>
                      <a:lnTo>
                        <a:pt x="4" y="606"/>
                      </a:lnTo>
                      <a:lnTo>
                        <a:pt x="2" y="580"/>
                      </a:lnTo>
                      <a:lnTo>
                        <a:pt x="0" y="554"/>
                      </a:lnTo>
                      <a:lnTo>
                        <a:pt x="0" y="526"/>
                      </a:lnTo>
                      <a:lnTo>
                        <a:pt x="0" y="526"/>
                      </a:lnTo>
                      <a:lnTo>
                        <a:pt x="0" y="500"/>
                      </a:lnTo>
                      <a:lnTo>
                        <a:pt x="2" y="472"/>
                      </a:lnTo>
                      <a:lnTo>
                        <a:pt x="4" y="446"/>
                      </a:lnTo>
                      <a:lnTo>
                        <a:pt x="10" y="420"/>
                      </a:lnTo>
                      <a:lnTo>
                        <a:pt x="14" y="396"/>
                      </a:lnTo>
                      <a:lnTo>
                        <a:pt x="22" y="370"/>
                      </a:lnTo>
                      <a:lnTo>
                        <a:pt x="30" y="346"/>
                      </a:lnTo>
                      <a:lnTo>
                        <a:pt x="38" y="322"/>
                      </a:lnTo>
                      <a:lnTo>
                        <a:pt x="60" y="276"/>
                      </a:lnTo>
                      <a:lnTo>
                        <a:pt x="84" y="232"/>
                      </a:lnTo>
                      <a:lnTo>
                        <a:pt x="114" y="192"/>
                      </a:lnTo>
                      <a:lnTo>
                        <a:pt x="146" y="156"/>
                      </a:lnTo>
                      <a:lnTo>
                        <a:pt x="180" y="122"/>
                      </a:lnTo>
                      <a:lnTo>
                        <a:pt x="220" y="90"/>
                      </a:lnTo>
                      <a:lnTo>
                        <a:pt x="240" y="78"/>
                      </a:lnTo>
                      <a:lnTo>
                        <a:pt x="260" y="64"/>
                      </a:lnTo>
                      <a:lnTo>
                        <a:pt x="282" y="52"/>
                      </a:lnTo>
                      <a:lnTo>
                        <a:pt x="304" y="42"/>
                      </a:lnTo>
                      <a:lnTo>
                        <a:pt x="326" y="32"/>
                      </a:lnTo>
                      <a:lnTo>
                        <a:pt x="350" y="24"/>
                      </a:lnTo>
                      <a:lnTo>
                        <a:pt x="372" y="18"/>
                      </a:lnTo>
                      <a:lnTo>
                        <a:pt x="396" y="12"/>
                      </a:lnTo>
                      <a:lnTo>
                        <a:pt x="422" y="8"/>
                      </a:lnTo>
                      <a:lnTo>
                        <a:pt x="446" y="4"/>
                      </a:lnTo>
                      <a:lnTo>
                        <a:pt x="472" y="2"/>
                      </a:lnTo>
                      <a:lnTo>
                        <a:pt x="498" y="0"/>
                      </a:lnTo>
                      <a:lnTo>
                        <a:pt x="498" y="0"/>
                      </a:lnTo>
                      <a:close/>
                    </a:path>
                  </a:pathLst>
                </a:custGeom>
                <a:solidFill>
                  <a:srgbClr val="FFD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00" name="Freeform 261"/>
                <p:cNvSpPr>
                  <a:spLocks/>
                </p:cNvSpPr>
                <p:nvPr/>
              </p:nvSpPr>
              <p:spPr bwMode="auto">
                <a:xfrm>
                  <a:off x="5422900" y="2114550"/>
                  <a:ext cx="1587500" cy="1676400"/>
                </a:xfrm>
                <a:custGeom>
                  <a:avLst/>
                  <a:gdLst/>
                  <a:ahLst/>
                  <a:cxnLst>
                    <a:cxn ang="0">
                      <a:pos x="500" y="0"/>
                    </a:cxn>
                    <a:cxn ang="0">
                      <a:pos x="550" y="2"/>
                    </a:cxn>
                    <a:cxn ang="0">
                      <a:pos x="600" y="10"/>
                    </a:cxn>
                    <a:cxn ang="0">
                      <a:pos x="648" y="22"/>
                    </a:cxn>
                    <a:cxn ang="0">
                      <a:pos x="694" y="40"/>
                    </a:cxn>
                    <a:cxn ang="0">
                      <a:pos x="738" y="62"/>
                    </a:cxn>
                    <a:cxn ang="0">
                      <a:pos x="778" y="90"/>
                    </a:cxn>
                    <a:cxn ang="0">
                      <a:pos x="852" y="154"/>
                    </a:cxn>
                    <a:cxn ang="0">
                      <a:pos x="914" y="232"/>
                    </a:cxn>
                    <a:cxn ang="0">
                      <a:pos x="960" y="322"/>
                    </a:cxn>
                    <a:cxn ang="0">
                      <a:pos x="978" y="370"/>
                    </a:cxn>
                    <a:cxn ang="0">
                      <a:pos x="990" y="420"/>
                    </a:cxn>
                    <a:cxn ang="0">
                      <a:pos x="996" y="474"/>
                    </a:cxn>
                    <a:cxn ang="0">
                      <a:pos x="1000" y="528"/>
                    </a:cxn>
                    <a:cxn ang="0">
                      <a:pos x="998" y="554"/>
                    </a:cxn>
                    <a:cxn ang="0">
                      <a:pos x="994" y="608"/>
                    </a:cxn>
                    <a:cxn ang="0">
                      <a:pos x="984" y="658"/>
                    </a:cxn>
                    <a:cxn ang="0">
                      <a:pos x="970" y="708"/>
                    </a:cxn>
                    <a:cxn ang="0">
                      <a:pos x="940" y="778"/>
                    </a:cxn>
                    <a:cxn ang="0">
                      <a:pos x="886" y="862"/>
                    </a:cxn>
                    <a:cxn ang="0">
                      <a:pos x="818" y="934"/>
                    </a:cxn>
                    <a:cxn ang="0">
                      <a:pos x="758" y="978"/>
                    </a:cxn>
                    <a:cxn ang="0">
                      <a:pos x="716" y="1002"/>
                    </a:cxn>
                    <a:cxn ang="0">
                      <a:pos x="672" y="1022"/>
                    </a:cxn>
                    <a:cxn ang="0">
                      <a:pos x="624" y="1038"/>
                    </a:cxn>
                    <a:cxn ang="0">
                      <a:pos x="576" y="1048"/>
                    </a:cxn>
                    <a:cxn ang="0">
                      <a:pos x="526" y="1054"/>
                    </a:cxn>
                    <a:cxn ang="0">
                      <a:pos x="500" y="1056"/>
                    </a:cxn>
                    <a:cxn ang="0">
                      <a:pos x="448" y="1052"/>
                    </a:cxn>
                    <a:cxn ang="0">
                      <a:pos x="398" y="1044"/>
                    </a:cxn>
                    <a:cxn ang="0">
                      <a:pos x="350" y="1032"/>
                    </a:cxn>
                    <a:cxn ang="0">
                      <a:pos x="306" y="1014"/>
                    </a:cxn>
                    <a:cxn ang="0">
                      <a:pos x="262" y="992"/>
                    </a:cxn>
                    <a:cxn ang="0">
                      <a:pos x="220" y="964"/>
                    </a:cxn>
                    <a:cxn ang="0">
                      <a:pos x="146" y="900"/>
                    </a:cxn>
                    <a:cxn ang="0">
                      <a:pos x="84" y="822"/>
                    </a:cxn>
                    <a:cxn ang="0">
                      <a:pos x="38" y="732"/>
                    </a:cxn>
                    <a:cxn ang="0">
                      <a:pos x="22" y="684"/>
                    </a:cxn>
                    <a:cxn ang="0">
                      <a:pos x="10" y="634"/>
                    </a:cxn>
                    <a:cxn ang="0">
                      <a:pos x="2" y="580"/>
                    </a:cxn>
                    <a:cxn ang="0">
                      <a:pos x="0" y="528"/>
                    </a:cxn>
                    <a:cxn ang="0">
                      <a:pos x="0" y="500"/>
                    </a:cxn>
                    <a:cxn ang="0">
                      <a:pos x="4" y="446"/>
                    </a:cxn>
                    <a:cxn ang="0">
                      <a:pos x="16" y="396"/>
                    </a:cxn>
                    <a:cxn ang="0">
                      <a:pos x="30" y="346"/>
                    </a:cxn>
                    <a:cxn ang="0">
                      <a:pos x="60" y="276"/>
                    </a:cxn>
                    <a:cxn ang="0">
                      <a:pos x="114" y="192"/>
                    </a:cxn>
                    <a:cxn ang="0">
                      <a:pos x="182" y="120"/>
                    </a:cxn>
                    <a:cxn ang="0">
                      <a:pos x="240" y="76"/>
                    </a:cxn>
                    <a:cxn ang="0">
                      <a:pos x="282" y="52"/>
                    </a:cxn>
                    <a:cxn ang="0">
                      <a:pos x="328" y="32"/>
                    </a:cxn>
                    <a:cxn ang="0">
                      <a:pos x="374" y="16"/>
                    </a:cxn>
                    <a:cxn ang="0">
                      <a:pos x="424" y="6"/>
                    </a:cxn>
                    <a:cxn ang="0">
                      <a:pos x="474" y="0"/>
                    </a:cxn>
                    <a:cxn ang="0">
                      <a:pos x="500" y="0"/>
                    </a:cxn>
                  </a:cxnLst>
                  <a:rect l="0" t="0" r="r" b="b"/>
                  <a:pathLst>
                    <a:path w="1000" h="1056">
                      <a:moveTo>
                        <a:pt x="500" y="0"/>
                      </a:moveTo>
                      <a:lnTo>
                        <a:pt x="500" y="0"/>
                      </a:lnTo>
                      <a:lnTo>
                        <a:pt x="526" y="0"/>
                      </a:lnTo>
                      <a:lnTo>
                        <a:pt x="550" y="2"/>
                      </a:lnTo>
                      <a:lnTo>
                        <a:pt x="576" y="6"/>
                      </a:lnTo>
                      <a:lnTo>
                        <a:pt x="600" y="10"/>
                      </a:lnTo>
                      <a:lnTo>
                        <a:pt x="624" y="16"/>
                      </a:lnTo>
                      <a:lnTo>
                        <a:pt x="648" y="22"/>
                      </a:lnTo>
                      <a:lnTo>
                        <a:pt x="672" y="32"/>
                      </a:lnTo>
                      <a:lnTo>
                        <a:pt x="694" y="40"/>
                      </a:lnTo>
                      <a:lnTo>
                        <a:pt x="716" y="52"/>
                      </a:lnTo>
                      <a:lnTo>
                        <a:pt x="738" y="62"/>
                      </a:lnTo>
                      <a:lnTo>
                        <a:pt x="758" y="76"/>
                      </a:lnTo>
                      <a:lnTo>
                        <a:pt x="778" y="90"/>
                      </a:lnTo>
                      <a:lnTo>
                        <a:pt x="818" y="120"/>
                      </a:lnTo>
                      <a:lnTo>
                        <a:pt x="852" y="154"/>
                      </a:lnTo>
                      <a:lnTo>
                        <a:pt x="886" y="192"/>
                      </a:lnTo>
                      <a:lnTo>
                        <a:pt x="914" y="232"/>
                      </a:lnTo>
                      <a:lnTo>
                        <a:pt x="940" y="276"/>
                      </a:lnTo>
                      <a:lnTo>
                        <a:pt x="960" y="322"/>
                      </a:lnTo>
                      <a:lnTo>
                        <a:pt x="970" y="346"/>
                      </a:lnTo>
                      <a:lnTo>
                        <a:pt x="978" y="370"/>
                      </a:lnTo>
                      <a:lnTo>
                        <a:pt x="984" y="396"/>
                      </a:lnTo>
                      <a:lnTo>
                        <a:pt x="990" y="420"/>
                      </a:lnTo>
                      <a:lnTo>
                        <a:pt x="994" y="446"/>
                      </a:lnTo>
                      <a:lnTo>
                        <a:pt x="996" y="474"/>
                      </a:lnTo>
                      <a:lnTo>
                        <a:pt x="998" y="500"/>
                      </a:lnTo>
                      <a:lnTo>
                        <a:pt x="1000" y="528"/>
                      </a:lnTo>
                      <a:lnTo>
                        <a:pt x="1000" y="528"/>
                      </a:lnTo>
                      <a:lnTo>
                        <a:pt x="998" y="554"/>
                      </a:lnTo>
                      <a:lnTo>
                        <a:pt x="996" y="580"/>
                      </a:lnTo>
                      <a:lnTo>
                        <a:pt x="994" y="608"/>
                      </a:lnTo>
                      <a:lnTo>
                        <a:pt x="990" y="634"/>
                      </a:lnTo>
                      <a:lnTo>
                        <a:pt x="984" y="658"/>
                      </a:lnTo>
                      <a:lnTo>
                        <a:pt x="978" y="684"/>
                      </a:lnTo>
                      <a:lnTo>
                        <a:pt x="970" y="708"/>
                      </a:lnTo>
                      <a:lnTo>
                        <a:pt x="960" y="732"/>
                      </a:lnTo>
                      <a:lnTo>
                        <a:pt x="940" y="778"/>
                      </a:lnTo>
                      <a:lnTo>
                        <a:pt x="914" y="822"/>
                      </a:lnTo>
                      <a:lnTo>
                        <a:pt x="886" y="862"/>
                      </a:lnTo>
                      <a:lnTo>
                        <a:pt x="852" y="900"/>
                      </a:lnTo>
                      <a:lnTo>
                        <a:pt x="818" y="934"/>
                      </a:lnTo>
                      <a:lnTo>
                        <a:pt x="778" y="964"/>
                      </a:lnTo>
                      <a:lnTo>
                        <a:pt x="758" y="978"/>
                      </a:lnTo>
                      <a:lnTo>
                        <a:pt x="738" y="992"/>
                      </a:lnTo>
                      <a:lnTo>
                        <a:pt x="716" y="1002"/>
                      </a:lnTo>
                      <a:lnTo>
                        <a:pt x="694" y="1014"/>
                      </a:lnTo>
                      <a:lnTo>
                        <a:pt x="672" y="1022"/>
                      </a:lnTo>
                      <a:lnTo>
                        <a:pt x="648" y="1032"/>
                      </a:lnTo>
                      <a:lnTo>
                        <a:pt x="624" y="1038"/>
                      </a:lnTo>
                      <a:lnTo>
                        <a:pt x="600" y="1044"/>
                      </a:lnTo>
                      <a:lnTo>
                        <a:pt x="576" y="1048"/>
                      </a:lnTo>
                      <a:lnTo>
                        <a:pt x="550" y="1052"/>
                      </a:lnTo>
                      <a:lnTo>
                        <a:pt x="526" y="1054"/>
                      </a:lnTo>
                      <a:lnTo>
                        <a:pt x="500" y="1056"/>
                      </a:lnTo>
                      <a:lnTo>
                        <a:pt x="500" y="1056"/>
                      </a:lnTo>
                      <a:lnTo>
                        <a:pt x="474" y="1054"/>
                      </a:lnTo>
                      <a:lnTo>
                        <a:pt x="448" y="1052"/>
                      </a:lnTo>
                      <a:lnTo>
                        <a:pt x="424" y="1048"/>
                      </a:lnTo>
                      <a:lnTo>
                        <a:pt x="398" y="1044"/>
                      </a:lnTo>
                      <a:lnTo>
                        <a:pt x="374" y="1038"/>
                      </a:lnTo>
                      <a:lnTo>
                        <a:pt x="350" y="1032"/>
                      </a:lnTo>
                      <a:lnTo>
                        <a:pt x="328" y="1022"/>
                      </a:lnTo>
                      <a:lnTo>
                        <a:pt x="306" y="1014"/>
                      </a:lnTo>
                      <a:lnTo>
                        <a:pt x="282" y="1002"/>
                      </a:lnTo>
                      <a:lnTo>
                        <a:pt x="262" y="992"/>
                      </a:lnTo>
                      <a:lnTo>
                        <a:pt x="240" y="978"/>
                      </a:lnTo>
                      <a:lnTo>
                        <a:pt x="220" y="964"/>
                      </a:lnTo>
                      <a:lnTo>
                        <a:pt x="182" y="934"/>
                      </a:lnTo>
                      <a:lnTo>
                        <a:pt x="146" y="900"/>
                      </a:lnTo>
                      <a:lnTo>
                        <a:pt x="114" y="862"/>
                      </a:lnTo>
                      <a:lnTo>
                        <a:pt x="84" y="822"/>
                      </a:lnTo>
                      <a:lnTo>
                        <a:pt x="60" y="778"/>
                      </a:lnTo>
                      <a:lnTo>
                        <a:pt x="38" y="732"/>
                      </a:lnTo>
                      <a:lnTo>
                        <a:pt x="30" y="708"/>
                      </a:lnTo>
                      <a:lnTo>
                        <a:pt x="22" y="684"/>
                      </a:lnTo>
                      <a:lnTo>
                        <a:pt x="16" y="658"/>
                      </a:lnTo>
                      <a:lnTo>
                        <a:pt x="10" y="634"/>
                      </a:lnTo>
                      <a:lnTo>
                        <a:pt x="4" y="608"/>
                      </a:lnTo>
                      <a:lnTo>
                        <a:pt x="2" y="580"/>
                      </a:lnTo>
                      <a:lnTo>
                        <a:pt x="0" y="554"/>
                      </a:lnTo>
                      <a:lnTo>
                        <a:pt x="0" y="528"/>
                      </a:lnTo>
                      <a:lnTo>
                        <a:pt x="0" y="528"/>
                      </a:lnTo>
                      <a:lnTo>
                        <a:pt x="0" y="500"/>
                      </a:lnTo>
                      <a:lnTo>
                        <a:pt x="2" y="474"/>
                      </a:lnTo>
                      <a:lnTo>
                        <a:pt x="4" y="446"/>
                      </a:lnTo>
                      <a:lnTo>
                        <a:pt x="10" y="420"/>
                      </a:lnTo>
                      <a:lnTo>
                        <a:pt x="16" y="396"/>
                      </a:lnTo>
                      <a:lnTo>
                        <a:pt x="22" y="370"/>
                      </a:lnTo>
                      <a:lnTo>
                        <a:pt x="30" y="346"/>
                      </a:lnTo>
                      <a:lnTo>
                        <a:pt x="38" y="322"/>
                      </a:lnTo>
                      <a:lnTo>
                        <a:pt x="60" y="276"/>
                      </a:lnTo>
                      <a:lnTo>
                        <a:pt x="84" y="232"/>
                      </a:lnTo>
                      <a:lnTo>
                        <a:pt x="114" y="192"/>
                      </a:lnTo>
                      <a:lnTo>
                        <a:pt x="146" y="154"/>
                      </a:lnTo>
                      <a:lnTo>
                        <a:pt x="182" y="120"/>
                      </a:lnTo>
                      <a:lnTo>
                        <a:pt x="220" y="90"/>
                      </a:lnTo>
                      <a:lnTo>
                        <a:pt x="240" y="76"/>
                      </a:lnTo>
                      <a:lnTo>
                        <a:pt x="262" y="62"/>
                      </a:lnTo>
                      <a:lnTo>
                        <a:pt x="282" y="52"/>
                      </a:lnTo>
                      <a:lnTo>
                        <a:pt x="306" y="40"/>
                      </a:lnTo>
                      <a:lnTo>
                        <a:pt x="328" y="32"/>
                      </a:lnTo>
                      <a:lnTo>
                        <a:pt x="350" y="22"/>
                      </a:lnTo>
                      <a:lnTo>
                        <a:pt x="374" y="16"/>
                      </a:lnTo>
                      <a:lnTo>
                        <a:pt x="398" y="10"/>
                      </a:lnTo>
                      <a:lnTo>
                        <a:pt x="424" y="6"/>
                      </a:lnTo>
                      <a:lnTo>
                        <a:pt x="448" y="2"/>
                      </a:lnTo>
                      <a:lnTo>
                        <a:pt x="474" y="0"/>
                      </a:lnTo>
                      <a:lnTo>
                        <a:pt x="500" y="0"/>
                      </a:lnTo>
                      <a:lnTo>
                        <a:pt x="50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01" name="Freeform 262"/>
                <p:cNvSpPr>
                  <a:spLocks/>
                </p:cNvSpPr>
                <p:nvPr/>
              </p:nvSpPr>
              <p:spPr bwMode="auto">
                <a:xfrm>
                  <a:off x="5416550" y="2108200"/>
                  <a:ext cx="1593850" cy="1682750"/>
                </a:xfrm>
                <a:custGeom>
                  <a:avLst/>
                  <a:gdLst/>
                  <a:ahLst/>
                  <a:cxnLst>
                    <a:cxn ang="0">
                      <a:pos x="502" y="0"/>
                    </a:cxn>
                    <a:cxn ang="0">
                      <a:pos x="552" y="2"/>
                    </a:cxn>
                    <a:cxn ang="0">
                      <a:pos x="602" y="10"/>
                    </a:cxn>
                    <a:cxn ang="0">
                      <a:pos x="650" y="24"/>
                    </a:cxn>
                    <a:cxn ang="0">
                      <a:pos x="696" y="40"/>
                    </a:cxn>
                    <a:cxn ang="0">
                      <a:pos x="740" y="64"/>
                    </a:cxn>
                    <a:cxn ang="0">
                      <a:pos x="782" y="90"/>
                    </a:cxn>
                    <a:cxn ang="0">
                      <a:pos x="856" y="154"/>
                    </a:cxn>
                    <a:cxn ang="0">
                      <a:pos x="918" y="234"/>
                    </a:cxn>
                    <a:cxn ang="0">
                      <a:pos x="954" y="300"/>
                    </a:cxn>
                    <a:cxn ang="0">
                      <a:pos x="974" y="348"/>
                    </a:cxn>
                    <a:cxn ang="0">
                      <a:pos x="988" y="398"/>
                    </a:cxn>
                    <a:cxn ang="0">
                      <a:pos x="998" y="450"/>
                    </a:cxn>
                    <a:cxn ang="0">
                      <a:pos x="1004" y="502"/>
                    </a:cxn>
                    <a:cxn ang="0">
                      <a:pos x="1004" y="530"/>
                    </a:cxn>
                    <a:cxn ang="0">
                      <a:pos x="1002" y="584"/>
                    </a:cxn>
                    <a:cxn ang="0">
                      <a:pos x="994" y="636"/>
                    </a:cxn>
                    <a:cxn ang="0">
                      <a:pos x="982" y="688"/>
                    </a:cxn>
                    <a:cxn ang="0">
                      <a:pos x="964" y="736"/>
                    </a:cxn>
                    <a:cxn ang="0">
                      <a:pos x="944" y="782"/>
                    </a:cxn>
                    <a:cxn ang="0">
                      <a:pos x="890" y="866"/>
                    </a:cxn>
                    <a:cxn ang="0">
                      <a:pos x="822" y="938"/>
                    </a:cxn>
                    <a:cxn ang="0">
                      <a:pos x="762" y="984"/>
                    </a:cxn>
                    <a:cxn ang="0">
                      <a:pos x="720" y="1008"/>
                    </a:cxn>
                    <a:cxn ang="0">
                      <a:pos x="674" y="1028"/>
                    </a:cxn>
                    <a:cxn ang="0">
                      <a:pos x="628" y="1044"/>
                    </a:cxn>
                    <a:cxn ang="0">
                      <a:pos x="578" y="1054"/>
                    </a:cxn>
                    <a:cxn ang="0">
                      <a:pos x="528" y="1060"/>
                    </a:cxn>
                    <a:cxn ang="0">
                      <a:pos x="502" y="1060"/>
                    </a:cxn>
                    <a:cxn ang="0">
                      <a:pos x="450" y="1058"/>
                    </a:cxn>
                    <a:cxn ang="0">
                      <a:pos x="400" y="1050"/>
                    </a:cxn>
                    <a:cxn ang="0">
                      <a:pos x="352" y="1036"/>
                    </a:cxn>
                    <a:cxn ang="0">
                      <a:pos x="306" y="1018"/>
                    </a:cxn>
                    <a:cxn ang="0">
                      <a:pos x="262" y="996"/>
                    </a:cxn>
                    <a:cxn ang="0">
                      <a:pos x="222" y="970"/>
                    </a:cxn>
                    <a:cxn ang="0">
                      <a:pos x="146" y="904"/>
                    </a:cxn>
                    <a:cxn ang="0">
                      <a:pos x="86" y="826"/>
                    </a:cxn>
                    <a:cxn ang="0">
                      <a:pos x="48" y="760"/>
                    </a:cxn>
                    <a:cxn ang="0">
                      <a:pos x="30" y="712"/>
                    </a:cxn>
                    <a:cxn ang="0">
                      <a:pos x="16" y="662"/>
                    </a:cxn>
                    <a:cxn ang="0">
                      <a:pos x="6" y="610"/>
                    </a:cxn>
                    <a:cxn ang="0">
                      <a:pos x="0" y="556"/>
                    </a:cxn>
                    <a:cxn ang="0">
                      <a:pos x="0" y="530"/>
                    </a:cxn>
                    <a:cxn ang="0">
                      <a:pos x="2" y="476"/>
                    </a:cxn>
                    <a:cxn ang="0">
                      <a:pos x="10" y="422"/>
                    </a:cxn>
                    <a:cxn ang="0">
                      <a:pos x="22" y="372"/>
                    </a:cxn>
                    <a:cxn ang="0">
                      <a:pos x="38" y="324"/>
                    </a:cxn>
                    <a:cxn ang="0">
                      <a:pos x="60" y="278"/>
                    </a:cxn>
                    <a:cxn ang="0">
                      <a:pos x="114" y="192"/>
                    </a:cxn>
                    <a:cxn ang="0">
                      <a:pos x="182" y="120"/>
                    </a:cxn>
                    <a:cxn ang="0">
                      <a:pos x="242" y="76"/>
                    </a:cxn>
                    <a:cxn ang="0">
                      <a:pos x="284" y="52"/>
                    </a:cxn>
                    <a:cxn ang="0">
                      <a:pos x="330" y="32"/>
                    </a:cxn>
                    <a:cxn ang="0">
                      <a:pos x="376" y="16"/>
                    </a:cxn>
                    <a:cxn ang="0">
                      <a:pos x="426" y="6"/>
                    </a:cxn>
                    <a:cxn ang="0">
                      <a:pos x="476" y="0"/>
                    </a:cxn>
                    <a:cxn ang="0">
                      <a:pos x="502" y="0"/>
                    </a:cxn>
                  </a:cxnLst>
                  <a:rect l="0" t="0" r="r" b="b"/>
                  <a:pathLst>
                    <a:path w="1004" h="1060">
                      <a:moveTo>
                        <a:pt x="502" y="0"/>
                      </a:moveTo>
                      <a:lnTo>
                        <a:pt x="502" y="0"/>
                      </a:lnTo>
                      <a:lnTo>
                        <a:pt x="528" y="0"/>
                      </a:lnTo>
                      <a:lnTo>
                        <a:pt x="552" y="2"/>
                      </a:lnTo>
                      <a:lnTo>
                        <a:pt x="578" y="6"/>
                      </a:lnTo>
                      <a:lnTo>
                        <a:pt x="602" y="10"/>
                      </a:lnTo>
                      <a:lnTo>
                        <a:pt x="628" y="16"/>
                      </a:lnTo>
                      <a:lnTo>
                        <a:pt x="650" y="24"/>
                      </a:lnTo>
                      <a:lnTo>
                        <a:pt x="674" y="32"/>
                      </a:lnTo>
                      <a:lnTo>
                        <a:pt x="696" y="40"/>
                      </a:lnTo>
                      <a:lnTo>
                        <a:pt x="720" y="52"/>
                      </a:lnTo>
                      <a:lnTo>
                        <a:pt x="740" y="64"/>
                      </a:lnTo>
                      <a:lnTo>
                        <a:pt x="762" y="76"/>
                      </a:lnTo>
                      <a:lnTo>
                        <a:pt x="782" y="90"/>
                      </a:lnTo>
                      <a:lnTo>
                        <a:pt x="822" y="120"/>
                      </a:lnTo>
                      <a:lnTo>
                        <a:pt x="856" y="154"/>
                      </a:lnTo>
                      <a:lnTo>
                        <a:pt x="890" y="192"/>
                      </a:lnTo>
                      <a:lnTo>
                        <a:pt x="918" y="234"/>
                      </a:lnTo>
                      <a:lnTo>
                        <a:pt x="944" y="278"/>
                      </a:lnTo>
                      <a:lnTo>
                        <a:pt x="954" y="300"/>
                      </a:lnTo>
                      <a:lnTo>
                        <a:pt x="964" y="324"/>
                      </a:lnTo>
                      <a:lnTo>
                        <a:pt x="974" y="348"/>
                      </a:lnTo>
                      <a:lnTo>
                        <a:pt x="982" y="372"/>
                      </a:lnTo>
                      <a:lnTo>
                        <a:pt x="988" y="398"/>
                      </a:lnTo>
                      <a:lnTo>
                        <a:pt x="994" y="422"/>
                      </a:lnTo>
                      <a:lnTo>
                        <a:pt x="998" y="450"/>
                      </a:lnTo>
                      <a:lnTo>
                        <a:pt x="1002" y="476"/>
                      </a:lnTo>
                      <a:lnTo>
                        <a:pt x="1004" y="502"/>
                      </a:lnTo>
                      <a:lnTo>
                        <a:pt x="1004" y="530"/>
                      </a:lnTo>
                      <a:lnTo>
                        <a:pt x="1004" y="530"/>
                      </a:lnTo>
                      <a:lnTo>
                        <a:pt x="1004" y="556"/>
                      </a:lnTo>
                      <a:lnTo>
                        <a:pt x="1002" y="584"/>
                      </a:lnTo>
                      <a:lnTo>
                        <a:pt x="998" y="610"/>
                      </a:lnTo>
                      <a:lnTo>
                        <a:pt x="994" y="636"/>
                      </a:lnTo>
                      <a:lnTo>
                        <a:pt x="988" y="662"/>
                      </a:lnTo>
                      <a:lnTo>
                        <a:pt x="982" y="688"/>
                      </a:lnTo>
                      <a:lnTo>
                        <a:pt x="974" y="712"/>
                      </a:lnTo>
                      <a:lnTo>
                        <a:pt x="964" y="736"/>
                      </a:lnTo>
                      <a:lnTo>
                        <a:pt x="954" y="760"/>
                      </a:lnTo>
                      <a:lnTo>
                        <a:pt x="944" y="782"/>
                      </a:lnTo>
                      <a:lnTo>
                        <a:pt x="918" y="826"/>
                      </a:lnTo>
                      <a:lnTo>
                        <a:pt x="890" y="866"/>
                      </a:lnTo>
                      <a:lnTo>
                        <a:pt x="856" y="904"/>
                      </a:lnTo>
                      <a:lnTo>
                        <a:pt x="822" y="938"/>
                      </a:lnTo>
                      <a:lnTo>
                        <a:pt x="782" y="970"/>
                      </a:lnTo>
                      <a:lnTo>
                        <a:pt x="762" y="984"/>
                      </a:lnTo>
                      <a:lnTo>
                        <a:pt x="740" y="996"/>
                      </a:lnTo>
                      <a:lnTo>
                        <a:pt x="720" y="1008"/>
                      </a:lnTo>
                      <a:lnTo>
                        <a:pt x="696" y="1018"/>
                      </a:lnTo>
                      <a:lnTo>
                        <a:pt x="674" y="1028"/>
                      </a:lnTo>
                      <a:lnTo>
                        <a:pt x="650" y="1036"/>
                      </a:lnTo>
                      <a:lnTo>
                        <a:pt x="628" y="1044"/>
                      </a:lnTo>
                      <a:lnTo>
                        <a:pt x="602" y="1050"/>
                      </a:lnTo>
                      <a:lnTo>
                        <a:pt x="578" y="1054"/>
                      </a:lnTo>
                      <a:lnTo>
                        <a:pt x="552" y="1058"/>
                      </a:lnTo>
                      <a:lnTo>
                        <a:pt x="528" y="1060"/>
                      </a:lnTo>
                      <a:lnTo>
                        <a:pt x="502" y="1060"/>
                      </a:lnTo>
                      <a:lnTo>
                        <a:pt x="502" y="1060"/>
                      </a:lnTo>
                      <a:lnTo>
                        <a:pt x="476" y="1060"/>
                      </a:lnTo>
                      <a:lnTo>
                        <a:pt x="450" y="1058"/>
                      </a:lnTo>
                      <a:lnTo>
                        <a:pt x="426" y="1054"/>
                      </a:lnTo>
                      <a:lnTo>
                        <a:pt x="400" y="1050"/>
                      </a:lnTo>
                      <a:lnTo>
                        <a:pt x="376" y="1044"/>
                      </a:lnTo>
                      <a:lnTo>
                        <a:pt x="352" y="1036"/>
                      </a:lnTo>
                      <a:lnTo>
                        <a:pt x="330" y="1028"/>
                      </a:lnTo>
                      <a:lnTo>
                        <a:pt x="306" y="1018"/>
                      </a:lnTo>
                      <a:lnTo>
                        <a:pt x="284" y="1008"/>
                      </a:lnTo>
                      <a:lnTo>
                        <a:pt x="262" y="996"/>
                      </a:lnTo>
                      <a:lnTo>
                        <a:pt x="242" y="984"/>
                      </a:lnTo>
                      <a:lnTo>
                        <a:pt x="222" y="970"/>
                      </a:lnTo>
                      <a:lnTo>
                        <a:pt x="182" y="938"/>
                      </a:lnTo>
                      <a:lnTo>
                        <a:pt x="146" y="904"/>
                      </a:lnTo>
                      <a:lnTo>
                        <a:pt x="114" y="866"/>
                      </a:lnTo>
                      <a:lnTo>
                        <a:pt x="86" y="826"/>
                      </a:lnTo>
                      <a:lnTo>
                        <a:pt x="60" y="782"/>
                      </a:lnTo>
                      <a:lnTo>
                        <a:pt x="48" y="760"/>
                      </a:lnTo>
                      <a:lnTo>
                        <a:pt x="38" y="736"/>
                      </a:lnTo>
                      <a:lnTo>
                        <a:pt x="30" y="712"/>
                      </a:lnTo>
                      <a:lnTo>
                        <a:pt x="22" y="688"/>
                      </a:lnTo>
                      <a:lnTo>
                        <a:pt x="16" y="662"/>
                      </a:lnTo>
                      <a:lnTo>
                        <a:pt x="10" y="636"/>
                      </a:lnTo>
                      <a:lnTo>
                        <a:pt x="6" y="610"/>
                      </a:lnTo>
                      <a:lnTo>
                        <a:pt x="2" y="584"/>
                      </a:lnTo>
                      <a:lnTo>
                        <a:pt x="0" y="556"/>
                      </a:lnTo>
                      <a:lnTo>
                        <a:pt x="0" y="530"/>
                      </a:lnTo>
                      <a:lnTo>
                        <a:pt x="0" y="530"/>
                      </a:lnTo>
                      <a:lnTo>
                        <a:pt x="0" y="502"/>
                      </a:lnTo>
                      <a:lnTo>
                        <a:pt x="2" y="476"/>
                      </a:lnTo>
                      <a:lnTo>
                        <a:pt x="6" y="450"/>
                      </a:lnTo>
                      <a:lnTo>
                        <a:pt x="10" y="422"/>
                      </a:lnTo>
                      <a:lnTo>
                        <a:pt x="16" y="398"/>
                      </a:lnTo>
                      <a:lnTo>
                        <a:pt x="22" y="372"/>
                      </a:lnTo>
                      <a:lnTo>
                        <a:pt x="30" y="348"/>
                      </a:lnTo>
                      <a:lnTo>
                        <a:pt x="38" y="324"/>
                      </a:lnTo>
                      <a:lnTo>
                        <a:pt x="48" y="300"/>
                      </a:lnTo>
                      <a:lnTo>
                        <a:pt x="60" y="278"/>
                      </a:lnTo>
                      <a:lnTo>
                        <a:pt x="86" y="234"/>
                      </a:lnTo>
                      <a:lnTo>
                        <a:pt x="114" y="192"/>
                      </a:lnTo>
                      <a:lnTo>
                        <a:pt x="146" y="154"/>
                      </a:lnTo>
                      <a:lnTo>
                        <a:pt x="182" y="120"/>
                      </a:lnTo>
                      <a:lnTo>
                        <a:pt x="222" y="90"/>
                      </a:lnTo>
                      <a:lnTo>
                        <a:pt x="242" y="76"/>
                      </a:lnTo>
                      <a:lnTo>
                        <a:pt x="262" y="64"/>
                      </a:lnTo>
                      <a:lnTo>
                        <a:pt x="284" y="52"/>
                      </a:lnTo>
                      <a:lnTo>
                        <a:pt x="306" y="40"/>
                      </a:lnTo>
                      <a:lnTo>
                        <a:pt x="330" y="32"/>
                      </a:lnTo>
                      <a:lnTo>
                        <a:pt x="352" y="24"/>
                      </a:lnTo>
                      <a:lnTo>
                        <a:pt x="376" y="16"/>
                      </a:lnTo>
                      <a:lnTo>
                        <a:pt x="400" y="10"/>
                      </a:lnTo>
                      <a:lnTo>
                        <a:pt x="426" y="6"/>
                      </a:lnTo>
                      <a:lnTo>
                        <a:pt x="450" y="2"/>
                      </a:lnTo>
                      <a:lnTo>
                        <a:pt x="476" y="0"/>
                      </a:lnTo>
                      <a:lnTo>
                        <a:pt x="502" y="0"/>
                      </a:lnTo>
                      <a:lnTo>
                        <a:pt x="502" y="0"/>
                      </a:lnTo>
                      <a:close/>
                    </a:path>
                  </a:pathLst>
                </a:custGeom>
                <a:solidFill>
                  <a:srgbClr val="FFC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02" name="Freeform 263"/>
                <p:cNvSpPr>
                  <a:spLocks/>
                </p:cNvSpPr>
                <p:nvPr/>
              </p:nvSpPr>
              <p:spPr bwMode="auto">
                <a:xfrm>
                  <a:off x="5410200" y="2101850"/>
                  <a:ext cx="1600200" cy="1692275"/>
                </a:xfrm>
                <a:custGeom>
                  <a:avLst/>
                  <a:gdLst/>
                  <a:ahLst/>
                  <a:cxnLst>
                    <a:cxn ang="0">
                      <a:pos x="504" y="0"/>
                    </a:cxn>
                    <a:cxn ang="0">
                      <a:pos x="556" y="2"/>
                    </a:cxn>
                    <a:cxn ang="0">
                      <a:pos x="606" y="10"/>
                    </a:cxn>
                    <a:cxn ang="0">
                      <a:pos x="654" y="24"/>
                    </a:cxn>
                    <a:cxn ang="0">
                      <a:pos x="700" y="42"/>
                    </a:cxn>
                    <a:cxn ang="0">
                      <a:pos x="744" y="64"/>
                    </a:cxn>
                    <a:cxn ang="0">
                      <a:pos x="786" y="90"/>
                    </a:cxn>
                    <a:cxn ang="0">
                      <a:pos x="824" y="122"/>
                    </a:cxn>
                    <a:cxn ang="0">
                      <a:pos x="894" y="194"/>
                    </a:cxn>
                    <a:cxn ang="0">
                      <a:pos x="948" y="278"/>
                    </a:cxn>
                    <a:cxn ang="0">
                      <a:pos x="970" y="326"/>
                    </a:cxn>
                    <a:cxn ang="0">
                      <a:pos x="986" y="374"/>
                    </a:cxn>
                    <a:cxn ang="0">
                      <a:pos x="998" y="426"/>
                    </a:cxn>
                    <a:cxn ang="0">
                      <a:pos x="1006" y="478"/>
                    </a:cxn>
                    <a:cxn ang="0">
                      <a:pos x="1008" y="532"/>
                    </a:cxn>
                    <a:cxn ang="0">
                      <a:pos x="1008" y="560"/>
                    </a:cxn>
                    <a:cxn ang="0">
                      <a:pos x="1004" y="614"/>
                    </a:cxn>
                    <a:cxn ang="0">
                      <a:pos x="992" y="666"/>
                    </a:cxn>
                    <a:cxn ang="0">
                      <a:pos x="978" y="716"/>
                    </a:cxn>
                    <a:cxn ang="0">
                      <a:pos x="958" y="762"/>
                    </a:cxn>
                    <a:cxn ang="0">
                      <a:pos x="922" y="830"/>
                    </a:cxn>
                    <a:cxn ang="0">
                      <a:pos x="860" y="908"/>
                    </a:cxn>
                    <a:cxn ang="0">
                      <a:pos x="806" y="960"/>
                    </a:cxn>
                    <a:cxn ang="0">
                      <a:pos x="766" y="988"/>
                    </a:cxn>
                    <a:cxn ang="0">
                      <a:pos x="722" y="1012"/>
                    </a:cxn>
                    <a:cxn ang="0">
                      <a:pos x="678" y="1032"/>
                    </a:cxn>
                    <a:cxn ang="0">
                      <a:pos x="630" y="1048"/>
                    </a:cxn>
                    <a:cxn ang="0">
                      <a:pos x="580" y="1058"/>
                    </a:cxn>
                    <a:cxn ang="0">
                      <a:pos x="530" y="1064"/>
                    </a:cxn>
                    <a:cxn ang="0">
                      <a:pos x="504" y="1066"/>
                    </a:cxn>
                    <a:cxn ang="0">
                      <a:pos x="452" y="1062"/>
                    </a:cxn>
                    <a:cxn ang="0">
                      <a:pos x="402" y="1054"/>
                    </a:cxn>
                    <a:cxn ang="0">
                      <a:pos x="354" y="1042"/>
                    </a:cxn>
                    <a:cxn ang="0">
                      <a:pos x="308" y="1024"/>
                    </a:cxn>
                    <a:cxn ang="0">
                      <a:pos x="264" y="1000"/>
                    </a:cxn>
                    <a:cxn ang="0">
                      <a:pos x="222" y="974"/>
                    </a:cxn>
                    <a:cxn ang="0">
                      <a:pos x="184" y="944"/>
                    </a:cxn>
                    <a:cxn ang="0">
                      <a:pos x="114" y="870"/>
                    </a:cxn>
                    <a:cxn ang="0">
                      <a:pos x="60" y="786"/>
                    </a:cxn>
                    <a:cxn ang="0">
                      <a:pos x="38" y="740"/>
                    </a:cxn>
                    <a:cxn ang="0">
                      <a:pos x="22" y="690"/>
                    </a:cxn>
                    <a:cxn ang="0">
                      <a:pos x="10" y="640"/>
                    </a:cxn>
                    <a:cxn ang="0">
                      <a:pos x="2" y="586"/>
                    </a:cxn>
                    <a:cxn ang="0">
                      <a:pos x="0" y="532"/>
                    </a:cxn>
                    <a:cxn ang="0">
                      <a:pos x="0" y="504"/>
                    </a:cxn>
                    <a:cxn ang="0">
                      <a:pos x="6" y="452"/>
                    </a:cxn>
                    <a:cxn ang="0">
                      <a:pos x="16" y="400"/>
                    </a:cxn>
                    <a:cxn ang="0">
                      <a:pos x="30" y="350"/>
                    </a:cxn>
                    <a:cxn ang="0">
                      <a:pos x="50" y="302"/>
                    </a:cxn>
                    <a:cxn ang="0">
                      <a:pos x="86" y="234"/>
                    </a:cxn>
                    <a:cxn ang="0">
                      <a:pos x="148" y="156"/>
                    </a:cxn>
                    <a:cxn ang="0">
                      <a:pos x="202" y="106"/>
                    </a:cxn>
                    <a:cxn ang="0">
                      <a:pos x="242" y="76"/>
                    </a:cxn>
                    <a:cxn ang="0">
                      <a:pos x="286" y="52"/>
                    </a:cxn>
                    <a:cxn ang="0">
                      <a:pos x="330" y="32"/>
                    </a:cxn>
                    <a:cxn ang="0">
                      <a:pos x="378" y="16"/>
                    </a:cxn>
                    <a:cxn ang="0">
                      <a:pos x="428" y="6"/>
                    </a:cxn>
                    <a:cxn ang="0">
                      <a:pos x="478" y="0"/>
                    </a:cxn>
                    <a:cxn ang="0">
                      <a:pos x="504" y="0"/>
                    </a:cxn>
                  </a:cxnLst>
                  <a:rect l="0" t="0" r="r" b="b"/>
                  <a:pathLst>
                    <a:path w="1008" h="1066">
                      <a:moveTo>
                        <a:pt x="504" y="0"/>
                      </a:moveTo>
                      <a:lnTo>
                        <a:pt x="504" y="0"/>
                      </a:lnTo>
                      <a:lnTo>
                        <a:pt x="530" y="0"/>
                      </a:lnTo>
                      <a:lnTo>
                        <a:pt x="556" y="2"/>
                      </a:lnTo>
                      <a:lnTo>
                        <a:pt x="580" y="6"/>
                      </a:lnTo>
                      <a:lnTo>
                        <a:pt x="606" y="10"/>
                      </a:lnTo>
                      <a:lnTo>
                        <a:pt x="630" y="16"/>
                      </a:lnTo>
                      <a:lnTo>
                        <a:pt x="654" y="24"/>
                      </a:lnTo>
                      <a:lnTo>
                        <a:pt x="678" y="32"/>
                      </a:lnTo>
                      <a:lnTo>
                        <a:pt x="700" y="42"/>
                      </a:lnTo>
                      <a:lnTo>
                        <a:pt x="722" y="52"/>
                      </a:lnTo>
                      <a:lnTo>
                        <a:pt x="744" y="64"/>
                      </a:lnTo>
                      <a:lnTo>
                        <a:pt x="766" y="76"/>
                      </a:lnTo>
                      <a:lnTo>
                        <a:pt x="786" y="90"/>
                      </a:lnTo>
                      <a:lnTo>
                        <a:pt x="806" y="106"/>
                      </a:lnTo>
                      <a:lnTo>
                        <a:pt x="824" y="122"/>
                      </a:lnTo>
                      <a:lnTo>
                        <a:pt x="860" y="156"/>
                      </a:lnTo>
                      <a:lnTo>
                        <a:pt x="894" y="194"/>
                      </a:lnTo>
                      <a:lnTo>
                        <a:pt x="922" y="234"/>
                      </a:lnTo>
                      <a:lnTo>
                        <a:pt x="948" y="278"/>
                      </a:lnTo>
                      <a:lnTo>
                        <a:pt x="958" y="302"/>
                      </a:lnTo>
                      <a:lnTo>
                        <a:pt x="970" y="326"/>
                      </a:lnTo>
                      <a:lnTo>
                        <a:pt x="978" y="350"/>
                      </a:lnTo>
                      <a:lnTo>
                        <a:pt x="986" y="374"/>
                      </a:lnTo>
                      <a:lnTo>
                        <a:pt x="992" y="400"/>
                      </a:lnTo>
                      <a:lnTo>
                        <a:pt x="998" y="426"/>
                      </a:lnTo>
                      <a:lnTo>
                        <a:pt x="1004" y="452"/>
                      </a:lnTo>
                      <a:lnTo>
                        <a:pt x="1006" y="478"/>
                      </a:lnTo>
                      <a:lnTo>
                        <a:pt x="1008" y="504"/>
                      </a:lnTo>
                      <a:lnTo>
                        <a:pt x="1008" y="532"/>
                      </a:lnTo>
                      <a:lnTo>
                        <a:pt x="1008" y="532"/>
                      </a:lnTo>
                      <a:lnTo>
                        <a:pt x="1008" y="560"/>
                      </a:lnTo>
                      <a:lnTo>
                        <a:pt x="1006" y="586"/>
                      </a:lnTo>
                      <a:lnTo>
                        <a:pt x="1004" y="614"/>
                      </a:lnTo>
                      <a:lnTo>
                        <a:pt x="998" y="640"/>
                      </a:lnTo>
                      <a:lnTo>
                        <a:pt x="992" y="666"/>
                      </a:lnTo>
                      <a:lnTo>
                        <a:pt x="986" y="690"/>
                      </a:lnTo>
                      <a:lnTo>
                        <a:pt x="978" y="716"/>
                      </a:lnTo>
                      <a:lnTo>
                        <a:pt x="970" y="740"/>
                      </a:lnTo>
                      <a:lnTo>
                        <a:pt x="958" y="762"/>
                      </a:lnTo>
                      <a:lnTo>
                        <a:pt x="948" y="786"/>
                      </a:lnTo>
                      <a:lnTo>
                        <a:pt x="922" y="830"/>
                      </a:lnTo>
                      <a:lnTo>
                        <a:pt x="894" y="870"/>
                      </a:lnTo>
                      <a:lnTo>
                        <a:pt x="860" y="908"/>
                      </a:lnTo>
                      <a:lnTo>
                        <a:pt x="824" y="944"/>
                      </a:lnTo>
                      <a:lnTo>
                        <a:pt x="806" y="960"/>
                      </a:lnTo>
                      <a:lnTo>
                        <a:pt x="786" y="974"/>
                      </a:lnTo>
                      <a:lnTo>
                        <a:pt x="766" y="988"/>
                      </a:lnTo>
                      <a:lnTo>
                        <a:pt x="744" y="1000"/>
                      </a:lnTo>
                      <a:lnTo>
                        <a:pt x="722" y="1012"/>
                      </a:lnTo>
                      <a:lnTo>
                        <a:pt x="700" y="1024"/>
                      </a:lnTo>
                      <a:lnTo>
                        <a:pt x="678" y="1032"/>
                      </a:lnTo>
                      <a:lnTo>
                        <a:pt x="654" y="1042"/>
                      </a:lnTo>
                      <a:lnTo>
                        <a:pt x="630" y="1048"/>
                      </a:lnTo>
                      <a:lnTo>
                        <a:pt x="606" y="1054"/>
                      </a:lnTo>
                      <a:lnTo>
                        <a:pt x="580" y="1058"/>
                      </a:lnTo>
                      <a:lnTo>
                        <a:pt x="556" y="1062"/>
                      </a:lnTo>
                      <a:lnTo>
                        <a:pt x="530" y="1064"/>
                      </a:lnTo>
                      <a:lnTo>
                        <a:pt x="504" y="1066"/>
                      </a:lnTo>
                      <a:lnTo>
                        <a:pt x="504" y="1066"/>
                      </a:lnTo>
                      <a:lnTo>
                        <a:pt x="478" y="1064"/>
                      </a:lnTo>
                      <a:lnTo>
                        <a:pt x="452" y="1062"/>
                      </a:lnTo>
                      <a:lnTo>
                        <a:pt x="428" y="1058"/>
                      </a:lnTo>
                      <a:lnTo>
                        <a:pt x="402" y="1054"/>
                      </a:lnTo>
                      <a:lnTo>
                        <a:pt x="378" y="1048"/>
                      </a:lnTo>
                      <a:lnTo>
                        <a:pt x="354" y="1042"/>
                      </a:lnTo>
                      <a:lnTo>
                        <a:pt x="330" y="1032"/>
                      </a:lnTo>
                      <a:lnTo>
                        <a:pt x="308" y="1024"/>
                      </a:lnTo>
                      <a:lnTo>
                        <a:pt x="286" y="1012"/>
                      </a:lnTo>
                      <a:lnTo>
                        <a:pt x="264" y="1000"/>
                      </a:lnTo>
                      <a:lnTo>
                        <a:pt x="242" y="988"/>
                      </a:lnTo>
                      <a:lnTo>
                        <a:pt x="222" y="974"/>
                      </a:lnTo>
                      <a:lnTo>
                        <a:pt x="202" y="960"/>
                      </a:lnTo>
                      <a:lnTo>
                        <a:pt x="184" y="944"/>
                      </a:lnTo>
                      <a:lnTo>
                        <a:pt x="148" y="908"/>
                      </a:lnTo>
                      <a:lnTo>
                        <a:pt x="114" y="870"/>
                      </a:lnTo>
                      <a:lnTo>
                        <a:pt x="86" y="830"/>
                      </a:lnTo>
                      <a:lnTo>
                        <a:pt x="60" y="786"/>
                      </a:lnTo>
                      <a:lnTo>
                        <a:pt x="50" y="762"/>
                      </a:lnTo>
                      <a:lnTo>
                        <a:pt x="38" y="740"/>
                      </a:lnTo>
                      <a:lnTo>
                        <a:pt x="30" y="716"/>
                      </a:lnTo>
                      <a:lnTo>
                        <a:pt x="22" y="690"/>
                      </a:lnTo>
                      <a:lnTo>
                        <a:pt x="16" y="666"/>
                      </a:lnTo>
                      <a:lnTo>
                        <a:pt x="10" y="640"/>
                      </a:lnTo>
                      <a:lnTo>
                        <a:pt x="6" y="614"/>
                      </a:lnTo>
                      <a:lnTo>
                        <a:pt x="2" y="586"/>
                      </a:lnTo>
                      <a:lnTo>
                        <a:pt x="0" y="560"/>
                      </a:lnTo>
                      <a:lnTo>
                        <a:pt x="0" y="532"/>
                      </a:lnTo>
                      <a:lnTo>
                        <a:pt x="0" y="532"/>
                      </a:lnTo>
                      <a:lnTo>
                        <a:pt x="0" y="504"/>
                      </a:lnTo>
                      <a:lnTo>
                        <a:pt x="2" y="478"/>
                      </a:lnTo>
                      <a:lnTo>
                        <a:pt x="6" y="452"/>
                      </a:lnTo>
                      <a:lnTo>
                        <a:pt x="10" y="426"/>
                      </a:lnTo>
                      <a:lnTo>
                        <a:pt x="16" y="400"/>
                      </a:lnTo>
                      <a:lnTo>
                        <a:pt x="22" y="374"/>
                      </a:lnTo>
                      <a:lnTo>
                        <a:pt x="30" y="350"/>
                      </a:lnTo>
                      <a:lnTo>
                        <a:pt x="38" y="326"/>
                      </a:lnTo>
                      <a:lnTo>
                        <a:pt x="50" y="302"/>
                      </a:lnTo>
                      <a:lnTo>
                        <a:pt x="60" y="278"/>
                      </a:lnTo>
                      <a:lnTo>
                        <a:pt x="86" y="234"/>
                      </a:lnTo>
                      <a:lnTo>
                        <a:pt x="114" y="194"/>
                      </a:lnTo>
                      <a:lnTo>
                        <a:pt x="148" y="156"/>
                      </a:lnTo>
                      <a:lnTo>
                        <a:pt x="184" y="122"/>
                      </a:lnTo>
                      <a:lnTo>
                        <a:pt x="202" y="106"/>
                      </a:lnTo>
                      <a:lnTo>
                        <a:pt x="222" y="90"/>
                      </a:lnTo>
                      <a:lnTo>
                        <a:pt x="242" y="76"/>
                      </a:lnTo>
                      <a:lnTo>
                        <a:pt x="264" y="64"/>
                      </a:lnTo>
                      <a:lnTo>
                        <a:pt x="286" y="52"/>
                      </a:lnTo>
                      <a:lnTo>
                        <a:pt x="308" y="42"/>
                      </a:lnTo>
                      <a:lnTo>
                        <a:pt x="330" y="32"/>
                      </a:lnTo>
                      <a:lnTo>
                        <a:pt x="354" y="24"/>
                      </a:lnTo>
                      <a:lnTo>
                        <a:pt x="378" y="16"/>
                      </a:lnTo>
                      <a:lnTo>
                        <a:pt x="402" y="10"/>
                      </a:lnTo>
                      <a:lnTo>
                        <a:pt x="428" y="6"/>
                      </a:lnTo>
                      <a:lnTo>
                        <a:pt x="452" y="2"/>
                      </a:lnTo>
                      <a:lnTo>
                        <a:pt x="478" y="0"/>
                      </a:lnTo>
                      <a:lnTo>
                        <a:pt x="504" y="0"/>
                      </a:lnTo>
                      <a:lnTo>
                        <a:pt x="504" y="0"/>
                      </a:lnTo>
                      <a:close/>
                    </a:path>
                  </a:pathLst>
                </a:custGeom>
                <a:solidFill>
                  <a:srgbClr val="FFC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03" name="Freeform 264"/>
                <p:cNvSpPr>
                  <a:spLocks/>
                </p:cNvSpPr>
                <p:nvPr/>
              </p:nvSpPr>
              <p:spPr bwMode="auto">
                <a:xfrm>
                  <a:off x="5403850" y="2095500"/>
                  <a:ext cx="1609725" cy="1698625"/>
                </a:xfrm>
                <a:custGeom>
                  <a:avLst/>
                  <a:gdLst/>
                  <a:ahLst/>
                  <a:cxnLst>
                    <a:cxn ang="0">
                      <a:pos x="506" y="0"/>
                    </a:cxn>
                    <a:cxn ang="0">
                      <a:pos x="558" y="2"/>
                    </a:cxn>
                    <a:cxn ang="0">
                      <a:pos x="608" y="10"/>
                    </a:cxn>
                    <a:cxn ang="0">
                      <a:pos x="656" y="24"/>
                    </a:cxn>
                    <a:cxn ang="0">
                      <a:pos x="704" y="42"/>
                    </a:cxn>
                    <a:cxn ang="0">
                      <a:pos x="748" y="64"/>
                    </a:cxn>
                    <a:cxn ang="0">
                      <a:pos x="790" y="92"/>
                    </a:cxn>
                    <a:cxn ang="0">
                      <a:pos x="828" y="122"/>
                    </a:cxn>
                    <a:cxn ang="0">
                      <a:pos x="898" y="194"/>
                    </a:cxn>
                    <a:cxn ang="0">
                      <a:pos x="952" y="280"/>
                    </a:cxn>
                    <a:cxn ang="0">
                      <a:pos x="974" y="326"/>
                    </a:cxn>
                    <a:cxn ang="0">
                      <a:pos x="990" y="376"/>
                    </a:cxn>
                    <a:cxn ang="0">
                      <a:pos x="1004" y="428"/>
                    </a:cxn>
                    <a:cxn ang="0">
                      <a:pos x="1010" y="480"/>
                    </a:cxn>
                    <a:cxn ang="0">
                      <a:pos x="1014" y="534"/>
                    </a:cxn>
                    <a:cxn ang="0">
                      <a:pos x="1012" y="562"/>
                    </a:cxn>
                    <a:cxn ang="0">
                      <a:pos x="1008" y="616"/>
                    </a:cxn>
                    <a:cxn ang="0">
                      <a:pos x="998" y="668"/>
                    </a:cxn>
                    <a:cxn ang="0">
                      <a:pos x="982" y="718"/>
                    </a:cxn>
                    <a:cxn ang="0">
                      <a:pos x="964" y="766"/>
                    </a:cxn>
                    <a:cxn ang="0">
                      <a:pos x="926" y="834"/>
                    </a:cxn>
                    <a:cxn ang="0">
                      <a:pos x="864" y="914"/>
                    </a:cxn>
                    <a:cxn ang="0">
                      <a:pos x="810" y="964"/>
                    </a:cxn>
                    <a:cxn ang="0">
                      <a:pos x="770" y="992"/>
                    </a:cxn>
                    <a:cxn ang="0">
                      <a:pos x="726" y="1018"/>
                    </a:cxn>
                    <a:cxn ang="0">
                      <a:pos x="680" y="1038"/>
                    </a:cxn>
                    <a:cxn ang="0">
                      <a:pos x="632" y="1054"/>
                    </a:cxn>
                    <a:cxn ang="0">
                      <a:pos x="584" y="1064"/>
                    </a:cxn>
                    <a:cxn ang="0">
                      <a:pos x="532" y="1070"/>
                    </a:cxn>
                    <a:cxn ang="0">
                      <a:pos x="506" y="1070"/>
                    </a:cxn>
                    <a:cxn ang="0">
                      <a:pos x="454" y="1068"/>
                    </a:cxn>
                    <a:cxn ang="0">
                      <a:pos x="404" y="1060"/>
                    </a:cxn>
                    <a:cxn ang="0">
                      <a:pos x="356" y="1046"/>
                    </a:cxn>
                    <a:cxn ang="0">
                      <a:pos x="310" y="1028"/>
                    </a:cxn>
                    <a:cxn ang="0">
                      <a:pos x="264" y="1006"/>
                    </a:cxn>
                    <a:cxn ang="0">
                      <a:pos x="224" y="978"/>
                    </a:cxn>
                    <a:cxn ang="0">
                      <a:pos x="184" y="948"/>
                    </a:cxn>
                    <a:cxn ang="0">
                      <a:pos x="116" y="874"/>
                    </a:cxn>
                    <a:cxn ang="0">
                      <a:pos x="60" y="790"/>
                    </a:cxn>
                    <a:cxn ang="0">
                      <a:pos x="40" y="742"/>
                    </a:cxn>
                    <a:cxn ang="0">
                      <a:pos x="22" y="694"/>
                    </a:cxn>
                    <a:cxn ang="0">
                      <a:pos x="10" y="642"/>
                    </a:cxn>
                    <a:cxn ang="0">
                      <a:pos x="2" y="590"/>
                    </a:cxn>
                    <a:cxn ang="0">
                      <a:pos x="0" y="534"/>
                    </a:cxn>
                    <a:cxn ang="0">
                      <a:pos x="0" y="508"/>
                    </a:cxn>
                    <a:cxn ang="0">
                      <a:pos x="6" y="454"/>
                    </a:cxn>
                    <a:cxn ang="0">
                      <a:pos x="16" y="402"/>
                    </a:cxn>
                    <a:cxn ang="0">
                      <a:pos x="30" y="352"/>
                    </a:cxn>
                    <a:cxn ang="0">
                      <a:pos x="50" y="304"/>
                    </a:cxn>
                    <a:cxn ang="0">
                      <a:pos x="86" y="236"/>
                    </a:cxn>
                    <a:cxn ang="0">
                      <a:pos x="148" y="156"/>
                    </a:cxn>
                    <a:cxn ang="0">
                      <a:pos x="204" y="106"/>
                    </a:cxn>
                    <a:cxn ang="0">
                      <a:pos x="244" y="78"/>
                    </a:cxn>
                    <a:cxn ang="0">
                      <a:pos x="286" y="52"/>
                    </a:cxn>
                    <a:cxn ang="0">
                      <a:pos x="332" y="32"/>
                    </a:cxn>
                    <a:cxn ang="0">
                      <a:pos x="380" y="16"/>
                    </a:cxn>
                    <a:cxn ang="0">
                      <a:pos x="430" y="6"/>
                    </a:cxn>
                    <a:cxn ang="0">
                      <a:pos x="480" y="0"/>
                    </a:cxn>
                    <a:cxn ang="0">
                      <a:pos x="506" y="0"/>
                    </a:cxn>
                  </a:cxnLst>
                  <a:rect l="0" t="0" r="r" b="b"/>
                  <a:pathLst>
                    <a:path w="1014" h="1070">
                      <a:moveTo>
                        <a:pt x="506" y="0"/>
                      </a:moveTo>
                      <a:lnTo>
                        <a:pt x="506" y="0"/>
                      </a:lnTo>
                      <a:lnTo>
                        <a:pt x="532" y="0"/>
                      </a:lnTo>
                      <a:lnTo>
                        <a:pt x="558" y="2"/>
                      </a:lnTo>
                      <a:lnTo>
                        <a:pt x="584" y="6"/>
                      </a:lnTo>
                      <a:lnTo>
                        <a:pt x="608" y="10"/>
                      </a:lnTo>
                      <a:lnTo>
                        <a:pt x="632" y="16"/>
                      </a:lnTo>
                      <a:lnTo>
                        <a:pt x="656" y="24"/>
                      </a:lnTo>
                      <a:lnTo>
                        <a:pt x="680" y="32"/>
                      </a:lnTo>
                      <a:lnTo>
                        <a:pt x="704" y="42"/>
                      </a:lnTo>
                      <a:lnTo>
                        <a:pt x="726" y="52"/>
                      </a:lnTo>
                      <a:lnTo>
                        <a:pt x="748" y="64"/>
                      </a:lnTo>
                      <a:lnTo>
                        <a:pt x="770" y="78"/>
                      </a:lnTo>
                      <a:lnTo>
                        <a:pt x="790" y="92"/>
                      </a:lnTo>
                      <a:lnTo>
                        <a:pt x="810" y="106"/>
                      </a:lnTo>
                      <a:lnTo>
                        <a:pt x="828" y="122"/>
                      </a:lnTo>
                      <a:lnTo>
                        <a:pt x="864" y="156"/>
                      </a:lnTo>
                      <a:lnTo>
                        <a:pt x="898" y="194"/>
                      </a:lnTo>
                      <a:lnTo>
                        <a:pt x="926" y="236"/>
                      </a:lnTo>
                      <a:lnTo>
                        <a:pt x="952" y="280"/>
                      </a:lnTo>
                      <a:lnTo>
                        <a:pt x="964" y="304"/>
                      </a:lnTo>
                      <a:lnTo>
                        <a:pt x="974" y="326"/>
                      </a:lnTo>
                      <a:lnTo>
                        <a:pt x="982" y="352"/>
                      </a:lnTo>
                      <a:lnTo>
                        <a:pt x="990" y="376"/>
                      </a:lnTo>
                      <a:lnTo>
                        <a:pt x="998" y="402"/>
                      </a:lnTo>
                      <a:lnTo>
                        <a:pt x="1004" y="428"/>
                      </a:lnTo>
                      <a:lnTo>
                        <a:pt x="1008" y="454"/>
                      </a:lnTo>
                      <a:lnTo>
                        <a:pt x="1010" y="480"/>
                      </a:lnTo>
                      <a:lnTo>
                        <a:pt x="1012" y="508"/>
                      </a:lnTo>
                      <a:lnTo>
                        <a:pt x="1014" y="534"/>
                      </a:lnTo>
                      <a:lnTo>
                        <a:pt x="1014" y="534"/>
                      </a:lnTo>
                      <a:lnTo>
                        <a:pt x="1012" y="562"/>
                      </a:lnTo>
                      <a:lnTo>
                        <a:pt x="1010" y="590"/>
                      </a:lnTo>
                      <a:lnTo>
                        <a:pt x="1008" y="616"/>
                      </a:lnTo>
                      <a:lnTo>
                        <a:pt x="1004" y="642"/>
                      </a:lnTo>
                      <a:lnTo>
                        <a:pt x="998" y="668"/>
                      </a:lnTo>
                      <a:lnTo>
                        <a:pt x="990" y="694"/>
                      </a:lnTo>
                      <a:lnTo>
                        <a:pt x="982" y="718"/>
                      </a:lnTo>
                      <a:lnTo>
                        <a:pt x="974" y="742"/>
                      </a:lnTo>
                      <a:lnTo>
                        <a:pt x="964" y="766"/>
                      </a:lnTo>
                      <a:lnTo>
                        <a:pt x="952" y="790"/>
                      </a:lnTo>
                      <a:lnTo>
                        <a:pt x="926" y="834"/>
                      </a:lnTo>
                      <a:lnTo>
                        <a:pt x="898" y="874"/>
                      </a:lnTo>
                      <a:lnTo>
                        <a:pt x="864" y="914"/>
                      </a:lnTo>
                      <a:lnTo>
                        <a:pt x="828" y="948"/>
                      </a:lnTo>
                      <a:lnTo>
                        <a:pt x="810" y="964"/>
                      </a:lnTo>
                      <a:lnTo>
                        <a:pt x="790" y="978"/>
                      </a:lnTo>
                      <a:lnTo>
                        <a:pt x="770" y="992"/>
                      </a:lnTo>
                      <a:lnTo>
                        <a:pt x="748" y="1006"/>
                      </a:lnTo>
                      <a:lnTo>
                        <a:pt x="726" y="1018"/>
                      </a:lnTo>
                      <a:lnTo>
                        <a:pt x="704" y="1028"/>
                      </a:lnTo>
                      <a:lnTo>
                        <a:pt x="680" y="1038"/>
                      </a:lnTo>
                      <a:lnTo>
                        <a:pt x="656" y="1046"/>
                      </a:lnTo>
                      <a:lnTo>
                        <a:pt x="632" y="1054"/>
                      </a:lnTo>
                      <a:lnTo>
                        <a:pt x="608" y="1060"/>
                      </a:lnTo>
                      <a:lnTo>
                        <a:pt x="584" y="1064"/>
                      </a:lnTo>
                      <a:lnTo>
                        <a:pt x="558" y="1068"/>
                      </a:lnTo>
                      <a:lnTo>
                        <a:pt x="532" y="1070"/>
                      </a:lnTo>
                      <a:lnTo>
                        <a:pt x="506" y="1070"/>
                      </a:lnTo>
                      <a:lnTo>
                        <a:pt x="506" y="1070"/>
                      </a:lnTo>
                      <a:lnTo>
                        <a:pt x="480" y="1070"/>
                      </a:lnTo>
                      <a:lnTo>
                        <a:pt x="454" y="1068"/>
                      </a:lnTo>
                      <a:lnTo>
                        <a:pt x="430" y="1064"/>
                      </a:lnTo>
                      <a:lnTo>
                        <a:pt x="404" y="1060"/>
                      </a:lnTo>
                      <a:lnTo>
                        <a:pt x="380" y="1054"/>
                      </a:lnTo>
                      <a:lnTo>
                        <a:pt x="356" y="1046"/>
                      </a:lnTo>
                      <a:lnTo>
                        <a:pt x="332" y="1038"/>
                      </a:lnTo>
                      <a:lnTo>
                        <a:pt x="310" y="1028"/>
                      </a:lnTo>
                      <a:lnTo>
                        <a:pt x="286" y="1018"/>
                      </a:lnTo>
                      <a:lnTo>
                        <a:pt x="264" y="1006"/>
                      </a:lnTo>
                      <a:lnTo>
                        <a:pt x="244" y="992"/>
                      </a:lnTo>
                      <a:lnTo>
                        <a:pt x="224" y="978"/>
                      </a:lnTo>
                      <a:lnTo>
                        <a:pt x="204" y="964"/>
                      </a:lnTo>
                      <a:lnTo>
                        <a:pt x="184" y="948"/>
                      </a:lnTo>
                      <a:lnTo>
                        <a:pt x="148" y="914"/>
                      </a:lnTo>
                      <a:lnTo>
                        <a:pt x="116" y="874"/>
                      </a:lnTo>
                      <a:lnTo>
                        <a:pt x="86" y="834"/>
                      </a:lnTo>
                      <a:lnTo>
                        <a:pt x="60" y="790"/>
                      </a:lnTo>
                      <a:lnTo>
                        <a:pt x="50" y="766"/>
                      </a:lnTo>
                      <a:lnTo>
                        <a:pt x="40" y="742"/>
                      </a:lnTo>
                      <a:lnTo>
                        <a:pt x="30" y="718"/>
                      </a:lnTo>
                      <a:lnTo>
                        <a:pt x="22" y="694"/>
                      </a:lnTo>
                      <a:lnTo>
                        <a:pt x="16" y="668"/>
                      </a:lnTo>
                      <a:lnTo>
                        <a:pt x="10" y="642"/>
                      </a:lnTo>
                      <a:lnTo>
                        <a:pt x="6" y="616"/>
                      </a:lnTo>
                      <a:lnTo>
                        <a:pt x="2" y="590"/>
                      </a:lnTo>
                      <a:lnTo>
                        <a:pt x="0" y="562"/>
                      </a:lnTo>
                      <a:lnTo>
                        <a:pt x="0" y="534"/>
                      </a:lnTo>
                      <a:lnTo>
                        <a:pt x="0" y="534"/>
                      </a:lnTo>
                      <a:lnTo>
                        <a:pt x="0" y="508"/>
                      </a:lnTo>
                      <a:lnTo>
                        <a:pt x="2" y="480"/>
                      </a:lnTo>
                      <a:lnTo>
                        <a:pt x="6" y="454"/>
                      </a:lnTo>
                      <a:lnTo>
                        <a:pt x="10" y="428"/>
                      </a:lnTo>
                      <a:lnTo>
                        <a:pt x="16" y="402"/>
                      </a:lnTo>
                      <a:lnTo>
                        <a:pt x="22" y="376"/>
                      </a:lnTo>
                      <a:lnTo>
                        <a:pt x="30" y="352"/>
                      </a:lnTo>
                      <a:lnTo>
                        <a:pt x="40" y="326"/>
                      </a:lnTo>
                      <a:lnTo>
                        <a:pt x="50" y="304"/>
                      </a:lnTo>
                      <a:lnTo>
                        <a:pt x="60" y="280"/>
                      </a:lnTo>
                      <a:lnTo>
                        <a:pt x="86" y="236"/>
                      </a:lnTo>
                      <a:lnTo>
                        <a:pt x="116" y="194"/>
                      </a:lnTo>
                      <a:lnTo>
                        <a:pt x="148" y="156"/>
                      </a:lnTo>
                      <a:lnTo>
                        <a:pt x="184" y="122"/>
                      </a:lnTo>
                      <a:lnTo>
                        <a:pt x="204" y="106"/>
                      </a:lnTo>
                      <a:lnTo>
                        <a:pt x="224" y="92"/>
                      </a:lnTo>
                      <a:lnTo>
                        <a:pt x="244" y="78"/>
                      </a:lnTo>
                      <a:lnTo>
                        <a:pt x="264" y="64"/>
                      </a:lnTo>
                      <a:lnTo>
                        <a:pt x="286" y="52"/>
                      </a:lnTo>
                      <a:lnTo>
                        <a:pt x="310" y="42"/>
                      </a:lnTo>
                      <a:lnTo>
                        <a:pt x="332" y="32"/>
                      </a:lnTo>
                      <a:lnTo>
                        <a:pt x="356" y="24"/>
                      </a:lnTo>
                      <a:lnTo>
                        <a:pt x="380" y="16"/>
                      </a:lnTo>
                      <a:lnTo>
                        <a:pt x="404" y="10"/>
                      </a:lnTo>
                      <a:lnTo>
                        <a:pt x="430" y="6"/>
                      </a:lnTo>
                      <a:lnTo>
                        <a:pt x="454" y="2"/>
                      </a:lnTo>
                      <a:lnTo>
                        <a:pt x="480" y="0"/>
                      </a:lnTo>
                      <a:lnTo>
                        <a:pt x="506" y="0"/>
                      </a:lnTo>
                      <a:lnTo>
                        <a:pt x="506" y="0"/>
                      </a:lnTo>
                      <a:close/>
                    </a:path>
                  </a:pathLst>
                </a:custGeom>
                <a:solidFill>
                  <a:srgbClr val="FFB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04" name="Freeform 269"/>
                <p:cNvSpPr>
                  <a:spLocks/>
                </p:cNvSpPr>
                <p:nvPr/>
              </p:nvSpPr>
              <p:spPr bwMode="auto">
                <a:xfrm>
                  <a:off x="5426075" y="2098675"/>
                  <a:ext cx="1562100" cy="1670050"/>
                </a:xfrm>
                <a:custGeom>
                  <a:avLst/>
                  <a:gdLst/>
                  <a:ahLst/>
                  <a:cxnLst>
                    <a:cxn ang="0">
                      <a:pos x="492" y="0"/>
                    </a:cxn>
                    <a:cxn ang="0">
                      <a:pos x="542" y="4"/>
                    </a:cxn>
                    <a:cxn ang="0">
                      <a:pos x="592" y="12"/>
                    </a:cxn>
                    <a:cxn ang="0">
                      <a:pos x="638" y="24"/>
                    </a:cxn>
                    <a:cxn ang="0">
                      <a:pos x="684" y="42"/>
                    </a:cxn>
                    <a:cxn ang="0">
                      <a:pos x="726" y="64"/>
                    </a:cxn>
                    <a:cxn ang="0">
                      <a:pos x="768" y="90"/>
                    </a:cxn>
                    <a:cxn ang="0">
                      <a:pos x="840" y="154"/>
                    </a:cxn>
                    <a:cxn ang="0">
                      <a:pos x="900" y="232"/>
                    </a:cxn>
                    <a:cxn ang="0">
                      <a:pos x="946" y="322"/>
                    </a:cxn>
                    <a:cxn ang="0">
                      <a:pos x="962" y="370"/>
                    </a:cxn>
                    <a:cxn ang="0">
                      <a:pos x="974" y="420"/>
                    </a:cxn>
                    <a:cxn ang="0">
                      <a:pos x="982" y="472"/>
                    </a:cxn>
                    <a:cxn ang="0">
                      <a:pos x="984" y="526"/>
                    </a:cxn>
                    <a:cxn ang="0">
                      <a:pos x="984" y="554"/>
                    </a:cxn>
                    <a:cxn ang="0">
                      <a:pos x="978" y="606"/>
                    </a:cxn>
                    <a:cxn ang="0">
                      <a:pos x="968" y="658"/>
                    </a:cxn>
                    <a:cxn ang="0">
                      <a:pos x="954" y="708"/>
                    </a:cxn>
                    <a:cxn ang="0">
                      <a:pos x="924" y="776"/>
                    </a:cxn>
                    <a:cxn ang="0">
                      <a:pos x="872" y="860"/>
                    </a:cxn>
                    <a:cxn ang="0">
                      <a:pos x="806" y="932"/>
                    </a:cxn>
                    <a:cxn ang="0">
                      <a:pos x="748" y="976"/>
                    </a:cxn>
                    <a:cxn ang="0">
                      <a:pos x="706" y="1000"/>
                    </a:cxn>
                    <a:cxn ang="0">
                      <a:pos x="662" y="1020"/>
                    </a:cxn>
                    <a:cxn ang="0">
                      <a:pos x="616" y="1036"/>
                    </a:cxn>
                    <a:cxn ang="0">
                      <a:pos x="568" y="1046"/>
                    </a:cxn>
                    <a:cxn ang="0">
                      <a:pos x="518" y="1052"/>
                    </a:cxn>
                    <a:cxn ang="0">
                      <a:pos x="492" y="1052"/>
                    </a:cxn>
                    <a:cxn ang="0">
                      <a:pos x="442" y="1050"/>
                    </a:cxn>
                    <a:cxn ang="0">
                      <a:pos x="394" y="1042"/>
                    </a:cxn>
                    <a:cxn ang="0">
                      <a:pos x="346" y="1028"/>
                    </a:cxn>
                    <a:cxn ang="0">
                      <a:pos x="302" y="1012"/>
                    </a:cxn>
                    <a:cxn ang="0">
                      <a:pos x="258" y="988"/>
                    </a:cxn>
                    <a:cxn ang="0">
                      <a:pos x="218" y="962"/>
                    </a:cxn>
                    <a:cxn ang="0">
                      <a:pos x="146" y="898"/>
                    </a:cxn>
                    <a:cxn ang="0">
                      <a:pos x="86" y="820"/>
                    </a:cxn>
                    <a:cxn ang="0">
                      <a:pos x="40" y="730"/>
                    </a:cxn>
                    <a:cxn ang="0">
                      <a:pos x="22" y="682"/>
                    </a:cxn>
                    <a:cxn ang="0">
                      <a:pos x="10" y="632"/>
                    </a:cxn>
                    <a:cxn ang="0">
                      <a:pos x="4" y="580"/>
                    </a:cxn>
                    <a:cxn ang="0">
                      <a:pos x="0" y="526"/>
                    </a:cxn>
                    <a:cxn ang="0">
                      <a:pos x="2" y="500"/>
                    </a:cxn>
                    <a:cxn ang="0">
                      <a:pos x="6" y="446"/>
                    </a:cxn>
                    <a:cxn ang="0">
                      <a:pos x="16" y="396"/>
                    </a:cxn>
                    <a:cxn ang="0">
                      <a:pos x="30" y="346"/>
                    </a:cxn>
                    <a:cxn ang="0">
                      <a:pos x="60" y="276"/>
                    </a:cxn>
                    <a:cxn ang="0">
                      <a:pos x="114" y="192"/>
                    </a:cxn>
                    <a:cxn ang="0">
                      <a:pos x="180" y="120"/>
                    </a:cxn>
                    <a:cxn ang="0">
                      <a:pos x="238" y="76"/>
                    </a:cxn>
                    <a:cxn ang="0">
                      <a:pos x="280" y="52"/>
                    </a:cxn>
                    <a:cxn ang="0">
                      <a:pos x="324" y="32"/>
                    </a:cxn>
                    <a:cxn ang="0">
                      <a:pos x="370" y="16"/>
                    </a:cxn>
                    <a:cxn ang="0">
                      <a:pos x="418" y="6"/>
                    </a:cxn>
                    <a:cxn ang="0">
                      <a:pos x="468" y="2"/>
                    </a:cxn>
                    <a:cxn ang="0">
                      <a:pos x="492" y="0"/>
                    </a:cxn>
                  </a:cxnLst>
                  <a:rect l="0" t="0" r="r" b="b"/>
                  <a:pathLst>
                    <a:path w="984" h="1052">
                      <a:moveTo>
                        <a:pt x="492" y="0"/>
                      </a:moveTo>
                      <a:lnTo>
                        <a:pt x="492" y="0"/>
                      </a:lnTo>
                      <a:lnTo>
                        <a:pt x="518" y="2"/>
                      </a:lnTo>
                      <a:lnTo>
                        <a:pt x="542" y="4"/>
                      </a:lnTo>
                      <a:lnTo>
                        <a:pt x="568" y="6"/>
                      </a:lnTo>
                      <a:lnTo>
                        <a:pt x="592" y="12"/>
                      </a:lnTo>
                      <a:lnTo>
                        <a:pt x="616" y="16"/>
                      </a:lnTo>
                      <a:lnTo>
                        <a:pt x="638" y="24"/>
                      </a:lnTo>
                      <a:lnTo>
                        <a:pt x="662" y="32"/>
                      </a:lnTo>
                      <a:lnTo>
                        <a:pt x="684" y="42"/>
                      </a:lnTo>
                      <a:lnTo>
                        <a:pt x="706" y="52"/>
                      </a:lnTo>
                      <a:lnTo>
                        <a:pt x="726" y="64"/>
                      </a:lnTo>
                      <a:lnTo>
                        <a:pt x="748" y="76"/>
                      </a:lnTo>
                      <a:lnTo>
                        <a:pt x="768" y="90"/>
                      </a:lnTo>
                      <a:lnTo>
                        <a:pt x="806" y="120"/>
                      </a:lnTo>
                      <a:lnTo>
                        <a:pt x="840" y="154"/>
                      </a:lnTo>
                      <a:lnTo>
                        <a:pt x="872" y="192"/>
                      </a:lnTo>
                      <a:lnTo>
                        <a:pt x="900" y="232"/>
                      </a:lnTo>
                      <a:lnTo>
                        <a:pt x="924" y="276"/>
                      </a:lnTo>
                      <a:lnTo>
                        <a:pt x="946" y="322"/>
                      </a:lnTo>
                      <a:lnTo>
                        <a:pt x="954" y="346"/>
                      </a:lnTo>
                      <a:lnTo>
                        <a:pt x="962" y="370"/>
                      </a:lnTo>
                      <a:lnTo>
                        <a:pt x="968" y="396"/>
                      </a:lnTo>
                      <a:lnTo>
                        <a:pt x="974" y="420"/>
                      </a:lnTo>
                      <a:lnTo>
                        <a:pt x="978" y="446"/>
                      </a:lnTo>
                      <a:lnTo>
                        <a:pt x="982" y="472"/>
                      </a:lnTo>
                      <a:lnTo>
                        <a:pt x="984" y="500"/>
                      </a:lnTo>
                      <a:lnTo>
                        <a:pt x="984" y="526"/>
                      </a:lnTo>
                      <a:lnTo>
                        <a:pt x="984" y="526"/>
                      </a:lnTo>
                      <a:lnTo>
                        <a:pt x="984" y="554"/>
                      </a:lnTo>
                      <a:lnTo>
                        <a:pt x="982" y="580"/>
                      </a:lnTo>
                      <a:lnTo>
                        <a:pt x="978" y="606"/>
                      </a:lnTo>
                      <a:lnTo>
                        <a:pt x="974" y="632"/>
                      </a:lnTo>
                      <a:lnTo>
                        <a:pt x="968" y="658"/>
                      </a:lnTo>
                      <a:lnTo>
                        <a:pt x="962" y="682"/>
                      </a:lnTo>
                      <a:lnTo>
                        <a:pt x="954" y="708"/>
                      </a:lnTo>
                      <a:lnTo>
                        <a:pt x="946" y="730"/>
                      </a:lnTo>
                      <a:lnTo>
                        <a:pt x="924" y="776"/>
                      </a:lnTo>
                      <a:lnTo>
                        <a:pt x="900" y="820"/>
                      </a:lnTo>
                      <a:lnTo>
                        <a:pt x="872" y="860"/>
                      </a:lnTo>
                      <a:lnTo>
                        <a:pt x="840" y="898"/>
                      </a:lnTo>
                      <a:lnTo>
                        <a:pt x="806" y="932"/>
                      </a:lnTo>
                      <a:lnTo>
                        <a:pt x="768" y="962"/>
                      </a:lnTo>
                      <a:lnTo>
                        <a:pt x="748" y="976"/>
                      </a:lnTo>
                      <a:lnTo>
                        <a:pt x="726" y="988"/>
                      </a:lnTo>
                      <a:lnTo>
                        <a:pt x="706" y="1000"/>
                      </a:lnTo>
                      <a:lnTo>
                        <a:pt x="684" y="1012"/>
                      </a:lnTo>
                      <a:lnTo>
                        <a:pt x="662" y="1020"/>
                      </a:lnTo>
                      <a:lnTo>
                        <a:pt x="638" y="1028"/>
                      </a:lnTo>
                      <a:lnTo>
                        <a:pt x="616" y="1036"/>
                      </a:lnTo>
                      <a:lnTo>
                        <a:pt x="592" y="1042"/>
                      </a:lnTo>
                      <a:lnTo>
                        <a:pt x="568" y="1046"/>
                      </a:lnTo>
                      <a:lnTo>
                        <a:pt x="542" y="1050"/>
                      </a:lnTo>
                      <a:lnTo>
                        <a:pt x="518" y="1052"/>
                      </a:lnTo>
                      <a:lnTo>
                        <a:pt x="492" y="1052"/>
                      </a:lnTo>
                      <a:lnTo>
                        <a:pt x="492" y="1052"/>
                      </a:lnTo>
                      <a:lnTo>
                        <a:pt x="468" y="1052"/>
                      </a:lnTo>
                      <a:lnTo>
                        <a:pt x="442" y="1050"/>
                      </a:lnTo>
                      <a:lnTo>
                        <a:pt x="418" y="1046"/>
                      </a:lnTo>
                      <a:lnTo>
                        <a:pt x="394" y="1042"/>
                      </a:lnTo>
                      <a:lnTo>
                        <a:pt x="370" y="1036"/>
                      </a:lnTo>
                      <a:lnTo>
                        <a:pt x="346" y="1028"/>
                      </a:lnTo>
                      <a:lnTo>
                        <a:pt x="324" y="1020"/>
                      </a:lnTo>
                      <a:lnTo>
                        <a:pt x="302" y="1012"/>
                      </a:lnTo>
                      <a:lnTo>
                        <a:pt x="280" y="1000"/>
                      </a:lnTo>
                      <a:lnTo>
                        <a:pt x="258" y="988"/>
                      </a:lnTo>
                      <a:lnTo>
                        <a:pt x="238" y="976"/>
                      </a:lnTo>
                      <a:lnTo>
                        <a:pt x="218" y="962"/>
                      </a:lnTo>
                      <a:lnTo>
                        <a:pt x="180" y="932"/>
                      </a:lnTo>
                      <a:lnTo>
                        <a:pt x="146" y="898"/>
                      </a:lnTo>
                      <a:lnTo>
                        <a:pt x="114" y="860"/>
                      </a:lnTo>
                      <a:lnTo>
                        <a:pt x="86" y="820"/>
                      </a:lnTo>
                      <a:lnTo>
                        <a:pt x="60" y="776"/>
                      </a:lnTo>
                      <a:lnTo>
                        <a:pt x="40" y="730"/>
                      </a:lnTo>
                      <a:lnTo>
                        <a:pt x="30" y="708"/>
                      </a:lnTo>
                      <a:lnTo>
                        <a:pt x="22" y="682"/>
                      </a:lnTo>
                      <a:lnTo>
                        <a:pt x="16" y="658"/>
                      </a:lnTo>
                      <a:lnTo>
                        <a:pt x="10" y="632"/>
                      </a:lnTo>
                      <a:lnTo>
                        <a:pt x="6" y="606"/>
                      </a:lnTo>
                      <a:lnTo>
                        <a:pt x="4" y="580"/>
                      </a:lnTo>
                      <a:lnTo>
                        <a:pt x="2" y="554"/>
                      </a:lnTo>
                      <a:lnTo>
                        <a:pt x="0" y="526"/>
                      </a:lnTo>
                      <a:lnTo>
                        <a:pt x="0" y="526"/>
                      </a:lnTo>
                      <a:lnTo>
                        <a:pt x="2" y="500"/>
                      </a:lnTo>
                      <a:lnTo>
                        <a:pt x="4" y="472"/>
                      </a:lnTo>
                      <a:lnTo>
                        <a:pt x="6" y="446"/>
                      </a:lnTo>
                      <a:lnTo>
                        <a:pt x="10" y="420"/>
                      </a:lnTo>
                      <a:lnTo>
                        <a:pt x="16" y="396"/>
                      </a:lnTo>
                      <a:lnTo>
                        <a:pt x="22" y="370"/>
                      </a:lnTo>
                      <a:lnTo>
                        <a:pt x="30" y="346"/>
                      </a:lnTo>
                      <a:lnTo>
                        <a:pt x="40" y="322"/>
                      </a:lnTo>
                      <a:lnTo>
                        <a:pt x="60" y="276"/>
                      </a:lnTo>
                      <a:lnTo>
                        <a:pt x="86" y="232"/>
                      </a:lnTo>
                      <a:lnTo>
                        <a:pt x="114" y="192"/>
                      </a:lnTo>
                      <a:lnTo>
                        <a:pt x="146" y="154"/>
                      </a:lnTo>
                      <a:lnTo>
                        <a:pt x="180" y="120"/>
                      </a:lnTo>
                      <a:lnTo>
                        <a:pt x="218" y="90"/>
                      </a:lnTo>
                      <a:lnTo>
                        <a:pt x="238" y="76"/>
                      </a:lnTo>
                      <a:lnTo>
                        <a:pt x="258" y="64"/>
                      </a:lnTo>
                      <a:lnTo>
                        <a:pt x="280" y="52"/>
                      </a:lnTo>
                      <a:lnTo>
                        <a:pt x="302" y="42"/>
                      </a:lnTo>
                      <a:lnTo>
                        <a:pt x="324" y="32"/>
                      </a:lnTo>
                      <a:lnTo>
                        <a:pt x="346" y="24"/>
                      </a:lnTo>
                      <a:lnTo>
                        <a:pt x="370" y="16"/>
                      </a:lnTo>
                      <a:lnTo>
                        <a:pt x="394" y="12"/>
                      </a:lnTo>
                      <a:lnTo>
                        <a:pt x="418" y="6"/>
                      </a:lnTo>
                      <a:lnTo>
                        <a:pt x="442" y="4"/>
                      </a:lnTo>
                      <a:lnTo>
                        <a:pt x="468" y="2"/>
                      </a:lnTo>
                      <a:lnTo>
                        <a:pt x="492" y="0"/>
                      </a:lnTo>
                      <a:lnTo>
                        <a:pt x="492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05" name="Freeform 270"/>
                <p:cNvSpPr>
                  <a:spLocks/>
                </p:cNvSpPr>
                <p:nvPr/>
              </p:nvSpPr>
              <p:spPr bwMode="auto">
                <a:xfrm>
                  <a:off x="5441950" y="2111375"/>
                  <a:ext cx="1520825" cy="1625600"/>
                </a:xfrm>
                <a:custGeom>
                  <a:avLst/>
                  <a:gdLst/>
                  <a:ahLst/>
                  <a:cxnLst>
                    <a:cxn ang="0">
                      <a:pos x="480" y="0"/>
                    </a:cxn>
                    <a:cxn ang="0">
                      <a:pos x="530" y="4"/>
                    </a:cxn>
                    <a:cxn ang="0">
                      <a:pos x="578" y="12"/>
                    </a:cxn>
                    <a:cxn ang="0">
                      <a:pos x="622" y="24"/>
                    </a:cxn>
                    <a:cxn ang="0">
                      <a:pos x="666" y="42"/>
                    </a:cxn>
                    <a:cxn ang="0">
                      <a:pos x="748" y="90"/>
                    </a:cxn>
                    <a:cxn ang="0">
                      <a:pos x="818" y="152"/>
                    </a:cxn>
                    <a:cxn ang="0">
                      <a:pos x="878" y="228"/>
                    </a:cxn>
                    <a:cxn ang="0">
                      <a:pos x="922" y="316"/>
                    </a:cxn>
                    <a:cxn ang="0">
                      <a:pos x="950" y="412"/>
                    </a:cxn>
                    <a:cxn ang="0">
                      <a:pos x="956" y="462"/>
                    </a:cxn>
                    <a:cxn ang="0">
                      <a:pos x="958" y="514"/>
                    </a:cxn>
                    <a:cxn ang="0">
                      <a:pos x="958" y="540"/>
                    </a:cxn>
                    <a:cxn ang="0">
                      <a:pos x="952" y="592"/>
                    </a:cxn>
                    <a:cxn ang="0">
                      <a:pos x="936" y="666"/>
                    </a:cxn>
                    <a:cxn ang="0">
                      <a:pos x="900" y="758"/>
                    </a:cxn>
                    <a:cxn ang="0">
                      <a:pos x="848" y="838"/>
                    </a:cxn>
                    <a:cxn ang="0">
                      <a:pos x="782" y="908"/>
                    </a:cxn>
                    <a:cxn ang="0">
                      <a:pos x="706" y="962"/>
                    </a:cxn>
                    <a:cxn ang="0">
                      <a:pos x="642" y="994"/>
                    </a:cxn>
                    <a:cxn ang="0">
                      <a:pos x="598" y="1008"/>
                    </a:cxn>
                    <a:cxn ang="0">
                      <a:pos x="550" y="1018"/>
                    </a:cxn>
                    <a:cxn ang="0">
                      <a:pos x="502" y="1024"/>
                    </a:cxn>
                    <a:cxn ang="0">
                      <a:pos x="478" y="1024"/>
                    </a:cxn>
                    <a:cxn ang="0">
                      <a:pos x="428" y="1020"/>
                    </a:cxn>
                    <a:cxn ang="0">
                      <a:pos x="380" y="1012"/>
                    </a:cxn>
                    <a:cxn ang="0">
                      <a:pos x="336" y="1000"/>
                    </a:cxn>
                    <a:cxn ang="0">
                      <a:pos x="292" y="982"/>
                    </a:cxn>
                    <a:cxn ang="0">
                      <a:pos x="210" y="936"/>
                    </a:cxn>
                    <a:cxn ang="0">
                      <a:pos x="140" y="872"/>
                    </a:cxn>
                    <a:cxn ang="0">
                      <a:pos x="80" y="796"/>
                    </a:cxn>
                    <a:cxn ang="0">
                      <a:pos x="36" y="710"/>
                    </a:cxn>
                    <a:cxn ang="0">
                      <a:pos x="10" y="614"/>
                    </a:cxn>
                    <a:cxn ang="0">
                      <a:pos x="2" y="562"/>
                    </a:cxn>
                    <a:cxn ang="0">
                      <a:pos x="0" y="510"/>
                    </a:cxn>
                    <a:cxn ang="0">
                      <a:pos x="0" y="484"/>
                    </a:cxn>
                    <a:cxn ang="0">
                      <a:pos x="6" y="432"/>
                    </a:cxn>
                    <a:cxn ang="0">
                      <a:pos x="22" y="358"/>
                    </a:cxn>
                    <a:cxn ang="0">
                      <a:pos x="58" y="268"/>
                    </a:cxn>
                    <a:cxn ang="0">
                      <a:pos x="110" y="186"/>
                    </a:cxn>
                    <a:cxn ang="0">
                      <a:pos x="176" y="116"/>
                    </a:cxn>
                    <a:cxn ang="0">
                      <a:pos x="252" y="62"/>
                    </a:cxn>
                    <a:cxn ang="0">
                      <a:pos x="316" y="32"/>
                    </a:cxn>
                    <a:cxn ang="0">
                      <a:pos x="362" y="16"/>
                    </a:cxn>
                    <a:cxn ang="0">
                      <a:pos x="408" y="6"/>
                    </a:cxn>
                    <a:cxn ang="0">
                      <a:pos x="456" y="2"/>
                    </a:cxn>
                    <a:cxn ang="0">
                      <a:pos x="480" y="0"/>
                    </a:cxn>
                  </a:cxnLst>
                  <a:rect l="0" t="0" r="r" b="b"/>
                  <a:pathLst>
                    <a:path w="958" h="1024">
                      <a:moveTo>
                        <a:pt x="480" y="0"/>
                      </a:moveTo>
                      <a:lnTo>
                        <a:pt x="480" y="0"/>
                      </a:lnTo>
                      <a:lnTo>
                        <a:pt x="506" y="2"/>
                      </a:lnTo>
                      <a:lnTo>
                        <a:pt x="530" y="4"/>
                      </a:lnTo>
                      <a:lnTo>
                        <a:pt x="554" y="8"/>
                      </a:lnTo>
                      <a:lnTo>
                        <a:pt x="578" y="12"/>
                      </a:lnTo>
                      <a:lnTo>
                        <a:pt x="600" y="18"/>
                      </a:lnTo>
                      <a:lnTo>
                        <a:pt x="622" y="24"/>
                      </a:lnTo>
                      <a:lnTo>
                        <a:pt x="646" y="32"/>
                      </a:lnTo>
                      <a:lnTo>
                        <a:pt x="666" y="42"/>
                      </a:lnTo>
                      <a:lnTo>
                        <a:pt x="708" y="64"/>
                      </a:lnTo>
                      <a:lnTo>
                        <a:pt x="748" y="90"/>
                      </a:lnTo>
                      <a:lnTo>
                        <a:pt x="784" y="120"/>
                      </a:lnTo>
                      <a:lnTo>
                        <a:pt x="818" y="152"/>
                      </a:lnTo>
                      <a:lnTo>
                        <a:pt x="850" y="188"/>
                      </a:lnTo>
                      <a:lnTo>
                        <a:pt x="878" y="228"/>
                      </a:lnTo>
                      <a:lnTo>
                        <a:pt x="902" y="270"/>
                      </a:lnTo>
                      <a:lnTo>
                        <a:pt x="922" y="316"/>
                      </a:lnTo>
                      <a:lnTo>
                        <a:pt x="938" y="362"/>
                      </a:lnTo>
                      <a:lnTo>
                        <a:pt x="950" y="412"/>
                      </a:lnTo>
                      <a:lnTo>
                        <a:pt x="954" y="436"/>
                      </a:lnTo>
                      <a:lnTo>
                        <a:pt x="956" y="462"/>
                      </a:lnTo>
                      <a:lnTo>
                        <a:pt x="958" y="488"/>
                      </a:lnTo>
                      <a:lnTo>
                        <a:pt x="958" y="514"/>
                      </a:lnTo>
                      <a:lnTo>
                        <a:pt x="958" y="514"/>
                      </a:lnTo>
                      <a:lnTo>
                        <a:pt x="958" y="540"/>
                      </a:lnTo>
                      <a:lnTo>
                        <a:pt x="956" y="566"/>
                      </a:lnTo>
                      <a:lnTo>
                        <a:pt x="952" y="592"/>
                      </a:lnTo>
                      <a:lnTo>
                        <a:pt x="948" y="618"/>
                      </a:lnTo>
                      <a:lnTo>
                        <a:pt x="936" y="666"/>
                      </a:lnTo>
                      <a:lnTo>
                        <a:pt x="920" y="712"/>
                      </a:lnTo>
                      <a:lnTo>
                        <a:pt x="900" y="758"/>
                      </a:lnTo>
                      <a:lnTo>
                        <a:pt x="876" y="800"/>
                      </a:lnTo>
                      <a:lnTo>
                        <a:pt x="848" y="838"/>
                      </a:lnTo>
                      <a:lnTo>
                        <a:pt x="816" y="874"/>
                      </a:lnTo>
                      <a:lnTo>
                        <a:pt x="782" y="908"/>
                      </a:lnTo>
                      <a:lnTo>
                        <a:pt x="746" y="938"/>
                      </a:lnTo>
                      <a:lnTo>
                        <a:pt x="706" y="962"/>
                      </a:lnTo>
                      <a:lnTo>
                        <a:pt x="664" y="984"/>
                      </a:lnTo>
                      <a:lnTo>
                        <a:pt x="642" y="994"/>
                      </a:lnTo>
                      <a:lnTo>
                        <a:pt x="620" y="1002"/>
                      </a:lnTo>
                      <a:lnTo>
                        <a:pt x="598" y="1008"/>
                      </a:lnTo>
                      <a:lnTo>
                        <a:pt x="574" y="1014"/>
                      </a:lnTo>
                      <a:lnTo>
                        <a:pt x="550" y="1018"/>
                      </a:lnTo>
                      <a:lnTo>
                        <a:pt x="526" y="1022"/>
                      </a:lnTo>
                      <a:lnTo>
                        <a:pt x="502" y="1024"/>
                      </a:lnTo>
                      <a:lnTo>
                        <a:pt x="478" y="1024"/>
                      </a:lnTo>
                      <a:lnTo>
                        <a:pt x="478" y="1024"/>
                      </a:lnTo>
                      <a:lnTo>
                        <a:pt x="452" y="1022"/>
                      </a:lnTo>
                      <a:lnTo>
                        <a:pt x="428" y="1020"/>
                      </a:lnTo>
                      <a:lnTo>
                        <a:pt x="404" y="1018"/>
                      </a:lnTo>
                      <a:lnTo>
                        <a:pt x="380" y="1012"/>
                      </a:lnTo>
                      <a:lnTo>
                        <a:pt x="358" y="1008"/>
                      </a:lnTo>
                      <a:lnTo>
                        <a:pt x="336" y="1000"/>
                      </a:lnTo>
                      <a:lnTo>
                        <a:pt x="312" y="992"/>
                      </a:lnTo>
                      <a:lnTo>
                        <a:pt x="292" y="982"/>
                      </a:lnTo>
                      <a:lnTo>
                        <a:pt x="250" y="960"/>
                      </a:lnTo>
                      <a:lnTo>
                        <a:pt x="210" y="936"/>
                      </a:lnTo>
                      <a:lnTo>
                        <a:pt x="174" y="906"/>
                      </a:lnTo>
                      <a:lnTo>
                        <a:pt x="140" y="872"/>
                      </a:lnTo>
                      <a:lnTo>
                        <a:pt x="108" y="836"/>
                      </a:lnTo>
                      <a:lnTo>
                        <a:pt x="80" y="796"/>
                      </a:lnTo>
                      <a:lnTo>
                        <a:pt x="56" y="754"/>
                      </a:lnTo>
                      <a:lnTo>
                        <a:pt x="36" y="710"/>
                      </a:lnTo>
                      <a:lnTo>
                        <a:pt x="20" y="662"/>
                      </a:lnTo>
                      <a:lnTo>
                        <a:pt x="10" y="614"/>
                      </a:lnTo>
                      <a:lnTo>
                        <a:pt x="4" y="588"/>
                      </a:lnTo>
                      <a:lnTo>
                        <a:pt x="2" y="562"/>
                      </a:lnTo>
                      <a:lnTo>
                        <a:pt x="0" y="536"/>
                      </a:lnTo>
                      <a:lnTo>
                        <a:pt x="0" y="510"/>
                      </a:lnTo>
                      <a:lnTo>
                        <a:pt x="0" y="510"/>
                      </a:lnTo>
                      <a:lnTo>
                        <a:pt x="0" y="484"/>
                      </a:lnTo>
                      <a:lnTo>
                        <a:pt x="2" y="458"/>
                      </a:lnTo>
                      <a:lnTo>
                        <a:pt x="6" y="432"/>
                      </a:lnTo>
                      <a:lnTo>
                        <a:pt x="10" y="408"/>
                      </a:lnTo>
                      <a:lnTo>
                        <a:pt x="22" y="358"/>
                      </a:lnTo>
                      <a:lnTo>
                        <a:pt x="38" y="312"/>
                      </a:lnTo>
                      <a:lnTo>
                        <a:pt x="58" y="268"/>
                      </a:lnTo>
                      <a:lnTo>
                        <a:pt x="82" y="226"/>
                      </a:lnTo>
                      <a:lnTo>
                        <a:pt x="110" y="186"/>
                      </a:lnTo>
                      <a:lnTo>
                        <a:pt x="142" y="150"/>
                      </a:lnTo>
                      <a:lnTo>
                        <a:pt x="176" y="116"/>
                      </a:lnTo>
                      <a:lnTo>
                        <a:pt x="212" y="88"/>
                      </a:lnTo>
                      <a:lnTo>
                        <a:pt x="252" y="62"/>
                      </a:lnTo>
                      <a:lnTo>
                        <a:pt x="294" y="40"/>
                      </a:lnTo>
                      <a:lnTo>
                        <a:pt x="316" y="32"/>
                      </a:lnTo>
                      <a:lnTo>
                        <a:pt x="338" y="24"/>
                      </a:lnTo>
                      <a:lnTo>
                        <a:pt x="362" y="16"/>
                      </a:lnTo>
                      <a:lnTo>
                        <a:pt x="384" y="12"/>
                      </a:lnTo>
                      <a:lnTo>
                        <a:pt x="408" y="6"/>
                      </a:lnTo>
                      <a:lnTo>
                        <a:pt x="432" y="4"/>
                      </a:lnTo>
                      <a:lnTo>
                        <a:pt x="456" y="2"/>
                      </a:lnTo>
                      <a:lnTo>
                        <a:pt x="480" y="0"/>
                      </a:lnTo>
                      <a:lnTo>
                        <a:pt x="480" y="0"/>
                      </a:lnTo>
                      <a:close/>
                    </a:path>
                  </a:pathLst>
                </a:custGeom>
                <a:solidFill>
                  <a:srgbClr val="FFC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06" name="Freeform 271"/>
                <p:cNvSpPr>
                  <a:spLocks/>
                </p:cNvSpPr>
                <p:nvPr/>
              </p:nvSpPr>
              <p:spPr bwMode="auto">
                <a:xfrm>
                  <a:off x="5454650" y="2127250"/>
                  <a:ext cx="1482725" cy="1574800"/>
                </a:xfrm>
                <a:custGeom>
                  <a:avLst/>
                  <a:gdLst/>
                  <a:ahLst/>
                  <a:cxnLst>
                    <a:cxn ang="0">
                      <a:pos x="470" y="0"/>
                    </a:cxn>
                    <a:cxn ang="0">
                      <a:pos x="518" y="2"/>
                    </a:cxn>
                    <a:cxn ang="0">
                      <a:pos x="564" y="10"/>
                    </a:cxn>
                    <a:cxn ang="0">
                      <a:pos x="610" y="24"/>
                    </a:cxn>
                    <a:cxn ang="0">
                      <a:pos x="692" y="62"/>
                    </a:cxn>
                    <a:cxn ang="0">
                      <a:pos x="766" y="116"/>
                    </a:cxn>
                    <a:cxn ang="0">
                      <a:pos x="830" y="184"/>
                    </a:cxn>
                    <a:cxn ang="0">
                      <a:pos x="880" y="264"/>
                    </a:cxn>
                    <a:cxn ang="0">
                      <a:pos x="914" y="352"/>
                    </a:cxn>
                    <a:cxn ang="0">
                      <a:pos x="932" y="450"/>
                    </a:cxn>
                    <a:cxn ang="0">
                      <a:pos x="934" y="500"/>
                    </a:cxn>
                    <a:cxn ang="0">
                      <a:pos x="934" y="526"/>
                    </a:cxn>
                    <a:cxn ang="0">
                      <a:pos x="924" y="600"/>
                    </a:cxn>
                    <a:cxn ang="0">
                      <a:pos x="896" y="692"/>
                    </a:cxn>
                    <a:cxn ang="0">
                      <a:pos x="852" y="776"/>
                    </a:cxn>
                    <a:cxn ang="0">
                      <a:pos x="796" y="850"/>
                    </a:cxn>
                    <a:cxn ang="0">
                      <a:pos x="726" y="910"/>
                    </a:cxn>
                    <a:cxn ang="0">
                      <a:pos x="646" y="956"/>
                    </a:cxn>
                    <a:cxn ang="0">
                      <a:pos x="580" y="978"/>
                    </a:cxn>
                    <a:cxn ang="0">
                      <a:pos x="536" y="988"/>
                    </a:cxn>
                    <a:cxn ang="0">
                      <a:pos x="488" y="992"/>
                    </a:cxn>
                    <a:cxn ang="0">
                      <a:pos x="464" y="992"/>
                    </a:cxn>
                    <a:cxn ang="0">
                      <a:pos x="416" y="990"/>
                    </a:cxn>
                    <a:cxn ang="0">
                      <a:pos x="370" y="982"/>
                    </a:cxn>
                    <a:cxn ang="0">
                      <a:pos x="326" y="970"/>
                    </a:cxn>
                    <a:cxn ang="0">
                      <a:pos x="242" y="930"/>
                    </a:cxn>
                    <a:cxn ang="0">
                      <a:pos x="168" y="876"/>
                    </a:cxn>
                    <a:cxn ang="0">
                      <a:pos x="106" y="808"/>
                    </a:cxn>
                    <a:cxn ang="0">
                      <a:pos x="56" y="730"/>
                    </a:cxn>
                    <a:cxn ang="0">
                      <a:pos x="20" y="640"/>
                    </a:cxn>
                    <a:cxn ang="0">
                      <a:pos x="2" y="544"/>
                    </a:cxn>
                    <a:cxn ang="0">
                      <a:pos x="0" y="492"/>
                    </a:cxn>
                    <a:cxn ang="0">
                      <a:pos x="2" y="466"/>
                    </a:cxn>
                    <a:cxn ang="0">
                      <a:pos x="10" y="392"/>
                    </a:cxn>
                    <a:cxn ang="0">
                      <a:pos x="38" y="300"/>
                    </a:cxn>
                    <a:cxn ang="0">
                      <a:pos x="82" y="216"/>
                    </a:cxn>
                    <a:cxn ang="0">
                      <a:pos x="140" y="142"/>
                    </a:cxn>
                    <a:cxn ang="0">
                      <a:pos x="210" y="82"/>
                    </a:cxn>
                    <a:cxn ang="0">
                      <a:pos x="288" y="38"/>
                    </a:cxn>
                    <a:cxn ang="0">
                      <a:pos x="354" y="14"/>
                    </a:cxn>
                    <a:cxn ang="0">
                      <a:pos x="400" y="4"/>
                    </a:cxn>
                    <a:cxn ang="0">
                      <a:pos x="446" y="0"/>
                    </a:cxn>
                    <a:cxn ang="0">
                      <a:pos x="470" y="0"/>
                    </a:cxn>
                  </a:cxnLst>
                  <a:rect l="0" t="0" r="r" b="b"/>
                  <a:pathLst>
                    <a:path w="934" h="992">
                      <a:moveTo>
                        <a:pt x="470" y="0"/>
                      </a:moveTo>
                      <a:lnTo>
                        <a:pt x="470" y="0"/>
                      </a:lnTo>
                      <a:lnTo>
                        <a:pt x="494" y="0"/>
                      </a:lnTo>
                      <a:lnTo>
                        <a:pt x="518" y="2"/>
                      </a:lnTo>
                      <a:lnTo>
                        <a:pt x="542" y="6"/>
                      </a:lnTo>
                      <a:lnTo>
                        <a:pt x="564" y="10"/>
                      </a:lnTo>
                      <a:lnTo>
                        <a:pt x="588" y="16"/>
                      </a:lnTo>
                      <a:lnTo>
                        <a:pt x="610" y="24"/>
                      </a:lnTo>
                      <a:lnTo>
                        <a:pt x="652" y="40"/>
                      </a:lnTo>
                      <a:lnTo>
                        <a:pt x="692" y="62"/>
                      </a:lnTo>
                      <a:lnTo>
                        <a:pt x="730" y="86"/>
                      </a:lnTo>
                      <a:lnTo>
                        <a:pt x="766" y="116"/>
                      </a:lnTo>
                      <a:lnTo>
                        <a:pt x="800" y="148"/>
                      </a:lnTo>
                      <a:lnTo>
                        <a:pt x="830" y="184"/>
                      </a:lnTo>
                      <a:lnTo>
                        <a:pt x="856" y="222"/>
                      </a:lnTo>
                      <a:lnTo>
                        <a:pt x="880" y="264"/>
                      </a:lnTo>
                      <a:lnTo>
                        <a:pt x="898" y="306"/>
                      </a:lnTo>
                      <a:lnTo>
                        <a:pt x="914" y="352"/>
                      </a:lnTo>
                      <a:lnTo>
                        <a:pt x="926" y="400"/>
                      </a:lnTo>
                      <a:lnTo>
                        <a:pt x="932" y="450"/>
                      </a:lnTo>
                      <a:lnTo>
                        <a:pt x="934" y="474"/>
                      </a:lnTo>
                      <a:lnTo>
                        <a:pt x="934" y="500"/>
                      </a:lnTo>
                      <a:lnTo>
                        <a:pt x="934" y="500"/>
                      </a:lnTo>
                      <a:lnTo>
                        <a:pt x="934" y="526"/>
                      </a:lnTo>
                      <a:lnTo>
                        <a:pt x="932" y="550"/>
                      </a:lnTo>
                      <a:lnTo>
                        <a:pt x="924" y="600"/>
                      </a:lnTo>
                      <a:lnTo>
                        <a:pt x="912" y="648"/>
                      </a:lnTo>
                      <a:lnTo>
                        <a:pt x="896" y="692"/>
                      </a:lnTo>
                      <a:lnTo>
                        <a:pt x="876" y="736"/>
                      </a:lnTo>
                      <a:lnTo>
                        <a:pt x="852" y="776"/>
                      </a:lnTo>
                      <a:lnTo>
                        <a:pt x="826" y="814"/>
                      </a:lnTo>
                      <a:lnTo>
                        <a:pt x="796" y="850"/>
                      </a:lnTo>
                      <a:lnTo>
                        <a:pt x="762" y="882"/>
                      </a:lnTo>
                      <a:lnTo>
                        <a:pt x="726" y="910"/>
                      </a:lnTo>
                      <a:lnTo>
                        <a:pt x="686" y="934"/>
                      </a:lnTo>
                      <a:lnTo>
                        <a:pt x="646" y="956"/>
                      </a:lnTo>
                      <a:lnTo>
                        <a:pt x="602" y="972"/>
                      </a:lnTo>
                      <a:lnTo>
                        <a:pt x="580" y="978"/>
                      </a:lnTo>
                      <a:lnTo>
                        <a:pt x="558" y="984"/>
                      </a:lnTo>
                      <a:lnTo>
                        <a:pt x="536" y="988"/>
                      </a:lnTo>
                      <a:lnTo>
                        <a:pt x="512" y="990"/>
                      </a:lnTo>
                      <a:lnTo>
                        <a:pt x="488" y="992"/>
                      </a:lnTo>
                      <a:lnTo>
                        <a:pt x="464" y="992"/>
                      </a:lnTo>
                      <a:lnTo>
                        <a:pt x="464" y="992"/>
                      </a:lnTo>
                      <a:lnTo>
                        <a:pt x="440" y="992"/>
                      </a:lnTo>
                      <a:lnTo>
                        <a:pt x="416" y="990"/>
                      </a:lnTo>
                      <a:lnTo>
                        <a:pt x="394" y="986"/>
                      </a:lnTo>
                      <a:lnTo>
                        <a:pt x="370" y="982"/>
                      </a:lnTo>
                      <a:lnTo>
                        <a:pt x="348" y="976"/>
                      </a:lnTo>
                      <a:lnTo>
                        <a:pt x="326" y="970"/>
                      </a:lnTo>
                      <a:lnTo>
                        <a:pt x="282" y="952"/>
                      </a:lnTo>
                      <a:lnTo>
                        <a:pt x="242" y="930"/>
                      </a:lnTo>
                      <a:lnTo>
                        <a:pt x="204" y="906"/>
                      </a:lnTo>
                      <a:lnTo>
                        <a:pt x="168" y="876"/>
                      </a:lnTo>
                      <a:lnTo>
                        <a:pt x="136" y="844"/>
                      </a:lnTo>
                      <a:lnTo>
                        <a:pt x="106" y="808"/>
                      </a:lnTo>
                      <a:lnTo>
                        <a:pt x="78" y="770"/>
                      </a:lnTo>
                      <a:lnTo>
                        <a:pt x="56" y="730"/>
                      </a:lnTo>
                      <a:lnTo>
                        <a:pt x="36" y="686"/>
                      </a:lnTo>
                      <a:lnTo>
                        <a:pt x="20" y="640"/>
                      </a:lnTo>
                      <a:lnTo>
                        <a:pt x="10" y="592"/>
                      </a:lnTo>
                      <a:lnTo>
                        <a:pt x="2" y="544"/>
                      </a:lnTo>
                      <a:lnTo>
                        <a:pt x="0" y="518"/>
                      </a:lnTo>
                      <a:lnTo>
                        <a:pt x="0" y="492"/>
                      </a:lnTo>
                      <a:lnTo>
                        <a:pt x="0" y="492"/>
                      </a:lnTo>
                      <a:lnTo>
                        <a:pt x="2" y="466"/>
                      </a:lnTo>
                      <a:lnTo>
                        <a:pt x="4" y="442"/>
                      </a:lnTo>
                      <a:lnTo>
                        <a:pt x="10" y="392"/>
                      </a:lnTo>
                      <a:lnTo>
                        <a:pt x="22" y="346"/>
                      </a:lnTo>
                      <a:lnTo>
                        <a:pt x="38" y="300"/>
                      </a:lnTo>
                      <a:lnTo>
                        <a:pt x="58" y="256"/>
                      </a:lnTo>
                      <a:lnTo>
                        <a:pt x="82" y="216"/>
                      </a:lnTo>
                      <a:lnTo>
                        <a:pt x="110" y="178"/>
                      </a:lnTo>
                      <a:lnTo>
                        <a:pt x="140" y="142"/>
                      </a:lnTo>
                      <a:lnTo>
                        <a:pt x="174" y="110"/>
                      </a:lnTo>
                      <a:lnTo>
                        <a:pt x="210" y="82"/>
                      </a:lnTo>
                      <a:lnTo>
                        <a:pt x="248" y="58"/>
                      </a:lnTo>
                      <a:lnTo>
                        <a:pt x="288" y="38"/>
                      </a:lnTo>
                      <a:lnTo>
                        <a:pt x="332" y="20"/>
                      </a:lnTo>
                      <a:lnTo>
                        <a:pt x="354" y="14"/>
                      </a:lnTo>
                      <a:lnTo>
                        <a:pt x="376" y="8"/>
                      </a:lnTo>
                      <a:lnTo>
                        <a:pt x="400" y="4"/>
                      </a:lnTo>
                      <a:lnTo>
                        <a:pt x="424" y="2"/>
                      </a:lnTo>
                      <a:lnTo>
                        <a:pt x="446" y="0"/>
                      </a:lnTo>
                      <a:lnTo>
                        <a:pt x="470" y="0"/>
                      </a:lnTo>
                      <a:lnTo>
                        <a:pt x="470" y="0"/>
                      </a:lnTo>
                      <a:close/>
                    </a:path>
                  </a:pathLst>
                </a:custGeom>
                <a:solidFill>
                  <a:srgbClr val="FFD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07" name="Freeform 272"/>
                <p:cNvSpPr>
                  <a:spLocks/>
                </p:cNvSpPr>
                <p:nvPr/>
              </p:nvSpPr>
              <p:spPr bwMode="auto">
                <a:xfrm>
                  <a:off x="5470525" y="2139950"/>
                  <a:ext cx="1441450" cy="1530350"/>
                </a:xfrm>
                <a:custGeom>
                  <a:avLst/>
                  <a:gdLst/>
                  <a:ahLst/>
                  <a:cxnLst>
                    <a:cxn ang="0">
                      <a:pos x="458" y="0"/>
                    </a:cxn>
                    <a:cxn ang="0">
                      <a:pos x="506" y="4"/>
                    </a:cxn>
                    <a:cxn ang="0">
                      <a:pos x="550" y="12"/>
                    </a:cxn>
                    <a:cxn ang="0">
                      <a:pos x="636" y="40"/>
                    </a:cxn>
                    <a:cxn ang="0">
                      <a:pos x="712" y="86"/>
                    </a:cxn>
                    <a:cxn ang="0">
                      <a:pos x="778" y="146"/>
                    </a:cxn>
                    <a:cxn ang="0">
                      <a:pos x="834" y="218"/>
                    </a:cxn>
                    <a:cxn ang="0">
                      <a:pos x="874" y="300"/>
                    </a:cxn>
                    <a:cxn ang="0">
                      <a:pos x="900" y="390"/>
                    </a:cxn>
                    <a:cxn ang="0">
                      <a:pos x="908" y="488"/>
                    </a:cxn>
                    <a:cxn ang="0">
                      <a:pos x="906" y="536"/>
                    </a:cxn>
                    <a:cxn ang="0">
                      <a:pos x="886" y="630"/>
                    </a:cxn>
                    <a:cxn ang="0">
                      <a:pos x="852" y="716"/>
                    </a:cxn>
                    <a:cxn ang="0">
                      <a:pos x="802" y="792"/>
                    </a:cxn>
                    <a:cxn ang="0">
                      <a:pos x="738" y="858"/>
                    </a:cxn>
                    <a:cxn ang="0">
                      <a:pos x="666" y="908"/>
                    </a:cxn>
                    <a:cxn ang="0">
                      <a:pos x="584" y="944"/>
                    </a:cxn>
                    <a:cxn ang="0">
                      <a:pos x="518" y="960"/>
                    </a:cxn>
                    <a:cxn ang="0">
                      <a:pos x="472" y="964"/>
                    </a:cxn>
                    <a:cxn ang="0">
                      <a:pos x="448" y="964"/>
                    </a:cxn>
                    <a:cxn ang="0">
                      <a:pos x="402" y="960"/>
                    </a:cxn>
                    <a:cxn ang="0">
                      <a:pos x="358" y="952"/>
                    </a:cxn>
                    <a:cxn ang="0">
                      <a:pos x="272" y="924"/>
                    </a:cxn>
                    <a:cxn ang="0">
                      <a:pos x="196" y="878"/>
                    </a:cxn>
                    <a:cxn ang="0">
                      <a:pos x="130" y="818"/>
                    </a:cxn>
                    <a:cxn ang="0">
                      <a:pos x="74" y="746"/>
                    </a:cxn>
                    <a:cxn ang="0">
                      <a:pos x="32" y="664"/>
                    </a:cxn>
                    <a:cxn ang="0">
                      <a:pos x="8" y="574"/>
                    </a:cxn>
                    <a:cxn ang="0">
                      <a:pos x="0" y="476"/>
                    </a:cxn>
                    <a:cxn ang="0">
                      <a:pos x="2" y="428"/>
                    </a:cxn>
                    <a:cxn ang="0">
                      <a:pos x="22" y="334"/>
                    </a:cxn>
                    <a:cxn ang="0">
                      <a:pos x="56" y="248"/>
                    </a:cxn>
                    <a:cxn ang="0">
                      <a:pos x="106" y="172"/>
                    </a:cxn>
                    <a:cxn ang="0">
                      <a:pos x="168" y="106"/>
                    </a:cxn>
                    <a:cxn ang="0">
                      <a:pos x="242" y="56"/>
                    </a:cxn>
                    <a:cxn ang="0">
                      <a:pos x="324" y="20"/>
                    </a:cxn>
                    <a:cxn ang="0">
                      <a:pos x="390" y="4"/>
                    </a:cxn>
                    <a:cxn ang="0">
                      <a:pos x="436" y="0"/>
                    </a:cxn>
                    <a:cxn ang="0">
                      <a:pos x="458" y="0"/>
                    </a:cxn>
                  </a:cxnLst>
                  <a:rect l="0" t="0" r="r" b="b"/>
                  <a:pathLst>
                    <a:path w="908" h="964">
                      <a:moveTo>
                        <a:pt x="458" y="0"/>
                      </a:moveTo>
                      <a:lnTo>
                        <a:pt x="458" y="0"/>
                      </a:lnTo>
                      <a:lnTo>
                        <a:pt x="482" y="2"/>
                      </a:lnTo>
                      <a:lnTo>
                        <a:pt x="506" y="4"/>
                      </a:lnTo>
                      <a:lnTo>
                        <a:pt x="528" y="6"/>
                      </a:lnTo>
                      <a:lnTo>
                        <a:pt x="550" y="12"/>
                      </a:lnTo>
                      <a:lnTo>
                        <a:pt x="594" y="24"/>
                      </a:lnTo>
                      <a:lnTo>
                        <a:pt x="636" y="40"/>
                      </a:lnTo>
                      <a:lnTo>
                        <a:pt x="674" y="62"/>
                      </a:lnTo>
                      <a:lnTo>
                        <a:pt x="712" y="86"/>
                      </a:lnTo>
                      <a:lnTo>
                        <a:pt x="746" y="114"/>
                      </a:lnTo>
                      <a:lnTo>
                        <a:pt x="778" y="146"/>
                      </a:lnTo>
                      <a:lnTo>
                        <a:pt x="808" y="180"/>
                      </a:lnTo>
                      <a:lnTo>
                        <a:pt x="834" y="218"/>
                      </a:lnTo>
                      <a:lnTo>
                        <a:pt x="856" y="258"/>
                      </a:lnTo>
                      <a:lnTo>
                        <a:pt x="874" y="300"/>
                      </a:lnTo>
                      <a:lnTo>
                        <a:pt x="890" y="344"/>
                      </a:lnTo>
                      <a:lnTo>
                        <a:pt x="900" y="390"/>
                      </a:lnTo>
                      <a:lnTo>
                        <a:pt x="906" y="438"/>
                      </a:lnTo>
                      <a:lnTo>
                        <a:pt x="908" y="488"/>
                      </a:lnTo>
                      <a:lnTo>
                        <a:pt x="908" y="488"/>
                      </a:lnTo>
                      <a:lnTo>
                        <a:pt x="906" y="536"/>
                      </a:lnTo>
                      <a:lnTo>
                        <a:pt x="898" y="584"/>
                      </a:lnTo>
                      <a:lnTo>
                        <a:pt x="886" y="630"/>
                      </a:lnTo>
                      <a:lnTo>
                        <a:pt x="870" y="674"/>
                      </a:lnTo>
                      <a:lnTo>
                        <a:pt x="852" y="716"/>
                      </a:lnTo>
                      <a:lnTo>
                        <a:pt x="828" y="756"/>
                      </a:lnTo>
                      <a:lnTo>
                        <a:pt x="802" y="792"/>
                      </a:lnTo>
                      <a:lnTo>
                        <a:pt x="772" y="826"/>
                      </a:lnTo>
                      <a:lnTo>
                        <a:pt x="738" y="858"/>
                      </a:lnTo>
                      <a:lnTo>
                        <a:pt x="704" y="884"/>
                      </a:lnTo>
                      <a:lnTo>
                        <a:pt x="666" y="908"/>
                      </a:lnTo>
                      <a:lnTo>
                        <a:pt x="626" y="928"/>
                      </a:lnTo>
                      <a:lnTo>
                        <a:pt x="584" y="944"/>
                      </a:lnTo>
                      <a:lnTo>
                        <a:pt x="540" y="956"/>
                      </a:lnTo>
                      <a:lnTo>
                        <a:pt x="518" y="960"/>
                      </a:lnTo>
                      <a:lnTo>
                        <a:pt x="496" y="962"/>
                      </a:lnTo>
                      <a:lnTo>
                        <a:pt x="472" y="964"/>
                      </a:lnTo>
                      <a:lnTo>
                        <a:pt x="448" y="964"/>
                      </a:lnTo>
                      <a:lnTo>
                        <a:pt x="448" y="964"/>
                      </a:lnTo>
                      <a:lnTo>
                        <a:pt x="426" y="962"/>
                      </a:lnTo>
                      <a:lnTo>
                        <a:pt x="402" y="960"/>
                      </a:lnTo>
                      <a:lnTo>
                        <a:pt x="380" y="958"/>
                      </a:lnTo>
                      <a:lnTo>
                        <a:pt x="358" y="952"/>
                      </a:lnTo>
                      <a:lnTo>
                        <a:pt x="314" y="940"/>
                      </a:lnTo>
                      <a:lnTo>
                        <a:pt x="272" y="924"/>
                      </a:lnTo>
                      <a:lnTo>
                        <a:pt x="232" y="902"/>
                      </a:lnTo>
                      <a:lnTo>
                        <a:pt x="196" y="878"/>
                      </a:lnTo>
                      <a:lnTo>
                        <a:pt x="162" y="850"/>
                      </a:lnTo>
                      <a:lnTo>
                        <a:pt x="130" y="818"/>
                      </a:lnTo>
                      <a:lnTo>
                        <a:pt x="100" y="784"/>
                      </a:lnTo>
                      <a:lnTo>
                        <a:pt x="74" y="746"/>
                      </a:lnTo>
                      <a:lnTo>
                        <a:pt x="52" y="706"/>
                      </a:lnTo>
                      <a:lnTo>
                        <a:pt x="32" y="664"/>
                      </a:lnTo>
                      <a:lnTo>
                        <a:pt x="18" y="620"/>
                      </a:lnTo>
                      <a:lnTo>
                        <a:pt x="8" y="574"/>
                      </a:lnTo>
                      <a:lnTo>
                        <a:pt x="0" y="526"/>
                      </a:lnTo>
                      <a:lnTo>
                        <a:pt x="0" y="476"/>
                      </a:lnTo>
                      <a:lnTo>
                        <a:pt x="0" y="476"/>
                      </a:lnTo>
                      <a:lnTo>
                        <a:pt x="2" y="428"/>
                      </a:lnTo>
                      <a:lnTo>
                        <a:pt x="10" y="380"/>
                      </a:lnTo>
                      <a:lnTo>
                        <a:pt x="22" y="334"/>
                      </a:lnTo>
                      <a:lnTo>
                        <a:pt x="36" y="290"/>
                      </a:lnTo>
                      <a:lnTo>
                        <a:pt x="56" y="248"/>
                      </a:lnTo>
                      <a:lnTo>
                        <a:pt x="80" y="208"/>
                      </a:lnTo>
                      <a:lnTo>
                        <a:pt x="106" y="172"/>
                      </a:lnTo>
                      <a:lnTo>
                        <a:pt x="136" y="138"/>
                      </a:lnTo>
                      <a:lnTo>
                        <a:pt x="168" y="106"/>
                      </a:lnTo>
                      <a:lnTo>
                        <a:pt x="204" y="80"/>
                      </a:lnTo>
                      <a:lnTo>
                        <a:pt x="242" y="56"/>
                      </a:lnTo>
                      <a:lnTo>
                        <a:pt x="282" y="36"/>
                      </a:lnTo>
                      <a:lnTo>
                        <a:pt x="324" y="20"/>
                      </a:lnTo>
                      <a:lnTo>
                        <a:pt x="368" y="8"/>
                      </a:lnTo>
                      <a:lnTo>
                        <a:pt x="390" y="4"/>
                      </a:lnTo>
                      <a:lnTo>
                        <a:pt x="412" y="2"/>
                      </a:lnTo>
                      <a:lnTo>
                        <a:pt x="436" y="0"/>
                      </a:lnTo>
                      <a:lnTo>
                        <a:pt x="458" y="0"/>
                      </a:lnTo>
                      <a:lnTo>
                        <a:pt x="458" y="0"/>
                      </a:lnTo>
                      <a:close/>
                    </a:path>
                  </a:pathLst>
                </a:custGeom>
                <a:solidFill>
                  <a:srgbClr val="FFD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08" name="Freeform 273"/>
                <p:cNvSpPr>
                  <a:spLocks/>
                </p:cNvSpPr>
                <p:nvPr/>
              </p:nvSpPr>
              <p:spPr bwMode="auto">
                <a:xfrm>
                  <a:off x="5483225" y="2152650"/>
                  <a:ext cx="1403350" cy="1485900"/>
                </a:xfrm>
                <a:custGeom>
                  <a:avLst/>
                  <a:gdLst/>
                  <a:ahLst/>
                  <a:cxnLst>
                    <a:cxn ang="0">
                      <a:pos x="448" y="0"/>
                    </a:cxn>
                    <a:cxn ang="0">
                      <a:pos x="494" y="4"/>
                    </a:cxn>
                    <a:cxn ang="0">
                      <a:pos x="580" y="24"/>
                    </a:cxn>
                    <a:cxn ang="0">
                      <a:pos x="658" y="62"/>
                    </a:cxn>
                    <a:cxn ang="0">
                      <a:pos x="728" y="112"/>
                    </a:cxn>
                    <a:cxn ang="0">
                      <a:pos x="788" y="178"/>
                    </a:cxn>
                    <a:cxn ang="0">
                      <a:pos x="834" y="252"/>
                    </a:cxn>
                    <a:cxn ang="0">
                      <a:pos x="866" y="336"/>
                    </a:cxn>
                    <a:cxn ang="0">
                      <a:pos x="882" y="428"/>
                    </a:cxn>
                    <a:cxn ang="0">
                      <a:pos x="884" y="476"/>
                    </a:cxn>
                    <a:cxn ang="0">
                      <a:pos x="874" y="570"/>
                    </a:cxn>
                    <a:cxn ang="0">
                      <a:pos x="848" y="656"/>
                    </a:cxn>
                    <a:cxn ang="0">
                      <a:pos x="806" y="736"/>
                    </a:cxn>
                    <a:cxn ang="0">
                      <a:pos x="750" y="804"/>
                    </a:cxn>
                    <a:cxn ang="0">
                      <a:pos x="684" y="860"/>
                    </a:cxn>
                    <a:cxn ang="0">
                      <a:pos x="608" y="902"/>
                    </a:cxn>
                    <a:cxn ang="0">
                      <a:pos x="524" y="928"/>
                    </a:cxn>
                    <a:cxn ang="0">
                      <a:pos x="458" y="934"/>
                    </a:cxn>
                    <a:cxn ang="0">
                      <a:pos x="436" y="936"/>
                    </a:cxn>
                    <a:cxn ang="0">
                      <a:pos x="390" y="932"/>
                    </a:cxn>
                    <a:cxn ang="0">
                      <a:pos x="304" y="912"/>
                    </a:cxn>
                    <a:cxn ang="0">
                      <a:pos x="226" y="874"/>
                    </a:cxn>
                    <a:cxn ang="0">
                      <a:pos x="156" y="824"/>
                    </a:cxn>
                    <a:cxn ang="0">
                      <a:pos x="96" y="758"/>
                    </a:cxn>
                    <a:cxn ang="0">
                      <a:pos x="50" y="684"/>
                    </a:cxn>
                    <a:cxn ang="0">
                      <a:pos x="18" y="600"/>
                    </a:cxn>
                    <a:cxn ang="0">
                      <a:pos x="2" y="508"/>
                    </a:cxn>
                    <a:cxn ang="0">
                      <a:pos x="0" y="460"/>
                    </a:cxn>
                    <a:cxn ang="0">
                      <a:pos x="10" y="366"/>
                    </a:cxn>
                    <a:cxn ang="0">
                      <a:pos x="38" y="280"/>
                    </a:cxn>
                    <a:cxn ang="0">
                      <a:pos x="80" y="200"/>
                    </a:cxn>
                    <a:cxn ang="0">
                      <a:pos x="134" y="132"/>
                    </a:cxn>
                    <a:cxn ang="0">
                      <a:pos x="200" y="76"/>
                    </a:cxn>
                    <a:cxn ang="0">
                      <a:pos x="276" y="34"/>
                    </a:cxn>
                    <a:cxn ang="0">
                      <a:pos x="360" y="8"/>
                    </a:cxn>
                    <a:cxn ang="0">
                      <a:pos x="426" y="2"/>
                    </a:cxn>
                    <a:cxn ang="0">
                      <a:pos x="448" y="0"/>
                    </a:cxn>
                  </a:cxnLst>
                  <a:rect l="0" t="0" r="r" b="b"/>
                  <a:pathLst>
                    <a:path w="884" h="936">
                      <a:moveTo>
                        <a:pt x="448" y="0"/>
                      </a:moveTo>
                      <a:lnTo>
                        <a:pt x="448" y="0"/>
                      </a:lnTo>
                      <a:lnTo>
                        <a:pt x="472" y="2"/>
                      </a:lnTo>
                      <a:lnTo>
                        <a:pt x="494" y="4"/>
                      </a:lnTo>
                      <a:lnTo>
                        <a:pt x="538" y="12"/>
                      </a:lnTo>
                      <a:lnTo>
                        <a:pt x="580" y="24"/>
                      </a:lnTo>
                      <a:lnTo>
                        <a:pt x="620" y="40"/>
                      </a:lnTo>
                      <a:lnTo>
                        <a:pt x="658" y="62"/>
                      </a:lnTo>
                      <a:lnTo>
                        <a:pt x="694" y="86"/>
                      </a:lnTo>
                      <a:lnTo>
                        <a:pt x="728" y="112"/>
                      </a:lnTo>
                      <a:lnTo>
                        <a:pt x="760" y="144"/>
                      </a:lnTo>
                      <a:lnTo>
                        <a:pt x="788" y="178"/>
                      </a:lnTo>
                      <a:lnTo>
                        <a:pt x="812" y="214"/>
                      </a:lnTo>
                      <a:lnTo>
                        <a:pt x="834" y="252"/>
                      </a:lnTo>
                      <a:lnTo>
                        <a:pt x="852" y="294"/>
                      </a:lnTo>
                      <a:lnTo>
                        <a:pt x="866" y="336"/>
                      </a:lnTo>
                      <a:lnTo>
                        <a:pt x="876" y="382"/>
                      </a:lnTo>
                      <a:lnTo>
                        <a:pt x="882" y="428"/>
                      </a:lnTo>
                      <a:lnTo>
                        <a:pt x="884" y="476"/>
                      </a:lnTo>
                      <a:lnTo>
                        <a:pt x="884" y="476"/>
                      </a:lnTo>
                      <a:lnTo>
                        <a:pt x="882" y="524"/>
                      </a:lnTo>
                      <a:lnTo>
                        <a:pt x="874" y="570"/>
                      </a:lnTo>
                      <a:lnTo>
                        <a:pt x="862" y="614"/>
                      </a:lnTo>
                      <a:lnTo>
                        <a:pt x="848" y="656"/>
                      </a:lnTo>
                      <a:lnTo>
                        <a:pt x="828" y="698"/>
                      </a:lnTo>
                      <a:lnTo>
                        <a:pt x="806" y="736"/>
                      </a:lnTo>
                      <a:lnTo>
                        <a:pt x="780" y="770"/>
                      </a:lnTo>
                      <a:lnTo>
                        <a:pt x="750" y="804"/>
                      </a:lnTo>
                      <a:lnTo>
                        <a:pt x="718" y="834"/>
                      </a:lnTo>
                      <a:lnTo>
                        <a:pt x="684" y="860"/>
                      </a:lnTo>
                      <a:lnTo>
                        <a:pt x="646" y="882"/>
                      </a:lnTo>
                      <a:lnTo>
                        <a:pt x="608" y="902"/>
                      </a:lnTo>
                      <a:lnTo>
                        <a:pt x="568" y="916"/>
                      </a:lnTo>
                      <a:lnTo>
                        <a:pt x="524" y="928"/>
                      </a:lnTo>
                      <a:lnTo>
                        <a:pt x="480" y="934"/>
                      </a:lnTo>
                      <a:lnTo>
                        <a:pt x="458" y="934"/>
                      </a:lnTo>
                      <a:lnTo>
                        <a:pt x="436" y="936"/>
                      </a:lnTo>
                      <a:lnTo>
                        <a:pt x="436" y="936"/>
                      </a:lnTo>
                      <a:lnTo>
                        <a:pt x="412" y="934"/>
                      </a:lnTo>
                      <a:lnTo>
                        <a:pt x="390" y="932"/>
                      </a:lnTo>
                      <a:lnTo>
                        <a:pt x="346" y="924"/>
                      </a:lnTo>
                      <a:lnTo>
                        <a:pt x="304" y="912"/>
                      </a:lnTo>
                      <a:lnTo>
                        <a:pt x="264" y="896"/>
                      </a:lnTo>
                      <a:lnTo>
                        <a:pt x="226" y="874"/>
                      </a:lnTo>
                      <a:lnTo>
                        <a:pt x="190" y="850"/>
                      </a:lnTo>
                      <a:lnTo>
                        <a:pt x="156" y="824"/>
                      </a:lnTo>
                      <a:lnTo>
                        <a:pt x="124" y="792"/>
                      </a:lnTo>
                      <a:lnTo>
                        <a:pt x="96" y="758"/>
                      </a:lnTo>
                      <a:lnTo>
                        <a:pt x="72" y="722"/>
                      </a:lnTo>
                      <a:lnTo>
                        <a:pt x="50" y="684"/>
                      </a:lnTo>
                      <a:lnTo>
                        <a:pt x="32" y="642"/>
                      </a:lnTo>
                      <a:lnTo>
                        <a:pt x="18" y="600"/>
                      </a:lnTo>
                      <a:lnTo>
                        <a:pt x="8" y="554"/>
                      </a:lnTo>
                      <a:lnTo>
                        <a:pt x="2" y="508"/>
                      </a:lnTo>
                      <a:lnTo>
                        <a:pt x="0" y="460"/>
                      </a:lnTo>
                      <a:lnTo>
                        <a:pt x="0" y="460"/>
                      </a:lnTo>
                      <a:lnTo>
                        <a:pt x="2" y="412"/>
                      </a:lnTo>
                      <a:lnTo>
                        <a:pt x="10" y="366"/>
                      </a:lnTo>
                      <a:lnTo>
                        <a:pt x="22" y="322"/>
                      </a:lnTo>
                      <a:lnTo>
                        <a:pt x="38" y="280"/>
                      </a:lnTo>
                      <a:lnTo>
                        <a:pt x="56" y="238"/>
                      </a:lnTo>
                      <a:lnTo>
                        <a:pt x="80" y="200"/>
                      </a:lnTo>
                      <a:lnTo>
                        <a:pt x="106" y="166"/>
                      </a:lnTo>
                      <a:lnTo>
                        <a:pt x="134" y="132"/>
                      </a:lnTo>
                      <a:lnTo>
                        <a:pt x="166" y="102"/>
                      </a:lnTo>
                      <a:lnTo>
                        <a:pt x="200" y="76"/>
                      </a:lnTo>
                      <a:lnTo>
                        <a:pt x="238" y="54"/>
                      </a:lnTo>
                      <a:lnTo>
                        <a:pt x="276" y="34"/>
                      </a:lnTo>
                      <a:lnTo>
                        <a:pt x="318" y="20"/>
                      </a:lnTo>
                      <a:lnTo>
                        <a:pt x="360" y="8"/>
                      </a:lnTo>
                      <a:lnTo>
                        <a:pt x="404" y="2"/>
                      </a:lnTo>
                      <a:lnTo>
                        <a:pt x="426" y="2"/>
                      </a:lnTo>
                      <a:lnTo>
                        <a:pt x="448" y="0"/>
                      </a:lnTo>
                      <a:lnTo>
                        <a:pt x="448" y="0"/>
                      </a:lnTo>
                      <a:close/>
                    </a:path>
                  </a:pathLst>
                </a:custGeom>
                <a:solidFill>
                  <a:srgbClr val="FFD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09" name="Freeform 274"/>
                <p:cNvSpPr>
                  <a:spLocks/>
                </p:cNvSpPr>
                <p:nvPr/>
              </p:nvSpPr>
              <p:spPr bwMode="auto">
                <a:xfrm>
                  <a:off x="5495925" y="2168525"/>
                  <a:ext cx="1365250" cy="1435100"/>
                </a:xfrm>
                <a:custGeom>
                  <a:avLst/>
                  <a:gdLst/>
                  <a:ahLst/>
                  <a:cxnLst>
                    <a:cxn ang="0">
                      <a:pos x="438" y="0"/>
                    </a:cxn>
                    <a:cxn ang="0">
                      <a:pos x="526" y="10"/>
                    </a:cxn>
                    <a:cxn ang="0">
                      <a:pos x="606" y="38"/>
                    </a:cxn>
                    <a:cxn ang="0">
                      <a:pos x="678" y="82"/>
                    </a:cxn>
                    <a:cxn ang="0">
                      <a:pos x="740" y="140"/>
                    </a:cxn>
                    <a:cxn ang="0">
                      <a:pos x="792" y="208"/>
                    </a:cxn>
                    <a:cxn ang="0">
                      <a:pos x="830" y="284"/>
                    </a:cxn>
                    <a:cxn ang="0">
                      <a:pos x="854" y="370"/>
                    </a:cxn>
                    <a:cxn ang="0">
                      <a:pos x="860" y="462"/>
                    </a:cxn>
                    <a:cxn ang="0">
                      <a:pos x="858" y="508"/>
                    </a:cxn>
                    <a:cxn ang="0">
                      <a:pos x="838" y="596"/>
                    </a:cxn>
                    <a:cxn ang="0">
                      <a:pos x="804" y="676"/>
                    </a:cxn>
                    <a:cxn ang="0">
                      <a:pos x="756" y="746"/>
                    </a:cxn>
                    <a:cxn ang="0">
                      <a:pos x="698" y="806"/>
                    </a:cxn>
                    <a:cxn ang="0">
                      <a:pos x="628" y="854"/>
                    </a:cxn>
                    <a:cxn ang="0">
                      <a:pos x="550" y="886"/>
                    </a:cxn>
                    <a:cxn ang="0">
                      <a:pos x="466" y="902"/>
                    </a:cxn>
                    <a:cxn ang="0">
                      <a:pos x="422" y="904"/>
                    </a:cxn>
                    <a:cxn ang="0">
                      <a:pos x="336" y="894"/>
                    </a:cxn>
                    <a:cxn ang="0">
                      <a:pos x="256" y="864"/>
                    </a:cxn>
                    <a:cxn ang="0">
                      <a:pos x="184" y="822"/>
                    </a:cxn>
                    <a:cxn ang="0">
                      <a:pos x="120" y="764"/>
                    </a:cxn>
                    <a:cxn ang="0">
                      <a:pos x="70" y="696"/>
                    </a:cxn>
                    <a:cxn ang="0">
                      <a:pos x="32" y="618"/>
                    </a:cxn>
                    <a:cxn ang="0">
                      <a:pos x="8" y="534"/>
                    </a:cxn>
                    <a:cxn ang="0">
                      <a:pos x="0" y="442"/>
                    </a:cxn>
                    <a:cxn ang="0">
                      <a:pos x="4" y="396"/>
                    </a:cxn>
                    <a:cxn ang="0">
                      <a:pos x="22" y="308"/>
                    </a:cxn>
                    <a:cxn ang="0">
                      <a:pos x="56" y="228"/>
                    </a:cxn>
                    <a:cxn ang="0">
                      <a:pos x="104" y="158"/>
                    </a:cxn>
                    <a:cxn ang="0">
                      <a:pos x="164" y="98"/>
                    </a:cxn>
                    <a:cxn ang="0">
                      <a:pos x="234" y="50"/>
                    </a:cxn>
                    <a:cxn ang="0">
                      <a:pos x="310" y="18"/>
                    </a:cxn>
                    <a:cxn ang="0">
                      <a:pos x="394" y="0"/>
                    </a:cxn>
                    <a:cxn ang="0">
                      <a:pos x="438" y="0"/>
                    </a:cxn>
                  </a:cxnLst>
                  <a:rect l="0" t="0" r="r" b="b"/>
                  <a:pathLst>
                    <a:path w="860" h="904">
                      <a:moveTo>
                        <a:pt x="438" y="0"/>
                      </a:moveTo>
                      <a:lnTo>
                        <a:pt x="438" y="0"/>
                      </a:lnTo>
                      <a:lnTo>
                        <a:pt x="482" y="2"/>
                      </a:lnTo>
                      <a:lnTo>
                        <a:pt x="526" y="10"/>
                      </a:lnTo>
                      <a:lnTo>
                        <a:pt x="566" y="22"/>
                      </a:lnTo>
                      <a:lnTo>
                        <a:pt x="606" y="38"/>
                      </a:lnTo>
                      <a:lnTo>
                        <a:pt x="642" y="58"/>
                      </a:lnTo>
                      <a:lnTo>
                        <a:pt x="678" y="82"/>
                      </a:lnTo>
                      <a:lnTo>
                        <a:pt x="710" y="110"/>
                      </a:lnTo>
                      <a:lnTo>
                        <a:pt x="740" y="140"/>
                      </a:lnTo>
                      <a:lnTo>
                        <a:pt x="768" y="172"/>
                      </a:lnTo>
                      <a:lnTo>
                        <a:pt x="792" y="208"/>
                      </a:lnTo>
                      <a:lnTo>
                        <a:pt x="812" y="246"/>
                      </a:lnTo>
                      <a:lnTo>
                        <a:pt x="830" y="284"/>
                      </a:lnTo>
                      <a:lnTo>
                        <a:pt x="844" y="326"/>
                      </a:lnTo>
                      <a:lnTo>
                        <a:pt x="854" y="370"/>
                      </a:lnTo>
                      <a:lnTo>
                        <a:pt x="860" y="416"/>
                      </a:lnTo>
                      <a:lnTo>
                        <a:pt x="860" y="462"/>
                      </a:lnTo>
                      <a:lnTo>
                        <a:pt x="860" y="462"/>
                      </a:lnTo>
                      <a:lnTo>
                        <a:pt x="858" y="508"/>
                      </a:lnTo>
                      <a:lnTo>
                        <a:pt x="850" y="552"/>
                      </a:lnTo>
                      <a:lnTo>
                        <a:pt x="838" y="596"/>
                      </a:lnTo>
                      <a:lnTo>
                        <a:pt x="824" y="636"/>
                      </a:lnTo>
                      <a:lnTo>
                        <a:pt x="804" y="676"/>
                      </a:lnTo>
                      <a:lnTo>
                        <a:pt x="782" y="712"/>
                      </a:lnTo>
                      <a:lnTo>
                        <a:pt x="756" y="746"/>
                      </a:lnTo>
                      <a:lnTo>
                        <a:pt x="728" y="778"/>
                      </a:lnTo>
                      <a:lnTo>
                        <a:pt x="698" y="806"/>
                      </a:lnTo>
                      <a:lnTo>
                        <a:pt x="664" y="832"/>
                      </a:lnTo>
                      <a:lnTo>
                        <a:pt x="628" y="854"/>
                      </a:lnTo>
                      <a:lnTo>
                        <a:pt x="590" y="872"/>
                      </a:lnTo>
                      <a:lnTo>
                        <a:pt x="550" y="886"/>
                      </a:lnTo>
                      <a:lnTo>
                        <a:pt x="508" y="896"/>
                      </a:lnTo>
                      <a:lnTo>
                        <a:pt x="466" y="902"/>
                      </a:lnTo>
                      <a:lnTo>
                        <a:pt x="422" y="904"/>
                      </a:lnTo>
                      <a:lnTo>
                        <a:pt x="422" y="904"/>
                      </a:lnTo>
                      <a:lnTo>
                        <a:pt x="378" y="900"/>
                      </a:lnTo>
                      <a:lnTo>
                        <a:pt x="336" y="894"/>
                      </a:lnTo>
                      <a:lnTo>
                        <a:pt x="296" y="880"/>
                      </a:lnTo>
                      <a:lnTo>
                        <a:pt x="256" y="864"/>
                      </a:lnTo>
                      <a:lnTo>
                        <a:pt x="218" y="844"/>
                      </a:lnTo>
                      <a:lnTo>
                        <a:pt x="184" y="822"/>
                      </a:lnTo>
                      <a:lnTo>
                        <a:pt x="150" y="794"/>
                      </a:lnTo>
                      <a:lnTo>
                        <a:pt x="120" y="764"/>
                      </a:lnTo>
                      <a:lnTo>
                        <a:pt x="94" y="732"/>
                      </a:lnTo>
                      <a:lnTo>
                        <a:pt x="70" y="696"/>
                      </a:lnTo>
                      <a:lnTo>
                        <a:pt x="48" y="658"/>
                      </a:lnTo>
                      <a:lnTo>
                        <a:pt x="32" y="618"/>
                      </a:lnTo>
                      <a:lnTo>
                        <a:pt x="18" y="576"/>
                      </a:lnTo>
                      <a:lnTo>
                        <a:pt x="8" y="534"/>
                      </a:lnTo>
                      <a:lnTo>
                        <a:pt x="2" y="488"/>
                      </a:lnTo>
                      <a:lnTo>
                        <a:pt x="0" y="442"/>
                      </a:lnTo>
                      <a:lnTo>
                        <a:pt x="0" y="442"/>
                      </a:lnTo>
                      <a:lnTo>
                        <a:pt x="4" y="396"/>
                      </a:lnTo>
                      <a:lnTo>
                        <a:pt x="10" y="352"/>
                      </a:lnTo>
                      <a:lnTo>
                        <a:pt x="22" y="308"/>
                      </a:lnTo>
                      <a:lnTo>
                        <a:pt x="38" y="268"/>
                      </a:lnTo>
                      <a:lnTo>
                        <a:pt x="56" y="228"/>
                      </a:lnTo>
                      <a:lnTo>
                        <a:pt x="78" y="192"/>
                      </a:lnTo>
                      <a:lnTo>
                        <a:pt x="104" y="158"/>
                      </a:lnTo>
                      <a:lnTo>
                        <a:pt x="132" y="126"/>
                      </a:lnTo>
                      <a:lnTo>
                        <a:pt x="164" y="98"/>
                      </a:lnTo>
                      <a:lnTo>
                        <a:pt x="198" y="72"/>
                      </a:lnTo>
                      <a:lnTo>
                        <a:pt x="234" y="50"/>
                      </a:lnTo>
                      <a:lnTo>
                        <a:pt x="270" y="32"/>
                      </a:lnTo>
                      <a:lnTo>
                        <a:pt x="310" y="18"/>
                      </a:lnTo>
                      <a:lnTo>
                        <a:pt x="352" y="6"/>
                      </a:lnTo>
                      <a:lnTo>
                        <a:pt x="394" y="0"/>
                      </a:lnTo>
                      <a:lnTo>
                        <a:pt x="438" y="0"/>
                      </a:lnTo>
                      <a:lnTo>
                        <a:pt x="438" y="0"/>
                      </a:lnTo>
                      <a:close/>
                    </a:path>
                  </a:pathLst>
                </a:custGeom>
                <a:solidFill>
                  <a:srgbClr val="FFD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10" name="Freeform 275"/>
                <p:cNvSpPr>
                  <a:spLocks/>
                </p:cNvSpPr>
                <p:nvPr/>
              </p:nvSpPr>
              <p:spPr bwMode="auto">
                <a:xfrm>
                  <a:off x="5511800" y="2181225"/>
                  <a:ext cx="1323975" cy="1390650"/>
                </a:xfrm>
                <a:custGeom>
                  <a:avLst/>
                  <a:gdLst/>
                  <a:ahLst/>
                  <a:cxnLst>
                    <a:cxn ang="0">
                      <a:pos x="426" y="0"/>
                    </a:cxn>
                    <a:cxn ang="0">
                      <a:pos x="510" y="12"/>
                    </a:cxn>
                    <a:cxn ang="0">
                      <a:pos x="588" y="40"/>
                    </a:cxn>
                    <a:cxn ang="0">
                      <a:pos x="658" y="82"/>
                    </a:cxn>
                    <a:cxn ang="0">
                      <a:pos x="718" y="136"/>
                    </a:cxn>
                    <a:cxn ang="0">
                      <a:pos x="768" y="202"/>
                    </a:cxn>
                    <a:cxn ang="0">
                      <a:pos x="806" y="278"/>
                    </a:cxn>
                    <a:cxn ang="0">
                      <a:pos x="828" y="362"/>
                    </a:cxn>
                    <a:cxn ang="0">
                      <a:pos x="834" y="450"/>
                    </a:cxn>
                    <a:cxn ang="0">
                      <a:pos x="832" y="494"/>
                    </a:cxn>
                    <a:cxn ang="0">
                      <a:pos x="812" y="578"/>
                    </a:cxn>
                    <a:cxn ang="0">
                      <a:pos x="780" y="656"/>
                    </a:cxn>
                    <a:cxn ang="0">
                      <a:pos x="732" y="724"/>
                    </a:cxn>
                    <a:cxn ang="0">
                      <a:pos x="674" y="782"/>
                    </a:cxn>
                    <a:cxn ang="0">
                      <a:pos x="606" y="828"/>
                    </a:cxn>
                    <a:cxn ang="0">
                      <a:pos x="532" y="858"/>
                    </a:cxn>
                    <a:cxn ang="0">
                      <a:pos x="450" y="874"/>
                    </a:cxn>
                    <a:cxn ang="0">
                      <a:pos x="406" y="876"/>
                    </a:cxn>
                    <a:cxn ang="0">
                      <a:pos x="324" y="864"/>
                    </a:cxn>
                    <a:cxn ang="0">
                      <a:pos x="246" y="836"/>
                    </a:cxn>
                    <a:cxn ang="0">
                      <a:pos x="176" y="794"/>
                    </a:cxn>
                    <a:cxn ang="0">
                      <a:pos x="114" y="738"/>
                    </a:cxn>
                    <a:cxn ang="0">
                      <a:pos x="66" y="672"/>
                    </a:cxn>
                    <a:cxn ang="0">
                      <a:pos x="28" y="598"/>
                    </a:cxn>
                    <a:cxn ang="0">
                      <a:pos x="6" y="514"/>
                    </a:cxn>
                    <a:cxn ang="0">
                      <a:pos x="0" y="426"/>
                    </a:cxn>
                    <a:cxn ang="0">
                      <a:pos x="2" y="382"/>
                    </a:cxn>
                    <a:cxn ang="0">
                      <a:pos x="22" y="296"/>
                    </a:cxn>
                    <a:cxn ang="0">
                      <a:pos x="54" y="220"/>
                    </a:cxn>
                    <a:cxn ang="0">
                      <a:pos x="102" y="150"/>
                    </a:cxn>
                    <a:cxn ang="0">
                      <a:pos x="160" y="94"/>
                    </a:cxn>
                    <a:cxn ang="0">
                      <a:pos x="226" y="48"/>
                    </a:cxn>
                    <a:cxn ang="0">
                      <a:pos x="302" y="16"/>
                    </a:cxn>
                    <a:cxn ang="0">
                      <a:pos x="384" y="2"/>
                    </a:cxn>
                    <a:cxn ang="0">
                      <a:pos x="426" y="0"/>
                    </a:cxn>
                  </a:cxnLst>
                  <a:rect l="0" t="0" r="r" b="b"/>
                  <a:pathLst>
                    <a:path w="834" h="876">
                      <a:moveTo>
                        <a:pt x="426" y="0"/>
                      </a:moveTo>
                      <a:lnTo>
                        <a:pt x="426" y="0"/>
                      </a:lnTo>
                      <a:lnTo>
                        <a:pt x="470" y="4"/>
                      </a:lnTo>
                      <a:lnTo>
                        <a:pt x="510" y="12"/>
                      </a:lnTo>
                      <a:lnTo>
                        <a:pt x="550" y="24"/>
                      </a:lnTo>
                      <a:lnTo>
                        <a:pt x="588" y="40"/>
                      </a:lnTo>
                      <a:lnTo>
                        <a:pt x="624" y="58"/>
                      </a:lnTo>
                      <a:lnTo>
                        <a:pt x="658" y="82"/>
                      </a:lnTo>
                      <a:lnTo>
                        <a:pt x="690" y="108"/>
                      </a:lnTo>
                      <a:lnTo>
                        <a:pt x="718" y="136"/>
                      </a:lnTo>
                      <a:lnTo>
                        <a:pt x="746" y="168"/>
                      </a:lnTo>
                      <a:lnTo>
                        <a:pt x="768" y="202"/>
                      </a:lnTo>
                      <a:lnTo>
                        <a:pt x="788" y="240"/>
                      </a:lnTo>
                      <a:lnTo>
                        <a:pt x="806" y="278"/>
                      </a:lnTo>
                      <a:lnTo>
                        <a:pt x="818" y="318"/>
                      </a:lnTo>
                      <a:lnTo>
                        <a:pt x="828" y="362"/>
                      </a:lnTo>
                      <a:lnTo>
                        <a:pt x="834" y="404"/>
                      </a:lnTo>
                      <a:lnTo>
                        <a:pt x="834" y="450"/>
                      </a:lnTo>
                      <a:lnTo>
                        <a:pt x="834" y="450"/>
                      </a:lnTo>
                      <a:lnTo>
                        <a:pt x="832" y="494"/>
                      </a:lnTo>
                      <a:lnTo>
                        <a:pt x="824" y="538"/>
                      </a:lnTo>
                      <a:lnTo>
                        <a:pt x="812" y="578"/>
                      </a:lnTo>
                      <a:lnTo>
                        <a:pt x="798" y="618"/>
                      </a:lnTo>
                      <a:lnTo>
                        <a:pt x="780" y="656"/>
                      </a:lnTo>
                      <a:lnTo>
                        <a:pt x="758" y="692"/>
                      </a:lnTo>
                      <a:lnTo>
                        <a:pt x="732" y="724"/>
                      </a:lnTo>
                      <a:lnTo>
                        <a:pt x="704" y="756"/>
                      </a:lnTo>
                      <a:lnTo>
                        <a:pt x="674" y="782"/>
                      </a:lnTo>
                      <a:lnTo>
                        <a:pt x="642" y="806"/>
                      </a:lnTo>
                      <a:lnTo>
                        <a:pt x="606" y="828"/>
                      </a:lnTo>
                      <a:lnTo>
                        <a:pt x="570" y="846"/>
                      </a:lnTo>
                      <a:lnTo>
                        <a:pt x="532" y="858"/>
                      </a:lnTo>
                      <a:lnTo>
                        <a:pt x="492" y="868"/>
                      </a:lnTo>
                      <a:lnTo>
                        <a:pt x="450" y="874"/>
                      </a:lnTo>
                      <a:lnTo>
                        <a:pt x="406" y="876"/>
                      </a:lnTo>
                      <a:lnTo>
                        <a:pt x="406" y="876"/>
                      </a:lnTo>
                      <a:lnTo>
                        <a:pt x="364" y="872"/>
                      </a:lnTo>
                      <a:lnTo>
                        <a:pt x="324" y="864"/>
                      </a:lnTo>
                      <a:lnTo>
                        <a:pt x="284" y="852"/>
                      </a:lnTo>
                      <a:lnTo>
                        <a:pt x="246" y="836"/>
                      </a:lnTo>
                      <a:lnTo>
                        <a:pt x="210" y="816"/>
                      </a:lnTo>
                      <a:lnTo>
                        <a:pt x="176" y="794"/>
                      </a:lnTo>
                      <a:lnTo>
                        <a:pt x="144" y="768"/>
                      </a:lnTo>
                      <a:lnTo>
                        <a:pt x="114" y="738"/>
                      </a:lnTo>
                      <a:lnTo>
                        <a:pt x="88" y="706"/>
                      </a:lnTo>
                      <a:lnTo>
                        <a:pt x="66" y="672"/>
                      </a:lnTo>
                      <a:lnTo>
                        <a:pt x="46" y="636"/>
                      </a:lnTo>
                      <a:lnTo>
                        <a:pt x="28" y="598"/>
                      </a:lnTo>
                      <a:lnTo>
                        <a:pt x="16" y="556"/>
                      </a:lnTo>
                      <a:lnTo>
                        <a:pt x="6" y="514"/>
                      </a:lnTo>
                      <a:lnTo>
                        <a:pt x="0" y="470"/>
                      </a:lnTo>
                      <a:lnTo>
                        <a:pt x="0" y="426"/>
                      </a:lnTo>
                      <a:lnTo>
                        <a:pt x="0" y="426"/>
                      </a:lnTo>
                      <a:lnTo>
                        <a:pt x="2" y="382"/>
                      </a:lnTo>
                      <a:lnTo>
                        <a:pt x="10" y="338"/>
                      </a:lnTo>
                      <a:lnTo>
                        <a:pt x="22" y="296"/>
                      </a:lnTo>
                      <a:lnTo>
                        <a:pt x="36" y="258"/>
                      </a:lnTo>
                      <a:lnTo>
                        <a:pt x="54" y="220"/>
                      </a:lnTo>
                      <a:lnTo>
                        <a:pt x="76" y="184"/>
                      </a:lnTo>
                      <a:lnTo>
                        <a:pt x="102" y="150"/>
                      </a:lnTo>
                      <a:lnTo>
                        <a:pt x="128" y="120"/>
                      </a:lnTo>
                      <a:lnTo>
                        <a:pt x="160" y="94"/>
                      </a:lnTo>
                      <a:lnTo>
                        <a:pt x="192" y="68"/>
                      </a:lnTo>
                      <a:lnTo>
                        <a:pt x="226" y="48"/>
                      </a:lnTo>
                      <a:lnTo>
                        <a:pt x="264" y="30"/>
                      </a:lnTo>
                      <a:lnTo>
                        <a:pt x="302" y="16"/>
                      </a:lnTo>
                      <a:lnTo>
                        <a:pt x="342" y="6"/>
                      </a:lnTo>
                      <a:lnTo>
                        <a:pt x="384" y="2"/>
                      </a:lnTo>
                      <a:lnTo>
                        <a:pt x="426" y="0"/>
                      </a:lnTo>
                      <a:lnTo>
                        <a:pt x="426" y="0"/>
                      </a:lnTo>
                      <a:close/>
                    </a:path>
                  </a:pathLst>
                </a:custGeom>
                <a:solidFill>
                  <a:srgbClr val="FFD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11" name="Freeform 276"/>
                <p:cNvSpPr>
                  <a:spLocks/>
                </p:cNvSpPr>
                <p:nvPr/>
              </p:nvSpPr>
              <p:spPr bwMode="auto">
                <a:xfrm>
                  <a:off x="5524500" y="2193925"/>
                  <a:ext cx="1285875" cy="1343025"/>
                </a:xfrm>
                <a:custGeom>
                  <a:avLst/>
                  <a:gdLst/>
                  <a:ahLst/>
                  <a:cxnLst>
                    <a:cxn ang="0">
                      <a:pos x="416" y="0"/>
                    </a:cxn>
                    <a:cxn ang="0">
                      <a:pos x="498" y="12"/>
                    </a:cxn>
                    <a:cxn ang="0">
                      <a:pos x="574" y="40"/>
                    </a:cxn>
                    <a:cxn ang="0">
                      <a:pos x="642" y="80"/>
                    </a:cxn>
                    <a:cxn ang="0">
                      <a:pos x="700" y="134"/>
                    </a:cxn>
                    <a:cxn ang="0">
                      <a:pos x="748" y="198"/>
                    </a:cxn>
                    <a:cxn ang="0">
                      <a:pos x="782" y="272"/>
                    </a:cxn>
                    <a:cxn ang="0">
                      <a:pos x="804" y="352"/>
                    </a:cxn>
                    <a:cxn ang="0">
                      <a:pos x="810" y="438"/>
                    </a:cxn>
                    <a:cxn ang="0">
                      <a:pos x="808" y="480"/>
                    </a:cxn>
                    <a:cxn ang="0">
                      <a:pos x="788" y="562"/>
                    </a:cxn>
                    <a:cxn ang="0">
                      <a:pos x="756" y="636"/>
                    </a:cxn>
                    <a:cxn ang="0">
                      <a:pos x="710" y="702"/>
                    </a:cxn>
                    <a:cxn ang="0">
                      <a:pos x="654" y="758"/>
                    </a:cxn>
                    <a:cxn ang="0">
                      <a:pos x="588" y="802"/>
                    </a:cxn>
                    <a:cxn ang="0">
                      <a:pos x="514" y="832"/>
                    </a:cxn>
                    <a:cxn ang="0">
                      <a:pos x="436" y="846"/>
                    </a:cxn>
                    <a:cxn ang="0">
                      <a:pos x="394" y="846"/>
                    </a:cxn>
                    <a:cxn ang="0">
                      <a:pos x="312" y="836"/>
                    </a:cxn>
                    <a:cxn ang="0">
                      <a:pos x="238" y="808"/>
                    </a:cxn>
                    <a:cxn ang="0">
                      <a:pos x="170" y="766"/>
                    </a:cxn>
                    <a:cxn ang="0">
                      <a:pos x="110" y="712"/>
                    </a:cxn>
                    <a:cxn ang="0">
                      <a:pos x="62" y="648"/>
                    </a:cxn>
                    <a:cxn ang="0">
                      <a:pos x="28" y="576"/>
                    </a:cxn>
                    <a:cxn ang="0">
                      <a:pos x="6" y="496"/>
                    </a:cxn>
                    <a:cxn ang="0">
                      <a:pos x="0" y="410"/>
                    </a:cxn>
                    <a:cxn ang="0">
                      <a:pos x="4" y="368"/>
                    </a:cxn>
                    <a:cxn ang="0">
                      <a:pos x="22" y="286"/>
                    </a:cxn>
                    <a:cxn ang="0">
                      <a:pos x="54" y="210"/>
                    </a:cxn>
                    <a:cxn ang="0">
                      <a:pos x="100" y="144"/>
                    </a:cxn>
                    <a:cxn ang="0">
                      <a:pos x="156" y="90"/>
                    </a:cxn>
                    <a:cxn ang="0">
                      <a:pos x="222" y="46"/>
                    </a:cxn>
                    <a:cxn ang="0">
                      <a:pos x="296" y="16"/>
                    </a:cxn>
                    <a:cxn ang="0">
                      <a:pos x="376" y="2"/>
                    </a:cxn>
                    <a:cxn ang="0">
                      <a:pos x="416" y="0"/>
                    </a:cxn>
                  </a:cxnLst>
                  <a:rect l="0" t="0" r="r" b="b"/>
                  <a:pathLst>
                    <a:path w="810" h="846">
                      <a:moveTo>
                        <a:pt x="416" y="0"/>
                      </a:moveTo>
                      <a:lnTo>
                        <a:pt x="416" y="0"/>
                      </a:lnTo>
                      <a:lnTo>
                        <a:pt x="458" y="4"/>
                      </a:lnTo>
                      <a:lnTo>
                        <a:pt x="498" y="12"/>
                      </a:lnTo>
                      <a:lnTo>
                        <a:pt x="536" y="24"/>
                      </a:lnTo>
                      <a:lnTo>
                        <a:pt x="574" y="40"/>
                      </a:lnTo>
                      <a:lnTo>
                        <a:pt x="608" y="58"/>
                      </a:lnTo>
                      <a:lnTo>
                        <a:pt x="642" y="80"/>
                      </a:lnTo>
                      <a:lnTo>
                        <a:pt x="672" y="106"/>
                      </a:lnTo>
                      <a:lnTo>
                        <a:pt x="700" y="134"/>
                      </a:lnTo>
                      <a:lnTo>
                        <a:pt x="726" y="166"/>
                      </a:lnTo>
                      <a:lnTo>
                        <a:pt x="748" y="198"/>
                      </a:lnTo>
                      <a:lnTo>
                        <a:pt x="766" y="234"/>
                      </a:lnTo>
                      <a:lnTo>
                        <a:pt x="782" y="272"/>
                      </a:lnTo>
                      <a:lnTo>
                        <a:pt x="796" y="310"/>
                      </a:lnTo>
                      <a:lnTo>
                        <a:pt x="804" y="352"/>
                      </a:lnTo>
                      <a:lnTo>
                        <a:pt x="810" y="394"/>
                      </a:lnTo>
                      <a:lnTo>
                        <a:pt x="810" y="438"/>
                      </a:lnTo>
                      <a:lnTo>
                        <a:pt x="810" y="438"/>
                      </a:lnTo>
                      <a:lnTo>
                        <a:pt x="808" y="480"/>
                      </a:lnTo>
                      <a:lnTo>
                        <a:pt x="800" y="522"/>
                      </a:lnTo>
                      <a:lnTo>
                        <a:pt x="788" y="562"/>
                      </a:lnTo>
                      <a:lnTo>
                        <a:pt x="774" y="600"/>
                      </a:lnTo>
                      <a:lnTo>
                        <a:pt x="756" y="636"/>
                      </a:lnTo>
                      <a:lnTo>
                        <a:pt x="734" y="670"/>
                      </a:lnTo>
                      <a:lnTo>
                        <a:pt x="710" y="702"/>
                      </a:lnTo>
                      <a:lnTo>
                        <a:pt x="684" y="732"/>
                      </a:lnTo>
                      <a:lnTo>
                        <a:pt x="654" y="758"/>
                      </a:lnTo>
                      <a:lnTo>
                        <a:pt x="622" y="782"/>
                      </a:lnTo>
                      <a:lnTo>
                        <a:pt x="588" y="802"/>
                      </a:lnTo>
                      <a:lnTo>
                        <a:pt x="552" y="818"/>
                      </a:lnTo>
                      <a:lnTo>
                        <a:pt x="514" y="832"/>
                      </a:lnTo>
                      <a:lnTo>
                        <a:pt x="476" y="840"/>
                      </a:lnTo>
                      <a:lnTo>
                        <a:pt x="436" y="846"/>
                      </a:lnTo>
                      <a:lnTo>
                        <a:pt x="394" y="846"/>
                      </a:lnTo>
                      <a:lnTo>
                        <a:pt x="394" y="846"/>
                      </a:lnTo>
                      <a:lnTo>
                        <a:pt x="352" y="842"/>
                      </a:lnTo>
                      <a:lnTo>
                        <a:pt x="312" y="836"/>
                      </a:lnTo>
                      <a:lnTo>
                        <a:pt x="274" y="824"/>
                      </a:lnTo>
                      <a:lnTo>
                        <a:pt x="238" y="808"/>
                      </a:lnTo>
                      <a:lnTo>
                        <a:pt x="202" y="788"/>
                      </a:lnTo>
                      <a:lnTo>
                        <a:pt x="170" y="766"/>
                      </a:lnTo>
                      <a:lnTo>
                        <a:pt x="138" y="742"/>
                      </a:lnTo>
                      <a:lnTo>
                        <a:pt x="110" y="712"/>
                      </a:lnTo>
                      <a:lnTo>
                        <a:pt x="86" y="682"/>
                      </a:lnTo>
                      <a:lnTo>
                        <a:pt x="62" y="648"/>
                      </a:lnTo>
                      <a:lnTo>
                        <a:pt x="44" y="614"/>
                      </a:lnTo>
                      <a:lnTo>
                        <a:pt x="28" y="576"/>
                      </a:lnTo>
                      <a:lnTo>
                        <a:pt x="14" y="536"/>
                      </a:lnTo>
                      <a:lnTo>
                        <a:pt x="6" y="496"/>
                      </a:lnTo>
                      <a:lnTo>
                        <a:pt x="0" y="454"/>
                      </a:lnTo>
                      <a:lnTo>
                        <a:pt x="0" y="410"/>
                      </a:lnTo>
                      <a:lnTo>
                        <a:pt x="0" y="410"/>
                      </a:lnTo>
                      <a:lnTo>
                        <a:pt x="4" y="368"/>
                      </a:lnTo>
                      <a:lnTo>
                        <a:pt x="10" y="326"/>
                      </a:lnTo>
                      <a:lnTo>
                        <a:pt x="22" y="286"/>
                      </a:lnTo>
                      <a:lnTo>
                        <a:pt x="36" y="248"/>
                      </a:lnTo>
                      <a:lnTo>
                        <a:pt x="54" y="210"/>
                      </a:lnTo>
                      <a:lnTo>
                        <a:pt x="76" y="176"/>
                      </a:lnTo>
                      <a:lnTo>
                        <a:pt x="100" y="144"/>
                      </a:lnTo>
                      <a:lnTo>
                        <a:pt x="128" y="116"/>
                      </a:lnTo>
                      <a:lnTo>
                        <a:pt x="156" y="90"/>
                      </a:lnTo>
                      <a:lnTo>
                        <a:pt x="188" y="66"/>
                      </a:lnTo>
                      <a:lnTo>
                        <a:pt x="222" y="46"/>
                      </a:lnTo>
                      <a:lnTo>
                        <a:pt x="258" y="30"/>
                      </a:lnTo>
                      <a:lnTo>
                        <a:pt x="296" y="16"/>
                      </a:lnTo>
                      <a:lnTo>
                        <a:pt x="336" y="6"/>
                      </a:lnTo>
                      <a:lnTo>
                        <a:pt x="376" y="2"/>
                      </a:lnTo>
                      <a:lnTo>
                        <a:pt x="416" y="0"/>
                      </a:lnTo>
                      <a:lnTo>
                        <a:pt x="416" y="0"/>
                      </a:lnTo>
                      <a:close/>
                    </a:path>
                  </a:pathLst>
                </a:custGeom>
                <a:solidFill>
                  <a:srgbClr val="FFE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12" name="Freeform 277"/>
                <p:cNvSpPr>
                  <a:spLocks/>
                </p:cNvSpPr>
                <p:nvPr/>
              </p:nvSpPr>
              <p:spPr bwMode="auto">
                <a:xfrm>
                  <a:off x="5537200" y="2209800"/>
                  <a:ext cx="1247775" cy="1295400"/>
                </a:xfrm>
                <a:custGeom>
                  <a:avLst/>
                  <a:gdLst/>
                  <a:ahLst/>
                  <a:cxnLst>
                    <a:cxn ang="0">
                      <a:pos x="406" y="0"/>
                    </a:cxn>
                    <a:cxn ang="0">
                      <a:pos x="486" y="10"/>
                    </a:cxn>
                    <a:cxn ang="0">
                      <a:pos x="558" y="38"/>
                    </a:cxn>
                    <a:cxn ang="0">
                      <a:pos x="624" y="78"/>
                    </a:cxn>
                    <a:cxn ang="0">
                      <a:pos x="680" y="130"/>
                    </a:cxn>
                    <a:cxn ang="0">
                      <a:pos x="726" y="192"/>
                    </a:cxn>
                    <a:cxn ang="0">
                      <a:pos x="760" y="264"/>
                    </a:cxn>
                    <a:cxn ang="0">
                      <a:pos x="782" y="340"/>
                    </a:cxn>
                    <a:cxn ang="0">
                      <a:pos x="786" y="422"/>
                    </a:cxn>
                    <a:cxn ang="0">
                      <a:pos x="784" y="464"/>
                    </a:cxn>
                    <a:cxn ang="0">
                      <a:pos x="764" y="544"/>
                    </a:cxn>
                    <a:cxn ang="0">
                      <a:pos x="732" y="616"/>
                    </a:cxn>
                    <a:cxn ang="0">
                      <a:pos x="688" y="678"/>
                    </a:cxn>
                    <a:cxn ang="0">
                      <a:pos x="634" y="732"/>
                    </a:cxn>
                    <a:cxn ang="0">
                      <a:pos x="568" y="774"/>
                    </a:cxn>
                    <a:cxn ang="0">
                      <a:pos x="498" y="802"/>
                    </a:cxn>
                    <a:cxn ang="0">
                      <a:pos x="420" y="814"/>
                    </a:cxn>
                    <a:cxn ang="0">
                      <a:pos x="380" y="816"/>
                    </a:cxn>
                    <a:cxn ang="0">
                      <a:pos x="302" y="804"/>
                    </a:cxn>
                    <a:cxn ang="0">
                      <a:pos x="228" y="778"/>
                    </a:cxn>
                    <a:cxn ang="0">
                      <a:pos x="164" y="738"/>
                    </a:cxn>
                    <a:cxn ang="0">
                      <a:pos x="106" y="684"/>
                    </a:cxn>
                    <a:cxn ang="0">
                      <a:pos x="60" y="622"/>
                    </a:cxn>
                    <a:cxn ang="0">
                      <a:pos x="26" y="552"/>
                    </a:cxn>
                    <a:cxn ang="0">
                      <a:pos x="6" y="474"/>
                    </a:cxn>
                    <a:cxn ang="0">
                      <a:pos x="0" y="392"/>
                    </a:cxn>
                    <a:cxn ang="0">
                      <a:pos x="4" y="350"/>
                    </a:cxn>
                    <a:cxn ang="0">
                      <a:pos x="22" y="272"/>
                    </a:cxn>
                    <a:cxn ang="0">
                      <a:pos x="54" y="200"/>
                    </a:cxn>
                    <a:cxn ang="0">
                      <a:pos x="100" y="136"/>
                    </a:cxn>
                    <a:cxn ang="0">
                      <a:pos x="154" y="84"/>
                    </a:cxn>
                    <a:cxn ang="0">
                      <a:pos x="218" y="42"/>
                    </a:cxn>
                    <a:cxn ang="0">
                      <a:pos x="290" y="14"/>
                    </a:cxn>
                    <a:cxn ang="0">
                      <a:pos x="366" y="0"/>
                    </a:cxn>
                    <a:cxn ang="0">
                      <a:pos x="406" y="0"/>
                    </a:cxn>
                  </a:cxnLst>
                  <a:rect l="0" t="0" r="r" b="b"/>
                  <a:pathLst>
                    <a:path w="786" h="816">
                      <a:moveTo>
                        <a:pt x="406" y="0"/>
                      </a:moveTo>
                      <a:lnTo>
                        <a:pt x="406" y="0"/>
                      </a:lnTo>
                      <a:lnTo>
                        <a:pt x="446" y="4"/>
                      </a:lnTo>
                      <a:lnTo>
                        <a:pt x="486" y="10"/>
                      </a:lnTo>
                      <a:lnTo>
                        <a:pt x="522" y="22"/>
                      </a:lnTo>
                      <a:lnTo>
                        <a:pt x="558" y="38"/>
                      </a:lnTo>
                      <a:lnTo>
                        <a:pt x="592" y="56"/>
                      </a:lnTo>
                      <a:lnTo>
                        <a:pt x="624" y="78"/>
                      </a:lnTo>
                      <a:lnTo>
                        <a:pt x="654" y="102"/>
                      </a:lnTo>
                      <a:lnTo>
                        <a:pt x="680" y="130"/>
                      </a:lnTo>
                      <a:lnTo>
                        <a:pt x="704" y="160"/>
                      </a:lnTo>
                      <a:lnTo>
                        <a:pt x="726" y="192"/>
                      </a:lnTo>
                      <a:lnTo>
                        <a:pt x="746" y="226"/>
                      </a:lnTo>
                      <a:lnTo>
                        <a:pt x="760" y="264"/>
                      </a:lnTo>
                      <a:lnTo>
                        <a:pt x="772" y="302"/>
                      </a:lnTo>
                      <a:lnTo>
                        <a:pt x="782" y="340"/>
                      </a:lnTo>
                      <a:lnTo>
                        <a:pt x="786" y="382"/>
                      </a:lnTo>
                      <a:lnTo>
                        <a:pt x="786" y="422"/>
                      </a:lnTo>
                      <a:lnTo>
                        <a:pt x="786" y="422"/>
                      </a:lnTo>
                      <a:lnTo>
                        <a:pt x="784" y="464"/>
                      </a:lnTo>
                      <a:lnTo>
                        <a:pt x="776" y="504"/>
                      </a:lnTo>
                      <a:lnTo>
                        <a:pt x="764" y="544"/>
                      </a:lnTo>
                      <a:lnTo>
                        <a:pt x="750" y="580"/>
                      </a:lnTo>
                      <a:lnTo>
                        <a:pt x="732" y="616"/>
                      </a:lnTo>
                      <a:lnTo>
                        <a:pt x="712" y="648"/>
                      </a:lnTo>
                      <a:lnTo>
                        <a:pt x="688" y="678"/>
                      </a:lnTo>
                      <a:lnTo>
                        <a:pt x="662" y="706"/>
                      </a:lnTo>
                      <a:lnTo>
                        <a:pt x="634" y="732"/>
                      </a:lnTo>
                      <a:lnTo>
                        <a:pt x="602" y="754"/>
                      </a:lnTo>
                      <a:lnTo>
                        <a:pt x="568" y="774"/>
                      </a:lnTo>
                      <a:lnTo>
                        <a:pt x="534" y="790"/>
                      </a:lnTo>
                      <a:lnTo>
                        <a:pt x="498" y="802"/>
                      </a:lnTo>
                      <a:lnTo>
                        <a:pt x="460" y="810"/>
                      </a:lnTo>
                      <a:lnTo>
                        <a:pt x="420" y="814"/>
                      </a:lnTo>
                      <a:lnTo>
                        <a:pt x="380" y="816"/>
                      </a:lnTo>
                      <a:lnTo>
                        <a:pt x="380" y="816"/>
                      </a:lnTo>
                      <a:lnTo>
                        <a:pt x="340" y="812"/>
                      </a:lnTo>
                      <a:lnTo>
                        <a:pt x="302" y="804"/>
                      </a:lnTo>
                      <a:lnTo>
                        <a:pt x="264" y="792"/>
                      </a:lnTo>
                      <a:lnTo>
                        <a:pt x="228" y="778"/>
                      </a:lnTo>
                      <a:lnTo>
                        <a:pt x="196" y="758"/>
                      </a:lnTo>
                      <a:lnTo>
                        <a:pt x="164" y="738"/>
                      </a:lnTo>
                      <a:lnTo>
                        <a:pt x="134" y="712"/>
                      </a:lnTo>
                      <a:lnTo>
                        <a:pt x="106" y="684"/>
                      </a:lnTo>
                      <a:lnTo>
                        <a:pt x="82" y="656"/>
                      </a:lnTo>
                      <a:lnTo>
                        <a:pt x="60" y="622"/>
                      </a:lnTo>
                      <a:lnTo>
                        <a:pt x="42" y="588"/>
                      </a:lnTo>
                      <a:lnTo>
                        <a:pt x="26" y="552"/>
                      </a:lnTo>
                      <a:lnTo>
                        <a:pt x="14" y="514"/>
                      </a:lnTo>
                      <a:lnTo>
                        <a:pt x="6" y="474"/>
                      </a:lnTo>
                      <a:lnTo>
                        <a:pt x="2" y="434"/>
                      </a:lnTo>
                      <a:lnTo>
                        <a:pt x="0" y="392"/>
                      </a:lnTo>
                      <a:lnTo>
                        <a:pt x="0" y="392"/>
                      </a:lnTo>
                      <a:lnTo>
                        <a:pt x="4" y="350"/>
                      </a:lnTo>
                      <a:lnTo>
                        <a:pt x="12" y="310"/>
                      </a:lnTo>
                      <a:lnTo>
                        <a:pt x="22" y="272"/>
                      </a:lnTo>
                      <a:lnTo>
                        <a:pt x="36" y="234"/>
                      </a:lnTo>
                      <a:lnTo>
                        <a:pt x="54" y="200"/>
                      </a:lnTo>
                      <a:lnTo>
                        <a:pt x="76" y="168"/>
                      </a:lnTo>
                      <a:lnTo>
                        <a:pt x="100" y="136"/>
                      </a:lnTo>
                      <a:lnTo>
                        <a:pt x="126" y="108"/>
                      </a:lnTo>
                      <a:lnTo>
                        <a:pt x="154" y="84"/>
                      </a:lnTo>
                      <a:lnTo>
                        <a:pt x="186" y="60"/>
                      </a:lnTo>
                      <a:lnTo>
                        <a:pt x="218" y="42"/>
                      </a:lnTo>
                      <a:lnTo>
                        <a:pt x="254" y="26"/>
                      </a:lnTo>
                      <a:lnTo>
                        <a:pt x="290" y="14"/>
                      </a:lnTo>
                      <a:lnTo>
                        <a:pt x="328" y="4"/>
                      </a:lnTo>
                      <a:lnTo>
                        <a:pt x="366" y="0"/>
                      </a:lnTo>
                      <a:lnTo>
                        <a:pt x="406" y="0"/>
                      </a:lnTo>
                      <a:lnTo>
                        <a:pt x="406" y="0"/>
                      </a:lnTo>
                      <a:close/>
                    </a:path>
                  </a:pathLst>
                </a:custGeom>
                <a:solidFill>
                  <a:srgbClr val="FFE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13" name="Freeform 278"/>
                <p:cNvSpPr>
                  <a:spLocks/>
                </p:cNvSpPr>
                <p:nvPr/>
              </p:nvSpPr>
              <p:spPr bwMode="auto">
                <a:xfrm>
                  <a:off x="5553075" y="2222500"/>
                  <a:ext cx="1206500" cy="1247775"/>
                </a:xfrm>
                <a:custGeom>
                  <a:avLst/>
                  <a:gdLst/>
                  <a:ahLst/>
                  <a:cxnLst>
                    <a:cxn ang="0">
                      <a:pos x="394" y="0"/>
                    </a:cxn>
                    <a:cxn ang="0">
                      <a:pos x="470" y="12"/>
                    </a:cxn>
                    <a:cxn ang="0">
                      <a:pos x="542" y="38"/>
                    </a:cxn>
                    <a:cxn ang="0">
                      <a:pos x="604" y="78"/>
                    </a:cxn>
                    <a:cxn ang="0">
                      <a:pos x="660" y="128"/>
                    </a:cxn>
                    <a:cxn ang="0">
                      <a:pos x="704" y="188"/>
                    </a:cxn>
                    <a:cxn ang="0">
                      <a:pos x="736" y="256"/>
                    </a:cxn>
                    <a:cxn ang="0">
                      <a:pos x="756" y="332"/>
                    </a:cxn>
                    <a:cxn ang="0">
                      <a:pos x="760" y="410"/>
                    </a:cxn>
                    <a:cxn ang="0">
                      <a:pos x="756" y="450"/>
                    </a:cxn>
                    <a:cxn ang="0">
                      <a:pos x="738" y="526"/>
                    </a:cxn>
                    <a:cxn ang="0">
                      <a:pos x="708" y="596"/>
                    </a:cxn>
                    <a:cxn ang="0">
                      <a:pos x="664" y="656"/>
                    </a:cxn>
                    <a:cxn ang="0">
                      <a:pos x="610" y="708"/>
                    </a:cxn>
                    <a:cxn ang="0">
                      <a:pos x="548" y="748"/>
                    </a:cxn>
                    <a:cxn ang="0">
                      <a:pos x="478" y="774"/>
                    </a:cxn>
                    <a:cxn ang="0">
                      <a:pos x="404" y="786"/>
                    </a:cxn>
                    <a:cxn ang="0">
                      <a:pos x="366" y="786"/>
                    </a:cxn>
                    <a:cxn ang="0">
                      <a:pos x="288" y="776"/>
                    </a:cxn>
                    <a:cxn ang="0">
                      <a:pos x="218" y="748"/>
                    </a:cxn>
                    <a:cxn ang="0">
                      <a:pos x="156" y="710"/>
                    </a:cxn>
                    <a:cxn ang="0">
                      <a:pos x="100" y="660"/>
                    </a:cxn>
                    <a:cxn ang="0">
                      <a:pos x="56" y="598"/>
                    </a:cxn>
                    <a:cxn ang="0">
                      <a:pos x="24" y="530"/>
                    </a:cxn>
                    <a:cxn ang="0">
                      <a:pos x="4" y="456"/>
                    </a:cxn>
                    <a:cxn ang="0">
                      <a:pos x="0" y="376"/>
                    </a:cxn>
                    <a:cxn ang="0">
                      <a:pos x="2" y="336"/>
                    </a:cxn>
                    <a:cxn ang="0">
                      <a:pos x="22" y="260"/>
                    </a:cxn>
                    <a:cxn ang="0">
                      <a:pos x="52" y="192"/>
                    </a:cxn>
                    <a:cxn ang="0">
                      <a:pos x="96" y="130"/>
                    </a:cxn>
                    <a:cxn ang="0">
                      <a:pos x="150" y="80"/>
                    </a:cxn>
                    <a:cxn ang="0">
                      <a:pos x="212" y="40"/>
                    </a:cxn>
                    <a:cxn ang="0">
                      <a:pos x="282" y="12"/>
                    </a:cxn>
                    <a:cxn ang="0">
                      <a:pos x="356" y="0"/>
                    </a:cxn>
                    <a:cxn ang="0">
                      <a:pos x="394" y="0"/>
                    </a:cxn>
                  </a:cxnLst>
                  <a:rect l="0" t="0" r="r" b="b"/>
                  <a:pathLst>
                    <a:path w="760" h="786">
                      <a:moveTo>
                        <a:pt x="394" y="0"/>
                      </a:moveTo>
                      <a:lnTo>
                        <a:pt x="394" y="0"/>
                      </a:lnTo>
                      <a:lnTo>
                        <a:pt x="434" y="4"/>
                      </a:lnTo>
                      <a:lnTo>
                        <a:pt x="470" y="12"/>
                      </a:lnTo>
                      <a:lnTo>
                        <a:pt x="506" y="24"/>
                      </a:lnTo>
                      <a:lnTo>
                        <a:pt x="542" y="38"/>
                      </a:lnTo>
                      <a:lnTo>
                        <a:pt x="574" y="56"/>
                      </a:lnTo>
                      <a:lnTo>
                        <a:pt x="604" y="78"/>
                      </a:lnTo>
                      <a:lnTo>
                        <a:pt x="634" y="102"/>
                      </a:lnTo>
                      <a:lnTo>
                        <a:pt x="660" y="128"/>
                      </a:lnTo>
                      <a:lnTo>
                        <a:pt x="682" y="156"/>
                      </a:lnTo>
                      <a:lnTo>
                        <a:pt x="704" y="188"/>
                      </a:lnTo>
                      <a:lnTo>
                        <a:pt x="722" y="222"/>
                      </a:lnTo>
                      <a:lnTo>
                        <a:pt x="736" y="256"/>
                      </a:lnTo>
                      <a:lnTo>
                        <a:pt x="748" y="294"/>
                      </a:lnTo>
                      <a:lnTo>
                        <a:pt x="756" y="332"/>
                      </a:lnTo>
                      <a:lnTo>
                        <a:pt x="760" y="370"/>
                      </a:lnTo>
                      <a:lnTo>
                        <a:pt x="760" y="410"/>
                      </a:lnTo>
                      <a:lnTo>
                        <a:pt x="760" y="410"/>
                      </a:lnTo>
                      <a:lnTo>
                        <a:pt x="756" y="450"/>
                      </a:lnTo>
                      <a:lnTo>
                        <a:pt x="750" y="490"/>
                      </a:lnTo>
                      <a:lnTo>
                        <a:pt x="738" y="526"/>
                      </a:lnTo>
                      <a:lnTo>
                        <a:pt x="724" y="562"/>
                      </a:lnTo>
                      <a:lnTo>
                        <a:pt x="708" y="596"/>
                      </a:lnTo>
                      <a:lnTo>
                        <a:pt x="686" y="628"/>
                      </a:lnTo>
                      <a:lnTo>
                        <a:pt x="664" y="656"/>
                      </a:lnTo>
                      <a:lnTo>
                        <a:pt x="638" y="684"/>
                      </a:lnTo>
                      <a:lnTo>
                        <a:pt x="610" y="708"/>
                      </a:lnTo>
                      <a:lnTo>
                        <a:pt x="580" y="728"/>
                      </a:lnTo>
                      <a:lnTo>
                        <a:pt x="548" y="748"/>
                      </a:lnTo>
                      <a:lnTo>
                        <a:pt x="514" y="762"/>
                      </a:lnTo>
                      <a:lnTo>
                        <a:pt x="478" y="774"/>
                      </a:lnTo>
                      <a:lnTo>
                        <a:pt x="442" y="782"/>
                      </a:lnTo>
                      <a:lnTo>
                        <a:pt x="404" y="786"/>
                      </a:lnTo>
                      <a:lnTo>
                        <a:pt x="366" y="786"/>
                      </a:lnTo>
                      <a:lnTo>
                        <a:pt x="366" y="786"/>
                      </a:lnTo>
                      <a:lnTo>
                        <a:pt x="326" y="782"/>
                      </a:lnTo>
                      <a:lnTo>
                        <a:pt x="288" y="776"/>
                      </a:lnTo>
                      <a:lnTo>
                        <a:pt x="252" y="764"/>
                      </a:lnTo>
                      <a:lnTo>
                        <a:pt x="218" y="748"/>
                      </a:lnTo>
                      <a:lnTo>
                        <a:pt x="186" y="730"/>
                      </a:lnTo>
                      <a:lnTo>
                        <a:pt x="156" y="710"/>
                      </a:lnTo>
                      <a:lnTo>
                        <a:pt x="126" y="686"/>
                      </a:lnTo>
                      <a:lnTo>
                        <a:pt x="100" y="660"/>
                      </a:lnTo>
                      <a:lnTo>
                        <a:pt x="78" y="630"/>
                      </a:lnTo>
                      <a:lnTo>
                        <a:pt x="56" y="598"/>
                      </a:lnTo>
                      <a:lnTo>
                        <a:pt x="38" y="566"/>
                      </a:lnTo>
                      <a:lnTo>
                        <a:pt x="24" y="530"/>
                      </a:lnTo>
                      <a:lnTo>
                        <a:pt x="12" y="494"/>
                      </a:lnTo>
                      <a:lnTo>
                        <a:pt x="4" y="456"/>
                      </a:lnTo>
                      <a:lnTo>
                        <a:pt x="0" y="416"/>
                      </a:lnTo>
                      <a:lnTo>
                        <a:pt x="0" y="376"/>
                      </a:lnTo>
                      <a:lnTo>
                        <a:pt x="0" y="376"/>
                      </a:lnTo>
                      <a:lnTo>
                        <a:pt x="2" y="336"/>
                      </a:lnTo>
                      <a:lnTo>
                        <a:pt x="10" y="298"/>
                      </a:lnTo>
                      <a:lnTo>
                        <a:pt x="22" y="260"/>
                      </a:lnTo>
                      <a:lnTo>
                        <a:pt x="36" y="224"/>
                      </a:lnTo>
                      <a:lnTo>
                        <a:pt x="52" y="192"/>
                      </a:lnTo>
                      <a:lnTo>
                        <a:pt x="72" y="160"/>
                      </a:lnTo>
                      <a:lnTo>
                        <a:pt x="96" y="130"/>
                      </a:lnTo>
                      <a:lnTo>
                        <a:pt x="122" y="104"/>
                      </a:lnTo>
                      <a:lnTo>
                        <a:pt x="150" y="80"/>
                      </a:lnTo>
                      <a:lnTo>
                        <a:pt x="180" y="58"/>
                      </a:lnTo>
                      <a:lnTo>
                        <a:pt x="212" y="40"/>
                      </a:lnTo>
                      <a:lnTo>
                        <a:pt x="246" y="24"/>
                      </a:lnTo>
                      <a:lnTo>
                        <a:pt x="282" y="12"/>
                      </a:lnTo>
                      <a:lnTo>
                        <a:pt x="318" y="4"/>
                      </a:lnTo>
                      <a:lnTo>
                        <a:pt x="356" y="0"/>
                      </a:lnTo>
                      <a:lnTo>
                        <a:pt x="394" y="0"/>
                      </a:lnTo>
                      <a:lnTo>
                        <a:pt x="394" y="0"/>
                      </a:lnTo>
                      <a:close/>
                    </a:path>
                  </a:pathLst>
                </a:custGeom>
                <a:solidFill>
                  <a:srgbClr val="FFE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14" name="Freeform 279"/>
                <p:cNvSpPr>
                  <a:spLocks/>
                </p:cNvSpPr>
                <p:nvPr/>
              </p:nvSpPr>
              <p:spPr bwMode="auto">
                <a:xfrm>
                  <a:off x="5565775" y="2235200"/>
                  <a:ext cx="1168400" cy="1203325"/>
                </a:xfrm>
                <a:custGeom>
                  <a:avLst/>
                  <a:gdLst/>
                  <a:ahLst/>
                  <a:cxnLst>
                    <a:cxn ang="0">
                      <a:pos x="384" y="0"/>
                    </a:cxn>
                    <a:cxn ang="0">
                      <a:pos x="458" y="12"/>
                    </a:cxn>
                    <a:cxn ang="0">
                      <a:pos x="526" y="38"/>
                    </a:cxn>
                    <a:cxn ang="0">
                      <a:pos x="588" y="76"/>
                    </a:cxn>
                    <a:cxn ang="0">
                      <a:pos x="640" y="126"/>
                    </a:cxn>
                    <a:cxn ang="0">
                      <a:pos x="682" y="184"/>
                    </a:cxn>
                    <a:cxn ang="0">
                      <a:pos x="714" y="250"/>
                    </a:cxn>
                    <a:cxn ang="0">
                      <a:pos x="732" y="322"/>
                    </a:cxn>
                    <a:cxn ang="0">
                      <a:pos x="736" y="398"/>
                    </a:cxn>
                    <a:cxn ang="0">
                      <a:pos x="732" y="436"/>
                    </a:cxn>
                    <a:cxn ang="0">
                      <a:pos x="714" y="510"/>
                    </a:cxn>
                    <a:cxn ang="0">
                      <a:pos x="684" y="576"/>
                    </a:cxn>
                    <a:cxn ang="0">
                      <a:pos x="642" y="634"/>
                    </a:cxn>
                    <a:cxn ang="0">
                      <a:pos x="590" y="684"/>
                    </a:cxn>
                    <a:cxn ang="0">
                      <a:pos x="530" y="722"/>
                    </a:cxn>
                    <a:cxn ang="0">
                      <a:pos x="462" y="746"/>
                    </a:cxn>
                    <a:cxn ang="0">
                      <a:pos x="390" y="758"/>
                    </a:cxn>
                    <a:cxn ang="0">
                      <a:pos x="352" y="758"/>
                    </a:cxn>
                    <a:cxn ang="0">
                      <a:pos x="278" y="746"/>
                    </a:cxn>
                    <a:cxn ang="0">
                      <a:pos x="210" y="720"/>
                    </a:cxn>
                    <a:cxn ang="0">
                      <a:pos x="150" y="682"/>
                    </a:cxn>
                    <a:cxn ang="0">
                      <a:pos x="96" y="634"/>
                    </a:cxn>
                    <a:cxn ang="0">
                      <a:pos x="54" y="574"/>
                    </a:cxn>
                    <a:cxn ang="0">
                      <a:pos x="22" y="508"/>
                    </a:cxn>
                    <a:cxn ang="0">
                      <a:pos x="4" y="436"/>
                    </a:cxn>
                    <a:cxn ang="0">
                      <a:pos x="0" y="360"/>
                    </a:cxn>
                    <a:cxn ang="0">
                      <a:pos x="4" y="322"/>
                    </a:cxn>
                    <a:cxn ang="0">
                      <a:pos x="22" y="248"/>
                    </a:cxn>
                    <a:cxn ang="0">
                      <a:pos x="52" y="182"/>
                    </a:cxn>
                    <a:cxn ang="0">
                      <a:pos x="94" y="124"/>
                    </a:cxn>
                    <a:cxn ang="0">
                      <a:pos x="148" y="76"/>
                    </a:cxn>
                    <a:cxn ang="0">
                      <a:pos x="208" y="38"/>
                    </a:cxn>
                    <a:cxn ang="0">
                      <a:pos x="274" y="12"/>
                    </a:cxn>
                    <a:cxn ang="0">
                      <a:pos x="348" y="0"/>
                    </a:cxn>
                    <a:cxn ang="0">
                      <a:pos x="384" y="0"/>
                    </a:cxn>
                  </a:cxnLst>
                  <a:rect l="0" t="0" r="r" b="b"/>
                  <a:pathLst>
                    <a:path w="736" h="758">
                      <a:moveTo>
                        <a:pt x="384" y="0"/>
                      </a:moveTo>
                      <a:lnTo>
                        <a:pt x="384" y="0"/>
                      </a:lnTo>
                      <a:lnTo>
                        <a:pt x="422" y="4"/>
                      </a:lnTo>
                      <a:lnTo>
                        <a:pt x="458" y="12"/>
                      </a:lnTo>
                      <a:lnTo>
                        <a:pt x="494" y="24"/>
                      </a:lnTo>
                      <a:lnTo>
                        <a:pt x="526" y="38"/>
                      </a:lnTo>
                      <a:lnTo>
                        <a:pt x="558" y="56"/>
                      </a:lnTo>
                      <a:lnTo>
                        <a:pt x="588" y="76"/>
                      </a:lnTo>
                      <a:lnTo>
                        <a:pt x="614" y="100"/>
                      </a:lnTo>
                      <a:lnTo>
                        <a:pt x="640" y="126"/>
                      </a:lnTo>
                      <a:lnTo>
                        <a:pt x="662" y="154"/>
                      </a:lnTo>
                      <a:lnTo>
                        <a:pt x="682" y="184"/>
                      </a:lnTo>
                      <a:lnTo>
                        <a:pt x="700" y="216"/>
                      </a:lnTo>
                      <a:lnTo>
                        <a:pt x="714" y="250"/>
                      </a:lnTo>
                      <a:lnTo>
                        <a:pt x="724" y="286"/>
                      </a:lnTo>
                      <a:lnTo>
                        <a:pt x="732" y="322"/>
                      </a:lnTo>
                      <a:lnTo>
                        <a:pt x="736" y="360"/>
                      </a:lnTo>
                      <a:lnTo>
                        <a:pt x="736" y="398"/>
                      </a:lnTo>
                      <a:lnTo>
                        <a:pt x="736" y="398"/>
                      </a:lnTo>
                      <a:lnTo>
                        <a:pt x="732" y="436"/>
                      </a:lnTo>
                      <a:lnTo>
                        <a:pt x="726" y="474"/>
                      </a:lnTo>
                      <a:lnTo>
                        <a:pt x="714" y="510"/>
                      </a:lnTo>
                      <a:lnTo>
                        <a:pt x="700" y="544"/>
                      </a:lnTo>
                      <a:lnTo>
                        <a:pt x="684" y="576"/>
                      </a:lnTo>
                      <a:lnTo>
                        <a:pt x="664" y="606"/>
                      </a:lnTo>
                      <a:lnTo>
                        <a:pt x="642" y="634"/>
                      </a:lnTo>
                      <a:lnTo>
                        <a:pt x="616" y="660"/>
                      </a:lnTo>
                      <a:lnTo>
                        <a:pt x="590" y="684"/>
                      </a:lnTo>
                      <a:lnTo>
                        <a:pt x="560" y="704"/>
                      </a:lnTo>
                      <a:lnTo>
                        <a:pt x="530" y="722"/>
                      </a:lnTo>
                      <a:lnTo>
                        <a:pt x="496" y="736"/>
                      </a:lnTo>
                      <a:lnTo>
                        <a:pt x="462" y="746"/>
                      </a:lnTo>
                      <a:lnTo>
                        <a:pt x="426" y="754"/>
                      </a:lnTo>
                      <a:lnTo>
                        <a:pt x="390" y="758"/>
                      </a:lnTo>
                      <a:lnTo>
                        <a:pt x="352" y="758"/>
                      </a:lnTo>
                      <a:lnTo>
                        <a:pt x="352" y="758"/>
                      </a:lnTo>
                      <a:lnTo>
                        <a:pt x="314" y="754"/>
                      </a:lnTo>
                      <a:lnTo>
                        <a:pt x="278" y="746"/>
                      </a:lnTo>
                      <a:lnTo>
                        <a:pt x="244" y="736"/>
                      </a:lnTo>
                      <a:lnTo>
                        <a:pt x="210" y="720"/>
                      </a:lnTo>
                      <a:lnTo>
                        <a:pt x="178" y="702"/>
                      </a:lnTo>
                      <a:lnTo>
                        <a:pt x="150" y="682"/>
                      </a:lnTo>
                      <a:lnTo>
                        <a:pt x="122" y="660"/>
                      </a:lnTo>
                      <a:lnTo>
                        <a:pt x="96" y="634"/>
                      </a:lnTo>
                      <a:lnTo>
                        <a:pt x="74" y="606"/>
                      </a:lnTo>
                      <a:lnTo>
                        <a:pt x="54" y="574"/>
                      </a:lnTo>
                      <a:lnTo>
                        <a:pt x="36" y="542"/>
                      </a:lnTo>
                      <a:lnTo>
                        <a:pt x="22" y="508"/>
                      </a:lnTo>
                      <a:lnTo>
                        <a:pt x="12" y="474"/>
                      </a:lnTo>
                      <a:lnTo>
                        <a:pt x="4" y="436"/>
                      </a:lnTo>
                      <a:lnTo>
                        <a:pt x="0" y="398"/>
                      </a:lnTo>
                      <a:lnTo>
                        <a:pt x="0" y="360"/>
                      </a:lnTo>
                      <a:lnTo>
                        <a:pt x="0" y="360"/>
                      </a:lnTo>
                      <a:lnTo>
                        <a:pt x="4" y="322"/>
                      </a:lnTo>
                      <a:lnTo>
                        <a:pt x="12" y="284"/>
                      </a:lnTo>
                      <a:lnTo>
                        <a:pt x="22" y="248"/>
                      </a:lnTo>
                      <a:lnTo>
                        <a:pt x="36" y="214"/>
                      </a:lnTo>
                      <a:lnTo>
                        <a:pt x="52" y="182"/>
                      </a:lnTo>
                      <a:lnTo>
                        <a:pt x="72" y="152"/>
                      </a:lnTo>
                      <a:lnTo>
                        <a:pt x="94" y="124"/>
                      </a:lnTo>
                      <a:lnTo>
                        <a:pt x="120" y="98"/>
                      </a:lnTo>
                      <a:lnTo>
                        <a:pt x="148" y="76"/>
                      </a:lnTo>
                      <a:lnTo>
                        <a:pt x="176" y="54"/>
                      </a:lnTo>
                      <a:lnTo>
                        <a:pt x="208" y="38"/>
                      </a:lnTo>
                      <a:lnTo>
                        <a:pt x="240" y="24"/>
                      </a:lnTo>
                      <a:lnTo>
                        <a:pt x="274" y="12"/>
                      </a:lnTo>
                      <a:lnTo>
                        <a:pt x="310" y="4"/>
                      </a:lnTo>
                      <a:lnTo>
                        <a:pt x="348" y="0"/>
                      </a:lnTo>
                      <a:lnTo>
                        <a:pt x="384" y="0"/>
                      </a:lnTo>
                      <a:lnTo>
                        <a:pt x="384" y="0"/>
                      </a:lnTo>
                      <a:close/>
                    </a:path>
                  </a:pathLst>
                </a:custGeom>
                <a:solidFill>
                  <a:srgbClr val="FFE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15" name="Freeform 280"/>
                <p:cNvSpPr>
                  <a:spLocks/>
                </p:cNvSpPr>
                <p:nvPr/>
              </p:nvSpPr>
              <p:spPr bwMode="auto">
                <a:xfrm>
                  <a:off x="5578475" y="2251075"/>
                  <a:ext cx="1130300" cy="1155700"/>
                </a:xfrm>
                <a:custGeom>
                  <a:avLst/>
                  <a:gdLst/>
                  <a:ahLst/>
                  <a:cxnLst>
                    <a:cxn ang="0">
                      <a:pos x="374" y="0"/>
                    </a:cxn>
                    <a:cxn ang="0">
                      <a:pos x="446" y="12"/>
                    </a:cxn>
                    <a:cxn ang="0">
                      <a:pos x="512" y="36"/>
                    </a:cxn>
                    <a:cxn ang="0">
                      <a:pos x="570" y="74"/>
                    </a:cxn>
                    <a:cxn ang="0">
                      <a:pos x="620" y="122"/>
                    </a:cxn>
                    <a:cxn ang="0">
                      <a:pos x="662" y="178"/>
                    </a:cxn>
                    <a:cxn ang="0">
                      <a:pos x="692" y="242"/>
                    </a:cxn>
                    <a:cxn ang="0">
                      <a:pos x="708" y="310"/>
                    </a:cxn>
                    <a:cxn ang="0">
                      <a:pos x="712" y="384"/>
                    </a:cxn>
                    <a:cxn ang="0">
                      <a:pos x="708" y="422"/>
                    </a:cxn>
                    <a:cxn ang="0">
                      <a:pos x="690" y="492"/>
                    </a:cxn>
                    <a:cxn ang="0">
                      <a:pos x="660" y="554"/>
                    </a:cxn>
                    <a:cxn ang="0">
                      <a:pos x="620" y="610"/>
                    </a:cxn>
                    <a:cxn ang="0">
                      <a:pos x="568" y="658"/>
                    </a:cxn>
                    <a:cxn ang="0">
                      <a:pos x="510" y="692"/>
                    </a:cxn>
                    <a:cxn ang="0">
                      <a:pos x="444" y="716"/>
                    </a:cxn>
                    <a:cxn ang="0">
                      <a:pos x="374" y="728"/>
                    </a:cxn>
                    <a:cxn ang="0">
                      <a:pos x="338" y="726"/>
                    </a:cxn>
                    <a:cxn ang="0">
                      <a:pos x="268" y="716"/>
                    </a:cxn>
                    <a:cxn ang="0">
                      <a:pos x="202" y="690"/>
                    </a:cxn>
                    <a:cxn ang="0">
                      <a:pos x="144" y="652"/>
                    </a:cxn>
                    <a:cxn ang="0">
                      <a:pos x="92" y="606"/>
                    </a:cxn>
                    <a:cxn ang="0">
                      <a:pos x="52" y="548"/>
                    </a:cxn>
                    <a:cxn ang="0">
                      <a:pos x="22" y="486"/>
                    </a:cxn>
                    <a:cxn ang="0">
                      <a:pos x="4" y="416"/>
                    </a:cxn>
                    <a:cxn ang="0">
                      <a:pos x="0" y="342"/>
                    </a:cxn>
                    <a:cxn ang="0">
                      <a:pos x="4" y="306"/>
                    </a:cxn>
                    <a:cxn ang="0">
                      <a:pos x="22" y="236"/>
                    </a:cxn>
                    <a:cxn ang="0">
                      <a:pos x="52" y="172"/>
                    </a:cxn>
                    <a:cxn ang="0">
                      <a:pos x="94" y="116"/>
                    </a:cxn>
                    <a:cxn ang="0">
                      <a:pos x="144" y="70"/>
                    </a:cxn>
                    <a:cxn ang="0">
                      <a:pos x="204" y="34"/>
                    </a:cxn>
                    <a:cxn ang="0">
                      <a:pos x="268" y="10"/>
                    </a:cxn>
                    <a:cxn ang="0">
                      <a:pos x="338" y="0"/>
                    </a:cxn>
                    <a:cxn ang="0">
                      <a:pos x="374" y="0"/>
                    </a:cxn>
                  </a:cxnLst>
                  <a:rect l="0" t="0" r="r" b="b"/>
                  <a:pathLst>
                    <a:path w="712" h="728">
                      <a:moveTo>
                        <a:pt x="374" y="0"/>
                      </a:moveTo>
                      <a:lnTo>
                        <a:pt x="374" y="0"/>
                      </a:lnTo>
                      <a:lnTo>
                        <a:pt x="410" y="4"/>
                      </a:lnTo>
                      <a:lnTo>
                        <a:pt x="446" y="12"/>
                      </a:lnTo>
                      <a:lnTo>
                        <a:pt x="480" y="22"/>
                      </a:lnTo>
                      <a:lnTo>
                        <a:pt x="512" y="36"/>
                      </a:lnTo>
                      <a:lnTo>
                        <a:pt x="542" y="54"/>
                      </a:lnTo>
                      <a:lnTo>
                        <a:pt x="570" y="74"/>
                      </a:lnTo>
                      <a:lnTo>
                        <a:pt x="596" y="96"/>
                      </a:lnTo>
                      <a:lnTo>
                        <a:pt x="620" y="122"/>
                      </a:lnTo>
                      <a:lnTo>
                        <a:pt x="642" y="148"/>
                      </a:lnTo>
                      <a:lnTo>
                        <a:pt x="662" y="178"/>
                      </a:lnTo>
                      <a:lnTo>
                        <a:pt x="678" y="208"/>
                      </a:lnTo>
                      <a:lnTo>
                        <a:pt x="692" y="242"/>
                      </a:lnTo>
                      <a:lnTo>
                        <a:pt x="702" y="276"/>
                      </a:lnTo>
                      <a:lnTo>
                        <a:pt x="708" y="310"/>
                      </a:lnTo>
                      <a:lnTo>
                        <a:pt x="712" y="348"/>
                      </a:lnTo>
                      <a:lnTo>
                        <a:pt x="712" y="384"/>
                      </a:lnTo>
                      <a:lnTo>
                        <a:pt x="712" y="384"/>
                      </a:lnTo>
                      <a:lnTo>
                        <a:pt x="708" y="422"/>
                      </a:lnTo>
                      <a:lnTo>
                        <a:pt x="702" y="458"/>
                      </a:lnTo>
                      <a:lnTo>
                        <a:pt x="690" y="492"/>
                      </a:lnTo>
                      <a:lnTo>
                        <a:pt x="678" y="524"/>
                      </a:lnTo>
                      <a:lnTo>
                        <a:pt x="660" y="554"/>
                      </a:lnTo>
                      <a:lnTo>
                        <a:pt x="642" y="584"/>
                      </a:lnTo>
                      <a:lnTo>
                        <a:pt x="620" y="610"/>
                      </a:lnTo>
                      <a:lnTo>
                        <a:pt x="596" y="636"/>
                      </a:lnTo>
                      <a:lnTo>
                        <a:pt x="568" y="658"/>
                      </a:lnTo>
                      <a:lnTo>
                        <a:pt x="540" y="676"/>
                      </a:lnTo>
                      <a:lnTo>
                        <a:pt x="510" y="692"/>
                      </a:lnTo>
                      <a:lnTo>
                        <a:pt x="478" y="706"/>
                      </a:lnTo>
                      <a:lnTo>
                        <a:pt x="444" y="716"/>
                      </a:lnTo>
                      <a:lnTo>
                        <a:pt x="410" y="724"/>
                      </a:lnTo>
                      <a:lnTo>
                        <a:pt x="374" y="728"/>
                      </a:lnTo>
                      <a:lnTo>
                        <a:pt x="338" y="726"/>
                      </a:lnTo>
                      <a:lnTo>
                        <a:pt x="338" y="726"/>
                      </a:lnTo>
                      <a:lnTo>
                        <a:pt x="302" y="722"/>
                      </a:lnTo>
                      <a:lnTo>
                        <a:pt x="268" y="716"/>
                      </a:lnTo>
                      <a:lnTo>
                        <a:pt x="234" y="704"/>
                      </a:lnTo>
                      <a:lnTo>
                        <a:pt x="202" y="690"/>
                      </a:lnTo>
                      <a:lnTo>
                        <a:pt x="172" y="672"/>
                      </a:lnTo>
                      <a:lnTo>
                        <a:pt x="144" y="652"/>
                      </a:lnTo>
                      <a:lnTo>
                        <a:pt x="116" y="630"/>
                      </a:lnTo>
                      <a:lnTo>
                        <a:pt x="92" y="606"/>
                      </a:lnTo>
                      <a:lnTo>
                        <a:pt x="70" y="578"/>
                      </a:lnTo>
                      <a:lnTo>
                        <a:pt x="52" y="548"/>
                      </a:lnTo>
                      <a:lnTo>
                        <a:pt x="36" y="518"/>
                      </a:lnTo>
                      <a:lnTo>
                        <a:pt x="22" y="486"/>
                      </a:lnTo>
                      <a:lnTo>
                        <a:pt x="12" y="452"/>
                      </a:lnTo>
                      <a:lnTo>
                        <a:pt x="4" y="416"/>
                      </a:lnTo>
                      <a:lnTo>
                        <a:pt x="0" y="380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4" y="306"/>
                      </a:lnTo>
                      <a:lnTo>
                        <a:pt x="12" y="270"/>
                      </a:lnTo>
                      <a:lnTo>
                        <a:pt x="22" y="236"/>
                      </a:lnTo>
                      <a:lnTo>
                        <a:pt x="36" y="202"/>
                      </a:lnTo>
                      <a:lnTo>
                        <a:pt x="52" y="172"/>
                      </a:lnTo>
                      <a:lnTo>
                        <a:pt x="72" y="142"/>
                      </a:lnTo>
                      <a:lnTo>
                        <a:pt x="94" y="116"/>
                      </a:lnTo>
                      <a:lnTo>
                        <a:pt x="118" y="92"/>
                      </a:lnTo>
                      <a:lnTo>
                        <a:pt x="144" y="70"/>
                      </a:lnTo>
                      <a:lnTo>
                        <a:pt x="174" y="50"/>
                      </a:lnTo>
                      <a:lnTo>
                        <a:pt x="204" y="34"/>
                      </a:lnTo>
                      <a:lnTo>
                        <a:pt x="236" y="20"/>
                      </a:lnTo>
                      <a:lnTo>
                        <a:pt x="268" y="10"/>
                      </a:lnTo>
                      <a:lnTo>
                        <a:pt x="302" y="2"/>
                      </a:lnTo>
                      <a:lnTo>
                        <a:pt x="33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close/>
                    </a:path>
                  </a:pathLst>
                </a:custGeom>
                <a:solidFill>
                  <a:srgbClr val="FFF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16" name="Freeform 281"/>
                <p:cNvSpPr>
                  <a:spLocks/>
                </p:cNvSpPr>
                <p:nvPr/>
              </p:nvSpPr>
              <p:spPr bwMode="auto">
                <a:xfrm>
                  <a:off x="5594350" y="2263775"/>
                  <a:ext cx="1089025" cy="1108075"/>
                </a:xfrm>
                <a:custGeom>
                  <a:avLst/>
                  <a:gdLst/>
                  <a:ahLst/>
                  <a:cxnLst>
                    <a:cxn ang="0">
                      <a:pos x="362" y="0"/>
                    </a:cxn>
                    <a:cxn ang="0">
                      <a:pos x="432" y="12"/>
                    </a:cxn>
                    <a:cxn ang="0">
                      <a:pos x="494" y="36"/>
                    </a:cxn>
                    <a:cxn ang="0">
                      <a:pos x="552" y="72"/>
                    </a:cxn>
                    <a:cxn ang="0">
                      <a:pos x="600" y="118"/>
                    </a:cxn>
                    <a:cxn ang="0">
                      <a:pos x="638" y="174"/>
                    </a:cxn>
                    <a:cxn ang="0">
                      <a:pos x="666" y="234"/>
                    </a:cxn>
                    <a:cxn ang="0">
                      <a:pos x="684" y="302"/>
                    </a:cxn>
                    <a:cxn ang="0">
                      <a:pos x="686" y="372"/>
                    </a:cxn>
                    <a:cxn ang="0">
                      <a:pos x="682" y="408"/>
                    </a:cxn>
                    <a:cxn ang="0">
                      <a:pos x="666" y="474"/>
                    </a:cxn>
                    <a:cxn ang="0">
                      <a:pos x="636" y="536"/>
                    </a:cxn>
                    <a:cxn ang="0">
                      <a:pos x="596" y="588"/>
                    </a:cxn>
                    <a:cxn ang="0">
                      <a:pos x="546" y="632"/>
                    </a:cxn>
                    <a:cxn ang="0">
                      <a:pos x="490" y="666"/>
                    </a:cxn>
                    <a:cxn ang="0">
                      <a:pos x="426" y="690"/>
                    </a:cxn>
                    <a:cxn ang="0">
                      <a:pos x="358" y="698"/>
                    </a:cxn>
                    <a:cxn ang="0">
                      <a:pos x="324" y="698"/>
                    </a:cxn>
                    <a:cxn ang="0">
                      <a:pos x="254" y="686"/>
                    </a:cxn>
                    <a:cxn ang="0">
                      <a:pos x="192" y="662"/>
                    </a:cxn>
                    <a:cxn ang="0">
                      <a:pos x="134" y="626"/>
                    </a:cxn>
                    <a:cxn ang="0">
                      <a:pos x="86" y="580"/>
                    </a:cxn>
                    <a:cxn ang="0">
                      <a:pos x="48" y="524"/>
                    </a:cxn>
                    <a:cxn ang="0">
                      <a:pos x="20" y="464"/>
                    </a:cxn>
                    <a:cxn ang="0">
                      <a:pos x="2" y="396"/>
                    </a:cxn>
                    <a:cxn ang="0">
                      <a:pos x="0" y="326"/>
                    </a:cxn>
                    <a:cxn ang="0">
                      <a:pos x="4" y="290"/>
                    </a:cxn>
                    <a:cxn ang="0">
                      <a:pos x="22" y="224"/>
                    </a:cxn>
                    <a:cxn ang="0">
                      <a:pos x="50" y="162"/>
                    </a:cxn>
                    <a:cxn ang="0">
                      <a:pos x="90" y="110"/>
                    </a:cxn>
                    <a:cxn ang="0">
                      <a:pos x="140" y="66"/>
                    </a:cxn>
                    <a:cxn ang="0">
                      <a:pos x="196" y="32"/>
                    </a:cxn>
                    <a:cxn ang="0">
                      <a:pos x="260" y="10"/>
                    </a:cxn>
                    <a:cxn ang="0">
                      <a:pos x="328" y="0"/>
                    </a:cxn>
                    <a:cxn ang="0">
                      <a:pos x="362" y="0"/>
                    </a:cxn>
                  </a:cxnLst>
                  <a:rect l="0" t="0" r="r" b="b"/>
                  <a:pathLst>
                    <a:path w="686" h="698">
                      <a:moveTo>
                        <a:pt x="362" y="0"/>
                      </a:moveTo>
                      <a:lnTo>
                        <a:pt x="362" y="0"/>
                      </a:lnTo>
                      <a:lnTo>
                        <a:pt x="398" y="4"/>
                      </a:lnTo>
                      <a:lnTo>
                        <a:pt x="432" y="12"/>
                      </a:lnTo>
                      <a:lnTo>
                        <a:pt x="464" y="22"/>
                      </a:lnTo>
                      <a:lnTo>
                        <a:pt x="494" y="36"/>
                      </a:lnTo>
                      <a:lnTo>
                        <a:pt x="524" y="54"/>
                      </a:lnTo>
                      <a:lnTo>
                        <a:pt x="552" y="72"/>
                      </a:lnTo>
                      <a:lnTo>
                        <a:pt x="576" y="94"/>
                      </a:lnTo>
                      <a:lnTo>
                        <a:pt x="600" y="118"/>
                      </a:lnTo>
                      <a:lnTo>
                        <a:pt x="620" y="146"/>
                      </a:lnTo>
                      <a:lnTo>
                        <a:pt x="638" y="174"/>
                      </a:lnTo>
                      <a:lnTo>
                        <a:pt x="654" y="204"/>
                      </a:lnTo>
                      <a:lnTo>
                        <a:pt x="666" y="234"/>
                      </a:lnTo>
                      <a:lnTo>
                        <a:pt x="676" y="268"/>
                      </a:lnTo>
                      <a:lnTo>
                        <a:pt x="684" y="302"/>
                      </a:lnTo>
                      <a:lnTo>
                        <a:pt x="686" y="336"/>
                      </a:lnTo>
                      <a:lnTo>
                        <a:pt x="686" y="372"/>
                      </a:lnTo>
                      <a:lnTo>
                        <a:pt x="686" y="372"/>
                      </a:lnTo>
                      <a:lnTo>
                        <a:pt x="682" y="408"/>
                      </a:lnTo>
                      <a:lnTo>
                        <a:pt x="676" y="442"/>
                      </a:lnTo>
                      <a:lnTo>
                        <a:pt x="666" y="474"/>
                      </a:lnTo>
                      <a:lnTo>
                        <a:pt x="652" y="506"/>
                      </a:lnTo>
                      <a:lnTo>
                        <a:pt x="636" y="536"/>
                      </a:lnTo>
                      <a:lnTo>
                        <a:pt x="616" y="564"/>
                      </a:lnTo>
                      <a:lnTo>
                        <a:pt x="596" y="588"/>
                      </a:lnTo>
                      <a:lnTo>
                        <a:pt x="572" y="612"/>
                      </a:lnTo>
                      <a:lnTo>
                        <a:pt x="546" y="632"/>
                      </a:lnTo>
                      <a:lnTo>
                        <a:pt x="518" y="652"/>
                      </a:lnTo>
                      <a:lnTo>
                        <a:pt x="490" y="666"/>
                      </a:lnTo>
                      <a:lnTo>
                        <a:pt x="458" y="680"/>
                      </a:lnTo>
                      <a:lnTo>
                        <a:pt x="426" y="690"/>
                      </a:lnTo>
                      <a:lnTo>
                        <a:pt x="392" y="696"/>
                      </a:lnTo>
                      <a:lnTo>
                        <a:pt x="358" y="698"/>
                      </a:lnTo>
                      <a:lnTo>
                        <a:pt x="324" y="698"/>
                      </a:lnTo>
                      <a:lnTo>
                        <a:pt x="324" y="698"/>
                      </a:lnTo>
                      <a:lnTo>
                        <a:pt x="288" y="694"/>
                      </a:lnTo>
                      <a:lnTo>
                        <a:pt x="254" y="686"/>
                      </a:lnTo>
                      <a:lnTo>
                        <a:pt x="222" y="676"/>
                      </a:lnTo>
                      <a:lnTo>
                        <a:pt x="192" y="662"/>
                      </a:lnTo>
                      <a:lnTo>
                        <a:pt x="162" y="644"/>
                      </a:lnTo>
                      <a:lnTo>
                        <a:pt x="134" y="626"/>
                      </a:lnTo>
                      <a:lnTo>
                        <a:pt x="110" y="604"/>
                      </a:lnTo>
                      <a:lnTo>
                        <a:pt x="86" y="580"/>
                      </a:lnTo>
                      <a:lnTo>
                        <a:pt x="66" y="554"/>
                      </a:lnTo>
                      <a:lnTo>
                        <a:pt x="48" y="524"/>
                      </a:lnTo>
                      <a:lnTo>
                        <a:pt x="32" y="496"/>
                      </a:lnTo>
                      <a:lnTo>
                        <a:pt x="20" y="464"/>
                      </a:lnTo>
                      <a:lnTo>
                        <a:pt x="10" y="430"/>
                      </a:lnTo>
                      <a:lnTo>
                        <a:pt x="2" y="396"/>
                      </a:lnTo>
                      <a:lnTo>
                        <a:pt x="0" y="362"/>
                      </a:lnTo>
                      <a:lnTo>
                        <a:pt x="0" y="326"/>
                      </a:lnTo>
                      <a:lnTo>
                        <a:pt x="0" y="326"/>
                      </a:lnTo>
                      <a:lnTo>
                        <a:pt x="4" y="290"/>
                      </a:lnTo>
                      <a:lnTo>
                        <a:pt x="10" y="256"/>
                      </a:lnTo>
                      <a:lnTo>
                        <a:pt x="22" y="224"/>
                      </a:lnTo>
                      <a:lnTo>
                        <a:pt x="34" y="192"/>
                      </a:lnTo>
                      <a:lnTo>
                        <a:pt x="50" y="162"/>
                      </a:lnTo>
                      <a:lnTo>
                        <a:pt x="70" y="136"/>
                      </a:lnTo>
                      <a:lnTo>
                        <a:pt x="90" y="110"/>
                      </a:lnTo>
                      <a:lnTo>
                        <a:pt x="114" y="86"/>
                      </a:lnTo>
                      <a:lnTo>
                        <a:pt x="140" y="66"/>
                      </a:lnTo>
                      <a:lnTo>
                        <a:pt x="168" y="48"/>
                      </a:lnTo>
                      <a:lnTo>
                        <a:pt x="196" y="32"/>
                      </a:lnTo>
                      <a:lnTo>
                        <a:pt x="228" y="18"/>
                      </a:lnTo>
                      <a:lnTo>
                        <a:pt x="260" y="10"/>
                      </a:lnTo>
                      <a:lnTo>
                        <a:pt x="294" y="2"/>
                      </a:lnTo>
                      <a:lnTo>
                        <a:pt x="328" y="0"/>
                      </a:lnTo>
                      <a:lnTo>
                        <a:pt x="362" y="0"/>
                      </a:lnTo>
                      <a:lnTo>
                        <a:pt x="362" y="0"/>
                      </a:lnTo>
                      <a:close/>
                    </a:path>
                  </a:pathLst>
                </a:custGeom>
                <a:solidFill>
                  <a:srgbClr val="FFF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17" name="Freeform 282"/>
                <p:cNvSpPr>
                  <a:spLocks/>
                </p:cNvSpPr>
                <p:nvPr/>
              </p:nvSpPr>
              <p:spPr bwMode="auto">
                <a:xfrm>
                  <a:off x="5607050" y="2276475"/>
                  <a:ext cx="1050925" cy="1063625"/>
                </a:xfrm>
                <a:custGeom>
                  <a:avLst/>
                  <a:gdLst/>
                  <a:ahLst/>
                  <a:cxnLst>
                    <a:cxn ang="0">
                      <a:pos x="352" y="0"/>
                    </a:cxn>
                    <a:cxn ang="0">
                      <a:pos x="418" y="12"/>
                    </a:cxn>
                    <a:cxn ang="0">
                      <a:pos x="480" y="36"/>
                    </a:cxn>
                    <a:cxn ang="0">
                      <a:pos x="534" y="72"/>
                    </a:cxn>
                    <a:cxn ang="0">
                      <a:pos x="580" y="116"/>
                    </a:cxn>
                    <a:cxn ang="0">
                      <a:pos x="618" y="170"/>
                    </a:cxn>
                    <a:cxn ang="0">
                      <a:pos x="644" y="228"/>
                    </a:cxn>
                    <a:cxn ang="0">
                      <a:pos x="660" y="292"/>
                    </a:cxn>
                    <a:cxn ang="0">
                      <a:pos x="662" y="360"/>
                    </a:cxn>
                    <a:cxn ang="0">
                      <a:pos x="658" y="394"/>
                    </a:cxn>
                    <a:cxn ang="0">
                      <a:pos x="642" y="458"/>
                    </a:cxn>
                    <a:cxn ang="0">
                      <a:pos x="612" y="516"/>
                    </a:cxn>
                    <a:cxn ang="0">
                      <a:pos x="574" y="566"/>
                    </a:cxn>
                    <a:cxn ang="0">
                      <a:pos x="526" y="608"/>
                    </a:cxn>
                    <a:cxn ang="0">
                      <a:pos x="470" y="640"/>
                    </a:cxn>
                    <a:cxn ang="0">
                      <a:pos x="410" y="662"/>
                    </a:cxn>
                    <a:cxn ang="0">
                      <a:pos x="344" y="670"/>
                    </a:cxn>
                    <a:cxn ang="0">
                      <a:pos x="310" y="670"/>
                    </a:cxn>
                    <a:cxn ang="0">
                      <a:pos x="244" y="658"/>
                    </a:cxn>
                    <a:cxn ang="0">
                      <a:pos x="184" y="634"/>
                    </a:cxn>
                    <a:cxn ang="0">
                      <a:pos x="128" y="598"/>
                    </a:cxn>
                    <a:cxn ang="0">
                      <a:pos x="82" y="554"/>
                    </a:cxn>
                    <a:cxn ang="0">
                      <a:pos x="46" y="500"/>
                    </a:cxn>
                    <a:cxn ang="0">
                      <a:pos x="18" y="442"/>
                    </a:cxn>
                    <a:cxn ang="0">
                      <a:pos x="2" y="378"/>
                    </a:cxn>
                    <a:cxn ang="0">
                      <a:pos x="0" y="310"/>
                    </a:cxn>
                    <a:cxn ang="0">
                      <a:pos x="4" y="276"/>
                    </a:cxn>
                    <a:cxn ang="0">
                      <a:pos x="22" y="212"/>
                    </a:cxn>
                    <a:cxn ang="0">
                      <a:pos x="50" y="154"/>
                    </a:cxn>
                    <a:cxn ang="0">
                      <a:pos x="90" y="104"/>
                    </a:cxn>
                    <a:cxn ang="0">
                      <a:pos x="138" y="62"/>
                    </a:cxn>
                    <a:cxn ang="0">
                      <a:pos x="192" y="30"/>
                    </a:cxn>
                    <a:cxn ang="0">
                      <a:pos x="254" y="8"/>
                    </a:cxn>
                    <a:cxn ang="0">
                      <a:pos x="318" y="0"/>
                    </a:cxn>
                    <a:cxn ang="0">
                      <a:pos x="352" y="0"/>
                    </a:cxn>
                  </a:cxnLst>
                  <a:rect l="0" t="0" r="r" b="b"/>
                  <a:pathLst>
                    <a:path w="662" h="670">
                      <a:moveTo>
                        <a:pt x="352" y="0"/>
                      </a:moveTo>
                      <a:lnTo>
                        <a:pt x="352" y="0"/>
                      </a:lnTo>
                      <a:lnTo>
                        <a:pt x="386" y="6"/>
                      </a:lnTo>
                      <a:lnTo>
                        <a:pt x="418" y="12"/>
                      </a:lnTo>
                      <a:lnTo>
                        <a:pt x="450" y="24"/>
                      </a:lnTo>
                      <a:lnTo>
                        <a:pt x="480" y="36"/>
                      </a:lnTo>
                      <a:lnTo>
                        <a:pt x="508" y="54"/>
                      </a:lnTo>
                      <a:lnTo>
                        <a:pt x="534" y="72"/>
                      </a:lnTo>
                      <a:lnTo>
                        <a:pt x="558" y="94"/>
                      </a:lnTo>
                      <a:lnTo>
                        <a:pt x="580" y="116"/>
                      </a:lnTo>
                      <a:lnTo>
                        <a:pt x="600" y="142"/>
                      </a:lnTo>
                      <a:lnTo>
                        <a:pt x="618" y="170"/>
                      </a:lnTo>
                      <a:lnTo>
                        <a:pt x="632" y="198"/>
                      </a:lnTo>
                      <a:lnTo>
                        <a:pt x="644" y="228"/>
                      </a:lnTo>
                      <a:lnTo>
                        <a:pt x="654" y="260"/>
                      </a:lnTo>
                      <a:lnTo>
                        <a:pt x="660" y="292"/>
                      </a:lnTo>
                      <a:lnTo>
                        <a:pt x="662" y="326"/>
                      </a:lnTo>
                      <a:lnTo>
                        <a:pt x="662" y="360"/>
                      </a:lnTo>
                      <a:lnTo>
                        <a:pt x="662" y="360"/>
                      </a:lnTo>
                      <a:lnTo>
                        <a:pt x="658" y="394"/>
                      </a:lnTo>
                      <a:lnTo>
                        <a:pt x="652" y="426"/>
                      </a:lnTo>
                      <a:lnTo>
                        <a:pt x="642" y="458"/>
                      </a:lnTo>
                      <a:lnTo>
                        <a:pt x="628" y="488"/>
                      </a:lnTo>
                      <a:lnTo>
                        <a:pt x="612" y="516"/>
                      </a:lnTo>
                      <a:lnTo>
                        <a:pt x="594" y="542"/>
                      </a:lnTo>
                      <a:lnTo>
                        <a:pt x="574" y="566"/>
                      </a:lnTo>
                      <a:lnTo>
                        <a:pt x="550" y="588"/>
                      </a:lnTo>
                      <a:lnTo>
                        <a:pt x="526" y="608"/>
                      </a:lnTo>
                      <a:lnTo>
                        <a:pt x="498" y="626"/>
                      </a:lnTo>
                      <a:lnTo>
                        <a:pt x="470" y="640"/>
                      </a:lnTo>
                      <a:lnTo>
                        <a:pt x="440" y="652"/>
                      </a:lnTo>
                      <a:lnTo>
                        <a:pt x="410" y="662"/>
                      </a:lnTo>
                      <a:lnTo>
                        <a:pt x="376" y="668"/>
                      </a:lnTo>
                      <a:lnTo>
                        <a:pt x="344" y="670"/>
                      </a:lnTo>
                      <a:lnTo>
                        <a:pt x="310" y="670"/>
                      </a:lnTo>
                      <a:lnTo>
                        <a:pt x="310" y="670"/>
                      </a:lnTo>
                      <a:lnTo>
                        <a:pt x="276" y="664"/>
                      </a:lnTo>
                      <a:lnTo>
                        <a:pt x="244" y="658"/>
                      </a:lnTo>
                      <a:lnTo>
                        <a:pt x="212" y="646"/>
                      </a:lnTo>
                      <a:lnTo>
                        <a:pt x="184" y="634"/>
                      </a:lnTo>
                      <a:lnTo>
                        <a:pt x="156" y="616"/>
                      </a:lnTo>
                      <a:lnTo>
                        <a:pt x="128" y="598"/>
                      </a:lnTo>
                      <a:lnTo>
                        <a:pt x="104" y="576"/>
                      </a:lnTo>
                      <a:lnTo>
                        <a:pt x="82" y="554"/>
                      </a:lnTo>
                      <a:lnTo>
                        <a:pt x="62" y="528"/>
                      </a:lnTo>
                      <a:lnTo>
                        <a:pt x="46" y="500"/>
                      </a:lnTo>
                      <a:lnTo>
                        <a:pt x="30" y="472"/>
                      </a:lnTo>
                      <a:lnTo>
                        <a:pt x="18" y="442"/>
                      </a:lnTo>
                      <a:lnTo>
                        <a:pt x="10" y="410"/>
                      </a:lnTo>
                      <a:lnTo>
                        <a:pt x="2" y="378"/>
                      </a:lnTo>
                      <a:lnTo>
                        <a:pt x="0" y="344"/>
                      </a:lnTo>
                      <a:lnTo>
                        <a:pt x="0" y="310"/>
                      </a:lnTo>
                      <a:lnTo>
                        <a:pt x="0" y="310"/>
                      </a:lnTo>
                      <a:lnTo>
                        <a:pt x="4" y="276"/>
                      </a:lnTo>
                      <a:lnTo>
                        <a:pt x="12" y="244"/>
                      </a:lnTo>
                      <a:lnTo>
                        <a:pt x="22" y="212"/>
                      </a:lnTo>
                      <a:lnTo>
                        <a:pt x="34" y="182"/>
                      </a:lnTo>
                      <a:lnTo>
                        <a:pt x="50" y="154"/>
                      </a:lnTo>
                      <a:lnTo>
                        <a:pt x="70" y="128"/>
                      </a:lnTo>
                      <a:lnTo>
                        <a:pt x="90" y="104"/>
                      </a:lnTo>
                      <a:lnTo>
                        <a:pt x="112" y="82"/>
                      </a:lnTo>
                      <a:lnTo>
                        <a:pt x="138" y="62"/>
                      </a:lnTo>
                      <a:lnTo>
                        <a:pt x="164" y="44"/>
                      </a:lnTo>
                      <a:lnTo>
                        <a:pt x="192" y="30"/>
                      </a:lnTo>
                      <a:lnTo>
                        <a:pt x="222" y="18"/>
                      </a:lnTo>
                      <a:lnTo>
                        <a:pt x="254" y="8"/>
                      </a:lnTo>
                      <a:lnTo>
                        <a:pt x="286" y="2"/>
                      </a:lnTo>
                      <a:lnTo>
                        <a:pt x="318" y="0"/>
                      </a:lnTo>
                      <a:lnTo>
                        <a:pt x="352" y="0"/>
                      </a:lnTo>
                      <a:lnTo>
                        <a:pt x="352" y="0"/>
                      </a:lnTo>
                      <a:close/>
                    </a:path>
                  </a:pathLst>
                </a:custGeom>
                <a:solidFill>
                  <a:srgbClr val="FFF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18" name="Freeform 283"/>
                <p:cNvSpPr>
                  <a:spLocks/>
                </p:cNvSpPr>
                <p:nvPr/>
              </p:nvSpPr>
              <p:spPr bwMode="auto">
                <a:xfrm>
                  <a:off x="5619750" y="2289175"/>
                  <a:ext cx="1016000" cy="1019175"/>
                </a:xfrm>
                <a:custGeom>
                  <a:avLst/>
                  <a:gdLst/>
                  <a:ahLst/>
                  <a:cxnLst>
                    <a:cxn ang="0">
                      <a:pos x="342" y="2"/>
                    </a:cxn>
                    <a:cxn ang="0">
                      <a:pos x="406" y="14"/>
                    </a:cxn>
                    <a:cxn ang="0">
                      <a:pos x="464" y="38"/>
                    </a:cxn>
                    <a:cxn ang="0">
                      <a:pos x="516" y="72"/>
                    </a:cxn>
                    <a:cxn ang="0">
                      <a:pos x="562" y="114"/>
                    </a:cxn>
                    <a:cxn ang="0">
                      <a:pos x="596" y="164"/>
                    </a:cxn>
                    <a:cxn ang="0">
                      <a:pos x="622" y="222"/>
                    </a:cxn>
                    <a:cxn ang="0">
                      <a:pos x="636" y="282"/>
                    </a:cxn>
                    <a:cxn ang="0">
                      <a:pos x="638" y="348"/>
                    </a:cxn>
                    <a:cxn ang="0">
                      <a:pos x="634" y="380"/>
                    </a:cxn>
                    <a:cxn ang="0">
                      <a:pos x="618" y="442"/>
                    </a:cxn>
                    <a:cxn ang="0">
                      <a:pos x="588" y="496"/>
                    </a:cxn>
                    <a:cxn ang="0">
                      <a:pos x="550" y="544"/>
                    </a:cxn>
                    <a:cxn ang="0">
                      <a:pos x="504" y="584"/>
                    </a:cxn>
                    <a:cxn ang="0">
                      <a:pos x="452" y="614"/>
                    </a:cxn>
                    <a:cxn ang="0">
                      <a:pos x="392" y="634"/>
                    </a:cxn>
                    <a:cxn ang="0">
                      <a:pos x="330" y="642"/>
                    </a:cxn>
                    <a:cxn ang="0">
                      <a:pos x="296" y="640"/>
                    </a:cxn>
                    <a:cxn ang="0">
                      <a:pos x="234" y="628"/>
                    </a:cxn>
                    <a:cxn ang="0">
                      <a:pos x="174" y="604"/>
                    </a:cxn>
                    <a:cxn ang="0">
                      <a:pos x="122" y="570"/>
                    </a:cxn>
                    <a:cxn ang="0">
                      <a:pos x="78" y="528"/>
                    </a:cxn>
                    <a:cxn ang="0">
                      <a:pos x="42" y="478"/>
                    </a:cxn>
                    <a:cxn ang="0">
                      <a:pos x="18" y="420"/>
                    </a:cxn>
                    <a:cxn ang="0">
                      <a:pos x="4" y="358"/>
                    </a:cxn>
                    <a:cxn ang="0">
                      <a:pos x="2" y="294"/>
                    </a:cxn>
                    <a:cxn ang="0">
                      <a:pos x="6" y="262"/>
                    </a:cxn>
                    <a:cxn ang="0">
                      <a:pos x="22" y="200"/>
                    </a:cxn>
                    <a:cxn ang="0">
                      <a:pos x="50" y="146"/>
                    </a:cxn>
                    <a:cxn ang="0">
                      <a:pos x="88" y="98"/>
                    </a:cxn>
                    <a:cxn ang="0">
                      <a:pos x="136" y="58"/>
                    </a:cxn>
                    <a:cxn ang="0">
                      <a:pos x="188" y="28"/>
                    </a:cxn>
                    <a:cxn ang="0">
                      <a:pos x="248" y="8"/>
                    </a:cxn>
                    <a:cxn ang="0">
                      <a:pos x="310" y="0"/>
                    </a:cxn>
                    <a:cxn ang="0">
                      <a:pos x="342" y="2"/>
                    </a:cxn>
                  </a:cxnLst>
                  <a:rect l="0" t="0" r="r" b="b"/>
                  <a:pathLst>
                    <a:path w="640" h="642">
                      <a:moveTo>
                        <a:pt x="342" y="2"/>
                      </a:moveTo>
                      <a:lnTo>
                        <a:pt x="342" y="2"/>
                      </a:lnTo>
                      <a:lnTo>
                        <a:pt x="376" y="6"/>
                      </a:lnTo>
                      <a:lnTo>
                        <a:pt x="406" y="14"/>
                      </a:lnTo>
                      <a:lnTo>
                        <a:pt x="436" y="24"/>
                      </a:lnTo>
                      <a:lnTo>
                        <a:pt x="464" y="38"/>
                      </a:lnTo>
                      <a:lnTo>
                        <a:pt x="492" y="52"/>
                      </a:lnTo>
                      <a:lnTo>
                        <a:pt x="516" y="72"/>
                      </a:lnTo>
                      <a:lnTo>
                        <a:pt x="540" y="92"/>
                      </a:lnTo>
                      <a:lnTo>
                        <a:pt x="562" y="114"/>
                      </a:lnTo>
                      <a:lnTo>
                        <a:pt x="580" y="138"/>
                      </a:lnTo>
                      <a:lnTo>
                        <a:pt x="596" y="164"/>
                      </a:lnTo>
                      <a:lnTo>
                        <a:pt x="610" y="192"/>
                      </a:lnTo>
                      <a:lnTo>
                        <a:pt x="622" y="222"/>
                      </a:lnTo>
                      <a:lnTo>
                        <a:pt x="630" y="252"/>
                      </a:lnTo>
                      <a:lnTo>
                        <a:pt x="636" y="282"/>
                      </a:lnTo>
                      <a:lnTo>
                        <a:pt x="640" y="316"/>
                      </a:lnTo>
                      <a:lnTo>
                        <a:pt x="638" y="348"/>
                      </a:lnTo>
                      <a:lnTo>
                        <a:pt x="638" y="348"/>
                      </a:lnTo>
                      <a:lnTo>
                        <a:pt x="634" y="380"/>
                      </a:lnTo>
                      <a:lnTo>
                        <a:pt x="628" y="412"/>
                      </a:lnTo>
                      <a:lnTo>
                        <a:pt x="618" y="442"/>
                      </a:lnTo>
                      <a:lnTo>
                        <a:pt x="604" y="470"/>
                      </a:lnTo>
                      <a:lnTo>
                        <a:pt x="588" y="496"/>
                      </a:lnTo>
                      <a:lnTo>
                        <a:pt x="570" y="522"/>
                      </a:lnTo>
                      <a:lnTo>
                        <a:pt x="550" y="544"/>
                      </a:lnTo>
                      <a:lnTo>
                        <a:pt x="528" y="566"/>
                      </a:lnTo>
                      <a:lnTo>
                        <a:pt x="504" y="584"/>
                      </a:lnTo>
                      <a:lnTo>
                        <a:pt x="478" y="600"/>
                      </a:lnTo>
                      <a:lnTo>
                        <a:pt x="452" y="614"/>
                      </a:lnTo>
                      <a:lnTo>
                        <a:pt x="422" y="626"/>
                      </a:lnTo>
                      <a:lnTo>
                        <a:pt x="392" y="634"/>
                      </a:lnTo>
                      <a:lnTo>
                        <a:pt x="362" y="640"/>
                      </a:lnTo>
                      <a:lnTo>
                        <a:pt x="330" y="642"/>
                      </a:lnTo>
                      <a:lnTo>
                        <a:pt x="296" y="640"/>
                      </a:lnTo>
                      <a:lnTo>
                        <a:pt x="296" y="640"/>
                      </a:lnTo>
                      <a:lnTo>
                        <a:pt x="264" y="636"/>
                      </a:lnTo>
                      <a:lnTo>
                        <a:pt x="234" y="628"/>
                      </a:lnTo>
                      <a:lnTo>
                        <a:pt x="204" y="618"/>
                      </a:lnTo>
                      <a:lnTo>
                        <a:pt x="174" y="604"/>
                      </a:lnTo>
                      <a:lnTo>
                        <a:pt x="148" y="588"/>
                      </a:lnTo>
                      <a:lnTo>
                        <a:pt x="122" y="570"/>
                      </a:lnTo>
                      <a:lnTo>
                        <a:pt x="100" y="550"/>
                      </a:lnTo>
                      <a:lnTo>
                        <a:pt x="78" y="528"/>
                      </a:lnTo>
                      <a:lnTo>
                        <a:pt x="60" y="504"/>
                      </a:lnTo>
                      <a:lnTo>
                        <a:pt x="42" y="478"/>
                      </a:lnTo>
                      <a:lnTo>
                        <a:pt x="28" y="450"/>
                      </a:lnTo>
                      <a:lnTo>
                        <a:pt x="18" y="420"/>
                      </a:lnTo>
                      <a:lnTo>
                        <a:pt x="8" y="390"/>
                      </a:lnTo>
                      <a:lnTo>
                        <a:pt x="4" y="358"/>
                      </a:lnTo>
                      <a:lnTo>
                        <a:pt x="0" y="326"/>
                      </a:lnTo>
                      <a:lnTo>
                        <a:pt x="2" y="294"/>
                      </a:lnTo>
                      <a:lnTo>
                        <a:pt x="2" y="294"/>
                      </a:lnTo>
                      <a:lnTo>
                        <a:pt x="6" y="262"/>
                      </a:lnTo>
                      <a:lnTo>
                        <a:pt x="12" y="230"/>
                      </a:lnTo>
                      <a:lnTo>
                        <a:pt x="22" y="200"/>
                      </a:lnTo>
                      <a:lnTo>
                        <a:pt x="36" y="172"/>
                      </a:lnTo>
                      <a:lnTo>
                        <a:pt x="50" y="146"/>
                      </a:lnTo>
                      <a:lnTo>
                        <a:pt x="68" y="120"/>
                      </a:lnTo>
                      <a:lnTo>
                        <a:pt x="88" y="98"/>
                      </a:lnTo>
                      <a:lnTo>
                        <a:pt x="110" y="76"/>
                      </a:lnTo>
                      <a:lnTo>
                        <a:pt x="136" y="58"/>
                      </a:lnTo>
                      <a:lnTo>
                        <a:pt x="160" y="42"/>
                      </a:lnTo>
                      <a:lnTo>
                        <a:pt x="188" y="28"/>
                      </a:lnTo>
                      <a:lnTo>
                        <a:pt x="218" y="16"/>
                      </a:lnTo>
                      <a:lnTo>
                        <a:pt x="248" y="8"/>
                      </a:lnTo>
                      <a:lnTo>
                        <a:pt x="278" y="2"/>
                      </a:lnTo>
                      <a:lnTo>
                        <a:pt x="310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close/>
                    </a:path>
                  </a:pathLst>
                </a:custGeom>
                <a:solidFill>
                  <a:srgbClr val="FFF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19" name="Freeform 284"/>
                <p:cNvSpPr>
                  <a:spLocks/>
                </p:cNvSpPr>
                <p:nvPr/>
              </p:nvSpPr>
              <p:spPr bwMode="auto">
                <a:xfrm>
                  <a:off x="5635625" y="2301875"/>
                  <a:ext cx="974725" cy="971550"/>
                </a:xfrm>
                <a:custGeom>
                  <a:avLst/>
                  <a:gdLst/>
                  <a:ahLst/>
                  <a:cxnLst>
                    <a:cxn ang="0">
                      <a:pos x="330" y="2"/>
                    </a:cxn>
                    <a:cxn ang="0">
                      <a:pos x="392" y="14"/>
                    </a:cxn>
                    <a:cxn ang="0">
                      <a:pos x="448" y="38"/>
                    </a:cxn>
                    <a:cxn ang="0">
                      <a:pos x="498" y="70"/>
                    </a:cxn>
                    <a:cxn ang="0">
                      <a:pos x="540" y="112"/>
                    </a:cxn>
                    <a:cxn ang="0">
                      <a:pos x="574" y="160"/>
                    </a:cxn>
                    <a:cxn ang="0">
                      <a:pos x="598" y="214"/>
                    </a:cxn>
                    <a:cxn ang="0">
                      <a:pos x="612" y="274"/>
                    </a:cxn>
                    <a:cxn ang="0">
                      <a:pos x="612" y="336"/>
                    </a:cxn>
                    <a:cxn ang="0">
                      <a:pos x="608" y="366"/>
                    </a:cxn>
                    <a:cxn ang="0">
                      <a:pos x="592" y="424"/>
                    </a:cxn>
                    <a:cxn ang="0">
                      <a:pos x="564" y="478"/>
                    </a:cxn>
                    <a:cxn ang="0">
                      <a:pos x="526" y="522"/>
                    </a:cxn>
                    <a:cxn ang="0">
                      <a:pos x="482" y="560"/>
                    </a:cxn>
                    <a:cxn ang="0">
                      <a:pos x="430" y="588"/>
                    </a:cxn>
                    <a:cxn ang="0">
                      <a:pos x="374" y="606"/>
                    </a:cxn>
                    <a:cxn ang="0">
                      <a:pos x="312" y="612"/>
                    </a:cxn>
                    <a:cxn ang="0">
                      <a:pos x="282" y="612"/>
                    </a:cxn>
                    <a:cxn ang="0">
                      <a:pos x="220" y="600"/>
                    </a:cxn>
                    <a:cxn ang="0">
                      <a:pos x="164" y="576"/>
                    </a:cxn>
                    <a:cxn ang="0">
                      <a:pos x="114" y="544"/>
                    </a:cxn>
                    <a:cxn ang="0">
                      <a:pos x="72" y="502"/>
                    </a:cxn>
                    <a:cxn ang="0">
                      <a:pos x="38" y="454"/>
                    </a:cxn>
                    <a:cxn ang="0">
                      <a:pos x="14" y="398"/>
                    </a:cxn>
                    <a:cxn ang="0">
                      <a:pos x="2" y="340"/>
                    </a:cxn>
                    <a:cxn ang="0">
                      <a:pos x="0" y="278"/>
                    </a:cxn>
                    <a:cxn ang="0">
                      <a:pos x="4" y="248"/>
                    </a:cxn>
                    <a:cxn ang="0">
                      <a:pos x="22" y="188"/>
                    </a:cxn>
                    <a:cxn ang="0">
                      <a:pos x="48" y="136"/>
                    </a:cxn>
                    <a:cxn ang="0">
                      <a:pos x="86" y="92"/>
                    </a:cxn>
                    <a:cxn ang="0">
                      <a:pos x="130" y="54"/>
                    </a:cxn>
                    <a:cxn ang="0">
                      <a:pos x="182" y="26"/>
                    </a:cxn>
                    <a:cxn ang="0">
                      <a:pos x="238" y="8"/>
                    </a:cxn>
                    <a:cxn ang="0">
                      <a:pos x="300" y="0"/>
                    </a:cxn>
                    <a:cxn ang="0">
                      <a:pos x="330" y="2"/>
                    </a:cxn>
                  </a:cxnLst>
                  <a:rect l="0" t="0" r="r" b="b"/>
                  <a:pathLst>
                    <a:path w="614" h="612">
                      <a:moveTo>
                        <a:pt x="330" y="2"/>
                      </a:moveTo>
                      <a:lnTo>
                        <a:pt x="330" y="2"/>
                      </a:lnTo>
                      <a:lnTo>
                        <a:pt x="362" y="6"/>
                      </a:lnTo>
                      <a:lnTo>
                        <a:pt x="392" y="14"/>
                      </a:lnTo>
                      <a:lnTo>
                        <a:pt x="420" y="24"/>
                      </a:lnTo>
                      <a:lnTo>
                        <a:pt x="448" y="38"/>
                      </a:lnTo>
                      <a:lnTo>
                        <a:pt x="474" y="52"/>
                      </a:lnTo>
                      <a:lnTo>
                        <a:pt x="498" y="70"/>
                      </a:lnTo>
                      <a:lnTo>
                        <a:pt x="520" y="90"/>
                      </a:lnTo>
                      <a:lnTo>
                        <a:pt x="540" y="112"/>
                      </a:lnTo>
                      <a:lnTo>
                        <a:pt x="558" y="136"/>
                      </a:lnTo>
                      <a:lnTo>
                        <a:pt x="574" y="160"/>
                      </a:lnTo>
                      <a:lnTo>
                        <a:pt x="588" y="188"/>
                      </a:lnTo>
                      <a:lnTo>
                        <a:pt x="598" y="214"/>
                      </a:lnTo>
                      <a:lnTo>
                        <a:pt x="606" y="244"/>
                      </a:lnTo>
                      <a:lnTo>
                        <a:pt x="612" y="274"/>
                      </a:lnTo>
                      <a:lnTo>
                        <a:pt x="614" y="304"/>
                      </a:lnTo>
                      <a:lnTo>
                        <a:pt x="612" y="336"/>
                      </a:lnTo>
                      <a:lnTo>
                        <a:pt x="612" y="336"/>
                      </a:lnTo>
                      <a:lnTo>
                        <a:pt x="608" y="366"/>
                      </a:lnTo>
                      <a:lnTo>
                        <a:pt x="602" y="396"/>
                      </a:lnTo>
                      <a:lnTo>
                        <a:pt x="592" y="424"/>
                      </a:lnTo>
                      <a:lnTo>
                        <a:pt x="578" y="452"/>
                      </a:lnTo>
                      <a:lnTo>
                        <a:pt x="564" y="478"/>
                      </a:lnTo>
                      <a:lnTo>
                        <a:pt x="546" y="500"/>
                      </a:lnTo>
                      <a:lnTo>
                        <a:pt x="526" y="522"/>
                      </a:lnTo>
                      <a:lnTo>
                        <a:pt x="506" y="542"/>
                      </a:lnTo>
                      <a:lnTo>
                        <a:pt x="482" y="560"/>
                      </a:lnTo>
                      <a:lnTo>
                        <a:pt x="456" y="576"/>
                      </a:lnTo>
                      <a:lnTo>
                        <a:pt x="430" y="588"/>
                      </a:lnTo>
                      <a:lnTo>
                        <a:pt x="402" y="598"/>
                      </a:lnTo>
                      <a:lnTo>
                        <a:pt x="374" y="606"/>
                      </a:lnTo>
                      <a:lnTo>
                        <a:pt x="344" y="612"/>
                      </a:lnTo>
                      <a:lnTo>
                        <a:pt x="312" y="612"/>
                      </a:lnTo>
                      <a:lnTo>
                        <a:pt x="282" y="612"/>
                      </a:lnTo>
                      <a:lnTo>
                        <a:pt x="282" y="612"/>
                      </a:lnTo>
                      <a:lnTo>
                        <a:pt x="250" y="606"/>
                      </a:lnTo>
                      <a:lnTo>
                        <a:pt x="220" y="600"/>
                      </a:lnTo>
                      <a:lnTo>
                        <a:pt x="192" y="590"/>
                      </a:lnTo>
                      <a:lnTo>
                        <a:pt x="164" y="576"/>
                      </a:lnTo>
                      <a:lnTo>
                        <a:pt x="138" y="560"/>
                      </a:lnTo>
                      <a:lnTo>
                        <a:pt x="114" y="544"/>
                      </a:lnTo>
                      <a:lnTo>
                        <a:pt x="92" y="524"/>
                      </a:lnTo>
                      <a:lnTo>
                        <a:pt x="72" y="502"/>
                      </a:lnTo>
                      <a:lnTo>
                        <a:pt x="54" y="478"/>
                      </a:lnTo>
                      <a:lnTo>
                        <a:pt x="38" y="454"/>
                      </a:lnTo>
                      <a:lnTo>
                        <a:pt x="26" y="426"/>
                      </a:lnTo>
                      <a:lnTo>
                        <a:pt x="14" y="398"/>
                      </a:lnTo>
                      <a:lnTo>
                        <a:pt x="6" y="370"/>
                      </a:lnTo>
                      <a:lnTo>
                        <a:pt x="2" y="340"/>
                      </a:lnTo>
                      <a:lnTo>
                        <a:pt x="0" y="310"/>
                      </a:lnTo>
                      <a:lnTo>
                        <a:pt x="0" y="278"/>
                      </a:lnTo>
                      <a:lnTo>
                        <a:pt x="0" y="278"/>
                      </a:lnTo>
                      <a:lnTo>
                        <a:pt x="4" y="248"/>
                      </a:lnTo>
                      <a:lnTo>
                        <a:pt x="12" y="218"/>
                      </a:lnTo>
                      <a:lnTo>
                        <a:pt x="22" y="188"/>
                      </a:lnTo>
                      <a:lnTo>
                        <a:pt x="34" y="162"/>
                      </a:lnTo>
                      <a:lnTo>
                        <a:pt x="48" y="136"/>
                      </a:lnTo>
                      <a:lnTo>
                        <a:pt x="66" y="112"/>
                      </a:lnTo>
                      <a:lnTo>
                        <a:pt x="86" y="92"/>
                      </a:lnTo>
                      <a:lnTo>
                        <a:pt x="108" y="72"/>
                      </a:lnTo>
                      <a:lnTo>
                        <a:pt x="130" y="54"/>
                      </a:lnTo>
                      <a:lnTo>
                        <a:pt x="156" y="38"/>
                      </a:lnTo>
                      <a:lnTo>
                        <a:pt x="182" y="26"/>
                      </a:lnTo>
                      <a:lnTo>
                        <a:pt x="210" y="16"/>
                      </a:lnTo>
                      <a:lnTo>
                        <a:pt x="238" y="8"/>
                      </a:lnTo>
                      <a:lnTo>
                        <a:pt x="268" y="2"/>
                      </a:lnTo>
                      <a:lnTo>
                        <a:pt x="300" y="0"/>
                      </a:lnTo>
                      <a:lnTo>
                        <a:pt x="330" y="2"/>
                      </a:lnTo>
                      <a:lnTo>
                        <a:pt x="330" y="2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20" name="Freeform 285"/>
                <p:cNvSpPr>
                  <a:spLocks/>
                </p:cNvSpPr>
                <p:nvPr/>
              </p:nvSpPr>
              <p:spPr bwMode="auto">
                <a:xfrm>
                  <a:off x="5902325" y="3038475"/>
                  <a:ext cx="606425" cy="438150"/>
                </a:xfrm>
                <a:custGeom>
                  <a:avLst/>
                  <a:gdLst/>
                  <a:ahLst/>
                  <a:cxnLst>
                    <a:cxn ang="0">
                      <a:pos x="16" y="218"/>
                    </a:cxn>
                    <a:cxn ang="0">
                      <a:pos x="0" y="220"/>
                    </a:cxn>
                    <a:cxn ang="0">
                      <a:pos x="42" y="256"/>
                    </a:cxn>
                    <a:cxn ang="0">
                      <a:pos x="52" y="238"/>
                    </a:cxn>
                    <a:cxn ang="0">
                      <a:pos x="52" y="238"/>
                    </a:cxn>
                    <a:cxn ang="0">
                      <a:pos x="76" y="202"/>
                    </a:cxn>
                    <a:cxn ang="0">
                      <a:pos x="96" y="172"/>
                    </a:cxn>
                    <a:cxn ang="0">
                      <a:pos x="116" y="146"/>
                    </a:cxn>
                    <a:cxn ang="0">
                      <a:pos x="136" y="126"/>
                    </a:cxn>
                    <a:cxn ang="0">
                      <a:pos x="156" y="110"/>
                    </a:cxn>
                    <a:cxn ang="0">
                      <a:pos x="176" y="100"/>
                    </a:cxn>
                    <a:cxn ang="0">
                      <a:pos x="186" y="96"/>
                    </a:cxn>
                    <a:cxn ang="0">
                      <a:pos x="196" y="94"/>
                    </a:cxn>
                    <a:cxn ang="0">
                      <a:pos x="206" y="94"/>
                    </a:cxn>
                    <a:cxn ang="0">
                      <a:pos x="216" y="94"/>
                    </a:cxn>
                    <a:cxn ang="0">
                      <a:pos x="216" y="94"/>
                    </a:cxn>
                    <a:cxn ang="0">
                      <a:pos x="230" y="96"/>
                    </a:cxn>
                    <a:cxn ang="0">
                      <a:pos x="244" y="102"/>
                    </a:cxn>
                    <a:cxn ang="0">
                      <a:pos x="256" y="108"/>
                    </a:cxn>
                    <a:cxn ang="0">
                      <a:pos x="266" y="118"/>
                    </a:cxn>
                    <a:cxn ang="0">
                      <a:pos x="276" y="130"/>
                    </a:cxn>
                    <a:cxn ang="0">
                      <a:pos x="286" y="142"/>
                    </a:cxn>
                    <a:cxn ang="0">
                      <a:pos x="304" y="170"/>
                    </a:cxn>
                    <a:cxn ang="0">
                      <a:pos x="318" y="200"/>
                    </a:cxn>
                    <a:cxn ang="0">
                      <a:pos x="328" y="230"/>
                    </a:cxn>
                    <a:cxn ang="0">
                      <a:pos x="336" y="256"/>
                    </a:cxn>
                    <a:cxn ang="0">
                      <a:pos x="342" y="276"/>
                    </a:cxn>
                    <a:cxn ang="0">
                      <a:pos x="382" y="248"/>
                    </a:cxn>
                    <a:cxn ang="0">
                      <a:pos x="382" y="248"/>
                    </a:cxn>
                    <a:cxn ang="0">
                      <a:pos x="366" y="198"/>
                    </a:cxn>
                    <a:cxn ang="0">
                      <a:pos x="348" y="152"/>
                    </a:cxn>
                    <a:cxn ang="0">
                      <a:pos x="330" y="110"/>
                    </a:cxn>
                    <a:cxn ang="0">
                      <a:pos x="310" y="72"/>
                    </a:cxn>
                    <a:cxn ang="0">
                      <a:pos x="300" y="56"/>
                    </a:cxn>
                    <a:cxn ang="0">
                      <a:pos x="288" y="42"/>
                    </a:cxn>
                    <a:cxn ang="0">
                      <a:pos x="278" y="28"/>
                    </a:cxn>
                    <a:cxn ang="0">
                      <a:pos x="266" y="18"/>
                    </a:cxn>
                    <a:cxn ang="0">
                      <a:pos x="254" y="10"/>
                    </a:cxn>
                    <a:cxn ang="0">
                      <a:pos x="240" y="4"/>
                    </a:cxn>
                    <a:cxn ang="0">
                      <a:pos x="228" y="0"/>
                    </a:cxn>
                    <a:cxn ang="0">
                      <a:pos x="214" y="0"/>
                    </a:cxn>
                    <a:cxn ang="0">
                      <a:pos x="214" y="0"/>
                    </a:cxn>
                    <a:cxn ang="0">
                      <a:pos x="192" y="2"/>
                    </a:cxn>
                    <a:cxn ang="0">
                      <a:pos x="174" y="10"/>
                    </a:cxn>
                    <a:cxn ang="0">
                      <a:pos x="154" y="20"/>
                    </a:cxn>
                    <a:cxn ang="0">
                      <a:pos x="136" y="34"/>
                    </a:cxn>
                    <a:cxn ang="0">
                      <a:pos x="120" y="50"/>
                    </a:cxn>
                    <a:cxn ang="0">
                      <a:pos x="104" y="68"/>
                    </a:cxn>
                    <a:cxn ang="0">
                      <a:pos x="88" y="86"/>
                    </a:cxn>
                    <a:cxn ang="0">
                      <a:pos x="74" y="106"/>
                    </a:cxn>
                    <a:cxn ang="0">
                      <a:pos x="52" y="146"/>
                    </a:cxn>
                    <a:cxn ang="0">
                      <a:pos x="34" y="180"/>
                    </a:cxn>
                    <a:cxn ang="0">
                      <a:pos x="16" y="218"/>
                    </a:cxn>
                    <a:cxn ang="0">
                      <a:pos x="16" y="218"/>
                    </a:cxn>
                  </a:cxnLst>
                  <a:rect l="0" t="0" r="r" b="b"/>
                  <a:pathLst>
                    <a:path w="382" h="276">
                      <a:moveTo>
                        <a:pt x="16" y="218"/>
                      </a:moveTo>
                      <a:lnTo>
                        <a:pt x="0" y="220"/>
                      </a:lnTo>
                      <a:lnTo>
                        <a:pt x="42" y="256"/>
                      </a:lnTo>
                      <a:lnTo>
                        <a:pt x="52" y="238"/>
                      </a:lnTo>
                      <a:lnTo>
                        <a:pt x="52" y="238"/>
                      </a:lnTo>
                      <a:lnTo>
                        <a:pt x="76" y="202"/>
                      </a:lnTo>
                      <a:lnTo>
                        <a:pt x="96" y="172"/>
                      </a:lnTo>
                      <a:lnTo>
                        <a:pt x="116" y="146"/>
                      </a:lnTo>
                      <a:lnTo>
                        <a:pt x="136" y="126"/>
                      </a:lnTo>
                      <a:lnTo>
                        <a:pt x="156" y="110"/>
                      </a:lnTo>
                      <a:lnTo>
                        <a:pt x="176" y="100"/>
                      </a:lnTo>
                      <a:lnTo>
                        <a:pt x="186" y="96"/>
                      </a:lnTo>
                      <a:lnTo>
                        <a:pt x="196" y="94"/>
                      </a:lnTo>
                      <a:lnTo>
                        <a:pt x="206" y="94"/>
                      </a:lnTo>
                      <a:lnTo>
                        <a:pt x="216" y="94"/>
                      </a:lnTo>
                      <a:lnTo>
                        <a:pt x="216" y="94"/>
                      </a:lnTo>
                      <a:lnTo>
                        <a:pt x="230" y="96"/>
                      </a:lnTo>
                      <a:lnTo>
                        <a:pt x="244" y="102"/>
                      </a:lnTo>
                      <a:lnTo>
                        <a:pt x="256" y="108"/>
                      </a:lnTo>
                      <a:lnTo>
                        <a:pt x="266" y="118"/>
                      </a:lnTo>
                      <a:lnTo>
                        <a:pt x="276" y="130"/>
                      </a:lnTo>
                      <a:lnTo>
                        <a:pt x="286" y="142"/>
                      </a:lnTo>
                      <a:lnTo>
                        <a:pt x="304" y="170"/>
                      </a:lnTo>
                      <a:lnTo>
                        <a:pt x="318" y="200"/>
                      </a:lnTo>
                      <a:lnTo>
                        <a:pt x="328" y="230"/>
                      </a:lnTo>
                      <a:lnTo>
                        <a:pt x="336" y="256"/>
                      </a:lnTo>
                      <a:lnTo>
                        <a:pt x="342" y="276"/>
                      </a:lnTo>
                      <a:lnTo>
                        <a:pt x="382" y="248"/>
                      </a:lnTo>
                      <a:lnTo>
                        <a:pt x="382" y="248"/>
                      </a:lnTo>
                      <a:lnTo>
                        <a:pt x="366" y="198"/>
                      </a:lnTo>
                      <a:lnTo>
                        <a:pt x="348" y="152"/>
                      </a:lnTo>
                      <a:lnTo>
                        <a:pt x="330" y="110"/>
                      </a:lnTo>
                      <a:lnTo>
                        <a:pt x="310" y="72"/>
                      </a:lnTo>
                      <a:lnTo>
                        <a:pt x="300" y="56"/>
                      </a:lnTo>
                      <a:lnTo>
                        <a:pt x="288" y="42"/>
                      </a:lnTo>
                      <a:lnTo>
                        <a:pt x="278" y="28"/>
                      </a:lnTo>
                      <a:lnTo>
                        <a:pt x="266" y="18"/>
                      </a:lnTo>
                      <a:lnTo>
                        <a:pt x="254" y="10"/>
                      </a:lnTo>
                      <a:lnTo>
                        <a:pt x="240" y="4"/>
                      </a:lnTo>
                      <a:lnTo>
                        <a:pt x="228" y="0"/>
                      </a:lnTo>
                      <a:lnTo>
                        <a:pt x="214" y="0"/>
                      </a:lnTo>
                      <a:lnTo>
                        <a:pt x="214" y="0"/>
                      </a:lnTo>
                      <a:lnTo>
                        <a:pt x="192" y="2"/>
                      </a:lnTo>
                      <a:lnTo>
                        <a:pt x="174" y="10"/>
                      </a:lnTo>
                      <a:lnTo>
                        <a:pt x="154" y="20"/>
                      </a:lnTo>
                      <a:lnTo>
                        <a:pt x="136" y="34"/>
                      </a:lnTo>
                      <a:lnTo>
                        <a:pt x="120" y="50"/>
                      </a:lnTo>
                      <a:lnTo>
                        <a:pt x="104" y="68"/>
                      </a:lnTo>
                      <a:lnTo>
                        <a:pt x="88" y="86"/>
                      </a:lnTo>
                      <a:lnTo>
                        <a:pt x="74" y="106"/>
                      </a:lnTo>
                      <a:lnTo>
                        <a:pt x="52" y="146"/>
                      </a:lnTo>
                      <a:lnTo>
                        <a:pt x="34" y="180"/>
                      </a:lnTo>
                      <a:lnTo>
                        <a:pt x="16" y="218"/>
                      </a:lnTo>
                      <a:lnTo>
                        <a:pt x="16" y="218"/>
                      </a:lnTo>
                      <a:close/>
                    </a:path>
                  </a:pathLst>
                </a:custGeom>
                <a:solidFill>
                  <a:srgbClr val="FFD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21" name="Freeform 286"/>
                <p:cNvSpPr>
                  <a:spLocks/>
                </p:cNvSpPr>
                <p:nvPr/>
              </p:nvSpPr>
              <p:spPr bwMode="auto">
                <a:xfrm>
                  <a:off x="6391275" y="3276600"/>
                  <a:ext cx="130175" cy="212725"/>
                </a:xfrm>
                <a:custGeom>
                  <a:avLst/>
                  <a:gdLst/>
                  <a:ahLst/>
                  <a:cxnLst>
                    <a:cxn ang="0">
                      <a:pos x="62" y="0"/>
                    </a:cxn>
                    <a:cxn ang="0">
                      <a:pos x="62" y="0"/>
                    </a:cxn>
                    <a:cxn ang="0">
                      <a:pos x="74" y="36"/>
                    </a:cxn>
                    <a:cxn ang="0">
                      <a:pos x="80" y="58"/>
                    </a:cxn>
                    <a:cxn ang="0">
                      <a:pos x="82" y="68"/>
                    </a:cxn>
                    <a:cxn ang="0">
                      <a:pos x="82" y="80"/>
                    </a:cxn>
                    <a:cxn ang="0">
                      <a:pos x="80" y="90"/>
                    </a:cxn>
                    <a:cxn ang="0">
                      <a:pos x="78" y="100"/>
                    </a:cxn>
                    <a:cxn ang="0">
                      <a:pos x="72" y="108"/>
                    </a:cxn>
                    <a:cxn ang="0">
                      <a:pos x="64" y="116"/>
                    </a:cxn>
                    <a:cxn ang="0">
                      <a:pos x="52" y="122"/>
                    </a:cxn>
                    <a:cxn ang="0">
                      <a:pos x="38" y="128"/>
                    </a:cxn>
                    <a:cxn ang="0">
                      <a:pos x="20" y="132"/>
                    </a:cxn>
                    <a:cxn ang="0">
                      <a:pos x="0" y="134"/>
                    </a:cxn>
                    <a:cxn ang="0">
                      <a:pos x="0" y="134"/>
                    </a:cxn>
                    <a:cxn ang="0">
                      <a:pos x="14" y="126"/>
                    </a:cxn>
                    <a:cxn ang="0">
                      <a:pos x="28" y="118"/>
                    </a:cxn>
                    <a:cxn ang="0">
                      <a:pos x="42" y="104"/>
                    </a:cxn>
                    <a:cxn ang="0">
                      <a:pos x="50" y="96"/>
                    </a:cxn>
                    <a:cxn ang="0">
                      <a:pos x="56" y="86"/>
                    </a:cxn>
                    <a:cxn ang="0">
                      <a:pos x="62" y="76"/>
                    </a:cxn>
                    <a:cxn ang="0">
                      <a:pos x="66" y="64"/>
                    </a:cxn>
                    <a:cxn ang="0">
                      <a:pos x="68" y="50"/>
                    </a:cxn>
                    <a:cxn ang="0">
                      <a:pos x="68" y="34"/>
                    </a:cxn>
                    <a:cxn ang="0">
                      <a:pos x="66" y="18"/>
                    </a:cxn>
                    <a:cxn ang="0">
                      <a:pos x="62" y="0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82" h="134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36"/>
                      </a:lnTo>
                      <a:lnTo>
                        <a:pt x="80" y="58"/>
                      </a:lnTo>
                      <a:lnTo>
                        <a:pt x="82" y="68"/>
                      </a:lnTo>
                      <a:lnTo>
                        <a:pt x="82" y="80"/>
                      </a:lnTo>
                      <a:lnTo>
                        <a:pt x="80" y="90"/>
                      </a:lnTo>
                      <a:lnTo>
                        <a:pt x="78" y="100"/>
                      </a:lnTo>
                      <a:lnTo>
                        <a:pt x="72" y="108"/>
                      </a:lnTo>
                      <a:lnTo>
                        <a:pt x="64" y="116"/>
                      </a:lnTo>
                      <a:lnTo>
                        <a:pt x="52" y="122"/>
                      </a:lnTo>
                      <a:lnTo>
                        <a:pt x="38" y="128"/>
                      </a:lnTo>
                      <a:lnTo>
                        <a:pt x="2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14" y="126"/>
                      </a:lnTo>
                      <a:lnTo>
                        <a:pt x="28" y="118"/>
                      </a:lnTo>
                      <a:lnTo>
                        <a:pt x="42" y="104"/>
                      </a:lnTo>
                      <a:lnTo>
                        <a:pt x="50" y="96"/>
                      </a:lnTo>
                      <a:lnTo>
                        <a:pt x="56" y="86"/>
                      </a:lnTo>
                      <a:lnTo>
                        <a:pt x="62" y="76"/>
                      </a:lnTo>
                      <a:lnTo>
                        <a:pt x="66" y="64"/>
                      </a:lnTo>
                      <a:lnTo>
                        <a:pt x="68" y="50"/>
                      </a:lnTo>
                      <a:lnTo>
                        <a:pt x="68" y="34"/>
                      </a:lnTo>
                      <a:lnTo>
                        <a:pt x="66" y="18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22" name="Freeform 287"/>
                <p:cNvSpPr>
                  <a:spLocks/>
                </p:cNvSpPr>
                <p:nvPr/>
              </p:nvSpPr>
              <p:spPr bwMode="auto">
                <a:xfrm>
                  <a:off x="5911850" y="3251200"/>
                  <a:ext cx="88900" cy="219075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30" y="0"/>
                    </a:cxn>
                    <a:cxn ang="0">
                      <a:pos x="16" y="26"/>
                    </a:cxn>
                    <a:cxn ang="0">
                      <a:pos x="8" y="44"/>
                    </a:cxn>
                    <a:cxn ang="0">
                      <a:pos x="2" y="62"/>
                    </a:cxn>
                    <a:cxn ang="0">
                      <a:pos x="0" y="72"/>
                    </a:cxn>
                    <a:cxn ang="0">
                      <a:pos x="2" y="82"/>
                    </a:cxn>
                    <a:cxn ang="0">
                      <a:pos x="4" y="92"/>
                    </a:cxn>
                    <a:cxn ang="0">
                      <a:pos x="8" y="102"/>
                    </a:cxn>
                    <a:cxn ang="0">
                      <a:pos x="16" y="112"/>
                    </a:cxn>
                    <a:cxn ang="0">
                      <a:pos x="26" y="120"/>
                    </a:cxn>
                    <a:cxn ang="0">
                      <a:pos x="38" y="130"/>
                    </a:cxn>
                    <a:cxn ang="0">
                      <a:pos x="56" y="138"/>
                    </a:cxn>
                    <a:cxn ang="0">
                      <a:pos x="56" y="138"/>
                    </a:cxn>
                    <a:cxn ang="0">
                      <a:pos x="46" y="126"/>
                    </a:cxn>
                    <a:cxn ang="0">
                      <a:pos x="38" y="114"/>
                    </a:cxn>
                    <a:cxn ang="0">
                      <a:pos x="30" y="98"/>
                    </a:cxn>
                    <a:cxn ang="0">
                      <a:pos x="24" y="76"/>
                    </a:cxn>
                    <a:cxn ang="0">
                      <a:pos x="22" y="66"/>
                    </a:cxn>
                    <a:cxn ang="0">
                      <a:pos x="20" y="54"/>
                    </a:cxn>
                    <a:cxn ang="0">
                      <a:pos x="20" y="40"/>
                    </a:cxn>
                    <a:cxn ang="0">
                      <a:pos x="22" y="28"/>
                    </a:cxn>
                    <a:cxn ang="0">
                      <a:pos x="26" y="14"/>
                    </a:cxn>
                    <a:cxn ang="0">
                      <a:pos x="30" y="0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56" h="138">
                      <a:moveTo>
                        <a:pt x="30" y="0"/>
                      </a:moveTo>
                      <a:lnTo>
                        <a:pt x="30" y="0"/>
                      </a:lnTo>
                      <a:lnTo>
                        <a:pt x="16" y="26"/>
                      </a:lnTo>
                      <a:lnTo>
                        <a:pt x="8" y="44"/>
                      </a:lnTo>
                      <a:lnTo>
                        <a:pt x="2" y="62"/>
                      </a:lnTo>
                      <a:lnTo>
                        <a:pt x="0" y="72"/>
                      </a:lnTo>
                      <a:lnTo>
                        <a:pt x="2" y="82"/>
                      </a:lnTo>
                      <a:lnTo>
                        <a:pt x="4" y="92"/>
                      </a:lnTo>
                      <a:lnTo>
                        <a:pt x="8" y="102"/>
                      </a:lnTo>
                      <a:lnTo>
                        <a:pt x="16" y="112"/>
                      </a:lnTo>
                      <a:lnTo>
                        <a:pt x="26" y="120"/>
                      </a:lnTo>
                      <a:lnTo>
                        <a:pt x="38" y="130"/>
                      </a:lnTo>
                      <a:lnTo>
                        <a:pt x="56" y="138"/>
                      </a:lnTo>
                      <a:lnTo>
                        <a:pt x="56" y="138"/>
                      </a:lnTo>
                      <a:lnTo>
                        <a:pt x="46" y="126"/>
                      </a:lnTo>
                      <a:lnTo>
                        <a:pt x="38" y="114"/>
                      </a:lnTo>
                      <a:lnTo>
                        <a:pt x="30" y="98"/>
                      </a:lnTo>
                      <a:lnTo>
                        <a:pt x="24" y="76"/>
                      </a:lnTo>
                      <a:lnTo>
                        <a:pt x="22" y="66"/>
                      </a:lnTo>
                      <a:lnTo>
                        <a:pt x="20" y="54"/>
                      </a:lnTo>
                      <a:lnTo>
                        <a:pt x="20" y="40"/>
                      </a:lnTo>
                      <a:lnTo>
                        <a:pt x="22" y="28"/>
                      </a:lnTo>
                      <a:lnTo>
                        <a:pt x="26" y="14"/>
                      </a:lnTo>
                      <a:lnTo>
                        <a:pt x="30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23" name="Freeform 288"/>
                <p:cNvSpPr>
                  <a:spLocks/>
                </p:cNvSpPr>
                <p:nvPr/>
              </p:nvSpPr>
              <p:spPr bwMode="auto">
                <a:xfrm>
                  <a:off x="5946775" y="3079750"/>
                  <a:ext cx="533400" cy="365125"/>
                </a:xfrm>
                <a:custGeom>
                  <a:avLst/>
                  <a:gdLst/>
                  <a:ahLst/>
                  <a:cxnLst>
                    <a:cxn ang="0">
                      <a:pos x="0" y="200"/>
                    </a:cxn>
                    <a:cxn ang="0">
                      <a:pos x="0" y="200"/>
                    </a:cxn>
                    <a:cxn ang="0">
                      <a:pos x="10" y="182"/>
                    </a:cxn>
                    <a:cxn ang="0">
                      <a:pos x="34" y="136"/>
                    </a:cxn>
                    <a:cxn ang="0">
                      <a:pos x="50" y="108"/>
                    </a:cxn>
                    <a:cxn ang="0">
                      <a:pos x="70" y="78"/>
                    </a:cxn>
                    <a:cxn ang="0">
                      <a:pos x="92" y="52"/>
                    </a:cxn>
                    <a:cxn ang="0">
                      <a:pos x="102" y="40"/>
                    </a:cxn>
                    <a:cxn ang="0">
                      <a:pos x="114" y="28"/>
                    </a:cxn>
                    <a:cxn ang="0">
                      <a:pos x="128" y="20"/>
                    </a:cxn>
                    <a:cxn ang="0">
                      <a:pos x="140" y="12"/>
                    </a:cxn>
                    <a:cxn ang="0">
                      <a:pos x="154" y="6"/>
                    </a:cxn>
                    <a:cxn ang="0">
                      <a:pos x="168" y="2"/>
                    </a:cxn>
                    <a:cxn ang="0">
                      <a:pos x="182" y="0"/>
                    </a:cxn>
                    <a:cxn ang="0">
                      <a:pos x="196" y="2"/>
                    </a:cxn>
                    <a:cxn ang="0">
                      <a:pos x="210" y="6"/>
                    </a:cxn>
                    <a:cxn ang="0">
                      <a:pos x="224" y="14"/>
                    </a:cxn>
                    <a:cxn ang="0">
                      <a:pos x="238" y="26"/>
                    </a:cxn>
                    <a:cxn ang="0">
                      <a:pos x="252" y="42"/>
                    </a:cxn>
                    <a:cxn ang="0">
                      <a:pos x="266" y="60"/>
                    </a:cxn>
                    <a:cxn ang="0">
                      <a:pos x="280" y="84"/>
                    </a:cxn>
                    <a:cxn ang="0">
                      <a:pos x="294" y="112"/>
                    </a:cxn>
                    <a:cxn ang="0">
                      <a:pos x="308" y="146"/>
                    </a:cxn>
                    <a:cxn ang="0">
                      <a:pos x="322" y="184"/>
                    </a:cxn>
                    <a:cxn ang="0">
                      <a:pos x="336" y="228"/>
                    </a:cxn>
                    <a:cxn ang="0">
                      <a:pos x="324" y="230"/>
                    </a:cxn>
                    <a:cxn ang="0">
                      <a:pos x="324" y="230"/>
                    </a:cxn>
                    <a:cxn ang="0">
                      <a:pos x="320" y="214"/>
                    </a:cxn>
                    <a:cxn ang="0">
                      <a:pos x="304" y="174"/>
                    </a:cxn>
                    <a:cxn ang="0">
                      <a:pos x="294" y="150"/>
                    </a:cxn>
                    <a:cxn ang="0">
                      <a:pos x="282" y="126"/>
                    </a:cxn>
                    <a:cxn ang="0">
                      <a:pos x="266" y="102"/>
                    </a:cxn>
                    <a:cxn ang="0">
                      <a:pos x="248" y="80"/>
                    </a:cxn>
                    <a:cxn ang="0">
                      <a:pos x="238" y="72"/>
                    </a:cxn>
                    <a:cxn ang="0">
                      <a:pos x="226" y="64"/>
                    </a:cxn>
                    <a:cxn ang="0">
                      <a:pos x="216" y="58"/>
                    </a:cxn>
                    <a:cxn ang="0">
                      <a:pos x="204" y="52"/>
                    </a:cxn>
                    <a:cxn ang="0">
                      <a:pos x="192" y="50"/>
                    </a:cxn>
                    <a:cxn ang="0">
                      <a:pos x="178" y="48"/>
                    </a:cxn>
                    <a:cxn ang="0">
                      <a:pos x="164" y="50"/>
                    </a:cxn>
                    <a:cxn ang="0">
                      <a:pos x="150" y="54"/>
                    </a:cxn>
                    <a:cxn ang="0">
                      <a:pos x="134" y="62"/>
                    </a:cxn>
                    <a:cxn ang="0">
                      <a:pos x="118" y="70"/>
                    </a:cxn>
                    <a:cxn ang="0">
                      <a:pos x="102" y="84"/>
                    </a:cxn>
                    <a:cxn ang="0">
                      <a:pos x="84" y="100"/>
                    </a:cxn>
                    <a:cxn ang="0">
                      <a:pos x="66" y="120"/>
                    </a:cxn>
                    <a:cxn ang="0">
                      <a:pos x="48" y="144"/>
                    </a:cxn>
                    <a:cxn ang="0">
                      <a:pos x="30" y="170"/>
                    </a:cxn>
                    <a:cxn ang="0">
                      <a:pos x="10" y="202"/>
                    </a:cxn>
                    <a:cxn ang="0">
                      <a:pos x="0" y="200"/>
                    </a:cxn>
                  </a:cxnLst>
                  <a:rect l="0" t="0" r="r" b="b"/>
                  <a:pathLst>
                    <a:path w="336" h="230">
                      <a:moveTo>
                        <a:pt x="0" y="200"/>
                      </a:moveTo>
                      <a:lnTo>
                        <a:pt x="0" y="200"/>
                      </a:lnTo>
                      <a:lnTo>
                        <a:pt x="10" y="182"/>
                      </a:lnTo>
                      <a:lnTo>
                        <a:pt x="34" y="136"/>
                      </a:lnTo>
                      <a:lnTo>
                        <a:pt x="50" y="108"/>
                      </a:lnTo>
                      <a:lnTo>
                        <a:pt x="70" y="78"/>
                      </a:lnTo>
                      <a:lnTo>
                        <a:pt x="92" y="52"/>
                      </a:lnTo>
                      <a:lnTo>
                        <a:pt x="102" y="40"/>
                      </a:lnTo>
                      <a:lnTo>
                        <a:pt x="114" y="28"/>
                      </a:lnTo>
                      <a:lnTo>
                        <a:pt x="128" y="20"/>
                      </a:lnTo>
                      <a:lnTo>
                        <a:pt x="140" y="12"/>
                      </a:lnTo>
                      <a:lnTo>
                        <a:pt x="154" y="6"/>
                      </a:lnTo>
                      <a:lnTo>
                        <a:pt x="168" y="2"/>
                      </a:lnTo>
                      <a:lnTo>
                        <a:pt x="182" y="0"/>
                      </a:lnTo>
                      <a:lnTo>
                        <a:pt x="196" y="2"/>
                      </a:lnTo>
                      <a:lnTo>
                        <a:pt x="210" y="6"/>
                      </a:lnTo>
                      <a:lnTo>
                        <a:pt x="224" y="14"/>
                      </a:lnTo>
                      <a:lnTo>
                        <a:pt x="238" y="26"/>
                      </a:lnTo>
                      <a:lnTo>
                        <a:pt x="252" y="42"/>
                      </a:lnTo>
                      <a:lnTo>
                        <a:pt x="266" y="60"/>
                      </a:lnTo>
                      <a:lnTo>
                        <a:pt x="280" y="84"/>
                      </a:lnTo>
                      <a:lnTo>
                        <a:pt x="294" y="112"/>
                      </a:lnTo>
                      <a:lnTo>
                        <a:pt x="308" y="146"/>
                      </a:lnTo>
                      <a:lnTo>
                        <a:pt x="322" y="184"/>
                      </a:lnTo>
                      <a:lnTo>
                        <a:pt x="336" y="228"/>
                      </a:lnTo>
                      <a:lnTo>
                        <a:pt x="324" y="230"/>
                      </a:lnTo>
                      <a:lnTo>
                        <a:pt x="324" y="230"/>
                      </a:lnTo>
                      <a:lnTo>
                        <a:pt x="320" y="214"/>
                      </a:lnTo>
                      <a:lnTo>
                        <a:pt x="304" y="174"/>
                      </a:lnTo>
                      <a:lnTo>
                        <a:pt x="294" y="150"/>
                      </a:lnTo>
                      <a:lnTo>
                        <a:pt x="282" y="126"/>
                      </a:lnTo>
                      <a:lnTo>
                        <a:pt x="266" y="102"/>
                      </a:lnTo>
                      <a:lnTo>
                        <a:pt x="248" y="80"/>
                      </a:lnTo>
                      <a:lnTo>
                        <a:pt x="238" y="72"/>
                      </a:lnTo>
                      <a:lnTo>
                        <a:pt x="226" y="64"/>
                      </a:lnTo>
                      <a:lnTo>
                        <a:pt x="216" y="58"/>
                      </a:lnTo>
                      <a:lnTo>
                        <a:pt x="204" y="52"/>
                      </a:lnTo>
                      <a:lnTo>
                        <a:pt x="192" y="50"/>
                      </a:lnTo>
                      <a:lnTo>
                        <a:pt x="178" y="48"/>
                      </a:lnTo>
                      <a:lnTo>
                        <a:pt x="164" y="50"/>
                      </a:lnTo>
                      <a:lnTo>
                        <a:pt x="150" y="54"/>
                      </a:lnTo>
                      <a:lnTo>
                        <a:pt x="134" y="62"/>
                      </a:lnTo>
                      <a:lnTo>
                        <a:pt x="118" y="70"/>
                      </a:lnTo>
                      <a:lnTo>
                        <a:pt x="102" y="84"/>
                      </a:lnTo>
                      <a:lnTo>
                        <a:pt x="84" y="100"/>
                      </a:lnTo>
                      <a:lnTo>
                        <a:pt x="66" y="120"/>
                      </a:lnTo>
                      <a:lnTo>
                        <a:pt x="48" y="144"/>
                      </a:lnTo>
                      <a:lnTo>
                        <a:pt x="30" y="170"/>
                      </a:lnTo>
                      <a:lnTo>
                        <a:pt x="10" y="202"/>
                      </a:lnTo>
                      <a:lnTo>
                        <a:pt x="0" y="200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24" name="Freeform 289"/>
                <p:cNvSpPr>
                  <a:spLocks/>
                </p:cNvSpPr>
                <p:nvPr/>
              </p:nvSpPr>
              <p:spPr bwMode="auto">
                <a:xfrm>
                  <a:off x="6394450" y="3035300"/>
                  <a:ext cx="225425" cy="142875"/>
                </a:xfrm>
                <a:custGeom>
                  <a:avLst/>
                  <a:gdLst/>
                  <a:ahLst/>
                  <a:cxnLst>
                    <a:cxn ang="0">
                      <a:pos x="0" y="38"/>
                    </a:cxn>
                    <a:cxn ang="0">
                      <a:pos x="0" y="38"/>
                    </a:cxn>
                    <a:cxn ang="0">
                      <a:pos x="0" y="48"/>
                    </a:cxn>
                    <a:cxn ang="0">
                      <a:pos x="4" y="56"/>
                    </a:cxn>
                    <a:cxn ang="0">
                      <a:pos x="10" y="64"/>
                    </a:cxn>
                    <a:cxn ang="0">
                      <a:pos x="18" y="72"/>
                    </a:cxn>
                    <a:cxn ang="0">
                      <a:pos x="28" y="78"/>
                    </a:cxn>
                    <a:cxn ang="0">
                      <a:pos x="40" y="84"/>
                    </a:cxn>
                    <a:cxn ang="0">
                      <a:pos x="52" y="88"/>
                    </a:cxn>
                    <a:cxn ang="0">
                      <a:pos x="66" y="90"/>
                    </a:cxn>
                    <a:cxn ang="0">
                      <a:pos x="66" y="90"/>
                    </a:cxn>
                    <a:cxn ang="0">
                      <a:pos x="82" y="90"/>
                    </a:cxn>
                    <a:cxn ang="0">
                      <a:pos x="94" y="90"/>
                    </a:cxn>
                    <a:cxn ang="0">
                      <a:pos x="108" y="86"/>
                    </a:cxn>
                    <a:cxn ang="0">
                      <a:pos x="118" y="82"/>
                    </a:cxn>
                    <a:cxn ang="0">
                      <a:pos x="128" y="76"/>
                    </a:cxn>
                    <a:cxn ang="0">
                      <a:pos x="134" y="70"/>
                    </a:cxn>
                    <a:cxn ang="0">
                      <a:pos x="140" y="60"/>
                    </a:cxn>
                    <a:cxn ang="0">
                      <a:pos x="142" y="52"/>
                    </a:cxn>
                    <a:cxn ang="0">
                      <a:pos x="142" y="52"/>
                    </a:cxn>
                    <a:cxn ang="0">
                      <a:pos x="142" y="42"/>
                    </a:cxn>
                    <a:cxn ang="0">
                      <a:pos x="138" y="34"/>
                    </a:cxn>
                    <a:cxn ang="0">
                      <a:pos x="132" y="26"/>
                    </a:cxn>
                    <a:cxn ang="0">
                      <a:pos x="124" y="18"/>
                    </a:cxn>
                    <a:cxn ang="0">
                      <a:pos x="114" y="12"/>
                    </a:cxn>
                    <a:cxn ang="0">
                      <a:pos x="102" y="6"/>
                    </a:cxn>
                    <a:cxn ang="0">
                      <a:pos x="90" y="2"/>
                    </a:cxn>
                    <a:cxn ang="0">
                      <a:pos x="76" y="0"/>
                    </a:cxn>
                    <a:cxn ang="0">
                      <a:pos x="76" y="0"/>
                    </a:cxn>
                    <a:cxn ang="0">
                      <a:pos x="62" y="0"/>
                    </a:cxn>
                    <a:cxn ang="0">
                      <a:pos x="48" y="0"/>
                    </a:cxn>
                    <a:cxn ang="0">
                      <a:pos x="36" y="4"/>
                    </a:cxn>
                    <a:cxn ang="0">
                      <a:pos x="24" y="8"/>
                    </a:cxn>
                    <a:cxn ang="0">
                      <a:pos x="14" y="14"/>
                    </a:cxn>
                    <a:cxn ang="0">
                      <a:pos x="8" y="22"/>
                    </a:cxn>
                    <a:cxn ang="0">
                      <a:pos x="2" y="30"/>
                    </a:cxn>
                    <a:cxn ang="0">
                      <a:pos x="0" y="38"/>
                    </a:cxn>
                    <a:cxn ang="0">
                      <a:pos x="0" y="38"/>
                    </a:cxn>
                  </a:cxnLst>
                  <a:rect l="0" t="0" r="r" b="b"/>
                  <a:pathLst>
                    <a:path w="142" h="90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0" y="48"/>
                      </a:lnTo>
                      <a:lnTo>
                        <a:pt x="4" y="56"/>
                      </a:lnTo>
                      <a:lnTo>
                        <a:pt x="10" y="64"/>
                      </a:lnTo>
                      <a:lnTo>
                        <a:pt x="18" y="72"/>
                      </a:lnTo>
                      <a:lnTo>
                        <a:pt x="28" y="78"/>
                      </a:lnTo>
                      <a:lnTo>
                        <a:pt x="40" y="84"/>
                      </a:lnTo>
                      <a:lnTo>
                        <a:pt x="52" y="88"/>
                      </a:lnTo>
                      <a:lnTo>
                        <a:pt x="66" y="90"/>
                      </a:lnTo>
                      <a:lnTo>
                        <a:pt x="66" y="90"/>
                      </a:lnTo>
                      <a:lnTo>
                        <a:pt x="82" y="90"/>
                      </a:lnTo>
                      <a:lnTo>
                        <a:pt x="94" y="90"/>
                      </a:lnTo>
                      <a:lnTo>
                        <a:pt x="108" y="86"/>
                      </a:lnTo>
                      <a:lnTo>
                        <a:pt x="118" y="82"/>
                      </a:lnTo>
                      <a:lnTo>
                        <a:pt x="128" y="76"/>
                      </a:lnTo>
                      <a:lnTo>
                        <a:pt x="134" y="70"/>
                      </a:lnTo>
                      <a:lnTo>
                        <a:pt x="140" y="60"/>
                      </a:lnTo>
                      <a:lnTo>
                        <a:pt x="142" y="52"/>
                      </a:lnTo>
                      <a:lnTo>
                        <a:pt x="142" y="52"/>
                      </a:lnTo>
                      <a:lnTo>
                        <a:pt x="142" y="42"/>
                      </a:lnTo>
                      <a:lnTo>
                        <a:pt x="138" y="34"/>
                      </a:lnTo>
                      <a:lnTo>
                        <a:pt x="132" y="26"/>
                      </a:lnTo>
                      <a:lnTo>
                        <a:pt x="124" y="18"/>
                      </a:lnTo>
                      <a:lnTo>
                        <a:pt x="114" y="12"/>
                      </a:lnTo>
                      <a:lnTo>
                        <a:pt x="102" y="6"/>
                      </a:lnTo>
                      <a:lnTo>
                        <a:pt x="90" y="2"/>
                      </a:lnTo>
                      <a:lnTo>
                        <a:pt x="76" y="0"/>
                      </a:lnTo>
                      <a:lnTo>
                        <a:pt x="76" y="0"/>
                      </a:lnTo>
                      <a:lnTo>
                        <a:pt x="62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4" y="8"/>
                      </a:lnTo>
                      <a:lnTo>
                        <a:pt x="14" y="14"/>
                      </a:lnTo>
                      <a:lnTo>
                        <a:pt x="8" y="22"/>
                      </a:lnTo>
                      <a:lnTo>
                        <a:pt x="2" y="30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25" name="Freeform 290"/>
                <p:cNvSpPr>
                  <a:spLocks/>
                </p:cNvSpPr>
                <p:nvPr/>
              </p:nvSpPr>
              <p:spPr bwMode="auto">
                <a:xfrm>
                  <a:off x="6397625" y="3038475"/>
                  <a:ext cx="219075" cy="139700"/>
                </a:xfrm>
                <a:custGeom>
                  <a:avLst/>
                  <a:gdLst/>
                  <a:ahLst/>
                  <a:cxnLst>
                    <a:cxn ang="0">
                      <a:pos x="138" y="50"/>
                    </a:cxn>
                    <a:cxn ang="0">
                      <a:pos x="138" y="50"/>
                    </a:cxn>
                    <a:cxn ang="0">
                      <a:pos x="136" y="40"/>
                    </a:cxn>
                    <a:cxn ang="0">
                      <a:pos x="134" y="32"/>
                    </a:cxn>
                    <a:cxn ang="0">
                      <a:pos x="128" y="24"/>
                    </a:cxn>
                    <a:cxn ang="0">
                      <a:pos x="120" y="16"/>
                    </a:cxn>
                    <a:cxn ang="0">
                      <a:pos x="110" y="10"/>
                    </a:cxn>
                    <a:cxn ang="0">
                      <a:pos x="100" y="6"/>
                    </a:cxn>
                    <a:cxn ang="0">
                      <a:pos x="86" y="2"/>
                    </a:cxn>
                    <a:cxn ang="0">
                      <a:pos x="74" y="0"/>
                    </a:cxn>
                    <a:cxn ang="0">
                      <a:pos x="74" y="0"/>
                    </a:cxn>
                    <a:cxn ang="0">
                      <a:pos x="60" y="0"/>
                    </a:cxn>
                    <a:cxn ang="0">
                      <a:pos x="46" y="0"/>
                    </a:cxn>
                    <a:cxn ang="0">
                      <a:pos x="34" y="4"/>
                    </a:cxn>
                    <a:cxn ang="0">
                      <a:pos x="24" y="8"/>
                    </a:cxn>
                    <a:cxn ang="0">
                      <a:pos x="14" y="14"/>
                    </a:cxn>
                    <a:cxn ang="0">
                      <a:pos x="8" y="20"/>
                    </a:cxn>
                    <a:cxn ang="0">
                      <a:pos x="4" y="28"/>
                    </a:cxn>
                    <a:cxn ang="0">
                      <a:pos x="0" y="36"/>
                    </a:cxn>
                    <a:cxn ang="0">
                      <a:pos x="0" y="36"/>
                    </a:cxn>
                    <a:cxn ang="0">
                      <a:pos x="2" y="46"/>
                    </a:cxn>
                    <a:cxn ang="0">
                      <a:pos x="4" y="54"/>
                    </a:cxn>
                    <a:cxn ang="0">
                      <a:pos x="10" y="62"/>
                    </a:cxn>
                    <a:cxn ang="0">
                      <a:pos x="18" y="70"/>
                    </a:cxn>
                    <a:cxn ang="0">
                      <a:pos x="28" y="76"/>
                    </a:cxn>
                    <a:cxn ang="0">
                      <a:pos x="38" y="80"/>
                    </a:cxn>
                    <a:cxn ang="0">
                      <a:pos x="52" y="84"/>
                    </a:cxn>
                    <a:cxn ang="0">
                      <a:pos x="64" y="86"/>
                    </a:cxn>
                    <a:cxn ang="0">
                      <a:pos x="64" y="86"/>
                    </a:cxn>
                    <a:cxn ang="0">
                      <a:pos x="78" y="88"/>
                    </a:cxn>
                    <a:cxn ang="0">
                      <a:pos x="92" y="86"/>
                    </a:cxn>
                    <a:cxn ang="0">
                      <a:pos x="104" y="82"/>
                    </a:cxn>
                    <a:cxn ang="0">
                      <a:pos x="114" y="78"/>
                    </a:cxn>
                    <a:cxn ang="0">
                      <a:pos x="124" y="72"/>
                    </a:cxn>
                    <a:cxn ang="0">
                      <a:pos x="130" y="66"/>
                    </a:cxn>
                    <a:cxn ang="0">
                      <a:pos x="136" y="58"/>
                    </a:cxn>
                    <a:cxn ang="0">
                      <a:pos x="138" y="50"/>
                    </a:cxn>
                    <a:cxn ang="0">
                      <a:pos x="138" y="50"/>
                    </a:cxn>
                  </a:cxnLst>
                  <a:rect l="0" t="0" r="r" b="b"/>
                  <a:pathLst>
                    <a:path w="138" h="88">
                      <a:moveTo>
                        <a:pt x="138" y="50"/>
                      </a:moveTo>
                      <a:lnTo>
                        <a:pt x="138" y="50"/>
                      </a:lnTo>
                      <a:lnTo>
                        <a:pt x="136" y="40"/>
                      </a:lnTo>
                      <a:lnTo>
                        <a:pt x="134" y="32"/>
                      </a:lnTo>
                      <a:lnTo>
                        <a:pt x="128" y="24"/>
                      </a:lnTo>
                      <a:lnTo>
                        <a:pt x="120" y="16"/>
                      </a:lnTo>
                      <a:lnTo>
                        <a:pt x="110" y="10"/>
                      </a:lnTo>
                      <a:lnTo>
                        <a:pt x="100" y="6"/>
                      </a:lnTo>
                      <a:lnTo>
                        <a:pt x="86" y="2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60" y="0"/>
                      </a:lnTo>
                      <a:lnTo>
                        <a:pt x="46" y="0"/>
                      </a:lnTo>
                      <a:lnTo>
                        <a:pt x="34" y="4"/>
                      </a:lnTo>
                      <a:lnTo>
                        <a:pt x="24" y="8"/>
                      </a:lnTo>
                      <a:lnTo>
                        <a:pt x="14" y="14"/>
                      </a:lnTo>
                      <a:lnTo>
                        <a:pt x="8" y="20"/>
                      </a:lnTo>
                      <a:lnTo>
                        <a:pt x="4" y="28"/>
                      </a:ln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2" y="46"/>
                      </a:lnTo>
                      <a:lnTo>
                        <a:pt x="4" y="54"/>
                      </a:lnTo>
                      <a:lnTo>
                        <a:pt x="10" y="62"/>
                      </a:lnTo>
                      <a:lnTo>
                        <a:pt x="18" y="70"/>
                      </a:lnTo>
                      <a:lnTo>
                        <a:pt x="28" y="76"/>
                      </a:lnTo>
                      <a:lnTo>
                        <a:pt x="38" y="80"/>
                      </a:lnTo>
                      <a:lnTo>
                        <a:pt x="52" y="84"/>
                      </a:lnTo>
                      <a:lnTo>
                        <a:pt x="64" y="86"/>
                      </a:lnTo>
                      <a:lnTo>
                        <a:pt x="64" y="86"/>
                      </a:lnTo>
                      <a:lnTo>
                        <a:pt x="78" y="88"/>
                      </a:lnTo>
                      <a:lnTo>
                        <a:pt x="92" y="86"/>
                      </a:lnTo>
                      <a:lnTo>
                        <a:pt x="104" y="82"/>
                      </a:lnTo>
                      <a:lnTo>
                        <a:pt x="114" y="78"/>
                      </a:lnTo>
                      <a:lnTo>
                        <a:pt x="124" y="72"/>
                      </a:lnTo>
                      <a:lnTo>
                        <a:pt x="130" y="66"/>
                      </a:lnTo>
                      <a:lnTo>
                        <a:pt x="136" y="58"/>
                      </a:lnTo>
                      <a:lnTo>
                        <a:pt x="138" y="50"/>
                      </a:lnTo>
                      <a:lnTo>
                        <a:pt x="138" y="50"/>
                      </a:lnTo>
                      <a:close/>
                    </a:path>
                  </a:pathLst>
                </a:custGeom>
                <a:solidFill>
                  <a:srgbClr val="FFF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26" name="Freeform 303"/>
                <p:cNvSpPr>
                  <a:spLocks/>
                </p:cNvSpPr>
                <p:nvPr/>
              </p:nvSpPr>
              <p:spPr bwMode="auto">
                <a:xfrm>
                  <a:off x="6289675" y="2393950"/>
                  <a:ext cx="495300" cy="641350"/>
                </a:xfrm>
                <a:custGeom>
                  <a:avLst/>
                  <a:gdLst/>
                  <a:ahLst/>
                  <a:cxnLst>
                    <a:cxn ang="0">
                      <a:pos x="312" y="174"/>
                    </a:cxn>
                    <a:cxn ang="0">
                      <a:pos x="312" y="174"/>
                    </a:cxn>
                    <a:cxn ang="0">
                      <a:pos x="288" y="172"/>
                    </a:cxn>
                    <a:cxn ang="0">
                      <a:pos x="264" y="164"/>
                    </a:cxn>
                    <a:cxn ang="0">
                      <a:pos x="234" y="154"/>
                    </a:cxn>
                    <a:cxn ang="0">
                      <a:pos x="202" y="138"/>
                    </a:cxn>
                    <a:cxn ang="0">
                      <a:pos x="168" y="116"/>
                    </a:cxn>
                    <a:cxn ang="0">
                      <a:pos x="150" y="102"/>
                    </a:cxn>
                    <a:cxn ang="0">
                      <a:pos x="132" y="86"/>
                    </a:cxn>
                    <a:cxn ang="0">
                      <a:pos x="112" y="68"/>
                    </a:cxn>
                    <a:cxn ang="0">
                      <a:pos x="94" y="48"/>
                    </a:cxn>
                    <a:cxn ang="0">
                      <a:pos x="74" y="26"/>
                    </a:cxn>
                    <a:cxn ang="0">
                      <a:pos x="54" y="0"/>
                    </a:cxn>
                    <a:cxn ang="0">
                      <a:pos x="54" y="0"/>
                    </a:cxn>
                    <a:cxn ang="0">
                      <a:pos x="40" y="26"/>
                    </a:cxn>
                    <a:cxn ang="0">
                      <a:pos x="26" y="54"/>
                    </a:cxn>
                    <a:cxn ang="0">
                      <a:pos x="14" y="88"/>
                    </a:cxn>
                    <a:cxn ang="0">
                      <a:pos x="8" y="106"/>
                    </a:cxn>
                    <a:cxn ang="0">
                      <a:pos x="6" y="124"/>
                    </a:cxn>
                    <a:cxn ang="0">
                      <a:pos x="6" y="124"/>
                    </a:cxn>
                    <a:cxn ang="0">
                      <a:pos x="0" y="162"/>
                    </a:cxn>
                    <a:cxn ang="0">
                      <a:pos x="0" y="198"/>
                    </a:cxn>
                    <a:cxn ang="0">
                      <a:pos x="0" y="234"/>
                    </a:cxn>
                    <a:cxn ang="0">
                      <a:pos x="4" y="268"/>
                    </a:cxn>
                    <a:cxn ang="0">
                      <a:pos x="12" y="300"/>
                    </a:cxn>
                    <a:cxn ang="0">
                      <a:pos x="22" y="328"/>
                    </a:cxn>
                    <a:cxn ang="0">
                      <a:pos x="36" y="354"/>
                    </a:cxn>
                    <a:cxn ang="0">
                      <a:pos x="52" y="376"/>
                    </a:cxn>
                    <a:cxn ang="0">
                      <a:pos x="52" y="376"/>
                    </a:cxn>
                    <a:cxn ang="0">
                      <a:pos x="68" y="372"/>
                    </a:cxn>
                    <a:cxn ang="0">
                      <a:pos x="88" y="370"/>
                    </a:cxn>
                    <a:cxn ang="0">
                      <a:pos x="108" y="370"/>
                    </a:cxn>
                    <a:cxn ang="0">
                      <a:pos x="128" y="372"/>
                    </a:cxn>
                    <a:cxn ang="0">
                      <a:pos x="152" y="376"/>
                    </a:cxn>
                    <a:cxn ang="0">
                      <a:pos x="174" y="382"/>
                    </a:cxn>
                    <a:cxn ang="0">
                      <a:pos x="196" y="390"/>
                    </a:cxn>
                    <a:cxn ang="0">
                      <a:pos x="218" y="404"/>
                    </a:cxn>
                    <a:cxn ang="0">
                      <a:pos x="218" y="404"/>
                    </a:cxn>
                    <a:cxn ang="0">
                      <a:pos x="236" y="384"/>
                    </a:cxn>
                    <a:cxn ang="0">
                      <a:pos x="256" y="362"/>
                    </a:cxn>
                    <a:cxn ang="0">
                      <a:pos x="272" y="336"/>
                    </a:cxn>
                    <a:cxn ang="0">
                      <a:pos x="286" y="308"/>
                    </a:cxn>
                    <a:cxn ang="0">
                      <a:pos x="298" y="278"/>
                    </a:cxn>
                    <a:cxn ang="0">
                      <a:pos x="306" y="246"/>
                    </a:cxn>
                    <a:cxn ang="0">
                      <a:pos x="312" y="210"/>
                    </a:cxn>
                    <a:cxn ang="0">
                      <a:pos x="312" y="192"/>
                    </a:cxn>
                    <a:cxn ang="0">
                      <a:pos x="312" y="174"/>
                    </a:cxn>
                    <a:cxn ang="0">
                      <a:pos x="312" y="174"/>
                    </a:cxn>
                  </a:cxnLst>
                  <a:rect l="0" t="0" r="r" b="b"/>
                  <a:pathLst>
                    <a:path w="312" h="404">
                      <a:moveTo>
                        <a:pt x="312" y="174"/>
                      </a:moveTo>
                      <a:lnTo>
                        <a:pt x="312" y="174"/>
                      </a:lnTo>
                      <a:lnTo>
                        <a:pt x="288" y="172"/>
                      </a:lnTo>
                      <a:lnTo>
                        <a:pt x="264" y="164"/>
                      </a:lnTo>
                      <a:lnTo>
                        <a:pt x="234" y="154"/>
                      </a:lnTo>
                      <a:lnTo>
                        <a:pt x="202" y="138"/>
                      </a:lnTo>
                      <a:lnTo>
                        <a:pt x="168" y="116"/>
                      </a:lnTo>
                      <a:lnTo>
                        <a:pt x="150" y="102"/>
                      </a:lnTo>
                      <a:lnTo>
                        <a:pt x="132" y="86"/>
                      </a:lnTo>
                      <a:lnTo>
                        <a:pt x="112" y="68"/>
                      </a:lnTo>
                      <a:lnTo>
                        <a:pt x="94" y="48"/>
                      </a:lnTo>
                      <a:lnTo>
                        <a:pt x="74" y="26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40" y="26"/>
                      </a:lnTo>
                      <a:lnTo>
                        <a:pt x="26" y="54"/>
                      </a:lnTo>
                      <a:lnTo>
                        <a:pt x="14" y="88"/>
                      </a:lnTo>
                      <a:lnTo>
                        <a:pt x="8" y="106"/>
                      </a:lnTo>
                      <a:lnTo>
                        <a:pt x="6" y="124"/>
                      </a:lnTo>
                      <a:lnTo>
                        <a:pt x="6" y="124"/>
                      </a:lnTo>
                      <a:lnTo>
                        <a:pt x="0" y="162"/>
                      </a:lnTo>
                      <a:lnTo>
                        <a:pt x="0" y="198"/>
                      </a:lnTo>
                      <a:lnTo>
                        <a:pt x="0" y="234"/>
                      </a:lnTo>
                      <a:lnTo>
                        <a:pt x="4" y="268"/>
                      </a:lnTo>
                      <a:lnTo>
                        <a:pt x="12" y="300"/>
                      </a:lnTo>
                      <a:lnTo>
                        <a:pt x="22" y="328"/>
                      </a:lnTo>
                      <a:lnTo>
                        <a:pt x="36" y="354"/>
                      </a:lnTo>
                      <a:lnTo>
                        <a:pt x="52" y="376"/>
                      </a:lnTo>
                      <a:lnTo>
                        <a:pt x="52" y="376"/>
                      </a:lnTo>
                      <a:lnTo>
                        <a:pt x="68" y="372"/>
                      </a:lnTo>
                      <a:lnTo>
                        <a:pt x="88" y="370"/>
                      </a:lnTo>
                      <a:lnTo>
                        <a:pt x="108" y="370"/>
                      </a:lnTo>
                      <a:lnTo>
                        <a:pt x="128" y="372"/>
                      </a:lnTo>
                      <a:lnTo>
                        <a:pt x="152" y="376"/>
                      </a:lnTo>
                      <a:lnTo>
                        <a:pt x="174" y="382"/>
                      </a:lnTo>
                      <a:lnTo>
                        <a:pt x="196" y="390"/>
                      </a:lnTo>
                      <a:lnTo>
                        <a:pt x="218" y="404"/>
                      </a:lnTo>
                      <a:lnTo>
                        <a:pt x="218" y="404"/>
                      </a:lnTo>
                      <a:lnTo>
                        <a:pt x="236" y="384"/>
                      </a:lnTo>
                      <a:lnTo>
                        <a:pt x="256" y="362"/>
                      </a:lnTo>
                      <a:lnTo>
                        <a:pt x="272" y="336"/>
                      </a:lnTo>
                      <a:lnTo>
                        <a:pt x="286" y="308"/>
                      </a:lnTo>
                      <a:lnTo>
                        <a:pt x="298" y="278"/>
                      </a:lnTo>
                      <a:lnTo>
                        <a:pt x="306" y="246"/>
                      </a:lnTo>
                      <a:lnTo>
                        <a:pt x="312" y="210"/>
                      </a:lnTo>
                      <a:lnTo>
                        <a:pt x="312" y="192"/>
                      </a:lnTo>
                      <a:lnTo>
                        <a:pt x="312" y="174"/>
                      </a:lnTo>
                      <a:lnTo>
                        <a:pt x="312" y="174"/>
                      </a:lnTo>
                      <a:close/>
                    </a:path>
                  </a:pathLst>
                </a:custGeom>
                <a:solidFill>
                  <a:srgbClr val="FFC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27" name="Freeform 304"/>
                <p:cNvSpPr>
                  <a:spLocks/>
                </p:cNvSpPr>
                <p:nvPr/>
              </p:nvSpPr>
              <p:spPr bwMode="auto">
                <a:xfrm>
                  <a:off x="6311900" y="2409825"/>
                  <a:ext cx="447675" cy="619125"/>
                </a:xfrm>
                <a:custGeom>
                  <a:avLst/>
                  <a:gdLst/>
                  <a:ahLst/>
                  <a:cxnLst>
                    <a:cxn ang="0">
                      <a:pos x="282" y="166"/>
                    </a:cxn>
                    <a:cxn ang="0">
                      <a:pos x="282" y="166"/>
                    </a:cxn>
                    <a:cxn ang="0">
                      <a:pos x="262" y="162"/>
                    </a:cxn>
                    <a:cxn ang="0">
                      <a:pos x="238" y="156"/>
                    </a:cxn>
                    <a:cxn ang="0">
                      <a:pos x="210" y="146"/>
                    </a:cxn>
                    <a:cxn ang="0">
                      <a:pos x="182" y="132"/>
                    </a:cxn>
                    <a:cxn ang="0">
                      <a:pos x="150" y="110"/>
                    </a:cxn>
                    <a:cxn ang="0">
                      <a:pos x="132" y="96"/>
                    </a:cxn>
                    <a:cxn ang="0">
                      <a:pos x="116" y="82"/>
                    </a:cxn>
                    <a:cxn ang="0">
                      <a:pos x="98" y="64"/>
                    </a:cxn>
                    <a:cxn ang="0">
                      <a:pos x="80" y="46"/>
                    </a:cxn>
                    <a:cxn ang="0">
                      <a:pos x="62" y="24"/>
                    </a:cxn>
                    <a:cxn ang="0">
                      <a:pos x="44" y="0"/>
                    </a:cxn>
                    <a:cxn ang="0">
                      <a:pos x="44" y="0"/>
                    </a:cxn>
                    <a:cxn ang="0">
                      <a:pos x="32" y="24"/>
                    </a:cxn>
                    <a:cxn ang="0">
                      <a:pos x="22" y="52"/>
                    </a:cxn>
                    <a:cxn ang="0">
                      <a:pos x="12" y="82"/>
                    </a:cxn>
                    <a:cxn ang="0">
                      <a:pos x="6" y="118"/>
                    </a:cxn>
                    <a:cxn ang="0">
                      <a:pos x="6" y="118"/>
                    </a:cxn>
                    <a:cxn ang="0">
                      <a:pos x="2" y="154"/>
                    </a:cxn>
                    <a:cxn ang="0">
                      <a:pos x="0" y="188"/>
                    </a:cxn>
                    <a:cxn ang="0">
                      <a:pos x="2" y="222"/>
                    </a:cxn>
                    <a:cxn ang="0">
                      <a:pos x="6" y="254"/>
                    </a:cxn>
                    <a:cxn ang="0">
                      <a:pos x="12" y="284"/>
                    </a:cxn>
                    <a:cxn ang="0">
                      <a:pos x="22" y="312"/>
                    </a:cxn>
                    <a:cxn ang="0">
                      <a:pos x="34" y="338"/>
                    </a:cxn>
                    <a:cxn ang="0">
                      <a:pos x="48" y="358"/>
                    </a:cxn>
                    <a:cxn ang="0">
                      <a:pos x="48" y="358"/>
                    </a:cxn>
                    <a:cxn ang="0">
                      <a:pos x="62" y="356"/>
                    </a:cxn>
                    <a:cxn ang="0">
                      <a:pos x="80" y="354"/>
                    </a:cxn>
                    <a:cxn ang="0">
                      <a:pos x="98" y="354"/>
                    </a:cxn>
                    <a:cxn ang="0">
                      <a:pos x="116" y="356"/>
                    </a:cxn>
                    <a:cxn ang="0">
                      <a:pos x="136" y="362"/>
                    </a:cxn>
                    <a:cxn ang="0">
                      <a:pos x="156" y="368"/>
                    </a:cxn>
                    <a:cxn ang="0">
                      <a:pos x="176" y="378"/>
                    </a:cxn>
                    <a:cxn ang="0">
                      <a:pos x="194" y="390"/>
                    </a:cxn>
                    <a:cxn ang="0">
                      <a:pos x="194" y="390"/>
                    </a:cxn>
                    <a:cxn ang="0">
                      <a:pos x="212" y="370"/>
                    </a:cxn>
                    <a:cxn ang="0">
                      <a:pos x="230" y="348"/>
                    </a:cxn>
                    <a:cxn ang="0">
                      <a:pos x="244" y="324"/>
                    </a:cxn>
                    <a:cxn ang="0">
                      <a:pos x="258" y="296"/>
                    </a:cxn>
                    <a:cxn ang="0">
                      <a:pos x="270" y="266"/>
                    </a:cxn>
                    <a:cxn ang="0">
                      <a:pos x="278" y="234"/>
                    </a:cxn>
                    <a:cxn ang="0">
                      <a:pos x="282" y="200"/>
                    </a:cxn>
                    <a:cxn ang="0">
                      <a:pos x="282" y="166"/>
                    </a:cxn>
                    <a:cxn ang="0">
                      <a:pos x="282" y="166"/>
                    </a:cxn>
                  </a:cxnLst>
                  <a:rect l="0" t="0" r="r" b="b"/>
                  <a:pathLst>
                    <a:path w="282" h="390">
                      <a:moveTo>
                        <a:pt x="282" y="166"/>
                      </a:moveTo>
                      <a:lnTo>
                        <a:pt x="282" y="166"/>
                      </a:lnTo>
                      <a:lnTo>
                        <a:pt x="262" y="162"/>
                      </a:lnTo>
                      <a:lnTo>
                        <a:pt x="238" y="156"/>
                      </a:lnTo>
                      <a:lnTo>
                        <a:pt x="210" y="146"/>
                      </a:lnTo>
                      <a:lnTo>
                        <a:pt x="182" y="132"/>
                      </a:lnTo>
                      <a:lnTo>
                        <a:pt x="150" y="110"/>
                      </a:lnTo>
                      <a:lnTo>
                        <a:pt x="132" y="96"/>
                      </a:lnTo>
                      <a:lnTo>
                        <a:pt x="116" y="82"/>
                      </a:lnTo>
                      <a:lnTo>
                        <a:pt x="98" y="64"/>
                      </a:lnTo>
                      <a:lnTo>
                        <a:pt x="80" y="46"/>
                      </a:lnTo>
                      <a:lnTo>
                        <a:pt x="62" y="24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32" y="24"/>
                      </a:lnTo>
                      <a:lnTo>
                        <a:pt x="22" y="52"/>
                      </a:lnTo>
                      <a:lnTo>
                        <a:pt x="12" y="82"/>
                      </a:lnTo>
                      <a:lnTo>
                        <a:pt x="6" y="118"/>
                      </a:lnTo>
                      <a:lnTo>
                        <a:pt x="6" y="118"/>
                      </a:lnTo>
                      <a:lnTo>
                        <a:pt x="2" y="154"/>
                      </a:lnTo>
                      <a:lnTo>
                        <a:pt x="0" y="188"/>
                      </a:lnTo>
                      <a:lnTo>
                        <a:pt x="2" y="222"/>
                      </a:lnTo>
                      <a:lnTo>
                        <a:pt x="6" y="254"/>
                      </a:lnTo>
                      <a:lnTo>
                        <a:pt x="12" y="284"/>
                      </a:lnTo>
                      <a:lnTo>
                        <a:pt x="22" y="312"/>
                      </a:lnTo>
                      <a:lnTo>
                        <a:pt x="34" y="338"/>
                      </a:lnTo>
                      <a:lnTo>
                        <a:pt x="48" y="358"/>
                      </a:lnTo>
                      <a:lnTo>
                        <a:pt x="48" y="358"/>
                      </a:lnTo>
                      <a:lnTo>
                        <a:pt x="62" y="356"/>
                      </a:lnTo>
                      <a:lnTo>
                        <a:pt x="80" y="354"/>
                      </a:lnTo>
                      <a:lnTo>
                        <a:pt x="98" y="354"/>
                      </a:lnTo>
                      <a:lnTo>
                        <a:pt x="116" y="356"/>
                      </a:lnTo>
                      <a:lnTo>
                        <a:pt x="136" y="362"/>
                      </a:lnTo>
                      <a:lnTo>
                        <a:pt x="156" y="368"/>
                      </a:lnTo>
                      <a:lnTo>
                        <a:pt x="176" y="378"/>
                      </a:lnTo>
                      <a:lnTo>
                        <a:pt x="194" y="390"/>
                      </a:lnTo>
                      <a:lnTo>
                        <a:pt x="194" y="390"/>
                      </a:lnTo>
                      <a:lnTo>
                        <a:pt x="212" y="370"/>
                      </a:lnTo>
                      <a:lnTo>
                        <a:pt x="230" y="348"/>
                      </a:lnTo>
                      <a:lnTo>
                        <a:pt x="244" y="324"/>
                      </a:lnTo>
                      <a:lnTo>
                        <a:pt x="258" y="296"/>
                      </a:lnTo>
                      <a:lnTo>
                        <a:pt x="270" y="266"/>
                      </a:lnTo>
                      <a:lnTo>
                        <a:pt x="278" y="234"/>
                      </a:lnTo>
                      <a:lnTo>
                        <a:pt x="282" y="200"/>
                      </a:lnTo>
                      <a:lnTo>
                        <a:pt x="282" y="166"/>
                      </a:lnTo>
                      <a:lnTo>
                        <a:pt x="282" y="166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28" name="Freeform 305"/>
                <p:cNvSpPr>
                  <a:spLocks/>
                </p:cNvSpPr>
                <p:nvPr/>
              </p:nvSpPr>
              <p:spPr bwMode="auto">
                <a:xfrm>
                  <a:off x="6334125" y="2425700"/>
                  <a:ext cx="419100" cy="574675"/>
                </a:xfrm>
                <a:custGeom>
                  <a:avLst/>
                  <a:gdLst/>
                  <a:ahLst/>
                  <a:cxnLst>
                    <a:cxn ang="0">
                      <a:pos x="38" y="0"/>
                    </a:cxn>
                    <a:cxn ang="0">
                      <a:pos x="38" y="0"/>
                    </a:cxn>
                    <a:cxn ang="0">
                      <a:pos x="26" y="30"/>
                    </a:cxn>
                    <a:cxn ang="0">
                      <a:pos x="14" y="60"/>
                    </a:cxn>
                    <a:cxn ang="0">
                      <a:pos x="6" y="94"/>
                    </a:cxn>
                    <a:cxn ang="0">
                      <a:pos x="2" y="130"/>
                    </a:cxn>
                    <a:cxn ang="0">
                      <a:pos x="2" y="130"/>
                    </a:cxn>
                    <a:cxn ang="0">
                      <a:pos x="0" y="166"/>
                    </a:cxn>
                    <a:cxn ang="0">
                      <a:pos x="2" y="198"/>
                    </a:cxn>
                    <a:cxn ang="0">
                      <a:pos x="6" y="230"/>
                    </a:cxn>
                    <a:cxn ang="0">
                      <a:pos x="14" y="260"/>
                    </a:cxn>
                    <a:cxn ang="0">
                      <a:pos x="24" y="286"/>
                    </a:cxn>
                    <a:cxn ang="0">
                      <a:pos x="34" y="310"/>
                    </a:cxn>
                    <a:cxn ang="0">
                      <a:pos x="48" y="330"/>
                    </a:cxn>
                    <a:cxn ang="0">
                      <a:pos x="64" y="348"/>
                    </a:cxn>
                    <a:cxn ang="0">
                      <a:pos x="64" y="348"/>
                    </a:cxn>
                    <a:cxn ang="0">
                      <a:pos x="86" y="346"/>
                    </a:cxn>
                    <a:cxn ang="0">
                      <a:pos x="110" y="348"/>
                    </a:cxn>
                    <a:cxn ang="0">
                      <a:pos x="134" y="352"/>
                    </a:cxn>
                    <a:cxn ang="0">
                      <a:pos x="158" y="362"/>
                    </a:cxn>
                    <a:cxn ang="0">
                      <a:pos x="158" y="362"/>
                    </a:cxn>
                    <a:cxn ang="0">
                      <a:pos x="178" y="350"/>
                    </a:cxn>
                    <a:cxn ang="0">
                      <a:pos x="196" y="334"/>
                    </a:cxn>
                    <a:cxn ang="0">
                      <a:pos x="214" y="312"/>
                    </a:cxn>
                    <a:cxn ang="0">
                      <a:pos x="228" y="288"/>
                    </a:cxn>
                    <a:cxn ang="0">
                      <a:pos x="240" y="260"/>
                    </a:cxn>
                    <a:cxn ang="0">
                      <a:pos x="252" y="228"/>
                    </a:cxn>
                    <a:cxn ang="0">
                      <a:pos x="258" y="194"/>
                    </a:cxn>
                    <a:cxn ang="0">
                      <a:pos x="264" y="158"/>
                    </a:cxn>
                    <a:cxn ang="0">
                      <a:pos x="264" y="158"/>
                    </a:cxn>
                    <a:cxn ang="0">
                      <a:pos x="264" y="156"/>
                    </a:cxn>
                    <a:cxn ang="0">
                      <a:pos x="264" y="156"/>
                    </a:cxn>
                    <a:cxn ang="0">
                      <a:pos x="244" y="152"/>
                    </a:cxn>
                    <a:cxn ang="0">
                      <a:pos x="220" y="146"/>
                    </a:cxn>
                    <a:cxn ang="0">
                      <a:pos x="196" y="136"/>
                    </a:cxn>
                    <a:cxn ang="0">
                      <a:pos x="168" y="122"/>
                    </a:cxn>
                    <a:cxn ang="0">
                      <a:pos x="138" y="102"/>
                    </a:cxn>
                    <a:cxn ang="0">
                      <a:pos x="106" y="76"/>
                    </a:cxn>
                    <a:cxn ang="0">
                      <a:pos x="72" y="42"/>
                    </a:cxn>
                    <a:cxn ang="0">
                      <a:pos x="56" y="22"/>
                    </a:cxn>
                    <a:cxn ang="0">
                      <a:pos x="38" y="0"/>
                    </a:cxn>
                    <a:cxn ang="0">
                      <a:pos x="38" y="0"/>
                    </a:cxn>
                  </a:cxnLst>
                  <a:rect l="0" t="0" r="r" b="b"/>
                  <a:pathLst>
                    <a:path w="264" h="362">
                      <a:moveTo>
                        <a:pt x="38" y="0"/>
                      </a:moveTo>
                      <a:lnTo>
                        <a:pt x="38" y="0"/>
                      </a:lnTo>
                      <a:lnTo>
                        <a:pt x="26" y="30"/>
                      </a:lnTo>
                      <a:lnTo>
                        <a:pt x="14" y="60"/>
                      </a:lnTo>
                      <a:lnTo>
                        <a:pt x="6" y="94"/>
                      </a:lnTo>
                      <a:lnTo>
                        <a:pt x="2" y="130"/>
                      </a:lnTo>
                      <a:lnTo>
                        <a:pt x="2" y="130"/>
                      </a:lnTo>
                      <a:lnTo>
                        <a:pt x="0" y="166"/>
                      </a:lnTo>
                      <a:lnTo>
                        <a:pt x="2" y="198"/>
                      </a:lnTo>
                      <a:lnTo>
                        <a:pt x="6" y="230"/>
                      </a:lnTo>
                      <a:lnTo>
                        <a:pt x="14" y="260"/>
                      </a:lnTo>
                      <a:lnTo>
                        <a:pt x="24" y="286"/>
                      </a:lnTo>
                      <a:lnTo>
                        <a:pt x="34" y="310"/>
                      </a:lnTo>
                      <a:lnTo>
                        <a:pt x="48" y="330"/>
                      </a:lnTo>
                      <a:lnTo>
                        <a:pt x="64" y="348"/>
                      </a:lnTo>
                      <a:lnTo>
                        <a:pt x="64" y="348"/>
                      </a:lnTo>
                      <a:lnTo>
                        <a:pt x="86" y="346"/>
                      </a:lnTo>
                      <a:lnTo>
                        <a:pt x="110" y="348"/>
                      </a:lnTo>
                      <a:lnTo>
                        <a:pt x="134" y="352"/>
                      </a:lnTo>
                      <a:lnTo>
                        <a:pt x="158" y="362"/>
                      </a:lnTo>
                      <a:lnTo>
                        <a:pt x="158" y="362"/>
                      </a:lnTo>
                      <a:lnTo>
                        <a:pt x="178" y="350"/>
                      </a:lnTo>
                      <a:lnTo>
                        <a:pt x="196" y="334"/>
                      </a:lnTo>
                      <a:lnTo>
                        <a:pt x="214" y="312"/>
                      </a:lnTo>
                      <a:lnTo>
                        <a:pt x="228" y="288"/>
                      </a:lnTo>
                      <a:lnTo>
                        <a:pt x="240" y="260"/>
                      </a:lnTo>
                      <a:lnTo>
                        <a:pt x="252" y="228"/>
                      </a:lnTo>
                      <a:lnTo>
                        <a:pt x="258" y="194"/>
                      </a:lnTo>
                      <a:lnTo>
                        <a:pt x="264" y="158"/>
                      </a:lnTo>
                      <a:lnTo>
                        <a:pt x="264" y="158"/>
                      </a:lnTo>
                      <a:lnTo>
                        <a:pt x="264" y="156"/>
                      </a:lnTo>
                      <a:lnTo>
                        <a:pt x="264" y="156"/>
                      </a:lnTo>
                      <a:lnTo>
                        <a:pt x="244" y="152"/>
                      </a:lnTo>
                      <a:lnTo>
                        <a:pt x="220" y="146"/>
                      </a:lnTo>
                      <a:lnTo>
                        <a:pt x="196" y="136"/>
                      </a:lnTo>
                      <a:lnTo>
                        <a:pt x="168" y="122"/>
                      </a:lnTo>
                      <a:lnTo>
                        <a:pt x="138" y="102"/>
                      </a:lnTo>
                      <a:lnTo>
                        <a:pt x="106" y="76"/>
                      </a:lnTo>
                      <a:lnTo>
                        <a:pt x="72" y="42"/>
                      </a:lnTo>
                      <a:lnTo>
                        <a:pt x="56" y="22"/>
                      </a:lnTo>
                      <a:lnTo>
                        <a:pt x="38" y="0"/>
                      </a:lnTo>
                      <a:lnTo>
                        <a:pt x="3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29" name="Freeform 306"/>
                <p:cNvSpPr>
                  <a:spLocks/>
                </p:cNvSpPr>
                <p:nvPr/>
              </p:nvSpPr>
              <p:spPr bwMode="auto">
                <a:xfrm>
                  <a:off x="6334125" y="2425700"/>
                  <a:ext cx="419100" cy="358775"/>
                </a:xfrm>
                <a:custGeom>
                  <a:avLst/>
                  <a:gdLst/>
                  <a:ahLst/>
                  <a:cxnLst>
                    <a:cxn ang="0">
                      <a:pos x="252" y="226"/>
                    </a:cxn>
                    <a:cxn ang="0">
                      <a:pos x="252" y="226"/>
                    </a:cxn>
                    <a:cxn ang="0">
                      <a:pos x="260" y="194"/>
                    </a:cxn>
                    <a:cxn ang="0">
                      <a:pos x="264" y="158"/>
                    </a:cxn>
                    <a:cxn ang="0">
                      <a:pos x="264" y="158"/>
                    </a:cxn>
                    <a:cxn ang="0">
                      <a:pos x="264" y="156"/>
                    </a:cxn>
                    <a:cxn ang="0">
                      <a:pos x="264" y="156"/>
                    </a:cxn>
                    <a:cxn ang="0">
                      <a:pos x="244" y="152"/>
                    </a:cxn>
                    <a:cxn ang="0">
                      <a:pos x="220" y="146"/>
                    </a:cxn>
                    <a:cxn ang="0">
                      <a:pos x="196" y="136"/>
                    </a:cxn>
                    <a:cxn ang="0">
                      <a:pos x="168" y="122"/>
                    </a:cxn>
                    <a:cxn ang="0">
                      <a:pos x="138" y="102"/>
                    </a:cxn>
                    <a:cxn ang="0">
                      <a:pos x="106" y="76"/>
                    </a:cxn>
                    <a:cxn ang="0">
                      <a:pos x="72" y="42"/>
                    </a:cxn>
                    <a:cxn ang="0">
                      <a:pos x="56" y="22"/>
                    </a:cxn>
                    <a:cxn ang="0">
                      <a:pos x="38" y="0"/>
                    </a:cxn>
                    <a:cxn ang="0">
                      <a:pos x="38" y="0"/>
                    </a:cxn>
                    <a:cxn ang="0">
                      <a:pos x="26" y="30"/>
                    </a:cxn>
                    <a:cxn ang="0">
                      <a:pos x="14" y="60"/>
                    </a:cxn>
                    <a:cxn ang="0">
                      <a:pos x="6" y="94"/>
                    </a:cxn>
                    <a:cxn ang="0">
                      <a:pos x="2" y="130"/>
                    </a:cxn>
                    <a:cxn ang="0">
                      <a:pos x="2" y="130"/>
                    </a:cxn>
                    <a:cxn ang="0">
                      <a:pos x="0" y="158"/>
                    </a:cxn>
                    <a:cxn ang="0">
                      <a:pos x="2" y="186"/>
                    </a:cxn>
                    <a:cxn ang="0">
                      <a:pos x="2" y="186"/>
                    </a:cxn>
                    <a:cxn ang="0">
                      <a:pos x="22" y="178"/>
                    </a:cxn>
                    <a:cxn ang="0">
                      <a:pos x="42" y="174"/>
                    </a:cxn>
                    <a:cxn ang="0">
                      <a:pos x="62" y="170"/>
                    </a:cxn>
                    <a:cxn ang="0">
                      <a:pos x="80" y="168"/>
                    </a:cxn>
                    <a:cxn ang="0">
                      <a:pos x="98" y="168"/>
                    </a:cxn>
                    <a:cxn ang="0">
                      <a:pos x="116" y="170"/>
                    </a:cxn>
                    <a:cxn ang="0">
                      <a:pos x="132" y="172"/>
                    </a:cxn>
                    <a:cxn ang="0">
                      <a:pos x="148" y="176"/>
                    </a:cxn>
                    <a:cxn ang="0">
                      <a:pos x="180" y="186"/>
                    </a:cxn>
                    <a:cxn ang="0">
                      <a:pos x="206" y="198"/>
                    </a:cxn>
                    <a:cxn ang="0">
                      <a:pos x="230" y="212"/>
                    </a:cxn>
                    <a:cxn ang="0">
                      <a:pos x="252" y="226"/>
                    </a:cxn>
                    <a:cxn ang="0">
                      <a:pos x="252" y="226"/>
                    </a:cxn>
                  </a:cxnLst>
                  <a:rect l="0" t="0" r="r" b="b"/>
                  <a:pathLst>
                    <a:path w="264" h="226">
                      <a:moveTo>
                        <a:pt x="252" y="226"/>
                      </a:moveTo>
                      <a:lnTo>
                        <a:pt x="252" y="226"/>
                      </a:lnTo>
                      <a:lnTo>
                        <a:pt x="260" y="194"/>
                      </a:lnTo>
                      <a:lnTo>
                        <a:pt x="264" y="158"/>
                      </a:lnTo>
                      <a:lnTo>
                        <a:pt x="264" y="158"/>
                      </a:lnTo>
                      <a:lnTo>
                        <a:pt x="264" y="156"/>
                      </a:lnTo>
                      <a:lnTo>
                        <a:pt x="264" y="156"/>
                      </a:lnTo>
                      <a:lnTo>
                        <a:pt x="244" y="152"/>
                      </a:lnTo>
                      <a:lnTo>
                        <a:pt x="220" y="146"/>
                      </a:lnTo>
                      <a:lnTo>
                        <a:pt x="196" y="136"/>
                      </a:lnTo>
                      <a:lnTo>
                        <a:pt x="168" y="122"/>
                      </a:lnTo>
                      <a:lnTo>
                        <a:pt x="138" y="102"/>
                      </a:lnTo>
                      <a:lnTo>
                        <a:pt x="106" y="76"/>
                      </a:lnTo>
                      <a:lnTo>
                        <a:pt x="72" y="42"/>
                      </a:lnTo>
                      <a:lnTo>
                        <a:pt x="56" y="22"/>
                      </a:lnTo>
                      <a:lnTo>
                        <a:pt x="38" y="0"/>
                      </a:lnTo>
                      <a:lnTo>
                        <a:pt x="38" y="0"/>
                      </a:lnTo>
                      <a:lnTo>
                        <a:pt x="26" y="30"/>
                      </a:lnTo>
                      <a:lnTo>
                        <a:pt x="14" y="60"/>
                      </a:lnTo>
                      <a:lnTo>
                        <a:pt x="6" y="94"/>
                      </a:lnTo>
                      <a:lnTo>
                        <a:pt x="2" y="130"/>
                      </a:lnTo>
                      <a:lnTo>
                        <a:pt x="2" y="130"/>
                      </a:lnTo>
                      <a:lnTo>
                        <a:pt x="0" y="158"/>
                      </a:lnTo>
                      <a:lnTo>
                        <a:pt x="2" y="186"/>
                      </a:lnTo>
                      <a:lnTo>
                        <a:pt x="2" y="186"/>
                      </a:lnTo>
                      <a:lnTo>
                        <a:pt x="22" y="178"/>
                      </a:lnTo>
                      <a:lnTo>
                        <a:pt x="42" y="174"/>
                      </a:lnTo>
                      <a:lnTo>
                        <a:pt x="62" y="170"/>
                      </a:lnTo>
                      <a:lnTo>
                        <a:pt x="80" y="168"/>
                      </a:lnTo>
                      <a:lnTo>
                        <a:pt x="98" y="168"/>
                      </a:lnTo>
                      <a:lnTo>
                        <a:pt x="116" y="170"/>
                      </a:lnTo>
                      <a:lnTo>
                        <a:pt x="132" y="172"/>
                      </a:lnTo>
                      <a:lnTo>
                        <a:pt x="148" y="176"/>
                      </a:lnTo>
                      <a:lnTo>
                        <a:pt x="180" y="186"/>
                      </a:lnTo>
                      <a:lnTo>
                        <a:pt x="206" y="198"/>
                      </a:lnTo>
                      <a:lnTo>
                        <a:pt x="230" y="212"/>
                      </a:lnTo>
                      <a:lnTo>
                        <a:pt x="252" y="226"/>
                      </a:lnTo>
                      <a:lnTo>
                        <a:pt x="252" y="226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30" name="Freeform 307"/>
                <p:cNvSpPr>
                  <a:spLocks/>
                </p:cNvSpPr>
                <p:nvPr/>
              </p:nvSpPr>
              <p:spPr bwMode="auto">
                <a:xfrm>
                  <a:off x="6321425" y="2968625"/>
                  <a:ext cx="425450" cy="165100"/>
                </a:xfrm>
                <a:custGeom>
                  <a:avLst/>
                  <a:gdLst/>
                  <a:ahLst/>
                  <a:cxnLst>
                    <a:cxn ang="0">
                      <a:pos x="0" y="18"/>
                    </a:cxn>
                    <a:cxn ang="0">
                      <a:pos x="0" y="18"/>
                    </a:cxn>
                    <a:cxn ang="0">
                      <a:pos x="8" y="14"/>
                    </a:cxn>
                    <a:cxn ang="0">
                      <a:pos x="30" y="8"/>
                    </a:cxn>
                    <a:cxn ang="0">
                      <a:pos x="62" y="2"/>
                    </a:cxn>
                    <a:cxn ang="0">
                      <a:pos x="82" y="0"/>
                    </a:cxn>
                    <a:cxn ang="0">
                      <a:pos x="102" y="0"/>
                    </a:cxn>
                    <a:cxn ang="0">
                      <a:pos x="124" y="2"/>
                    </a:cxn>
                    <a:cxn ang="0">
                      <a:pos x="146" y="6"/>
                    </a:cxn>
                    <a:cxn ang="0">
                      <a:pos x="168" y="12"/>
                    </a:cxn>
                    <a:cxn ang="0">
                      <a:pos x="190" y="22"/>
                    </a:cxn>
                    <a:cxn ang="0">
                      <a:pos x="212" y="36"/>
                    </a:cxn>
                    <a:cxn ang="0">
                      <a:pos x="232" y="54"/>
                    </a:cxn>
                    <a:cxn ang="0">
                      <a:pos x="252" y="76"/>
                    </a:cxn>
                    <a:cxn ang="0">
                      <a:pos x="268" y="104"/>
                    </a:cxn>
                    <a:cxn ang="0">
                      <a:pos x="268" y="104"/>
                    </a:cxn>
                    <a:cxn ang="0">
                      <a:pos x="264" y="98"/>
                    </a:cxn>
                    <a:cxn ang="0">
                      <a:pos x="256" y="86"/>
                    </a:cxn>
                    <a:cxn ang="0">
                      <a:pos x="238" y="70"/>
                    </a:cxn>
                    <a:cxn ang="0">
                      <a:pos x="226" y="60"/>
                    </a:cxn>
                    <a:cxn ang="0">
                      <a:pos x="212" y="50"/>
                    </a:cxn>
                    <a:cxn ang="0">
                      <a:pos x="194" y="42"/>
                    </a:cxn>
                    <a:cxn ang="0">
                      <a:pos x="176" y="32"/>
                    </a:cxn>
                    <a:cxn ang="0">
                      <a:pos x="154" y="26"/>
                    </a:cxn>
                    <a:cxn ang="0">
                      <a:pos x="128" y="20"/>
                    </a:cxn>
                    <a:cxn ang="0">
                      <a:pos x="102" y="16"/>
                    </a:cxn>
                    <a:cxn ang="0">
                      <a:pos x="70" y="14"/>
                    </a:cxn>
                    <a:cxn ang="0">
                      <a:pos x="38" y="14"/>
                    </a:cxn>
                    <a:cxn ang="0">
                      <a:pos x="0" y="18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268" h="104">
                      <a:moveTo>
                        <a:pt x="0" y="18"/>
                      </a:moveTo>
                      <a:lnTo>
                        <a:pt x="0" y="18"/>
                      </a:lnTo>
                      <a:lnTo>
                        <a:pt x="8" y="14"/>
                      </a:lnTo>
                      <a:lnTo>
                        <a:pt x="30" y="8"/>
                      </a:lnTo>
                      <a:lnTo>
                        <a:pt x="62" y="2"/>
                      </a:lnTo>
                      <a:lnTo>
                        <a:pt x="82" y="0"/>
                      </a:lnTo>
                      <a:lnTo>
                        <a:pt x="102" y="0"/>
                      </a:lnTo>
                      <a:lnTo>
                        <a:pt x="124" y="2"/>
                      </a:lnTo>
                      <a:lnTo>
                        <a:pt x="146" y="6"/>
                      </a:lnTo>
                      <a:lnTo>
                        <a:pt x="168" y="12"/>
                      </a:lnTo>
                      <a:lnTo>
                        <a:pt x="190" y="22"/>
                      </a:lnTo>
                      <a:lnTo>
                        <a:pt x="212" y="36"/>
                      </a:lnTo>
                      <a:lnTo>
                        <a:pt x="232" y="54"/>
                      </a:lnTo>
                      <a:lnTo>
                        <a:pt x="252" y="76"/>
                      </a:lnTo>
                      <a:lnTo>
                        <a:pt x="268" y="104"/>
                      </a:lnTo>
                      <a:lnTo>
                        <a:pt x="268" y="104"/>
                      </a:lnTo>
                      <a:lnTo>
                        <a:pt x="264" y="98"/>
                      </a:lnTo>
                      <a:lnTo>
                        <a:pt x="256" y="86"/>
                      </a:lnTo>
                      <a:lnTo>
                        <a:pt x="238" y="70"/>
                      </a:lnTo>
                      <a:lnTo>
                        <a:pt x="226" y="60"/>
                      </a:lnTo>
                      <a:lnTo>
                        <a:pt x="212" y="50"/>
                      </a:lnTo>
                      <a:lnTo>
                        <a:pt x="194" y="42"/>
                      </a:lnTo>
                      <a:lnTo>
                        <a:pt x="176" y="32"/>
                      </a:lnTo>
                      <a:lnTo>
                        <a:pt x="154" y="26"/>
                      </a:lnTo>
                      <a:lnTo>
                        <a:pt x="128" y="20"/>
                      </a:lnTo>
                      <a:lnTo>
                        <a:pt x="102" y="16"/>
                      </a:lnTo>
                      <a:lnTo>
                        <a:pt x="70" y="14"/>
                      </a:lnTo>
                      <a:lnTo>
                        <a:pt x="38" y="14"/>
                      </a:lnTo>
                      <a:lnTo>
                        <a:pt x="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31" name="Freeform 308"/>
                <p:cNvSpPr>
                  <a:spLocks/>
                </p:cNvSpPr>
                <p:nvPr/>
              </p:nvSpPr>
              <p:spPr bwMode="auto">
                <a:xfrm>
                  <a:off x="6410325" y="2416175"/>
                  <a:ext cx="400050" cy="238125"/>
                </a:xfrm>
                <a:custGeom>
                  <a:avLst/>
                  <a:gdLst/>
                  <a:ahLst/>
                  <a:cxnLst>
                    <a:cxn ang="0">
                      <a:pos x="58" y="18"/>
                    </a:cxn>
                    <a:cxn ang="0">
                      <a:pos x="20" y="0"/>
                    </a:cxn>
                    <a:cxn ang="0">
                      <a:pos x="0" y="8"/>
                    </a:cxn>
                    <a:cxn ang="0">
                      <a:pos x="0" y="20"/>
                    </a:cxn>
                    <a:cxn ang="0">
                      <a:pos x="0" y="20"/>
                    </a:cxn>
                    <a:cxn ang="0">
                      <a:pos x="2" y="28"/>
                    </a:cxn>
                    <a:cxn ang="0">
                      <a:pos x="12" y="46"/>
                    </a:cxn>
                    <a:cxn ang="0">
                      <a:pos x="28" y="70"/>
                    </a:cxn>
                    <a:cxn ang="0">
                      <a:pos x="38" y="84"/>
                    </a:cxn>
                    <a:cxn ang="0">
                      <a:pos x="52" y="96"/>
                    </a:cxn>
                    <a:cxn ang="0">
                      <a:pos x="68" y="110"/>
                    </a:cxn>
                    <a:cxn ang="0">
                      <a:pos x="86" y="122"/>
                    </a:cxn>
                    <a:cxn ang="0">
                      <a:pos x="106" y="132"/>
                    </a:cxn>
                    <a:cxn ang="0">
                      <a:pos x="130" y="142"/>
                    </a:cxn>
                    <a:cxn ang="0">
                      <a:pos x="156" y="148"/>
                    </a:cxn>
                    <a:cxn ang="0">
                      <a:pos x="184" y="150"/>
                    </a:cxn>
                    <a:cxn ang="0">
                      <a:pos x="216" y="150"/>
                    </a:cxn>
                    <a:cxn ang="0">
                      <a:pos x="252" y="146"/>
                    </a:cxn>
                    <a:cxn ang="0">
                      <a:pos x="252" y="134"/>
                    </a:cxn>
                    <a:cxn ang="0">
                      <a:pos x="58" y="18"/>
                    </a:cxn>
                  </a:cxnLst>
                  <a:rect l="0" t="0" r="r" b="b"/>
                  <a:pathLst>
                    <a:path w="252" h="150">
                      <a:moveTo>
                        <a:pt x="58" y="18"/>
                      </a:moveTo>
                      <a:lnTo>
                        <a:pt x="20" y="0"/>
                      </a:lnTo>
                      <a:lnTo>
                        <a:pt x="0" y="8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2" y="28"/>
                      </a:lnTo>
                      <a:lnTo>
                        <a:pt x="12" y="46"/>
                      </a:lnTo>
                      <a:lnTo>
                        <a:pt x="28" y="70"/>
                      </a:lnTo>
                      <a:lnTo>
                        <a:pt x="38" y="84"/>
                      </a:lnTo>
                      <a:lnTo>
                        <a:pt x="52" y="96"/>
                      </a:lnTo>
                      <a:lnTo>
                        <a:pt x="68" y="110"/>
                      </a:lnTo>
                      <a:lnTo>
                        <a:pt x="86" y="122"/>
                      </a:lnTo>
                      <a:lnTo>
                        <a:pt x="106" y="132"/>
                      </a:lnTo>
                      <a:lnTo>
                        <a:pt x="130" y="142"/>
                      </a:lnTo>
                      <a:lnTo>
                        <a:pt x="156" y="148"/>
                      </a:lnTo>
                      <a:lnTo>
                        <a:pt x="184" y="150"/>
                      </a:lnTo>
                      <a:lnTo>
                        <a:pt x="216" y="150"/>
                      </a:lnTo>
                      <a:lnTo>
                        <a:pt x="252" y="146"/>
                      </a:lnTo>
                      <a:lnTo>
                        <a:pt x="252" y="134"/>
                      </a:lnTo>
                      <a:lnTo>
                        <a:pt x="58" y="18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32" name="Freeform 309"/>
                <p:cNvSpPr>
                  <a:spLocks/>
                </p:cNvSpPr>
                <p:nvPr/>
              </p:nvSpPr>
              <p:spPr bwMode="auto">
                <a:xfrm>
                  <a:off x="6372225" y="2479675"/>
                  <a:ext cx="304800" cy="415925"/>
                </a:xfrm>
                <a:custGeom>
                  <a:avLst/>
                  <a:gdLst/>
                  <a:ahLst/>
                  <a:cxnLst>
                    <a:cxn ang="0">
                      <a:pos x="82" y="262"/>
                    </a:cxn>
                    <a:cxn ang="0">
                      <a:pos x="82" y="262"/>
                    </a:cxn>
                    <a:cxn ang="0">
                      <a:pos x="74" y="260"/>
                    </a:cxn>
                    <a:cxn ang="0">
                      <a:pos x="64" y="258"/>
                    </a:cxn>
                    <a:cxn ang="0">
                      <a:pos x="56" y="252"/>
                    </a:cxn>
                    <a:cxn ang="0">
                      <a:pos x="46" y="246"/>
                    </a:cxn>
                    <a:cxn ang="0">
                      <a:pos x="40" y="240"/>
                    </a:cxn>
                    <a:cxn ang="0">
                      <a:pos x="32" y="232"/>
                    </a:cxn>
                    <a:cxn ang="0">
                      <a:pos x="20" y="212"/>
                    </a:cxn>
                    <a:cxn ang="0">
                      <a:pos x="10" y="188"/>
                    </a:cxn>
                    <a:cxn ang="0">
                      <a:pos x="4" y="160"/>
                    </a:cxn>
                    <a:cxn ang="0">
                      <a:pos x="0" y="132"/>
                    </a:cxn>
                    <a:cxn ang="0">
                      <a:pos x="2" y="100"/>
                    </a:cxn>
                    <a:cxn ang="0">
                      <a:pos x="2" y="100"/>
                    </a:cxn>
                    <a:cxn ang="0">
                      <a:pos x="6" y="72"/>
                    </a:cxn>
                    <a:cxn ang="0">
                      <a:pos x="12" y="46"/>
                    </a:cxn>
                    <a:cxn ang="0">
                      <a:pos x="22" y="22"/>
                    </a:cxn>
                    <a:cxn ang="0">
                      <a:pos x="34" y="0"/>
                    </a:cxn>
                    <a:cxn ang="0">
                      <a:pos x="34" y="0"/>
                    </a:cxn>
                    <a:cxn ang="0">
                      <a:pos x="56" y="26"/>
                    </a:cxn>
                    <a:cxn ang="0">
                      <a:pos x="78" y="46"/>
                    </a:cxn>
                    <a:cxn ang="0">
                      <a:pos x="98" y="64"/>
                    </a:cxn>
                    <a:cxn ang="0">
                      <a:pos x="118" y="80"/>
                    </a:cxn>
                    <a:cxn ang="0">
                      <a:pos x="138" y="92"/>
                    </a:cxn>
                    <a:cxn ang="0">
                      <a:pos x="158" y="104"/>
                    </a:cxn>
                    <a:cxn ang="0">
                      <a:pos x="174" y="112"/>
                    </a:cxn>
                    <a:cxn ang="0">
                      <a:pos x="192" y="118"/>
                    </a:cxn>
                    <a:cxn ang="0">
                      <a:pos x="192" y="118"/>
                    </a:cxn>
                    <a:cxn ang="0">
                      <a:pos x="186" y="148"/>
                    </a:cxn>
                    <a:cxn ang="0">
                      <a:pos x="178" y="176"/>
                    </a:cxn>
                    <a:cxn ang="0">
                      <a:pos x="168" y="202"/>
                    </a:cxn>
                    <a:cxn ang="0">
                      <a:pos x="154" y="224"/>
                    </a:cxn>
                    <a:cxn ang="0">
                      <a:pos x="138" y="240"/>
                    </a:cxn>
                    <a:cxn ang="0">
                      <a:pos x="130" y="248"/>
                    </a:cxn>
                    <a:cxn ang="0">
                      <a:pos x="120" y="254"/>
                    </a:cxn>
                    <a:cxn ang="0">
                      <a:pos x="112" y="258"/>
                    </a:cxn>
                    <a:cxn ang="0">
                      <a:pos x="102" y="260"/>
                    </a:cxn>
                    <a:cxn ang="0">
                      <a:pos x="92" y="262"/>
                    </a:cxn>
                    <a:cxn ang="0">
                      <a:pos x="82" y="262"/>
                    </a:cxn>
                    <a:cxn ang="0">
                      <a:pos x="82" y="262"/>
                    </a:cxn>
                  </a:cxnLst>
                  <a:rect l="0" t="0" r="r" b="b"/>
                  <a:pathLst>
                    <a:path w="192" h="262">
                      <a:moveTo>
                        <a:pt x="82" y="262"/>
                      </a:moveTo>
                      <a:lnTo>
                        <a:pt x="82" y="262"/>
                      </a:lnTo>
                      <a:lnTo>
                        <a:pt x="74" y="260"/>
                      </a:lnTo>
                      <a:lnTo>
                        <a:pt x="64" y="258"/>
                      </a:lnTo>
                      <a:lnTo>
                        <a:pt x="56" y="252"/>
                      </a:lnTo>
                      <a:lnTo>
                        <a:pt x="46" y="246"/>
                      </a:lnTo>
                      <a:lnTo>
                        <a:pt x="40" y="240"/>
                      </a:lnTo>
                      <a:lnTo>
                        <a:pt x="32" y="232"/>
                      </a:lnTo>
                      <a:lnTo>
                        <a:pt x="20" y="212"/>
                      </a:lnTo>
                      <a:lnTo>
                        <a:pt x="10" y="188"/>
                      </a:lnTo>
                      <a:lnTo>
                        <a:pt x="4" y="160"/>
                      </a:lnTo>
                      <a:lnTo>
                        <a:pt x="0" y="132"/>
                      </a:lnTo>
                      <a:lnTo>
                        <a:pt x="2" y="100"/>
                      </a:lnTo>
                      <a:lnTo>
                        <a:pt x="2" y="100"/>
                      </a:lnTo>
                      <a:lnTo>
                        <a:pt x="6" y="72"/>
                      </a:lnTo>
                      <a:lnTo>
                        <a:pt x="12" y="46"/>
                      </a:lnTo>
                      <a:lnTo>
                        <a:pt x="22" y="22"/>
                      </a:lnTo>
                      <a:lnTo>
                        <a:pt x="34" y="0"/>
                      </a:lnTo>
                      <a:lnTo>
                        <a:pt x="34" y="0"/>
                      </a:lnTo>
                      <a:lnTo>
                        <a:pt x="56" y="26"/>
                      </a:lnTo>
                      <a:lnTo>
                        <a:pt x="78" y="46"/>
                      </a:lnTo>
                      <a:lnTo>
                        <a:pt x="98" y="64"/>
                      </a:lnTo>
                      <a:lnTo>
                        <a:pt x="118" y="80"/>
                      </a:lnTo>
                      <a:lnTo>
                        <a:pt x="138" y="92"/>
                      </a:lnTo>
                      <a:lnTo>
                        <a:pt x="158" y="104"/>
                      </a:lnTo>
                      <a:lnTo>
                        <a:pt x="174" y="112"/>
                      </a:lnTo>
                      <a:lnTo>
                        <a:pt x="192" y="118"/>
                      </a:lnTo>
                      <a:lnTo>
                        <a:pt x="192" y="118"/>
                      </a:lnTo>
                      <a:lnTo>
                        <a:pt x="186" y="148"/>
                      </a:lnTo>
                      <a:lnTo>
                        <a:pt x="178" y="176"/>
                      </a:lnTo>
                      <a:lnTo>
                        <a:pt x="168" y="202"/>
                      </a:lnTo>
                      <a:lnTo>
                        <a:pt x="154" y="224"/>
                      </a:lnTo>
                      <a:lnTo>
                        <a:pt x="138" y="240"/>
                      </a:lnTo>
                      <a:lnTo>
                        <a:pt x="130" y="248"/>
                      </a:lnTo>
                      <a:lnTo>
                        <a:pt x="120" y="254"/>
                      </a:lnTo>
                      <a:lnTo>
                        <a:pt x="112" y="258"/>
                      </a:lnTo>
                      <a:lnTo>
                        <a:pt x="102" y="260"/>
                      </a:lnTo>
                      <a:lnTo>
                        <a:pt x="92" y="262"/>
                      </a:lnTo>
                      <a:lnTo>
                        <a:pt x="82" y="262"/>
                      </a:lnTo>
                      <a:lnTo>
                        <a:pt x="82" y="262"/>
                      </a:lnTo>
                      <a:close/>
                    </a:path>
                  </a:pathLst>
                </a:custGeom>
                <a:solidFill>
                  <a:srgbClr val="33A02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33" name="Freeform 310"/>
                <p:cNvSpPr>
                  <a:spLocks/>
                </p:cNvSpPr>
                <p:nvPr/>
              </p:nvSpPr>
              <p:spPr bwMode="auto">
                <a:xfrm>
                  <a:off x="6391275" y="2501900"/>
                  <a:ext cx="269875" cy="361950"/>
                </a:xfrm>
                <a:custGeom>
                  <a:avLst/>
                  <a:gdLst/>
                  <a:ahLst/>
                  <a:cxnLst>
                    <a:cxn ang="0">
                      <a:pos x="72" y="228"/>
                    </a:cxn>
                    <a:cxn ang="0">
                      <a:pos x="72" y="228"/>
                    </a:cxn>
                    <a:cxn ang="0">
                      <a:pos x="64" y="226"/>
                    </a:cxn>
                    <a:cxn ang="0">
                      <a:pos x="56" y="224"/>
                    </a:cxn>
                    <a:cxn ang="0">
                      <a:pos x="48" y="220"/>
                    </a:cxn>
                    <a:cxn ang="0">
                      <a:pos x="40" y="214"/>
                    </a:cxn>
                    <a:cxn ang="0">
                      <a:pos x="26" y="202"/>
                    </a:cxn>
                    <a:cxn ang="0">
                      <a:pos x="16" y="184"/>
                    </a:cxn>
                    <a:cxn ang="0">
                      <a:pos x="8" y="164"/>
                    </a:cxn>
                    <a:cxn ang="0">
                      <a:pos x="2" y="142"/>
                    </a:cxn>
                    <a:cxn ang="0">
                      <a:pos x="0" y="116"/>
                    </a:cxn>
                    <a:cxn ang="0">
                      <a:pos x="0" y="90"/>
                    </a:cxn>
                    <a:cxn ang="0">
                      <a:pos x="0" y="90"/>
                    </a:cxn>
                    <a:cxn ang="0">
                      <a:pos x="4" y="64"/>
                    </a:cxn>
                    <a:cxn ang="0">
                      <a:pos x="12" y="40"/>
                    </a:cxn>
                    <a:cxn ang="0">
                      <a:pos x="22" y="18"/>
                    </a:cxn>
                    <a:cxn ang="0">
                      <a:pos x="34" y="0"/>
                    </a:cxn>
                    <a:cxn ang="0">
                      <a:pos x="34" y="0"/>
                    </a:cxn>
                    <a:cxn ang="0">
                      <a:pos x="52" y="20"/>
                    </a:cxn>
                    <a:cxn ang="0">
                      <a:pos x="70" y="36"/>
                    </a:cxn>
                    <a:cxn ang="0">
                      <a:pos x="88" y="52"/>
                    </a:cxn>
                    <a:cxn ang="0">
                      <a:pos x="106" y="66"/>
                    </a:cxn>
                    <a:cxn ang="0">
                      <a:pos x="122" y="76"/>
                    </a:cxn>
                    <a:cxn ang="0">
                      <a:pos x="140" y="86"/>
                    </a:cxn>
                    <a:cxn ang="0">
                      <a:pos x="170" y="100"/>
                    </a:cxn>
                    <a:cxn ang="0">
                      <a:pos x="170" y="100"/>
                    </a:cxn>
                    <a:cxn ang="0">
                      <a:pos x="170" y="104"/>
                    </a:cxn>
                    <a:cxn ang="0">
                      <a:pos x="170" y="104"/>
                    </a:cxn>
                    <a:cxn ang="0">
                      <a:pos x="166" y="130"/>
                    </a:cxn>
                    <a:cxn ang="0">
                      <a:pos x="158" y="154"/>
                    </a:cxn>
                    <a:cxn ang="0">
                      <a:pos x="148" y="176"/>
                    </a:cxn>
                    <a:cxn ang="0">
                      <a:pos x="136" y="194"/>
                    </a:cxn>
                    <a:cxn ang="0">
                      <a:pos x="122" y="210"/>
                    </a:cxn>
                    <a:cxn ang="0">
                      <a:pos x="106" y="220"/>
                    </a:cxn>
                    <a:cxn ang="0">
                      <a:pos x="98" y="224"/>
                    </a:cxn>
                    <a:cxn ang="0">
                      <a:pos x="90" y="226"/>
                    </a:cxn>
                    <a:cxn ang="0">
                      <a:pos x="82" y="228"/>
                    </a:cxn>
                    <a:cxn ang="0">
                      <a:pos x="72" y="228"/>
                    </a:cxn>
                    <a:cxn ang="0">
                      <a:pos x="72" y="228"/>
                    </a:cxn>
                  </a:cxnLst>
                  <a:rect l="0" t="0" r="r" b="b"/>
                  <a:pathLst>
                    <a:path w="170" h="228">
                      <a:moveTo>
                        <a:pt x="72" y="228"/>
                      </a:moveTo>
                      <a:lnTo>
                        <a:pt x="72" y="228"/>
                      </a:lnTo>
                      <a:lnTo>
                        <a:pt x="64" y="226"/>
                      </a:lnTo>
                      <a:lnTo>
                        <a:pt x="56" y="224"/>
                      </a:lnTo>
                      <a:lnTo>
                        <a:pt x="48" y="220"/>
                      </a:lnTo>
                      <a:lnTo>
                        <a:pt x="40" y="214"/>
                      </a:lnTo>
                      <a:lnTo>
                        <a:pt x="26" y="202"/>
                      </a:lnTo>
                      <a:lnTo>
                        <a:pt x="16" y="184"/>
                      </a:lnTo>
                      <a:lnTo>
                        <a:pt x="8" y="164"/>
                      </a:lnTo>
                      <a:lnTo>
                        <a:pt x="2" y="142"/>
                      </a:lnTo>
                      <a:lnTo>
                        <a:pt x="0" y="116"/>
                      </a:lnTo>
                      <a:lnTo>
                        <a:pt x="0" y="90"/>
                      </a:lnTo>
                      <a:lnTo>
                        <a:pt x="0" y="90"/>
                      </a:lnTo>
                      <a:lnTo>
                        <a:pt x="4" y="64"/>
                      </a:lnTo>
                      <a:lnTo>
                        <a:pt x="12" y="40"/>
                      </a:lnTo>
                      <a:lnTo>
                        <a:pt x="22" y="18"/>
                      </a:lnTo>
                      <a:lnTo>
                        <a:pt x="34" y="0"/>
                      </a:lnTo>
                      <a:lnTo>
                        <a:pt x="34" y="0"/>
                      </a:lnTo>
                      <a:lnTo>
                        <a:pt x="52" y="20"/>
                      </a:lnTo>
                      <a:lnTo>
                        <a:pt x="70" y="36"/>
                      </a:lnTo>
                      <a:lnTo>
                        <a:pt x="88" y="52"/>
                      </a:lnTo>
                      <a:lnTo>
                        <a:pt x="106" y="66"/>
                      </a:lnTo>
                      <a:lnTo>
                        <a:pt x="122" y="76"/>
                      </a:lnTo>
                      <a:lnTo>
                        <a:pt x="140" y="86"/>
                      </a:lnTo>
                      <a:lnTo>
                        <a:pt x="170" y="100"/>
                      </a:lnTo>
                      <a:lnTo>
                        <a:pt x="170" y="100"/>
                      </a:lnTo>
                      <a:lnTo>
                        <a:pt x="170" y="104"/>
                      </a:lnTo>
                      <a:lnTo>
                        <a:pt x="170" y="104"/>
                      </a:lnTo>
                      <a:lnTo>
                        <a:pt x="166" y="130"/>
                      </a:lnTo>
                      <a:lnTo>
                        <a:pt x="158" y="154"/>
                      </a:lnTo>
                      <a:lnTo>
                        <a:pt x="148" y="176"/>
                      </a:lnTo>
                      <a:lnTo>
                        <a:pt x="136" y="194"/>
                      </a:lnTo>
                      <a:lnTo>
                        <a:pt x="122" y="210"/>
                      </a:lnTo>
                      <a:lnTo>
                        <a:pt x="106" y="220"/>
                      </a:lnTo>
                      <a:lnTo>
                        <a:pt x="98" y="224"/>
                      </a:lnTo>
                      <a:lnTo>
                        <a:pt x="90" y="226"/>
                      </a:lnTo>
                      <a:lnTo>
                        <a:pt x="82" y="228"/>
                      </a:lnTo>
                      <a:lnTo>
                        <a:pt x="72" y="228"/>
                      </a:lnTo>
                      <a:lnTo>
                        <a:pt x="72" y="228"/>
                      </a:lnTo>
                      <a:close/>
                    </a:path>
                  </a:pathLst>
                </a:custGeom>
                <a:solidFill>
                  <a:srgbClr val="6BBA2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34" name="Freeform 311"/>
                <p:cNvSpPr>
                  <a:spLocks/>
                </p:cNvSpPr>
                <p:nvPr/>
              </p:nvSpPr>
              <p:spPr bwMode="auto">
                <a:xfrm>
                  <a:off x="6432550" y="2546350"/>
                  <a:ext cx="177800" cy="238125"/>
                </a:xfrm>
                <a:custGeom>
                  <a:avLst/>
                  <a:gdLst/>
                  <a:ahLst/>
                  <a:cxnLst>
                    <a:cxn ang="0">
                      <a:pos x="112" y="76"/>
                    </a:cxn>
                    <a:cxn ang="0">
                      <a:pos x="112" y="76"/>
                    </a:cxn>
                    <a:cxn ang="0">
                      <a:pos x="110" y="90"/>
                    </a:cxn>
                    <a:cxn ang="0">
                      <a:pos x="106" y="106"/>
                    </a:cxn>
                    <a:cxn ang="0">
                      <a:pos x="100" y="118"/>
                    </a:cxn>
                    <a:cxn ang="0">
                      <a:pos x="92" y="130"/>
                    </a:cxn>
                    <a:cxn ang="0">
                      <a:pos x="84" y="138"/>
                    </a:cxn>
                    <a:cxn ang="0">
                      <a:pos x="74" y="144"/>
                    </a:cxn>
                    <a:cxn ang="0">
                      <a:pos x="62" y="148"/>
                    </a:cxn>
                    <a:cxn ang="0">
                      <a:pos x="50" y="150"/>
                    </a:cxn>
                    <a:cxn ang="0">
                      <a:pos x="50" y="150"/>
                    </a:cxn>
                    <a:cxn ang="0">
                      <a:pos x="40" y="148"/>
                    </a:cxn>
                    <a:cxn ang="0">
                      <a:pos x="28" y="142"/>
                    </a:cxn>
                    <a:cxn ang="0">
                      <a:pos x="20" y="134"/>
                    </a:cxn>
                    <a:cxn ang="0">
                      <a:pos x="12" y="124"/>
                    </a:cxn>
                    <a:cxn ang="0">
                      <a:pos x="6" y="112"/>
                    </a:cxn>
                    <a:cxn ang="0">
                      <a:pos x="2" y="98"/>
                    </a:cxn>
                    <a:cxn ang="0">
                      <a:pos x="0" y="84"/>
                    </a:cxn>
                    <a:cxn ang="0">
                      <a:pos x="0" y="68"/>
                    </a:cxn>
                    <a:cxn ang="0">
                      <a:pos x="0" y="68"/>
                    </a:cxn>
                    <a:cxn ang="0">
                      <a:pos x="2" y="46"/>
                    </a:cxn>
                    <a:cxn ang="0">
                      <a:pos x="10" y="26"/>
                    </a:cxn>
                    <a:cxn ang="0">
                      <a:pos x="22" y="12"/>
                    </a:cxn>
                    <a:cxn ang="0">
                      <a:pos x="28" y="6"/>
                    </a:cxn>
                    <a:cxn ang="0">
                      <a:pos x="34" y="0"/>
                    </a:cxn>
                    <a:cxn ang="0">
                      <a:pos x="34" y="0"/>
                    </a:cxn>
                    <a:cxn ang="0">
                      <a:pos x="56" y="18"/>
                    </a:cxn>
                    <a:cxn ang="0">
                      <a:pos x="76" y="34"/>
                    </a:cxn>
                    <a:cxn ang="0">
                      <a:pos x="94" y="46"/>
                    </a:cxn>
                    <a:cxn ang="0">
                      <a:pos x="112" y="58"/>
                    </a:cxn>
                    <a:cxn ang="0">
                      <a:pos x="112" y="58"/>
                    </a:cxn>
                    <a:cxn ang="0">
                      <a:pos x="112" y="76"/>
                    </a:cxn>
                    <a:cxn ang="0">
                      <a:pos x="112" y="76"/>
                    </a:cxn>
                  </a:cxnLst>
                  <a:rect l="0" t="0" r="r" b="b"/>
                  <a:pathLst>
                    <a:path w="112" h="150">
                      <a:moveTo>
                        <a:pt x="112" y="76"/>
                      </a:moveTo>
                      <a:lnTo>
                        <a:pt x="112" y="76"/>
                      </a:lnTo>
                      <a:lnTo>
                        <a:pt x="110" y="90"/>
                      </a:lnTo>
                      <a:lnTo>
                        <a:pt x="106" y="106"/>
                      </a:lnTo>
                      <a:lnTo>
                        <a:pt x="100" y="118"/>
                      </a:lnTo>
                      <a:lnTo>
                        <a:pt x="92" y="130"/>
                      </a:lnTo>
                      <a:lnTo>
                        <a:pt x="84" y="138"/>
                      </a:lnTo>
                      <a:lnTo>
                        <a:pt x="74" y="144"/>
                      </a:lnTo>
                      <a:lnTo>
                        <a:pt x="62" y="148"/>
                      </a:lnTo>
                      <a:lnTo>
                        <a:pt x="50" y="150"/>
                      </a:lnTo>
                      <a:lnTo>
                        <a:pt x="50" y="150"/>
                      </a:lnTo>
                      <a:lnTo>
                        <a:pt x="40" y="148"/>
                      </a:lnTo>
                      <a:lnTo>
                        <a:pt x="28" y="142"/>
                      </a:lnTo>
                      <a:lnTo>
                        <a:pt x="20" y="134"/>
                      </a:lnTo>
                      <a:lnTo>
                        <a:pt x="12" y="124"/>
                      </a:lnTo>
                      <a:lnTo>
                        <a:pt x="6" y="112"/>
                      </a:lnTo>
                      <a:lnTo>
                        <a:pt x="2" y="98"/>
                      </a:lnTo>
                      <a:lnTo>
                        <a:pt x="0" y="84"/>
                      </a:lnTo>
                      <a:lnTo>
                        <a:pt x="0" y="68"/>
                      </a:lnTo>
                      <a:lnTo>
                        <a:pt x="0" y="68"/>
                      </a:lnTo>
                      <a:lnTo>
                        <a:pt x="2" y="46"/>
                      </a:lnTo>
                      <a:lnTo>
                        <a:pt x="10" y="26"/>
                      </a:lnTo>
                      <a:lnTo>
                        <a:pt x="22" y="12"/>
                      </a:lnTo>
                      <a:lnTo>
                        <a:pt x="28" y="6"/>
                      </a:lnTo>
                      <a:lnTo>
                        <a:pt x="34" y="0"/>
                      </a:lnTo>
                      <a:lnTo>
                        <a:pt x="34" y="0"/>
                      </a:lnTo>
                      <a:lnTo>
                        <a:pt x="56" y="18"/>
                      </a:lnTo>
                      <a:lnTo>
                        <a:pt x="76" y="34"/>
                      </a:lnTo>
                      <a:lnTo>
                        <a:pt x="94" y="46"/>
                      </a:lnTo>
                      <a:lnTo>
                        <a:pt x="112" y="58"/>
                      </a:lnTo>
                      <a:lnTo>
                        <a:pt x="112" y="58"/>
                      </a:lnTo>
                      <a:lnTo>
                        <a:pt x="112" y="76"/>
                      </a:lnTo>
                      <a:lnTo>
                        <a:pt x="112" y="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35" name="Freeform 312"/>
                <p:cNvSpPr>
                  <a:spLocks/>
                </p:cNvSpPr>
                <p:nvPr/>
              </p:nvSpPr>
              <p:spPr bwMode="auto">
                <a:xfrm>
                  <a:off x="6416675" y="2663825"/>
                  <a:ext cx="57150" cy="76200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0" y="24"/>
                    </a:cxn>
                    <a:cxn ang="0">
                      <a:pos x="0" y="32"/>
                    </a:cxn>
                    <a:cxn ang="0">
                      <a:pos x="4" y="40"/>
                    </a:cxn>
                    <a:cxn ang="0">
                      <a:pos x="10" y="46"/>
                    </a:cxn>
                    <a:cxn ang="0">
                      <a:pos x="18" y="48"/>
                    </a:cxn>
                    <a:cxn ang="0">
                      <a:pos x="18" y="48"/>
                    </a:cxn>
                    <a:cxn ang="0">
                      <a:pos x="24" y="46"/>
                    </a:cxn>
                    <a:cxn ang="0">
                      <a:pos x="30" y="40"/>
                    </a:cxn>
                    <a:cxn ang="0">
                      <a:pos x="34" y="32"/>
                    </a:cxn>
                    <a:cxn ang="0">
                      <a:pos x="36" y="24"/>
                    </a:cxn>
                    <a:cxn ang="0">
                      <a:pos x="36" y="24"/>
                    </a:cxn>
                    <a:cxn ang="0">
                      <a:pos x="34" y="14"/>
                    </a:cxn>
                    <a:cxn ang="0">
                      <a:pos x="30" y="8"/>
                    </a:cxn>
                    <a:cxn ang="0">
                      <a:pos x="24" y="2"/>
                    </a:cxn>
                    <a:cxn ang="0">
                      <a:pos x="18" y="0"/>
                    </a:cxn>
                    <a:cxn ang="0">
                      <a:pos x="18" y="0"/>
                    </a:cxn>
                    <a:cxn ang="0">
                      <a:pos x="10" y="2"/>
                    </a:cxn>
                    <a:cxn ang="0">
                      <a:pos x="4" y="8"/>
                    </a:cxn>
                    <a:cxn ang="0">
                      <a:pos x="0" y="14"/>
                    </a:cxn>
                    <a:cxn ang="0">
                      <a:pos x="0" y="24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36" h="48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0" y="32"/>
                      </a:lnTo>
                      <a:lnTo>
                        <a:pt x="4" y="40"/>
                      </a:lnTo>
                      <a:lnTo>
                        <a:pt x="10" y="46"/>
                      </a:lnTo>
                      <a:lnTo>
                        <a:pt x="18" y="48"/>
                      </a:lnTo>
                      <a:lnTo>
                        <a:pt x="18" y="48"/>
                      </a:lnTo>
                      <a:lnTo>
                        <a:pt x="24" y="46"/>
                      </a:lnTo>
                      <a:lnTo>
                        <a:pt x="30" y="40"/>
                      </a:lnTo>
                      <a:lnTo>
                        <a:pt x="34" y="32"/>
                      </a:lnTo>
                      <a:lnTo>
                        <a:pt x="36" y="24"/>
                      </a:lnTo>
                      <a:lnTo>
                        <a:pt x="36" y="24"/>
                      </a:lnTo>
                      <a:lnTo>
                        <a:pt x="34" y="14"/>
                      </a:lnTo>
                      <a:lnTo>
                        <a:pt x="30" y="8"/>
                      </a:lnTo>
                      <a:lnTo>
                        <a:pt x="24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0" y="2"/>
                      </a:lnTo>
                      <a:lnTo>
                        <a:pt x="4" y="8"/>
                      </a:lnTo>
                      <a:lnTo>
                        <a:pt x="0" y="14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36" name="Freeform 313"/>
                <p:cNvSpPr>
                  <a:spLocks/>
                </p:cNvSpPr>
                <p:nvPr/>
              </p:nvSpPr>
              <p:spPr bwMode="auto">
                <a:xfrm>
                  <a:off x="6575425" y="2711450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26" y="14"/>
                    </a:cxn>
                    <a:cxn ang="0">
                      <a:pos x="26" y="14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2" y="26"/>
                    </a:cxn>
                    <a:cxn ang="0">
                      <a:pos x="12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6" y="14"/>
                    </a:cxn>
                    <a:cxn ang="0">
                      <a:pos x="26" y="14"/>
                    </a:cxn>
                  </a:cxnLst>
                  <a:rect l="0" t="0" r="r" b="b"/>
                  <a:pathLst>
                    <a:path w="26" h="26">
                      <a:moveTo>
                        <a:pt x="26" y="14"/>
                      </a:moveTo>
                      <a:lnTo>
                        <a:pt x="26" y="14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2" y="26"/>
                      </a:lnTo>
                      <a:lnTo>
                        <a:pt x="12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37" name="Freeform 314"/>
                <p:cNvSpPr>
                  <a:spLocks/>
                </p:cNvSpPr>
                <p:nvPr/>
              </p:nvSpPr>
              <p:spPr bwMode="auto">
                <a:xfrm>
                  <a:off x="6353175" y="2349500"/>
                  <a:ext cx="454025" cy="336550"/>
                </a:xfrm>
                <a:custGeom>
                  <a:avLst/>
                  <a:gdLst/>
                  <a:ahLst/>
                  <a:cxnLst>
                    <a:cxn ang="0">
                      <a:pos x="286" y="204"/>
                    </a:cxn>
                    <a:cxn ang="0">
                      <a:pos x="286" y="204"/>
                    </a:cxn>
                    <a:cxn ang="0">
                      <a:pos x="278" y="206"/>
                    </a:cxn>
                    <a:cxn ang="0">
                      <a:pos x="256" y="210"/>
                    </a:cxn>
                    <a:cxn ang="0">
                      <a:pos x="240" y="212"/>
                    </a:cxn>
                    <a:cxn ang="0">
                      <a:pos x="224" y="212"/>
                    </a:cxn>
                    <a:cxn ang="0">
                      <a:pos x="204" y="210"/>
                    </a:cxn>
                    <a:cxn ang="0">
                      <a:pos x="182" y="204"/>
                    </a:cxn>
                    <a:cxn ang="0">
                      <a:pos x="160" y="196"/>
                    </a:cxn>
                    <a:cxn ang="0">
                      <a:pos x="136" y="184"/>
                    </a:cxn>
                    <a:cxn ang="0">
                      <a:pos x="112" y="168"/>
                    </a:cxn>
                    <a:cxn ang="0">
                      <a:pos x="90" y="148"/>
                    </a:cxn>
                    <a:cxn ang="0">
                      <a:pos x="66" y="120"/>
                    </a:cxn>
                    <a:cxn ang="0">
                      <a:pos x="42" y="86"/>
                    </a:cxn>
                    <a:cxn ang="0">
                      <a:pos x="20" y="46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8"/>
                    </a:cxn>
                    <a:cxn ang="0">
                      <a:pos x="16" y="30"/>
                    </a:cxn>
                    <a:cxn ang="0">
                      <a:pos x="38" y="62"/>
                    </a:cxn>
                    <a:cxn ang="0">
                      <a:pos x="52" y="78"/>
                    </a:cxn>
                    <a:cxn ang="0">
                      <a:pos x="68" y="96"/>
                    </a:cxn>
                    <a:cxn ang="0">
                      <a:pos x="86" y="114"/>
                    </a:cxn>
                    <a:cxn ang="0">
                      <a:pos x="106" y="132"/>
                    </a:cxn>
                    <a:cxn ang="0">
                      <a:pos x="128" y="146"/>
                    </a:cxn>
                    <a:cxn ang="0">
                      <a:pos x="152" y="160"/>
                    </a:cxn>
                    <a:cxn ang="0">
                      <a:pos x="178" y="170"/>
                    </a:cxn>
                    <a:cxn ang="0">
                      <a:pos x="206" y="178"/>
                    </a:cxn>
                    <a:cxn ang="0">
                      <a:pos x="236" y="182"/>
                    </a:cxn>
                    <a:cxn ang="0">
                      <a:pos x="252" y="182"/>
                    </a:cxn>
                    <a:cxn ang="0">
                      <a:pos x="268" y="180"/>
                    </a:cxn>
                    <a:cxn ang="0">
                      <a:pos x="268" y="180"/>
                    </a:cxn>
                    <a:cxn ang="0">
                      <a:pos x="272" y="180"/>
                    </a:cxn>
                    <a:cxn ang="0">
                      <a:pos x="280" y="180"/>
                    </a:cxn>
                    <a:cxn ang="0">
                      <a:pos x="282" y="184"/>
                    </a:cxn>
                    <a:cxn ang="0">
                      <a:pos x="286" y="188"/>
                    </a:cxn>
                    <a:cxn ang="0">
                      <a:pos x="286" y="194"/>
                    </a:cxn>
                    <a:cxn ang="0">
                      <a:pos x="286" y="204"/>
                    </a:cxn>
                    <a:cxn ang="0">
                      <a:pos x="286" y="204"/>
                    </a:cxn>
                  </a:cxnLst>
                  <a:rect l="0" t="0" r="r" b="b"/>
                  <a:pathLst>
                    <a:path w="286" h="212">
                      <a:moveTo>
                        <a:pt x="286" y="204"/>
                      </a:moveTo>
                      <a:lnTo>
                        <a:pt x="286" y="204"/>
                      </a:lnTo>
                      <a:lnTo>
                        <a:pt x="278" y="206"/>
                      </a:lnTo>
                      <a:lnTo>
                        <a:pt x="256" y="210"/>
                      </a:lnTo>
                      <a:lnTo>
                        <a:pt x="240" y="212"/>
                      </a:lnTo>
                      <a:lnTo>
                        <a:pt x="224" y="212"/>
                      </a:lnTo>
                      <a:lnTo>
                        <a:pt x="204" y="210"/>
                      </a:lnTo>
                      <a:lnTo>
                        <a:pt x="182" y="204"/>
                      </a:lnTo>
                      <a:lnTo>
                        <a:pt x="160" y="196"/>
                      </a:lnTo>
                      <a:lnTo>
                        <a:pt x="136" y="184"/>
                      </a:lnTo>
                      <a:lnTo>
                        <a:pt x="112" y="168"/>
                      </a:lnTo>
                      <a:lnTo>
                        <a:pt x="90" y="148"/>
                      </a:lnTo>
                      <a:lnTo>
                        <a:pt x="66" y="120"/>
                      </a:lnTo>
                      <a:lnTo>
                        <a:pt x="42" y="86"/>
                      </a:lnTo>
                      <a:lnTo>
                        <a:pt x="20" y="4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8"/>
                      </a:lnTo>
                      <a:lnTo>
                        <a:pt x="16" y="30"/>
                      </a:lnTo>
                      <a:lnTo>
                        <a:pt x="38" y="62"/>
                      </a:lnTo>
                      <a:lnTo>
                        <a:pt x="52" y="78"/>
                      </a:lnTo>
                      <a:lnTo>
                        <a:pt x="68" y="96"/>
                      </a:lnTo>
                      <a:lnTo>
                        <a:pt x="86" y="114"/>
                      </a:lnTo>
                      <a:lnTo>
                        <a:pt x="106" y="132"/>
                      </a:lnTo>
                      <a:lnTo>
                        <a:pt x="128" y="146"/>
                      </a:lnTo>
                      <a:lnTo>
                        <a:pt x="152" y="160"/>
                      </a:lnTo>
                      <a:lnTo>
                        <a:pt x="178" y="170"/>
                      </a:lnTo>
                      <a:lnTo>
                        <a:pt x="206" y="178"/>
                      </a:lnTo>
                      <a:lnTo>
                        <a:pt x="236" y="182"/>
                      </a:lnTo>
                      <a:lnTo>
                        <a:pt x="252" y="182"/>
                      </a:lnTo>
                      <a:lnTo>
                        <a:pt x="268" y="180"/>
                      </a:lnTo>
                      <a:lnTo>
                        <a:pt x="268" y="180"/>
                      </a:lnTo>
                      <a:lnTo>
                        <a:pt x="272" y="180"/>
                      </a:lnTo>
                      <a:lnTo>
                        <a:pt x="280" y="180"/>
                      </a:lnTo>
                      <a:lnTo>
                        <a:pt x="282" y="184"/>
                      </a:lnTo>
                      <a:lnTo>
                        <a:pt x="286" y="188"/>
                      </a:lnTo>
                      <a:lnTo>
                        <a:pt x="286" y="194"/>
                      </a:lnTo>
                      <a:lnTo>
                        <a:pt x="286" y="204"/>
                      </a:lnTo>
                      <a:lnTo>
                        <a:pt x="286" y="204"/>
                      </a:lnTo>
                      <a:close/>
                    </a:path>
                  </a:pathLst>
                </a:custGeom>
                <a:solidFill>
                  <a:srgbClr val="FA61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38" name="Freeform 315"/>
                <p:cNvSpPr>
                  <a:spLocks/>
                </p:cNvSpPr>
                <p:nvPr/>
              </p:nvSpPr>
              <p:spPr bwMode="auto">
                <a:xfrm>
                  <a:off x="6280150" y="2273300"/>
                  <a:ext cx="469900" cy="346075"/>
                </a:xfrm>
                <a:custGeom>
                  <a:avLst/>
                  <a:gdLst/>
                  <a:ahLst/>
                  <a:cxnLst>
                    <a:cxn ang="0">
                      <a:pos x="0" y="20"/>
                    </a:cxn>
                    <a:cxn ang="0">
                      <a:pos x="6" y="42"/>
                    </a:cxn>
                    <a:cxn ang="0">
                      <a:pos x="16" y="60"/>
                    </a:cxn>
                    <a:cxn ang="0">
                      <a:pos x="26" y="62"/>
                    </a:cxn>
                    <a:cxn ang="0">
                      <a:pos x="36" y="56"/>
                    </a:cxn>
                    <a:cxn ang="0">
                      <a:pos x="50" y="40"/>
                    </a:cxn>
                    <a:cxn ang="0">
                      <a:pos x="60" y="26"/>
                    </a:cxn>
                    <a:cxn ang="0">
                      <a:pos x="66" y="22"/>
                    </a:cxn>
                    <a:cxn ang="0">
                      <a:pos x="72" y="28"/>
                    </a:cxn>
                    <a:cxn ang="0">
                      <a:pos x="76" y="48"/>
                    </a:cxn>
                    <a:cxn ang="0">
                      <a:pos x="84" y="68"/>
                    </a:cxn>
                    <a:cxn ang="0">
                      <a:pos x="104" y="102"/>
                    </a:cxn>
                    <a:cxn ang="0">
                      <a:pos x="126" y="130"/>
                    </a:cxn>
                    <a:cxn ang="0">
                      <a:pos x="160" y="158"/>
                    </a:cxn>
                    <a:cxn ang="0">
                      <a:pos x="204" y="186"/>
                    </a:cxn>
                    <a:cxn ang="0">
                      <a:pos x="262" y="210"/>
                    </a:cxn>
                    <a:cxn ang="0">
                      <a:pos x="296" y="218"/>
                    </a:cxn>
                    <a:cxn ang="0">
                      <a:pos x="252" y="202"/>
                    </a:cxn>
                    <a:cxn ang="0">
                      <a:pos x="196" y="170"/>
                    </a:cxn>
                    <a:cxn ang="0">
                      <a:pos x="166" y="146"/>
                    </a:cxn>
                    <a:cxn ang="0">
                      <a:pos x="138" y="116"/>
                    </a:cxn>
                    <a:cxn ang="0">
                      <a:pos x="114" y="80"/>
                    </a:cxn>
                    <a:cxn ang="0">
                      <a:pos x="106" y="66"/>
                    </a:cxn>
                    <a:cxn ang="0">
                      <a:pos x="96" y="34"/>
                    </a:cxn>
                    <a:cxn ang="0">
                      <a:pos x="92" y="16"/>
                    </a:cxn>
                    <a:cxn ang="0">
                      <a:pos x="82" y="6"/>
                    </a:cxn>
                    <a:cxn ang="0">
                      <a:pos x="68" y="0"/>
                    </a:cxn>
                    <a:cxn ang="0">
                      <a:pos x="58" y="4"/>
                    </a:cxn>
                    <a:cxn ang="0">
                      <a:pos x="48" y="16"/>
                    </a:cxn>
                    <a:cxn ang="0">
                      <a:pos x="38" y="34"/>
                    </a:cxn>
                    <a:cxn ang="0">
                      <a:pos x="30" y="46"/>
                    </a:cxn>
                    <a:cxn ang="0">
                      <a:pos x="20" y="52"/>
                    </a:cxn>
                    <a:cxn ang="0">
                      <a:pos x="14" y="48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296" h="218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4" y="32"/>
                      </a:lnTo>
                      <a:lnTo>
                        <a:pt x="6" y="42"/>
                      </a:lnTo>
                      <a:lnTo>
                        <a:pt x="10" y="52"/>
                      </a:lnTo>
                      <a:lnTo>
                        <a:pt x="16" y="60"/>
                      </a:lnTo>
                      <a:lnTo>
                        <a:pt x="20" y="62"/>
                      </a:lnTo>
                      <a:lnTo>
                        <a:pt x="26" y="62"/>
                      </a:lnTo>
                      <a:lnTo>
                        <a:pt x="30" y="60"/>
                      </a:lnTo>
                      <a:lnTo>
                        <a:pt x="36" y="56"/>
                      </a:lnTo>
                      <a:lnTo>
                        <a:pt x="42" y="50"/>
                      </a:lnTo>
                      <a:lnTo>
                        <a:pt x="50" y="40"/>
                      </a:lnTo>
                      <a:lnTo>
                        <a:pt x="50" y="40"/>
                      </a:lnTo>
                      <a:lnTo>
                        <a:pt x="60" y="26"/>
                      </a:lnTo>
                      <a:lnTo>
                        <a:pt x="62" y="24"/>
                      </a:lnTo>
                      <a:lnTo>
                        <a:pt x="66" y="22"/>
                      </a:lnTo>
                      <a:lnTo>
                        <a:pt x="68" y="24"/>
                      </a:lnTo>
                      <a:lnTo>
                        <a:pt x="72" y="28"/>
                      </a:lnTo>
                      <a:lnTo>
                        <a:pt x="76" y="48"/>
                      </a:lnTo>
                      <a:lnTo>
                        <a:pt x="76" y="48"/>
                      </a:lnTo>
                      <a:lnTo>
                        <a:pt x="78" y="52"/>
                      </a:lnTo>
                      <a:lnTo>
                        <a:pt x="84" y="68"/>
                      </a:lnTo>
                      <a:lnTo>
                        <a:pt x="96" y="90"/>
                      </a:lnTo>
                      <a:lnTo>
                        <a:pt x="104" y="102"/>
                      </a:lnTo>
                      <a:lnTo>
                        <a:pt x="114" y="116"/>
                      </a:lnTo>
                      <a:lnTo>
                        <a:pt x="126" y="130"/>
                      </a:lnTo>
                      <a:lnTo>
                        <a:pt x="142" y="144"/>
                      </a:lnTo>
                      <a:lnTo>
                        <a:pt x="160" y="158"/>
                      </a:lnTo>
                      <a:lnTo>
                        <a:pt x="180" y="172"/>
                      </a:lnTo>
                      <a:lnTo>
                        <a:pt x="204" y="186"/>
                      </a:lnTo>
                      <a:lnTo>
                        <a:pt x="230" y="198"/>
                      </a:lnTo>
                      <a:lnTo>
                        <a:pt x="262" y="210"/>
                      </a:lnTo>
                      <a:lnTo>
                        <a:pt x="296" y="218"/>
                      </a:lnTo>
                      <a:lnTo>
                        <a:pt x="296" y="218"/>
                      </a:lnTo>
                      <a:lnTo>
                        <a:pt x="274" y="212"/>
                      </a:lnTo>
                      <a:lnTo>
                        <a:pt x="252" y="202"/>
                      </a:lnTo>
                      <a:lnTo>
                        <a:pt x="224" y="188"/>
                      </a:lnTo>
                      <a:lnTo>
                        <a:pt x="196" y="170"/>
                      </a:lnTo>
                      <a:lnTo>
                        <a:pt x="180" y="158"/>
                      </a:lnTo>
                      <a:lnTo>
                        <a:pt x="166" y="146"/>
                      </a:lnTo>
                      <a:lnTo>
                        <a:pt x="150" y="132"/>
                      </a:lnTo>
                      <a:lnTo>
                        <a:pt x="138" y="116"/>
                      </a:lnTo>
                      <a:lnTo>
                        <a:pt x="124" y="98"/>
                      </a:lnTo>
                      <a:lnTo>
                        <a:pt x="114" y="80"/>
                      </a:lnTo>
                      <a:lnTo>
                        <a:pt x="114" y="80"/>
                      </a:lnTo>
                      <a:lnTo>
                        <a:pt x="106" y="66"/>
                      </a:lnTo>
                      <a:lnTo>
                        <a:pt x="100" y="50"/>
                      </a:lnTo>
                      <a:lnTo>
                        <a:pt x="96" y="34"/>
                      </a:lnTo>
                      <a:lnTo>
                        <a:pt x="92" y="16"/>
                      </a:lnTo>
                      <a:lnTo>
                        <a:pt x="92" y="16"/>
                      </a:lnTo>
                      <a:lnTo>
                        <a:pt x="88" y="10"/>
                      </a:lnTo>
                      <a:lnTo>
                        <a:pt x="82" y="6"/>
                      </a:lnTo>
                      <a:lnTo>
                        <a:pt x="76" y="2"/>
                      </a:lnTo>
                      <a:lnTo>
                        <a:pt x="68" y="0"/>
                      </a:lnTo>
                      <a:lnTo>
                        <a:pt x="64" y="2"/>
                      </a:lnTo>
                      <a:lnTo>
                        <a:pt x="58" y="4"/>
                      </a:lnTo>
                      <a:lnTo>
                        <a:pt x="54" y="10"/>
                      </a:lnTo>
                      <a:lnTo>
                        <a:pt x="48" y="16"/>
                      </a:lnTo>
                      <a:lnTo>
                        <a:pt x="38" y="34"/>
                      </a:lnTo>
                      <a:lnTo>
                        <a:pt x="38" y="34"/>
                      </a:lnTo>
                      <a:lnTo>
                        <a:pt x="36" y="40"/>
                      </a:lnTo>
                      <a:lnTo>
                        <a:pt x="30" y="46"/>
                      </a:lnTo>
                      <a:lnTo>
                        <a:pt x="26" y="50"/>
                      </a:lnTo>
                      <a:lnTo>
                        <a:pt x="20" y="52"/>
                      </a:lnTo>
                      <a:lnTo>
                        <a:pt x="16" y="50"/>
                      </a:lnTo>
                      <a:lnTo>
                        <a:pt x="14" y="48"/>
                      </a:lnTo>
                      <a:lnTo>
                        <a:pt x="8" y="38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FA781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39" name="Freeform 316"/>
                <p:cNvSpPr>
                  <a:spLocks/>
                </p:cNvSpPr>
                <p:nvPr/>
              </p:nvSpPr>
              <p:spPr bwMode="auto">
                <a:xfrm>
                  <a:off x="6499225" y="2352675"/>
                  <a:ext cx="247650" cy="2413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2" y="16"/>
                    </a:cxn>
                    <a:cxn ang="0">
                      <a:pos x="8" y="34"/>
                    </a:cxn>
                    <a:cxn ang="0">
                      <a:pos x="18" y="56"/>
                    </a:cxn>
                    <a:cxn ang="0">
                      <a:pos x="28" y="68"/>
                    </a:cxn>
                    <a:cxn ang="0">
                      <a:pos x="38" y="80"/>
                    </a:cxn>
                    <a:cxn ang="0">
                      <a:pos x="50" y="92"/>
                    </a:cxn>
                    <a:cxn ang="0">
                      <a:pos x="66" y="106"/>
                    </a:cxn>
                    <a:cxn ang="0">
                      <a:pos x="84" y="118"/>
                    </a:cxn>
                    <a:cxn ang="0">
                      <a:pos x="104" y="130"/>
                    </a:cxn>
                    <a:cxn ang="0">
                      <a:pos x="128" y="142"/>
                    </a:cxn>
                    <a:cxn ang="0">
                      <a:pos x="156" y="152"/>
                    </a:cxn>
                    <a:cxn ang="0">
                      <a:pos x="156" y="152"/>
                    </a:cxn>
                    <a:cxn ang="0">
                      <a:pos x="134" y="142"/>
                    </a:cxn>
                    <a:cxn ang="0">
                      <a:pos x="112" y="128"/>
                    </a:cxn>
                    <a:cxn ang="0">
                      <a:pos x="88" y="110"/>
                    </a:cxn>
                    <a:cxn ang="0">
                      <a:pos x="60" y="86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4" y="46"/>
                    </a:cxn>
                    <a:cxn ang="0">
                      <a:pos x="14" y="32"/>
                    </a:cxn>
                    <a:cxn ang="0">
                      <a:pos x="6" y="16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6" h="1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2" y="16"/>
                      </a:lnTo>
                      <a:lnTo>
                        <a:pt x="8" y="34"/>
                      </a:lnTo>
                      <a:lnTo>
                        <a:pt x="18" y="56"/>
                      </a:lnTo>
                      <a:lnTo>
                        <a:pt x="28" y="68"/>
                      </a:lnTo>
                      <a:lnTo>
                        <a:pt x="38" y="80"/>
                      </a:lnTo>
                      <a:lnTo>
                        <a:pt x="50" y="92"/>
                      </a:lnTo>
                      <a:lnTo>
                        <a:pt x="66" y="106"/>
                      </a:lnTo>
                      <a:lnTo>
                        <a:pt x="84" y="118"/>
                      </a:lnTo>
                      <a:lnTo>
                        <a:pt x="104" y="130"/>
                      </a:lnTo>
                      <a:lnTo>
                        <a:pt x="128" y="142"/>
                      </a:lnTo>
                      <a:lnTo>
                        <a:pt x="156" y="152"/>
                      </a:lnTo>
                      <a:lnTo>
                        <a:pt x="156" y="152"/>
                      </a:lnTo>
                      <a:lnTo>
                        <a:pt x="134" y="142"/>
                      </a:lnTo>
                      <a:lnTo>
                        <a:pt x="112" y="128"/>
                      </a:lnTo>
                      <a:lnTo>
                        <a:pt x="88" y="110"/>
                      </a:lnTo>
                      <a:lnTo>
                        <a:pt x="60" y="86"/>
                      </a:lnTo>
                      <a:lnTo>
                        <a:pt x="46" y="74"/>
                      </a:lnTo>
                      <a:lnTo>
                        <a:pt x="34" y="60"/>
                      </a:lnTo>
                      <a:lnTo>
                        <a:pt x="24" y="46"/>
                      </a:lnTo>
                      <a:lnTo>
                        <a:pt x="14" y="32"/>
                      </a:lnTo>
                      <a:lnTo>
                        <a:pt x="6" y="1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B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40" name="Freeform 317"/>
                <p:cNvSpPr>
                  <a:spLocks/>
                </p:cNvSpPr>
                <p:nvPr/>
              </p:nvSpPr>
              <p:spPr bwMode="auto">
                <a:xfrm>
                  <a:off x="5680075" y="2374900"/>
                  <a:ext cx="495300" cy="638175"/>
                </a:xfrm>
                <a:custGeom>
                  <a:avLst/>
                  <a:gdLst/>
                  <a:ahLst/>
                  <a:cxnLst>
                    <a:cxn ang="0">
                      <a:pos x="0" y="174"/>
                    </a:cxn>
                    <a:cxn ang="0">
                      <a:pos x="0" y="174"/>
                    </a:cxn>
                    <a:cxn ang="0">
                      <a:pos x="22" y="170"/>
                    </a:cxn>
                    <a:cxn ang="0">
                      <a:pos x="48" y="164"/>
                    </a:cxn>
                    <a:cxn ang="0">
                      <a:pos x="78" y="154"/>
                    </a:cxn>
                    <a:cxn ang="0">
                      <a:pos x="110" y="138"/>
                    </a:cxn>
                    <a:cxn ang="0">
                      <a:pos x="144" y="116"/>
                    </a:cxn>
                    <a:cxn ang="0">
                      <a:pos x="162" y="102"/>
                    </a:cxn>
                    <a:cxn ang="0">
                      <a:pos x="180" y="86"/>
                    </a:cxn>
                    <a:cxn ang="0">
                      <a:pos x="198" y="68"/>
                    </a:cxn>
                    <a:cxn ang="0">
                      <a:pos x="218" y="48"/>
                    </a:cxn>
                    <a:cxn ang="0">
                      <a:pos x="238" y="24"/>
                    </a:cxn>
                    <a:cxn ang="0">
                      <a:pos x="258" y="0"/>
                    </a:cxn>
                    <a:cxn ang="0">
                      <a:pos x="258" y="0"/>
                    </a:cxn>
                    <a:cxn ang="0">
                      <a:pos x="272" y="26"/>
                    </a:cxn>
                    <a:cxn ang="0">
                      <a:pos x="286" y="54"/>
                    </a:cxn>
                    <a:cxn ang="0">
                      <a:pos x="298" y="88"/>
                    </a:cxn>
                    <a:cxn ang="0">
                      <a:pos x="302" y="104"/>
                    </a:cxn>
                    <a:cxn ang="0">
                      <a:pos x="306" y="124"/>
                    </a:cxn>
                    <a:cxn ang="0">
                      <a:pos x="306" y="124"/>
                    </a:cxn>
                    <a:cxn ang="0">
                      <a:pos x="312" y="162"/>
                    </a:cxn>
                    <a:cxn ang="0">
                      <a:pos x="312" y="198"/>
                    </a:cxn>
                    <a:cxn ang="0">
                      <a:pos x="312" y="234"/>
                    </a:cxn>
                    <a:cxn ang="0">
                      <a:pos x="308" y="268"/>
                    </a:cxn>
                    <a:cxn ang="0">
                      <a:pos x="300" y="298"/>
                    </a:cxn>
                    <a:cxn ang="0">
                      <a:pos x="290" y="328"/>
                    </a:cxn>
                    <a:cxn ang="0">
                      <a:pos x="276" y="354"/>
                    </a:cxn>
                    <a:cxn ang="0">
                      <a:pos x="260" y="376"/>
                    </a:cxn>
                    <a:cxn ang="0">
                      <a:pos x="260" y="376"/>
                    </a:cxn>
                    <a:cxn ang="0">
                      <a:pos x="244" y="372"/>
                    </a:cxn>
                    <a:cxn ang="0">
                      <a:pos x="224" y="370"/>
                    </a:cxn>
                    <a:cxn ang="0">
                      <a:pos x="204" y="370"/>
                    </a:cxn>
                    <a:cxn ang="0">
                      <a:pos x="182" y="372"/>
                    </a:cxn>
                    <a:cxn ang="0">
                      <a:pos x="160" y="376"/>
                    </a:cxn>
                    <a:cxn ang="0">
                      <a:pos x="138" y="382"/>
                    </a:cxn>
                    <a:cxn ang="0">
                      <a:pos x="116" y="390"/>
                    </a:cxn>
                    <a:cxn ang="0">
                      <a:pos x="94" y="402"/>
                    </a:cxn>
                    <a:cxn ang="0">
                      <a:pos x="94" y="402"/>
                    </a:cxn>
                    <a:cxn ang="0">
                      <a:pos x="74" y="384"/>
                    </a:cxn>
                    <a:cxn ang="0">
                      <a:pos x="56" y="362"/>
                    </a:cxn>
                    <a:cxn ang="0">
                      <a:pos x="40" y="336"/>
                    </a:cxn>
                    <a:cxn ang="0">
                      <a:pos x="26" y="308"/>
                    </a:cxn>
                    <a:cxn ang="0">
                      <a:pos x="14" y="278"/>
                    </a:cxn>
                    <a:cxn ang="0">
                      <a:pos x="6" y="246"/>
                    </a:cxn>
                    <a:cxn ang="0">
                      <a:pos x="0" y="210"/>
                    </a:cxn>
                    <a:cxn ang="0">
                      <a:pos x="0" y="192"/>
                    </a:cxn>
                    <a:cxn ang="0">
                      <a:pos x="0" y="174"/>
                    </a:cxn>
                    <a:cxn ang="0">
                      <a:pos x="0" y="174"/>
                    </a:cxn>
                  </a:cxnLst>
                  <a:rect l="0" t="0" r="r" b="b"/>
                  <a:pathLst>
                    <a:path w="312" h="402">
                      <a:moveTo>
                        <a:pt x="0" y="174"/>
                      </a:moveTo>
                      <a:lnTo>
                        <a:pt x="0" y="174"/>
                      </a:lnTo>
                      <a:lnTo>
                        <a:pt x="22" y="170"/>
                      </a:lnTo>
                      <a:lnTo>
                        <a:pt x="48" y="164"/>
                      </a:lnTo>
                      <a:lnTo>
                        <a:pt x="78" y="154"/>
                      </a:lnTo>
                      <a:lnTo>
                        <a:pt x="110" y="138"/>
                      </a:lnTo>
                      <a:lnTo>
                        <a:pt x="144" y="116"/>
                      </a:lnTo>
                      <a:lnTo>
                        <a:pt x="162" y="102"/>
                      </a:lnTo>
                      <a:lnTo>
                        <a:pt x="180" y="86"/>
                      </a:lnTo>
                      <a:lnTo>
                        <a:pt x="198" y="68"/>
                      </a:lnTo>
                      <a:lnTo>
                        <a:pt x="218" y="48"/>
                      </a:lnTo>
                      <a:lnTo>
                        <a:pt x="238" y="24"/>
                      </a:lnTo>
                      <a:lnTo>
                        <a:pt x="258" y="0"/>
                      </a:lnTo>
                      <a:lnTo>
                        <a:pt x="258" y="0"/>
                      </a:lnTo>
                      <a:lnTo>
                        <a:pt x="272" y="26"/>
                      </a:lnTo>
                      <a:lnTo>
                        <a:pt x="286" y="54"/>
                      </a:lnTo>
                      <a:lnTo>
                        <a:pt x="298" y="88"/>
                      </a:lnTo>
                      <a:lnTo>
                        <a:pt x="302" y="104"/>
                      </a:lnTo>
                      <a:lnTo>
                        <a:pt x="306" y="124"/>
                      </a:lnTo>
                      <a:lnTo>
                        <a:pt x="306" y="124"/>
                      </a:lnTo>
                      <a:lnTo>
                        <a:pt x="312" y="162"/>
                      </a:lnTo>
                      <a:lnTo>
                        <a:pt x="312" y="198"/>
                      </a:lnTo>
                      <a:lnTo>
                        <a:pt x="312" y="234"/>
                      </a:lnTo>
                      <a:lnTo>
                        <a:pt x="308" y="268"/>
                      </a:lnTo>
                      <a:lnTo>
                        <a:pt x="300" y="298"/>
                      </a:lnTo>
                      <a:lnTo>
                        <a:pt x="290" y="328"/>
                      </a:lnTo>
                      <a:lnTo>
                        <a:pt x="276" y="354"/>
                      </a:lnTo>
                      <a:lnTo>
                        <a:pt x="260" y="376"/>
                      </a:lnTo>
                      <a:lnTo>
                        <a:pt x="260" y="376"/>
                      </a:lnTo>
                      <a:lnTo>
                        <a:pt x="244" y="372"/>
                      </a:lnTo>
                      <a:lnTo>
                        <a:pt x="224" y="370"/>
                      </a:lnTo>
                      <a:lnTo>
                        <a:pt x="204" y="370"/>
                      </a:lnTo>
                      <a:lnTo>
                        <a:pt x="182" y="372"/>
                      </a:lnTo>
                      <a:lnTo>
                        <a:pt x="160" y="376"/>
                      </a:lnTo>
                      <a:lnTo>
                        <a:pt x="138" y="382"/>
                      </a:lnTo>
                      <a:lnTo>
                        <a:pt x="116" y="390"/>
                      </a:lnTo>
                      <a:lnTo>
                        <a:pt x="94" y="402"/>
                      </a:lnTo>
                      <a:lnTo>
                        <a:pt x="94" y="402"/>
                      </a:lnTo>
                      <a:lnTo>
                        <a:pt x="74" y="384"/>
                      </a:lnTo>
                      <a:lnTo>
                        <a:pt x="56" y="362"/>
                      </a:lnTo>
                      <a:lnTo>
                        <a:pt x="40" y="336"/>
                      </a:lnTo>
                      <a:lnTo>
                        <a:pt x="26" y="308"/>
                      </a:lnTo>
                      <a:lnTo>
                        <a:pt x="14" y="278"/>
                      </a:lnTo>
                      <a:lnTo>
                        <a:pt x="6" y="246"/>
                      </a:lnTo>
                      <a:lnTo>
                        <a:pt x="0" y="210"/>
                      </a:lnTo>
                      <a:lnTo>
                        <a:pt x="0" y="192"/>
                      </a:lnTo>
                      <a:lnTo>
                        <a:pt x="0" y="174"/>
                      </a:lnTo>
                      <a:lnTo>
                        <a:pt x="0" y="174"/>
                      </a:lnTo>
                      <a:close/>
                    </a:path>
                  </a:pathLst>
                </a:custGeom>
                <a:solidFill>
                  <a:srgbClr val="FFC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41" name="Freeform 318"/>
                <p:cNvSpPr>
                  <a:spLocks/>
                </p:cNvSpPr>
                <p:nvPr/>
              </p:nvSpPr>
              <p:spPr bwMode="auto">
                <a:xfrm>
                  <a:off x="5705475" y="2390775"/>
                  <a:ext cx="447675" cy="615950"/>
                </a:xfrm>
                <a:custGeom>
                  <a:avLst/>
                  <a:gdLst/>
                  <a:ahLst/>
                  <a:cxnLst>
                    <a:cxn ang="0">
                      <a:pos x="0" y="166"/>
                    </a:cxn>
                    <a:cxn ang="0">
                      <a:pos x="0" y="166"/>
                    </a:cxn>
                    <a:cxn ang="0">
                      <a:pos x="20" y="162"/>
                    </a:cxn>
                    <a:cxn ang="0">
                      <a:pos x="44" y="156"/>
                    </a:cxn>
                    <a:cxn ang="0">
                      <a:pos x="72" y="146"/>
                    </a:cxn>
                    <a:cxn ang="0">
                      <a:pos x="100" y="132"/>
                    </a:cxn>
                    <a:cxn ang="0">
                      <a:pos x="132" y="110"/>
                    </a:cxn>
                    <a:cxn ang="0">
                      <a:pos x="150" y="96"/>
                    </a:cxn>
                    <a:cxn ang="0">
                      <a:pos x="166" y="82"/>
                    </a:cxn>
                    <a:cxn ang="0">
                      <a:pos x="184" y="64"/>
                    </a:cxn>
                    <a:cxn ang="0">
                      <a:pos x="202" y="46"/>
                    </a:cxn>
                    <a:cxn ang="0">
                      <a:pos x="220" y="24"/>
                    </a:cxn>
                    <a:cxn ang="0">
                      <a:pos x="238" y="0"/>
                    </a:cxn>
                    <a:cxn ang="0">
                      <a:pos x="238" y="0"/>
                    </a:cxn>
                    <a:cxn ang="0">
                      <a:pos x="250" y="24"/>
                    </a:cxn>
                    <a:cxn ang="0">
                      <a:pos x="260" y="52"/>
                    </a:cxn>
                    <a:cxn ang="0">
                      <a:pos x="270" y="82"/>
                    </a:cxn>
                    <a:cxn ang="0">
                      <a:pos x="276" y="118"/>
                    </a:cxn>
                    <a:cxn ang="0">
                      <a:pos x="276" y="118"/>
                    </a:cxn>
                    <a:cxn ang="0">
                      <a:pos x="280" y="154"/>
                    </a:cxn>
                    <a:cxn ang="0">
                      <a:pos x="282" y="188"/>
                    </a:cxn>
                    <a:cxn ang="0">
                      <a:pos x="280" y="222"/>
                    </a:cxn>
                    <a:cxn ang="0">
                      <a:pos x="276" y="254"/>
                    </a:cxn>
                    <a:cxn ang="0">
                      <a:pos x="270" y="284"/>
                    </a:cxn>
                    <a:cxn ang="0">
                      <a:pos x="260" y="312"/>
                    </a:cxn>
                    <a:cxn ang="0">
                      <a:pos x="248" y="336"/>
                    </a:cxn>
                    <a:cxn ang="0">
                      <a:pos x="234" y="358"/>
                    </a:cxn>
                    <a:cxn ang="0">
                      <a:pos x="234" y="358"/>
                    </a:cxn>
                    <a:cxn ang="0">
                      <a:pos x="218" y="356"/>
                    </a:cxn>
                    <a:cxn ang="0">
                      <a:pos x="202" y="354"/>
                    </a:cxn>
                    <a:cxn ang="0">
                      <a:pos x="184" y="354"/>
                    </a:cxn>
                    <a:cxn ang="0">
                      <a:pos x="166" y="356"/>
                    </a:cxn>
                    <a:cxn ang="0">
                      <a:pos x="146" y="360"/>
                    </a:cxn>
                    <a:cxn ang="0">
                      <a:pos x="126" y="368"/>
                    </a:cxn>
                    <a:cxn ang="0">
                      <a:pos x="106" y="376"/>
                    </a:cxn>
                    <a:cxn ang="0">
                      <a:pos x="86" y="388"/>
                    </a:cxn>
                    <a:cxn ang="0">
                      <a:pos x="86" y="388"/>
                    </a:cxn>
                    <a:cxn ang="0">
                      <a:pos x="70" y="370"/>
                    </a:cxn>
                    <a:cxn ang="0">
                      <a:pos x="52" y="348"/>
                    </a:cxn>
                    <a:cxn ang="0">
                      <a:pos x="38" y="324"/>
                    </a:cxn>
                    <a:cxn ang="0">
                      <a:pos x="24" y="296"/>
                    </a:cxn>
                    <a:cxn ang="0">
                      <a:pos x="12" y="266"/>
                    </a:cxn>
                    <a:cxn ang="0">
                      <a:pos x="4" y="234"/>
                    </a:cxn>
                    <a:cxn ang="0">
                      <a:pos x="0" y="200"/>
                    </a:cxn>
                    <a:cxn ang="0">
                      <a:pos x="0" y="166"/>
                    </a:cxn>
                    <a:cxn ang="0">
                      <a:pos x="0" y="166"/>
                    </a:cxn>
                  </a:cxnLst>
                  <a:rect l="0" t="0" r="r" b="b"/>
                  <a:pathLst>
                    <a:path w="282" h="388">
                      <a:moveTo>
                        <a:pt x="0" y="166"/>
                      </a:moveTo>
                      <a:lnTo>
                        <a:pt x="0" y="166"/>
                      </a:lnTo>
                      <a:lnTo>
                        <a:pt x="20" y="162"/>
                      </a:lnTo>
                      <a:lnTo>
                        <a:pt x="44" y="156"/>
                      </a:lnTo>
                      <a:lnTo>
                        <a:pt x="72" y="146"/>
                      </a:lnTo>
                      <a:lnTo>
                        <a:pt x="100" y="132"/>
                      </a:lnTo>
                      <a:lnTo>
                        <a:pt x="132" y="110"/>
                      </a:lnTo>
                      <a:lnTo>
                        <a:pt x="150" y="96"/>
                      </a:lnTo>
                      <a:lnTo>
                        <a:pt x="166" y="82"/>
                      </a:lnTo>
                      <a:lnTo>
                        <a:pt x="184" y="64"/>
                      </a:lnTo>
                      <a:lnTo>
                        <a:pt x="202" y="46"/>
                      </a:lnTo>
                      <a:lnTo>
                        <a:pt x="220" y="24"/>
                      </a:lnTo>
                      <a:lnTo>
                        <a:pt x="238" y="0"/>
                      </a:lnTo>
                      <a:lnTo>
                        <a:pt x="238" y="0"/>
                      </a:lnTo>
                      <a:lnTo>
                        <a:pt x="250" y="24"/>
                      </a:lnTo>
                      <a:lnTo>
                        <a:pt x="260" y="52"/>
                      </a:lnTo>
                      <a:lnTo>
                        <a:pt x="270" y="82"/>
                      </a:lnTo>
                      <a:lnTo>
                        <a:pt x="276" y="118"/>
                      </a:lnTo>
                      <a:lnTo>
                        <a:pt x="276" y="118"/>
                      </a:lnTo>
                      <a:lnTo>
                        <a:pt x="280" y="154"/>
                      </a:lnTo>
                      <a:lnTo>
                        <a:pt x="282" y="188"/>
                      </a:lnTo>
                      <a:lnTo>
                        <a:pt x="280" y="222"/>
                      </a:lnTo>
                      <a:lnTo>
                        <a:pt x="276" y="254"/>
                      </a:lnTo>
                      <a:lnTo>
                        <a:pt x="270" y="284"/>
                      </a:lnTo>
                      <a:lnTo>
                        <a:pt x="260" y="312"/>
                      </a:lnTo>
                      <a:lnTo>
                        <a:pt x="248" y="336"/>
                      </a:lnTo>
                      <a:lnTo>
                        <a:pt x="234" y="358"/>
                      </a:lnTo>
                      <a:lnTo>
                        <a:pt x="234" y="358"/>
                      </a:lnTo>
                      <a:lnTo>
                        <a:pt x="218" y="356"/>
                      </a:lnTo>
                      <a:lnTo>
                        <a:pt x="202" y="354"/>
                      </a:lnTo>
                      <a:lnTo>
                        <a:pt x="184" y="354"/>
                      </a:lnTo>
                      <a:lnTo>
                        <a:pt x="166" y="356"/>
                      </a:lnTo>
                      <a:lnTo>
                        <a:pt x="146" y="360"/>
                      </a:lnTo>
                      <a:lnTo>
                        <a:pt x="126" y="368"/>
                      </a:lnTo>
                      <a:lnTo>
                        <a:pt x="106" y="376"/>
                      </a:lnTo>
                      <a:lnTo>
                        <a:pt x="86" y="388"/>
                      </a:lnTo>
                      <a:lnTo>
                        <a:pt x="86" y="388"/>
                      </a:lnTo>
                      <a:lnTo>
                        <a:pt x="70" y="370"/>
                      </a:lnTo>
                      <a:lnTo>
                        <a:pt x="52" y="348"/>
                      </a:lnTo>
                      <a:lnTo>
                        <a:pt x="38" y="324"/>
                      </a:lnTo>
                      <a:lnTo>
                        <a:pt x="24" y="296"/>
                      </a:lnTo>
                      <a:lnTo>
                        <a:pt x="12" y="266"/>
                      </a:lnTo>
                      <a:lnTo>
                        <a:pt x="4" y="234"/>
                      </a:lnTo>
                      <a:lnTo>
                        <a:pt x="0" y="200"/>
                      </a:lnTo>
                      <a:lnTo>
                        <a:pt x="0" y="166"/>
                      </a:lnTo>
                      <a:lnTo>
                        <a:pt x="0" y="166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42" name="Freeform 319"/>
                <p:cNvSpPr>
                  <a:spLocks/>
                </p:cNvSpPr>
                <p:nvPr/>
              </p:nvSpPr>
              <p:spPr bwMode="auto">
                <a:xfrm>
                  <a:off x="5711825" y="2406650"/>
                  <a:ext cx="419100" cy="574675"/>
                </a:xfrm>
                <a:custGeom>
                  <a:avLst/>
                  <a:gdLst/>
                  <a:ahLst/>
                  <a:cxnLst>
                    <a:cxn ang="0">
                      <a:pos x="226" y="0"/>
                    </a:cxn>
                    <a:cxn ang="0">
                      <a:pos x="226" y="0"/>
                    </a:cxn>
                    <a:cxn ang="0">
                      <a:pos x="238" y="28"/>
                    </a:cxn>
                    <a:cxn ang="0">
                      <a:pos x="250" y="60"/>
                    </a:cxn>
                    <a:cxn ang="0">
                      <a:pos x="256" y="94"/>
                    </a:cxn>
                    <a:cxn ang="0">
                      <a:pos x="262" y="130"/>
                    </a:cxn>
                    <a:cxn ang="0">
                      <a:pos x="262" y="130"/>
                    </a:cxn>
                    <a:cxn ang="0">
                      <a:pos x="264" y="164"/>
                    </a:cxn>
                    <a:cxn ang="0">
                      <a:pos x="262" y="198"/>
                    </a:cxn>
                    <a:cxn ang="0">
                      <a:pos x="258" y="230"/>
                    </a:cxn>
                    <a:cxn ang="0">
                      <a:pos x="250" y="258"/>
                    </a:cxn>
                    <a:cxn ang="0">
                      <a:pos x="240" y="286"/>
                    </a:cxn>
                    <a:cxn ang="0">
                      <a:pos x="228" y="310"/>
                    </a:cxn>
                    <a:cxn ang="0">
                      <a:pos x="216" y="330"/>
                    </a:cxn>
                    <a:cxn ang="0">
                      <a:pos x="200" y="346"/>
                    </a:cxn>
                    <a:cxn ang="0">
                      <a:pos x="200" y="346"/>
                    </a:cxn>
                    <a:cxn ang="0">
                      <a:pos x="178" y="346"/>
                    </a:cxn>
                    <a:cxn ang="0">
                      <a:pos x="154" y="346"/>
                    </a:cxn>
                    <a:cxn ang="0">
                      <a:pos x="130" y="352"/>
                    </a:cxn>
                    <a:cxn ang="0">
                      <a:pos x="106" y="362"/>
                    </a:cxn>
                    <a:cxn ang="0">
                      <a:pos x="106" y="362"/>
                    </a:cxn>
                    <a:cxn ang="0">
                      <a:pos x="86" y="350"/>
                    </a:cxn>
                    <a:cxn ang="0">
                      <a:pos x="68" y="332"/>
                    </a:cxn>
                    <a:cxn ang="0">
                      <a:pos x="50" y="312"/>
                    </a:cxn>
                    <a:cxn ang="0">
                      <a:pos x="36" y="286"/>
                    </a:cxn>
                    <a:cxn ang="0">
                      <a:pos x="24" y="258"/>
                    </a:cxn>
                    <a:cxn ang="0">
                      <a:pos x="12" y="228"/>
                    </a:cxn>
                    <a:cxn ang="0">
                      <a:pos x="4" y="194"/>
                    </a:cxn>
                    <a:cxn ang="0">
                      <a:pos x="0" y="158"/>
                    </a:cxn>
                    <a:cxn ang="0">
                      <a:pos x="0" y="158"/>
                    </a:cxn>
                    <a:cxn ang="0">
                      <a:pos x="0" y="154"/>
                    </a:cxn>
                    <a:cxn ang="0">
                      <a:pos x="0" y="154"/>
                    </a:cxn>
                    <a:cxn ang="0">
                      <a:pos x="20" y="152"/>
                    </a:cxn>
                    <a:cxn ang="0">
                      <a:pos x="42" y="146"/>
                    </a:cxn>
                    <a:cxn ang="0">
                      <a:pos x="68" y="136"/>
                    </a:cxn>
                    <a:cxn ang="0">
                      <a:pos x="96" y="122"/>
                    </a:cxn>
                    <a:cxn ang="0">
                      <a:pos x="126" y="102"/>
                    </a:cxn>
                    <a:cxn ang="0">
                      <a:pos x="158" y="74"/>
                    </a:cxn>
                    <a:cxn ang="0">
                      <a:pos x="192" y="42"/>
                    </a:cxn>
                    <a:cxn ang="0">
                      <a:pos x="208" y="22"/>
                    </a:cxn>
                    <a:cxn ang="0">
                      <a:pos x="226" y="0"/>
                    </a:cxn>
                    <a:cxn ang="0">
                      <a:pos x="226" y="0"/>
                    </a:cxn>
                  </a:cxnLst>
                  <a:rect l="0" t="0" r="r" b="b"/>
                  <a:pathLst>
                    <a:path w="264" h="362">
                      <a:moveTo>
                        <a:pt x="226" y="0"/>
                      </a:moveTo>
                      <a:lnTo>
                        <a:pt x="226" y="0"/>
                      </a:lnTo>
                      <a:lnTo>
                        <a:pt x="238" y="28"/>
                      </a:lnTo>
                      <a:lnTo>
                        <a:pt x="250" y="60"/>
                      </a:lnTo>
                      <a:lnTo>
                        <a:pt x="256" y="94"/>
                      </a:lnTo>
                      <a:lnTo>
                        <a:pt x="262" y="130"/>
                      </a:lnTo>
                      <a:lnTo>
                        <a:pt x="262" y="130"/>
                      </a:lnTo>
                      <a:lnTo>
                        <a:pt x="264" y="164"/>
                      </a:lnTo>
                      <a:lnTo>
                        <a:pt x="262" y="198"/>
                      </a:lnTo>
                      <a:lnTo>
                        <a:pt x="258" y="230"/>
                      </a:lnTo>
                      <a:lnTo>
                        <a:pt x="250" y="258"/>
                      </a:lnTo>
                      <a:lnTo>
                        <a:pt x="240" y="286"/>
                      </a:lnTo>
                      <a:lnTo>
                        <a:pt x="228" y="310"/>
                      </a:lnTo>
                      <a:lnTo>
                        <a:pt x="216" y="330"/>
                      </a:lnTo>
                      <a:lnTo>
                        <a:pt x="200" y="346"/>
                      </a:lnTo>
                      <a:lnTo>
                        <a:pt x="200" y="346"/>
                      </a:lnTo>
                      <a:lnTo>
                        <a:pt x="178" y="346"/>
                      </a:lnTo>
                      <a:lnTo>
                        <a:pt x="154" y="346"/>
                      </a:lnTo>
                      <a:lnTo>
                        <a:pt x="130" y="352"/>
                      </a:lnTo>
                      <a:lnTo>
                        <a:pt x="106" y="362"/>
                      </a:lnTo>
                      <a:lnTo>
                        <a:pt x="106" y="362"/>
                      </a:lnTo>
                      <a:lnTo>
                        <a:pt x="86" y="350"/>
                      </a:lnTo>
                      <a:lnTo>
                        <a:pt x="68" y="332"/>
                      </a:lnTo>
                      <a:lnTo>
                        <a:pt x="50" y="312"/>
                      </a:lnTo>
                      <a:lnTo>
                        <a:pt x="36" y="286"/>
                      </a:lnTo>
                      <a:lnTo>
                        <a:pt x="24" y="258"/>
                      </a:lnTo>
                      <a:lnTo>
                        <a:pt x="12" y="228"/>
                      </a:lnTo>
                      <a:lnTo>
                        <a:pt x="4" y="194"/>
                      </a:lnTo>
                      <a:lnTo>
                        <a:pt x="0" y="158"/>
                      </a:lnTo>
                      <a:lnTo>
                        <a:pt x="0" y="158"/>
                      </a:lnTo>
                      <a:lnTo>
                        <a:pt x="0" y="154"/>
                      </a:lnTo>
                      <a:lnTo>
                        <a:pt x="0" y="154"/>
                      </a:lnTo>
                      <a:lnTo>
                        <a:pt x="20" y="152"/>
                      </a:lnTo>
                      <a:lnTo>
                        <a:pt x="42" y="146"/>
                      </a:lnTo>
                      <a:lnTo>
                        <a:pt x="68" y="136"/>
                      </a:lnTo>
                      <a:lnTo>
                        <a:pt x="96" y="122"/>
                      </a:lnTo>
                      <a:lnTo>
                        <a:pt x="126" y="102"/>
                      </a:lnTo>
                      <a:lnTo>
                        <a:pt x="158" y="74"/>
                      </a:lnTo>
                      <a:lnTo>
                        <a:pt x="192" y="42"/>
                      </a:lnTo>
                      <a:lnTo>
                        <a:pt x="208" y="22"/>
                      </a:lnTo>
                      <a:lnTo>
                        <a:pt x="226" y="0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43" name="Freeform 320"/>
                <p:cNvSpPr>
                  <a:spLocks/>
                </p:cNvSpPr>
                <p:nvPr/>
              </p:nvSpPr>
              <p:spPr bwMode="auto">
                <a:xfrm>
                  <a:off x="5711825" y="2406650"/>
                  <a:ext cx="419100" cy="358775"/>
                </a:xfrm>
                <a:custGeom>
                  <a:avLst/>
                  <a:gdLst/>
                  <a:ahLst/>
                  <a:cxnLst>
                    <a:cxn ang="0">
                      <a:pos x="12" y="226"/>
                    </a:cxn>
                    <a:cxn ang="0">
                      <a:pos x="12" y="226"/>
                    </a:cxn>
                    <a:cxn ang="0">
                      <a:pos x="4" y="192"/>
                    </a:cxn>
                    <a:cxn ang="0">
                      <a:pos x="0" y="158"/>
                    </a:cxn>
                    <a:cxn ang="0">
                      <a:pos x="0" y="158"/>
                    </a:cxn>
                    <a:cxn ang="0">
                      <a:pos x="0" y="154"/>
                    </a:cxn>
                    <a:cxn ang="0">
                      <a:pos x="0" y="154"/>
                    </a:cxn>
                    <a:cxn ang="0">
                      <a:pos x="20" y="152"/>
                    </a:cxn>
                    <a:cxn ang="0">
                      <a:pos x="42" y="146"/>
                    </a:cxn>
                    <a:cxn ang="0">
                      <a:pos x="68" y="136"/>
                    </a:cxn>
                    <a:cxn ang="0">
                      <a:pos x="96" y="122"/>
                    </a:cxn>
                    <a:cxn ang="0">
                      <a:pos x="126" y="102"/>
                    </a:cxn>
                    <a:cxn ang="0">
                      <a:pos x="158" y="74"/>
                    </a:cxn>
                    <a:cxn ang="0">
                      <a:pos x="192" y="42"/>
                    </a:cxn>
                    <a:cxn ang="0">
                      <a:pos x="208" y="22"/>
                    </a:cxn>
                    <a:cxn ang="0">
                      <a:pos x="226" y="0"/>
                    </a:cxn>
                    <a:cxn ang="0">
                      <a:pos x="226" y="0"/>
                    </a:cxn>
                    <a:cxn ang="0">
                      <a:pos x="238" y="28"/>
                    </a:cxn>
                    <a:cxn ang="0">
                      <a:pos x="250" y="60"/>
                    </a:cxn>
                    <a:cxn ang="0">
                      <a:pos x="256" y="94"/>
                    </a:cxn>
                    <a:cxn ang="0">
                      <a:pos x="262" y="130"/>
                    </a:cxn>
                    <a:cxn ang="0">
                      <a:pos x="262" y="130"/>
                    </a:cxn>
                    <a:cxn ang="0">
                      <a:pos x="264" y="158"/>
                    </a:cxn>
                    <a:cxn ang="0">
                      <a:pos x="262" y="184"/>
                    </a:cxn>
                    <a:cxn ang="0">
                      <a:pos x="262" y="184"/>
                    </a:cxn>
                    <a:cxn ang="0">
                      <a:pos x="242" y="178"/>
                    </a:cxn>
                    <a:cxn ang="0">
                      <a:pos x="222" y="172"/>
                    </a:cxn>
                    <a:cxn ang="0">
                      <a:pos x="202" y="170"/>
                    </a:cxn>
                    <a:cxn ang="0">
                      <a:pos x="184" y="168"/>
                    </a:cxn>
                    <a:cxn ang="0">
                      <a:pos x="166" y="168"/>
                    </a:cxn>
                    <a:cxn ang="0">
                      <a:pos x="148" y="168"/>
                    </a:cxn>
                    <a:cxn ang="0">
                      <a:pos x="132" y="172"/>
                    </a:cxn>
                    <a:cxn ang="0">
                      <a:pos x="114" y="174"/>
                    </a:cxn>
                    <a:cxn ang="0">
                      <a:pos x="84" y="184"/>
                    </a:cxn>
                    <a:cxn ang="0">
                      <a:pos x="58" y="198"/>
                    </a:cxn>
                    <a:cxn ang="0">
                      <a:pos x="32" y="212"/>
                    </a:cxn>
                    <a:cxn ang="0">
                      <a:pos x="12" y="226"/>
                    </a:cxn>
                    <a:cxn ang="0">
                      <a:pos x="12" y="226"/>
                    </a:cxn>
                  </a:cxnLst>
                  <a:rect l="0" t="0" r="r" b="b"/>
                  <a:pathLst>
                    <a:path w="264" h="226">
                      <a:moveTo>
                        <a:pt x="12" y="226"/>
                      </a:moveTo>
                      <a:lnTo>
                        <a:pt x="12" y="226"/>
                      </a:lnTo>
                      <a:lnTo>
                        <a:pt x="4" y="192"/>
                      </a:lnTo>
                      <a:lnTo>
                        <a:pt x="0" y="158"/>
                      </a:lnTo>
                      <a:lnTo>
                        <a:pt x="0" y="158"/>
                      </a:lnTo>
                      <a:lnTo>
                        <a:pt x="0" y="154"/>
                      </a:lnTo>
                      <a:lnTo>
                        <a:pt x="0" y="154"/>
                      </a:lnTo>
                      <a:lnTo>
                        <a:pt x="20" y="152"/>
                      </a:lnTo>
                      <a:lnTo>
                        <a:pt x="42" y="146"/>
                      </a:lnTo>
                      <a:lnTo>
                        <a:pt x="68" y="136"/>
                      </a:lnTo>
                      <a:lnTo>
                        <a:pt x="96" y="122"/>
                      </a:lnTo>
                      <a:lnTo>
                        <a:pt x="126" y="102"/>
                      </a:lnTo>
                      <a:lnTo>
                        <a:pt x="158" y="74"/>
                      </a:lnTo>
                      <a:lnTo>
                        <a:pt x="192" y="42"/>
                      </a:lnTo>
                      <a:lnTo>
                        <a:pt x="208" y="22"/>
                      </a:lnTo>
                      <a:lnTo>
                        <a:pt x="226" y="0"/>
                      </a:lnTo>
                      <a:lnTo>
                        <a:pt x="226" y="0"/>
                      </a:lnTo>
                      <a:lnTo>
                        <a:pt x="238" y="28"/>
                      </a:lnTo>
                      <a:lnTo>
                        <a:pt x="250" y="60"/>
                      </a:lnTo>
                      <a:lnTo>
                        <a:pt x="256" y="94"/>
                      </a:lnTo>
                      <a:lnTo>
                        <a:pt x="262" y="130"/>
                      </a:lnTo>
                      <a:lnTo>
                        <a:pt x="262" y="130"/>
                      </a:lnTo>
                      <a:lnTo>
                        <a:pt x="264" y="158"/>
                      </a:lnTo>
                      <a:lnTo>
                        <a:pt x="262" y="184"/>
                      </a:lnTo>
                      <a:lnTo>
                        <a:pt x="262" y="184"/>
                      </a:lnTo>
                      <a:lnTo>
                        <a:pt x="242" y="178"/>
                      </a:lnTo>
                      <a:lnTo>
                        <a:pt x="222" y="172"/>
                      </a:lnTo>
                      <a:lnTo>
                        <a:pt x="202" y="170"/>
                      </a:lnTo>
                      <a:lnTo>
                        <a:pt x="184" y="168"/>
                      </a:lnTo>
                      <a:lnTo>
                        <a:pt x="166" y="168"/>
                      </a:lnTo>
                      <a:lnTo>
                        <a:pt x="148" y="168"/>
                      </a:lnTo>
                      <a:lnTo>
                        <a:pt x="132" y="172"/>
                      </a:lnTo>
                      <a:lnTo>
                        <a:pt x="114" y="174"/>
                      </a:lnTo>
                      <a:lnTo>
                        <a:pt x="84" y="184"/>
                      </a:lnTo>
                      <a:lnTo>
                        <a:pt x="58" y="198"/>
                      </a:lnTo>
                      <a:lnTo>
                        <a:pt x="32" y="212"/>
                      </a:lnTo>
                      <a:lnTo>
                        <a:pt x="12" y="226"/>
                      </a:lnTo>
                      <a:lnTo>
                        <a:pt x="12" y="226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44" name="Freeform 321"/>
                <p:cNvSpPr>
                  <a:spLocks/>
                </p:cNvSpPr>
                <p:nvPr/>
              </p:nvSpPr>
              <p:spPr bwMode="auto">
                <a:xfrm>
                  <a:off x="5756275" y="2914650"/>
                  <a:ext cx="460375" cy="155575"/>
                </a:xfrm>
                <a:custGeom>
                  <a:avLst/>
                  <a:gdLst/>
                  <a:ahLst/>
                  <a:cxnLst>
                    <a:cxn ang="0">
                      <a:pos x="44" y="98"/>
                    </a:cxn>
                    <a:cxn ang="0">
                      <a:pos x="0" y="60"/>
                    </a:cxn>
                    <a:cxn ang="0">
                      <a:pos x="0" y="60"/>
                    </a:cxn>
                    <a:cxn ang="0">
                      <a:pos x="4" y="56"/>
                    </a:cxn>
                    <a:cxn ang="0">
                      <a:pos x="16" y="44"/>
                    </a:cxn>
                    <a:cxn ang="0">
                      <a:pos x="38" y="30"/>
                    </a:cxn>
                    <a:cxn ang="0">
                      <a:pos x="52" y="22"/>
                    </a:cxn>
                    <a:cxn ang="0">
                      <a:pos x="68" y="14"/>
                    </a:cxn>
                    <a:cxn ang="0">
                      <a:pos x="88" y="8"/>
                    </a:cxn>
                    <a:cxn ang="0">
                      <a:pos x="108" y="4"/>
                    </a:cxn>
                    <a:cxn ang="0">
                      <a:pos x="132" y="0"/>
                    </a:cxn>
                    <a:cxn ang="0">
                      <a:pos x="158" y="0"/>
                    </a:cxn>
                    <a:cxn ang="0">
                      <a:pos x="188" y="2"/>
                    </a:cxn>
                    <a:cxn ang="0">
                      <a:pos x="220" y="8"/>
                    </a:cxn>
                    <a:cxn ang="0">
                      <a:pos x="254" y="16"/>
                    </a:cxn>
                    <a:cxn ang="0">
                      <a:pos x="290" y="30"/>
                    </a:cxn>
                    <a:cxn ang="0">
                      <a:pos x="44" y="98"/>
                    </a:cxn>
                  </a:cxnLst>
                  <a:rect l="0" t="0" r="r" b="b"/>
                  <a:pathLst>
                    <a:path w="290" h="98">
                      <a:moveTo>
                        <a:pt x="44" y="98"/>
                      </a:move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4" y="56"/>
                      </a:lnTo>
                      <a:lnTo>
                        <a:pt x="16" y="44"/>
                      </a:lnTo>
                      <a:lnTo>
                        <a:pt x="38" y="30"/>
                      </a:lnTo>
                      <a:lnTo>
                        <a:pt x="52" y="22"/>
                      </a:lnTo>
                      <a:lnTo>
                        <a:pt x="68" y="14"/>
                      </a:lnTo>
                      <a:lnTo>
                        <a:pt x="88" y="8"/>
                      </a:lnTo>
                      <a:lnTo>
                        <a:pt x="108" y="4"/>
                      </a:lnTo>
                      <a:lnTo>
                        <a:pt x="132" y="0"/>
                      </a:lnTo>
                      <a:lnTo>
                        <a:pt x="158" y="0"/>
                      </a:lnTo>
                      <a:lnTo>
                        <a:pt x="188" y="2"/>
                      </a:lnTo>
                      <a:lnTo>
                        <a:pt x="220" y="8"/>
                      </a:lnTo>
                      <a:lnTo>
                        <a:pt x="254" y="16"/>
                      </a:lnTo>
                      <a:lnTo>
                        <a:pt x="290" y="30"/>
                      </a:lnTo>
                      <a:lnTo>
                        <a:pt x="44" y="98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45" name="Freeform 322"/>
                <p:cNvSpPr>
                  <a:spLocks/>
                </p:cNvSpPr>
                <p:nvPr/>
              </p:nvSpPr>
              <p:spPr bwMode="auto">
                <a:xfrm>
                  <a:off x="5718175" y="2901950"/>
                  <a:ext cx="425450" cy="165100"/>
                </a:xfrm>
                <a:custGeom>
                  <a:avLst/>
                  <a:gdLst/>
                  <a:ahLst/>
                  <a:cxnLst>
                    <a:cxn ang="0">
                      <a:pos x="268" y="18"/>
                    </a:cxn>
                    <a:cxn ang="0">
                      <a:pos x="268" y="18"/>
                    </a:cxn>
                    <a:cxn ang="0">
                      <a:pos x="260" y="14"/>
                    </a:cxn>
                    <a:cxn ang="0">
                      <a:pos x="238" y="8"/>
                    </a:cxn>
                    <a:cxn ang="0">
                      <a:pos x="206" y="2"/>
                    </a:cxn>
                    <a:cxn ang="0">
                      <a:pos x="186" y="0"/>
                    </a:cxn>
                    <a:cxn ang="0">
                      <a:pos x="166" y="0"/>
                    </a:cxn>
                    <a:cxn ang="0">
                      <a:pos x="144" y="2"/>
                    </a:cxn>
                    <a:cxn ang="0">
                      <a:pos x="122" y="6"/>
                    </a:cxn>
                    <a:cxn ang="0">
                      <a:pos x="100" y="12"/>
                    </a:cxn>
                    <a:cxn ang="0">
                      <a:pos x="78" y="22"/>
                    </a:cxn>
                    <a:cxn ang="0">
                      <a:pos x="56" y="36"/>
                    </a:cxn>
                    <a:cxn ang="0">
                      <a:pos x="36" y="54"/>
                    </a:cxn>
                    <a:cxn ang="0">
                      <a:pos x="16" y="76"/>
                    </a:cxn>
                    <a:cxn ang="0">
                      <a:pos x="0" y="104"/>
                    </a:cxn>
                    <a:cxn ang="0">
                      <a:pos x="0" y="104"/>
                    </a:cxn>
                    <a:cxn ang="0">
                      <a:pos x="2" y="98"/>
                    </a:cxn>
                    <a:cxn ang="0">
                      <a:pos x="12" y="86"/>
                    </a:cxn>
                    <a:cxn ang="0">
                      <a:pos x="30" y="68"/>
                    </a:cxn>
                    <a:cxn ang="0">
                      <a:pos x="42" y="60"/>
                    </a:cxn>
                    <a:cxn ang="0">
                      <a:pos x="56" y="50"/>
                    </a:cxn>
                    <a:cxn ang="0">
                      <a:pos x="74" y="42"/>
                    </a:cxn>
                    <a:cxn ang="0">
                      <a:pos x="92" y="32"/>
                    </a:cxn>
                    <a:cxn ang="0">
                      <a:pos x="114" y="26"/>
                    </a:cxn>
                    <a:cxn ang="0">
                      <a:pos x="138" y="20"/>
                    </a:cxn>
                    <a:cxn ang="0">
                      <a:pos x="166" y="16"/>
                    </a:cxn>
                    <a:cxn ang="0">
                      <a:pos x="198" y="14"/>
                    </a:cxn>
                    <a:cxn ang="0">
                      <a:pos x="230" y="14"/>
                    </a:cxn>
                    <a:cxn ang="0">
                      <a:pos x="268" y="18"/>
                    </a:cxn>
                    <a:cxn ang="0">
                      <a:pos x="268" y="18"/>
                    </a:cxn>
                  </a:cxnLst>
                  <a:rect l="0" t="0" r="r" b="b"/>
                  <a:pathLst>
                    <a:path w="268" h="104">
                      <a:moveTo>
                        <a:pt x="268" y="18"/>
                      </a:moveTo>
                      <a:lnTo>
                        <a:pt x="268" y="18"/>
                      </a:lnTo>
                      <a:lnTo>
                        <a:pt x="260" y="14"/>
                      </a:lnTo>
                      <a:lnTo>
                        <a:pt x="238" y="8"/>
                      </a:lnTo>
                      <a:lnTo>
                        <a:pt x="206" y="2"/>
                      </a:lnTo>
                      <a:lnTo>
                        <a:pt x="186" y="0"/>
                      </a:lnTo>
                      <a:lnTo>
                        <a:pt x="166" y="0"/>
                      </a:lnTo>
                      <a:lnTo>
                        <a:pt x="144" y="2"/>
                      </a:lnTo>
                      <a:lnTo>
                        <a:pt x="122" y="6"/>
                      </a:lnTo>
                      <a:lnTo>
                        <a:pt x="100" y="12"/>
                      </a:lnTo>
                      <a:lnTo>
                        <a:pt x="78" y="22"/>
                      </a:lnTo>
                      <a:lnTo>
                        <a:pt x="56" y="36"/>
                      </a:lnTo>
                      <a:lnTo>
                        <a:pt x="36" y="54"/>
                      </a:lnTo>
                      <a:lnTo>
                        <a:pt x="16" y="76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2" y="98"/>
                      </a:lnTo>
                      <a:lnTo>
                        <a:pt x="12" y="86"/>
                      </a:lnTo>
                      <a:lnTo>
                        <a:pt x="30" y="68"/>
                      </a:lnTo>
                      <a:lnTo>
                        <a:pt x="42" y="60"/>
                      </a:lnTo>
                      <a:lnTo>
                        <a:pt x="56" y="50"/>
                      </a:lnTo>
                      <a:lnTo>
                        <a:pt x="74" y="42"/>
                      </a:lnTo>
                      <a:lnTo>
                        <a:pt x="92" y="32"/>
                      </a:lnTo>
                      <a:lnTo>
                        <a:pt x="114" y="26"/>
                      </a:lnTo>
                      <a:lnTo>
                        <a:pt x="138" y="20"/>
                      </a:lnTo>
                      <a:lnTo>
                        <a:pt x="166" y="16"/>
                      </a:lnTo>
                      <a:lnTo>
                        <a:pt x="198" y="14"/>
                      </a:lnTo>
                      <a:lnTo>
                        <a:pt x="230" y="14"/>
                      </a:lnTo>
                      <a:lnTo>
                        <a:pt x="268" y="18"/>
                      </a:lnTo>
                      <a:lnTo>
                        <a:pt x="268" y="18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46" name="Freeform 323"/>
                <p:cNvSpPr>
                  <a:spLocks/>
                </p:cNvSpPr>
                <p:nvPr/>
              </p:nvSpPr>
              <p:spPr bwMode="auto">
                <a:xfrm>
                  <a:off x="5654675" y="2397125"/>
                  <a:ext cx="400050" cy="238125"/>
                </a:xfrm>
                <a:custGeom>
                  <a:avLst/>
                  <a:gdLst/>
                  <a:ahLst/>
                  <a:cxnLst>
                    <a:cxn ang="0">
                      <a:pos x="194" y="18"/>
                    </a:cxn>
                    <a:cxn ang="0">
                      <a:pos x="232" y="0"/>
                    </a:cxn>
                    <a:cxn ang="0">
                      <a:pos x="252" y="8"/>
                    </a:cxn>
                    <a:cxn ang="0">
                      <a:pos x="252" y="20"/>
                    </a:cxn>
                    <a:cxn ang="0">
                      <a:pos x="252" y="20"/>
                    </a:cxn>
                    <a:cxn ang="0">
                      <a:pos x="250" y="28"/>
                    </a:cxn>
                    <a:cxn ang="0">
                      <a:pos x="240" y="44"/>
                    </a:cxn>
                    <a:cxn ang="0">
                      <a:pos x="224" y="70"/>
                    </a:cxn>
                    <a:cxn ang="0">
                      <a:pos x="214" y="82"/>
                    </a:cxn>
                    <a:cxn ang="0">
                      <a:pos x="200" y="96"/>
                    </a:cxn>
                    <a:cxn ang="0">
                      <a:pos x="184" y="110"/>
                    </a:cxn>
                    <a:cxn ang="0">
                      <a:pos x="166" y="122"/>
                    </a:cxn>
                    <a:cxn ang="0">
                      <a:pos x="146" y="132"/>
                    </a:cxn>
                    <a:cxn ang="0">
                      <a:pos x="122" y="140"/>
                    </a:cxn>
                    <a:cxn ang="0">
                      <a:pos x="96" y="148"/>
                    </a:cxn>
                    <a:cxn ang="0">
                      <a:pos x="68" y="150"/>
                    </a:cxn>
                    <a:cxn ang="0">
                      <a:pos x="34" y="150"/>
                    </a:cxn>
                    <a:cxn ang="0">
                      <a:pos x="0" y="146"/>
                    </a:cxn>
                    <a:cxn ang="0">
                      <a:pos x="0" y="134"/>
                    </a:cxn>
                    <a:cxn ang="0">
                      <a:pos x="194" y="18"/>
                    </a:cxn>
                  </a:cxnLst>
                  <a:rect l="0" t="0" r="r" b="b"/>
                  <a:pathLst>
                    <a:path w="252" h="150">
                      <a:moveTo>
                        <a:pt x="194" y="18"/>
                      </a:moveTo>
                      <a:lnTo>
                        <a:pt x="232" y="0"/>
                      </a:lnTo>
                      <a:lnTo>
                        <a:pt x="252" y="8"/>
                      </a:lnTo>
                      <a:lnTo>
                        <a:pt x="252" y="20"/>
                      </a:lnTo>
                      <a:lnTo>
                        <a:pt x="252" y="20"/>
                      </a:lnTo>
                      <a:lnTo>
                        <a:pt x="250" y="28"/>
                      </a:lnTo>
                      <a:lnTo>
                        <a:pt x="240" y="44"/>
                      </a:lnTo>
                      <a:lnTo>
                        <a:pt x="224" y="70"/>
                      </a:lnTo>
                      <a:lnTo>
                        <a:pt x="214" y="82"/>
                      </a:lnTo>
                      <a:lnTo>
                        <a:pt x="200" y="96"/>
                      </a:lnTo>
                      <a:lnTo>
                        <a:pt x="184" y="110"/>
                      </a:lnTo>
                      <a:lnTo>
                        <a:pt x="166" y="122"/>
                      </a:lnTo>
                      <a:lnTo>
                        <a:pt x="146" y="132"/>
                      </a:lnTo>
                      <a:lnTo>
                        <a:pt x="122" y="140"/>
                      </a:lnTo>
                      <a:lnTo>
                        <a:pt x="96" y="148"/>
                      </a:lnTo>
                      <a:lnTo>
                        <a:pt x="68" y="150"/>
                      </a:lnTo>
                      <a:lnTo>
                        <a:pt x="34" y="150"/>
                      </a:lnTo>
                      <a:lnTo>
                        <a:pt x="0" y="146"/>
                      </a:lnTo>
                      <a:lnTo>
                        <a:pt x="0" y="134"/>
                      </a:lnTo>
                      <a:lnTo>
                        <a:pt x="194" y="18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47" name="Freeform 324"/>
                <p:cNvSpPr>
                  <a:spLocks/>
                </p:cNvSpPr>
                <p:nvPr/>
              </p:nvSpPr>
              <p:spPr bwMode="auto">
                <a:xfrm>
                  <a:off x="5715000" y="2254250"/>
                  <a:ext cx="466725" cy="346075"/>
                </a:xfrm>
                <a:custGeom>
                  <a:avLst/>
                  <a:gdLst/>
                  <a:ahLst/>
                  <a:cxnLst>
                    <a:cxn ang="0">
                      <a:pos x="294" y="20"/>
                    </a:cxn>
                    <a:cxn ang="0">
                      <a:pos x="290" y="42"/>
                    </a:cxn>
                    <a:cxn ang="0">
                      <a:pos x="278" y="58"/>
                    </a:cxn>
                    <a:cxn ang="0">
                      <a:pos x="270" y="62"/>
                    </a:cxn>
                    <a:cxn ang="0">
                      <a:pos x="260" y="56"/>
                    </a:cxn>
                    <a:cxn ang="0">
                      <a:pos x="246" y="40"/>
                    </a:cxn>
                    <a:cxn ang="0">
                      <a:pos x="236" y="26"/>
                    </a:cxn>
                    <a:cxn ang="0">
                      <a:pos x="230" y="22"/>
                    </a:cxn>
                    <a:cxn ang="0">
                      <a:pos x="224" y="28"/>
                    </a:cxn>
                    <a:cxn ang="0">
                      <a:pos x="220" y="46"/>
                    </a:cxn>
                    <a:cxn ang="0">
                      <a:pos x="212" y="68"/>
                    </a:cxn>
                    <a:cxn ang="0">
                      <a:pos x="192" y="102"/>
                    </a:cxn>
                    <a:cxn ang="0">
                      <a:pos x="170" y="130"/>
                    </a:cxn>
                    <a:cxn ang="0">
                      <a:pos x="136" y="158"/>
                    </a:cxn>
                    <a:cxn ang="0">
                      <a:pos x="92" y="186"/>
                    </a:cxn>
                    <a:cxn ang="0">
                      <a:pos x="34" y="210"/>
                    </a:cxn>
                    <a:cxn ang="0">
                      <a:pos x="0" y="218"/>
                    </a:cxn>
                    <a:cxn ang="0">
                      <a:pos x="44" y="202"/>
                    </a:cxn>
                    <a:cxn ang="0">
                      <a:pos x="100" y="170"/>
                    </a:cxn>
                    <a:cxn ang="0">
                      <a:pos x="130" y="146"/>
                    </a:cxn>
                    <a:cxn ang="0">
                      <a:pos x="158" y="116"/>
                    </a:cxn>
                    <a:cxn ang="0">
                      <a:pos x="182" y="80"/>
                    </a:cxn>
                    <a:cxn ang="0">
                      <a:pos x="190" y="64"/>
                    </a:cxn>
                    <a:cxn ang="0">
                      <a:pos x="200" y="32"/>
                    </a:cxn>
                    <a:cxn ang="0">
                      <a:pos x="204" y="16"/>
                    </a:cxn>
                    <a:cxn ang="0">
                      <a:pos x="214" y="4"/>
                    </a:cxn>
                    <a:cxn ang="0">
                      <a:pos x="228" y="0"/>
                    </a:cxn>
                    <a:cxn ang="0">
                      <a:pos x="238" y="4"/>
                    </a:cxn>
                    <a:cxn ang="0">
                      <a:pos x="248" y="14"/>
                    </a:cxn>
                    <a:cxn ang="0">
                      <a:pos x="256" y="34"/>
                    </a:cxn>
                    <a:cxn ang="0">
                      <a:pos x="264" y="46"/>
                    </a:cxn>
                    <a:cxn ang="0">
                      <a:pos x="276" y="50"/>
                    </a:cxn>
                    <a:cxn ang="0">
                      <a:pos x="282" y="48"/>
                    </a:cxn>
                    <a:cxn ang="0">
                      <a:pos x="294" y="20"/>
                    </a:cxn>
                  </a:cxnLst>
                  <a:rect l="0" t="0" r="r" b="b"/>
                  <a:pathLst>
                    <a:path w="294" h="218">
                      <a:moveTo>
                        <a:pt x="294" y="20"/>
                      </a:moveTo>
                      <a:lnTo>
                        <a:pt x="294" y="20"/>
                      </a:lnTo>
                      <a:lnTo>
                        <a:pt x="292" y="32"/>
                      </a:lnTo>
                      <a:lnTo>
                        <a:pt x="290" y="42"/>
                      </a:lnTo>
                      <a:lnTo>
                        <a:pt x="286" y="52"/>
                      </a:lnTo>
                      <a:lnTo>
                        <a:pt x="278" y="58"/>
                      </a:lnTo>
                      <a:lnTo>
                        <a:pt x="274" y="60"/>
                      </a:lnTo>
                      <a:lnTo>
                        <a:pt x="270" y="62"/>
                      </a:lnTo>
                      <a:lnTo>
                        <a:pt x="266" y="60"/>
                      </a:lnTo>
                      <a:lnTo>
                        <a:pt x="260" y="56"/>
                      </a:lnTo>
                      <a:lnTo>
                        <a:pt x="254" y="50"/>
                      </a:lnTo>
                      <a:lnTo>
                        <a:pt x="246" y="40"/>
                      </a:lnTo>
                      <a:lnTo>
                        <a:pt x="246" y="40"/>
                      </a:lnTo>
                      <a:lnTo>
                        <a:pt x="236" y="26"/>
                      </a:lnTo>
                      <a:lnTo>
                        <a:pt x="232" y="24"/>
                      </a:lnTo>
                      <a:lnTo>
                        <a:pt x="230" y="22"/>
                      </a:lnTo>
                      <a:lnTo>
                        <a:pt x="228" y="24"/>
                      </a:lnTo>
                      <a:lnTo>
                        <a:pt x="224" y="28"/>
                      </a:lnTo>
                      <a:lnTo>
                        <a:pt x="220" y="46"/>
                      </a:lnTo>
                      <a:lnTo>
                        <a:pt x="220" y="46"/>
                      </a:lnTo>
                      <a:lnTo>
                        <a:pt x="218" y="52"/>
                      </a:lnTo>
                      <a:lnTo>
                        <a:pt x="212" y="68"/>
                      </a:lnTo>
                      <a:lnTo>
                        <a:pt x="200" y="90"/>
                      </a:lnTo>
                      <a:lnTo>
                        <a:pt x="192" y="102"/>
                      </a:lnTo>
                      <a:lnTo>
                        <a:pt x="182" y="116"/>
                      </a:lnTo>
                      <a:lnTo>
                        <a:pt x="170" y="130"/>
                      </a:lnTo>
                      <a:lnTo>
                        <a:pt x="154" y="144"/>
                      </a:lnTo>
                      <a:lnTo>
                        <a:pt x="136" y="158"/>
                      </a:lnTo>
                      <a:lnTo>
                        <a:pt x="116" y="172"/>
                      </a:lnTo>
                      <a:lnTo>
                        <a:pt x="92" y="186"/>
                      </a:lnTo>
                      <a:lnTo>
                        <a:pt x="66" y="198"/>
                      </a:lnTo>
                      <a:lnTo>
                        <a:pt x="34" y="210"/>
                      </a:lnTo>
                      <a:lnTo>
                        <a:pt x="0" y="218"/>
                      </a:lnTo>
                      <a:lnTo>
                        <a:pt x="0" y="218"/>
                      </a:lnTo>
                      <a:lnTo>
                        <a:pt x="22" y="212"/>
                      </a:lnTo>
                      <a:lnTo>
                        <a:pt x="44" y="202"/>
                      </a:lnTo>
                      <a:lnTo>
                        <a:pt x="70" y="188"/>
                      </a:lnTo>
                      <a:lnTo>
                        <a:pt x="100" y="170"/>
                      </a:lnTo>
                      <a:lnTo>
                        <a:pt x="116" y="158"/>
                      </a:lnTo>
                      <a:lnTo>
                        <a:pt x="130" y="146"/>
                      </a:lnTo>
                      <a:lnTo>
                        <a:pt x="146" y="132"/>
                      </a:lnTo>
                      <a:lnTo>
                        <a:pt x="158" y="116"/>
                      </a:lnTo>
                      <a:lnTo>
                        <a:pt x="172" y="98"/>
                      </a:lnTo>
                      <a:lnTo>
                        <a:pt x="182" y="80"/>
                      </a:lnTo>
                      <a:lnTo>
                        <a:pt x="182" y="80"/>
                      </a:lnTo>
                      <a:lnTo>
                        <a:pt x="190" y="64"/>
                      </a:lnTo>
                      <a:lnTo>
                        <a:pt x="194" y="50"/>
                      </a:lnTo>
                      <a:lnTo>
                        <a:pt x="200" y="32"/>
                      </a:lnTo>
                      <a:lnTo>
                        <a:pt x="204" y="16"/>
                      </a:lnTo>
                      <a:lnTo>
                        <a:pt x="204" y="16"/>
                      </a:lnTo>
                      <a:lnTo>
                        <a:pt x="208" y="10"/>
                      </a:lnTo>
                      <a:lnTo>
                        <a:pt x="214" y="4"/>
                      </a:lnTo>
                      <a:lnTo>
                        <a:pt x="220" y="2"/>
                      </a:lnTo>
                      <a:lnTo>
                        <a:pt x="228" y="0"/>
                      </a:lnTo>
                      <a:lnTo>
                        <a:pt x="232" y="2"/>
                      </a:lnTo>
                      <a:lnTo>
                        <a:pt x="238" y="4"/>
                      </a:lnTo>
                      <a:lnTo>
                        <a:pt x="242" y="8"/>
                      </a:lnTo>
                      <a:lnTo>
                        <a:pt x="248" y="14"/>
                      </a:lnTo>
                      <a:lnTo>
                        <a:pt x="256" y="34"/>
                      </a:lnTo>
                      <a:lnTo>
                        <a:pt x="256" y="34"/>
                      </a:lnTo>
                      <a:lnTo>
                        <a:pt x="260" y="40"/>
                      </a:lnTo>
                      <a:lnTo>
                        <a:pt x="264" y="46"/>
                      </a:lnTo>
                      <a:lnTo>
                        <a:pt x="270" y="50"/>
                      </a:lnTo>
                      <a:lnTo>
                        <a:pt x="276" y="50"/>
                      </a:lnTo>
                      <a:lnTo>
                        <a:pt x="280" y="50"/>
                      </a:lnTo>
                      <a:lnTo>
                        <a:pt x="282" y="48"/>
                      </a:lnTo>
                      <a:lnTo>
                        <a:pt x="288" y="38"/>
                      </a:lnTo>
                      <a:lnTo>
                        <a:pt x="294" y="20"/>
                      </a:lnTo>
                      <a:lnTo>
                        <a:pt x="294" y="20"/>
                      </a:lnTo>
                      <a:close/>
                    </a:path>
                  </a:pathLst>
                </a:custGeom>
                <a:solidFill>
                  <a:srgbClr val="FA781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48" name="Freeform 325"/>
                <p:cNvSpPr>
                  <a:spLocks/>
                </p:cNvSpPr>
                <p:nvPr/>
              </p:nvSpPr>
              <p:spPr bwMode="auto">
                <a:xfrm>
                  <a:off x="5718175" y="2330450"/>
                  <a:ext cx="247650" cy="244475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156" y="0"/>
                    </a:cxn>
                    <a:cxn ang="0">
                      <a:pos x="156" y="6"/>
                    </a:cxn>
                    <a:cxn ang="0">
                      <a:pos x="154" y="18"/>
                    </a:cxn>
                    <a:cxn ang="0">
                      <a:pos x="148" y="34"/>
                    </a:cxn>
                    <a:cxn ang="0">
                      <a:pos x="136" y="56"/>
                    </a:cxn>
                    <a:cxn ang="0">
                      <a:pos x="128" y="68"/>
                    </a:cxn>
                    <a:cxn ang="0">
                      <a:pos x="118" y="82"/>
                    </a:cxn>
                    <a:cxn ang="0">
                      <a:pos x="106" y="94"/>
                    </a:cxn>
                    <a:cxn ang="0">
                      <a:pos x="90" y="106"/>
                    </a:cxn>
                    <a:cxn ang="0">
                      <a:pos x="72" y="120"/>
                    </a:cxn>
                    <a:cxn ang="0">
                      <a:pos x="52" y="132"/>
                    </a:cxn>
                    <a:cxn ang="0">
                      <a:pos x="28" y="144"/>
                    </a:cxn>
                    <a:cxn ang="0">
                      <a:pos x="0" y="154"/>
                    </a:cxn>
                    <a:cxn ang="0">
                      <a:pos x="0" y="154"/>
                    </a:cxn>
                    <a:cxn ang="0">
                      <a:pos x="22" y="142"/>
                    </a:cxn>
                    <a:cxn ang="0">
                      <a:pos x="42" y="130"/>
                    </a:cxn>
                    <a:cxn ang="0">
                      <a:pos x="68" y="110"/>
                    </a:cxn>
                    <a:cxn ang="0">
                      <a:pos x="96" y="88"/>
                    </a:cxn>
                    <a:cxn ang="0">
                      <a:pos x="110" y="76"/>
                    </a:cxn>
                    <a:cxn ang="0">
                      <a:pos x="122" y="62"/>
                    </a:cxn>
                    <a:cxn ang="0">
                      <a:pos x="132" y="48"/>
                    </a:cxn>
                    <a:cxn ang="0">
                      <a:pos x="142" y="34"/>
                    </a:cxn>
                    <a:cxn ang="0">
                      <a:pos x="150" y="18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56" h="154">
                      <a:moveTo>
                        <a:pt x="156" y="0"/>
                      </a:moveTo>
                      <a:lnTo>
                        <a:pt x="156" y="0"/>
                      </a:lnTo>
                      <a:lnTo>
                        <a:pt x="156" y="6"/>
                      </a:lnTo>
                      <a:lnTo>
                        <a:pt x="154" y="18"/>
                      </a:lnTo>
                      <a:lnTo>
                        <a:pt x="148" y="34"/>
                      </a:lnTo>
                      <a:lnTo>
                        <a:pt x="136" y="56"/>
                      </a:lnTo>
                      <a:lnTo>
                        <a:pt x="128" y="68"/>
                      </a:lnTo>
                      <a:lnTo>
                        <a:pt x="118" y="82"/>
                      </a:lnTo>
                      <a:lnTo>
                        <a:pt x="106" y="94"/>
                      </a:lnTo>
                      <a:lnTo>
                        <a:pt x="90" y="106"/>
                      </a:lnTo>
                      <a:lnTo>
                        <a:pt x="72" y="120"/>
                      </a:lnTo>
                      <a:lnTo>
                        <a:pt x="52" y="132"/>
                      </a:lnTo>
                      <a:lnTo>
                        <a:pt x="28" y="144"/>
                      </a:lnTo>
                      <a:lnTo>
                        <a:pt x="0" y="154"/>
                      </a:lnTo>
                      <a:lnTo>
                        <a:pt x="0" y="154"/>
                      </a:lnTo>
                      <a:lnTo>
                        <a:pt x="22" y="142"/>
                      </a:lnTo>
                      <a:lnTo>
                        <a:pt x="42" y="130"/>
                      </a:lnTo>
                      <a:lnTo>
                        <a:pt x="68" y="110"/>
                      </a:lnTo>
                      <a:lnTo>
                        <a:pt x="96" y="88"/>
                      </a:lnTo>
                      <a:lnTo>
                        <a:pt x="110" y="76"/>
                      </a:lnTo>
                      <a:lnTo>
                        <a:pt x="122" y="62"/>
                      </a:lnTo>
                      <a:lnTo>
                        <a:pt x="132" y="48"/>
                      </a:lnTo>
                      <a:lnTo>
                        <a:pt x="142" y="34"/>
                      </a:lnTo>
                      <a:lnTo>
                        <a:pt x="150" y="18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rgbClr val="FFB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49" name="Freeform 338"/>
                <p:cNvSpPr>
                  <a:spLocks/>
                </p:cNvSpPr>
                <p:nvPr/>
              </p:nvSpPr>
              <p:spPr bwMode="auto">
                <a:xfrm>
                  <a:off x="5784850" y="2451100"/>
                  <a:ext cx="304800" cy="412750"/>
                </a:xfrm>
                <a:custGeom>
                  <a:avLst/>
                  <a:gdLst/>
                  <a:ahLst/>
                  <a:cxnLst>
                    <a:cxn ang="0">
                      <a:pos x="110" y="260"/>
                    </a:cxn>
                    <a:cxn ang="0">
                      <a:pos x="110" y="260"/>
                    </a:cxn>
                    <a:cxn ang="0">
                      <a:pos x="120" y="258"/>
                    </a:cxn>
                    <a:cxn ang="0">
                      <a:pos x="128" y="256"/>
                    </a:cxn>
                    <a:cxn ang="0">
                      <a:pos x="138" y="250"/>
                    </a:cxn>
                    <a:cxn ang="0">
                      <a:pos x="146" y="244"/>
                    </a:cxn>
                    <a:cxn ang="0">
                      <a:pos x="154" y="238"/>
                    </a:cxn>
                    <a:cxn ang="0">
                      <a:pos x="160" y="230"/>
                    </a:cxn>
                    <a:cxn ang="0">
                      <a:pos x="172" y="210"/>
                    </a:cxn>
                    <a:cxn ang="0">
                      <a:pos x="182" y="186"/>
                    </a:cxn>
                    <a:cxn ang="0">
                      <a:pos x="188" y="158"/>
                    </a:cxn>
                    <a:cxn ang="0">
                      <a:pos x="192" y="130"/>
                    </a:cxn>
                    <a:cxn ang="0">
                      <a:pos x="190" y="98"/>
                    </a:cxn>
                    <a:cxn ang="0">
                      <a:pos x="190" y="98"/>
                    </a:cxn>
                    <a:cxn ang="0">
                      <a:pos x="186" y="70"/>
                    </a:cxn>
                    <a:cxn ang="0">
                      <a:pos x="180" y="44"/>
                    </a:cxn>
                    <a:cxn ang="0">
                      <a:pos x="170" y="20"/>
                    </a:cxn>
                    <a:cxn ang="0">
                      <a:pos x="158" y="0"/>
                    </a:cxn>
                    <a:cxn ang="0">
                      <a:pos x="158" y="0"/>
                    </a:cxn>
                    <a:cxn ang="0">
                      <a:pos x="136" y="24"/>
                    </a:cxn>
                    <a:cxn ang="0">
                      <a:pos x="114" y="44"/>
                    </a:cxn>
                    <a:cxn ang="0">
                      <a:pos x="94" y="62"/>
                    </a:cxn>
                    <a:cxn ang="0">
                      <a:pos x="74" y="78"/>
                    </a:cxn>
                    <a:cxn ang="0">
                      <a:pos x="54" y="90"/>
                    </a:cxn>
                    <a:cxn ang="0">
                      <a:pos x="36" y="102"/>
                    </a:cxn>
                    <a:cxn ang="0">
                      <a:pos x="18" y="110"/>
                    </a:cxn>
                    <a:cxn ang="0">
                      <a:pos x="0" y="116"/>
                    </a:cxn>
                    <a:cxn ang="0">
                      <a:pos x="0" y="116"/>
                    </a:cxn>
                    <a:cxn ang="0">
                      <a:pos x="6" y="146"/>
                    </a:cxn>
                    <a:cxn ang="0">
                      <a:pos x="14" y="174"/>
                    </a:cxn>
                    <a:cxn ang="0">
                      <a:pos x="24" y="200"/>
                    </a:cxn>
                    <a:cxn ang="0">
                      <a:pos x="38" y="222"/>
                    </a:cxn>
                    <a:cxn ang="0">
                      <a:pos x="54" y="238"/>
                    </a:cxn>
                    <a:cxn ang="0">
                      <a:pos x="62" y="246"/>
                    </a:cxn>
                    <a:cxn ang="0">
                      <a:pos x="72" y="252"/>
                    </a:cxn>
                    <a:cxn ang="0">
                      <a:pos x="80" y="256"/>
                    </a:cxn>
                    <a:cxn ang="0">
                      <a:pos x="90" y="258"/>
                    </a:cxn>
                    <a:cxn ang="0">
                      <a:pos x="100" y="260"/>
                    </a:cxn>
                    <a:cxn ang="0">
                      <a:pos x="110" y="260"/>
                    </a:cxn>
                    <a:cxn ang="0">
                      <a:pos x="110" y="260"/>
                    </a:cxn>
                  </a:cxnLst>
                  <a:rect l="0" t="0" r="r" b="b"/>
                  <a:pathLst>
                    <a:path w="192" h="260">
                      <a:moveTo>
                        <a:pt x="110" y="260"/>
                      </a:moveTo>
                      <a:lnTo>
                        <a:pt x="110" y="260"/>
                      </a:lnTo>
                      <a:lnTo>
                        <a:pt x="120" y="258"/>
                      </a:lnTo>
                      <a:lnTo>
                        <a:pt x="128" y="256"/>
                      </a:lnTo>
                      <a:lnTo>
                        <a:pt x="138" y="250"/>
                      </a:lnTo>
                      <a:lnTo>
                        <a:pt x="146" y="244"/>
                      </a:lnTo>
                      <a:lnTo>
                        <a:pt x="154" y="238"/>
                      </a:lnTo>
                      <a:lnTo>
                        <a:pt x="160" y="230"/>
                      </a:lnTo>
                      <a:lnTo>
                        <a:pt x="172" y="210"/>
                      </a:lnTo>
                      <a:lnTo>
                        <a:pt x="182" y="186"/>
                      </a:lnTo>
                      <a:lnTo>
                        <a:pt x="188" y="158"/>
                      </a:lnTo>
                      <a:lnTo>
                        <a:pt x="192" y="130"/>
                      </a:lnTo>
                      <a:lnTo>
                        <a:pt x="190" y="98"/>
                      </a:lnTo>
                      <a:lnTo>
                        <a:pt x="190" y="98"/>
                      </a:lnTo>
                      <a:lnTo>
                        <a:pt x="186" y="70"/>
                      </a:lnTo>
                      <a:lnTo>
                        <a:pt x="180" y="44"/>
                      </a:lnTo>
                      <a:lnTo>
                        <a:pt x="170" y="20"/>
                      </a:lnTo>
                      <a:lnTo>
                        <a:pt x="158" y="0"/>
                      </a:lnTo>
                      <a:lnTo>
                        <a:pt x="158" y="0"/>
                      </a:lnTo>
                      <a:lnTo>
                        <a:pt x="136" y="24"/>
                      </a:lnTo>
                      <a:lnTo>
                        <a:pt x="114" y="44"/>
                      </a:lnTo>
                      <a:lnTo>
                        <a:pt x="94" y="62"/>
                      </a:lnTo>
                      <a:lnTo>
                        <a:pt x="74" y="78"/>
                      </a:lnTo>
                      <a:lnTo>
                        <a:pt x="54" y="90"/>
                      </a:lnTo>
                      <a:lnTo>
                        <a:pt x="36" y="102"/>
                      </a:lnTo>
                      <a:lnTo>
                        <a:pt x="18" y="110"/>
                      </a:lnTo>
                      <a:lnTo>
                        <a:pt x="0" y="116"/>
                      </a:lnTo>
                      <a:lnTo>
                        <a:pt x="0" y="116"/>
                      </a:lnTo>
                      <a:lnTo>
                        <a:pt x="6" y="146"/>
                      </a:lnTo>
                      <a:lnTo>
                        <a:pt x="14" y="174"/>
                      </a:lnTo>
                      <a:lnTo>
                        <a:pt x="24" y="200"/>
                      </a:lnTo>
                      <a:lnTo>
                        <a:pt x="38" y="222"/>
                      </a:lnTo>
                      <a:lnTo>
                        <a:pt x="54" y="238"/>
                      </a:lnTo>
                      <a:lnTo>
                        <a:pt x="62" y="246"/>
                      </a:lnTo>
                      <a:lnTo>
                        <a:pt x="72" y="252"/>
                      </a:lnTo>
                      <a:lnTo>
                        <a:pt x="80" y="256"/>
                      </a:lnTo>
                      <a:lnTo>
                        <a:pt x="90" y="258"/>
                      </a:lnTo>
                      <a:lnTo>
                        <a:pt x="100" y="260"/>
                      </a:lnTo>
                      <a:lnTo>
                        <a:pt x="110" y="260"/>
                      </a:lnTo>
                      <a:lnTo>
                        <a:pt x="110" y="260"/>
                      </a:lnTo>
                      <a:close/>
                    </a:path>
                  </a:pathLst>
                </a:custGeom>
                <a:solidFill>
                  <a:srgbClr val="33A02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50" name="Freeform 339"/>
                <p:cNvSpPr>
                  <a:spLocks/>
                </p:cNvSpPr>
                <p:nvPr/>
              </p:nvSpPr>
              <p:spPr bwMode="auto">
                <a:xfrm>
                  <a:off x="5800725" y="2470150"/>
                  <a:ext cx="273050" cy="361950"/>
                </a:xfrm>
                <a:custGeom>
                  <a:avLst/>
                  <a:gdLst/>
                  <a:ahLst/>
                  <a:cxnLst>
                    <a:cxn ang="0">
                      <a:pos x="98" y="228"/>
                    </a:cxn>
                    <a:cxn ang="0">
                      <a:pos x="98" y="228"/>
                    </a:cxn>
                    <a:cxn ang="0">
                      <a:pos x="106" y="226"/>
                    </a:cxn>
                    <a:cxn ang="0">
                      <a:pos x="114" y="224"/>
                    </a:cxn>
                    <a:cxn ang="0">
                      <a:pos x="122" y="220"/>
                    </a:cxn>
                    <a:cxn ang="0">
                      <a:pos x="130" y="214"/>
                    </a:cxn>
                    <a:cxn ang="0">
                      <a:pos x="144" y="202"/>
                    </a:cxn>
                    <a:cxn ang="0">
                      <a:pos x="154" y="184"/>
                    </a:cxn>
                    <a:cxn ang="0">
                      <a:pos x="164" y="164"/>
                    </a:cxn>
                    <a:cxn ang="0">
                      <a:pos x="168" y="142"/>
                    </a:cxn>
                    <a:cxn ang="0">
                      <a:pos x="172" y="116"/>
                    </a:cxn>
                    <a:cxn ang="0">
                      <a:pos x="170" y="90"/>
                    </a:cxn>
                    <a:cxn ang="0">
                      <a:pos x="170" y="90"/>
                    </a:cxn>
                    <a:cxn ang="0">
                      <a:pos x="166" y="64"/>
                    </a:cxn>
                    <a:cxn ang="0">
                      <a:pos x="160" y="40"/>
                    </a:cxn>
                    <a:cxn ang="0">
                      <a:pos x="150" y="18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118" y="20"/>
                    </a:cxn>
                    <a:cxn ang="0">
                      <a:pos x="100" y="38"/>
                    </a:cxn>
                    <a:cxn ang="0">
                      <a:pos x="82" y="52"/>
                    </a:cxn>
                    <a:cxn ang="0">
                      <a:pos x="64" y="66"/>
                    </a:cxn>
                    <a:cxn ang="0">
                      <a:pos x="48" y="76"/>
                    </a:cxn>
                    <a:cxn ang="0">
                      <a:pos x="32" y="86"/>
                    </a:cxn>
                    <a:cxn ang="0">
                      <a:pos x="0" y="100"/>
                    </a:cxn>
                    <a:cxn ang="0">
                      <a:pos x="0" y="100"/>
                    </a:cxn>
                    <a:cxn ang="0">
                      <a:pos x="0" y="104"/>
                    </a:cxn>
                    <a:cxn ang="0">
                      <a:pos x="0" y="104"/>
                    </a:cxn>
                    <a:cxn ang="0">
                      <a:pos x="6" y="130"/>
                    </a:cxn>
                    <a:cxn ang="0">
                      <a:pos x="12" y="154"/>
                    </a:cxn>
                    <a:cxn ang="0">
                      <a:pos x="22" y="176"/>
                    </a:cxn>
                    <a:cxn ang="0">
                      <a:pos x="34" y="194"/>
                    </a:cxn>
                    <a:cxn ang="0">
                      <a:pos x="48" y="210"/>
                    </a:cxn>
                    <a:cxn ang="0">
                      <a:pos x="64" y="220"/>
                    </a:cxn>
                    <a:cxn ang="0">
                      <a:pos x="72" y="224"/>
                    </a:cxn>
                    <a:cxn ang="0">
                      <a:pos x="80" y="226"/>
                    </a:cxn>
                    <a:cxn ang="0">
                      <a:pos x="90" y="228"/>
                    </a:cxn>
                    <a:cxn ang="0">
                      <a:pos x="98" y="228"/>
                    </a:cxn>
                    <a:cxn ang="0">
                      <a:pos x="98" y="228"/>
                    </a:cxn>
                  </a:cxnLst>
                  <a:rect l="0" t="0" r="r" b="b"/>
                  <a:pathLst>
                    <a:path w="172" h="228">
                      <a:moveTo>
                        <a:pt x="98" y="228"/>
                      </a:moveTo>
                      <a:lnTo>
                        <a:pt x="98" y="228"/>
                      </a:lnTo>
                      <a:lnTo>
                        <a:pt x="106" y="226"/>
                      </a:lnTo>
                      <a:lnTo>
                        <a:pt x="114" y="224"/>
                      </a:lnTo>
                      <a:lnTo>
                        <a:pt x="122" y="220"/>
                      </a:lnTo>
                      <a:lnTo>
                        <a:pt x="130" y="214"/>
                      </a:lnTo>
                      <a:lnTo>
                        <a:pt x="144" y="202"/>
                      </a:lnTo>
                      <a:lnTo>
                        <a:pt x="154" y="184"/>
                      </a:lnTo>
                      <a:lnTo>
                        <a:pt x="164" y="164"/>
                      </a:lnTo>
                      <a:lnTo>
                        <a:pt x="168" y="142"/>
                      </a:lnTo>
                      <a:lnTo>
                        <a:pt x="172" y="116"/>
                      </a:lnTo>
                      <a:lnTo>
                        <a:pt x="170" y="90"/>
                      </a:lnTo>
                      <a:lnTo>
                        <a:pt x="170" y="90"/>
                      </a:lnTo>
                      <a:lnTo>
                        <a:pt x="166" y="64"/>
                      </a:lnTo>
                      <a:lnTo>
                        <a:pt x="160" y="40"/>
                      </a:lnTo>
                      <a:lnTo>
                        <a:pt x="150" y="18"/>
                      </a:lnTo>
                      <a:lnTo>
                        <a:pt x="138" y="0"/>
                      </a:lnTo>
                      <a:lnTo>
                        <a:pt x="138" y="0"/>
                      </a:lnTo>
                      <a:lnTo>
                        <a:pt x="118" y="20"/>
                      </a:lnTo>
                      <a:lnTo>
                        <a:pt x="100" y="38"/>
                      </a:lnTo>
                      <a:lnTo>
                        <a:pt x="82" y="52"/>
                      </a:lnTo>
                      <a:lnTo>
                        <a:pt x="64" y="66"/>
                      </a:lnTo>
                      <a:lnTo>
                        <a:pt x="48" y="76"/>
                      </a:lnTo>
                      <a:lnTo>
                        <a:pt x="32" y="86"/>
                      </a:lnTo>
                      <a:lnTo>
                        <a:pt x="0" y="100"/>
                      </a:lnTo>
                      <a:lnTo>
                        <a:pt x="0" y="100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6" y="130"/>
                      </a:lnTo>
                      <a:lnTo>
                        <a:pt x="12" y="154"/>
                      </a:lnTo>
                      <a:lnTo>
                        <a:pt x="22" y="176"/>
                      </a:lnTo>
                      <a:lnTo>
                        <a:pt x="34" y="194"/>
                      </a:lnTo>
                      <a:lnTo>
                        <a:pt x="48" y="210"/>
                      </a:lnTo>
                      <a:lnTo>
                        <a:pt x="64" y="220"/>
                      </a:lnTo>
                      <a:lnTo>
                        <a:pt x="72" y="224"/>
                      </a:lnTo>
                      <a:lnTo>
                        <a:pt x="80" y="226"/>
                      </a:lnTo>
                      <a:lnTo>
                        <a:pt x="90" y="228"/>
                      </a:lnTo>
                      <a:lnTo>
                        <a:pt x="98" y="228"/>
                      </a:lnTo>
                      <a:lnTo>
                        <a:pt x="98" y="228"/>
                      </a:lnTo>
                      <a:close/>
                    </a:path>
                  </a:pathLst>
                </a:custGeom>
                <a:solidFill>
                  <a:srgbClr val="6BBA2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51" name="Freeform 340"/>
                <p:cNvSpPr>
                  <a:spLocks/>
                </p:cNvSpPr>
                <p:nvPr/>
              </p:nvSpPr>
              <p:spPr bwMode="auto">
                <a:xfrm>
                  <a:off x="5851525" y="2514600"/>
                  <a:ext cx="180975" cy="238125"/>
                </a:xfrm>
                <a:custGeom>
                  <a:avLst/>
                  <a:gdLst/>
                  <a:ahLst/>
                  <a:cxnLst>
                    <a:cxn ang="0">
                      <a:pos x="0" y="76"/>
                    </a:cxn>
                    <a:cxn ang="0">
                      <a:pos x="0" y="76"/>
                    </a:cxn>
                    <a:cxn ang="0">
                      <a:pos x="2" y="92"/>
                    </a:cxn>
                    <a:cxn ang="0">
                      <a:pos x="6" y="106"/>
                    </a:cxn>
                    <a:cxn ang="0">
                      <a:pos x="12" y="118"/>
                    </a:cxn>
                    <a:cxn ang="0">
                      <a:pos x="20" y="130"/>
                    </a:cxn>
                    <a:cxn ang="0">
                      <a:pos x="28" y="138"/>
                    </a:cxn>
                    <a:cxn ang="0">
                      <a:pos x="40" y="144"/>
                    </a:cxn>
                    <a:cxn ang="0">
                      <a:pos x="50" y="148"/>
                    </a:cxn>
                    <a:cxn ang="0">
                      <a:pos x="62" y="150"/>
                    </a:cxn>
                    <a:cxn ang="0">
                      <a:pos x="62" y="150"/>
                    </a:cxn>
                    <a:cxn ang="0">
                      <a:pos x="74" y="148"/>
                    </a:cxn>
                    <a:cxn ang="0">
                      <a:pos x="84" y="142"/>
                    </a:cxn>
                    <a:cxn ang="0">
                      <a:pos x="92" y="134"/>
                    </a:cxn>
                    <a:cxn ang="0">
                      <a:pos x="100" y="124"/>
                    </a:cxn>
                    <a:cxn ang="0">
                      <a:pos x="106" y="112"/>
                    </a:cxn>
                    <a:cxn ang="0">
                      <a:pos x="110" y="98"/>
                    </a:cxn>
                    <a:cxn ang="0">
                      <a:pos x="114" y="84"/>
                    </a:cxn>
                    <a:cxn ang="0">
                      <a:pos x="114" y="68"/>
                    </a:cxn>
                    <a:cxn ang="0">
                      <a:pos x="114" y="68"/>
                    </a:cxn>
                    <a:cxn ang="0">
                      <a:pos x="110" y="46"/>
                    </a:cxn>
                    <a:cxn ang="0">
                      <a:pos x="102" y="28"/>
                    </a:cxn>
                    <a:cxn ang="0">
                      <a:pos x="90" y="12"/>
                    </a:cxn>
                    <a:cxn ang="0">
                      <a:pos x="84" y="6"/>
                    </a:cxn>
                    <a:cxn ang="0">
                      <a:pos x="78" y="0"/>
                    </a:cxn>
                    <a:cxn ang="0">
                      <a:pos x="78" y="0"/>
                    </a:cxn>
                    <a:cxn ang="0">
                      <a:pos x="58" y="18"/>
                    </a:cxn>
                    <a:cxn ang="0">
                      <a:pos x="38" y="34"/>
                    </a:cxn>
                    <a:cxn ang="0">
                      <a:pos x="18" y="48"/>
                    </a:cxn>
                    <a:cxn ang="0">
                      <a:pos x="0" y="58"/>
                    </a:cxn>
                    <a:cxn ang="0">
                      <a:pos x="0" y="58"/>
                    </a:cxn>
                    <a:cxn ang="0">
                      <a:pos x="0" y="76"/>
                    </a:cxn>
                    <a:cxn ang="0">
                      <a:pos x="0" y="76"/>
                    </a:cxn>
                  </a:cxnLst>
                  <a:rect l="0" t="0" r="r" b="b"/>
                  <a:pathLst>
                    <a:path w="114" h="150">
                      <a:moveTo>
                        <a:pt x="0" y="76"/>
                      </a:moveTo>
                      <a:lnTo>
                        <a:pt x="0" y="76"/>
                      </a:lnTo>
                      <a:lnTo>
                        <a:pt x="2" y="92"/>
                      </a:lnTo>
                      <a:lnTo>
                        <a:pt x="6" y="106"/>
                      </a:lnTo>
                      <a:lnTo>
                        <a:pt x="12" y="118"/>
                      </a:lnTo>
                      <a:lnTo>
                        <a:pt x="20" y="130"/>
                      </a:lnTo>
                      <a:lnTo>
                        <a:pt x="28" y="138"/>
                      </a:lnTo>
                      <a:lnTo>
                        <a:pt x="40" y="144"/>
                      </a:lnTo>
                      <a:lnTo>
                        <a:pt x="50" y="148"/>
                      </a:lnTo>
                      <a:lnTo>
                        <a:pt x="62" y="150"/>
                      </a:lnTo>
                      <a:lnTo>
                        <a:pt x="62" y="150"/>
                      </a:lnTo>
                      <a:lnTo>
                        <a:pt x="74" y="148"/>
                      </a:lnTo>
                      <a:lnTo>
                        <a:pt x="84" y="142"/>
                      </a:lnTo>
                      <a:lnTo>
                        <a:pt x="92" y="134"/>
                      </a:lnTo>
                      <a:lnTo>
                        <a:pt x="100" y="124"/>
                      </a:lnTo>
                      <a:lnTo>
                        <a:pt x="106" y="112"/>
                      </a:lnTo>
                      <a:lnTo>
                        <a:pt x="110" y="98"/>
                      </a:lnTo>
                      <a:lnTo>
                        <a:pt x="114" y="84"/>
                      </a:lnTo>
                      <a:lnTo>
                        <a:pt x="114" y="68"/>
                      </a:lnTo>
                      <a:lnTo>
                        <a:pt x="114" y="68"/>
                      </a:lnTo>
                      <a:lnTo>
                        <a:pt x="110" y="46"/>
                      </a:lnTo>
                      <a:lnTo>
                        <a:pt x="102" y="28"/>
                      </a:lnTo>
                      <a:lnTo>
                        <a:pt x="90" y="12"/>
                      </a:lnTo>
                      <a:lnTo>
                        <a:pt x="84" y="6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58" y="18"/>
                      </a:lnTo>
                      <a:lnTo>
                        <a:pt x="38" y="34"/>
                      </a:lnTo>
                      <a:lnTo>
                        <a:pt x="18" y="48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0" y="76"/>
                      </a:lnTo>
                      <a:lnTo>
                        <a:pt x="0" y="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52" name="Freeform 341"/>
                <p:cNvSpPr>
                  <a:spLocks/>
                </p:cNvSpPr>
                <p:nvPr/>
              </p:nvSpPr>
              <p:spPr bwMode="auto">
                <a:xfrm>
                  <a:off x="5988050" y="2632075"/>
                  <a:ext cx="60325" cy="76200"/>
                </a:xfrm>
                <a:custGeom>
                  <a:avLst/>
                  <a:gdLst/>
                  <a:ahLst/>
                  <a:cxnLst>
                    <a:cxn ang="0">
                      <a:pos x="38" y="24"/>
                    </a:cxn>
                    <a:cxn ang="0">
                      <a:pos x="38" y="24"/>
                    </a:cxn>
                    <a:cxn ang="0">
                      <a:pos x="36" y="34"/>
                    </a:cxn>
                    <a:cxn ang="0">
                      <a:pos x="32" y="40"/>
                    </a:cxn>
                    <a:cxn ang="0">
                      <a:pos x="26" y="46"/>
                    </a:cxn>
                    <a:cxn ang="0">
                      <a:pos x="18" y="48"/>
                    </a:cxn>
                    <a:cxn ang="0">
                      <a:pos x="18" y="48"/>
                    </a:cxn>
                    <a:cxn ang="0">
                      <a:pos x="12" y="46"/>
                    </a:cxn>
                    <a:cxn ang="0">
                      <a:pos x="6" y="40"/>
                    </a:cxn>
                    <a:cxn ang="0">
                      <a:pos x="2" y="34"/>
                    </a:cxn>
                    <a:cxn ang="0">
                      <a:pos x="0" y="24"/>
                    </a:cxn>
                    <a:cxn ang="0">
                      <a:pos x="0" y="24"/>
                    </a:cxn>
                    <a:cxn ang="0">
                      <a:pos x="2" y="14"/>
                    </a:cxn>
                    <a:cxn ang="0">
                      <a:pos x="6" y="8"/>
                    </a:cxn>
                    <a:cxn ang="0">
                      <a:pos x="12" y="2"/>
                    </a:cxn>
                    <a:cxn ang="0">
                      <a:pos x="18" y="0"/>
                    </a:cxn>
                    <a:cxn ang="0">
                      <a:pos x="18" y="0"/>
                    </a:cxn>
                    <a:cxn ang="0">
                      <a:pos x="26" y="2"/>
                    </a:cxn>
                    <a:cxn ang="0">
                      <a:pos x="32" y="8"/>
                    </a:cxn>
                    <a:cxn ang="0">
                      <a:pos x="36" y="14"/>
                    </a:cxn>
                    <a:cxn ang="0">
                      <a:pos x="38" y="24"/>
                    </a:cxn>
                    <a:cxn ang="0">
                      <a:pos x="38" y="24"/>
                    </a:cxn>
                  </a:cxnLst>
                  <a:rect l="0" t="0" r="r" b="b"/>
                  <a:pathLst>
                    <a:path w="38" h="48">
                      <a:moveTo>
                        <a:pt x="38" y="24"/>
                      </a:moveTo>
                      <a:lnTo>
                        <a:pt x="38" y="24"/>
                      </a:lnTo>
                      <a:lnTo>
                        <a:pt x="36" y="34"/>
                      </a:lnTo>
                      <a:lnTo>
                        <a:pt x="32" y="40"/>
                      </a:lnTo>
                      <a:lnTo>
                        <a:pt x="26" y="46"/>
                      </a:lnTo>
                      <a:lnTo>
                        <a:pt x="18" y="48"/>
                      </a:lnTo>
                      <a:lnTo>
                        <a:pt x="18" y="48"/>
                      </a:lnTo>
                      <a:lnTo>
                        <a:pt x="12" y="46"/>
                      </a:lnTo>
                      <a:lnTo>
                        <a:pt x="6" y="40"/>
                      </a:lnTo>
                      <a:lnTo>
                        <a:pt x="2" y="3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2" y="14"/>
                      </a:lnTo>
                      <a:lnTo>
                        <a:pt x="6" y="8"/>
                      </a:lnTo>
                      <a:lnTo>
                        <a:pt x="12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26" y="2"/>
                      </a:lnTo>
                      <a:lnTo>
                        <a:pt x="32" y="8"/>
                      </a:lnTo>
                      <a:lnTo>
                        <a:pt x="36" y="14"/>
                      </a:lnTo>
                      <a:lnTo>
                        <a:pt x="38" y="24"/>
                      </a:lnTo>
                      <a:lnTo>
                        <a:pt x="38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53" name="Freeform 342"/>
                <p:cNvSpPr>
                  <a:spLocks/>
                </p:cNvSpPr>
                <p:nvPr/>
              </p:nvSpPr>
              <p:spPr bwMode="auto">
                <a:xfrm>
                  <a:off x="5857875" y="2943225"/>
                  <a:ext cx="222250" cy="146050"/>
                </a:xfrm>
                <a:custGeom>
                  <a:avLst/>
                  <a:gdLst/>
                  <a:ahLst/>
                  <a:cxnLst>
                    <a:cxn ang="0">
                      <a:pos x="140" y="40"/>
                    </a:cxn>
                    <a:cxn ang="0">
                      <a:pos x="140" y="40"/>
                    </a:cxn>
                    <a:cxn ang="0">
                      <a:pos x="140" y="48"/>
                    </a:cxn>
                    <a:cxn ang="0">
                      <a:pos x="138" y="58"/>
                    </a:cxn>
                    <a:cxn ang="0">
                      <a:pos x="132" y="66"/>
                    </a:cxn>
                    <a:cxn ang="0">
                      <a:pos x="124" y="74"/>
                    </a:cxn>
                    <a:cxn ang="0">
                      <a:pos x="114" y="80"/>
                    </a:cxn>
                    <a:cxn ang="0">
                      <a:pos x="102" y="86"/>
                    </a:cxn>
                    <a:cxn ang="0">
                      <a:pos x="88" y="90"/>
                    </a:cxn>
                    <a:cxn ang="0">
                      <a:pos x="74" y="92"/>
                    </a:cxn>
                    <a:cxn ang="0">
                      <a:pos x="74" y="92"/>
                    </a:cxn>
                    <a:cxn ang="0">
                      <a:pos x="60" y="92"/>
                    </a:cxn>
                    <a:cxn ang="0">
                      <a:pos x="46" y="90"/>
                    </a:cxn>
                    <a:cxn ang="0">
                      <a:pos x="34" y="88"/>
                    </a:cxn>
                    <a:cxn ang="0">
                      <a:pos x="24" y="82"/>
                    </a:cxn>
                    <a:cxn ang="0">
                      <a:pos x="14" y="78"/>
                    </a:cxn>
                    <a:cxn ang="0">
                      <a:pos x="6" y="70"/>
                    </a:cxn>
                    <a:cxn ang="0">
                      <a:pos x="2" y="62"/>
                    </a:cxn>
                    <a:cxn ang="0">
                      <a:pos x="0" y="52"/>
                    </a:cxn>
                    <a:cxn ang="0">
                      <a:pos x="0" y="52"/>
                    </a:cxn>
                    <a:cxn ang="0">
                      <a:pos x="0" y="44"/>
                    </a:cxn>
                    <a:cxn ang="0">
                      <a:pos x="4" y="34"/>
                    </a:cxn>
                    <a:cxn ang="0">
                      <a:pos x="10" y="26"/>
                    </a:cxn>
                    <a:cxn ang="0">
                      <a:pos x="18" y="18"/>
                    </a:cxn>
                    <a:cxn ang="0">
                      <a:pos x="26" y="12"/>
                    </a:cxn>
                    <a:cxn ang="0">
                      <a:pos x="38" y="8"/>
                    </a:cxn>
                    <a:cxn ang="0">
                      <a:pos x="52" y="4"/>
                    </a:cxn>
                    <a:cxn ang="0">
                      <a:pos x="66" y="0"/>
                    </a:cxn>
                    <a:cxn ang="0">
                      <a:pos x="66" y="0"/>
                    </a:cxn>
                    <a:cxn ang="0">
                      <a:pos x="80" y="0"/>
                    </a:cxn>
                    <a:cxn ang="0">
                      <a:pos x="94" y="2"/>
                    </a:cxn>
                    <a:cxn ang="0">
                      <a:pos x="106" y="4"/>
                    </a:cxn>
                    <a:cxn ang="0">
                      <a:pos x="118" y="10"/>
                    </a:cxn>
                    <a:cxn ang="0">
                      <a:pos x="126" y="16"/>
                    </a:cxn>
                    <a:cxn ang="0">
                      <a:pos x="134" y="22"/>
                    </a:cxn>
                    <a:cxn ang="0">
                      <a:pos x="138" y="30"/>
                    </a:cxn>
                    <a:cxn ang="0">
                      <a:pos x="140" y="40"/>
                    </a:cxn>
                    <a:cxn ang="0">
                      <a:pos x="140" y="40"/>
                    </a:cxn>
                  </a:cxnLst>
                  <a:rect l="0" t="0" r="r" b="b"/>
                  <a:pathLst>
                    <a:path w="140" h="92">
                      <a:moveTo>
                        <a:pt x="140" y="40"/>
                      </a:moveTo>
                      <a:lnTo>
                        <a:pt x="140" y="40"/>
                      </a:lnTo>
                      <a:lnTo>
                        <a:pt x="140" y="48"/>
                      </a:lnTo>
                      <a:lnTo>
                        <a:pt x="138" y="58"/>
                      </a:lnTo>
                      <a:lnTo>
                        <a:pt x="132" y="66"/>
                      </a:lnTo>
                      <a:lnTo>
                        <a:pt x="124" y="74"/>
                      </a:lnTo>
                      <a:lnTo>
                        <a:pt x="114" y="80"/>
                      </a:lnTo>
                      <a:lnTo>
                        <a:pt x="102" y="86"/>
                      </a:lnTo>
                      <a:lnTo>
                        <a:pt x="88" y="90"/>
                      </a:lnTo>
                      <a:lnTo>
                        <a:pt x="74" y="92"/>
                      </a:lnTo>
                      <a:lnTo>
                        <a:pt x="74" y="92"/>
                      </a:lnTo>
                      <a:lnTo>
                        <a:pt x="60" y="92"/>
                      </a:lnTo>
                      <a:lnTo>
                        <a:pt x="46" y="90"/>
                      </a:lnTo>
                      <a:lnTo>
                        <a:pt x="34" y="88"/>
                      </a:lnTo>
                      <a:lnTo>
                        <a:pt x="24" y="82"/>
                      </a:lnTo>
                      <a:lnTo>
                        <a:pt x="14" y="78"/>
                      </a:lnTo>
                      <a:lnTo>
                        <a:pt x="6" y="70"/>
                      </a:lnTo>
                      <a:lnTo>
                        <a:pt x="2" y="62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0" y="44"/>
                      </a:lnTo>
                      <a:lnTo>
                        <a:pt x="4" y="34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2"/>
                      </a:lnTo>
                      <a:lnTo>
                        <a:pt x="38" y="8"/>
                      </a:lnTo>
                      <a:lnTo>
                        <a:pt x="52" y="4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80" y="0"/>
                      </a:lnTo>
                      <a:lnTo>
                        <a:pt x="94" y="2"/>
                      </a:lnTo>
                      <a:lnTo>
                        <a:pt x="106" y="4"/>
                      </a:lnTo>
                      <a:lnTo>
                        <a:pt x="118" y="10"/>
                      </a:lnTo>
                      <a:lnTo>
                        <a:pt x="126" y="16"/>
                      </a:lnTo>
                      <a:lnTo>
                        <a:pt x="134" y="22"/>
                      </a:lnTo>
                      <a:lnTo>
                        <a:pt x="138" y="30"/>
                      </a:lnTo>
                      <a:lnTo>
                        <a:pt x="140" y="40"/>
                      </a:lnTo>
                      <a:lnTo>
                        <a:pt x="140" y="40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54" name="Freeform 343"/>
                <p:cNvSpPr>
                  <a:spLocks/>
                </p:cNvSpPr>
                <p:nvPr/>
              </p:nvSpPr>
              <p:spPr bwMode="auto">
                <a:xfrm>
                  <a:off x="5861050" y="2946400"/>
                  <a:ext cx="215900" cy="139700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0" y="50"/>
                    </a:cxn>
                    <a:cxn ang="0">
                      <a:pos x="0" y="42"/>
                    </a:cxn>
                    <a:cxn ang="0">
                      <a:pos x="4" y="34"/>
                    </a:cxn>
                    <a:cxn ang="0">
                      <a:pos x="10" y="26"/>
                    </a:cxn>
                    <a:cxn ang="0">
                      <a:pos x="16" y="18"/>
                    </a:cxn>
                    <a:cxn ang="0">
                      <a:pos x="26" y="12"/>
                    </a:cxn>
                    <a:cxn ang="0">
                      <a:pos x="38" y="6"/>
                    </a:cxn>
                    <a:cxn ang="0">
                      <a:pos x="50" y="2"/>
                    </a:cxn>
                    <a:cxn ang="0">
                      <a:pos x="64" y="0"/>
                    </a:cxn>
                    <a:cxn ang="0">
                      <a:pos x="64" y="0"/>
                    </a:cxn>
                    <a:cxn ang="0">
                      <a:pos x="78" y="0"/>
                    </a:cxn>
                    <a:cxn ang="0">
                      <a:pos x="90" y="2"/>
                    </a:cxn>
                    <a:cxn ang="0">
                      <a:pos x="102" y="4"/>
                    </a:cxn>
                    <a:cxn ang="0">
                      <a:pos x="114" y="8"/>
                    </a:cxn>
                    <a:cxn ang="0">
                      <a:pos x="122" y="14"/>
                    </a:cxn>
                    <a:cxn ang="0">
                      <a:pos x="130" y="22"/>
                    </a:cxn>
                    <a:cxn ang="0">
                      <a:pos x="134" y="28"/>
                    </a:cxn>
                    <a:cxn ang="0">
                      <a:pos x="136" y="38"/>
                    </a:cxn>
                    <a:cxn ang="0">
                      <a:pos x="136" y="38"/>
                    </a:cxn>
                    <a:cxn ang="0">
                      <a:pos x="136" y="46"/>
                    </a:cxn>
                    <a:cxn ang="0">
                      <a:pos x="132" y="54"/>
                    </a:cxn>
                    <a:cxn ang="0">
                      <a:pos x="128" y="62"/>
                    </a:cxn>
                    <a:cxn ang="0">
                      <a:pos x="120" y="70"/>
                    </a:cxn>
                    <a:cxn ang="0">
                      <a:pos x="110" y="76"/>
                    </a:cxn>
                    <a:cxn ang="0">
                      <a:pos x="98" y="82"/>
                    </a:cxn>
                    <a:cxn ang="0">
                      <a:pos x="86" y="86"/>
                    </a:cxn>
                    <a:cxn ang="0">
                      <a:pos x="72" y="88"/>
                    </a:cxn>
                    <a:cxn ang="0">
                      <a:pos x="72" y="88"/>
                    </a:cxn>
                    <a:cxn ang="0">
                      <a:pos x="58" y="88"/>
                    </a:cxn>
                    <a:cxn ang="0">
                      <a:pos x="46" y="86"/>
                    </a:cxn>
                    <a:cxn ang="0">
                      <a:pos x="34" y="84"/>
                    </a:cxn>
                    <a:cxn ang="0">
                      <a:pos x="22" y="80"/>
                    </a:cxn>
                    <a:cxn ang="0">
                      <a:pos x="14" y="74"/>
                    </a:cxn>
                    <a:cxn ang="0">
                      <a:pos x="8" y="68"/>
                    </a:cxn>
                    <a:cxn ang="0">
                      <a:pos x="2" y="60"/>
                    </a:cxn>
                    <a:cxn ang="0">
                      <a:pos x="0" y="50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136" h="88">
                      <a:moveTo>
                        <a:pt x="0" y="50"/>
                      </a:moveTo>
                      <a:lnTo>
                        <a:pt x="0" y="50"/>
                      </a:lnTo>
                      <a:lnTo>
                        <a:pt x="0" y="42"/>
                      </a:lnTo>
                      <a:lnTo>
                        <a:pt x="4" y="34"/>
                      </a:lnTo>
                      <a:lnTo>
                        <a:pt x="10" y="26"/>
                      </a:lnTo>
                      <a:lnTo>
                        <a:pt x="16" y="18"/>
                      </a:lnTo>
                      <a:lnTo>
                        <a:pt x="26" y="12"/>
                      </a:lnTo>
                      <a:lnTo>
                        <a:pt x="38" y="6"/>
                      </a:lnTo>
                      <a:lnTo>
                        <a:pt x="50" y="2"/>
                      </a:lnTo>
                      <a:lnTo>
                        <a:pt x="64" y="0"/>
                      </a:ln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2"/>
                      </a:lnTo>
                      <a:lnTo>
                        <a:pt x="102" y="4"/>
                      </a:lnTo>
                      <a:lnTo>
                        <a:pt x="114" y="8"/>
                      </a:lnTo>
                      <a:lnTo>
                        <a:pt x="122" y="14"/>
                      </a:lnTo>
                      <a:lnTo>
                        <a:pt x="130" y="22"/>
                      </a:lnTo>
                      <a:lnTo>
                        <a:pt x="134" y="28"/>
                      </a:lnTo>
                      <a:lnTo>
                        <a:pt x="136" y="38"/>
                      </a:lnTo>
                      <a:lnTo>
                        <a:pt x="136" y="38"/>
                      </a:lnTo>
                      <a:lnTo>
                        <a:pt x="136" y="46"/>
                      </a:lnTo>
                      <a:lnTo>
                        <a:pt x="132" y="54"/>
                      </a:lnTo>
                      <a:lnTo>
                        <a:pt x="128" y="62"/>
                      </a:lnTo>
                      <a:lnTo>
                        <a:pt x="120" y="70"/>
                      </a:lnTo>
                      <a:lnTo>
                        <a:pt x="110" y="76"/>
                      </a:lnTo>
                      <a:lnTo>
                        <a:pt x="98" y="82"/>
                      </a:lnTo>
                      <a:lnTo>
                        <a:pt x="86" y="86"/>
                      </a:lnTo>
                      <a:lnTo>
                        <a:pt x="72" y="88"/>
                      </a:lnTo>
                      <a:lnTo>
                        <a:pt x="72" y="88"/>
                      </a:lnTo>
                      <a:lnTo>
                        <a:pt x="58" y="88"/>
                      </a:lnTo>
                      <a:lnTo>
                        <a:pt x="46" y="86"/>
                      </a:lnTo>
                      <a:lnTo>
                        <a:pt x="34" y="84"/>
                      </a:lnTo>
                      <a:lnTo>
                        <a:pt x="22" y="80"/>
                      </a:lnTo>
                      <a:lnTo>
                        <a:pt x="14" y="74"/>
                      </a:lnTo>
                      <a:lnTo>
                        <a:pt x="8" y="68"/>
                      </a:lnTo>
                      <a:lnTo>
                        <a:pt x="2" y="60"/>
                      </a:lnTo>
                      <a:lnTo>
                        <a:pt x="0" y="5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FFF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55" name="Freeform 344"/>
                <p:cNvSpPr>
                  <a:spLocks/>
                </p:cNvSpPr>
                <p:nvPr/>
              </p:nvSpPr>
              <p:spPr bwMode="auto">
                <a:xfrm>
                  <a:off x="5864225" y="2949575"/>
                  <a:ext cx="209550" cy="133350"/>
                </a:xfrm>
                <a:custGeom>
                  <a:avLst/>
                  <a:gdLst/>
                  <a:ahLst/>
                  <a:cxnLst>
                    <a:cxn ang="0">
                      <a:pos x="0" y="48"/>
                    </a:cxn>
                    <a:cxn ang="0">
                      <a:pos x="0" y="48"/>
                    </a:cxn>
                    <a:cxn ang="0">
                      <a:pos x="2" y="40"/>
                    </a:cxn>
                    <a:cxn ang="0">
                      <a:pos x="4" y="32"/>
                    </a:cxn>
                    <a:cxn ang="0">
                      <a:pos x="10" y="24"/>
                    </a:cxn>
                    <a:cxn ang="0">
                      <a:pos x="16" y="18"/>
                    </a:cxn>
                    <a:cxn ang="0">
                      <a:pos x="26" y="10"/>
                    </a:cxn>
                    <a:cxn ang="0">
                      <a:pos x="36" y="6"/>
                    </a:cxn>
                    <a:cxn ang="0">
                      <a:pos x="48" y="2"/>
                    </a:cxn>
                    <a:cxn ang="0">
                      <a:pos x="62" y="0"/>
                    </a:cxn>
                    <a:cxn ang="0">
                      <a:pos x="62" y="0"/>
                    </a:cxn>
                    <a:cxn ang="0">
                      <a:pos x="76" y="0"/>
                    </a:cxn>
                    <a:cxn ang="0">
                      <a:pos x="88" y="2"/>
                    </a:cxn>
                    <a:cxn ang="0">
                      <a:pos x="100" y="4"/>
                    </a:cxn>
                    <a:cxn ang="0">
                      <a:pos x="110" y="8"/>
                    </a:cxn>
                    <a:cxn ang="0">
                      <a:pos x="118" y="14"/>
                    </a:cxn>
                    <a:cxn ang="0">
                      <a:pos x="124" y="20"/>
                    </a:cxn>
                    <a:cxn ang="0">
                      <a:pos x="130" y="28"/>
                    </a:cxn>
                    <a:cxn ang="0">
                      <a:pos x="132" y="36"/>
                    </a:cxn>
                    <a:cxn ang="0">
                      <a:pos x="132" y="36"/>
                    </a:cxn>
                    <a:cxn ang="0">
                      <a:pos x="132" y="44"/>
                    </a:cxn>
                    <a:cxn ang="0">
                      <a:pos x="128" y="52"/>
                    </a:cxn>
                    <a:cxn ang="0">
                      <a:pos x="122" y="60"/>
                    </a:cxn>
                    <a:cxn ang="0">
                      <a:pos x="116" y="68"/>
                    </a:cxn>
                    <a:cxn ang="0">
                      <a:pos x="106" y="74"/>
                    </a:cxn>
                    <a:cxn ang="0">
                      <a:pos x="96" y="78"/>
                    </a:cxn>
                    <a:cxn ang="0">
                      <a:pos x="84" y="82"/>
                    </a:cxn>
                    <a:cxn ang="0">
                      <a:pos x="70" y="84"/>
                    </a:cxn>
                    <a:cxn ang="0">
                      <a:pos x="70" y="84"/>
                    </a:cxn>
                    <a:cxn ang="0">
                      <a:pos x="56" y="84"/>
                    </a:cxn>
                    <a:cxn ang="0">
                      <a:pos x="44" y="84"/>
                    </a:cxn>
                    <a:cxn ang="0">
                      <a:pos x="32" y="80"/>
                    </a:cxn>
                    <a:cxn ang="0">
                      <a:pos x="22" y="76"/>
                    </a:cxn>
                    <a:cxn ang="0">
                      <a:pos x="14" y="70"/>
                    </a:cxn>
                    <a:cxn ang="0">
                      <a:pos x="8" y="64"/>
                    </a:cxn>
                    <a:cxn ang="0">
                      <a:pos x="2" y="56"/>
                    </a:cxn>
                    <a:cxn ang="0">
                      <a:pos x="0" y="48"/>
                    </a:cxn>
                    <a:cxn ang="0">
                      <a:pos x="0" y="48"/>
                    </a:cxn>
                  </a:cxnLst>
                  <a:rect l="0" t="0" r="r" b="b"/>
                  <a:pathLst>
                    <a:path w="132" h="84">
                      <a:moveTo>
                        <a:pt x="0" y="48"/>
                      </a:moveTo>
                      <a:lnTo>
                        <a:pt x="0" y="48"/>
                      </a:lnTo>
                      <a:lnTo>
                        <a:pt x="2" y="40"/>
                      </a:lnTo>
                      <a:lnTo>
                        <a:pt x="4" y="32"/>
                      </a:lnTo>
                      <a:lnTo>
                        <a:pt x="10" y="24"/>
                      </a:lnTo>
                      <a:lnTo>
                        <a:pt x="16" y="18"/>
                      </a:lnTo>
                      <a:lnTo>
                        <a:pt x="26" y="10"/>
                      </a:lnTo>
                      <a:lnTo>
                        <a:pt x="36" y="6"/>
                      </a:lnTo>
                      <a:lnTo>
                        <a:pt x="48" y="2"/>
                      </a:lnTo>
                      <a:lnTo>
                        <a:pt x="62" y="0"/>
                      </a:lnTo>
                      <a:lnTo>
                        <a:pt x="62" y="0"/>
                      </a:lnTo>
                      <a:lnTo>
                        <a:pt x="76" y="0"/>
                      </a:lnTo>
                      <a:lnTo>
                        <a:pt x="88" y="2"/>
                      </a:lnTo>
                      <a:lnTo>
                        <a:pt x="100" y="4"/>
                      </a:lnTo>
                      <a:lnTo>
                        <a:pt x="110" y="8"/>
                      </a:lnTo>
                      <a:lnTo>
                        <a:pt x="118" y="14"/>
                      </a:lnTo>
                      <a:lnTo>
                        <a:pt x="124" y="20"/>
                      </a:lnTo>
                      <a:lnTo>
                        <a:pt x="130" y="28"/>
                      </a:lnTo>
                      <a:lnTo>
                        <a:pt x="132" y="36"/>
                      </a:lnTo>
                      <a:lnTo>
                        <a:pt x="132" y="36"/>
                      </a:lnTo>
                      <a:lnTo>
                        <a:pt x="132" y="44"/>
                      </a:lnTo>
                      <a:lnTo>
                        <a:pt x="128" y="52"/>
                      </a:lnTo>
                      <a:lnTo>
                        <a:pt x="122" y="60"/>
                      </a:lnTo>
                      <a:lnTo>
                        <a:pt x="116" y="68"/>
                      </a:lnTo>
                      <a:lnTo>
                        <a:pt x="106" y="74"/>
                      </a:lnTo>
                      <a:lnTo>
                        <a:pt x="96" y="78"/>
                      </a:lnTo>
                      <a:lnTo>
                        <a:pt x="84" y="82"/>
                      </a:lnTo>
                      <a:lnTo>
                        <a:pt x="70" y="84"/>
                      </a:lnTo>
                      <a:lnTo>
                        <a:pt x="70" y="84"/>
                      </a:lnTo>
                      <a:lnTo>
                        <a:pt x="56" y="84"/>
                      </a:lnTo>
                      <a:lnTo>
                        <a:pt x="44" y="84"/>
                      </a:lnTo>
                      <a:lnTo>
                        <a:pt x="32" y="80"/>
                      </a:lnTo>
                      <a:lnTo>
                        <a:pt x="22" y="76"/>
                      </a:lnTo>
                      <a:lnTo>
                        <a:pt x="14" y="70"/>
                      </a:lnTo>
                      <a:lnTo>
                        <a:pt x="8" y="64"/>
                      </a:lnTo>
                      <a:lnTo>
                        <a:pt x="2" y="56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FFF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56" name="Freeform 345"/>
                <p:cNvSpPr>
                  <a:spLocks/>
                </p:cNvSpPr>
                <p:nvPr/>
              </p:nvSpPr>
              <p:spPr bwMode="auto">
                <a:xfrm>
                  <a:off x="5870575" y="2952750"/>
                  <a:ext cx="200025" cy="127000"/>
                </a:xfrm>
                <a:custGeom>
                  <a:avLst/>
                  <a:gdLst/>
                  <a:ahLst/>
                  <a:cxnLst>
                    <a:cxn ang="0">
                      <a:pos x="0" y="46"/>
                    </a:cxn>
                    <a:cxn ang="0">
                      <a:pos x="0" y="46"/>
                    </a:cxn>
                    <a:cxn ang="0">
                      <a:pos x="0" y="38"/>
                    </a:cxn>
                    <a:cxn ang="0">
                      <a:pos x="2" y="30"/>
                    </a:cxn>
                    <a:cxn ang="0">
                      <a:pos x="8" y="22"/>
                    </a:cxn>
                    <a:cxn ang="0">
                      <a:pos x="14" y="16"/>
                    </a:cxn>
                    <a:cxn ang="0">
                      <a:pos x="24" y="10"/>
                    </a:cxn>
                    <a:cxn ang="0">
                      <a:pos x="34" y="6"/>
                    </a:cxn>
                    <a:cxn ang="0">
                      <a:pos x="46" y="2"/>
                    </a:cxn>
                    <a:cxn ang="0">
                      <a:pos x="58" y="0"/>
                    </a:cxn>
                    <a:cxn ang="0">
                      <a:pos x="58" y="0"/>
                    </a:cxn>
                    <a:cxn ang="0">
                      <a:pos x="72" y="0"/>
                    </a:cxn>
                    <a:cxn ang="0">
                      <a:pos x="84" y="0"/>
                    </a:cxn>
                    <a:cxn ang="0">
                      <a:pos x="94" y="4"/>
                    </a:cxn>
                    <a:cxn ang="0">
                      <a:pos x="104" y="8"/>
                    </a:cxn>
                    <a:cxn ang="0">
                      <a:pos x="112" y="12"/>
                    </a:cxn>
                    <a:cxn ang="0">
                      <a:pos x="118" y="18"/>
                    </a:cxn>
                    <a:cxn ang="0">
                      <a:pos x="124" y="26"/>
                    </a:cxn>
                    <a:cxn ang="0">
                      <a:pos x="126" y="34"/>
                    </a:cxn>
                    <a:cxn ang="0">
                      <a:pos x="126" y="34"/>
                    </a:cxn>
                    <a:cxn ang="0">
                      <a:pos x="124" y="42"/>
                    </a:cxn>
                    <a:cxn ang="0">
                      <a:pos x="122" y="50"/>
                    </a:cxn>
                    <a:cxn ang="0">
                      <a:pos x="116" y="58"/>
                    </a:cxn>
                    <a:cxn ang="0">
                      <a:pos x="110" y="64"/>
                    </a:cxn>
                    <a:cxn ang="0">
                      <a:pos x="100" y="70"/>
                    </a:cxn>
                    <a:cxn ang="0">
                      <a:pos x="90" y="74"/>
                    </a:cxn>
                    <a:cxn ang="0">
                      <a:pos x="78" y="78"/>
                    </a:cxn>
                    <a:cxn ang="0">
                      <a:pos x="66" y="80"/>
                    </a:cxn>
                    <a:cxn ang="0">
                      <a:pos x="66" y="80"/>
                    </a:cxn>
                    <a:cxn ang="0">
                      <a:pos x="54" y="80"/>
                    </a:cxn>
                    <a:cxn ang="0">
                      <a:pos x="42" y="80"/>
                    </a:cxn>
                    <a:cxn ang="0">
                      <a:pos x="30" y="76"/>
                    </a:cxn>
                    <a:cxn ang="0">
                      <a:pos x="20" y="72"/>
                    </a:cxn>
                    <a:cxn ang="0">
                      <a:pos x="12" y="68"/>
                    </a:cxn>
                    <a:cxn ang="0">
                      <a:pos x="6" y="62"/>
                    </a:cxn>
                    <a:cxn ang="0">
                      <a:pos x="2" y="54"/>
                    </a:cxn>
                    <a:cxn ang="0">
                      <a:pos x="0" y="46"/>
                    </a:cxn>
                    <a:cxn ang="0">
                      <a:pos x="0" y="46"/>
                    </a:cxn>
                  </a:cxnLst>
                  <a:rect l="0" t="0" r="r" b="b"/>
                  <a:pathLst>
                    <a:path w="126" h="80">
                      <a:moveTo>
                        <a:pt x="0" y="46"/>
                      </a:moveTo>
                      <a:lnTo>
                        <a:pt x="0" y="46"/>
                      </a:lnTo>
                      <a:lnTo>
                        <a:pt x="0" y="38"/>
                      </a:lnTo>
                      <a:lnTo>
                        <a:pt x="2" y="30"/>
                      </a:lnTo>
                      <a:lnTo>
                        <a:pt x="8" y="22"/>
                      </a:lnTo>
                      <a:lnTo>
                        <a:pt x="14" y="16"/>
                      </a:lnTo>
                      <a:lnTo>
                        <a:pt x="24" y="10"/>
                      </a:lnTo>
                      <a:lnTo>
                        <a:pt x="34" y="6"/>
                      </a:lnTo>
                      <a:lnTo>
                        <a:pt x="46" y="2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72" y="0"/>
                      </a:lnTo>
                      <a:lnTo>
                        <a:pt x="84" y="0"/>
                      </a:lnTo>
                      <a:lnTo>
                        <a:pt x="94" y="4"/>
                      </a:lnTo>
                      <a:lnTo>
                        <a:pt x="104" y="8"/>
                      </a:lnTo>
                      <a:lnTo>
                        <a:pt x="112" y="12"/>
                      </a:lnTo>
                      <a:lnTo>
                        <a:pt x="118" y="18"/>
                      </a:lnTo>
                      <a:lnTo>
                        <a:pt x="124" y="26"/>
                      </a:lnTo>
                      <a:lnTo>
                        <a:pt x="126" y="34"/>
                      </a:lnTo>
                      <a:lnTo>
                        <a:pt x="126" y="34"/>
                      </a:lnTo>
                      <a:lnTo>
                        <a:pt x="124" y="42"/>
                      </a:lnTo>
                      <a:lnTo>
                        <a:pt x="122" y="50"/>
                      </a:lnTo>
                      <a:lnTo>
                        <a:pt x="116" y="58"/>
                      </a:lnTo>
                      <a:lnTo>
                        <a:pt x="110" y="64"/>
                      </a:lnTo>
                      <a:lnTo>
                        <a:pt x="100" y="70"/>
                      </a:lnTo>
                      <a:lnTo>
                        <a:pt x="90" y="74"/>
                      </a:lnTo>
                      <a:lnTo>
                        <a:pt x="78" y="78"/>
                      </a:lnTo>
                      <a:lnTo>
                        <a:pt x="66" y="80"/>
                      </a:lnTo>
                      <a:lnTo>
                        <a:pt x="66" y="80"/>
                      </a:lnTo>
                      <a:lnTo>
                        <a:pt x="54" y="80"/>
                      </a:lnTo>
                      <a:lnTo>
                        <a:pt x="42" y="80"/>
                      </a:lnTo>
                      <a:lnTo>
                        <a:pt x="30" y="76"/>
                      </a:lnTo>
                      <a:lnTo>
                        <a:pt x="20" y="72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2" y="54"/>
                      </a:lnTo>
                      <a:lnTo>
                        <a:pt x="0" y="46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F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57" name="Freeform 346"/>
                <p:cNvSpPr>
                  <a:spLocks/>
                </p:cNvSpPr>
                <p:nvPr/>
              </p:nvSpPr>
              <p:spPr bwMode="auto">
                <a:xfrm>
                  <a:off x="5873750" y="2955925"/>
                  <a:ext cx="190500" cy="123825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0" y="44"/>
                    </a:cxn>
                    <a:cxn ang="0">
                      <a:pos x="0" y="36"/>
                    </a:cxn>
                    <a:cxn ang="0">
                      <a:pos x="4" y="28"/>
                    </a:cxn>
                    <a:cxn ang="0">
                      <a:pos x="8" y="22"/>
                    </a:cxn>
                    <a:cxn ang="0">
                      <a:pos x="14" y="16"/>
                    </a:cxn>
                    <a:cxn ang="0">
                      <a:pos x="24" y="10"/>
                    </a:cxn>
                    <a:cxn ang="0">
                      <a:pos x="34" y="4"/>
                    </a:cxn>
                    <a:cxn ang="0">
                      <a:pos x="44" y="2"/>
                    </a:cxn>
                    <a:cxn ang="0">
                      <a:pos x="56" y="0"/>
                    </a:cxn>
                    <a:cxn ang="0">
                      <a:pos x="56" y="0"/>
                    </a:cxn>
                    <a:cxn ang="0">
                      <a:pos x="68" y="0"/>
                    </a:cxn>
                    <a:cxn ang="0">
                      <a:pos x="80" y="0"/>
                    </a:cxn>
                    <a:cxn ang="0">
                      <a:pos x="90" y="2"/>
                    </a:cxn>
                    <a:cxn ang="0">
                      <a:pos x="100" y="6"/>
                    </a:cxn>
                    <a:cxn ang="0">
                      <a:pos x="108" y="12"/>
                    </a:cxn>
                    <a:cxn ang="0">
                      <a:pos x="114" y="18"/>
                    </a:cxn>
                    <a:cxn ang="0">
                      <a:pos x="118" y="24"/>
                    </a:cxn>
                    <a:cxn ang="0">
                      <a:pos x="120" y="32"/>
                    </a:cxn>
                    <a:cxn ang="0">
                      <a:pos x="120" y="32"/>
                    </a:cxn>
                    <a:cxn ang="0">
                      <a:pos x="120" y="40"/>
                    </a:cxn>
                    <a:cxn ang="0">
                      <a:pos x="118" y="48"/>
                    </a:cxn>
                    <a:cxn ang="0">
                      <a:pos x="112" y="54"/>
                    </a:cxn>
                    <a:cxn ang="0">
                      <a:pos x="106" y="62"/>
                    </a:cxn>
                    <a:cxn ang="0">
                      <a:pos x="96" y="66"/>
                    </a:cxn>
                    <a:cxn ang="0">
                      <a:pos x="88" y="72"/>
                    </a:cxn>
                    <a:cxn ang="0">
                      <a:pos x="76" y="74"/>
                    </a:cxn>
                    <a:cxn ang="0">
                      <a:pos x="64" y="76"/>
                    </a:cxn>
                    <a:cxn ang="0">
                      <a:pos x="64" y="76"/>
                    </a:cxn>
                    <a:cxn ang="0">
                      <a:pos x="52" y="78"/>
                    </a:cxn>
                    <a:cxn ang="0">
                      <a:pos x="40" y="76"/>
                    </a:cxn>
                    <a:cxn ang="0">
                      <a:pos x="30" y="74"/>
                    </a:cxn>
                    <a:cxn ang="0">
                      <a:pos x="20" y="70"/>
                    </a:cxn>
                    <a:cxn ang="0">
                      <a:pos x="12" y="64"/>
                    </a:cxn>
                    <a:cxn ang="0">
                      <a:pos x="6" y="58"/>
                    </a:cxn>
                    <a:cxn ang="0">
                      <a:pos x="2" y="52"/>
                    </a:cxn>
                    <a:cxn ang="0">
                      <a:pos x="0" y="44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120" h="78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4" y="28"/>
                      </a:lnTo>
                      <a:lnTo>
                        <a:pt x="8" y="22"/>
                      </a:lnTo>
                      <a:lnTo>
                        <a:pt x="14" y="16"/>
                      </a:lnTo>
                      <a:lnTo>
                        <a:pt x="24" y="10"/>
                      </a:lnTo>
                      <a:lnTo>
                        <a:pt x="34" y="4"/>
                      </a:lnTo>
                      <a:lnTo>
                        <a:pt x="44" y="2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68" y="0"/>
                      </a:lnTo>
                      <a:lnTo>
                        <a:pt x="80" y="0"/>
                      </a:lnTo>
                      <a:lnTo>
                        <a:pt x="90" y="2"/>
                      </a:lnTo>
                      <a:lnTo>
                        <a:pt x="100" y="6"/>
                      </a:lnTo>
                      <a:lnTo>
                        <a:pt x="108" y="12"/>
                      </a:lnTo>
                      <a:lnTo>
                        <a:pt x="114" y="18"/>
                      </a:lnTo>
                      <a:lnTo>
                        <a:pt x="118" y="24"/>
                      </a:lnTo>
                      <a:lnTo>
                        <a:pt x="120" y="32"/>
                      </a:lnTo>
                      <a:lnTo>
                        <a:pt x="120" y="32"/>
                      </a:lnTo>
                      <a:lnTo>
                        <a:pt x="120" y="40"/>
                      </a:lnTo>
                      <a:lnTo>
                        <a:pt x="118" y="48"/>
                      </a:lnTo>
                      <a:lnTo>
                        <a:pt x="112" y="54"/>
                      </a:lnTo>
                      <a:lnTo>
                        <a:pt x="106" y="62"/>
                      </a:lnTo>
                      <a:lnTo>
                        <a:pt x="96" y="66"/>
                      </a:lnTo>
                      <a:lnTo>
                        <a:pt x="88" y="72"/>
                      </a:lnTo>
                      <a:lnTo>
                        <a:pt x="76" y="74"/>
                      </a:lnTo>
                      <a:lnTo>
                        <a:pt x="64" y="76"/>
                      </a:lnTo>
                      <a:lnTo>
                        <a:pt x="64" y="76"/>
                      </a:lnTo>
                      <a:lnTo>
                        <a:pt x="52" y="78"/>
                      </a:lnTo>
                      <a:lnTo>
                        <a:pt x="40" y="76"/>
                      </a:lnTo>
                      <a:lnTo>
                        <a:pt x="30" y="74"/>
                      </a:lnTo>
                      <a:lnTo>
                        <a:pt x="20" y="70"/>
                      </a:lnTo>
                      <a:lnTo>
                        <a:pt x="12" y="64"/>
                      </a:lnTo>
                      <a:lnTo>
                        <a:pt x="6" y="58"/>
                      </a:lnTo>
                      <a:lnTo>
                        <a:pt x="2" y="52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E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58" name="Freeform 347"/>
                <p:cNvSpPr>
                  <a:spLocks/>
                </p:cNvSpPr>
                <p:nvPr/>
              </p:nvSpPr>
              <p:spPr bwMode="auto">
                <a:xfrm>
                  <a:off x="5876925" y="2955925"/>
                  <a:ext cx="184150" cy="120650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0" y="44"/>
                    </a:cxn>
                    <a:cxn ang="0">
                      <a:pos x="2" y="36"/>
                    </a:cxn>
                    <a:cxn ang="0">
                      <a:pos x="4" y="28"/>
                    </a:cxn>
                    <a:cxn ang="0">
                      <a:pos x="8" y="22"/>
                    </a:cxn>
                    <a:cxn ang="0">
                      <a:pos x="14" y="16"/>
                    </a:cxn>
                    <a:cxn ang="0">
                      <a:pos x="22" y="10"/>
                    </a:cxn>
                    <a:cxn ang="0">
                      <a:pos x="32" y="6"/>
                    </a:cxn>
                    <a:cxn ang="0">
                      <a:pos x="44" y="4"/>
                    </a:cxn>
                    <a:cxn ang="0">
                      <a:pos x="54" y="2"/>
                    </a:cxn>
                    <a:cxn ang="0">
                      <a:pos x="54" y="2"/>
                    </a:cxn>
                    <a:cxn ang="0">
                      <a:pos x="66" y="0"/>
                    </a:cxn>
                    <a:cxn ang="0">
                      <a:pos x="78" y="2"/>
                    </a:cxn>
                    <a:cxn ang="0">
                      <a:pos x="88" y="4"/>
                    </a:cxn>
                    <a:cxn ang="0">
                      <a:pos x="96" y="8"/>
                    </a:cxn>
                    <a:cxn ang="0">
                      <a:pos x="104" y="12"/>
                    </a:cxn>
                    <a:cxn ang="0">
                      <a:pos x="110" y="18"/>
                    </a:cxn>
                    <a:cxn ang="0">
                      <a:pos x="114" y="26"/>
                    </a:cxn>
                    <a:cxn ang="0">
                      <a:pos x="116" y="32"/>
                    </a:cxn>
                    <a:cxn ang="0">
                      <a:pos x="116" y="32"/>
                    </a:cxn>
                    <a:cxn ang="0">
                      <a:pos x="116" y="40"/>
                    </a:cxn>
                    <a:cxn ang="0">
                      <a:pos x="112" y="48"/>
                    </a:cxn>
                    <a:cxn ang="0">
                      <a:pos x="108" y="54"/>
                    </a:cxn>
                    <a:cxn ang="0">
                      <a:pos x="102" y="60"/>
                    </a:cxn>
                    <a:cxn ang="0">
                      <a:pos x="94" y="66"/>
                    </a:cxn>
                    <a:cxn ang="0">
                      <a:pos x="84" y="70"/>
                    </a:cxn>
                    <a:cxn ang="0">
                      <a:pos x="74" y="74"/>
                    </a:cxn>
                    <a:cxn ang="0">
                      <a:pos x="62" y="74"/>
                    </a:cxn>
                    <a:cxn ang="0">
                      <a:pos x="62" y="74"/>
                    </a:cxn>
                    <a:cxn ang="0">
                      <a:pos x="50" y="76"/>
                    </a:cxn>
                    <a:cxn ang="0">
                      <a:pos x="40" y="74"/>
                    </a:cxn>
                    <a:cxn ang="0">
                      <a:pos x="28" y="72"/>
                    </a:cxn>
                    <a:cxn ang="0">
                      <a:pos x="20" y="68"/>
                    </a:cxn>
                    <a:cxn ang="0">
                      <a:pos x="12" y="64"/>
                    </a:cxn>
                    <a:cxn ang="0">
                      <a:pos x="6" y="58"/>
                    </a:cxn>
                    <a:cxn ang="0">
                      <a:pos x="2" y="52"/>
                    </a:cxn>
                    <a:cxn ang="0">
                      <a:pos x="0" y="44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116" h="76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2" y="36"/>
                      </a:lnTo>
                      <a:lnTo>
                        <a:pt x="4" y="28"/>
                      </a:lnTo>
                      <a:lnTo>
                        <a:pt x="8" y="22"/>
                      </a:lnTo>
                      <a:lnTo>
                        <a:pt x="14" y="16"/>
                      </a:lnTo>
                      <a:lnTo>
                        <a:pt x="22" y="10"/>
                      </a:lnTo>
                      <a:lnTo>
                        <a:pt x="32" y="6"/>
                      </a:lnTo>
                      <a:lnTo>
                        <a:pt x="44" y="4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66" y="0"/>
                      </a:lnTo>
                      <a:lnTo>
                        <a:pt x="78" y="2"/>
                      </a:lnTo>
                      <a:lnTo>
                        <a:pt x="88" y="4"/>
                      </a:lnTo>
                      <a:lnTo>
                        <a:pt x="96" y="8"/>
                      </a:lnTo>
                      <a:lnTo>
                        <a:pt x="104" y="12"/>
                      </a:lnTo>
                      <a:lnTo>
                        <a:pt x="110" y="18"/>
                      </a:lnTo>
                      <a:lnTo>
                        <a:pt x="114" y="26"/>
                      </a:lnTo>
                      <a:lnTo>
                        <a:pt x="116" y="32"/>
                      </a:lnTo>
                      <a:lnTo>
                        <a:pt x="116" y="32"/>
                      </a:lnTo>
                      <a:lnTo>
                        <a:pt x="116" y="40"/>
                      </a:lnTo>
                      <a:lnTo>
                        <a:pt x="112" y="48"/>
                      </a:lnTo>
                      <a:lnTo>
                        <a:pt x="108" y="54"/>
                      </a:lnTo>
                      <a:lnTo>
                        <a:pt x="102" y="60"/>
                      </a:lnTo>
                      <a:lnTo>
                        <a:pt x="94" y="66"/>
                      </a:lnTo>
                      <a:lnTo>
                        <a:pt x="84" y="70"/>
                      </a:lnTo>
                      <a:lnTo>
                        <a:pt x="74" y="74"/>
                      </a:lnTo>
                      <a:lnTo>
                        <a:pt x="62" y="74"/>
                      </a:lnTo>
                      <a:lnTo>
                        <a:pt x="62" y="74"/>
                      </a:lnTo>
                      <a:lnTo>
                        <a:pt x="50" y="76"/>
                      </a:lnTo>
                      <a:lnTo>
                        <a:pt x="40" y="74"/>
                      </a:lnTo>
                      <a:lnTo>
                        <a:pt x="28" y="72"/>
                      </a:lnTo>
                      <a:lnTo>
                        <a:pt x="20" y="68"/>
                      </a:lnTo>
                      <a:lnTo>
                        <a:pt x="12" y="64"/>
                      </a:lnTo>
                      <a:lnTo>
                        <a:pt x="6" y="58"/>
                      </a:lnTo>
                      <a:lnTo>
                        <a:pt x="2" y="52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E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59" name="Freeform 348"/>
                <p:cNvSpPr>
                  <a:spLocks/>
                </p:cNvSpPr>
                <p:nvPr/>
              </p:nvSpPr>
              <p:spPr bwMode="auto">
                <a:xfrm>
                  <a:off x="5883275" y="2959100"/>
                  <a:ext cx="174625" cy="114300"/>
                </a:xfrm>
                <a:custGeom>
                  <a:avLst/>
                  <a:gdLst/>
                  <a:ahLst/>
                  <a:cxnLst>
                    <a:cxn ang="0">
                      <a:pos x="0" y="42"/>
                    </a:cxn>
                    <a:cxn ang="0">
                      <a:pos x="0" y="42"/>
                    </a:cxn>
                    <a:cxn ang="0">
                      <a:pos x="0" y="34"/>
                    </a:cxn>
                    <a:cxn ang="0">
                      <a:pos x="2" y="28"/>
                    </a:cxn>
                    <a:cxn ang="0">
                      <a:pos x="6" y="20"/>
                    </a:cxn>
                    <a:cxn ang="0">
                      <a:pos x="12" y="16"/>
                    </a:cxn>
                    <a:cxn ang="0">
                      <a:pos x="20" y="10"/>
                    </a:cxn>
                    <a:cxn ang="0">
                      <a:pos x="30" y="6"/>
                    </a:cxn>
                    <a:cxn ang="0">
                      <a:pos x="40" y="2"/>
                    </a:cxn>
                    <a:cxn ang="0">
                      <a:pos x="50" y="0"/>
                    </a:cxn>
                    <a:cxn ang="0">
                      <a:pos x="50" y="0"/>
                    </a:cxn>
                    <a:cxn ang="0">
                      <a:pos x="62" y="0"/>
                    </a:cxn>
                    <a:cxn ang="0">
                      <a:pos x="72" y="2"/>
                    </a:cxn>
                    <a:cxn ang="0">
                      <a:pos x="82" y="4"/>
                    </a:cxn>
                    <a:cxn ang="0">
                      <a:pos x="90" y="8"/>
                    </a:cxn>
                    <a:cxn ang="0">
                      <a:pos x="98" y="12"/>
                    </a:cxn>
                    <a:cxn ang="0">
                      <a:pos x="104" y="18"/>
                    </a:cxn>
                    <a:cxn ang="0">
                      <a:pos x="108" y="24"/>
                    </a:cxn>
                    <a:cxn ang="0">
                      <a:pos x="110" y="30"/>
                    </a:cxn>
                    <a:cxn ang="0">
                      <a:pos x="110" y="30"/>
                    </a:cxn>
                    <a:cxn ang="0">
                      <a:pos x="108" y="38"/>
                    </a:cxn>
                    <a:cxn ang="0">
                      <a:pos x="106" y="44"/>
                    </a:cxn>
                    <a:cxn ang="0">
                      <a:pos x="102" y="52"/>
                    </a:cxn>
                    <a:cxn ang="0">
                      <a:pos x="96" y="58"/>
                    </a:cxn>
                    <a:cxn ang="0">
                      <a:pos x="88" y="62"/>
                    </a:cxn>
                    <a:cxn ang="0">
                      <a:pos x="78" y="66"/>
                    </a:cxn>
                    <a:cxn ang="0">
                      <a:pos x="68" y="70"/>
                    </a:cxn>
                    <a:cxn ang="0">
                      <a:pos x="58" y="72"/>
                    </a:cxn>
                    <a:cxn ang="0">
                      <a:pos x="58" y="72"/>
                    </a:cxn>
                    <a:cxn ang="0">
                      <a:pos x="46" y="72"/>
                    </a:cxn>
                    <a:cxn ang="0">
                      <a:pos x="36" y="70"/>
                    </a:cxn>
                    <a:cxn ang="0">
                      <a:pos x="26" y="68"/>
                    </a:cxn>
                    <a:cxn ang="0">
                      <a:pos x="18" y="64"/>
                    </a:cxn>
                    <a:cxn ang="0">
                      <a:pos x="10" y="60"/>
                    </a:cxn>
                    <a:cxn ang="0">
                      <a:pos x="4" y="54"/>
                    </a:cxn>
                    <a:cxn ang="0">
                      <a:pos x="0" y="48"/>
                    </a:cxn>
                    <a:cxn ang="0">
                      <a:pos x="0" y="42"/>
                    </a:cxn>
                    <a:cxn ang="0">
                      <a:pos x="0" y="42"/>
                    </a:cxn>
                  </a:cxnLst>
                  <a:rect l="0" t="0" r="r" b="b"/>
                  <a:pathLst>
                    <a:path w="110" h="72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0" y="34"/>
                      </a:lnTo>
                      <a:lnTo>
                        <a:pt x="2" y="28"/>
                      </a:lnTo>
                      <a:lnTo>
                        <a:pt x="6" y="20"/>
                      </a:lnTo>
                      <a:lnTo>
                        <a:pt x="12" y="16"/>
                      </a:lnTo>
                      <a:lnTo>
                        <a:pt x="20" y="10"/>
                      </a:lnTo>
                      <a:lnTo>
                        <a:pt x="30" y="6"/>
                      </a:lnTo>
                      <a:lnTo>
                        <a:pt x="40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72" y="2"/>
                      </a:lnTo>
                      <a:lnTo>
                        <a:pt x="82" y="4"/>
                      </a:lnTo>
                      <a:lnTo>
                        <a:pt x="90" y="8"/>
                      </a:lnTo>
                      <a:lnTo>
                        <a:pt x="98" y="12"/>
                      </a:lnTo>
                      <a:lnTo>
                        <a:pt x="104" y="18"/>
                      </a:lnTo>
                      <a:lnTo>
                        <a:pt x="108" y="24"/>
                      </a:lnTo>
                      <a:lnTo>
                        <a:pt x="110" y="30"/>
                      </a:lnTo>
                      <a:lnTo>
                        <a:pt x="110" y="30"/>
                      </a:lnTo>
                      <a:lnTo>
                        <a:pt x="108" y="38"/>
                      </a:lnTo>
                      <a:lnTo>
                        <a:pt x="106" y="44"/>
                      </a:lnTo>
                      <a:lnTo>
                        <a:pt x="102" y="52"/>
                      </a:lnTo>
                      <a:lnTo>
                        <a:pt x="96" y="58"/>
                      </a:lnTo>
                      <a:lnTo>
                        <a:pt x="88" y="62"/>
                      </a:lnTo>
                      <a:lnTo>
                        <a:pt x="78" y="66"/>
                      </a:lnTo>
                      <a:lnTo>
                        <a:pt x="68" y="70"/>
                      </a:lnTo>
                      <a:lnTo>
                        <a:pt x="58" y="72"/>
                      </a:lnTo>
                      <a:lnTo>
                        <a:pt x="58" y="72"/>
                      </a:lnTo>
                      <a:lnTo>
                        <a:pt x="46" y="72"/>
                      </a:lnTo>
                      <a:lnTo>
                        <a:pt x="36" y="70"/>
                      </a:lnTo>
                      <a:lnTo>
                        <a:pt x="26" y="68"/>
                      </a:lnTo>
                      <a:lnTo>
                        <a:pt x="18" y="64"/>
                      </a:lnTo>
                      <a:lnTo>
                        <a:pt x="10" y="60"/>
                      </a:lnTo>
                      <a:lnTo>
                        <a:pt x="4" y="54"/>
                      </a:lnTo>
                      <a:lnTo>
                        <a:pt x="0" y="48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E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60" name="Freeform 349"/>
                <p:cNvSpPr>
                  <a:spLocks/>
                </p:cNvSpPr>
                <p:nvPr/>
              </p:nvSpPr>
              <p:spPr bwMode="auto">
                <a:xfrm>
                  <a:off x="5886450" y="2962275"/>
                  <a:ext cx="165100" cy="107950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0" y="40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6" y="20"/>
                    </a:cxn>
                    <a:cxn ang="0">
                      <a:pos x="12" y="14"/>
                    </a:cxn>
                    <a:cxn ang="0">
                      <a:pos x="20" y="10"/>
                    </a:cxn>
                    <a:cxn ang="0">
                      <a:pos x="28" y="6"/>
                    </a:cxn>
                    <a:cxn ang="0">
                      <a:pos x="38" y="2"/>
                    </a:cxn>
                    <a:cxn ang="0">
                      <a:pos x="48" y="0"/>
                    </a:cxn>
                    <a:cxn ang="0">
                      <a:pos x="48" y="0"/>
                    </a:cxn>
                    <a:cxn ang="0">
                      <a:pos x="60" y="0"/>
                    </a:cxn>
                    <a:cxn ang="0">
                      <a:pos x="70" y="2"/>
                    </a:cxn>
                    <a:cxn ang="0">
                      <a:pos x="78" y="4"/>
                    </a:cxn>
                    <a:cxn ang="0">
                      <a:pos x="86" y="6"/>
                    </a:cxn>
                    <a:cxn ang="0">
                      <a:pos x="94" y="12"/>
                    </a:cxn>
                    <a:cxn ang="0">
                      <a:pos x="100" y="16"/>
                    </a:cxn>
                    <a:cxn ang="0">
                      <a:pos x="102" y="22"/>
                    </a:cxn>
                    <a:cxn ang="0">
                      <a:pos x="104" y="30"/>
                    </a:cxn>
                    <a:cxn ang="0">
                      <a:pos x="104" y="30"/>
                    </a:cxn>
                    <a:cxn ang="0">
                      <a:pos x="104" y="36"/>
                    </a:cxn>
                    <a:cxn ang="0">
                      <a:pos x="102" y="42"/>
                    </a:cxn>
                    <a:cxn ang="0">
                      <a:pos x="98" y="48"/>
                    </a:cxn>
                    <a:cxn ang="0">
                      <a:pos x="92" y="54"/>
                    </a:cxn>
                    <a:cxn ang="0">
                      <a:pos x="84" y="60"/>
                    </a:cxn>
                    <a:cxn ang="0">
                      <a:pos x="76" y="62"/>
                    </a:cxn>
                    <a:cxn ang="0">
                      <a:pos x="66" y="66"/>
                    </a:cxn>
                    <a:cxn ang="0">
                      <a:pos x="56" y="68"/>
                    </a:cxn>
                    <a:cxn ang="0">
                      <a:pos x="56" y="68"/>
                    </a:cxn>
                    <a:cxn ang="0">
                      <a:pos x="44" y="68"/>
                    </a:cxn>
                    <a:cxn ang="0">
                      <a:pos x="34" y="66"/>
                    </a:cxn>
                    <a:cxn ang="0">
                      <a:pos x="26" y="64"/>
                    </a:cxn>
                    <a:cxn ang="0">
                      <a:pos x="18" y="62"/>
                    </a:cxn>
                    <a:cxn ang="0">
                      <a:pos x="10" y="58"/>
                    </a:cxn>
                    <a:cxn ang="0">
                      <a:pos x="6" y="52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104" h="68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6" y="20"/>
                      </a:lnTo>
                      <a:lnTo>
                        <a:pt x="12" y="14"/>
                      </a:lnTo>
                      <a:lnTo>
                        <a:pt x="20" y="10"/>
                      </a:lnTo>
                      <a:lnTo>
                        <a:pt x="28" y="6"/>
                      </a:lnTo>
                      <a:lnTo>
                        <a:pt x="38" y="2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60" y="0"/>
                      </a:lnTo>
                      <a:lnTo>
                        <a:pt x="70" y="2"/>
                      </a:lnTo>
                      <a:lnTo>
                        <a:pt x="78" y="4"/>
                      </a:lnTo>
                      <a:lnTo>
                        <a:pt x="86" y="6"/>
                      </a:lnTo>
                      <a:lnTo>
                        <a:pt x="94" y="12"/>
                      </a:lnTo>
                      <a:lnTo>
                        <a:pt x="100" y="16"/>
                      </a:lnTo>
                      <a:lnTo>
                        <a:pt x="102" y="22"/>
                      </a:lnTo>
                      <a:lnTo>
                        <a:pt x="104" y="30"/>
                      </a:lnTo>
                      <a:lnTo>
                        <a:pt x="104" y="30"/>
                      </a:lnTo>
                      <a:lnTo>
                        <a:pt x="104" y="36"/>
                      </a:lnTo>
                      <a:lnTo>
                        <a:pt x="102" y="42"/>
                      </a:lnTo>
                      <a:lnTo>
                        <a:pt x="98" y="48"/>
                      </a:lnTo>
                      <a:lnTo>
                        <a:pt x="92" y="54"/>
                      </a:lnTo>
                      <a:lnTo>
                        <a:pt x="84" y="60"/>
                      </a:lnTo>
                      <a:lnTo>
                        <a:pt x="76" y="62"/>
                      </a:lnTo>
                      <a:lnTo>
                        <a:pt x="66" y="66"/>
                      </a:lnTo>
                      <a:lnTo>
                        <a:pt x="56" y="68"/>
                      </a:lnTo>
                      <a:lnTo>
                        <a:pt x="56" y="68"/>
                      </a:lnTo>
                      <a:lnTo>
                        <a:pt x="44" y="68"/>
                      </a:lnTo>
                      <a:lnTo>
                        <a:pt x="34" y="66"/>
                      </a:lnTo>
                      <a:lnTo>
                        <a:pt x="26" y="64"/>
                      </a:lnTo>
                      <a:lnTo>
                        <a:pt x="18" y="62"/>
                      </a:lnTo>
                      <a:lnTo>
                        <a:pt x="10" y="58"/>
                      </a:lnTo>
                      <a:lnTo>
                        <a:pt x="6" y="52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E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61" name="Freeform 350"/>
                <p:cNvSpPr>
                  <a:spLocks/>
                </p:cNvSpPr>
                <p:nvPr/>
              </p:nvSpPr>
              <p:spPr bwMode="auto">
                <a:xfrm>
                  <a:off x="5889625" y="2965450"/>
                  <a:ext cx="158750" cy="101600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0" y="36"/>
                    </a:cxn>
                    <a:cxn ang="0">
                      <a:pos x="0" y="30"/>
                    </a:cxn>
                    <a:cxn ang="0">
                      <a:pos x="4" y="24"/>
                    </a:cxn>
                    <a:cxn ang="0">
                      <a:pos x="8" y="18"/>
                    </a:cxn>
                    <a:cxn ang="0">
                      <a:pos x="12" y="14"/>
                    </a:cxn>
                    <a:cxn ang="0">
                      <a:pos x="20" y="8"/>
                    </a:cxn>
                    <a:cxn ang="0">
                      <a:pos x="28" y="4"/>
                    </a:cxn>
                    <a:cxn ang="0">
                      <a:pos x="38" y="2"/>
                    </a:cxn>
                    <a:cxn ang="0">
                      <a:pos x="48" y="0"/>
                    </a:cxn>
                    <a:cxn ang="0">
                      <a:pos x="48" y="0"/>
                    </a:cxn>
                    <a:cxn ang="0">
                      <a:pos x="58" y="0"/>
                    </a:cxn>
                    <a:cxn ang="0">
                      <a:pos x="66" y="0"/>
                    </a:cxn>
                    <a:cxn ang="0">
                      <a:pos x="76" y="4"/>
                    </a:cxn>
                    <a:cxn ang="0">
                      <a:pos x="84" y="6"/>
                    </a:cxn>
                    <a:cxn ang="0">
                      <a:pos x="90" y="10"/>
                    </a:cxn>
                    <a:cxn ang="0">
                      <a:pos x="94" y="16"/>
                    </a:cxn>
                    <a:cxn ang="0">
                      <a:pos x="98" y="20"/>
                    </a:cxn>
                    <a:cxn ang="0">
                      <a:pos x="100" y="28"/>
                    </a:cxn>
                    <a:cxn ang="0">
                      <a:pos x="100" y="28"/>
                    </a:cxn>
                    <a:cxn ang="0">
                      <a:pos x="100" y="34"/>
                    </a:cxn>
                    <a:cxn ang="0">
                      <a:pos x="98" y="40"/>
                    </a:cxn>
                    <a:cxn ang="0">
                      <a:pos x="94" y="46"/>
                    </a:cxn>
                    <a:cxn ang="0">
                      <a:pos x="88" y="52"/>
                    </a:cxn>
                    <a:cxn ang="0">
                      <a:pos x="80" y="56"/>
                    </a:cxn>
                    <a:cxn ang="0">
                      <a:pos x="72" y="60"/>
                    </a:cxn>
                    <a:cxn ang="0">
                      <a:pos x="64" y="62"/>
                    </a:cxn>
                    <a:cxn ang="0">
                      <a:pos x="54" y="64"/>
                    </a:cxn>
                    <a:cxn ang="0">
                      <a:pos x="54" y="64"/>
                    </a:cxn>
                    <a:cxn ang="0">
                      <a:pos x="44" y="64"/>
                    </a:cxn>
                    <a:cxn ang="0">
                      <a:pos x="34" y="64"/>
                    </a:cxn>
                    <a:cxn ang="0">
                      <a:pos x="24" y="62"/>
                    </a:cxn>
                    <a:cxn ang="0">
                      <a:pos x="18" y="58"/>
                    </a:cxn>
                    <a:cxn ang="0">
                      <a:pos x="10" y="54"/>
                    </a:cxn>
                    <a:cxn ang="0">
                      <a:pos x="6" y="48"/>
                    </a:cxn>
                    <a:cxn ang="0">
                      <a:pos x="2" y="44"/>
                    </a:cxn>
                    <a:cxn ang="0">
                      <a:pos x="0" y="36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100" h="64">
                      <a:moveTo>
                        <a:pt x="0" y="36"/>
                      </a:moveTo>
                      <a:lnTo>
                        <a:pt x="0" y="36"/>
                      </a:lnTo>
                      <a:lnTo>
                        <a:pt x="0" y="30"/>
                      </a:lnTo>
                      <a:lnTo>
                        <a:pt x="4" y="24"/>
                      </a:lnTo>
                      <a:lnTo>
                        <a:pt x="8" y="18"/>
                      </a:lnTo>
                      <a:lnTo>
                        <a:pt x="12" y="14"/>
                      </a:lnTo>
                      <a:lnTo>
                        <a:pt x="20" y="8"/>
                      </a:lnTo>
                      <a:lnTo>
                        <a:pt x="28" y="4"/>
                      </a:lnTo>
                      <a:lnTo>
                        <a:pt x="38" y="2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58" y="0"/>
                      </a:lnTo>
                      <a:lnTo>
                        <a:pt x="66" y="0"/>
                      </a:lnTo>
                      <a:lnTo>
                        <a:pt x="76" y="4"/>
                      </a:lnTo>
                      <a:lnTo>
                        <a:pt x="84" y="6"/>
                      </a:lnTo>
                      <a:lnTo>
                        <a:pt x="90" y="10"/>
                      </a:lnTo>
                      <a:lnTo>
                        <a:pt x="94" y="16"/>
                      </a:lnTo>
                      <a:lnTo>
                        <a:pt x="98" y="20"/>
                      </a:lnTo>
                      <a:lnTo>
                        <a:pt x="100" y="28"/>
                      </a:lnTo>
                      <a:lnTo>
                        <a:pt x="100" y="28"/>
                      </a:lnTo>
                      <a:lnTo>
                        <a:pt x="100" y="34"/>
                      </a:lnTo>
                      <a:lnTo>
                        <a:pt x="98" y="40"/>
                      </a:lnTo>
                      <a:lnTo>
                        <a:pt x="94" y="46"/>
                      </a:lnTo>
                      <a:lnTo>
                        <a:pt x="88" y="52"/>
                      </a:lnTo>
                      <a:lnTo>
                        <a:pt x="80" y="56"/>
                      </a:lnTo>
                      <a:lnTo>
                        <a:pt x="72" y="60"/>
                      </a:lnTo>
                      <a:lnTo>
                        <a:pt x="64" y="62"/>
                      </a:lnTo>
                      <a:lnTo>
                        <a:pt x="54" y="64"/>
                      </a:lnTo>
                      <a:lnTo>
                        <a:pt x="54" y="64"/>
                      </a:lnTo>
                      <a:lnTo>
                        <a:pt x="44" y="64"/>
                      </a:lnTo>
                      <a:lnTo>
                        <a:pt x="34" y="64"/>
                      </a:lnTo>
                      <a:lnTo>
                        <a:pt x="24" y="62"/>
                      </a:lnTo>
                      <a:lnTo>
                        <a:pt x="18" y="58"/>
                      </a:lnTo>
                      <a:lnTo>
                        <a:pt x="10" y="54"/>
                      </a:lnTo>
                      <a:lnTo>
                        <a:pt x="6" y="48"/>
                      </a:lnTo>
                      <a:lnTo>
                        <a:pt x="2" y="44"/>
                      </a:lnTo>
                      <a:lnTo>
                        <a:pt x="0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E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62" name="Freeform 351"/>
                <p:cNvSpPr>
                  <a:spLocks/>
                </p:cNvSpPr>
                <p:nvPr/>
              </p:nvSpPr>
              <p:spPr bwMode="auto">
                <a:xfrm>
                  <a:off x="5895975" y="2968625"/>
                  <a:ext cx="149225" cy="95250"/>
                </a:xfrm>
                <a:custGeom>
                  <a:avLst/>
                  <a:gdLst/>
                  <a:ahLst/>
                  <a:cxnLst>
                    <a:cxn ang="0">
                      <a:pos x="0" y="34"/>
                    </a:cxn>
                    <a:cxn ang="0">
                      <a:pos x="0" y="34"/>
                    </a:cxn>
                    <a:cxn ang="0">
                      <a:pos x="0" y="28"/>
                    </a:cxn>
                    <a:cxn ang="0">
                      <a:pos x="2" y="22"/>
                    </a:cxn>
                    <a:cxn ang="0">
                      <a:pos x="6" y="18"/>
                    </a:cxn>
                    <a:cxn ang="0">
                      <a:pos x="10" y="12"/>
                    </a:cxn>
                    <a:cxn ang="0">
                      <a:pos x="18" y="8"/>
                    </a:cxn>
                    <a:cxn ang="0">
                      <a:pos x="26" y="4"/>
                    </a:cxn>
                    <a:cxn ang="0">
                      <a:pos x="34" y="2"/>
                    </a:cxn>
                    <a:cxn ang="0">
                      <a:pos x="44" y="0"/>
                    </a:cxn>
                    <a:cxn ang="0">
                      <a:pos x="44" y="0"/>
                    </a:cxn>
                    <a:cxn ang="0">
                      <a:pos x="52" y="0"/>
                    </a:cxn>
                    <a:cxn ang="0">
                      <a:pos x="62" y="0"/>
                    </a:cxn>
                    <a:cxn ang="0">
                      <a:pos x="70" y="2"/>
                    </a:cxn>
                    <a:cxn ang="0">
                      <a:pos x="78" y="6"/>
                    </a:cxn>
                    <a:cxn ang="0">
                      <a:pos x="84" y="10"/>
                    </a:cxn>
                    <a:cxn ang="0">
                      <a:pos x="88" y="14"/>
                    </a:cxn>
                    <a:cxn ang="0">
                      <a:pos x="92" y="20"/>
                    </a:cxn>
                    <a:cxn ang="0">
                      <a:pos x="94" y="26"/>
                    </a:cxn>
                    <a:cxn ang="0">
                      <a:pos x="94" y="26"/>
                    </a:cxn>
                    <a:cxn ang="0">
                      <a:pos x="92" y="32"/>
                    </a:cxn>
                    <a:cxn ang="0">
                      <a:pos x="90" y="38"/>
                    </a:cxn>
                    <a:cxn ang="0">
                      <a:pos x="86" y="44"/>
                    </a:cxn>
                    <a:cxn ang="0">
                      <a:pos x="82" y="48"/>
                    </a:cxn>
                    <a:cxn ang="0">
                      <a:pos x="74" y="52"/>
                    </a:cxn>
                    <a:cxn ang="0">
                      <a:pos x="68" y="56"/>
                    </a:cxn>
                    <a:cxn ang="0">
                      <a:pos x="58" y="58"/>
                    </a:cxn>
                    <a:cxn ang="0">
                      <a:pos x="50" y="60"/>
                    </a:cxn>
                    <a:cxn ang="0">
                      <a:pos x="50" y="60"/>
                    </a:cxn>
                    <a:cxn ang="0">
                      <a:pos x="40" y="60"/>
                    </a:cxn>
                    <a:cxn ang="0">
                      <a:pos x="30" y="60"/>
                    </a:cxn>
                    <a:cxn ang="0">
                      <a:pos x="22" y="58"/>
                    </a:cxn>
                    <a:cxn ang="0">
                      <a:pos x="14" y="54"/>
                    </a:cxn>
                    <a:cxn ang="0">
                      <a:pos x="8" y="50"/>
                    </a:cxn>
                    <a:cxn ang="0">
                      <a:pos x="4" y="46"/>
                    </a:cxn>
                    <a:cxn ang="0">
                      <a:pos x="0" y="40"/>
                    </a:cxn>
                    <a:cxn ang="0">
                      <a:pos x="0" y="34"/>
                    </a:cxn>
                    <a:cxn ang="0">
                      <a:pos x="0" y="34"/>
                    </a:cxn>
                  </a:cxnLst>
                  <a:rect l="0" t="0" r="r" b="b"/>
                  <a:pathLst>
                    <a:path w="94" h="60">
                      <a:moveTo>
                        <a:pt x="0" y="34"/>
                      </a:moveTo>
                      <a:lnTo>
                        <a:pt x="0" y="34"/>
                      </a:lnTo>
                      <a:lnTo>
                        <a:pt x="0" y="28"/>
                      </a:lnTo>
                      <a:lnTo>
                        <a:pt x="2" y="22"/>
                      </a:lnTo>
                      <a:lnTo>
                        <a:pt x="6" y="18"/>
                      </a:lnTo>
                      <a:lnTo>
                        <a:pt x="10" y="12"/>
                      </a:lnTo>
                      <a:lnTo>
                        <a:pt x="18" y="8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0"/>
                      </a:lnTo>
                      <a:lnTo>
                        <a:pt x="70" y="2"/>
                      </a:lnTo>
                      <a:lnTo>
                        <a:pt x="78" y="6"/>
                      </a:lnTo>
                      <a:lnTo>
                        <a:pt x="84" y="10"/>
                      </a:lnTo>
                      <a:lnTo>
                        <a:pt x="88" y="14"/>
                      </a:lnTo>
                      <a:lnTo>
                        <a:pt x="92" y="20"/>
                      </a:lnTo>
                      <a:lnTo>
                        <a:pt x="94" y="26"/>
                      </a:lnTo>
                      <a:lnTo>
                        <a:pt x="94" y="26"/>
                      </a:lnTo>
                      <a:lnTo>
                        <a:pt x="92" y="32"/>
                      </a:lnTo>
                      <a:lnTo>
                        <a:pt x="90" y="38"/>
                      </a:lnTo>
                      <a:lnTo>
                        <a:pt x="86" y="44"/>
                      </a:lnTo>
                      <a:lnTo>
                        <a:pt x="82" y="48"/>
                      </a:lnTo>
                      <a:lnTo>
                        <a:pt x="74" y="52"/>
                      </a:lnTo>
                      <a:lnTo>
                        <a:pt x="68" y="56"/>
                      </a:lnTo>
                      <a:lnTo>
                        <a:pt x="58" y="58"/>
                      </a:lnTo>
                      <a:lnTo>
                        <a:pt x="50" y="60"/>
                      </a:lnTo>
                      <a:lnTo>
                        <a:pt x="50" y="60"/>
                      </a:lnTo>
                      <a:lnTo>
                        <a:pt x="40" y="60"/>
                      </a:lnTo>
                      <a:lnTo>
                        <a:pt x="30" y="60"/>
                      </a:lnTo>
                      <a:lnTo>
                        <a:pt x="22" y="58"/>
                      </a:lnTo>
                      <a:lnTo>
                        <a:pt x="14" y="54"/>
                      </a:lnTo>
                      <a:lnTo>
                        <a:pt x="8" y="50"/>
                      </a:lnTo>
                      <a:lnTo>
                        <a:pt x="4" y="46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FD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63" name="Freeform 352"/>
                <p:cNvSpPr>
                  <a:spLocks/>
                </p:cNvSpPr>
                <p:nvPr/>
              </p:nvSpPr>
              <p:spPr bwMode="auto">
                <a:xfrm>
                  <a:off x="5899150" y="2971800"/>
                  <a:ext cx="139700" cy="88900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2"/>
                    </a:cxn>
                    <a:cxn ang="0">
                      <a:pos x="6" y="16"/>
                    </a:cxn>
                    <a:cxn ang="0">
                      <a:pos x="10" y="12"/>
                    </a:cxn>
                    <a:cxn ang="0">
                      <a:pos x="24" y="4"/>
                    </a:cxn>
                    <a:cxn ang="0">
                      <a:pos x="42" y="0"/>
                    </a:cxn>
                    <a:cxn ang="0">
                      <a:pos x="42" y="0"/>
                    </a:cxn>
                    <a:cxn ang="0">
                      <a:pos x="58" y="0"/>
                    </a:cxn>
                    <a:cxn ang="0">
                      <a:pos x="74" y="4"/>
                    </a:cxn>
                    <a:cxn ang="0">
                      <a:pos x="80" y="8"/>
                    </a:cxn>
                    <a:cxn ang="0">
                      <a:pos x="84" y="14"/>
                    </a:cxn>
                    <a:cxn ang="0">
                      <a:pos x="88" y="18"/>
                    </a:cxn>
                    <a:cxn ang="0">
                      <a:pos x="88" y="24"/>
                    </a:cxn>
                    <a:cxn ang="0">
                      <a:pos x="88" y="24"/>
                    </a:cxn>
                    <a:cxn ang="0">
                      <a:pos x="88" y="30"/>
                    </a:cxn>
                    <a:cxn ang="0">
                      <a:pos x="86" y="36"/>
                    </a:cxn>
                    <a:cxn ang="0">
                      <a:pos x="82" y="40"/>
                    </a:cxn>
                    <a:cxn ang="0">
                      <a:pos x="78" y="46"/>
                    </a:cxn>
                    <a:cxn ang="0">
                      <a:pos x="64" y="52"/>
                    </a:cxn>
                    <a:cxn ang="0">
                      <a:pos x="46" y="56"/>
                    </a:cxn>
                    <a:cxn ang="0">
                      <a:pos x="46" y="56"/>
                    </a:cxn>
                    <a:cxn ang="0">
                      <a:pos x="30" y="56"/>
                    </a:cxn>
                    <a:cxn ang="0">
                      <a:pos x="14" y="52"/>
                    </a:cxn>
                    <a:cxn ang="0">
                      <a:pos x="8" y="48"/>
                    </a:cxn>
                    <a:cxn ang="0">
                      <a:pos x="4" y="44"/>
                    </a:cxn>
                    <a:cxn ang="0">
                      <a:pos x="2" y="38"/>
                    </a:cxn>
                    <a:cxn ang="0">
                      <a:pos x="0" y="32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88" h="56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2"/>
                      </a:lnTo>
                      <a:lnTo>
                        <a:pt x="6" y="16"/>
                      </a:lnTo>
                      <a:lnTo>
                        <a:pt x="10" y="12"/>
                      </a:lnTo>
                      <a:lnTo>
                        <a:pt x="24" y="4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8" y="0"/>
                      </a:lnTo>
                      <a:lnTo>
                        <a:pt x="74" y="4"/>
                      </a:lnTo>
                      <a:lnTo>
                        <a:pt x="80" y="8"/>
                      </a:lnTo>
                      <a:lnTo>
                        <a:pt x="84" y="14"/>
                      </a:lnTo>
                      <a:lnTo>
                        <a:pt x="88" y="18"/>
                      </a:lnTo>
                      <a:lnTo>
                        <a:pt x="88" y="24"/>
                      </a:lnTo>
                      <a:lnTo>
                        <a:pt x="88" y="24"/>
                      </a:lnTo>
                      <a:lnTo>
                        <a:pt x="88" y="30"/>
                      </a:lnTo>
                      <a:lnTo>
                        <a:pt x="86" y="36"/>
                      </a:lnTo>
                      <a:lnTo>
                        <a:pt x="82" y="40"/>
                      </a:lnTo>
                      <a:lnTo>
                        <a:pt x="78" y="46"/>
                      </a:lnTo>
                      <a:lnTo>
                        <a:pt x="64" y="52"/>
                      </a:lnTo>
                      <a:lnTo>
                        <a:pt x="46" y="56"/>
                      </a:lnTo>
                      <a:lnTo>
                        <a:pt x="46" y="56"/>
                      </a:lnTo>
                      <a:lnTo>
                        <a:pt x="30" y="56"/>
                      </a:lnTo>
                      <a:lnTo>
                        <a:pt x="14" y="52"/>
                      </a:lnTo>
                      <a:lnTo>
                        <a:pt x="8" y="48"/>
                      </a:lnTo>
                      <a:lnTo>
                        <a:pt x="4" y="44"/>
                      </a:lnTo>
                      <a:lnTo>
                        <a:pt x="2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FD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64" name="Freeform 417"/>
                <p:cNvSpPr>
                  <a:spLocks/>
                </p:cNvSpPr>
                <p:nvPr/>
              </p:nvSpPr>
              <p:spPr bwMode="auto">
                <a:xfrm>
                  <a:off x="5657850" y="2327275"/>
                  <a:ext cx="454025" cy="339725"/>
                </a:xfrm>
                <a:custGeom>
                  <a:avLst/>
                  <a:gdLst/>
                  <a:ahLst/>
                  <a:cxnLst>
                    <a:cxn ang="0">
                      <a:pos x="0" y="206"/>
                    </a:cxn>
                    <a:cxn ang="0">
                      <a:pos x="0" y="206"/>
                    </a:cxn>
                    <a:cxn ang="0">
                      <a:pos x="8" y="208"/>
                    </a:cxn>
                    <a:cxn ang="0">
                      <a:pos x="30" y="212"/>
                    </a:cxn>
                    <a:cxn ang="0">
                      <a:pos x="46" y="214"/>
                    </a:cxn>
                    <a:cxn ang="0">
                      <a:pos x="62" y="214"/>
                    </a:cxn>
                    <a:cxn ang="0">
                      <a:pos x="82" y="212"/>
                    </a:cxn>
                    <a:cxn ang="0">
                      <a:pos x="104" y="206"/>
                    </a:cxn>
                    <a:cxn ang="0">
                      <a:pos x="126" y="198"/>
                    </a:cxn>
                    <a:cxn ang="0">
                      <a:pos x="150" y="186"/>
                    </a:cxn>
                    <a:cxn ang="0">
                      <a:pos x="172" y="170"/>
                    </a:cxn>
                    <a:cxn ang="0">
                      <a:pos x="196" y="148"/>
                    </a:cxn>
                    <a:cxn ang="0">
                      <a:pos x="220" y="122"/>
                    </a:cxn>
                    <a:cxn ang="0">
                      <a:pos x="244" y="88"/>
                    </a:cxn>
                    <a:cxn ang="0">
                      <a:pos x="266" y="48"/>
                    </a:cxn>
                    <a:cxn ang="0">
                      <a:pos x="286" y="0"/>
                    </a:cxn>
                    <a:cxn ang="0">
                      <a:pos x="286" y="0"/>
                    </a:cxn>
                    <a:cxn ang="0">
                      <a:pos x="282" y="10"/>
                    </a:cxn>
                    <a:cxn ang="0">
                      <a:pos x="268" y="32"/>
                    </a:cxn>
                    <a:cxn ang="0">
                      <a:pos x="248" y="62"/>
                    </a:cxn>
                    <a:cxn ang="0">
                      <a:pos x="234" y="80"/>
                    </a:cxn>
                    <a:cxn ang="0">
                      <a:pos x="218" y="98"/>
                    </a:cxn>
                    <a:cxn ang="0">
                      <a:pos x="200" y="116"/>
                    </a:cxn>
                    <a:cxn ang="0">
                      <a:pos x="180" y="132"/>
                    </a:cxn>
                    <a:cxn ang="0">
                      <a:pos x="158" y="148"/>
                    </a:cxn>
                    <a:cxn ang="0">
                      <a:pos x="134" y="162"/>
                    </a:cxn>
                    <a:cxn ang="0">
                      <a:pos x="108" y="172"/>
                    </a:cxn>
                    <a:cxn ang="0">
                      <a:pos x="80" y="180"/>
                    </a:cxn>
                    <a:cxn ang="0">
                      <a:pos x="50" y="184"/>
                    </a:cxn>
                    <a:cxn ang="0">
                      <a:pos x="34" y="184"/>
                    </a:cxn>
                    <a:cxn ang="0">
                      <a:pos x="18" y="182"/>
                    </a:cxn>
                    <a:cxn ang="0">
                      <a:pos x="18" y="182"/>
                    </a:cxn>
                    <a:cxn ang="0">
                      <a:pos x="14" y="182"/>
                    </a:cxn>
                    <a:cxn ang="0">
                      <a:pos x="6" y="182"/>
                    </a:cxn>
                    <a:cxn ang="0">
                      <a:pos x="2" y="184"/>
                    </a:cxn>
                    <a:cxn ang="0">
                      <a:pos x="0" y="190"/>
                    </a:cxn>
                    <a:cxn ang="0">
                      <a:pos x="0" y="196"/>
                    </a:cxn>
                    <a:cxn ang="0">
                      <a:pos x="0" y="206"/>
                    </a:cxn>
                    <a:cxn ang="0">
                      <a:pos x="0" y="206"/>
                    </a:cxn>
                  </a:cxnLst>
                  <a:rect l="0" t="0" r="r" b="b"/>
                  <a:pathLst>
                    <a:path w="286" h="214">
                      <a:moveTo>
                        <a:pt x="0" y="206"/>
                      </a:moveTo>
                      <a:lnTo>
                        <a:pt x="0" y="206"/>
                      </a:lnTo>
                      <a:lnTo>
                        <a:pt x="8" y="208"/>
                      </a:lnTo>
                      <a:lnTo>
                        <a:pt x="30" y="212"/>
                      </a:lnTo>
                      <a:lnTo>
                        <a:pt x="46" y="214"/>
                      </a:lnTo>
                      <a:lnTo>
                        <a:pt x="62" y="214"/>
                      </a:lnTo>
                      <a:lnTo>
                        <a:pt x="82" y="212"/>
                      </a:lnTo>
                      <a:lnTo>
                        <a:pt x="104" y="206"/>
                      </a:lnTo>
                      <a:lnTo>
                        <a:pt x="126" y="198"/>
                      </a:lnTo>
                      <a:lnTo>
                        <a:pt x="150" y="186"/>
                      </a:lnTo>
                      <a:lnTo>
                        <a:pt x="172" y="170"/>
                      </a:lnTo>
                      <a:lnTo>
                        <a:pt x="196" y="148"/>
                      </a:lnTo>
                      <a:lnTo>
                        <a:pt x="220" y="122"/>
                      </a:lnTo>
                      <a:lnTo>
                        <a:pt x="244" y="88"/>
                      </a:lnTo>
                      <a:lnTo>
                        <a:pt x="266" y="48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82" y="10"/>
                      </a:lnTo>
                      <a:lnTo>
                        <a:pt x="268" y="32"/>
                      </a:lnTo>
                      <a:lnTo>
                        <a:pt x="248" y="62"/>
                      </a:lnTo>
                      <a:lnTo>
                        <a:pt x="234" y="80"/>
                      </a:lnTo>
                      <a:lnTo>
                        <a:pt x="218" y="98"/>
                      </a:lnTo>
                      <a:lnTo>
                        <a:pt x="200" y="116"/>
                      </a:lnTo>
                      <a:lnTo>
                        <a:pt x="180" y="132"/>
                      </a:lnTo>
                      <a:lnTo>
                        <a:pt x="158" y="148"/>
                      </a:lnTo>
                      <a:lnTo>
                        <a:pt x="134" y="162"/>
                      </a:lnTo>
                      <a:lnTo>
                        <a:pt x="108" y="172"/>
                      </a:lnTo>
                      <a:lnTo>
                        <a:pt x="80" y="180"/>
                      </a:lnTo>
                      <a:lnTo>
                        <a:pt x="50" y="184"/>
                      </a:lnTo>
                      <a:lnTo>
                        <a:pt x="34" y="184"/>
                      </a:lnTo>
                      <a:lnTo>
                        <a:pt x="18" y="182"/>
                      </a:lnTo>
                      <a:lnTo>
                        <a:pt x="18" y="182"/>
                      </a:lnTo>
                      <a:lnTo>
                        <a:pt x="14" y="182"/>
                      </a:lnTo>
                      <a:lnTo>
                        <a:pt x="6" y="182"/>
                      </a:lnTo>
                      <a:lnTo>
                        <a:pt x="2" y="184"/>
                      </a:lnTo>
                      <a:lnTo>
                        <a:pt x="0" y="190"/>
                      </a:lnTo>
                      <a:lnTo>
                        <a:pt x="0" y="196"/>
                      </a:lnTo>
                      <a:lnTo>
                        <a:pt x="0" y="206"/>
                      </a:lnTo>
                      <a:lnTo>
                        <a:pt x="0" y="206"/>
                      </a:lnTo>
                      <a:close/>
                    </a:path>
                  </a:pathLst>
                </a:custGeom>
                <a:solidFill>
                  <a:srgbClr val="FA61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65" name="Freeform 418"/>
                <p:cNvSpPr>
                  <a:spLocks/>
                </p:cNvSpPr>
                <p:nvPr/>
              </p:nvSpPr>
              <p:spPr bwMode="auto">
                <a:xfrm>
                  <a:off x="5848350" y="2679700"/>
                  <a:ext cx="38100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0" y="18"/>
                    </a:cxn>
                    <a:cxn ang="0">
                      <a:pos x="2" y="22"/>
                    </a:cxn>
                    <a:cxn ang="0">
                      <a:pos x="6" y="24"/>
                    </a:cxn>
                    <a:cxn ang="0">
                      <a:pos x="12" y="26"/>
                    </a:cxn>
                    <a:cxn ang="0">
                      <a:pos x="12" y="26"/>
                    </a:cxn>
                    <a:cxn ang="0">
                      <a:pos x="16" y="24"/>
                    </a:cxn>
                    <a:cxn ang="0">
                      <a:pos x="20" y="22"/>
                    </a:cxn>
                    <a:cxn ang="0">
                      <a:pos x="24" y="18"/>
                    </a:cxn>
                    <a:cxn ang="0">
                      <a:pos x="24" y="14"/>
                    </a:cxn>
                    <a:cxn ang="0">
                      <a:pos x="24" y="14"/>
                    </a:cxn>
                    <a:cxn ang="0">
                      <a:pos x="24" y="8"/>
                    </a:cxn>
                    <a:cxn ang="0">
                      <a:pos x="20" y="4"/>
                    </a:cxn>
                    <a:cxn ang="0">
                      <a:pos x="16" y="2"/>
                    </a:cxn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6" y="2"/>
                    </a:cxn>
                    <a:cxn ang="0">
                      <a:pos x="2" y="4"/>
                    </a:cxn>
                    <a:cxn ang="0">
                      <a:pos x="0" y="8"/>
                    </a:cxn>
                    <a:cxn ang="0">
                      <a:pos x="0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4" h="26">
                      <a:moveTo>
                        <a:pt x="0" y="14"/>
                      </a:moveTo>
                      <a:lnTo>
                        <a:pt x="0" y="14"/>
                      </a:lnTo>
                      <a:lnTo>
                        <a:pt x="0" y="18"/>
                      </a:lnTo>
                      <a:lnTo>
                        <a:pt x="2" y="22"/>
                      </a:lnTo>
                      <a:lnTo>
                        <a:pt x="6" y="24"/>
                      </a:lnTo>
                      <a:lnTo>
                        <a:pt x="12" y="26"/>
                      </a:lnTo>
                      <a:lnTo>
                        <a:pt x="12" y="26"/>
                      </a:lnTo>
                      <a:lnTo>
                        <a:pt x="16" y="24"/>
                      </a:lnTo>
                      <a:lnTo>
                        <a:pt x="20" y="22"/>
                      </a:lnTo>
                      <a:lnTo>
                        <a:pt x="24" y="18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8"/>
                      </a:lnTo>
                      <a:lnTo>
                        <a:pt x="20" y="4"/>
                      </a:lnTo>
                      <a:lnTo>
                        <a:pt x="16" y="2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6" y="2"/>
                      </a:lnTo>
                      <a:lnTo>
                        <a:pt x="2" y="4"/>
                      </a:lnTo>
                      <a:lnTo>
                        <a:pt x="0" y="8"/>
                      </a:lnTo>
                      <a:lnTo>
                        <a:pt x="0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66" name="Freeform 419"/>
                <p:cNvSpPr>
                  <a:spLocks/>
                </p:cNvSpPr>
                <p:nvPr/>
              </p:nvSpPr>
              <p:spPr bwMode="auto">
                <a:xfrm>
                  <a:off x="6115050" y="3238500"/>
                  <a:ext cx="247650" cy="123825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0" y="60"/>
                    </a:cxn>
                    <a:cxn ang="0">
                      <a:pos x="4" y="54"/>
                    </a:cxn>
                    <a:cxn ang="0">
                      <a:pos x="14" y="40"/>
                    </a:cxn>
                    <a:cxn ang="0">
                      <a:pos x="28" y="22"/>
                    </a:cxn>
                    <a:cxn ang="0">
                      <a:pos x="38" y="14"/>
                    </a:cxn>
                    <a:cxn ang="0">
                      <a:pos x="50" y="6"/>
                    </a:cxn>
                    <a:cxn ang="0">
                      <a:pos x="60" y="2"/>
                    </a:cxn>
                    <a:cxn ang="0">
                      <a:pos x="72" y="0"/>
                    </a:cxn>
                    <a:cxn ang="0">
                      <a:pos x="86" y="0"/>
                    </a:cxn>
                    <a:cxn ang="0">
                      <a:pos x="100" y="6"/>
                    </a:cxn>
                    <a:cxn ang="0">
                      <a:pos x="112" y="14"/>
                    </a:cxn>
                    <a:cxn ang="0">
                      <a:pos x="128" y="30"/>
                    </a:cxn>
                    <a:cxn ang="0">
                      <a:pos x="142" y="50"/>
                    </a:cxn>
                    <a:cxn ang="0">
                      <a:pos x="156" y="78"/>
                    </a:cxn>
                    <a:cxn ang="0">
                      <a:pos x="156" y="78"/>
                    </a:cxn>
                    <a:cxn ang="0">
                      <a:pos x="152" y="74"/>
                    </a:cxn>
                    <a:cxn ang="0">
                      <a:pos x="144" y="60"/>
                    </a:cxn>
                    <a:cxn ang="0">
                      <a:pos x="132" y="44"/>
                    </a:cxn>
                    <a:cxn ang="0">
                      <a:pos x="124" y="36"/>
                    </a:cxn>
                    <a:cxn ang="0">
                      <a:pos x="114" y="30"/>
                    </a:cxn>
                    <a:cxn ang="0">
                      <a:pos x="104" y="24"/>
                    </a:cxn>
                    <a:cxn ang="0">
                      <a:pos x="92" y="20"/>
                    </a:cxn>
                    <a:cxn ang="0">
                      <a:pos x="80" y="18"/>
                    </a:cxn>
                    <a:cxn ang="0">
                      <a:pos x="66" y="18"/>
                    </a:cxn>
                    <a:cxn ang="0">
                      <a:pos x="50" y="22"/>
                    </a:cxn>
                    <a:cxn ang="0">
                      <a:pos x="34" y="30"/>
                    </a:cxn>
                    <a:cxn ang="0">
                      <a:pos x="18" y="44"/>
                    </a:cxn>
                    <a:cxn ang="0">
                      <a:pos x="0" y="60"/>
                    </a:cxn>
                    <a:cxn ang="0">
                      <a:pos x="0" y="60"/>
                    </a:cxn>
                  </a:cxnLst>
                  <a:rect l="0" t="0" r="r" b="b"/>
                  <a:pathLst>
                    <a:path w="156" h="78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4" y="54"/>
                      </a:lnTo>
                      <a:lnTo>
                        <a:pt x="14" y="40"/>
                      </a:lnTo>
                      <a:lnTo>
                        <a:pt x="28" y="22"/>
                      </a:lnTo>
                      <a:lnTo>
                        <a:pt x="38" y="14"/>
                      </a:lnTo>
                      <a:lnTo>
                        <a:pt x="50" y="6"/>
                      </a:lnTo>
                      <a:lnTo>
                        <a:pt x="60" y="2"/>
                      </a:lnTo>
                      <a:lnTo>
                        <a:pt x="72" y="0"/>
                      </a:lnTo>
                      <a:lnTo>
                        <a:pt x="86" y="0"/>
                      </a:lnTo>
                      <a:lnTo>
                        <a:pt x="100" y="6"/>
                      </a:lnTo>
                      <a:lnTo>
                        <a:pt x="112" y="14"/>
                      </a:lnTo>
                      <a:lnTo>
                        <a:pt x="128" y="30"/>
                      </a:lnTo>
                      <a:lnTo>
                        <a:pt x="142" y="50"/>
                      </a:lnTo>
                      <a:lnTo>
                        <a:pt x="156" y="78"/>
                      </a:lnTo>
                      <a:lnTo>
                        <a:pt x="156" y="78"/>
                      </a:lnTo>
                      <a:lnTo>
                        <a:pt x="152" y="74"/>
                      </a:lnTo>
                      <a:lnTo>
                        <a:pt x="144" y="60"/>
                      </a:lnTo>
                      <a:lnTo>
                        <a:pt x="132" y="44"/>
                      </a:lnTo>
                      <a:lnTo>
                        <a:pt x="124" y="36"/>
                      </a:lnTo>
                      <a:lnTo>
                        <a:pt x="114" y="30"/>
                      </a:lnTo>
                      <a:lnTo>
                        <a:pt x="104" y="24"/>
                      </a:lnTo>
                      <a:lnTo>
                        <a:pt x="92" y="20"/>
                      </a:lnTo>
                      <a:lnTo>
                        <a:pt x="80" y="18"/>
                      </a:lnTo>
                      <a:lnTo>
                        <a:pt x="66" y="18"/>
                      </a:lnTo>
                      <a:lnTo>
                        <a:pt x="50" y="22"/>
                      </a:lnTo>
                      <a:lnTo>
                        <a:pt x="34" y="30"/>
                      </a:lnTo>
                      <a:lnTo>
                        <a:pt x="18" y="44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</p:grpSp>
        </p:grpSp>
        <p:grpSp>
          <p:nvGrpSpPr>
            <p:cNvPr id="11" name="Gruppe 131"/>
            <p:cNvGrpSpPr/>
            <p:nvPr/>
          </p:nvGrpSpPr>
          <p:grpSpPr>
            <a:xfrm>
              <a:off x="6444213" y="5733256"/>
              <a:ext cx="706387" cy="192150"/>
              <a:chOff x="7667625" y="4418013"/>
              <a:chExt cx="1358900" cy="336550"/>
            </a:xfrm>
          </p:grpSpPr>
          <p:sp>
            <p:nvSpPr>
              <p:cNvPr id="581" name="Freeform 120"/>
              <p:cNvSpPr>
                <a:spLocks noEditPoints="1"/>
              </p:cNvSpPr>
              <p:nvPr/>
            </p:nvSpPr>
            <p:spPr bwMode="auto">
              <a:xfrm>
                <a:off x="7886700" y="4418013"/>
                <a:ext cx="434975" cy="336550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2" y="126"/>
                  </a:cxn>
                  <a:cxn ang="0">
                    <a:pos x="10" y="146"/>
                  </a:cxn>
                  <a:cxn ang="0">
                    <a:pos x="24" y="164"/>
                  </a:cxn>
                  <a:cxn ang="0">
                    <a:pos x="60" y="194"/>
                  </a:cxn>
                  <a:cxn ang="0">
                    <a:pos x="110" y="208"/>
                  </a:cxn>
                  <a:cxn ang="0">
                    <a:pos x="138" y="212"/>
                  </a:cxn>
                  <a:cxn ang="0">
                    <a:pos x="190" y="202"/>
                  </a:cxn>
                  <a:cxn ang="0">
                    <a:pos x="234" y="180"/>
                  </a:cxn>
                  <a:cxn ang="0">
                    <a:pos x="258" y="156"/>
                  </a:cxn>
                  <a:cxn ang="0">
                    <a:pos x="268" y="136"/>
                  </a:cxn>
                  <a:cxn ang="0">
                    <a:pos x="274" y="116"/>
                  </a:cxn>
                  <a:cxn ang="0">
                    <a:pos x="274" y="106"/>
                  </a:cxn>
                  <a:cxn ang="0">
                    <a:pos x="272" y="84"/>
                  </a:cxn>
                  <a:cxn ang="0">
                    <a:pos x="264" y="64"/>
                  </a:cxn>
                  <a:cxn ang="0">
                    <a:pos x="252" y="46"/>
                  </a:cxn>
                  <a:cxn ang="0">
                    <a:pos x="214" y="18"/>
                  </a:cxn>
                  <a:cxn ang="0">
                    <a:pos x="164" y="2"/>
                  </a:cxn>
                  <a:cxn ang="0">
                    <a:pos x="138" y="0"/>
                  </a:cxn>
                  <a:cxn ang="0">
                    <a:pos x="84" y="8"/>
                  </a:cxn>
                  <a:cxn ang="0">
                    <a:pos x="40" y="32"/>
                  </a:cxn>
                  <a:cxn ang="0">
                    <a:pos x="16" y="56"/>
                  </a:cxn>
                  <a:cxn ang="0">
                    <a:pos x="6" y="74"/>
                  </a:cxn>
                  <a:cxn ang="0">
                    <a:pos x="0" y="94"/>
                  </a:cxn>
                  <a:cxn ang="0">
                    <a:pos x="0" y="106"/>
                  </a:cxn>
                  <a:cxn ang="0">
                    <a:pos x="16" y="106"/>
                  </a:cxn>
                  <a:cxn ang="0">
                    <a:pos x="18" y="88"/>
                  </a:cxn>
                  <a:cxn ang="0">
                    <a:pos x="36" y="56"/>
                  </a:cxn>
                  <a:cxn ang="0">
                    <a:pos x="70" y="32"/>
                  </a:cxn>
                  <a:cxn ang="0">
                    <a:pos x="112" y="18"/>
                  </a:cxn>
                  <a:cxn ang="0">
                    <a:pos x="138" y="16"/>
                  </a:cxn>
                  <a:cxn ang="0">
                    <a:pos x="184" y="24"/>
                  </a:cxn>
                  <a:cxn ang="0">
                    <a:pos x="224" y="42"/>
                  </a:cxn>
                  <a:cxn ang="0">
                    <a:pos x="250" y="70"/>
                  </a:cxn>
                  <a:cxn ang="0">
                    <a:pos x="258" y="96"/>
                  </a:cxn>
                  <a:cxn ang="0">
                    <a:pos x="258" y="106"/>
                  </a:cxn>
                  <a:cxn ang="0">
                    <a:pos x="256" y="124"/>
                  </a:cxn>
                  <a:cxn ang="0">
                    <a:pos x="238" y="156"/>
                  </a:cxn>
                  <a:cxn ang="0">
                    <a:pos x="206" y="180"/>
                  </a:cxn>
                  <a:cxn ang="0">
                    <a:pos x="162" y="194"/>
                  </a:cxn>
                  <a:cxn ang="0">
                    <a:pos x="138" y="196"/>
                  </a:cxn>
                  <a:cxn ang="0">
                    <a:pos x="90" y="188"/>
                  </a:cxn>
                  <a:cxn ang="0">
                    <a:pos x="52" y="168"/>
                  </a:cxn>
                  <a:cxn ang="0">
                    <a:pos x="26" y="140"/>
                  </a:cxn>
                  <a:cxn ang="0">
                    <a:pos x="16" y="114"/>
                  </a:cxn>
                  <a:cxn ang="0">
                    <a:pos x="16" y="106"/>
                  </a:cxn>
                </a:cxnLst>
                <a:rect l="0" t="0" r="r" b="b"/>
                <a:pathLst>
                  <a:path w="274" h="212">
                    <a:moveTo>
                      <a:pt x="0" y="106"/>
                    </a:moveTo>
                    <a:lnTo>
                      <a:pt x="0" y="106"/>
                    </a:lnTo>
                    <a:lnTo>
                      <a:pt x="0" y="116"/>
                    </a:lnTo>
                    <a:lnTo>
                      <a:pt x="2" y="126"/>
                    </a:lnTo>
                    <a:lnTo>
                      <a:pt x="6" y="136"/>
                    </a:lnTo>
                    <a:lnTo>
                      <a:pt x="10" y="146"/>
                    </a:lnTo>
                    <a:lnTo>
                      <a:pt x="16" y="156"/>
                    </a:lnTo>
                    <a:lnTo>
                      <a:pt x="24" y="164"/>
                    </a:lnTo>
                    <a:lnTo>
                      <a:pt x="40" y="180"/>
                    </a:lnTo>
                    <a:lnTo>
                      <a:pt x="60" y="194"/>
                    </a:lnTo>
                    <a:lnTo>
                      <a:pt x="84" y="202"/>
                    </a:lnTo>
                    <a:lnTo>
                      <a:pt x="110" y="208"/>
                    </a:lnTo>
                    <a:lnTo>
                      <a:pt x="138" y="212"/>
                    </a:lnTo>
                    <a:lnTo>
                      <a:pt x="138" y="212"/>
                    </a:lnTo>
                    <a:lnTo>
                      <a:pt x="164" y="208"/>
                    </a:lnTo>
                    <a:lnTo>
                      <a:pt x="190" y="202"/>
                    </a:lnTo>
                    <a:lnTo>
                      <a:pt x="214" y="194"/>
                    </a:lnTo>
                    <a:lnTo>
                      <a:pt x="234" y="180"/>
                    </a:lnTo>
                    <a:lnTo>
                      <a:pt x="252" y="164"/>
                    </a:lnTo>
                    <a:lnTo>
                      <a:pt x="258" y="156"/>
                    </a:lnTo>
                    <a:lnTo>
                      <a:pt x="264" y="146"/>
                    </a:lnTo>
                    <a:lnTo>
                      <a:pt x="268" y="136"/>
                    </a:lnTo>
                    <a:lnTo>
                      <a:pt x="272" y="126"/>
                    </a:lnTo>
                    <a:lnTo>
                      <a:pt x="274" y="116"/>
                    </a:lnTo>
                    <a:lnTo>
                      <a:pt x="274" y="106"/>
                    </a:lnTo>
                    <a:lnTo>
                      <a:pt x="274" y="106"/>
                    </a:lnTo>
                    <a:lnTo>
                      <a:pt x="274" y="94"/>
                    </a:lnTo>
                    <a:lnTo>
                      <a:pt x="272" y="84"/>
                    </a:lnTo>
                    <a:lnTo>
                      <a:pt x="268" y="74"/>
                    </a:lnTo>
                    <a:lnTo>
                      <a:pt x="264" y="64"/>
                    </a:lnTo>
                    <a:lnTo>
                      <a:pt x="258" y="56"/>
                    </a:lnTo>
                    <a:lnTo>
                      <a:pt x="252" y="46"/>
                    </a:lnTo>
                    <a:lnTo>
                      <a:pt x="234" y="32"/>
                    </a:lnTo>
                    <a:lnTo>
                      <a:pt x="214" y="18"/>
                    </a:lnTo>
                    <a:lnTo>
                      <a:pt x="190" y="8"/>
                    </a:lnTo>
                    <a:lnTo>
                      <a:pt x="164" y="2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10" y="2"/>
                    </a:lnTo>
                    <a:lnTo>
                      <a:pt x="84" y="8"/>
                    </a:lnTo>
                    <a:lnTo>
                      <a:pt x="60" y="18"/>
                    </a:lnTo>
                    <a:lnTo>
                      <a:pt x="40" y="32"/>
                    </a:lnTo>
                    <a:lnTo>
                      <a:pt x="24" y="46"/>
                    </a:lnTo>
                    <a:lnTo>
                      <a:pt x="16" y="56"/>
                    </a:lnTo>
                    <a:lnTo>
                      <a:pt x="10" y="64"/>
                    </a:lnTo>
                    <a:lnTo>
                      <a:pt x="6" y="74"/>
                    </a:lnTo>
                    <a:lnTo>
                      <a:pt x="2" y="84"/>
                    </a:lnTo>
                    <a:lnTo>
                      <a:pt x="0" y="94"/>
                    </a:lnTo>
                    <a:lnTo>
                      <a:pt x="0" y="106"/>
                    </a:lnTo>
                    <a:lnTo>
                      <a:pt x="0" y="106"/>
                    </a:lnTo>
                    <a:close/>
                    <a:moveTo>
                      <a:pt x="16" y="106"/>
                    </a:moveTo>
                    <a:lnTo>
                      <a:pt x="16" y="106"/>
                    </a:lnTo>
                    <a:lnTo>
                      <a:pt x="16" y="96"/>
                    </a:lnTo>
                    <a:lnTo>
                      <a:pt x="18" y="88"/>
                    </a:lnTo>
                    <a:lnTo>
                      <a:pt x="26" y="70"/>
                    </a:lnTo>
                    <a:lnTo>
                      <a:pt x="36" y="56"/>
                    </a:lnTo>
                    <a:lnTo>
                      <a:pt x="52" y="42"/>
                    </a:lnTo>
                    <a:lnTo>
                      <a:pt x="70" y="32"/>
                    </a:lnTo>
                    <a:lnTo>
                      <a:pt x="90" y="24"/>
                    </a:lnTo>
                    <a:lnTo>
                      <a:pt x="112" y="18"/>
                    </a:lnTo>
                    <a:lnTo>
                      <a:pt x="138" y="16"/>
                    </a:lnTo>
                    <a:lnTo>
                      <a:pt x="138" y="16"/>
                    </a:lnTo>
                    <a:lnTo>
                      <a:pt x="162" y="18"/>
                    </a:lnTo>
                    <a:lnTo>
                      <a:pt x="184" y="24"/>
                    </a:lnTo>
                    <a:lnTo>
                      <a:pt x="206" y="32"/>
                    </a:lnTo>
                    <a:lnTo>
                      <a:pt x="224" y="42"/>
                    </a:lnTo>
                    <a:lnTo>
                      <a:pt x="238" y="56"/>
                    </a:lnTo>
                    <a:lnTo>
                      <a:pt x="250" y="70"/>
                    </a:lnTo>
                    <a:lnTo>
                      <a:pt x="256" y="88"/>
                    </a:lnTo>
                    <a:lnTo>
                      <a:pt x="258" y="96"/>
                    </a:lnTo>
                    <a:lnTo>
                      <a:pt x="258" y="106"/>
                    </a:lnTo>
                    <a:lnTo>
                      <a:pt x="258" y="106"/>
                    </a:lnTo>
                    <a:lnTo>
                      <a:pt x="258" y="114"/>
                    </a:lnTo>
                    <a:lnTo>
                      <a:pt x="256" y="124"/>
                    </a:lnTo>
                    <a:lnTo>
                      <a:pt x="250" y="140"/>
                    </a:lnTo>
                    <a:lnTo>
                      <a:pt x="238" y="156"/>
                    </a:lnTo>
                    <a:lnTo>
                      <a:pt x="224" y="168"/>
                    </a:lnTo>
                    <a:lnTo>
                      <a:pt x="206" y="180"/>
                    </a:lnTo>
                    <a:lnTo>
                      <a:pt x="184" y="188"/>
                    </a:lnTo>
                    <a:lnTo>
                      <a:pt x="162" y="194"/>
                    </a:lnTo>
                    <a:lnTo>
                      <a:pt x="138" y="196"/>
                    </a:lnTo>
                    <a:lnTo>
                      <a:pt x="138" y="196"/>
                    </a:lnTo>
                    <a:lnTo>
                      <a:pt x="112" y="194"/>
                    </a:lnTo>
                    <a:lnTo>
                      <a:pt x="90" y="188"/>
                    </a:lnTo>
                    <a:lnTo>
                      <a:pt x="70" y="180"/>
                    </a:lnTo>
                    <a:lnTo>
                      <a:pt x="52" y="168"/>
                    </a:lnTo>
                    <a:lnTo>
                      <a:pt x="36" y="156"/>
                    </a:lnTo>
                    <a:lnTo>
                      <a:pt x="26" y="140"/>
                    </a:lnTo>
                    <a:lnTo>
                      <a:pt x="18" y="124"/>
                    </a:lnTo>
                    <a:lnTo>
                      <a:pt x="16" y="114"/>
                    </a:lnTo>
                    <a:lnTo>
                      <a:pt x="16" y="106"/>
                    </a:lnTo>
                    <a:lnTo>
                      <a:pt x="16" y="10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582" name="Freeform 121"/>
              <p:cNvSpPr>
                <a:spLocks noEditPoints="1"/>
              </p:cNvSpPr>
              <p:nvPr/>
            </p:nvSpPr>
            <p:spPr bwMode="auto">
              <a:xfrm>
                <a:off x="8388350" y="4418013"/>
                <a:ext cx="434975" cy="336550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2" y="126"/>
                  </a:cxn>
                  <a:cxn ang="0">
                    <a:pos x="10" y="146"/>
                  </a:cxn>
                  <a:cxn ang="0">
                    <a:pos x="24" y="164"/>
                  </a:cxn>
                  <a:cxn ang="0">
                    <a:pos x="60" y="194"/>
                  </a:cxn>
                  <a:cxn ang="0">
                    <a:pos x="110" y="208"/>
                  </a:cxn>
                  <a:cxn ang="0">
                    <a:pos x="138" y="212"/>
                  </a:cxn>
                  <a:cxn ang="0">
                    <a:pos x="190" y="202"/>
                  </a:cxn>
                  <a:cxn ang="0">
                    <a:pos x="234" y="180"/>
                  </a:cxn>
                  <a:cxn ang="0">
                    <a:pos x="258" y="156"/>
                  </a:cxn>
                  <a:cxn ang="0">
                    <a:pos x="268" y="136"/>
                  </a:cxn>
                  <a:cxn ang="0">
                    <a:pos x="274" y="116"/>
                  </a:cxn>
                  <a:cxn ang="0">
                    <a:pos x="274" y="106"/>
                  </a:cxn>
                  <a:cxn ang="0">
                    <a:pos x="272" y="84"/>
                  </a:cxn>
                  <a:cxn ang="0">
                    <a:pos x="264" y="64"/>
                  </a:cxn>
                  <a:cxn ang="0">
                    <a:pos x="252" y="46"/>
                  </a:cxn>
                  <a:cxn ang="0">
                    <a:pos x="214" y="18"/>
                  </a:cxn>
                  <a:cxn ang="0">
                    <a:pos x="164" y="2"/>
                  </a:cxn>
                  <a:cxn ang="0">
                    <a:pos x="138" y="0"/>
                  </a:cxn>
                  <a:cxn ang="0">
                    <a:pos x="84" y="8"/>
                  </a:cxn>
                  <a:cxn ang="0">
                    <a:pos x="40" y="32"/>
                  </a:cxn>
                  <a:cxn ang="0">
                    <a:pos x="16" y="56"/>
                  </a:cxn>
                  <a:cxn ang="0">
                    <a:pos x="6" y="74"/>
                  </a:cxn>
                  <a:cxn ang="0">
                    <a:pos x="0" y="94"/>
                  </a:cxn>
                  <a:cxn ang="0">
                    <a:pos x="0" y="106"/>
                  </a:cxn>
                  <a:cxn ang="0">
                    <a:pos x="16" y="106"/>
                  </a:cxn>
                  <a:cxn ang="0">
                    <a:pos x="18" y="88"/>
                  </a:cxn>
                  <a:cxn ang="0">
                    <a:pos x="36" y="56"/>
                  </a:cxn>
                  <a:cxn ang="0">
                    <a:pos x="70" y="32"/>
                  </a:cxn>
                  <a:cxn ang="0">
                    <a:pos x="112" y="18"/>
                  </a:cxn>
                  <a:cxn ang="0">
                    <a:pos x="138" y="16"/>
                  </a:cxn>
                  <a:cxn ang="0">
                    <a:pos x="184" y="24"/>
                  </a:cxn>
                  <a:cxn ang="0">
                    <a:pos x="224" y="42"/>
                  </a:cxn>
                  <a:cxn ang="0">
                    <a:pos x="250" y="70"/>
                  </a:cxn>
                  <a:cxn ang="0">
                    <a:pos x="258" y="96"/>
                  </a:cxn>
                  <a:cxn ang="0">
                    <a:pos x="258" y="106"/>
                  </a:cxn>
                  <a:cxn ang="0">
                    <a:pos x="256" y="124"/>
                  </a:cxn>
                  <a:cxn ang="0">
                    <a:pos x="238" y="156"/>
                  </a:cxn>
                  <a:cxn ang="0">
                    <a:pos x="206" y="180"/>
                  </a:cxn>
                  <a:cxn ang="0">
                    <a:pos x="162" y="194"/>
                  </a:cxn>
                  <a:cxn ang="0">
                    <a:pos x="138" y="196"/>
                  </a:cxn>
                  <a:cxn ang="0">
                    <a:pos x="90" y="188"/>
                  </a:cxn>
                  <a:cxn ang="0">
                    <a:pos x="52" y="168"/>
                  </a:cxn>
                  <a:cxn ang="0">
                    <a:pos x="26" y="140"/>
                  </a:cxn>
                  <a:cxn ang="0">
                    <a:pos x="16" y="114"/>
                  </a:cxn>
                  <a:cxn ang="0">
                    <a:pos x="16" y="106"/>
                  </a:cxn>
                </a:cxnLst>
                <a:rect l="0" t="0" r="r" b="b"/>
                <a:pathLst>
                  <a:path w="274" h="212">
                    <a:moveTo>
                      <a:pt x="0" y="106"/>
                    </a:moveTo>
                    <a:lnTo>
                      <a:pt x="0" y="106"/>
                    </a:lnTo>
                    <a:lnTo>
                      <a:pt x="0" y="116"/>
                    </a:lnTo>
                    <a:lnTo>
                      <a:pt x="2" y="126"/>
                    </a:lnTo>
                    <a:lnTo>
                      <a:pt x="6" y="136"/>
                    </a:lnTo>
                    <a:lnTo>
                      <a:pt x="10" y="146"/>
                    </a:lnTo>
                    <a:lnTo>
                      <a:pt x="16" y="156"/>
                    </a:lnTo>
                    <a:lnTo>
                      <a:pt x="24" y="164"/>
                    </a:lnTo>
                    <a:lnTo>
                      <a:pt x="40" y="180"/>
                    </a:lnTo>
                    <a:lnTo>
                      <a:pt x="60" y="194"/>
                    </a:lnTo>
                    <a:lnTo>
                      <a:pt x="84" y="202"/>
                    </a:lnTo>
                    <a:lnTo>
                      <a:pt x="110" y="208"/>
                    </a:lnTo>
                    <a:lnTo>
                      <a:pt x="138" y="212"/>
                    </a:lnTo>
                    <a:lnTo>
                      <a:pt x="138" y="212"/>
                    </a:lnTo>
                    <a:lnTo>
                      <a:pt x="164" y="208"/>
                    </a:lnTo>
                    <a:lnTo>
                      <a:pt x="190" y="202"/>
                    </a:lnTo>
                    <a:lnTo>
                      <a:pt x="214" y="194"/>
                    </a:lnTo>
                    <a:lnTo>
                      <a:pt x="234" y="180"/>
                    </a:lnTo>
                    <a:lnTo>
                      <a:pt x="252" y="164"/>
                    </a:lnTo>
                    <a:lnTo>
                      <a:pt x="258" y="156"/>
                    </a:lnTo>
                    <a:lnTo>
                      <a:pt x="264" y="146"/>
                    </a:lnTo>
                    <a:lnTo>
                      <a:pt x="268" y="136"/>
                    </a:lnTo>
                    <a:lnTo>
                      <a:pt x="272" y="126"/>
                    </a:lnTo>
                    <a:lnTo>
                      <a:pt x="274" y="116"/>
                    </a:lnTo>
                    <a:lnTo>
                      <a:pt x="274" y="106"/>
                    </a:lnTo>
                    <a:lnTo>
                      <a:pt x="274" y="106"/>
                    </a:lnTo>
                    <a:lnTo>
                      <a:pt x="274" y="94"/>
                    </a:lnTo>
                    <a:lnTo>
                      <a:pt x="272" y="84"/>
                    </a:lnTo>
                    <a:lnTo>
                      <a:pt x="268" y="74"/>
                    </a:lnTo>
                    <a:lnTo>
                      <a:pt x="264" y="64"/>
                    </a:lnTo>
                    <a:lnTo>
                      <a:pt x="258" y="56"/>
                    </a:lnTo>
                    <a:lnTo>
                      <a:pt x="252" y="46"/>
                    </a:lnTo>
                    <a:lnTo>
                      <a:pt x="234" y="32"/>
                    </a:lnTo>
                    <a:lnTo>
                      <a:pt x="214" y="18"/>
                    </a:lnTo>
                    <a:lnTo>
                      <a:pt x="190" y="8"/>
                    </a:lnTo>
                    <a:lnTo>
                      <a:pt x="164" y="2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10" y="2"/>
                    </a:lnTo>
                    <a:lnTo>
                      <a:pt x="84" y="8"/>
                    </a:lnTo>
                    <a:lnTo>
                      <a:pt x="60" y="18"/>
                    </a:lnTo>
                    <a:lnTo>
                      <a:pt x="40" y="32"/>
                    </a:lnTo>
                    <a:lnTo>
                      <a:pt x="24" y="46"/>
                    </a:lnTo>
                    <a:lnTo>
                      <a:pt x="16" y="56"/>
                    </a:lnTo>
                    <a:lnTo>
                      <a:pt x="10" y="64"/>
                    </a:lnTo>
                    <a:lnTo>
                      <a:pt x="6" y="74"/>
                    </a:lnTo>
                    <a:lnTo>
                      <a:pt x="2" y="84"/>
                    </a:lnTo>
                    <a:lnTo>
                      <a:pt x="0" y="94"/>
                    </a:lnTo>
                    <a:lnTo>
                      <a:pt x="0" y="106"/>
                    </a:lnTo>
                    <a:lnTo>
                      <a:pt x="0" y="106"/>
                    </a:lnTo>
                    <a:close/>
                    <a:moveTo>
                      <a:pt x="16" y="106"/>
                    </a:moveTo>
                    <a:lnTo>
                      <a:pt x="16" y="106"/>
                    </a:lnTo>
                    <a:lnTo>
                      <a:pt x="16" y="96"/>
                    </a:lnTo>
                    <a:lnTo>
                      <a:pt x="18" y="88"/>
                    </a:lnTo>
                    <a:lnTo>
                      <a:pt x="26" y="70"/>
                    </a:lnTo>
                    <a:lnTo>
                      <a:pt x="36" y="56"/>
                    </a:lnTo>
                    <a:lnTo>
                      <a:pt x="52" y="42"/>
                    </a:lnTo>
                    <a:lnTo>
                      <a:pt x="70" y="32"/>
                    </a:lnTo>
                    <a:lnTo>
                      <a:pt x="90" y="24"/>
                    </a:lnTo>
                    <a:lnTo>
                      <a:pt x="112" y="18"/>
                    </a:lnTo>
                    <a:lnTo>
                      <a:pt x="138" y="16"/>
                    </a:lnTo>
                    <a:lnTo>
                      <a:pt x="138" y="16"/>
                    </a:lnTo>
                    <a:lnTo>
                      <a:pt x="162" y="18"/>
                    </a:lnTo>
                    <a:lnTo>
                      <a:pt x="184" y="24"/>
                    </a:lnTo>
                    <a:lnTo>
                      <a:pt x="206" y="32"/>
                    </a:lnTo>
                    <a:lnTo>
                      <a:pt x="224" y="42"/>
                    </a:lnTo>
                    <a:lnTo>
                      <a:pt x="238" y="56"/>
                    </a:lnTo>
                    <a:lnTo>
                      <a:pt x="250" y="70"/>
                    </a:lnTo>
                    <a:lnTo>
                      <a:pt x="256" y="88"/>
                    </a:lnTo>
                    <a:lnTo>
                      <a:pt x="258" y="96"/>
                    </a:lnTo>
                    <a:lnTo>
                      <a:pt x="258" y="106"/>
                    </a:lnTo>
                    <a:lnTo>
                      <a:pt x="258" y="106"/>
                    </a:lnTo>
                    <a:lnTo>
                      <a:pt x="258" y="114"/>
                    </a:lnTo>
                    <a:lnTo>
                      <a:pt x="256" y="124"/>
                    </a:lnTo>
                    <a:lnTo>
                      <a:pt x="250" y="140"/>
                    </a:lnTo>
                    <a:lnTo>
                      <a:pt x="238" y="156"/>
                    </a:lnTo>
                    <a:lnTo>
                      <a:pt x="224" y="168"/>
                    </a:lnTo>
                    <a:lnTo>
                      <a:pt x="206" y="180"/>
                    </a:lnTo>
                    <a:lnTo>
                      <a:pt x="184" y="188"/>
                    </a:lnTo>
                    <a:lnTo>
                      <a:pt x="162" y="194"/>
                    </a:lnTo>
                    <a:lnTo>
                      <a:pt x="138" y="196"/>
                    </a:lnTo>
                    <a:lnTo>
                      <a:pt x="138" y="196"/>
                    </a:lnTo>
                    <a:lnTo>
                      <a:pt x="112" y="194"/>
                    </a:lnTo>
                    <a:lnTo>
                      <a:pt x="90" y="188"/>
                    </a:lnTo>
                    <a:lnTo>
                      <a:pt x="70" y="180"/>
                    </a:lnTo>
                    <a:lnTo>
                      <a:pt x="52" y="168"/>
                    </a:lnTo>
                    <a:lnTo>
                      <a:pt x="36" y="156"/>
                    </a:lnTo>
                    <a:lnTo>
                      <a:pt x="26" y="140"/>
                    </a:lnTo>
                    <a:lnTo>
                      <a:pt x="18" y="124"/>
                    </a:lnTo>
                    <a:lnTo>
                      <a:pt x="16" y="114"/>
                    </a:lnTo>
                    <a:lnTo>
                      <a:pt x="16" y="106"/>
                    </a:lnTo>
                    <a:lnTo>
                      <a:pt x="16" y="10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583" name="Freeform 122"/>
              <p:cNvSpPr>
                <a:spLocks/>
              </p:cNvSpPr>
              <p:nvPr/>
            </p:nvSpPr>
            <p:spPr bwMode="auto">
              <a:xfrm>
                <a:off x="8245475" y="4430713"/>
                <a:ext cx="215900" cy="6667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0" y="36"/>
                  </a:cxn>
                  <a:cxn ang="0">
                    <a:pos x="10" y="36"/>
                  </a:cxn>
                  <a:cxn ang="0">
                    <a:pos x="22" y="28"/>
                  </a:cxn>
                  <a:cxn ang="0">
                    <a:pos x="34" y="22"/>
                  </a:cxn>
                  <a:cxn ang="0">
                    <a:pos x="48" y="18"/>
                  </a:cxn>
                  <a:cxn ang="0">
                    <a:pos x="66" y="16"/>
                  </a:cxn>
                  <a:cxn ang="0">
                    <a:pos x="76" y="16"/>
                  </a:cxn>
                  <a:cxn ang="0">
                    <a:pos x="86" y="18"/>
                  </a:cxn>
                  <a:cxn ang="0">
                    <a:pos x="96" y="22"/>
                  </a:cxn>
                  <a:cxn ang="0">
                    <a:pos x="106" y="26"/>
                  </a:cxn>
                  <a:cxn ang="0">
                    <a:pos x="116" y="34"/>
                  </a:cxn>
                  <a:cxn ang="0">
                    <a:pos x="126" y="42"/>
                  </a:cxn>
                  <a:cxn ang="0">
                    <a:pos x="136" y="30"/>
                  </a:cxn>
                  <a:cxn ang="0">
                    <a:pos x="136" y="30"/>
                  </a:cxn>
                  <a:cxn ang="0">
                    <a:pos x="124" y="20"/>
                  </a:cxn>
                  <a:cxn ang="0">
                    <a:pos x="112" y="12"/>
                  </a:cxn>
                  <a:cxn ang="0">
                    <a:pos x="100" y="6"/>
                  </a:cxn>
                  <a:cxn ang="0">
                    <a:pos x="88" y="2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44" y="2"/>
                  </a:cxn>
                  <a:cxn ang="0">
                    <a:pos x="26" y="8"/>
                  </a:cxn>
                  <a:cxn ang="0">
                    <a:pos x="12" y="14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136" h="42">
                    <a:moveTo>
                      <a:pt x="0" y="22"/>
                    </a:moveTo>
                    <a:lnTo>
                      <a:pt x="10" y="36"/>
                    </a:lnTo>
                    <a:lnTo>
                      <a:pt x="10" y="36"/>
                    </a:lnTo>
                    <a:lnTo>
                      <a:pt x="22" y="28"/>
                    </a:lnTo>
                    <a:lnTo>
                      <a:pt x="34" y="22"/>
                    </a:lnTo>
                    <a:lnTo>
                      <a:pt x="48" y="18"/>
                    </a:lnTo>
                    <a:lnTo>
                      <a:pt x="66" y="16"/>
                    </a:lnTo>
                    <a:lnTo>
                      <a:pt x="76" y="16"/>
                    </a:lnTo>
                    <a:lnTo>
                      <a:pt x="86" y="18"/>
                    </a:lnTo>
                    <a:lnTo>
                      <a:pt x="96" y="22"/>
                    </a:lnTo>
                    <a:lnTo>
                      <a:pt x="106" y="26"/>
                    </a:lnTo>
                    <a:lnTo>
                      <a:pt x="116" y="34"/>
                    </a:lnTo>
                    <a:lnTo>
                      <a:pt x="126" y="42"/>
                    </a:lnTo>
                    <a:lnTo>
                      <a:pt x="136" y="30"/>
                    </a:lnTo>
                    <a:lnTo>
                      <a:pt x="136" y="30"/>
                    </a:lnTo>
                    <a:lnTo>
                      <a:pt x="124" y="20"/>
                    </a:lnTo>
                    <a:lnTo>
                      <a:pt x="112" y="12"/>
                    </a:lnTo>
                    <a:lnTo>
                      <a:pt x="100" y="6"/>
                    </a:lnTo>
                    <a:lnTo>
                      <a:pt x="88" y="2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44" y="2"/>
                    </a:lnTo>
                    <a:lnTo>
                      <a:pt x="26" y="8"/>
                    </a:lnTo>
                    <a:lnTo>
                      <a:pt x="12" y="14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584" name="Freeform 123"/>
              <p:cNvSpPr>
                <a:spLocks/>
              </p:cNvSpPr>
              <p:nvPr/>
            </p:nvSpPr>
            <p:spPr bwMode="auto">
              <a:xfrm>
                <a:off x="7667625" y="4468813"/>
                <a:ext cx="254000" cy="88900"/>
              </a:xfrm>
              <a:custGeom>
                <a:avLst/>
                <a:gdLst/>
                <a:ahLst/>
                <a:cxnLst>
                  <a:cxn ang="0">
                    <a:pos x="4" y="10"/>
                  </a:cxn>
                  <a:cxn ang="0">
                    <a:pos x="4" y="10"/>
                  </a:cxn>
                  <a:cxn ang="0">
                    <a:pos x="2" y="12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6" y="24"/>
                  </a:cxn>
                  <a:cxn ang="0">
                    <a:pos x="1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22" y="20"/>
                  </a:cxn>
                  <a:cxn ang="0">
                    <a:pos x="34" y="16"/>
                  </a:cxn>
                  <a:cxn ang="0">
                    <a:pos x="48" y="16"/>
                  </a:cxn>
                  <a:cxn ang="0">
                    <a:pos x="66" y="18"/>
                  </a:cxn>
                  <a:cxn ang="0">
                    <a:pos x="90" y="24"/>
                  </a:cxn>
                  <a:cxn ang="0">
                    <a:pos x="116" y="36"/>
                  </a:cxn>
                  <a:cxn ang="0">
                    <a:pos x="148" y="54"/>
                  </a:cxn>
                  <a:cxn ang="0">
                    <a:pos x="148" y="54"/>
                  </a:cxn>
                  <a:cxn ang="0">
                    <a:pos x="150" y="56"/>
                  </a:cxn>
                  <a:cxn ang="0">
                    <a:pos x="154" y="56"/>
                  </a:cxn>
                  <a:cxn ang="0">
                    <a:pos x="156" y="56"/>
                  </a:cxn>
                  <a:cxn ang="0">
                    <a:pos x="158" y="52"/>
                  </a:cxn>
                  <a:cxn ang="0">
                    <a:pos x="158" y="52"/>
                  </a:cxn>
                  <a:cxn ang="0">
                    <a:pos x="160" y="50"/>
                  </a:cxn>
                  <a:cxn ang="0">
                    <a:pos x="160" y="46"/>
                  </a:cxn>
                  <a:cxn ang="0">
                    <a:pos x="158" y="44"/>
                  </a:cxn>
                  <a:cxn ang="0">
                    <a:pos x="156" y="42"/>
                  </a:cxn>
                  <a:cxn ang="0">
                    <a:pos x="156" y="42"/>
                  </a:cxn>
                  <a:cxn ang="0">
                    <a:pos x="138" y="30"/>
                  </a:cxn>
                  <a:cxn ang="0">
                    <a:pos x="122" y="20"/>
                  </a:cxn>
                  <a:cxn ang="0">
                    <a:pos x="106" y="14"/>
                  </a:cxn>
                  <a:cxn ang="0">
                    <a:pos x="92" y="8"/>
                  </a:cxn>
                  <a:cxn ang="0">
                    <a:pos x="66" y="2"/>
                  </a:cxn>
                  <a:cxn ang="0">
                    <a:pos x="44" y="0"/>
                  </a:cxn>
                  <a:cxn ang="0">
                    <a:pos x="28" y="2"/>
                  </a:cxn>
                  <a:cxn ang="0">
                    <a:pos x="14" y="4"/>
                  </a:cxn>
                  <a:cxn ang="0">
                    <a:pos x="4" y="10"/>
                  </a:cxn>
                  <a:cxn ang="0">
                    <a:pos x="4" y="10"/>
                  </a:cxn>
                </a:cxnLst>
                <a:rect l="0" t="0" r="r" b="b"/>
                <a:pathLst>
                  <a:path w="160" h="56">
                    <a:moveTo>
                      <a:pt x="4" y="10"/>
                    </a:moveTo>
                    <a:lnTo>
                      <a:pt x="4" y="10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1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22" y="20"/>
                    </a:lnTo>
                    <a:lnTo>
                      <a:pt x="34" y="16"/>
                    </a:lnTo>
                    <a:lnTo>
                      <a:pt x="48" y="16"/>
                    </a:lnTo>
                    <a:lnTo>
                      <a:pt x="66" y="18"/>
                    </a:lnTo>
                    <a:lnTo>
                      <a:pt x="90" y="24"/>
                    </a:lnTo>
                    <a:lnTo>
                      <a:pt x="116" y="36"/>
                    </a:lnTo>
                    <a:lnTo>
                      <a:pt x="148" y="54"/>
                    </a:lnTo>
                    <a:lnTo>
                      <a:pt x="148" y="54"/>
                    </a:lnTo>
                    <a:lnTo>
                      <a:pt x="150" y="56"/>
                    </a:lnTo>
                    <a:lnTo>
                      <a:pt x="154" y="56"/>
                    </a:lnTo>
                    <a:lnTo>
                      <a:pt x="156" y="56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60" y="50"/>
                    </a:lnTo>
                    <a:lnTo>
                      <a:pt x="160" y="46"/>
                    </a:lnTo>
                    <a:lnTo>
                      <a:pt x="158" y="44"/>
                    </a:lnTo>
                    <a:lnTo>
                      <a:pt x="156" y="42"/>
                    </a:lnTo>
                    <a:lnTo>
                      <a:pt x="156" y="42"/>
                    </a:lnTo>
                    <a:lnTo>
                      <a:pt x="138" y="30"/>
                    </a:lnTo>
                    <a:lnTo>
                      <a:pt x="122" y="20"/>
                    </a:lnTo>
                    <a:lnTo>
                      <a:pt x="106" y="14"/>
                    </a:lnTo>
                    <a:lnTo>
                      <a:pt x="92" y="8"/>
                    </a:lnTo>
                    <a:lnTo>
                      <a:pt x="66" y="2"/>
                    </a:lnTo>
                    <a:lnTo>
                      <a:pt x="44" y="0"/>
                    </a:lnTo>
                    <a:lnTo>
                      <a:pt x="28" y="2"/>
                    </a:lnTo>
                    <a:lnTo>
                      <a:pt x="14" y="4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585" name="Freeform 124"/>
              <p:cNvSpPr>
                <a:spLocks/>
              </p:cNvSpPr>
              <p:nvPr/>
            </p:nvSpPr>
            <p:spPr bwMode="auto">
              <a:xfrm>
                <a:off x="8772525" y="4478338"/>
                <a:ext cx="254000" cy="76200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6" y="6"/>
                  </a:cxn>
                  <a:cxn ang="0">
                    <a:pos x="2" y="8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20"/>
                  </a:cxn>
                  <a:cxn ang="0">
                    <a:pos x="4" y="22"/>
                  </a:cxn>
                  <a:cxn ang="0">
                    <a:pos x="6" y="22"/>
                  </a:cxn>
                  <a:cxn ang="0">
                    <a:pos x="10" y="22"/>
                  </a:cxn>
                  <a:cxn ang="0">
                    <a:pos x="10" y="22"/>
                  </a:cxn>
                  <a:cxn ang="0">
                    <a:pos x="44" y="16"/>
                  </a:cxn>
                  <a:cxn ang="0">
                    <a:pos x="74" y="16"/>
                  </a:cxn>
                  <a:cxn ang="0">
                    <a:pos x="98" y="18"/>
                  </a:cxn>
                  <a:cxn ang="0">
                    <a:pos x="116" y="24"/>
                  </a:cxn>
                  <a:cxn ang="0">
                    <a:pos x="130" y="30"/>
                  </a:cxn>
                  <a:cxn ang="0">
                    <a:pos x="138" y="38"/>
                  </a:cxn>
                  <a:cxn ang="0">
                    <a:pos x="146" y="46"/>
                  </a:cxn>
                  <a:cxn ang="0">
                    <a:pos x="146" y="46"/>
                  </a:cxn>
                  <a:cxn ang="0">
                    <a:pos x="148" y="48"/>
                  </a:cxn>
                  <a:cxn ang="0">
                    <a:pos x="150" y="48"/>
                  </a:cxn>
                  <a:cxn ang="0">
                    <a:pos x="154" y="48"/>
                  </a:cxn>
                  <a:cxn ang="0">
                    <a:pos x="156" y="48"/>
                  </a:cxn>
                  <a:cxn ang="0">
                    <a:pos x="156" y="48"/>
                  </a:cxn>
                  <a:cxn ang="0">
                    <a:pos x="160" y="46"/>
                  </a:cxn>
                  <a:cxn ang="0">
                    <a:pos x="160" y="42"/>
                  </a:cxn>
                  <a:cxn ang="0">
                    <a:pos x="160" y="40"/>
                  </a:cxn>
                  <a:cxn ang="0">
                    <a:pos x="160" y="36"/>
                  </a:cxn>
                  <a:cxn ang="0">
                    <a:pos x="160" y="36"/>
                  </a:cxn>
                  <a:cxn ang="0">
                    <a:pos x="150" y="28"/>
                  </a:cxn>
                  <a:cxn ang="0">
                    <a:pos x="140" y="20"/>
                  </a:cxn>
                  <a:cxn ang="0">
                    <a:pos x="126" y="10"/>
                  </a:cxn>
                  <a:cxn ang="0">
                    <a:pos x="104" y="4"/>
                  </a:cxn>
                  <a:cxn ang="0">
                    <a:pos x="78" y="0"/>
                  </a:cxn>
                  <a:cxn ang="0">
                    <a:pos x="62" y="0"/>
                  </a:cxn>
                  <a:cxn ang="0">
                    <a:pos x="46" y="0"/>
                  </a:cxn>
                  <a:cxn ang="0">
                    <a:pos x="26" y="2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160" h="48">
                    <a:moveTo>
                      <a:pt x="6" y="6"/>
                    </a:moveTo>
                    <a:lnTo>
                      <a:pt x="6" y="6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20"/>
                    </a:lnTo>
                    <a:lnTo>
                      <a:pt x="4" y="22"/>
                    </a:lnTo>
                    <a:lnTo>
                      <a:pt x="6" y="22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44" y="16"/>
                    </a:lnTo>
                    <a:lnTo>
                      <a:pt x="74" y="16"/>
                    </a:lnTo>
                    <a:lnTo>
                      <a:pt x="98" y="18"/>
                    </a:lnTo>
                    <a:lnTo>
                      <a:pt x="116" y="24"/>
                    </a:lnTo>
                    <a:lnTo>
                      <a:pt x="130" y="30"/>
                    </a:lnTo>
                    <a:lnTo>
                      <a:pt x="138" y="38"/>
                    </a:lnTo>
                    <a:lnTo>
                      <a:pt x="146" y="46"/>
                    </a:lnTo>
                    <a:lnTo>
                      <a:pt x="146" y="46"/>
                    </a:lnTo>
                    <a:lnTo>
                      <a:pt x="148" y="48"/>
                    </a:lnTo>
                    <a:lnTo>
                      <a:pt x="150" y="48"/>
                    </a:lnTo>
                    <a:lnTo>
                      <a:pt x="154" y="48"/>
                    </a:lnTo>
                    <a:lnTo>
                      <a:pt x="156" y="48"/>
                    </a:lnTo>
                    <a:lnTo>
                      <a:pt x="156" y="48"/>
                    </a:lnTo>
                    <a:lnTo>
                      <a:pt x="160" y="46"/>
                    </a:lnTo>
                    <a:lnTo>
                      <a:pt x="160" y="42"/>
                    </a:lnTo>
                    <a:lnTo>
                      <a:pt x="160" y="40"/>
                    </a:lnTo>
                    <a:lnTo>
                      <a:pt x="160" y="36"/>
                    </a:lnTo>
                    <a:lnTo>
                      <a:pt x="160" y="36"/>
                    </a:lnTo>
                    <a:lnTo>
                      <a:pt x="150" y="28"/>
                    </a:lnTo>
                    <a:lnTo>
                      <a:pt x="140" y="20"/>
                    </a:lnTo>
                    <a:lnTo>
                      <a:pt x="126" y="10"/>
                    </a:lnTo>
                    <a:lnTo>
                      <a:pt x="104" y="4"/>
                    </a:lnTo>
                    <a:lnTo>
                      <a:pt x="78" y="0"/>
                    </a:lnTo>
                    <a:lnTo>
                      <a:pt x="62" y="0"/>
                    </a:lnTo>
                    <a:lnTo>
                      <a:pt x="46" y="0"/>
                    </a:lnTo>
                    <a:lnTo>
                      <a:pt x="26" y="2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</p:grpSp>
        <p:grpSp>
          <p:nvGrpSpPr>
            <p:cNvPr id="12" name="Gruppe 282"/>
            <p:cNvGrpSpPr/>
            <p:nvPr/>
          </p:nvGrpSpPr>
          <p:grpSpPr>
            <a:xfrm>
              <a:off x="7020272" y="5589236"/>
              <a:ext cx="360040" cy="648071"/>
              <a:chOff x="7020272" y="5157192"/>
              <a:chExt cx="947328" cy="1369442"/>
            </a:xfrm>
          </p:grpSpPr>
          <p:sp>
            <p:nvSpPr>
              <p:cNvPr id="567" name="Freeform 140"/>
              <p:cNvSpPr>
                <a:spLocks/>
              </p:cNvSpPr>
              <p:nvPr/>
            </p:nvSpPr>
            <p:spPr bwMode="auto">
              <a:xfrm rot="10800000" flipH="1">
                <a:off x="7020272" y="5157192"/>
                <a:ext cx="479710" cy="390525"/>
              </a:xfrm>
              <a:custGeom>
                <a:avLst/>
                <a:gdLst/>
                <a:ahLst/>
                <a:cxnLst>
                  <a:cxn ang="0">
                    <a:pos x="326" y="0"/>
                  </a:cxn>
                  <a:cxn ang="0">
                    <a:pos x="326" y="0"/>
                  </a:cxn>
                  <a:cxn ang="0">
                    <a:pos x="328" y="38"/>
                  </a:cxn>
                  <a:cxn ang="0">
                    <a:pos x="328" y="70"/>
                  </a:cxn>
                  <a:cxn ang="0">
                    <a:pos x="326" y="110"/>
                  </a:cxn>
                  <a:cxn ang="0">
                    <a:pos x="322" y="150"/>
                  </a:cxn>
                  <a:cxn ang="0">
                    <a:pos x="318" y="170"/>
                  </a:cxn>
                  <a:cxn ang="0">
                    <a:pos x="312" y="188"/>
                  </a:cxn>
                  <a:cxn ang="0">
                    <a:pos x="306" y="206"/>
                  </a:cxn>
                  <a:cxn ang="0">
                    <a:pos x="298" y="220"/>
                  </a:cxn>
                  <a:cxn ang="0">
                    <a:pos x="288" y="232"/>
                  </a:cxn>
                  <a:cxn ang="0">
                    <a:pos x="278" y="242"/>
                  </a:cxn>
                  <a:cxn ang="0">
                    <a:pos x="278" y="242"/>
                  </a:cxn>
                  <a:cxn ang="0">
                    <a:pos x="272" y="244"/>
                  </a:cxn>
                  <a:cxn ang="0">
                    <a:pos x="266" y="246"/>
                  </a:cxn>
                  <a:cxn ang="0">
                    <a:pos x="250" y="246"/>
                  </a:cxn>
                  <a:cxn ang="0">
                    <a:pos x="232" y="242"/>
                  </a:cxn>
                  <a:cxn ang="0">
                    <a:pos x="212" y="236"/>
                  </a:cxn>
                  <a:cxn ang="0">
                    <a:pos x="192" y="224"/>
                  </a:cxn>
                  <a:cxn ang="0">
                    <a:pos x="170" y="212"/>
                  </a:cxn>
                  <a:cxn ang="0">
                    <a:pos x="148" y="196"/>
                  </a:cxn>
                  <a:cxn ang="0">
                    <a:pos x="126" y="180"/>
                  </a:cxn>
                  <a:cxn ang="0">
                    <a:pos x="86" y="146"/>
                  </a:cxn>
                  <a:cxn ang="0">
                    <a:pos x="50" y="112"/>
                  </a:cxn>
                  <a:cxn ang="0">
                    <a:pos x="22" y="82"/>
                  </a:cxn>
                  <a:cxn ang="0">
                    <a:pos x="8" y="64"/>
                  </a:cxn>
                  <a:cxn ang="0">
                    <a:pos x="8" y="64"/>
                  </a:cxn>
                  <a:cxn ang="0">
                    <a:pos x="2" y="52"/>
                  </a:cxn>
                  <a:cxn ang="0">
                    <a:pos x="0" y="40"/>
                  </a:cxn>
                  <a:cxn ang="0">
                    <a:pos x="2" y="32"/>
                  </a:cxn>
                  <a:cxn ang="0">
                    <a:pos x="4" y="22"/>
                  </a:cxn>
                  <a:cxn ang="0">
                    <a:pos x="12" y="10"/>
                  </a:cxn>
                  <a:cxn ang="0">
                    <a:pos x="16" y="6"/>
                  </a:cxn>
                  <a:cxn ang="0">
                    <a:pos x="206" y="146"/>
                  </a:cxn>
                  <a:cxn ang="0">
                    <a:pos x="206" y="146"/>
                  </a:cxn>
                  <a:cxn ang="0">
                    <a:pos x="198" y="132"/>
                  </a:cxn>
                  <a:cxn ang="0">
                    <a:pos x="184" y="96"/>
                  </a:cxn>
                  <a:cxn ang="0">
                    <a:pos x="180" y="76"/>
                  </a:cxn>
                  <a:cxn ang="0">
                    <a:pos x="176" y="56"/>
                  </a:cxn>
                  <a:cxn ang="0">
                    <a:pos x="176" y="48"/>
                  </a:cxn>
                  <a:cxn ang="0">
                    <a:pos x="176" y="40"/>
                  </a:cxn>
                  <a:cxn ang="0">
                    <a:pos x="180" y="34"/>
                  </a:cxn>
                  <a:cxn ang="0">
                    <a:pos x="184" y="30"/>
                  </a:cxn>
                  <a:cxn ang="0">
                    <a:pos x="184" y="30"/>
                  </a:cxn>
                  <a:cxn ang="0">
                    <a:pos x="188" y="26"/>
                  </a:cxn>
                  <a:cxn ang="0">
                    <a:pos x="196" y="22"/>
                  </a:cxn>
                  <a:cxn ang="0">
                    <a:pos x="216" y="16"/>
                  </a:cxn>
                  <a:cxn ang="0">
                    <a:pos x="240" y="10"/>
                  </a:cxn>
                  <a:cxn ang="0">
                    <a:pos x="264" y="6"/>
                  </a:cxn>
                  <a:cxn ang="0">
                    <a:pos x="308" y="2"/>
                  </a:cxn>
                  <a:cxn ang="0">
                    <a:pos x="326" y="0"/>
                  </a:cxn>
                  <a:cxn ang="0">
                    <a:pos x="326" y="0"/>
                  </a:cxn>
                </a:cxnLst>
                <a:rect l="0" t="0" r="r" b="b"/>
                <a:pathLst>
                  <a:path w="328" h="246">
                    <a:moveTo>
                      <a:pt x="326" y="0"/>
                    </a:moveTo>
                    <a:lnTo>
                      <a:pt x="326" y="0"/>
                    </a:lnTo>
                    <a:lnTo>
                      <a:pt x="328" y="38"/>
                    </a:lnTo>
                    <a:lnTo>
                      <a:pt x="328" y="70"/>
                    </a:lnTo>
                    <a:lnTo>
                      <a:pt x="326" y="110"/>
                    </a:lnTo>
                    <a:lnTo>
                      <a:pt x="322" y="150"/>
                    </a:lnTo>
                    <a:lnTo>
                      <a:pt x="318" y="170"/>
                    </a:lnTo>
                    <a:lnTo>
                      <a:pt x="312" y="188"/>
                    </a:lnTo>
                    <a:lnTo>
                      <a:pt x="306" y="206"/>
                    </a:lnTo>
                    <a:lnTo>
                      <a:pt x="298" y="220"/>
                    </a:lnTo>
                    <a:lnTo>
                      <a:pt x="288" y="232"/>
                    </a:lnTo>
                    <a:lnTo>
                      <a:pt x="278" y="242"/>
                    </a:lnTo>
                    <a:lnTo>
                      <a:pt x="278" y="242"/>
                    </a:lnTo>
                    <a:lnTo>
                      <a:pt x="272" y="244"/>
                    </a:lnTo>
                    <a:lnTo>
                      <a:pt x="266" y="246"/>
                    </a:lnTo>
                    <a:lnTo>
                      <a:pt x="250" y="246"/>
                    </a:lnTo>
                    <a:lnTo>
                      <a:pt x="232" y="242"/>
                    </a:lnTo>
                    <a:lnTo>
                      <a:pt x="212" y="236"/>
                    </a:lnTo>
                    <a:lnTo>
                      <a:pt x="192" y="224"/>
                    </a:lnTo>
                    <a:lnTo>
                      <a:pt x="170" y="212"/>
                    </a:lnTo>
                    <a:lnTo>
                      <a:pt x="148" y="196"/>
                    </a:lnTo>
                    <a:lnTo>
                      <a:pt x="126" y="180"/>
                    </a:lnTo>
                    <a:lnTo>
                      <a:pt x="86" y="146"/>
                    </a:lnTo>
                    <a:lnTo>
                      <a:pt x="50" y="112"/>
                    </a:lnTo>
                    <a:lnTo>
                      <a:pt x="22" y="82"/>
                    </a:lnTo>
                    <a:lnTo>
                      <a:pt x="8" y="64"/>
                    </a:lnTo>
                    <a:lnTo>
                      <a:pt x="8" y="64"/>
                    </a:lnTo>
                    <a:lnTo>
                      <a:pt x="2" y="52"/>
                    </a:lnTo>
                    <a:lnTo>
                      <a:pt x="0" y="40"/>
                    </a:lnTo>
                    <a:lnTo>
                      <a:pt x="2" y="32"/>
                    </a:lnTo>
                    <a:lnTo>
                      <a:pt x="4" y="22"/>
                    </a:lnTo>
                    <a:lnTo>
                      <a:pt x="12" y="10"/>
                    </a:lnTo>
                    <a:lnTo>
                      <a:pt x="16" y="6"/>
                    </a:lnTo>
                    <a:lnTo>
                      <a:pt x="206" y="146"/>
                    </a:lnTo>
                    <a:lnTo>
                      <a:pt x="206" y="146"/>
                    </a:lnTo>
                    <a:lnTo>
                      <a:pt x="198" y="132"/>
                    </a:lnTo>
                    <a:lnTo>
                      <a:pt x="184" y="96"/>
                    </a:lnTo>
                    <a:lnTo>
                      <a:pt x="180" y="76"/>
                    </a:lnTo>
                    <a:lnTo>
                      <a:pt x="176" y="56"/>
                    </a:lnTo>
                    <a:lnTo>
                      <a:pt x="176" y="48"/>
                    </a:lnTo>
                    <a:lnTo>
                      <a:pt x="176" y="40"/>
                    </a:lnTo>
                    <a:lnTo>
                      <a:pt x="180" y="34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8" y="26"/>
                    </a:lnTo>
                    <a:lnTo>
                      <a:pt x="196" y="22"/>
                    </a:lnTo>
                    <a:lnTo>
                      <a:pt x="216" y="16"/>
                    </a:lnTo>
                    <a:lnTo>
                      <a:pt x="240" y="10"/>
                    </a:lnTo>
                    <a:lnTo>
                      <a:pt x="264" y="6"/>
                    </a:lnTo>
                    <a:lnTo>
                      <a:pt x="308" y="2"/>
                    </a:lnTo>
                    <a:lnTo>
                      <a:pt x="326" y="0"/>
                    </a:lnTo>
                    <a:lnTo>
                      <a:pt x="3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grpSp>
            <p:nvGrpSpPr>
              <p:cNvPr id="13" name="Gruppe 268"/>
              <p:cNvGrpSpPr/>
              <p:nvPr/>
            </p:nvGrpSpPr>
            <p:grpSpPr>
              <a:xfrm rot="10800000">
                <a:off x="7211950" y="5320134"/>
                <a:ext cx="755650" cy="1206500"/>
                <a:chOff x="5694363" y="4133850"/>
                <a:chExt cx="755650" cy="1206500"/>
              </a:xfrm>
            </p:grpSpPr>
            <p:sp>
              <p:nvSpPr>
                <p:cNvPr id="569" name="Freeform 177"/>
                <p:cNvSpPr>
                  <a:spLocks/>
                </p:cNvSpPr>
                <p:nvPr/>
              </p:nvSpPr>
              <p:spPr bwMode="auto">
                <a:xfrm>
                  <a:off x="5713413" y="4159250"/>
                  <a:ext cx="660400" cy="1123950"/>
                </a:xfrm>
                <a:custGeom>
                  <a:avLst/>
                  <a:gdLst/>
                  <a:ahLst/>
                  <a:cxnLst>
                    <a:cxn ang="0">
                      <a:pos x="220" y="698"/>
                    </a:cxn>
                    <a:cxn ang="0">
                      <a:pos x="172" y="708"/>
                    </a:cxn>
                    <a:cxn ang="0">
                      <a:pos x="122" y="694"/>
                    </a:cxn>
                    <a:cxn ang="0">
                      <a:pos x="68" y="662"/>
                    </a:cxn>
                    <a:cxn ang="0">
                      <a:pos x="32" y="632"/>
                    </a:cxn>
                    <a:cxn ang="0">
                      <a:pos x="20" y="608"/>
                    </a:cxn>
                    <a:cxn ang="0">
                      <a:pos x="22" y="588"/>
                    </a:cxn>
                    <a:cxn ang="0">
                      <a:pos x="24" y="584"/>
                    </a:cxn>
                    <a:cxn ang="0">
                      <a:pos x="10" y="542"/>
                    </a:cxn>
                    <a:cxn ang="0">
                      <a:pos x="10" y="510"/>
                    </a:cxn>
                    <a:cxn ang="0">
                      <a:pos x="10" y="506"/>
                    </a:cxn>
                    <a:cxn ang="0">
                      <a:pos x="0" y="490"/>
                    </a:cxn>
                    <a:cxn ang="0">
                      <a:pos x="2" y="478"/>
                    </a:cxn>
                    <a:cxn ang="0">
                      <a:pos x="30" y="440"/>
                    </a:cxn>
                    <a:cxn ang="0">
                      <a:pos x="18" y="430"/>
                    </a:cxn>
                    <a:cxn ang="0">
                      <a:pos x="12" y="410"/>
                    </a:cxn>
                    <a:cxn ang="0">
                      <a:pos x="32" y="378"/>
                    </a:cxn>
                    <a:cxn ang="0">
                      <a:pos x="74" y="354"/>
                    </a:cxn>
                    <a:cxn ang="0">
                      <a:pos x="124" y="346"/>
                    </a:cxn>
                    <a:cxn ang="0">
                      <a:pos x="150" y="348"/>
                    </a:cxn>
                    <a:cxn ang="0">
                      <a:pos x="160" y="362"/>
                    </a:cxn>
                    <a:cxn ang="0">
                      <a:pos x="166" y="366"/>
                    </a:cxn>
                    <a:cxn ang="0">
                      <a:pos x="202" y="356"/>
                    </a:cxn>
                    <a:cxn ang="0">
                      <a:pos x="226" y="338"/>
                    </a:cxn>
                    <a:cxn ang="0">
                      <a:pos x="228" y="220"/>
                    </a:cxn>
                    <a:cxn ang="0">
                      <a:pos x="236" y="94"/>
                    </a:cxn>
                    <a:cxn ang="0">
                      <a:pos x="254" y="36"/>
                    </a:cxn>
                    <a:cxn ang="0">
                      <a:pos x="270" y="12"/>
                    </a:cxn>
                    <a:cxn ang="0">
                      <a:pos x="306" y="0"/>
                    </a:cxn>
                    <a:cxn ang="0">
                      <a:pos x="338" y="12"/>
                    </a:cxn>
                    <a:cxn ang="0">
                      <a:pos x="342" y="28"/>
                    </a:cxn>
                    <a:cxn ang="0">
                      <a:pos x="334" y="40"/>
                    </a:cxn>
                    <a:cxn ang="0">
                      <a:pos x="316" y="64"/>
                    </a:cxn>
                    <a:cxn ang="0">
                      <a:pos x="312" y="94"/>
                    </a:cxn>
                    <a:cxn ang="0">
                      <a:pos x="336" y="286"/>
                    </a:cxn>
                    <a:cxn ang="0">
                      <a:pos x="354" y="376"/>
                    </a:cxn>
                    <a:cxn ang="0">
                      <a:pos x="374" y="404"/>
                    </a:cxn>
                    <a:cxn ang="0">
                      <a:pos x="408" y="480"/>
                    </a:cxn>
                    <a:cxn ang="0">
                      <a:pos x="416" y="558"/>
                    </a:cxn>
                    <a:cxn ang="0">
                      <a:pos x="408" y="596"/>
                    </a:cxn>
                    <a:cxn ang="0">
                      <a:pos x="386" y="630"/>
                    </a:cxn>
                    <a:cxn ang="0">
                      <a:pos x="338" y="656"/>
                    </a:cxn>
                    <a:cxn ang="0">
                      <a:pos x="256" y="680"/>
                    </a:cxn>
                    <a:cxn ang="0">
                      <a:pos x="230" y="692"/>
                    </a:cxn>
                  </a:cxnLst>
                  <a:rect l="0" t="0" r="r" b="b"/>
                  <a:pathLst>
                    <a:path w="416" h="708">
                      <a:moveTo>
                        <a:pt x="230" y="692"/>
                      </a:moveTo>
                      <a:lnTo>
                        <a:pt x="230" y="692"/>
                      </a:lnTo>
                      <a:lnTo>
                        <a:pt x="220" y="698"/>
                      </a:lnTo>
                      <a:lnTo>
                        <a:pt x="210" y="704"/>
                      </a:lnTo>
                      <a:lnTo>
                        <a:pt x="190" y="708"/>
                      </a:lnTo>
                      <a:lnTo>
                        <a:pt x="172" y="708"/>
                      </a:lnTo>
                      <a:lnTo>
                        <a:pt x="154" y="706"/>
                      </a:lnTo>
                      <a:lnTo>
                        <a:pt x="138" y="700"/>
                      </a:lnTo>
                      <a:lnTo>
                        <a:pt x="122" y="694"/>
                      </a:lnTo>
                      <a:lnTo>
                        <a:pt x="96" y="680"/>
                      </a:lnTo>
                      <a:lnTo>
                        <a:pt x="96" y="680"/>
                      </a:lnTo>
                      <a:lnTo>
                        <a:pt x="68" y="662"/>
                      </a:lnTo>
                      <a:lnTo>
                        <a:pt x="40" y="642"/>
                      </a:lnTo>
                      <a:lnTo>
                        <a:pt x="40" y="642"/>
                      </a:lnTo>
                      <a:lnTo>
                        <a:pt x="32" y="632"/>
                      </a:lnTo>
                      <a:lnTo>
                        <a:pt x="26" y="624"/>
                      </a:lnTo>
                      <a:lnTo>
                        <a:pt x="22" y="616"/>
                      </a:lnTo>
                      <a:lnTo>
                        <a:pt x="20" y="608"/>
                      </a:lnTo>
                      <a:lnTo>
                        <a:pt x="20" y="608"/>
                      </a:lnTo>
                      <a:lnTo>
                        <a:pt x="20" y="596"/>
                      </a:lnTo>
                      <a:lnTo>
                        <a:pt x="22" y="588"/>
                      </a:lnTo>
                      <a:lnTo>
                        <a:pt x="24" y="586"/>
                      </a:lnTo>
                      <a:lnTo>
                        <a:pt x="24" y="584"/>
                      </a:lnTo>
                      <a:lnTo>
                        <a:pt x="24" y="584"/>
                      </a:lnTo>
                      <a:lnTo>
                        <a:pt x="20" y="570"/>
                      </a:lnTo>
                      <a:lnTo>
                        <a:pt x="10" y="542"/>
                      </a:lnTo>
                      <a:lnTo>
                        <a:pt x="10" y="542"/>
                      </a:lnTo>
                      <a:lnTo>
                        <a:pt x="6" y="528"/>
                      </a:lnTo>
                      <a:lnTo>
                        <a:pt x="8" y="516"/>
                      </a:lnTo>
                      <a:lnTo>
                        <a:pt x="10" y="510"/>
                      </a:lnTo>
                      <a:lnTo>
                        <a:pt x="12" y="508"/>
                      </a:lnTo>
                      <a:lnTo>
                        <a:pt x="12" y="508"/>
                      </a:lnTo>
                      <a:lnTo>
                        <a:pt x="10" y="506"/>
                      </a:lnTo>
                      <a:lnTo>
                        <a:pt x="4" y="500"/>
                      </a:lnTo>
                      <a:lnTo>
                        <a:pt x="0" y="496"/>
                      </a:lnTo>
                      <a:lnTo>
                        <a:pt x="0" y="490"/>
                      </a:lnTo>
                      <a:lnTo>
                        <a:pt x="0" y="484"/>
                      </a:lnTo>
                      <a:lnTo>
                        <a:pt x="2" y="478"/>
                      </a:lnTo>
                      <a:lnTo>
                        <a:pt x="2" y="478"/>
                      </a:lnTo>
                      <a:lnTo>
                        <a:pt x="10" y="464"/>
                      </a:lnTo>
                      <a:lnTo>
                        <a:pt x="20" y="452"/>
                      </a:lnTo>
                      <a:lnTo>
                        <a:pt x="30" y="440"/>
                      </a:lnTo>
                      <a:lnTo>
                        <a:pt x="30" y="440"/>
                      </a:lnTo>
                      <a:lnTo>
                        <a:pt x="22" y="436"/>
                      </a:lnTo>
                      <a:lnTo>
                        <a:pt x="18" y="430"/>
                      </a:lnTo>
                      <a:lnTo>
                        <a:pt x="14" y="424"/>
                      </a:lnTo>
                      <a:lnTo>
                        <a:pt x="12" y="416"/>
                      </a:lnTo>
                      <a:lnTo>
                        <a:pt x="12" y="410"/>
                      </a:lnTo>
                      <a:lnTo>
                        <a:pt x="14" y="404"/>
                      </a:lnTo>
                      <a:lnTo>
                        <a:pt x="22" y="390"/>
                      </a:lnTo>
                      <a:lnTo>
                        <a:pt x="32" y="378"/>
                      </a:lnTo>
                      <a:lnTo>
                        <a:pt x="46" y="368"/>
                      </a:lnTo>
                      <a:lnTo>
                        <a:pt x="60" y="358"/>
                      </a:lnTo>
                      <a:lnTo>
                        <a:pt x="74" y="354"/>
                      </a:lnTo>
                      <a:lnTo>
                        <a:pt x="74" y="354"/>
                      </a:lnTo>
                      <a:lnTo>
                        <a:pt x="104" y="348"/>
                      </a:lnTo>
                      <a:lnTo>
                        <a:pt x="124" y="346"/>
                      </a:lnTo>
                      <a:lnTo>
                        <a:pt x="144" y="346"/>
                      </a:lnTo>
                      <a:lnTo>
                        <a:pt x="144" y="346"/>
                      </a:lnTo>
                      <a:lnTo>
                        <a:pt x="150" y="348"/>
                      </a:lnTo>
                      <a:lnTo>
                        <a:pt x="152" y="350"/>
                      </a:lnTo>
                      <a:lnTo>
                        <a:pt x="158" y="356"/>
                      </a:lnTo>
                      <a:lnTo>
                        <a:pt x="160" y="362"/>
                      </a:lnTo>
                      <a:lnTo>
                        <a:pt x="162" y="364"/>
                      </a:lnTo>
                      <a:lnTo>
                        <a:pt x="166" y="366"/>
                      </a:lnTo>
                      <a:lnTo>
                        <a:pt x="166" y="366"/>
                      </a:lnTo>
                      <a:lnTo>
                        <a:pt x="172" y="366"/>
                      </a:lnTo>
                      <a:lnTo>
                        <a:pt x="182" y="364"/>
                      </a:lnTo>
                      <a:lnTo>
                        <a:pt x="202" y="356"/>
                      </a:lnTo>
                      <a:lnTo>
                        <a:pt x="218" y="346"/>
                      </a:lnTo>
                      <a:lnTo>
                        <a:pt x="224" y="342"/>
                      </a:lnTo>
                      <a:lnTo>
                        <a:pt x="226" y="338"/>
                      </a:lnTo>
                      <a:lnTo>
                        <a:pt x="226" y="338"/>
                      </a:lnTo>
                      <a:lnTo>
                        <a:pt x="226" y="268"/>
                      </a:lnTo>
                      <a:lnTo>
                        <a:pt x="228" y="220"/>
                      </a:lnTo>
                      <a:lnTo>
                        <a:pt x="230" y="168"/>
                      </a:lnTo>
                      <a:lnTo>
                        <a:pt x="234" y="118"/>
                      </a:lnTo>
                      <a:lnTo>
                        <a:pt x="236" y="94"/>
                      </a:lnTo>
                      <a:lnTo>
                        <a:pt x="242" y="72"/>
                      </a:lnTo>
                      <a:lnTo>
                        <a:pt x="246" y="52"/>
                      </a:lnTo>
                      <a:lnTo>
                        <a:pt x="254" y="36"/>
                      </a:lnTo>
                      <a:lnTo>
                        <a:pt x="260" y="22"/>
                      </a:lnTo>
                      <a:lnTo>
                        <a:pt x="270" y="12"/>
                      </a:lnTo>
                      <a:lnTo>
                        <a:pt x="270" y="12"/>
                      </a:lnTo>
                      <a:lnTo>
                        <a:pt x="282" y="4"/>
                      </a:lnTo>
                      <a:lnTo>
                        <a:pt x="294" y="0"/>
                      </a:lnTo>
                      <a:lnTo>
                        <a:pt x="306" y="0"/>
                      </a:lnTo>
                      <a:lnTo>
                        <a:pt x="320" y="2"/>
                      </a:lnTo>
                      <a:lnTo>
                        <a:pt x="330" y="6"/>
                      </a:lnTo>
                      <a:lnTo>
                        <a:pt x="338" y="12"/>
                      </a:lnTo>
                      <a:lnTo>
                        <a:pt x="342" y="20"/>
                      </a:lnTo>
                      <a:lnTo>
                        <a:pt x="342" y="24"/>
                      </a:lnTo>
                      <a:lnTo>
                        <a:pt x="342" y="28"/>
                      </a:lnTo>
                      <a:lnTo>
                        <a:pt x="342" y="28"/>
                      </a:lnTo>
                      <a:lnTo>
                        <a:pt x="338" y="34"/>
                      </a:lnTo>
                      <a:lnTo>
                        <a:pt x="334" y="40"/>
                      </a:lnTo>
                      <a:lnTo>
                        <a:pt x="326" y="48"/>
                      </a:lnTo>
                      <a:lnTo>
                        <a:pt x="320" y="56"/>
                      </a:lnTo>
                      <a:lnTo>
                        <a:pt x="316" y="6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2" y="94"/>
                      </a:lnTo>
                      <a:lnTo>
                        <a:pt x="316" y="130"/>
                      </a:lnTo>
                      <a:lnTo>
                        <a:pt x="328" y="232"/>
                      </a:lnTo>
                      <a:lnTo>
                        <a:pt x="336" y="286"/>
                      </a:lnTo>
                      <a:lnTo>
                        <a:pt x="344" y="332"/>
                      </a:lnTo>
                      <a:lnTo>
                        <a:pt x="350" y="366"/>
                      </a:lnTo>
                      <a:lnTo>
                        <a:pt x="354" y="376"/>
                      </a:lnTo>
                      <a:lnTo>
                        <a:pt x="356" y="380"/>
                      </a:lnTo>
                      <a:lnTo>
                        <a:pt x="356" y="380"/>
                      </a:lnTo>
                      <a:lnTo>
                        <a:pt x="374" y="404"/>
                      </a:lnTo>
                      <a:lnTo>
                        <a:pt x="388" y="428"/>
                      </a:lnTo>
                      <a:lnTo>
                        <a:pt x="400" y="454"/>
                      </a:lnTo>
                      <a:lnTo>
                        <a:pt x="408" y="480"/>
                      </a:lnTo>
                      <a:lnTo>
                        <a:pt x="414" y="506"/>
                      </a:lnTo>
                      <a:lnTo>
                        <a:pt x="416" y="532"/>
                      </a:lnTo>
                      <a:lnTo>
                        <a:pt x="416" y="558"/>
                      </a:lnTo>
                      <a:lnTo>
                        <a:pt x="414" y="580"/>
                      </a:lnTo>
                      <a:lnTo>
                        <a:pt x="414" y="580"/>
                      </a:lnTo>
                      <a:lnTo>
                        <a:pt x="408" y="596"/>
                      </a:lnTo>
                      <a:lnTo>
                        <a:pt x="402" y="610"/>
                      </a:lnTo>
                      <a:lnTo>
                        <a:pt x="394" y="620"/>
                      </a:lnTo>
                      <a:lnTo>
                        <a:pt x="386" y="630"/>
                      </a:lnTo>
                      <a:lnTo>
                        <a:pt x="376" y="638"/>
                      </a:lnTo>
                      <a:lnTo>
                        <a:pt x="364" y="644"/>
                      </a:lnTo>
                      <a:lnTo>
                        <a:pt x="338" y="656"/>
                      </a:lnTo>
                      <a:lnTo>
                        <a:pt x="310" y="664"/>
                      </a:lnTo>
                      <a:lnTo>
                        <a:pt x="282" y="672"/>
                      </a:lnTo>
                      <a:lnTo>
                        <a:pt x="256" y="680"/>
                      </a:lnTo>
                      <a:lnTo>
                        <a:pt x="242" y="686"/>
                      </a:lnTo>
                      <a:lnTo>
                        <a:pt x="230" y="692"/>
                      </a:lnTo>
                      <a:lnTo>
                        <a:pt x="230" y="69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570" name="Freeform 178"/>
                <p:cNvSpPr>
                  <a:spLocks/>
                </p:cNvSpPr>
                <p:nvPr/>
              </p:nvSpPr>
              <p:spPr bwMode="auto">
                <a:xfrm>
                  <a:off x="5694363" y="4133850"/>
                  <a:ext cx="698500" cy="1168400"/>
                </a:xfrm>
                <a:custGeom>
                  <a:avLst/>
                  <a:gdLst/>
                  <a:ahLst/>
                  <a:cxnLst>
                    <a:cxn ang="0">
                      <a:pos x="248" y="14"/>
                    </a:cxn>
                    <a:cxn ang="0">
                      <a:pos x="218" y="40"/>
                    </a:cxn>
                    <a:cxn ang="0">
                      <a:pos x="194" y="80"/>
                    </a:cxn>
                    <a:cxn ang="0">
                      <a:pos x="184" y="138"/>
                    </a:cxn>
                    <a:cxn ang="0">
                      <a:pos x="188" y="172"/>
                    </a:cxn>
                    <a:cxn ang="0">
                      <a:pos x="228" y="326"/>
                    </a:cxn>
                    <a:cxn ang="0">
                      <a:pos x="228" y="352"/>
                    </a:cxn>
                    <a:cxn ang="0">
                      <a:pos x="190" y="370"/>
                    </a:cxn>
                    <a:cxn ang="0">
                      <a:pos x="182" y="372"/>
                    </a:cxn>
                    <a:cxn ang="0">
                      <a:pos x="178" y="364"/>
                    </a:cxn>
                    <a:cxn ang="0">
                      <a:pos x="158" y="352"/>
                    </a:cxn>
                    <a:cxn ang="0">
                      <a:pos x="112" y="354"/>
                    </a:cxn>
                    <a:cxn ang="0">
                      <a:pos x="72" y="362"/>
                    </a:cxn>
                    <a:cxn ang="0">
                      <a:pos x="40" y="384"/>
                    </a:cxn>
                    <a:cxn ang="0">
                      <a:pos x="16" y="414"/>
                    </a:cxn>
                    <a:cxn ang="0">
                      <a:pos x="14" y="430"/>
                    </a:cxn>
                    <a:cxn ang="0">
                      <a:pos x="16" y="444"/>
                    </a:cxn>
                    <a:cxn ang="0">
                      <a:pos x="26" y="458"/>
                    </a:cxn>
                    <a:cxn ang="0">
                      <a:pos x="4" y="490"/>
                    </a:cxn>
                    <a:cxn ang="0">
                      <a:pos x="0" y="504"/>
                    </a:cxn>
                    <a:cxn ang="0">
                      <a:pos x="10" y="528"/>
                    </a:cxn>
                    <a:cxn ang="0">
                      <a:pos x="8" y="544"/>
                    </a:cxn>
                    <a:cxn ang="0">
                      <a:pos x="10" y="560"/>
                    </a:cxn>
                    <a:cxn ang="0">
                      <a:pos x="24" y="598"/>
                    </a:cxn>
                    <a:cxn ang="0">
                      <a:pos x="22" y="618"/>
                    </a:cxn>
                    <a:cxn ang="0">
                      <a:pos x="24" y="634"/>
                    </a:cxn>
                    <a:cxn ang="0">
                      <a:pos x="46" y="666"/>
                    </a:cxn>
                    <a:cxn ang="0">
                      <a:pos x="102" y="704"/>
                    </a:cxn>
                    <a:cxn ang="0">
                      <a:pos x="136" y="722"/>
                    </a:cxn>
                    <a:cxn ang="0">
                      <a:pos x="188" y="736"/>
                    </a:cxn>
                    <a:cxn ang="0">
                      <a:pos x="248" y="718"/>
                    </a:cxn>
                    <a:cxn ang="0">
                      <a:pos x="264" y="710"/>
                    </a:cxn>
                    <a:cxn ang="0">
                      <a:pos x="318" y="692"/>
                    </a:cxn>
                    <a:cxn ang="0">
                      <a:pos x="390" y="664"/>
                    </a:cxn>
                    <a:cxn ang="0">
                      <a:pos x="428" y="620"/>
                    </a:cxn>
                    <a:cxn ang="0">
                      <a:pos x="436" y="598"/>
                    </a:cxn>
                    <a:cxn ang="0">
                      <a:pos x="440" y="560"/>
                    </a:cxn>
                    <a:cxn ang="0">
                      <a:pos x="430" y="494"/>
                    </a:cxn>
                    <a:cxn ang="0">
                      <a:pos x="404" y="428"/>
                    </a:cxn>
                    <a:cxn ang="0">
                      <a:pos x="376" y="390"/>
                    </a:cxn>
                    <a:cxn ang="0">
                      <a:pos x="344" y="304"/>
                    </a:cxn>
                    <a:cxn ang="0">
                      <a:pos x="336" y="264"/>
                    </a:cxn>
                    <a:cxn ang="0">
                      <a:pos x="340" y="204"/>
                    </a:cxn>
                    <a:cxn ang="0">
                      <a:pos x="372" y="130"/>
                    </a:cxn>
                    <a:cxn ang="0">
                      <a:pos x="384" y="90"/>
                    </a:cxn>
                    <a:cxn ang="0">
                      <a:pos x="376" y="48"/>
                    </a:cxn>
                    <a:cxn ang="0">
                      <a:pos x="352" y="16"/>
                    </a:cxn>
                    <a:cxn ang="0">
                      <a:pos x="322" y="2"/>
                    </a:cxn>
                    <a:cxn ang="0">
                      <a:pos x="284" y="2"/>
                    </a:cxn>
                    <a:cxn ang="0">
                      <a:pos x="260" y="8"/>
                    </a:cxn>
                  </a:cxnLst>
                  <a:rect l="0" t="0" r="r" b="b"/>
                  <a:pathLst>
                    <a:path w="440" h="736">
                      <a:moveTo>
                        <a:pt x="260" y="8"/>
                      </a:moveTo>
                      <a:lnTo>
                        <a:pt x="260" y="8"/>
                      </a:lnTo>
                      <a:lnTo>
                        <a:pt x="248" y="14"/>
                      </a:lnTo>
                      <a:lnTo>
                        <a:pt x="236" y="22"/>
                      </a:lnTo>
                      <a:lnTo>
                        <a:pt x="226" y="32"/>
                      </a:lnTo>
                      <a:lnTo>
                        <a:pt x="218" y="40"/>
                      </a:lnTo>
                      <a:lnTo>
                        <a:pt x="210" y="50"/>
                      </a:lnTo>
                      <a:lnTo>
                        <a:pt x="204" y="60"/>
                      </a:lnTo>
                      <a:lnTo>
                        <a:pt x="194" y="80"/>
                      </a:lnTo>
                      <a:lnTo>
                        <a:pt x="188" y="100"/>
                      </a:lnTo>
                      <a:lnTo>
                        <a:pt x="186" y="120"/>
                      </a:lnTo>
                      <a:lnTo>
                        <a:pt x="184" y="138"/>
                      </a:lnTo>
                      <a:lnTo>
                        <a:pt x="184" y="154"/>
                      </a:lnTo>
                      <a:lnTo>
                        <a:pt x="184" y="154"/>
                      </a:lnTo>
                      <a:lnTo>
                        <a:pt x="188" y="172"/>
                      </a:lnTo>
                      <a:lnTo>
                        <a:pt x="192" y="196"/>
                      </a:lnTo>
                      <a:lnTo>
                        <a:pt x="208" y="252"/>
                      </a:lnTo>
                      <a:lnTo>
                        <a:pt x="228" y="326"/>
                      </a:lnTo>
                      <a:lnTo>
                        <a:pt x="228" y="326"/>
                      </a:lnTo>
                      <a:lnTo>
                        <a:pt x="228" y="352"/>
                      </a:lnTo>
                      <a:lnTo>
                        <a:pt x="228" y="352"/>
                      </a:lnTo>
                      <a:lnTo>
                        <a:pt x="218" y="358"/>
                      </a:lnTo>
                      <a:lnTo>
                        <a:pt x="204" y="364"/>
                      </a:lnTo>
                      <a:lnTo>
                        <a:pt x="190" y="370"/>
                      </a:lnTo>
                      <a:lnTo>
                        <a:pt x="182" y="372"/>
                      </a:lnTo>
                      <a:lnTo>
                        <a:pt x="182" y="372"/>
                      </a:lnTo>
                      <a:lnTo>
                        <a:pt x="182" y="372"/>
                      </a:lnTo>
                      <a:lnTo>
                        <a:pt x="180" y="368"/>
                      </a:lnTo>
                      <a:lnTo>
                        <a:pt x="180" y="368"/>
                      </a:lnTo>
                      <a:lnTo>
                        <a:pt x="178" y="364"/>
                      </a:lnTo>
                      <a:lnTo>
                        <a:pt x="174" y="360"/>
                      </a:lnTo>
                      <a:lnTo>
                        <a:pt x="166" y="354"/>
                      </a:lnTo>
                      <a:lnTo>
                        <a:pt x="158" y="352"/>
                      </a:lnTo>
                      <a:lnTo>
                        <a:pt x="158" y="352"/>
                      </a:lnTo>
                      <a:lnTo>
                        <a:pt x="136" y="352"/>
                      </a:lnTo>
                      <a:lnTo>
                        <a:pt x="112" y="354"/>
                      </a:lnTo>
                      <a:lnTo>
                        <a:pt x="84" y="360"/>
                      </a:lnTo>
                      <a:lnTo>
                        <a:pt x="84" y="360"/>
                      </a:lnTo>
                      <a:lnTo>
                        <a:pt x="72" y="362"/>
                      </a:lnTo>
                      <a:lnTo>
                        <a:pt x="62" y="368"/>
                      </a:lnTo>
                      <a:lnTo>
                        <a:pt x="50" y="376"/>
                      </a:lnTo>
                      <a:lnTo>
                        <a:pt x="40" y="384"/>
                      </a:lnTo>
                      <a:lnTo>
                        <a:pt x="30" y="392"/>
                      </a:lnTo>
                      <a:lnTo>
                        <a:pt x="22" y="404"/>
                      </a:lnTo>
                      <a:lnTo>
                        <a:pt x="16" y="414"/>
                      </a:lnTo>
                      <a:lnTo>
                        <a:pt x="14" y="426"/>
                      </a:lnTo>
                      <a:lnTo>
                        <a:pt x="14" y="426"/>
                      </a:lnTo>
                      <a:lnTo>
                        <a:pt x="14" y="430"/>
                      </a:lnTo>
                      <a:lnTo>
                        <a:pt x="14" y="430"/>
                      </a:lnTo>
                      <a:lnTo>
                        <a:pt x="14" y="436"/>
                      </a:lnTo>
                      <a:lnTo>
                        <a:pt x="16" y="444"/>
                      </a:lnTo>
                      <a:lnTo>
                        <a:pt x="20" y="450"/>
                      </a:lnTo>
                      <a:lnTo>
                        <a:pt x="26" y="458"/>
                      </a:lnTo>
                      <a:lnTo>
                        <a:pt x="26" y="458"/>
                      </a:lnTo>
                      <a:lnTo>
                        <a:pt x="16" y="472"/>
                      </a:lnTo>
                      <a:lnTo>
                        <a:pt x="4" y="490"/>
                      </a:lnTo>
                      <a:lnTo>
                        <a:pt x="4" y="490"/>
                      </a:lnTo>
                      <a:lnTo>
                        <a:pt x="2" y="496"/>
                      </a:lnTo>
                      <a:lnTo>
                        <a:pt x="0" y="504"/>
                      </a:lnTo>
                      <a:lnTo>
                        <a:pt x="0" y="504"/>
                      </a:lnTo>
                      <a:lnTo>
                        <a:pt x="2" y="510"/>
                      </a:lnTo>
                      <a:lnTo>
                        <a:pt x="4" y="518"/>
                      </a:lnTo>
                      <a:lnTo>
                        <a:pt x="10" y="528"/>
                      </a:lnTo>
                      <a:lnTo>
                        <a:pt x="10" y="528"/>
                      </a:lnTo>
                      <a:lnTo>
                        <a:pt x="10" y="534"/>
                      </a:lnTo>
                      <a:lnTo>
                        <a:pt x="8" y="544"/>
                      </a:lnTo>
                      <a:lnTo>
                        <a:pt x="8" y="544"/>
                      </a:lnTo>
                      <a:lnTo>
                        <a:pt x="8" y="552"/>
                      </a:lnTo>
                      <a:lnTo>
                        <a:pt x="10" y="560"/>
                      </a:lnTo>
                      <a:lnTo>
                        <a:pt x="10" y="560"/>
                      </a:lnTo>
                      <a:lnTo>
                        <a:pt x="24" y="598"/>
                      </a:lnTo>
                      <a:lnTo>
                        <a:pt x="24" y="598"/>
                      </a:lnTo>
                      <a:lnTo>
                        <a:pt x="22" y="606"/>
                      </a:lnTo>
                      <a:lnTo>
                        <a:pt x="22" y="618"/>
                      </a:lnTo>
                      <a:lnTo>
                        <a:pt x="22" y="618"/>
                      </a:lnTo>
                      <a:lnTo>
                        <a:pt x="22" y="626"/>
                      </a:lnTo>
                      <a:lnTo>
                        <a:pt x="22" y="626"/>
                      </a:lnTo>
                      <a:lnTo>
                        <a:pt x="24" y="634"/>
                      </a:lnTo>
                      <a:lnTo>
                        <a:pt x="28" y="646"/>
                      </a:lnTo>
                      <a:lnTo>
                        <a:pt x="36" y="656"/>
                      </a:lnTo>
                      <a:lnTo>
                        <a:pt x="46" y="666"/>
                      </a:lnTo>
                      <a:lnTo>
                        <a:pt x="46" y="666"/>
                      </a:lnTo>
                      <a:lnTo>
                        <a:pt x="72" y="686"/>
                      </a:lnTo>
                      <a:lnTo>
                        <a:pt x="102" y="704"/>
                      </a:lnTo>
                      <a:lnTo>
                        <a:pt x="110" y="708"/>
                      </a:lnTo>
                      <a:lnTo>
                        <a:pt x="110" y="708"/>
                      </a:lnTo>
                      <a:lnTo>
                        <a:pt x="136" y="722"/>
                      </a:lnTo>
                      <a:lnTo>
                        <a:pt x="152" y="730"/>
                      </a:lnTo>
                      <a:lnTo>
                        <a:pt x="170" y="734"/>
                      </a:lnTo>
                      <a:lnTo>
                        <a:pt x="188" y="736"/>
                      </a:lnTo>
                      <a:lnTo>
                        <a:pt x="206" y="734"/>
                      </a:lnTo>
                      <a:lnTo>
                        <a:pt x="226" y="728"/>
                      </a:lnTo>
                      <a:lnTo>
                        <a:pt x="248" y="718"/>
                      </a:lnTo>
                      <a:lnTo>
                        <a:pt x="248" y="718"/>
                      </a:lnTo>
                      <a:lnTo>
                        <a:pt x="248" y="718"/>
                      </a:lnTo>
                      <a:lnTo>
                        <a:pt x="264" y="710"/>
                      </a:lnTo>
                      <a:lnTo>
                        <a:pt x="280" y="702"/>
                      </a:lnTo>
                      <a:lnTo>
                        <a:pt x="318" y="692"/>
                      </a:lnTo>
                      <a:lnTo>
                        <a:pt x="318" y="692"/>
                      </a:lnTo>
                      <a:lnTo>
                        <a:pt x="354" y="682"/>
                      </a:lnTo>
                      <a:lnTo>
                        <a:pt x="372" y="674"/>
                      </a:lnTo>
                      <a:lnTo>
                        <a:pt x="390" y="664"/>
                      </a:lnTo>
                      <a:lnTo>
                        <a:pt x="406" y="654"/>
                      </a:lnTo>
                      <a:lnTo>
                        <a:pt x="418" y="638"/>
                      </a:lnTo>
                      <a:lnTo>
                        <a:pt x="428" y="620"/>
                      </a:lnTo>
                      <a:lnTo>
                        <a:pt x="432" y="610"/>
                      </a:lnTo>
                      <a:lnTo>
                        <a:pt x="436" y="598"/>
                      </a:lnTo>
                      <a:lnTo>
                        <a:pt x="436" y="598"/>
                      </a:lnTo>
                      <a:lnTo>
                        <a:pt x="438" y="580"/>
                      </a:lnTo>
                      <a:lnTo>
                        <a:pt x="440" y="560"/>
                      </a:lnTo>
                      <a:lnTo>
                        <a:pt x="440" y="560"/>
                      </a:lnTo>
                      <a:lnTo>
                        <a:pt x="438" y="538"/>
                      </a:lnTo>
                      <a:lnTo>
                        <a:pt x="436" y="516"/>
                      </a:lnTo>
                      <a:lnTo>
                        <a:pt x="430" y="494"/>
                      </a:lnTo>
                      <a:lnTo>
                        <a:pt x="424" y="472"/>
                      </a:lnTo>
                      <a:lnTo>
                        <a:pt x="416" y="450"/>
                      </a:lnTo>
                      <a:lnTo>
                        <a:pt x="404" y="428"/>
                      </a:lnTo>
                      <a:lnTo>
                        <a:pt x="392" y="408"/>
                      </a:lnTo>
                      <a:lnTo>
                        <a:pt x="376" y="390"/>
                      </a:lnTo>
                      <a:lnTo>
                        <a:pt x="376" y="390"/>
                      </a:lnTo>
                      <a:lnTo>
                        <a:pt x="372" y="376"/>
                      </a:lnTo>
                      <a:lnTo>
                        <a:pt x="358" y="344"/>
                      </a:lnTo>
                      <a:lnTo>
                        <a:pt x="344" y="304"/>
                      </a:lnTo>
                      <a:lnTo>
                        <a:pt x="340" y="282"/>
                      </a:lnTo>
                      <a:lnTo>
                        <a:pt x="336" y="264"/>
                      </a:lnTo>
                      <a:lnTo>
                        <a:pt x="336" y="264"/>
                      </a:lnTo>
                      <a:lnTo>
                        <a:pt x="334" y="242"/>
                      </a:lnTo>
                      <a:lnTo>
                        <a:pt x="336" y="222"/>
                      </a:lnTo>
                      <a:lnTo>
                        <a:pt x="340" y="204"/>
                      </a:lnTo>
                      <a:lnTo>
                        <a:pt x="344" y="186"/>
                      </a:lnTo>
                      <a:lnTo>
                        <a:pt x="358" y="156"/>
                      </a:lnTo>
                      <a:lnTo>
                        <a:pt x="372" y="130"/>
                      </a:lnTo>
                      <a:lnTo>
                        <a:pt x="376" y="116"/>
                      </a:lnTo>
                      <a:lnTo>
                        <a:pt x="382" y="104"/>
                      </a:lnTo>
                      <a:lnTo>
                        <a:pt x="384" y="90"/>
                      </a:lnTo>
                      <a:lnTo>
                        <a:pt x="384" y="78"/>
                      </a:lnTo>
                      <a:lnTo>
                        <a:pt x="382" y="64"/>
                      </a:lnTo>
                      <a:lnTo>
                        <a:pt x="376" y="48"/>
                      </a:lnTo>
                      <a:lnTo>
                        <a:pt x="366" y="32"/>
                      </a:lnTo>
                      <a:lnTo>
                        <a:pt x="352" y="16"/>
                      </a:lnTo>
                      <a:lnTo>
                        <a:pt x="352" y="16"/>
                      </a:lnTo>
                      <a:lnTo>
                        <a:pt x="344" y="10"/>
                      </a:lnTo>
                      <a:lnTo>
                        <a:pt x="334" y="6"/>
                      </a:lnTo>
                      <a:lnTo>
                        <a:pt x="322" y="2"/>
                      </a:lnTo>
                      <a:lnTo>
                        <a:pt x="310" y="0"/>
                      </a:lnTo>
                      <a:lnTo>
                        <a:pt x="296" y="0"/>
                      </a:lnTo>
                      <a:lnTo>
                        <a:pt x="284" y="2"/>
                      </a:lnTo>
                      <a:lnTo>
                        <a:pt x="272" y="4"/>
                      </a:lnTo>
                      <a:lnTo>
                        <a:pt x="260" y="8"/>
                      </a:lnTo>
                      <a:lnTo>
                        <a:pt x="260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571" name="Freeform 179"/>
                <p:cNvSpPr>
                  <a:spLocks/>
                </p:cNvSpPr>
                <p:nvPr/>
              </p:nvSpPr>
              <p:spPr bwMode="auto">
                <a:xfrm>
                  <a:off x="5713413" y="4156075"/>
                  <a:ext cx="660400" cy="1127125"/>
                </a:xfrm>
                <a:custGeom>
                  <a:avLst/>
                  <a:gdLst/>
                  <a:ahLst/>
                  <a:cxnLst>
                    <a:cxn ang="0">
                      <a:pos x="316" y="276"/>
                    </a:cxn>
                    <a:cxn ang="0">
                      <a:pos x="310" y="210"/>
                    </a:cxn>
                    <a:cxn ang="0">
                      <a:pos x="314" y="180"/>
                    </a:cxn>
                    <a:cxn ang="0">
                      <a:pos x="350" y="78"/>
                    </a:cxn>
                    <a:cxn ang="0">
                      <a:pos x="346" y="44"/>
                    </a:cxn>
                    <a:cxn ang="0">
                      <a:pos x="322" y="10"/>
                    </a:cxn>
                    <a:cxn ang="0">
                      <a:pos x="304" y="4"/>
                    </a:cxn>
                    <a:cxn ang="0">
                      <a:pos x="280" y="0"/>
                    </a:cxn>
                    <a:cxn ang="0">
                      <a:pos x="244" y="14"/>
                    </a:cxn>
                    <a:cxn ang="0">
                      <a:pos x="214" y="38"/>
                    </a:cxn>
                    <a:cxn ang="0">
                      <a:pos x="198" y="64"/>
                    </a:cxn>
                    <a:cxn ang="0">
                      <a:pos x="188" y="108"/>
                    </a:cxn>
                    <a:cxn ang="0">
                      <a:pos x="192" y="176"/>
                    </a:cxn>
                    <a:cxn ang="0">
                      <a:pos x="204" y="214"/>
                    </a:cxn>
                    <a:cxn ang="0">
                      <a:pos x="224" y="310"/>
                    </a:cxn>
                    <a:cxn ang="0">
                      <a:pos x="226" y="340"/>
                    </a:cxn>
                    <a:cxn ang="0">
                      <a:pos x="202" y="358"/>
                    </a:cxn>
                    <a:cxn ang="0">
                      <a:pos x="166" y="368"/>
                    </a:cxn>
                    <a:cxn ang="0">
                      <a:pos x="160" y="364"/>
                    </a:cxn>
                    <a:cxn ang="0">
                      <a:pos x="150" y="350"/>
                    </a:cxn>
                    <a:cxn ang="0">
                      <a:pos x="124" y="348"/>
                    </a:cxn>
                    <a:cxn ang="0">
                      <a:pos x="74" y="356"/>
                    </a:cxn>
                    <a:cxn ang="0">
                      <a:pos x="32" y="380"/>
                    </a:cxn>
                    <a:cxn ang="0">
                      <a:pos x="12" y="412"/>
                    </a:cxn>
                    <a:cxn ang="0">
                      <a:pos x="18" y="432"/>
                    </a:cxn>
                    <a:cxn ang="0">
                      <a:pos x="30" y="442"/>
                    </a:cxn>
                    <a:cxn ang="0">
                      <a:pos x="2" y="480"/>
                    </a:cxn>
                    <a:cxn ang="0">
                      <a:pos x="0" y="492"/>
                    </a:cxn>
                    <a:cxn ang="0">
                      <a:pos x="10" y="508"/>
                    </a:cxn>
                    <a:cxn ang="0">
                      <a:pos x="10" y="512"/>
                    </a:cxn>
                    <a:cxn ang="0">
                      <a:pos x="10" y="544"/>
                    </a:cxn>
                    <a:cxn ang="0">
                      <a:pos x="24" y="586"/>
                    </a:cxn>
                    <a:cxn ang="0">
                      <a:pos x="22" y="590"/>
                    </a:cxn>
                    <a:cxn ang="0">
                      <a:pos x="20" y="610"/>
                    </a:cxn>
                    <a:cxn ang="0">
                      <a:pos x="32" y="634"/>
                    </a:cxn>
                    <a:cxn ang="0">
                      <a:pos x="68" y="664"/>
                    </a:cxn>
                    <a:cxn ang="0">
                      <a:pos x="122" y="696"/>
                    </a:cxn>
                    <a:cxn ang="0">
                      <a:pos x="172" y="710"/>
                    </a:cxn>
                    <a:cxn ang="0">
                      <a:pos x="220" y="700"/>
                    </a:cxn>
                    <a:cxn ang="0">
                      <a:pos x="242" y="688"/>
                    </a:cxn>
                    <a:cxn ang="0">
                      <a:pos x="310" y="666"/>
                    </a:cxn>
                    <a:cxn ang="0">
                      <a:pos x="376" y="640"/>
                    </a:cxn>
                    <a:cxn ang="0">
                      <a:pos x="402" y="612"/>
                    </a:cxn>
                    <a:cxn ang="0">
                      <a:pos x="414" y="582"/>
                    </a:cxn>
                    <a:cxn ang="0">
                      <a:pos x="414" y="508"/>
                    </a:cxn>
                    <a:cxn ang="0">
                      <a:pos x="388" y="430"/>
                    </a:cxn>
                    <a:cxn ang="0">
                      <a:pos x="356" y="382"/>
                    </a:cxn>
                  </a:cxnLst>
                  <a:rect l="0" t="0" r="r" b="b"/>
                  <a:pathLst>
                    <a:path w="416" h="710">
                      <a:moveTo>
                        <a:pt x="356" y="382"/>
                      </a:moveTo>
                      <a:lnTo>
                        <a:pt x="316" y="276"/>
                      </a:lnTo>
                      <a:lnTo>
                        <a:pt x="316" y="276"/>
                      </a:lnTo>
                      <a:lnTo>
                        <a:pt x="312" y="258"/>
                      </a:lnTo>
                      <a:lnTo>
                        <a:pt x="310" y="240"/>
                      </a:lnTo>
                      <a:lnTo>
                        <a:pt x="310" y="210"/>
                      </a:lnTo>
                      <a:lnTo>
                        <a:pt x="312" y="188"/>
                      </a:lnTo>
                      <a:lnTo>
                        <a:pt x="314" y="180"/>
                      </a:lnTo>
                      <a:lnTo>
                        <a:pt x="314" y="180"/>
                      </a:lnTo>
                      <a:lnTo>
                        <a:pt x="348" y="92"/>
                      </a:lnTo>
                      <a:lnTo>
                        <a:pt x="348" y="92"/>
                      </a:lnTo>
                      <a:lnTo>
                        <a:pt x="350" y="78"/>
                      </a:lnTo>
                      <a:lnTo>
                        <a:pt x="350" y="64"/>
                      </a:lnTo>
                      <a:lnTo>
                        <a:pt x="348" y="54"/>
                      </a:lnTo>
                      <a:lnTo>
                        <a:pt x="346" y="44"/>
                      </a:lnTo>
                      <a:lnTo>
                        <a:pt x="340" y="28"/>
                      </a:lnTo>
                      <a:lnTo>
                        <a:pt x="332" y="18"/>
                      </a:lnTo>
                      <a:lnTo>
                        <a:pt x="322" y="10"/>
                      </a:lnTo>
                      <a:lnTo>
                        <a:pt x="314" y="6"/>
                      </a:lnTo>
                      <a:lnTo>
                        <a:pt x="304" y="4"/>
                      </a:lnTo>
                      <a:lnTo>
                        <a:pt x="304" y="4"/>
                      </a:lnTo>
                      <a:lnTo>
                        <a:pt x="296" y="0"/>
                      </a:lnTo>
                      <a:lnTo>
                        <a:pt x="288" y="0"/>
                      </a:lnTo>
                      <a:lnTo>
                        <a:pt x="280" y="0"/>
                      </a:lnTo>
                      <a:lnTo>
                        <a:pt x="272" y="0"/>
                      </a:lnTo>
                      <a:lnTo>
                        <a:pt x="258" y="6"/>
                      </a:lnTo>
                      <a:lnTo>
                        <a:pt x="244" y="14"/>
                      </a:lnTo>
                      <a:lnTo>
                        <a:pt x="232" y="22"/>
                      </a:lnTo>
                      <a:lnTo>
                        <a:pt x="222" y="30"/>
                      </a:lnTo>
                      <a:lnTo>
                        <a:pt x="214" y="38"/>
                      </a:lnTo>
                      <a:lnTo>
                        <a:pt x="214" y="38"/>
                      </a:lnTo>
                      <a:lnTo>
                        <a:pt x="204" y="52"/>
                      </a:lnTo>
                      <a:lnTo>
                        <a:pt x="198" y="64"/>
                      </a:lnTo>
                      <a:lnTo>
                        <a:pt x="192" y="80"/>
                      </a:lnTo>
                      <a:lnTo>
                        <a:pt x="190" y="94"/>
                      </a:lnTo>
                      <a:lnTo>
                        <a:pt x="188" y="108"/>
                      </a:lnTo>
                      <a:lnTo>
                        <a:pt x="186" y="122"/>
                      </a:lnTo>
                      <a:lnTo>
                        <a:pt x="188" y="150"/>
                      </a:lnTo>
                      <a:lnTo>
                        <a:pt x="192" y="176"/>
                      </a:lnTo>
                      <a:lnTo>
                        <a:pt x="198" y="196"/>
                      </a:lnTo>
                      <a:lnTo>
                        <a:pt x="204" y="214"/>
                      </a:lnTo>
                      <a:lnTo>
                        <a:pt x="204" y="214"/>
                      </a:lnTo>
                      <a:lnTo>
                        <a:pt x="212" y="244"/>
                      </a:lnTo>
                      <a:lnTo>
                        <a:pt x="218" y="270"/>
                      </a:lnTo>
                      <a:lnTo>
                        <a:pt x="224" y="310"/>
                      </a:lnTo>
                      <a:lnTo>
                        <a:pt x="226" y="334"/>
                      </a:lnTo>
                      <a:lnTo>
                        <a:pt x="226" y="340"/>
                      </a:lnTo>
                      <a:lnTo>
                        <a:pt x="226" y="340"/>
                      </a:lnTo>
                      <a:lnTo>
                        <a:pt x="224" y="344"/>
                      </a:lnTo>
                      <a:lnTo>
                        <a:pt x="218" y="348"/>
                      </a:lnTo>
                      <a:lnTo>
                        <a:pt x="202" y="358"/>
                      </a:lnTo>
                      <a:lnTo>
                        <a:pt x="182" y="366"/>
                      </a:lnTo>
                      <a:lnTo>
                        <a:pt x="172" y="368"/>
                      </a:lnTo>
                      <a:lnTo>
                        <a:pt x="166" y="368"/>
                      </a:lnTo>
                      <a:lnTo>
                        <a:pt x="166" y="368"/>
                      </a:lnTo>
                      <a:lnTo>
                        <a:pt x="162" y="366"/>
                      </a:lnTo>
                      <a:lnTo>
                        <a:pt x="160" y="364"/>
                      </a:lnTo>
                      <a:lnTo>
                        <a:pt x="158" y="358"/>
                      </a:lnTo>
                      <a:lnTo>
                        <a:pt x="152" y="352"/>
                      </a:lnTo>
                      <a:lnTo>
                        <a:pt x="150" y="350"/>
                      </a:lnTo>
                      <a:lnTo>
                        <a:pt x="144" y="348"/>
                      </a:lnTo>
                      <a:lnTo>
                        <a:pt x="144" y="348"/>
                      </a:lnTo>
                      <a:lnTo>
                        <a:pt x="124" y="348"/>
                      </a:lnTo>
                      <a:lnTo>
                        <a:pt x="104" y="350"/>
                      </a:lnTo>
                      <a:lnTo>
                        <a:pt x="74" y="356"/>
                      </a:lnTo>
                      <a:lnTo>
                        <a:pt x="74" y="356"/>
                      </a:lnTo>
                      <a:lnTo>
                        <a:pt x="60" y="360"/>
                      </a:lnTo>
                      <a:lnTo>
                        <a:pt x="46" y="370"/>
                      </a:lnTo>
                      <a:lnTo>
                        <a:pt x="32" y="380"/>
                      </a:lnTo>
                      <a:lnTo>
                        <a:pt x="22" y="392"/>
                      </a:lnTo>
                      <a:lnTo>
                        <a:pt x="14" y="406"/>
                      </a:lnTo>
                      <a:lnTo>
                        <a:pt x="12" y="412"/>
                      </a:lnTo>
                      <a:lnTo>
                        <a:pt x="12" y="418"/>
                      </a:lnTo>
                      <a:lnTo>
                        <a:pt x="14" y="426"/>
                      </a:lnTo>
                      <a:lnTo>
                        <a:pt x="18" y="432"/>
                      </a:lnTo>
                      <a:lnTo>
                        <a:pt x="22" y="438"/>
                      </a:lnTo>
                      <a:lnTo>
                        <a:pt x="30" y="442"/>
                      </a:lnTo>
                      <a:lnTo>
                        <a:pt x="30" y="442"/>
                      </a:lnTo>
                      <a:lnTo>
                        <a:pt x="20" y="454"/>
                      </a:lnTo>
                      <a:lnTo>
                        <a:pt x="10" y="466"/>
                      </a:lnTo>
                      <a:lnTo>
                        <a:pt x="2" y="480"/>
                      </a:lnTo>
                      <a:lnTo>
                        <a:pt x="2" y="480"/>
                      </a:lnTo>
                      <a:lnTo>
                        <a:pt x="0" y="486"/>
                      </a:lnTo>
                      <a:lnTo>
                        <a:pt x="0" y="492"/>
                      </a:lnTo>
                      <a:lnTo>
                        <a:pt x="0" y="498"/>
                      </a:lnTo>
                      <a:lnTo>
                        <a:pt x="4" y="502"/>
                      </a:lnTo>
                      <a:lnTo>
                        <a:pt x="10" y="508"/>
                      </a:lnTo>
                      <a:lnTo>
                        <a:pt x="12" y="510"/>
                      </a:lnTo>
                      <a:lnTo>
                        <a:pt x="12" y="510"/>
                      </a:lnTo>
                      <a:lnTo>
                        <a:pt x="10" y="512"/>
                      </a:lnTo>
                      <a:lnTo>
                        <a:pt x="8" y="518"/>
                      </a:lnTo>
                      <a:lnTo>
                        <a:pt x="6" y="530"/>
                      </a:lnTo>
                      <a:lnTo>
                        <a:pt x="10" y="544"/>
                      </a:lnTo>
                      <a:lnTo>
                        <a:pt x="10" y="544"/>
                      </a:lnTo>
                      <a:lnTo>
                        <a:pt x="20" y="572"/>
                      </a:lnTo>
                      <a:lnTo>
                        <a:pt x="24" y="586"/>
                      </a:lnTo>
                      <a:lnTo>
                        <a:pt x="24" y="586"/>
                      </a:lnTo>
                      <a:lnTo>
                        <a:pt x="24" y="588"/>
                      </a:lnTo>
                      <a:lnTo>
                        <a:pt x="22" y="590"/>
                      </a:lnTo>
                      <a:lnTo>
                        <a:pt x="20" y="598"/>
                      </a:lnTo>
                      <a:lnTo>
                        <a:pt x="20" y="610"/>
                      </a:lnTo>
                      <a:lnTo>
                        <a:pt x="20" y="610"/>
                      </a:lnTo>
                      <a:lnTo>
                        <a:pt x="22" y="618"/>
                      </a:lnTo>
                      <a:lnTo>
                        <a:pt x="26" y="626"/>
                      </a:lnTo>
                      <a:lnTo>
                        <a:pt x="32" y="634"/>
                      </a:lnTo>
                      <a:lnTo>
                        <a:pt x="40" y="644"/>
                      </a:lnTo>
                      <a:lnTo>
                        <a:pt x="40" y="644"/>
                      </a:lnTo>
                      <a:lnTo>
                        <a:pt x="68" y="664"/>
                      </a:lnTo>
                      <a:lnTo>
                        <a:pt x="96" y="682"/>
                      </a:lnTo>
                      <a:lnTo>
                        <a:pt x="96" y="682"/>
                      </a:lnTo>
                      <a:lnTo>
                        <a:pt x="122" y="696"/>
                      </a:lnTo>
                      <a:lnTo>
                        <a:pt x="138" y="702"/>
                      </a:lnTo>
                      <a:lnTo>
                        <a:pt x="154" y="708"/>
                      </a:lnTo>
                      <a:lnTo>
                        <a:pt x="172" y="710"/>
                      </a:lnTo>
                      <a:lnTo>
                        <a:pt x="190" y="710"/>
                      </a:lnTo>
                      <a:lnTo>
                        <a:pt x="210" y="706"/>
                      </a:lnTo>
                      <a:lnTo>
                        <a:pt x="220" y="700"/>
                      </a:lnTo>
                      <a:lnTo>
                        <a:pt x="230" y="694"/>
                      </a:lnTo>
                      <a:lnTo>
                        <a:pt x="230" y="694"/>
                      </a:lnTo>
                      <a:lnTo>
                        <a:pt x="242" y="688"/>
                      </a:lnTo>
                      <a:lnTo>
                        <a:pt x="256" y="682"/>
                      </a:lnTo>
                      <a:lnTo>
                        <a:pt x="282" y="674"/>
                      </a:lnTo>
                      <a:lnTo>
                        <a:pt x="310" y="666"/>
                      </a:lnTo>
                      <a:lnTo>
                        <a:pt x="338" y="658"/>
                      </a:lnTo>
                      <a:lnTo>
                        <a:pt x="364" y="646"/>
                      </a:lnTo>
                      <a:lnTo>
                        <a:pt x="376" y="640"/>
                      </a:lnTo>
                      <a:lnTo>
                        <a:pt x="386" y="632"/>
                      </a:lnTo>
                      <a:lnTo>
                        <a:pt x="394" y="622"/>
                      </a:lnTo>
                      <a:lnTo>
                        <a:pt x="402" y="612"/>
                      </a:lnTo>
                      <a:lnTo>
                        <a:pt x="408" y="598"/>
                      </a:lnTo>
                      <a:lnTo>
                        <a:pt x="414" y="582"/>
                      </a:lnTo>
                      <a:lnTo>
                        <a:pt x="414" y="582"/>
                      </a:lnTo>
                      <a:lnTo>
                        <a:pt x="416" y="560"/>
                      </a:lnTo>
                      <a:lnTo>
                        <a:pt x="416" y="534"/>
                      </a:lnTo>
                      <a:lnTo>
                        <a:pt x="414" y="508"/>
                      </a:lnTo>
                      <a:lnTo>
                        <a:pt x="408" y="482"/>
                      </a:lnTo>
                      <a:lnTo>
                        <a:pt x="400" y="456"/>
                      </a:lnTo>
                      <a:lnTo>
                        <a:pt x="388" y="430"/>
                      </a:lnTo>
                      <a:lnTo>
                        <a:pt x="374" y="406"/>
                      </a:lnTo>
                      <a:lnTo>
                        <a:pt x="356" y="382"/>
                      </a:lnTo>
                      <a:lnTo>
                        <a:pt x="356" y="38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grpSp>
              <p:nvGrpSpPr>
                <p:cNvPr id="14" name="Gruppe 254"/>
                <p:cNvGrpSpPr/>
                <p:nvPr/>
              </p:nvGrpSpPr>
              <p:grpSpPr>
                <a:xfrm>
                  <a:off x="5694363" y="4133850"/>
                  <a:ext cx="755650" cy="1206500"/>
                  <a:chOff x="5694363" y="4133850"/>
                  <a:chExt cx="755650" cy="1206500"/>
                </a:xfrm>
              </p:grpSpPr>
              <p:sp>
                <p:nvSpPr>
                  <p:cNvPr id="573" name="Freeform 141"/>
                  <p:cNvSpPr>
                    <a:spLocks/>
                  </p:cNvSpPr>
                  <p:nvPr/>
                </p:nvSpPr>
                <p:spPr bwMode="auto">
                  <a:xfrm>
                    <a:off x="6113463" y="5045075"/>
                    <a:ext cx="336550" cy="295275"/>
                  </a:xfrm>
                  <a:custGeom>
                    <a:avLst/>
                    <a:gdLst/>
                    <a:ahLst/>
                    <a:cxnLst>
                      <a:cxn ang="0">
                        <a:pos x="66" y="22"/>
                      </a:cxn>
                      <a:cxn ang="0">
                        <a:pos x="66" y="22"/>
                      </a:cxn>
                      <a:cxn ang="0">
                        <a:pos x="86" y="10"/>
                      </a:cxn>
                      <a:cxn ang="0">
                        <a:pos x="108" y="4"/>
                      </a:cxn>
                      <a:cxn ang="0">
                        <a:pos x="128" y="0"/>
                      </a:cxn>
                      <a:cxn ang="0">
                        <a:pos x="146" y="0"/>
                      </a:cxn>
                      <a:cxn ang="0">
                        <a:pos x="164" y="2"/>
                      </a:cxn>
                      <a:cxn ang="0">
                        <a:pos x="180" y="10"/>
                      </a:cxn>
                      <a:cxn ang="0">
                        <a:pos x="194" y="20"/>
                      </a:cxn>
                      <a:cxn ang="0">
                        <a:pos x="204" y="32"/>
                      </a:cxn>
                      <a:cxn ang="0">
                        <a:pos x="204" y="32"/>
                      </a:cxn>
                      <a:cxn ang="0">
                        <a:pos x="210" y="48"/>
                      </a:cxn>
                      <a:cxn ang="0">
                        <a:pos x="212" y="66"/>
                      </a:cxn>
                      <a:cxn ang="0">
                        <a:pos x="210" y="82"/>
                      </a:cxn>
                      <a:cxn ang="0">
                        <a:pos x="204" y="100"/>
                      </a:cxn>
                      <a:cxn ang="0">
                        <a:pos x="194" y="118"/>
                      </a:cxn>
                      <a:cxn ang="0">
                        <a:pos x="180" y="136"/>
                      </a:cxn>
                      <a:cxn ang="0">
                        <a:pos x="164" y="150"/>
                      </a:cxn>
                      <a:cxn ang="0">
                        <a:pos x="146" y="164"/>
                      </a:cxn>
                      <a:cxn ang="0">
                        <a:pos x="146" y="164"/>
                      </a:cxn>
                      <a:cxn ang="0">
                        <a:pos x="124" y="174"/>
                      </a:cxn>
                      <a:cxn ang="0">
                        <a:pos x="104" y="182"/>
                      </a:cxn>
                      <a:cxn ang="0">
                        <a:pos x="84" y="186"/>
                      </a:cxn>
                      <a:cxn ang="0">
                        <a:pos x="64" y="186"/>
                      </a:cxn>
                      <a:cxn ang="0">
                        <a:pos x="46" y="182"/>
                      </a:cxn>
                      <a:cxn ang="0">
                        <a:pos x="30" y="176"/>
                      </a:cxn>
                      <a:cxn ang="0">
                        <a:pos x="18" y="166"/>
                      </a:cxn>
                      <a:cxn ang="0">
                        <a:pos x="8" y="152"/>
                      </a:cxn>
                      <a:cxn ang="0">
                        <a:pos x="8" y="152"/>
                      </a:cxn>
                      <a:cxn ang="0">
                        <a:pos x="2" y="136"/>
                      </a:cxn>
                      <a:cxn ang="0">
                        <a:pos x="0" y="120"/>
                      </a:cxn>
                      <a:cxn ang="0">
                        <a:pos x="2" y="102"/>
                      </a:cxn>
                      <a:cxn ang="0">
                        <a:pos x="8" y="84"/>
                      </a:cxn>
                      <a:cxn ang="0">
                        <a:pos x="18" y="66"/>
                      </a:cxn>
                      <a:cxn ang="0">
                        <a:pos x="30" y="50"/>
                      </a:cxn>
                      <a:cxn ang="0">
                        <a:pos x="46" y="34"/>
                      </a:cxn>
                      <a:cxn ang="0">
                        <a:pos x="66" y="22"/>
                      </a:cxn>
                      <a:cxn ang="0">
                        <a:pos x="66" y="22"/>
                      </a:cxn>
                    </a:cxnLst>
                    <a:rect l="0" t="0" r="r" b="b"/>
                    <a:pathLst>
                      <a:path w="212" h="186">
                        <a:moveTo>
                          <a:pt x="66" y="22"/>
                        </a:moveTo>
                        <a:lnTo>
                          <a:pt x="66" y="22"/>
                        </a:lnTo>
                        <a:lnTo>
                          <a:pt x="86" y="10"/>
                        </a:lnTo>
                        <a:lnTo>
                          <a:pt x="108" y="4"/>
                        </a:lnTo>
                        <a:lnTo>
                          <a:pt x="128" y="0"/>
                        </a:lnTo>
                        <a:lnTo>
                          <a:pt x="146" y="0"/>
                        </a:lnTo>
                        <a:lnTo>
                          <a:pt x="164" y="2"/>
                        </a:lnTo>
                        <a:lnTo>
                          <a:pt x="180" y="10"/>
                        </a:lnTo>
                        <a:lnTo>
                          <a:pt x="194" y="20"/>
                        </a:lnTo>
                        <a:lnTo>
                          <a:pt x="204" y="32"/>
                        </a:lnTo>
                        <a:lnTo>
                          <a:pt x="204" y="32"/>
                        </a:lnTo>
                        <a:lnTo>
                          <a:pt x="210" y="48"/>
                        </a:lnTo>
                        <a:lnTo>
                          <a:pt x="212" y="66"/>
                        </a:lnTo>
                        <a:lnTo>
                          <a:pt x="210" y="82"/>
                        </a:lnTo>
                        <a:lnTo>
                          <a:pt x="204" y="100"/>
                        </a:lnTo>
                        <a:lnTo>
                          <a:pt x="194" y="118"/>
                        </a:lnTo>
                        <a:lnTo>
                          <a:pt x="180" y="136"/>
                        </a:lnTo>
                        <a:lnTo>
                          <a:pt x="164" y="150"/>
                        </a:lnTo>
                        <a:lnTo>
                          <a:pt x="146" y="164"/>
                        </a:lnTo>
                        <a:lnTo>
                          <a:pt x="146" y="164"/>
                        </a:lnTo>
                        <a:lnTo>
                          <a:pt x="124" y="174"/>
                        </a:lnTo>
                        <a:lnTo>
                          <a:pt x="104" y="182"/>
                        </a:lnTo>
                        <a:lnTo>
                          <a:pt x="84" y="186"/>
                        </a:lnTo>
                        <a:lnTo>
                          <a:pt x="64" y="186"/>
                        </a:lnTo>
                        <a:lnTo>
                          <a:pt x="46" y="182"/>
                        </a:lnTo>
                        <a:lnTo>
                          <a:pt x="30" y="176"/>
                        </a:lnTo>
                        <a:lnTo>
                          <a:pt x="18" y="166"/>
                        </a:lnTo>
                        <a:lnTo>
                          <a:pt x="8" y="152"/>
                        </a:lnTo>
                        <a:lnTo>
                          <a:pt x="8" y="152"/>
                        </a:lnTo>
                        <a:lnTo>
                          <a:pt x="2" y="136"/>
                        </a:lnTo>
                        <a:lnTo>
                          <a:pt x="0" y="120"/>
                        </a:lnTo>
                        <a:lnTo>
                          <a:pt x="2" y="102"/>
                        </a:lnTo>
                        <a:lnTo>
                          <a:pt x="8" y="84"/>
                        </a:lnTo>
                        <a:lnTo>
                          <a:pt x="18" y="66"/>
                        </a:lnTo>
                        <a:lnTo>
                          <a:pt x="30" y="50"/>
                        </a:lnTo>
                        <a:lnTo>
                          <a:pt x="46" y="34"/>
                        </a:lnTo>
                        <a:lnTo>
                          <a:pt x="66" y="22"/>
                        </a:lnTo>
                        <a:lnTo>
                          <a:pt x="66" y="2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574" name="Freeform 142"/>
                  <p:cNvSpPr>
                    <a:spLocks/>
                  </p:cNvSpPr>
                  <p:nvPr/>
                </p:nvSpPr>
                <p:spPr bwMode="auto">
                  <a:xfrm>
                    <a:off x="6116638" y="5051425"/>
                    <a:ext cx="307975" cy="257175"/>
                  </a:xfrm>
                  <a:custGeom>
                    <a:avLst/>
                    <a:gdLst/>
                    <a:ahLst/>
                    <a:cxnLst>
                      <a:cxn ang="0">
                        <a:pos x="60" y="20"/>
                      </a:cxn>
                      <a:cxn ang="0">
                        <a:pos x="60" y="20"/>
                      </a:cxn>
                      <a:cxn ang="0">
                        <a:pos x="78" y="10"/>
                      </a:cxn>
                      <a:cxn ang="0">
                        <a:pos x="98" y="4"/>
                      </a:cxn>
                      <a:cxn ang="0">
                        <a:pos x="116" y="0"/>
                      </a:cxn>
                      <a:cxn ang="0">
                        <a:pos x="134" y="0"/>
                      </a:cxn>
                      <a:cxn ang="0">
                        <a:pos x="150" y="4"/>
                      </a:cxn>
                      <a:cxn ang="0">
                        <a:pos x="164" y="10"/>
                      </a:cxn>
                      <a:cxn ang="0">
                        <a:pos x="176" y="18"/>
                      </a:cxn>
                      <a:cxn ang="0">
                        <a:pos x="186" y="30"/>
                      </a:cxn>
                      <a:cxn ang="0">
                        <a:pos x="186" y="30"/>
                      </a:cxn>
                      <a:cxn ang="0">
                        <a:pos x="192" y="42"/>
                      </a:cxn>
                      <a:cxn ang="0">
                        <a:pos x="194" y="58"/>
                      </a:cxn>
                      <a:cxn ang="0">
                        <a:pos x="192" y="74"/>
                      </a:cxn>
                      <a:cxn ang="0">
                        <a:pos x="186" y="88"/>
                      </a:cxn>
                      <a:cxn ang="0">
                        <a:pos x="176" y="104"/>
                      </a:cxn>
                      <a:cxn ang="0">
                        <a:pos x="164" y="118"/>
                      </a:cxn>
                      <a:cxn ang="0">
                        <a:pos x="150" y="132"/>
                      </a:cxn>
                      <a:cxn ang="0">
                        <a:pos x="132" y="144"/>
                      </a:cxn>
                      <a:cxn ang="0">
                        <a:pos x="132" y="144"/>
                      </a:cxn>
                      <a:cxn ang="0">
                        <a:pos x="114" y="154"/>
                      </a:cxn>
                      <a:cxn ang="0">
                        <a:pos x="96" y="160"/>
                      </a:cxn>
                      <a:cxn ang="0">
                        <a:pos x="76" y="162"/>
                      </a:cxn>
                      <a:cxn ang="0">
                        <a:pos x="58" y="162"/>
                      </a:cxn>
                      <a:cxn ang="0">
                        <a:pos x="42" y="160"/>
                      </a:cxn>
                      <a:cxn ang="0">
                        <a:pos x="28" y="154"/>
                      </a:cxn>
                      <a:cxn ang="0">
                        <a:pos x="16" y="146"/>
                      </a:cxn>
                      <a:cxn ang="0">
                        <a:pos x="6" y="134"/>
                      </a:cxn>
                      <a:cxn ang="0">
                        <a:pos x="6" y="134"/>
                      </a:cxn>
                      <a:cxn ang="0">
                        <a:pos x="2" y="120"/>
                      </a:cxn>
                      <a:cxn ang="0">
                        <a:pos x="0" y="106"/>
                      </a:cxn>
                      <a:cxn ang="0">
                        <a:pos x="2" y="90"/>
                      </a:cxn>
                      <a:cxn ang="0">
                        <a:pos x="8" y="74"/>
                      </a:cxn>
                      <a:cxn ang="0">
                        <a:pos x="16" y="58"/>
                      </a:cxn>
                      <a:cxn ang="0">
                        <a:pos x="28" y="44"/>
                      </a:cxn>
                      <a:cxn ang="0">
                        <a:pos x="42" y="30"/>
                      </a:cxn>
                      <a:cxn ang="0">
                        <a:pos x="60" y="20"/>
                      </a:cxn>
                      <a:cxn ang="0">
                        <a:pos x="60" y="20"/>
                      </a:cxn>
                    </a:cxnLst>
                    <a:rect l="0" t="0" r="r" b="b"/>
                    <a:pathLst>
                      <a:path w="194" h="162">
                        <a:moveTo>
                          <a:pt x="60" y="20"/>
                        </a:moveTo>
                        <a:lnTo>
                          <a:pt x="60" y="20"/>
                        </a:lnTo>
                        <a:lnTo>
                          <a:pt x="78" y="10"/>
                        </a:lnTo>
                        <a:lnTo>
                          <a:pt x="98" y="4"/>
                        </a:lnTo>
                        <a:lnTo>
                          <a:pt x="116" y="0"/>
                        </a:lnTo>
                        <a:lnTo>
                          <a:pt x="134" y="0"/>
                        </a:lnTo>
                        <a:lnTo>
                          <a:pt x="150" y="4"/>
                        </a:lnTo>
                        <a:lnTo>
                          <a:pt x="164" y="10"/>
                        </a:lnTo>
                        <a:lnTo>
                          <a:pt x="176" y="18"/>
                        </a:lnTo>
                        <a:lnTo>
                          <a:pt x="186" y="30"/>
                        </a:lnTo>
                        <a:lnTo>
                          <a:pt x="186" y="30"/>
                        </a:lnTo>
                        <a:lnTo>
                          <a:pt x="192" y="42"/>
                        </a:lnTo>
                        <a:lnTo>
                          <a:pt x="194" y="58"/>
                        </a:lnTo>
                        <a:lnTo>
                          <a:pt x="192" y="74"/>
                        </a:lnTo>
                        <a:lnTo>
                          <a:pt x="186" y="88"/>
                        </a:lnTo>
                        <a:lnTo>
                          <a:pt x="176" y="104"/>
                        </a:lnTo>
                        <a:lnTo>
                          <a:pt x="164" y="118"/>
                        </a:lnTo>
                        <a:lnTo>
                          <a:pt x="150" y="132"/>
                        </a:lnTo>
                        <a:lnTo>
                          <a:pt x="132" y="144"/>
                        </a:lnTo>
                        <a:lnTo>
                          <a:pt x="132" y="144"/>
                        </a:lnTo>
                        <a:lnTo>
                          <a:pt x="114" y="154"/>
                        </a:lnTo>
                        <a:lnTo>
                          <a:pt x="96" y="160"/>
                        </a:lnTo>
                        <a:lnTo>
                          <a:pt x="76" y="162"/>
                        </a:lnTo>
                        <a:lnTo>
                          <a:pt x="58" y="162"/>
                        </a:lnTo>
                        <a:lnTo>
                          <a:pt x="42" y="160"/>
                        </a:lnTo>
                        <a:lnTo>
                          <a:pt x="28" y="154"/>
                        </a:lnTo>
                        <a:lnTo>
                          <a:pt x="16" y="146"/>
                        </a:lnTo>
                        <a:lnTo>
                          <a:pt x="6" y="134"/>
                        </a:lnTo>
                        <a:lnTo>
                          <a:pt x="6" y="134"/>
                        </a:lnTo>
                        <a:lnTo>
                          <a:pt x="2" y="120"/>
                        </a:lnTo>
                        <a:lnTo>
                          <a:pt x="0" y="106"/>
                        </a:lnTo>
                        <a:lnTo>
                          <a:pt x="2" y="90"/>
                        </a:lnTo>
                        <a:lnTo>
                          <a:pt x="8" y="74"/>
                        </a:lnTo>
                        <a:lnTo>
                          <a:pt x="16" y="58"/>
                        </a:lnTo>
                        <a:lnTo>
                          <a:pt x="28" y="44"/>
                        </a:lnTo>
                        <a:lnTo>
                          <a:pt x="42" y="30"/>
                        </a:lnTo>
                        <a:lnTo>
                          <a:pt x="60" y="20"/>
                        </a:lnTo>
                        <a:lnTo>
                          <a:pt x="60" y="2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575" name="Freeform 180"/>
                  <p:cNvSpPr>
                    <a:spLocks/>
                  </p:cNvSpPr>
                  <p:nvPr/>
                </p:nvSpPr>
                <p:spPr bwMode="auto">
                  <a:xfrm>
                    <a:off x="5738813" y="5060950"/>
                    <a:ext cx="171450" cy="14922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6" y="6"/>
                      </a:cxn>
                      <a:cxn ang="0">
                        <a:pos x="14" y="22"/>
                      </a:cxn>
                      <a:cxn ang="0">
                        <a:pos x="30" y="40"/>
                      </a:cxn>
                      <a:cxn ang="0">
                        <a:pos x="42" y="50"/>
                      </a:cxn>
                      <a:cxn ang="0">
                        <a:pos x="54" y="58"/>
                      </a:cxn>
                      <a:cxn ang="0">
                        <a:pos x="54" y="58"/>
                      </a:cxn>
                      <a:cxn ang="0">
                        <a:pos x="76" y="70"/>
                      </a:cxn>
                      <a:cxn ang="0">
                        <a:pos x="90" y="78"/>
                      </a:cxn>
                      <a:cxn ang="0">
                        <a:pos x="104" y="82"/>
                      </a:cxn>
                      <a:cxn ang="0">
                        <a:pos x="104" y="82"/>
                      </a:cxn>
                      <a:cxn ang="0">
                        <a:pos x="106" y="86"/>
                      </a:cxn>
                      <a:cxn ang="0">
                        <a:pos x="108" y="90"/>
                      </a:cxn>
                      <a:cxn ang="0">
                        <a:pos x="106" y="94"/>
                      </a:cxn>
                      <a:cxn ang="0">
                        <a:pos x="106" y="94"/>
                      </a:cxn>
                      <a:cxn ang="0">
                        <a:pos x="86" y="84"/>
                      </a:cxn>
                      <a:cxn ang="0">
                        <a:pos x="66" y="74"/>
                      </a:cxn>
                      <a:cxn ang="0">
                        <a:pos x="42" y="58"/>
                      </a:cxn>
                      <a:cxn ang="0">
                        <a:pos x="42" y="58"/>
                      </a:cxn>
                      <a:cxn ang="0">
                        <a:pos x="22" y="42"/>
                      </a:cxn>
                      <a:cxn ang="0">
                        <a:pos x="10" y="28"/>
                      </a:cxn>
                      <a:cxn ang="0">
                        <a:pos x="0" y="14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108" h="94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6" y="6"/>
                        </a:lnTo>
                        <a:lnTo>
                          <a:pt x="14" y="22"/>
                        </a:lnTo>
                        <a:lnTo>
                          <a:pt x="30" y="40"/>
                        </a:lnTo>
                        <a:lnTo>
                          <a:pt x="42" y="50"/>
                        </a:lnTo>
                        <a:lnTo>
                          <a:pt x="54" y="58"/>
                        </a:lnTo>
                        <a:lnTo>
                          <a:pt x="54" y="58"/>
                        </a:lnTo>
                        <a:lnTo>
                          <a:pt x="76" y="70"/>
                        </a:lnTo>
                        <a:lnTo>
                          <a:pt x="90" y="78"/>
                        </a:lnTo>
                        <a:lnTo>
                          <a:pt x="104" y="82"/>
                        </a:lnTo>
                        <a:lnTo>
                          <a:pt x="104" y="82"/>
                        </a:lnTo>
                        <a:lnTo>
                          <a:pt x="106" y="86"/>
                        </a:lnTo>
                        <a:lnTo>
                          <a:pt x="108" y="90"/>
                        </a:lnTo>
                        <a:lnTo>
                          <a:pt x="106" y="94"/>
                        </a:lnTo>
                        <a:lnTo>
                          <a:pt x="106" y="94"/>
                        </a:lnTo>
                        <a:lnTo>
                          <a:pt x="86" y="84"/>
                        </a:lnTo>
                        <a:lnTo>
                          <a:pt x="66" y="74"/>
                        </a:lnTo>
                        <a:lnTo>
                          <a:pt x="42" y="58"/>
                        </a:lnTo>
                        <a:lnTo>
                          <a:pt x="42" y="58"/>
                        </a:lnTo>
                        <a:lnTo>
                          <a:pt x="22" y="42"/>
                        </a:lnTo>
                        <a:lnTo>
                          <a:pt x="10" y="28"/>
                        </a:lnTo>
                        <a:lnTo>
                          <a:pt x="0" y="14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576" name="Freeform 181"/>
                  <p:cNvSpPr>
                    <a:spLocks/>
                  </p:cNvSpPr>
                  <p:nvPr/>
                </p:nvSpPr>
                <p:spPr bwMode="auto">
                  <a:xfrm>
                    <a:off x="5722938" y="4959350"/>
                    <a:ext cx="155575" cy="13017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26" y="22"/>
                      </a:cxn>
                      <a:cxn ang="0">
                        <a:pos x="72" y="54"/>
                      </a:cxn>
                      <a:cxn ang="0">
                        <a:pos x="72" y="54"/>
                      </a:cxn>
                      <a:cxn ang="0">
                        <a:pos x="86" y="64"/>
                      </a:cxn>
                      <a:cxn ang="0">
                        <a:pos x="94" y="70"/>
                      </a:cxn>
                      <a:cxn ang="0">
                        <a:pos x="98" y="74"/>
                      </a:cxn>
                      <a:cxn ang="0">
                        <a:pos x="98" y="74"/>
                      </a:cxn>
                      <a:cxn ang="0">
                        <a:pos x="98" y="80"/>
                      </a:cxn>
                      <a:cxn ang="0">
                        <a:pos x="96" y="82"/>
                      </a:cxn>
                      <a:cxn ang="0">
                        <a:pos x="94" y="82"/>
                      </a:cxn>
                      <a:cxn ang="0">
                        <a:pos x="94" y="82"/>
                      </a:cxn>
                      <a:cxn ang="0">
                        <a:pos x="68" y="66"/>
                      </a:cxn>
                      <a:cxn ang="0">
                        <a:pos x="32" y="36"/>
                      </a:cxn>
                      <a:cxn ang="0">
                        <a:pos x="32" y="36"/>
                      </a:cxn>
                      <a:cxn ang="0">
                        <a:pos x="2" y="1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98" h="8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6" y="22"/>
                        </a:lnTo>
                        <a:lnTo>
                          <a:pt x="72" y="54"/>
                        </a:lnTo>
                        <a:lnTo>
                          <a:pt x="72" y="54"/>
                        </a:lnTo>
                        <a:lnTo>
                          <a:pt x="86" y="64"/>
                        </a:lnTo>
                        <a:lnTo>
                          <a:pt x="94" y="70"/>
                        </a:lnTo>
                        <a:lnTo>
                          <a:pt x="98" y="74"/>
                        </a:lnTo>
                        <a:lnTo>
                          <a:pt x="98" y="74"/>
                        </a:lnTo>
                        <a:lnTo>
                          <a:pt x="98" y="80"/>
                        </a:lnTo>
                        <a:lnTo>
                          <a:pt x="96" y="82"/>
                        </a:lnTo>
                        <a:lnTo>
                          <a:pt x="94" y="82"/>
                        </a:lnTo>
                        <a:lnTo>
                          <a:pt x="94" y="82"/>
                        </a:lnTo>
                        <a:lnTo>
                          <a:pt x="68" y="66"/>
                        </a:lnTo>
                        <a:lnTo>
                          <a:pt x="32" y="36"/>
                        </a:lnTo>
                        <a:lnTo>
                          <a:pt x="32" y="36"/>
                        </a:lnTo>
                        <a:lnTo>
                          <a:pt x="2" y="1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577" name="Freeform 182"/>
                  <p:cNvSpPr>
                    <a:spLocks/>
                  </p:cNvSpPr>
                  <p:nvPr/>
                </p:nvSpPr>
                <p:spPr bwMode="auto">
                  <a:xfrm>
                    <a:off x="5745163" y="4845050"/>
                    <a:ext cx="117475" cy="952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8" y="6"/>
                      </a:cxn>
                      <a:cxn ang="0">
                        <a:pos x="16" y="16"/>
                      </a:cxn>
                      <a:cxn ang="0">
                        <a:pos x="24" y="26"/>
                      </a:cxn>
                      <a:cxn ang="0">
                        <a:pos x="34" y="34"/>
                      </a:cxn>
                      <a:cxn ang="0">
                        <a:pos x="34" y="34"/>
                      </a:cxn>
                      <a:cxn ang="0">
                        <a:pos x="66" y="48"/>
                      </a:cxn>
                      <a:cxn ang="0">
                        <a:pos x="66" y="48"/>
                      </a:cxn>
                      <a:cxn ang="0">
                        <a:pos x="72" y="52"/>
                      </a:cxn>
                      <a:cxn ang="0">
                        <a:pos x="74" y="56"/>
                      </a:cxn>
                      <a:cxn ang="0">
                        <a:pos x="74" y="60"/>
                      </a:cxn>
                      <a:cxn ang="0">
                        <a:pos x="74" y="60"/>
                      </a:cxn>
                      <a:cxn ang="0">
                        <a:pos x="58" y="56"/>
                      </a:cxn>
                      <a:cxn ang="0">
                        <a:pos x="46" y="48"/>
                      </a:cxn>
                      <a:cxn ang="0">
                        <a:pos x="32" y="40"/>
                      </a:cxn>
                      <a:cxn ang="0">
                        <a:pos x="32" y="40"/>
                      </a:cxn>
                      <a:cxn ang="0">
                        <a:pos x="12" y="22"/>
                      </a:cxn>
                      <a:cxn ang="0">
                        <a:pos x="2" y="14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4" h="6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8" y="6"/>
                        </a:lnTo>
                        <a:lnTo>
                          <a:pt x="16" y="16"/>
                        </a:lnTo>
                        <a:lnTo>
                          <a:pt x="24" y="26"/>
                        </a:lnTo>
                        <a:lnTo>
                          <a:pt x="34" y="34"/>
                        </a:lnTo>
                        <a:lnTo>
                          <a:pt x="34" y="34"/>
                        </a:lnTo>
                        <a:lnTo>
                          <a:pt x="66" y="48"/>
                        </a:lnTo>
                        <a:lnTo>
                          <a:pt x="66" y="48"/>
                        </a:lnTo>
                        <a:lnTo>
                          <a:pt x="72" y="52"/>
                        </a:lnTo>
                        <a:lnTo>
                          <a:pt x="74" y="56"/>
                        </a:lnTo>
                        <a:lnTo>
                          <a:pt x="74" y="60"/>
                        </a:lnTo>
                        <a:lnTo>
                          <a:pt x="74" y="60"/>
                        </a:lnTo>
                        <a:lnTo>
                          <a:pt x="58" y="56"/>
                        </a:lnTo>
                        <a:lnTo>
                          <a:pt x="46" y="48"/>
                        </a:lnTo>
                        <a:lnTo>
                          <a:pt x="32" y="40"/>
                        </a:lnTo>
                        <a:lnTo>
                          <a:pt x="32" y="40"/>
                        </a:lnTo>
                        <a:lnTo>
                          <a:pt x="12" y="22"/>
                        </a:lnTo>
                        <a:lnTo>
                          <a:pt x="2" y="1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578" name="Freeform 183"/>
                  <p:cNvSpPr>
                    <a:spLocks/>
                  </p:cNvSpPr>
                  <p:nvPr/>
                </p:nvSpPr>
                <p:spPr bwMode="auto">
                  <a:xfrm>
                    <a:off x="5891213" y="4737100"/>
                    <a:ext cx="139700" cy="53975"/>
                  </a:xfrm>
                  <a:custGeom>
                    <a:avLst/>
                    <a:gdLst/>
                    <a:ahLst/>
                    <a:cxnLst>
                      <a:cxn ang="0">
                        <a:pos x="0" y="34"/>
                      </a:cxn>
                      <a:cxn ang="0">
                        <a:pos x="0" y="34"/>
                      </a:cxn>
                      <a:cxn ang="0">
                        <a:pos x="32" y="20"/>
                      </a:cxn>
                      <a:cxn ang="0">
                        <a:pos x="58" y="8"/>
                      </a:cxn>
                      <a:cxn ang="0">
                        <a:pos x="72" y="4"/>
                      </a:cxn>
                      <a:cxn ang="0">
                        <a:pos x="82" y="2"/>
                      </a:cxn>
                      <a:cxn ang="0">
                        <a:pos x="82" y="2"/>
                      </a:cxn>
                      <a:cxn ang="0">
                        <a:pos x="88" y="0"/>
                      </a:cxn>
                      <a:cxn ang="0">
                        <a:pos x="86" y="0"/>
                      </a:cxn>
                      <a:cxn ang="0">
                        <a:pos x="70" y="0"/>
                      </a:cxn>
                      <a:cxn ang="0">
                        <a:pos x="46" y="2"/>
                      </a:cxn>
                      <a:cxn ang="0">
                        <a:pos x="34" y="6"/>
                      </a:cxn>
                      <a:cxn ang="0">
                        <a:pos x="24" y="8"/>
                      </a:cxn>
                      <a:cxn ang="0">
                        <a:pos x="24" y="8"/>
                      </a:cxn>
                      <a:cxn ang="0">
                        <a:pos x="16" y="14"/>
                      </a:cxn>
                      <a:cxn ang="0">
                        <a:pos x="10" y="18"/>
                      </a:cxn>
                      <a:cxn ang="0">
                        <a:pos x="4" y="26"/>
                      </a:cxn>
                      <a:cxn ang="0">
                        <a:pos x="0" y="32"/>
                      </a:cxn>
                      <a:cxn ang="0">
                        <a:pos x="0" y="34"/>
                      </a:cxn>
                      <a:cxn ang="0">
                        <a:pos x="0" y="34"/>
                      </a:cxn>
                    </a:cxnLst>
                    <a:rect l="0" t="0" r="r" b="b"/>
                    <a:pathLst>
                      <a:path w="88" h="34">
                        <a:moveTo>
                          <a:pt x="0" y="34"/>
                        </a:moveTo>
                        <a:lnTo>
                          <a:pt x="0" y="34"/>
                        </a:lnTo>
                        <a:lnTo>
                          <a:pt x="32" y="20"/>
                        </a:lnTo>
                        <a:lnTo>
                          <a:pt x="58" y="8"/>
                        </a:lnTo>
                        <a:lnTo>
                          <a:pt x="72" y="4"/>
                        </a:lnTo>
                        <a:lnTo>
                          <a:pt x="82" y="2"/>
                        </a:lnTo>
                        <a:lnTo>
                          <a:pt x="82" y="2"/>
                        </a:lnTo>
                        <a:lnTo>
                          <a:pt x="88" y="0"/>
                        </a:lnTo>
                        <a:lnTo>
                          <a:pt x="86" y="0"/>
                        </a:lnTo>
                        <a:lnTo>
                          <a:pt x="70" y="0"/>
                        </a:lnTo>
                        <a:lnTo>
                          <a:pt x="46" y="2"/>
                        </a:lnTo>
                        <a:lnTo>
                          <a:pt x="34" y="6"/>
                        </a:lnTo>
                        <a:lnTo>
                          <a:pt x="24" y="8"/>
                        </a:lnTo>
                        <a:lnTo>
                          <a:pt x="24" y="8"/>
                        </a:lnTo>
                        <a:lnTo>
                          <a:pt x="16" y="14"/>
                        </a:lnTo>
                        <a:lnTo>
                          <a:pt x="10" y="18"/>
                        </a:lnTo>
                        <a:lnTo>
                          <a:pt x="4" y="26"/>
                        </a:lnTo>
                        <a:lnTo>
                          <a:pt x="0" y="32"/>
                        </a:lnTo>
                        <a:lnTo>
                          <a:pt x="0" y="34"/>
                        </a:lnTo>
                        <a:lnTo>
                          <a:pt x="0" y="3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579" name="Freeform 184"/>
                  <p:cNvSpPr>
                    <a:spLocks/>
                  </p:cNvSpPr>
                  <p:nvPr/>
                </p:nvSpPr>
                <p:spPr bwMode="auto">
                  <a:xfrm>
                    <a:off x="5859463" y="4727575"/>
                    <a:ext cx="69850" cy="41275"/>
                  </a:xfrm>
                  <a:custGeom>
                    <a:avLst/>
                    <a:gdLst/>
                    <a:ahLst/>
                    <a:cxnLst>
                      <a:cxn ang="0">
                        <a:pos x="44" y="26"/>
                      </a:cxn>
                      <a:cxn ang="0">
                        <a:pos x="44" y="26"/>
                      </a:cxn>
                      <a:cxn ang="0">
                        <a:pos x="40" y="22"/>
                      </a:cxn>
                      <a:cxn ang="0">
                        <a:pos x="30" y="14"/>
                      </a:cxn>
                      <a:cxn ang="0">
                        <a:pos x="16" y="4"/>
                      </a:cxn>
                      <a:cxn ang="0">
                        <a:pos x="10" y="2"/>
                      </a:cxn>
                      <a:cxn ang="0">
                        <a:pos x="6" y="0"/>
                      </a:cxn>
                      <a:cxn ang="0">
                        <a:pos x="6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4" y="8"/>
                      </a:cxn>
                      <a:cxn ang="0">
                        <a:pos x="12" y="14"/>
                      </a:cxn>
                      <a:cxn ang="0">
                        <a:pos x="22" y="20"/>
                      </a:cxn>
                      <a:cxn ang="0">
                        <a:pos x="22" y="20"/>
                      </a:cxn>
                      <a:cxn ang="0">
                        <a:pos x="36" y="26"/>
                      </a:cxn>
                      <a:cxn ang="0">
                        <a:pos x="36" y="26"/>
                      </a:cxn>
                      <a:cxn ang="0">
                        <a:pos x="40" y="26"/>
                      </a:cxn>
                      <a:cxn ang="0">
                        <a:pos x="44" y="26"/>
                      </a:cxn>
                      <a:cxn ang="0">
                        <a:pos x="44" y="26"/>
                      </a:cxn>
                    </a:cxnLst>
                    <a:rect l="0" t="0" r="r" b="b"/>
                    <a:pathLst>
                      <a:path w="44" h="26">
                        <a:moveTo>
                          <a:pt x="44" y="26"/>
                        </a:moveTo>
                        <a:lnTo>
                          <a:pt x="44" y="26"/>
                        </a:lnTo>
                        <a:lnTo>
                          <a:pt x="40" y="22"/>
                        </a:lnTo>
                        <a:lnTo>
                          <a:pt x="30" y="14"/>
                        </a:lnTo>
                        <a:lnTo>
                          <a:pt x="16" y="4"/>
                        </a:lnTo>
                        <a:lnTo>
                          <a:pt x="10" y="2"/>
                        </a:lnTo>
                        <a:lnTo>
                          <a:pt x="6" y="0"/>
                        </a:lnTo>
                        <a:lnTo>
                          <a:pt x="6" y="0"/>
                        </a:ln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4" y="8"/>
                        </a:lnTo>
                        <a:lnTo>
                          <a:pt x="12" y="14"/>
                        </a:lnTo>
                        <a:lnTo>
                          <a:pt x="22" y="20"/>
                        </a:lnTo>
                        <a:lnTo>
                          <a:pt x="22" y="20"/>
                        </a:lnTo>
                        <a:lnTo>
                          <a:pt x="36" y="26"/>
                        </a:lnTo>
                        <a:lnTo>
                          <a:pt x="36" y="26"/>
                        </a:lnTo>
                        <a:lnTo>
                          <a:pt x="40" y="26"/>
                        </a:lnTo>
                        <a:lnTo>
                          <a:pt x="44" y="26"/>
                        </a:lnTo>
                        <a:lnTo>
                          <a:pt x="44" y="2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580" name="Freeform 220"/>
                  <p:cNvSpPr>
                    <a:spLocks noEditPoints="1"/>
                  </p:cNvSpPr>
                  <p:nvPr/>
                </p:nvSpPr>
                <p:spPr bwMode="auto">
                  <a:xfrm>
                    <a:off x="5694363" y="4133850"/>
                    <a:ext cx="698500" cy="1168400"/>
                  </a:xfrm>
                  <a:custGeom>
                    <a:avLst/>
                    <a:gdLst/>
                    <a:ahLst/>
                    <a:cxnLst>
                      <a:cxn ang="0">
                        <a:pos x="344" y="304"/>
                      </a:cxn>
                      <a:cxn ang="0">
                        <a:pos x="336" y="216"/>
                      </a:cxn>
                      <a:cxn ang="0">
                        <a:pos x="378" y="116"/>
                      </a:cxn>
                      <a:cxn ang="0">
                        <a:pos x="382" y="54"/>
                      </a:cxn>
                      <a:cxn ang="0">
                        <a:pos x="344" y="10"/>
                      </a:cxn>
                      <a:cxn ang="0">
                        <a:pos x="284" y="2"/>
                      </a:cxn>
                      <a:cxn ang="0">
                        <a:pos x="236" y="22"/>
                      </a:cxn>
                      <a:cxn ang="0">
                        <a:pos x="194" y="80"/>
                      </a:cxn>
                      <a:cxn ang="0">
                        <a:pos x="184" y="154"/>
                      </a:cxn>
                      <a:cxn ang="0">
                        <a:pos x="228" y="326"/>
                      </a:cxn>
                      <a:cxn ang="0">
                        <a:pos x="190" y="370"/>
                      </a:cxn>
                      <a:cxn ang="0">
                        <a:pos x="178" y="364"/>
                      </a:cxn>
                      <a:cxn ang="0">
                        <a:pos x="136" y="352"/>
                      </a:cxn>
                      <a:cxn ang="0">
                        <a:pos x="62" y="368"/>
                      </a:cxn>
                      <a:cxn ang="0">
                        <a:pos x="16" y="414"/>
                      </a:cxn>
                      <a:cxn ang="0">
                        <a:pos x="14" y="436"/>
                      </a:cxn>
                      <a:cxn ang="0">
                        <a:pos x="16" y="472"/>
                      </a:cxn>
                      <a:cxn ang="0">
                        <a:pos x="0" y="504"/>
                      </a:cxn>
                      <a:cxn ang="0">
                        <a:pos x="10" y="534"/>
                      </a:cxn>
                      <a:cxn ang="0">
                        <a:pos x="10" y="560"/>
                      </a:cxn>
                      <a:cxn ang="0">
                        <a:pos x="22" y="618"/>
                      </a:cxn>
                      <a:cxn ang="0">
                        <a:pos x="36" y="656"/>
                      </a:cxn>
                      <a:cxn ang="0">
                        <a:pos x="110" y="708"/>
                      </a:cxn>
                      <a:cxn ang="0">
                        <a:pos x="188" y="736"/>
                      </a:cxn>
                      <a:cxn ang="0">
                        <a:pos x="264" y="710"/>
                      </a:cxn>
                      <a:cxn ang="0">
                        <a:pos x="372" y="674"/>
                      </a:cxn>
                      <a:cxn ang="0">
                        <a:pos x="432" y="610"/>
                      </a:cxn>
                      <a:cxn ang="0">
                        <a:pos x="440" y="560"/>
                      </a:cxn>
                      <a:cxn ang="0">
                        <a:pos x="416" y="450"/>
                      </a:cxn>
                      <a:cxn ang="0">
                        <a:pos x="426" y="596"/>
                      </a:cxn>
                      <a:cxn ang="0">
                        <a:pos x="398" y="646"/>
                      </a:cxn>
                      <a:cxn ang="0">
                        <a:pos x="294" y="688"/>
                      </a:cxn>
                      <a:cxn ang="0">
                        <a:pos x="232" y="714"/>
                      </a:cxn>
                      <a:cxn ang="0">
                        <a:pos x="150" y="716"/>
                      </a:cxn>
                      <a:cxn ang="0">
                        <a:pos x="52" y="658"/>
                      </a:cxn>
                      <a:cxn ang="0">
                        <a:pos x="32" y="624"/>
                      </a:cxn>
                      <a:cxn ang="0">
                        <a:pos x="36" y="600"/>
                      </a:cxn>
                      <a:cxn ang="0">
                        <a:pos x="18" y="544"/>
                      </a:cxn>
                      <a:cxn ang="0">
                        <a:pos x="22" y="522"/>
                      </a:cxn>
                      <a:cxn ang="0">
                        <a:pos x="14" y="494"/>
                      </a:cxn>
                      <a:cxn ang="0">
                        <a:pos x="42" y="456"/>
                      </a:cxn>
                      <a:cxn ang="0">
                        <a:pos x="24" y="426"/>
                      </a:cxn>
                      <a:cxn ang="0">
                        <a:pos x="72" y="374"/>
                      </a:cxn>
                      <a:cxn ang="0">
                        <a:pos x="156" y="362"/>
                      </a:cxn>
                      <a:cxn ang="0">
                        <a:pos x="172" y="378"/>
                      </a:cxn>
                      <a:cxn ang="0">
                        <a:pos x="194" y="380"/>
                      </a:cxn>
                      <a:cxn ang="0">
                        <a:pos x="238" y="354"/>
                      </a:cxn>
                      <a:cxn ang="0">
                        <a:pos x="216" y="228"/>
                      </a:cxn>
                      <a:cxn ang="0">
                        <a:pos x="198" y="136"/>
                      </a:cxn>
                      <a:cxn ang="0">
                        <a:pos x="216" y="66"/>
                      </a:cxn>
                      <a:cxn ang="0">
                        <a:pos x="254" y="30"/>
                      </a:cxn>
                      <a:cxn ang="0">
                        <a:pos x="316" y="18"/>
                      </a:cxn>
                      <a:cxn ang="0">
                        <a:pos x="352" y="42"/>
                      </a:cxn>
                      <a:cxn ang="0">
                        <a:pos x="360" y="106"/>
                      </a:cxn>
                      <a:cxn ang="0">
                        <a:pos x="322" y="224"/>
                      </a:cxn>
                      <a:cxn ang="0">
                        <a:pos x="368" y="396"/>
                      </a:cxn>
                      <a:cxn ang="0">
                        <a:pos x="426" y="522"/>
                      </a:cxn>
                    </a:cxnLst>
                    <a:rect l="0" t="0" r="r" b="b"/>
                    <a:pathLst>
                      <a:path w="440" h="736">
                        <a:moveTo>
                          <a:pt x="376" y="390"/>
                        </a:moveTo>
                        <a:lnTo>
                          <a:pt x="376" y="390"/>
                        </a:lnTo>
                        <a:lnTo>
                          <a:pt x="372" y="376"/>
                        </a:lnTo>
                        <a:lnTo>
                          <a:pt x="358" y="344"/>
                        </a:lnTo>
                        <a:lnTo>
                          <a:pt x="344" y="304"/>
                        </a:lnTo>
                        <a:lnTo>
                          <a:pt x="340" y="282"/>
                        </a:lnTo>
                        <a:lnTo>
                          <a:pt x="336" y="264"/>
                        </a:lnTo>
                        <a:lnTo>
                          <a:pt x="336" y="264"/>
                        </a:lnTo>
                        <a:lnTo>
                          <a:pt x="334" y="238"/>
                        </a:lnTo>
                        <a:lnTo>
                          <a:pt x="336" y="216"/>
                        </a:lnTo>
                        <a:lnTo>
                          <a:pt x="342" y="196"/>
                        </a:lnTo>
                        <a:lnTo>
                          <a:pt x="348" y="178"/>
                        </a:lnTo>
                        <a:lnTo>
                          <a:pt x="364" y="146"/>
                        </a:lnTo>
                        <a:lnTo>
                          <a:pt x="378" y="116"/>
                        </a:lnTo>
                        <a:lnTo>
                          <a:pt x="378" y="116"/>
                        </a:lnTo>
                        <a:lnTo>
                          <a:pt x="382" y="104"/>
                        </a:lnTo>
                        <a:lnTo>
                          <a:pt x="384" y="92"/>
                        </a:lnTo>
                        <a:lnTo>
                          <a:pt x="386" y="80"/>
                        </a:lnTo>
                        <a:lnTo>
                          <a:pt x="386" y="66"/>
                        </a:lnTo>
                        <a:lnTo>
                          <a:pt x="382" y="54"/>
                        </a:lnTo>
                        <a:lnTo>
                          <a:pt x="376" y="40"/>
                        </a:lnTo>
                        <a:lnTo>
                          <a:pt x="366" y="26"/>
                        </a:lnTo>
                        <a:lnTo>
                          <a:pt x="352" y="14"/>
                        </a:lnTo>
                        <a:lnTo>
                          <a:pt x="352" y="14"/>
                        </a:lnTo>
                        <a:lnTo>
                          <a:pt x="344" y="10"/>
                        </a:lnTo>
                        <a:lnTo>
                          <a:pt x="334" y="6"/>
                        </a:lnTo>
                        <a:lnTo>
                          <a:pt x="322" y="2"/>
                        </a:lnTo>
                        <a:lnTo>
                          <a:pt x="310" y="0"/>
                        </a:lnTo>
                        <a:lnTo>
                          <a:pt x="296" y="0"/>
                        </a:lnTo>
                        <a:lnTo>
                          <a:pt x="284" y="2"/>
                        </a:lnTo>
                        <a:lnTo>
                          <a:pt x="272" y="4"/>
                        </a:lnTo>
                        <a:lnTo>
                          <a:pt x="260" y="8"/>
                        </a:lnTo>
                        <a:lnTo>
                          <a:pt x="260" y="8"/>
                        </a:lnTo>
                        <a:lnTo>
                          <a:pt x="248" y="14"/>
                        </a:lnTo>
                        <a:lnTo>
                          <a:pt x="236" y="22"/>
                        </a:lnTo>
                        <a:lnTo>
                          <a:pt x="226" y="32"/>
                        </a:lnTo>
                        <a:lnTo>
                          <a:pt x="218" y="40"/>
                        </a:lnTo>
                        <a:lnTo>
                          <a:pt x="210" y="50"/>
                        </a:lnTo>
                        <a:lnTo>
                          <a:pt x="204" y="60"/>
                        </a:lnTo>
                        <a:lnTo>
                          <a:pt x="194" y="80"/>
                        </a:lnTo>
                        <a:lnTo>
                          <a:pt x="188" y="100"/>
                        </a:lnTo>
                        <a:lnTo>
                          <a:pt x="186" y="120"/>
                        </a:lnTo>
                        <a:lnTo>
                          <a:pt x="184" y="138"/>
                        </a:lnTo>
                        <a:lnTo>
                          <a:pt x="184" y="154"/>
                        </a:lnTo>
                        <a:lnTo>
                          <a:pt x="184" y="154"/>
                        </a:lnTo>
                        <a:lnTo>
                          <a:pt x="188" y="172"/>
                        </a:lnTo>
                        <a:lnTo>
                          <a:pt x="192" y="196"/>
                        </a:lnTo>
                        <a:lnTo>
                          <a:pt x="208" y="252"/>
                        </a:lnTo>
                        <a:lnTo>
                          <a:pt x="228" y="326"/>
                        </a:lnTo>
                        <a:lnTo>
                          <a:pt x="228" y="326"/>
                        </a:lnTo>
                        <a:lnTo>
                          <a:pt x="228" y="352"/>
                        </a:lnTo>
                        <a:lnTo>
                          <a:pt x="228" y="352"/>
                        </a:lnTo>
                        <a:lnTo>
                          <a:pt x="218" y="358"/>
                        </a:lnTo>
                        <a:lnTo>
                          <a:pt x="204" y="364"/>
                        </a:lnTo>
                        <a:lnTo>
                          <a:pt x="190" y="370"/>
                        </a:lnTo>
                        <a:lnTo>
                          <a:pt x="182" y="372"/>
                        </a:lnTo>
                        <a:lnTo>
                          <a:pt x="182" y="372"/>
                        </a:lnTo>
                        <a:lnTo>
                          <a:pt x="180" y="368"/>
                        </a:lnTo>
                        <a:lnTo>
                          <a:pt x="180" y="368"/>
                        </a:lnTo>
                        <a:lnTo>
                          <a:pt x="178" y="364"/>
                        </a:lnTo>
                        <a:lnTo>
                          <a:pt x="174" y="360"/>
                        </a:lnTo>
                        <a:lnTo>
                          <a:pt x="166" y="354"/>
                        </a:lnTo>
                        <a:lnTo>
                          <a:pt x="158" y="352"/>
                        </a:lnTo>
                        <a:lnTo>
                          <a:pt x="158" y="352"/>
                        </a:lnTo>
                        <a:lnTo>
                          <a:pt x="136" y="352"/>
                        </a:lnTo>
                        <a:lnTo>
                          <a:pt x="112" y="354"/>
                        </a:lnTo>
                        <a:lnTo>
                          <a:pt x="84" y="360"/>
                        </a:lnTo>
                        <a:lnTo>
                          <a:pt x="84" y="360"/>
                        </a:lnTo>
                        <a:lnTo>
                          <a:pt x="72" y="362"/>
                        </a:lnTo>
                        <a:lnTo>
                          <a:pt x="62" y="368"/>
                        </a:lnTo>
                        <a:lnTo>
                          <a:pt x="50" y="376"/>
                        </a:lnTo>
                        <a:lnTo>
                          <a:pt x="40" y="384"/>
                        </a:lnTo>
                        <a:lnTo>
                          <a:pt x="30" y="392"/>
                        </a:lnTo>
                        <a:lnTo>
                          <a:pt x="22" y="404"/>
                        </a:lnTo>
                        <a:lnTo>
                          <a:pt x="16" y="414"/>
                        </a:lnTo>
                        <a:lnTo>
                          <a:pt x="14" y="426"/>
                        </a:lnTo>
                        <a:lnTo>
                          <a:pt x="14" y="426"/>
                        </a:lnTo>
                        <a:lnTo>
                          <a:pt x="14" y="430"/>
                        </a:lnTo>
                        <a:lnTo>
                          <a:pt x="14" y="430"/>
                        </a:lnTo>
                        <a:lnTo>
                          <a:pt x="14" y="436"/>
                        </a:lnTo>
                        <a:lnTo>
                          <a:pt x="16" y="444"/>
                        </a:lnTo>
                        <a:lnTo>
                          <a:pt x="20" y="450"/>
                        </a:lnTo>
                        <a:lnTo>
                          <a:pt x="26" y="458"/>
                        </a:lnTo>
                        <a:lnTo>
                          <a:pt x="26" y="458"/>
                        </a:lnTo>
                        <a:lnTo>
                          <a:pt x="16" y="472"/>
                        </a:lnTo>
                        <a:lnTo>
                          <a:pt x="4" y="490"/>
                        </a:lnTo>
                        <a:lnTo>
                          <a:pt x="4" y="490"/>
                        </a:lnTo>
                        <a:lnTo>
                          <a:pt x="2" y="496"/>
                        </a:lnTo>
                        <a:lnTo>
                          <a:pt x="0" y="504"/>
                        </a:lnTo>
                        <a:lnTo>
                          <a:pt x="0" y="504"/>
                        </a:lnTo>
                        <a:lnTo>
                          <a:pt x="2" y="510"/>
                        </a:lnTo>
                        <a:lnTo>
                          <a:pt x="4" y="518"/>
                        </a:lnTo>
                        <a:lnTo>
                          <a:pt x="10" y="528"/>
                        </a:lnTo>
                        <a:lnTo>
                          <a:pt x="10" y="528"/>
                        </a:lnTo>
                        <a:lnTo>
                          <a:pt x="10" y="534"/>
                        </a:lnTo>
                        <a:lnTo>
                          <a:pt x="8" y="544"/>
                        </a:lnTo>
                        <a:lnTo>
                          <a:pt x="8" y="544"/>
                        </a:lnTo>
                        <a:lnTo>
                          <a:pt x="8" y="552"/>
                        </a:lnTo>
                        <a:lnTo>
                          <a:pt x="10" y="560"/>
                        </a:lnTo>
                        <a:lnTo>
                          <a:pt x="10" y="560"/>
                        </a:lnTo>
                        <a:lnTo>
                          <a:pt x="24" y="598"/>
                        </a:lnTo>
                        <a:lnTo>
                          <a:pt x="24" y="598"/>
                        </a:lnTo>
                        <a:lnTo>
                          <a:pt x="22" y="606"/>
                        </a:lnTo>
                        <a:lnTo>
                          <a:pt x="22" y="618"/>
                        </a:lnTo>
                        <a:lnTo>
                          <a:pt x="22" y="618"/>
                        </a:lnTo>
                        <a:lnTo>
                          <a:pt x="22" y="626"/>
                        </a:lnTo>
                        <a:lnTo>
                          <a:pt x="22" y="626"/>
                        </a:lnTo>
                        <a:lnTo>
                          <a:pt x="24" y="634"/>
                        </a:lnTo>
                        <a:lnTo>
                          <a:pt x="28" y="646"/>
                        </a:lnTo>
                        <a:lnTo>
                          <a:pt x="36" y="656"/>
                        </a:lnTo>
                        <a:lnTo>
                          <a:pt x="46" y="666"/>
                        </a:lnTo>
                        <a:lnTo>
                          <a:pt x="46" y="666"/>
                        </a:lnTo>
                        <a:lnTo>
                          <a:pt x="72" y="686"/>
                        </a:lnTo>
                        <a:lnTo>
                          <a:pt x="102" y="704"/>
                        </a:lnTo>
                        <a:lnTo>
                          <a:pt x="110" y="708"/>
                        </a:lnTo>
                        <a:lnTo>
                          <a:pt x="110" y="708"/>
                        </a:lnTo>
                        <a:lnTo>
                          <a:pt x="136" y="722"/>
                        </a:lnTo>
                        <a:lnTo>
                          <a:pt x="152" y="730"/>
                        </a:lnTo>
                        <a:lnTo>
                          <a:pt x="170" y="734"/>
                        </a:lnTo>
                        <a:lnTo>
                          <a:pt x="188" y="736"/>
                        </a:lnTo>
                        <a:lnTo>
                          <a:pt x="206" y="734"/>
                        </a:lnTo>
                        <a:lnTo>
                          <a:pt x="226" y="728"/>
                        </a:lnTo>
                        <a:lnTo>
                          <a:pt x="248" y="718"/>
                        </a:lnTo>
                        <a:lnTo>
                          <a:pt x="248" y="718"/>
                        </a:lnTo>
                        <a:lnTo>
                          <a:pt x="264" y="710"/>
                        </a:lnTo>
                        <a:lnTo>
                          <a:pt x="280" y="702"/>
                        </a:lnTo>
                        <a:lnTo>
                          <a:pt x="318" y="692"/>
                        </a:lnTo>
                        <a:lnTo>
                          <a:pt x="318" y="692"/>
                        </a:lnTo>
                        <a:lnTo>
                          <a:pt x="354" y="682"/>
                        </a:lnTo>
                        <a:lnTo>
                          <a:pt x="372" y="674"/>
                        </a:lnTo>
                        <a:lnTo>
                          <a:pt x="390" y="664"/>
                        </a:lnTo>
                        <a:lnTo>
                          <a:pt x="406" y="654"/>
                        </a:lnTo>
                        <a:lnTo>
                          <a:pt x="418" y="638"/>
                        </a:lnTo>
                        <a:lnTo>
                          <a:pt x="428" y="620"/>
                        </a:lnTo>
                        <a:lnTo>
                          <a:pt x="432" y="610"/>
                        </a:lnTo>
                        <a:lnTo>
                          <a:pt x="436" y="598"/>
                        </a:lnTo>
                        <a:lnTo>
                          <a:pt x="436" y="598"/>
                        </a:lnTo>
                        <a:lnTo>
                          <a:pt x="438" y="580"/>
                        </a:lnTo>
                        <a:lnTo>
                          <a:pt x="440" y="560"/>
                        </a:lnTo>
                        <a:lnTo>
                          <a:pt x="440" y="560"/>
                        </a:lnTo>
                        <a:lnTo>
                          <a:pt x="438" y="538"/>
                        </a:lnTo>
                        <a:lnTo>
                          <a:pt x="436" y="516"/>
                        </a:lnTo>
                        <a:lnTo>
                          <a:pt x="430" y="494"/>
                        </a:lnTo>
                        <a:lnTo>
                          <a:pt x="424" y="472"/>
                        </a:lnTo>
                        <a:lnTo>
                          <a:pt x="416" y="450"/>
                        </a:lnTo>
                        <a:lnTo>
                          <a:pt x="404" y="428"/>
                        </a:lnTo>
                        <a:lnTo>
                          <a:pt x="392" y="408"/>
                        </a:lnTo>
                        <a:lnTo>
                          <a:pt x="376" y="390"/>
                        </a:lnTo>
                        <a:lnTo>
                          <a:pt x="376" y="390"/>
                        </a:lnTo>
                        <a:close/>
                        <a:moveTo>
                          <a:pt x="426" y="596"/>
                        </a:moveTo>
                        <a:lnTo>
                          <a:pt x="426" y="596"/>
                        </a:lnTo>
                        <a:lnTo>
                          <a:pt x="420" y="612"/>
                        </a:lnTo>
                        <a:lnTo>
                          <a:pt x="414" y="626"/>
                        </a:lnTo>
                        <a:lnTo>
                          <a:pt x="406" y="636"/>
                        </a:lnTo>
                        <a:lnTo>
                          <a:pt x="398" y="646"/>
                        </a:lnTo>
                        <a:lnTo>
                          <a:pt x="388" y="654"/>
                        </a:lnTo>
                        <a:lnTo>
                          <a:pt x="376" y="660"/>
                        </a:lnTo>
                        <a:lnTo>
                          <a:pt x="350" y="672"/>
                        </a:lnTo>
                        <a:lnTo>
                          <a:pt x="322" y="680"/>
                        </a:lnTo>
                        <a:lnTo>
                          <a:pt x="294" y="688"/>
                        </a:lnTo>
                        <a:lnTo>
                          <a:pt x="268" y="696"/>
                        </a:lnTo>
                        <a:lnTo>
                          <a:pt x="254" y="702"/>
                        </a:lnTo>
                        <a:lnTo>
                          <a:pt x="242" y="708"/>
                        </a:lnTo>
                        <a:lnTo>
                          <a:pt x="242" y="708"/>
                        </a:lnTo>
                        <a:lnTo>
                          <a:pt x="232" y="714"/>
                        </a:lnTo>
                        <a:lnTo>
                          <a:pt x="222" y="720"/>
                        </a:lnTo>
                        <a:lnTo>
                          <a:pt x="202" y="724"/>
                        </a:lnTo>
                        <a:lnTo>
                          <a:pt x="184" y="724"/>
                        </a:lnTo>
                        <a:lnTo>
                          <a:pt x="166" y="722"/>
                        </a:lnTo>
                        <a:lnTo>
                          <a:pt x="150" y="716"/>
                        </a:lnTo>
                        <a:lnTo>
                          <a:pt x="134" y="710"/>
                        </a:lnTo>
                        <a:lnTo>
                          <a:pt x="108" y="696"/>
                        </a:lnTo>
                        <a:lnTo>
                          <a:pt x="108" y="696"/>
                        </a:lnTo>
                        <a:lnTo>
                          <a:pt x="80" y="678"/>
                        </a:lnTo>
                        <a:lnTo>
                          <a:pt x="52" y="658"/>
                        </a:lnTo>
                        <a:lnTo>
                          <a:pt x="52" y="658"/>
                        </a:lnTo>
                        <a:lnTo>
                          <a:pt x="44" y="648"/>
                        </a:lnTo>
                        <a:lnTo>
                          <a:pt x="38" y="640"/>
                        </a:lnTo>
                        <a:lnTo>
                          <a:pt x="34" y="632"/>
                        </a:lnTo>
                        <a:lnTo>
                          <a:pt x="32" y="624"/>
                        </a:lnTo>
                        <a:lnTo>
                          <a:pt x="32" y="624"/>
                        </a:lnTo>
                        <a:lnTo>
                          <a:pt x="32" y="612"/>
                        </a:lnTo>
                        <a:lnTo>
                          <a:pt x="34" y="604"/>
                        </a:lnTo>
                        <a:lnTo>
                          <a:pt x="36" y="602"/>
                        </a:lnTo>
                        <a:lnTo>
                          <a:pt x="36" y="600"/>
                        </a:lnTo>
                        <a:lnTo>
                          <a:pt x="36" y="600"/>
                        </a:lnTo>
                        <a:lnTo>
                          <a:pt x="32" y="586"/>
                        </a:lnTo>
                        <a:lnTo>
                          <a:pt x="22" y="558"/>
                        </a:lnTo>
                        <a:lnTo>
                          <a:pt x="22" y="558"/>
                        </a:lnTo>
                        <a:lnTo>
                          <a:pt x="18" y="544"/>
                        </a:lnTo>
                        <a:lnTo>
                          <a:pt x="20" y="532"/>
                        </a:lnTo>
                        <a:lnTo>
                          <a:pt x="22" y="526"/>
                        </a:lnTo>
                        <a:lnTo>
                          <a:pt x="24" y="524"/>
                        </a:lnTo>
                        <a:lnTo>
                          <a:pt x="24" y="524"/>
                        </a:lnTo>
                        <a:lnTo>
                          <a:pt x="22" y="522"/>
                        </a:lnTo>
                        <a:lnTo>
                          <a:pt x="16" y="516"/>
                        </a:lnTo>
                        <a:lnTo>
                          <a:pt x="12" y="512"/>
                        </a:lnTo>
                        <a:lnTo>
                          <a:pt x="12" y="506"/>
                        </a:lnTo>
                        <a:lnTo>
                          <a:pt x="12" y="500"/>
                        </a:lnTo>
                        <a:lnTo>
                          <a:pt x="14" y="494"/>
                        </a:lnTo>
                        <a:lnTo>
                          <a:pt x="14" y="494"/>
                        </a:lnTo>
                        <a:lnTo>
                          <a:pt x="22" y="480"/>
                        </a:lnTo>
                        <a:lnTo>
                          <a:pt x="32" y="468"/>
                        </a:lnTo>
                        <a:lnTo>
                          <a:pt x="42" y="456"/>
                        </a:lnTo>
                        <a:lnTo>
                          <a:pt x="42" y="456"/>
                        </a:lnTo>
                        <a:lnTo>
                          <a:pt x="34" y="452"/>
                        </a:lnTo>
                        <a:lnTo>
                          <a:pt x="30" y="446"/>
                        </a:lnTo>
                        <a:lnTo>
                          <a:pt x="26" y="440"/>
                        </a:lnTo>
                        <a:lnTo>
                          <a:pt x="24" y="432"/>
                        </a:lnTo>
                        <a:lnTo>
                          <a:pt x="24" y="426"/>
                        </a:lnTo>
                        <a:lnTo>
                          <a:pt x="26" y="420"/>
                        </a:lnTo>
                        <a:lnTo>
                          <a:pt x="34" y="406"/>
                        </a:lnTo>
                        <a:lnTo>
                          <a:pt x="44" y="394"/>
                        </a:lnTo>
                        <a:lnTo>
                          <a:pt x="58" y="384"/>
                        </a:lnTo>
                        <a:lnTo>
                          <a:pt x="72" y="374"/>
                        </a:lnTo>
                        <a:lnTo>
                          <a:pt x="86" y="370"/>
                        </a:lnTo>
                        <a:lnTo>
                          <a:pt x="86" y="370"/>
                        </a:lnTo>
                        <a:lnTo>
                          <a:pt x="116" y="364"/>
                        </a:lnTo>
                        <a:lnTo>
                          <a:pt x="136" y="362"/>
                        </a:lnTo>
                        <a:lnTo>
                          <a:pt x="156" y="362"/>
                        </a:lnTo>
                        <a:lnTo>
                          <a:pt x="156" y="362"/>
                        </a:lnTo>
                        <a:lnTo>
                          <a:pt x="162" y="364"/>
                        </a:lnTo>
                        <a:lnTo>
                          <a:pt x="164" y="366"/>
                        </a:lnTo>
                        <a:lnTo>
                          <a:pt x="170" y="372"/>
                        </a:lnTo>
                        <a:lnTo>
                          <a:pt x="172" y="378"/>
                        </a:lnTo>
                        <a:lnTo>
                          <a:pt x="174" y="380"/>
                        </a:lnTo>
                        <a:lnTo>
                          <a:pt x="178" y="382"/>
                        </a:lnTo>
                        <a:lnTo>
                          <a:pt x="178" y="382"/>
                        </a:lnTo>
                        <a:lnTo>
                          <a:pt x="184" y="382"/>
                        </a:lnTo>
                        <a:lnTo>
                          <a:pt x="194" y="380"/>
                        </a:lnTo>
                        <a:lnTo>
                          <a:pt x="214" y="372"/>
                        </a:lnTo>
                        <a:lnTo>
                          <a:pt x="230" y="362"/>
                        </a:lnTo>
                        <a:lnTo>
                          <a:pt x="236" y="358"/>
                        </a:lnTo>
                        <a:lnTo>
                          <a:pt x="238" y="354"/>
                        </a:lnTo>
                        <a:lnTo>
                          <a:pt x="238" y="354"/>
                        </a:lnTo>
                        <a:lnTo>
                          <a:pt x="238" y="348"/>
                        </a:lnTo>
                        <a:lnTo>
                          <a:pt x="236" y="324"/>
                        </a:lnTo>
                        <a:lnTo>
                          <a:pt x="230" y="284"/>
                        </a:lnTo>
                        <a:lnTo>
                          <a:pt x="224" y="258"/>
                        </a:lnTo>
                        <a:lnTo>
                          <a:pt x="216" y="228"/>
                        </a:lnTo>
                        <a:lnTo>
                          <a:pt x="216" y="228"/>
                        </a:lnTo>
                        <a:lnTo>
                          <a:pt x="210" y="210"/>
                        </a:lnTo>
                        <a:lnTo>
                          <a:pt x="204" y="190"/>
                        </a:lnTo>
                        <a:lnTo>
                          <a:pt x="200" y="164"/>
                        </a:lnTo>
                        <a:lnTo>
                          <a:pt x="198" y="136"/>
                        </a:lnTo>
                        <a:lnTo>
                          <a:pt x="200" y="122"/>
                        </a:lnTo>
                        <a:lnTo>
                          <a:pt x="202" y="108"/>
                        </a:lnTo>
                        <a:lnTo>
                          <a:pt x="204" y="94"/>
                        </a:lnTo>
                        <a:lnTo>
                          <a:pt x="210" y="78"/>
                        </a:lnTo>
                        <a:lnTo>
                          <a:pt x="216" y="66"/>
                        </a:lnTo>
                        <a:lnTo>
                          <a:pt x="226" y="52"/>
                        </a:lnTo>
                        <a:lnTo>
                          <a:pt x="226" y="52"/>
                        </a:lnTo>
                        <a:lnTo>
                          <a:pt x="234" y="44"/>
                        </a:lnTo>
                        <a:lnTo>
                          <a:pt x="242" y="38"/>
                        </a:lnTo>
                        <a:lnTo>
                          <a:pt x="254" y="30"/>
                        </a:lnTo>
                        <a:lnTo>
                          <a:pt x="268" y="22"/>
                        </a:lnTo>
                        <a:lnTo>
                          <a:pt x="282" y="16"/>
                        </a:lnTo>
                        <a:lnTo>
                          <a:pt x="300" y="14"/>
                        </a:lnTo>
                        <a:lnTo>
                          <a:pt x="308" y="16"/>
                        </a:lnTo>
                        <a:lnTo>
                          <a:pt x="316" y="18"/>
                        </a:lnTo>
                        <a:lnTo>
                          <a:pt x="316" y="18"/>
                        </a:lnTo>
                        <a:lnTo>
                          <a:pt x="326" y="20"/>
                        </a:lnTo>
                        <a:lnTo>
                          <a:pt x="334" y="24"/>
                        </a:lnTo>
                        <a:lnTo>
                          <a:pt x="344" y="32"/>
                        </a:lnTo>
                        <a:lnTo>
                          <a:pt x="352" y="42"/>
                        </a:lnTo>
                        <a:lnTo>
                          <a:pt x="358" y="58"/>
                        </a:lnTo>
                        <a:lnTo>
                          <a:pt x="360" y="68"/>
                        </a:lnTo>
                        <a:lnTo>
                          <a:pt x="362" y="78"/>
                        </a:lnTo>
                        <a:lnTo>
                          <a:pt x="362" y="92"/>
                        </a:lnTo>
                        <a:lnTo>
                          <a:pt x="360" y="106"/>
                        </a:lnTo>
                        <a:lnTo>
                          <a:pt x="360" y="106"/>
                        </a:lnTo>
                        <a:lnTo>
                          <a:pt x="326" y="194"/>
                        </a:lnTo>
                        <a:lnTo>
                          <a:pt x="326" y="194"/>
                        </a:lnTo>
                        <a:lnTo>
                          <a:pt x="324" y="202"/>
                        </a:lnTo>
                        <a:lnTo>
                          <a:pt x="322" y="224"/>
                        </a:lnTo>
                        <a:lnTo>
                          <a:pt x="322" y="254"/>
                        </a:lnTo>
                        <a:lnTo>
                          <a:pt x="324" y="272"/>
                        </a:lnTo>
                        <a:lnTo>
                          <a:pt x="328" y="290"/>
                        </a:lnTo>
                        <a:lnTo>
                          <a:pt x="368" y="396"/>
                        </a:lnTo>
                        <a:lnTo>
                          <a:pt x="368" y="396"/>
                        </a:lnTo>
                        <a:lnTo>
                          <a:pt x="386" y="420"/>
                        </a:lnTo>
                        <a:lnTo>
                          <a:pt x="400" y="444"/>
                        </a:lnTo>
                        <a:lnTo>
                          <a:pt x="412" y="470"/>
                        </a:lnTo>
                        <a:lnTo>
                          <a:pt x="420" y="496"/>
                        </a:lnTo>
                        <a:lnTo>
                          <a:pt x="426" y="522"/>
                        </a:lnTo>
                        <a:lnTo>
                          <a:pt x="428" y="548"/>
                        </a:lnTo>
                        <a:lnTo>
                          <a:pt x="428" y="574"/>
                        </a:lnTo>
                        <a:lnTo>
                          <a:pt x="426" y="596"/>
                        </a:lnTo>
                        <a:lnTo>
                          <a:pt x="426" y="59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</p:grpSp>
          </p:grpSp>
        </p:grpSp>
      </p:grpSp>
      <p:grpSp>
        <p:nvGrpSpPr>
          <p:cNvPr id="15" name="Gruppe 666"/>
          <p:cNvGrpSpPr/>
          <p:nvPr/>
        </p:nvGrpSpPr>
        <p:grpSpPr>
          <a:xfrm>
            <a:off x="6660232" y="1124744"/>
            <a:ext cx="858095" cy="504056"/>
            <a:chOff x="6444208" y="5589240"/>
            <a:chExt cx="936104" cy="648072"/>
          </a:xfrm>
        </p:grpSpPr>
        <p:grpSp>
          <p:nvGrpSpPr>
            <p:cNvPr id="16" name="Gruppe 457"/>
            <p:cNvGrpSpPr/>
            <p:nvPr/>
          </p:nvGrpSpPr>
          <p:grpSpPr>
            <a:xfrm>
              <a:off x="6480000" y="5589231"/>
              <a:ext cx="612000" cy="648068"/>
              <a:chOff x="5378450" y="2070100"/>
              <a:chExt cx="1638300" cy="1730375"/>
            </a:xfrm>
          </p:grpSpPr>
          <p:sp>
            <p:nvSpPr>
              <p:cNvPr id="690" name="Freeform 265"/>
              <p:cNvSpPr>
                <a:spLocks/>
              </p:cNvSpPr>
              <p:nvPr/>
            </p:nvSpPr>
            <p:spPr bwMode="auto">
              <a:xfrm>
                <a:off x="5397500" y="2089150"/>
                <a:ext cx="1616075" cy="1708150"/>
              </a:xfrm>
              <a:custGeom>
                <a:avLst/>
                <a:gdLst/>
                <a:ahLst/>
                <a:cxnLst>
                  <a:cxn ang="0">
                    <a:pos x="508" y="0"/>
                  </a:cxn>
                  <a:cxn ang="0">
                    <a:pos x="560" y="2"/>
                  </a:cxn>
                  <a:cxn ang="0">
                    <a:pos x="612" y="10"/>
                  </a:cxn>
                  <a:cxn ang="0">
                    <a:pos x="660" y="24"/>
                  </a:cxn>
                  <a:cxn ang="0">
                    <a:pos x="706" y="42"/>
                  </a:cxn>
                  <a:cxn ang="0">
                    <a:pos x="752" y="64"/>
                  </a:cxn>
                  <a:cxn ang="0">
                    <a:pos x="794" y="92"/>
                  </a:cxn>
                  <a:cxn ang="0">
                    <a:pos x="832" y="122"/>
                  </a:cxn>
                  <a:cxn ang="0">
                    <a:pos x="902" y="196"/>
                  </a:cxn>
                  <a:cxn ang="0">
                    <a:pos x="944" y="258"/>
                  </a:cxn>
                  <a:cxn ang="0">
                    <a:pos x="968" y="304"/>
                  </a:cxn>
                  <a:cxn ang="0">
                    <a:pos x="988" y="352"/>
                  </a:cxn>
                  <a:cxn ang="0">
                    <a:pos x="1002" y="404"/>
                  </a:cxn>
                  <a:cxn ang="0">
                    <a:pos x="1012" y="456"/>
                  </a:cxn>
                  <a:cxn ang="0">
                    <a:pos x="1018" y="510"/>
                  </a:cxn>
                  <a:cxn ang="0">
                    <a:pos x="1018" y="538"/>
                  </a:cxn>
                  <a:cxn ang="0">
                    <a:pos x="1016" y="592"/>
                  </a:cxn>
                  <a:cxn ang="0">
                    <a:pos x="1008" y="646"/>
                  </a:cxn>
                  <a:cxn ang="0">
                    <a:pos x="996" y="698"/>
                  </a:cxn>
                  <a:cxn ang="0">
                    <a:pos x="978" y="746"/>
                  </a:cxn>
                  <a:cxn ang="0">
                    <a:pos x="956" y="794"/>
                  </a:cxn>
                  <a:cxn ang="0">
                    <a:pos x="930" y="838"/>
                  </a:cxn>
                  <a:cxn ang="0">
                    <a:pos x="868" y="918"/>
                  </a:cxn>
                  <a:cxn ang="0">
                    <a:pos x="814" y="968"/>
                  </a:cxn>
                  <a:cxn ang="0">
                    <a:pos x="772" y="998"/>
                  </a:cxn>
                  <a:cxn ang="0">
                    <a:pos x="730" y="1022"/>
                  </a:cxn>
                  <a:cxn ang="0">
                    <a:pos x="684" y="1042"/>
                  </a:cxn>
                  <a:cxn ang="0">
                    <a:pos x="636" y="1058"/>
                  </a:cxn>
                  <a:cxn ang="0">
                    <a:pos x="586" y="1068"/>
                  </a:cxn>
                  <a:cxn ang="0">
                    <a:pos x="534" y="1074"/>
                  </a:cxn>
                  <a:cxn ang="0">
                    <a:pos x="508" y="1076"/>
                  </a:cxn>
                  <a:cxn ang="0">
                    <a:pos x="456" y="1072"/>
                  </a:cxn>
                  <a:cxn ang="0">
                    <a:pos x="406" y="1064"/>
                  </a:cxn>
                  <a:cxn ang="0">
                    <a:pos x="358" y="1050"/>
                  </a:cxn>
                  <a:cxn ang="0">
                    <a:pos x="310" y="1032"/>
                  </a:cxn>
                  <a:cxn ang="0">
                    <a:pos x="266" y="1010"/>
                  </a:cxn>
                  <a:cxn ang="0">
                    <a:pos x="224" y="984"/>
                  </a:cxn>
                  <a:cxn ang="0">
                    <a:pos x="184" y="952"/>
                  </a:cxn>
                  <a:cxn ang="0">
                    <a:pos x="116" y="880"/>
                  </a:cxn>
                  <a:cxn ang="0">
                    <a:pos x="74" y="816"/>
                  </a:cxn>
                  <a:cxn ang="0">
                    <a:pos x="50" y="770"/>
                  </a:cxn>
                  <a:cxn ang="0">
                    <a:pos x="30" y="722"/>
                  </a:cxn>
                  <a:cxn ang="0">
                    <a:pos x="16" y="672"/>
                  </a:cxn>
                  <a:cxn ang="0">
                    <a:pos x="6" y="620"/>
                  </a:cxn>
                  <a:cxn ang="0">
                    <a:pos x="0" y="564"/>
                  </a:cxn>
                  <a:cxn ang="0">
                    <a:pos x="0" y="538"/>
                  </a:cxn>
                  <a:cxn ang="0">
                    <a:pos x="2" y="482"/>
                  </a:cxn>
                  <a:cxn ang="0">
                    <a:pos x="10" y="430"/>
                  </a:cxn>
                  <a:cxn ang="0">
                    <a:pos x="22" y="378"/>
                  </a:cxn>
                  <a:cxn ang="0">
                    <a:pos x="40" y="328"/>
                  </a:cxn>
                  <a:cxn ang="0">
                    <a:pos x="60" y="282"/>
                  </a:cxn>
                  <a:cxn ang="0">
                    <a:pos x="86" y="238"/>
                  </a:cxn>
                  <a:cxn ang="0">
                    <a:pos x="148" y="158"/>
                  </a:cxn>
                  <a:cxn ang="0">
                    <a:pos x="204" y="106"/>
                  </a:cxn>
                  <a:cxn ang="0">
                    <a:pos x="244" y="78"/>
                  </a:cxn>
                  <a:cxn ang="0">
                    <a:pos x="288" y="52"/>
                  </a:cxn>
                  <a:cxn ang="0">
                    <a:pos x="334" y="32"/>
                  </a:cxn>
                  <a:cxn ang="0">
                    <a:pos x="382" y="16"/>
                  </a:cxn>
                  <a:cxn ang="0">
                    <a:pos x="432" y="6"/>
                  </a:cxn>
                  <a:cxn ang="0">
                    <a:pos x="482" y="0"/>
                  </a:cxn>
                  <a:cxn ang="0">
                    <a:pos x="508" y="0"/>
                  </a:cxn>
                </a:cxnLst>
                <a:rect l="0" t="0" r="r" b="b"/>
                <a:pathLst>
                  <a:path w="1018" h="1076">
                    <a:moveTo>
                      <a:pt x="508" y="0"/>
                    </a:moveTo>
                    <a:lnTo>
                      <a:pt x="508" y="0"/>
                    </a:lnTo>
                    <a:lnTo>
                      <a:pt x="534" y="0"/>
                    </a:lnTo>
                    <a:lnTo>
                      <a:pt x="560" y="2"/>
                    </a:lnTo>
                    <a:lnTo>
                      <a:pt x="586" y="6"/>
                    </a:lnTo>
                    <a:lnTo>
                      <a:pt x="612" y="10"/>
                    </a:lnTo>
                    <a:lnTo>
                      <a:pt x="636" y="16"/>
                    </a:lnTo>
                    <a:lnTo>
                      <a:pt x="660" y="24"/>
                    </a:lnTo>
                    <a:lnTo>
                      <a:pt x="684" y="32"/>
                    </a:lnTo>
                    <a:lnTo>
                      <a:pt x="706" y="42"/>
                    </a:lnTo>
                    <a:lnTo>
                      <a:pt x="730" y="52"/>
                    </a:lnTo>
                    <a:lnTo>
                      <a:pt x="752" y="64"/>
                    </a:lnTo>
                    <a:lnTo>
                      <a:pt x="772" y="78"/>
                    </a:lnTo>
                    <a:lnTo>
                      <a:pt x="794" y="92"/>
                    </a:lnTo>
                    <a:lnTo>
                      <a:pt x="814" y="106"/>
                    </a:lnTo>
                    <a:lnTo>
                      <a:pt x="832" y="122"/>
                    </a:lnTo>
                    <a:lnTo>
                      <a:pt x="868" y="158"/>
                    </a:lnTo>
                    <a:lnTo>
                      <a:pt x="902" y="196"/>
                    </a:lnTo>
                    <a:lnTo>
                      <a:pt x="930" y="238"/>
                    </a:lnTo>
                    <a:lnTo>
                      <a:pt x="944" y="258"/>
                    </a:lnTo>
                    <a:lnTo>
                      <a:pt x="956" y="282"/>
                    </a:lnTo>
                    <a:lnTo>
                      <a:pt x="968" y="304"/>
                    </a:lnTo>
                    <a:lnTo>
                      <a:pt x="978" y="328"/>
                    </a:lnTo>
                    <a:lnTo>
                      <a:pt x="988" y="352"/>
                    </a:lnTo>
                    <a:lnTo>
                      <a:pt x="996" y="378"/>
                    </a:lnTo>
                    <a:lnTo>
                      <a:pt x="1002" y="404"/>
                    </a:lnTo>
                    <a:lnTo>
                      <a:pt x="1008" y="430"/>
                    </a:lnTo>
                    <a:lnTo>
                      <a:pt x="1012" y="456"/>
                    </a:lnTo>
                    <a:lnTo>
                      <a:pt x="1016" y="482"/>
                    </a:lnTo>
                    <a:lnTo>
                      <a:pt x="1018" y="510"/>
                    </a:lnTo>
                    <a:lnTo>
                      <a:pt x="1018" y="538"/>
                    </a:lnTo>
                    <a:lnTo>
                      <a:pt x="1018" y="538"/>
                    </a:lnTo>
                    <a:lnTo>
                      <a:pt x="1018" y="564"/>
                    </a:lnTo>
                    <a:lnTo>
                      <a:pt x="1016" y="592"/>
                    </a:lnTo>
                    <a:lnTo>
                      <a:pt x="1012" y="620"/>
                    </a:lnTo>
                    <a:lnTo>
                      <a:pt x="1008" y="646"/>
                    </a:lnTo>
                    <a:lnTo>
                      <a:pt x="1002" y="672"/>
                    </a:lnTo>
                    <a:lnTo>
                      <a:pt x="996" y="698"/>
                    </a:lnTo>
                    <a:lnTo>
                      <a:pt x="988" y="722"/>
                    </a:lnTo>
                    <a:lnTo>
                      <a:pt x="978" y="746"/>
                    </a:lnTo>
                    <a:lnTo>
                      <a:pt x="968" y="770"/>
                    </a:lnTo>
                    <a:lnTo>
                      <a:pt x="956" y="794"/>
                    </a:lnTo>
                    <a:lnTo>
                      <a:pt x="944" y="816"/>
                    </a:lnTo>
                    <a:lnTo>
                      <a:pt x="930" y="838"/>
                    </a:lnTo>
                    <a:lnTo>
                      <a:pt x="902" y="880"/>
                    </a:lnTo>
                    <a:lnTo>
                      <a:pt x="868" y="918"/>
                    </a:lnTo>
                    <a:lnTo>
                      <a:pt x="832" y="952"/>
                    </a:lnTo>
                    <a:lnTo>
                      <a:pt x="814" y="968"/>
                    </a:lnTo>
                    <a:lnTo>
                      <a:pt x="794" y="984"/>
                    </a:lnTo>
                    <a:lnTo>
                      <a:pt x="772" y="998"/>
                    </a:lnTo>
                    <a:lnTo>
                      <a:pt x="752" y="1010"/>
                    </a:lnTo>
                    <a:lnTo>
                      <a:pt x="730" y="1022"/>
                    </a:lnTo>
                    <a:lnTo>
                      <a:pt x="706" y="1032"/>
                    </a:lnTo>
                    <a:lnTo>
                      <a:pt x="684" y="1042"/>
                    </a:lnTo>
                    <a:lnTo>
                      <a:pt x="660" y="1050"/>
                    </a:lnTo>
                    <a:lnTo>
                      <a:pt x="636" y="1058"/>
                    </a:lnTo>
                    <a:lnTo>
                      <a:pt x="612" y="1064"/>
                    </a:lnTo>
                    <a:lnTo>
                      <a:pt x="586" y="1068"/>
                    </a:lnTo>
                    <a:lnTo>
                      <a:pt x="560" y="1072"/>
                    </a:lnTo>
                    <a:lnTo>
                      <a:pt x="534" y="1074"/>
                    </a:lnTo>
                    <a:lnTo>
                      <a:pt x="508" y="1076"/>
                    </a:lnTo>
                    <a:lnTo>
                      <a:pt x="508" y="1076"/>
                    </a:lnTo>
                    <a:lnTo>
                      <a:pt x="482" y="1074"/>
                    </a:lnTo>
                    <a:lnTo>
                      <a:pt x="456" y="1072"/>
                    </a:lnTo>
                    <a:lnTo>
                      <a:pt x="432" y="1068"/>
                    </a:lnTo>
                    <a:lnTo>
                      <a:pt x="406" y="1064"/>
                    </a:lnTo>
                    <a:lnTo>
                      <a:pt x="382" y="1058"/>
                    </a:lnTo>
                    <a:lnTo>
                      <a:pt x="358" y="1050"/>
                    </a:lnTo>
                    <a:lnTo>
                      <a:pt x="334" y="1042"/>
                    </a:lnTo>
                    <a:lnTo>
                      <a:pt x="310" y="1032"/>
                    </a:lnTo>
                    <a:lnTo>
                      <a:pt x="288" y="1022"/>
                    </a:lnTo>
                    <a:lnTo>
                      <a:pt x="266" y="1010"/>
                    </a:lnTo>
                    <a:lnTo>
                      <a:pt x="244" y="998"/>
                    </a:lnTo>
                    <a:lnTo>
                      <a:pt x="224" y="984"/>
                    </a:lnTo>
                    <a:lnTo>
                      <a:pt x="204" y="968"/>
                    </a:lnTo>
                    <a:lnTo>
                      <a:pt x="184" y="952"/>
                    </a:lnTo>
                    <a:lnTo>
                      <a:pt x="148" y="918"/>
                    </a:lnTo>
                    <a:lnTo>
                      <a:pt x="116" y="880"/>
                    </a:lnTo>
                    <a:lnTo>
                      <a:pt x="86" y="838"/>
                    </a:lnTo>
                    <a:lnTo>
                      <a:pt x="74" y="816"/>
                    </a:lnTo>
                    <a:lnTo>
                      <a:pt x="60" y="794"/>
                    </a:lnTo>
                    <a:lnTo>
                      <a:pt x="50" y="770"/>
                    </a:lnTo>
                    <a:lnTo>
                      <a:pt x="40" y="746"/>
                    </a:lnTo>
                    <a:lnTo>
                      <a:pt x="30" y="722"/>
                    </a:lnTo>
                    <a:lnTo>
                      <a:pt x="22" y="698"/>
                    </a:lnTo>
                    <a:lnTo>
                      <a:pt x="16" y="672"/>
                    </a:lnTo>
                    <a:lnTo>
                      <a:pt x="10" y="646"/>
                    </a:lnTo>
                    <a:lnTo>
                      <a:pt x="6" y="620"/>
                    </a:lnTo>
                    <a:lnTo>
                      <a:pt x="2" y="592"/>
                    </a:lnTo>
                    <a:lnTo>
                      <a:pt x="0" y="564"/>
                    </a:lnTo>
                    <a:lnTo>
                      <a:pt x="0" y="538"/>
                    </a:lnTo>
                    <a:lnTo>
                      <a:pt x="0" y="538"/>
                    </a:lnTo>
                    <a:lnTo>
                      <a:pt x="0" y="510"/>
                    </a:lnTo>
                    <a:lnTo>
                      <a:pt x="2" y="482"/>
                    </a:lnTo>
                    <a:lnTo>
                      <a:pt x="6" y="456"/>
                    </a:lnTo>
                    <a:lnTo>
                      <a:pt x="10" y="430"/>
                    </a:lnTo>
                    <a:lnTo>
                      <a:pt x="16" y="404"/>
                    </a:lnTo>
                    <a:lnTo>
                      <a:pt x="22" y="378"/>
                    </a:lnTo>
                    <a:lnTo>
                      <a:pt x="30" y="352"/>
                    </a:lnTo>
                    <a:lnTo>
                      <a:pt x="40" y="328"/>
                    </a:lnTo>
                    <a:lnTo>
                      <a:pt x="50" y="304"/>
                    </a:lnTo>
                    <a:lnTo>
                      <a:pt x="60" y="282"/>
                    </a:lnTo>
                    <a:lnTo>
                      <a:pt x="74" y="258"/>
                    </a:lnTo>
                    <a:lnTo>
                      <a:pt x="86" y="238"/>
                    </a:lnTo>
                    <a:lnTo>
                      <a:pt x="116" y="196"/>
                    </a:lnTo>
                    <a:lnTo>
                      <a:pt x="148" y="158"/>
                    </a:lnTo>
                    <a:lnTo>
                      <a:pt x="184" y="122"/>
                    </a:lnTo>
                    <a:lnTo>
                      <a:pt x="204" y="106"/>
                    </a:lnTo>
                    <a:lnTo>
                      <a:pt x="224" y="92"/>
                    </a:lnTo>
                    <a:lnTo>
                      <a:pt x="244" y="78"/>
                    </a:lnTo>
                    <a:lnTo>
                      <a:pt x="266" y="64"/>
                    </a:lnTo>
                    <a:lnTo>
                      <a:pt x="288" y="52"/>
                    </a:lnTo>
                    <a:lnTo>
                      <a:pt x="310" y="42"/>
                    </a:lnTo>
                    <a:lnTo>
                      <a:pt x="334" y="32"/>
                    </a:lnTo>
                    <a:lnTo>
                      <a:pt x="358" y="24"/>
                    </a:lnTo>
                    <a:lnTo>
                      <a:pt x="382" y="16"/>
                    </a:lnTo>
                    <a:lnTo>
                      <a:pt x="406" y="10"/>
                    </a:lnTo>
                    <a:lnTo>
                      <a:pt x="432" y="6"/>
                    </a:lnTo>
                    <a:lnTo>
                      <a:pt x="456" y="2"/>
                    </a:lnTo>
                    <a:lnTo>
                      <a:pt x="482" y="0"/>
                    </a:lnTo>
                    <a:lnTo>
                      <a:pt x="508" y="0"/>
                    </a:lnTo>
                    <a:lnTo>
                      <a:pt x="508" y="0"/>
                    </a:lnTo>
                    <a:close/>
                  </a:path>
                </a:pathLst>
              </a:custGeom>
              <a:solidFill>
                <a:srgbClr val="FFB5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691" name="Freeform 266"/>
              <p:cNvSpPr>
                <a:spLocks/>
              </p:cNvSpPr>
              <p:nvPr/>
            </p:nvSpPr>
            <p:spPr bwMode="auto">
              <a:xfrm>
                <a:off x="5391150" y="2082800"/>
                <a:ext cx="1622425" cy="1714500"/>
              </a:xfrm>
              <a:custGeom>
                <a:avLst/>
                <a:gdLst/>
                <a:ahLst/>
                <a:cxnLst>
                  <a:cxn ang="0">
                    <a:pos x="538" y="0"/>
                  </a:cxn>
                  <a:cxn ang="0">
                    <a:pos x="614" y="10"/>
                  </a:cxn>
                  <a:cxn ang="0">
                    <a:pos x="686" y="32"/>
                  </a:cxn>
                  <a:cxn ang="0">
                    <a:pos x="754" y="66"/>
                  </a:cxn>
                  <a:cxn ang="0">
                    <a:pos x="816" y="108"/>
                  </a:cxn>
                  <a:cxn ang="0">
                    <a:pos x="872" y="158"/>
                  </a:cxn>
                  <a:cxn ang="0">
                    <a:pos x="936" y="238"/>
                  </a:cxn>
                  <a:cxn ang="0">
                    <a:pos x="972" y="306"/>
                  </a:cxn>
                  <a:cxn ang="0">
                    <a:pos x="1000" y="380"/>
                  </a:cxn>
                  <a:cxn ang="0">
                    <a:pos x="1016" y="458"/>
                  </a:cxn>
                  <a:cxn ang="0">
                    <a:pos x="1022" y="540"/>
                  </a:cxn>
                  <a:cxn ang="0">
                    <a:pos x="1020" y="596"/>
                  </a:cxn>
                  <a:cxn ang="0">
                    <a:pos x="1006" y="674"/>
                  </a:cxn>
                  <a:cxn ang="0">
                    <a:pos x="982" y="750"/>
                  </a:cxn>
                  <a:cxn ang="0">
                    <a:pos x="948" y="820"/>
                  </a:cxn>
                  <a:cxn ang="0">
                    <a:pos x="906" y="884"/>
                  </a:cxn>
                  <a:cxn ang="0">
                    <a:pos x="836" y="956"/>
                  </a:cxn>
                  <a:cxn ang="0">
                    <a:pos x="776" y="1002"/>
                  </a:cxn>
                  <a:cxn ang="0">
                    <a:pos x="710" y="1038"/>
                  </a:cxn>
                  <a:cxn ang="0">
                    <a:pos x="638" y="1064"/>
                  </a:cxn>
                  <a:cxn ang="0">
                    <a:pos x="564" y="1078"/>
                  </a:cxn>
                  <a:cxn ang="0">
                    <a:pos x="512" y="1080"/>
                  </a:cxn>
                  <a:cxn ang="0">
                    <a:pos x="434" y="1074"/>
                  </a:cxn>
                  <a:cxn ang="0">
                    <a:pos x="360" y="1056"/>
                  </a:cxn>
                  <a:cxn ang="0">
                    <a:pos x="290" y="1026"/>
                  </a:cxn>
                  <a:cxn ang="0">
                    <a:pos x="226" y="988"/>
                  </a:cxn>
                  <a:cxn ang="0">
                    <a:pos x="168" y="940"/>
                  </a:cxn>
                  <a:cxn ang="0">
                    <a:pos x="102" y="862"/>
                  </a:cxn>
                  <a:cxn ang="0">
                    <a:pos x="62" y="798"/>
                  </a:cxn>
                  <a:cxn ang="0">
                    <a:pos x="30" y="726"/>
                  </a:cxn>
                  <a:cxn ang="0">
                    <a:pos x="10" y="648"/>
                  </a:cxn>
                  <a:cxn ang="0">
                    <a:pos x="0" y="568"/>
                  </a:cxn>
                  <a:cxn ang="0">
                    <a:pos x="0" y="512"/>
                  </a:cxn>
                  <a:cxn ang="0">
                    <a:pos x="10" y="432"/>
                  </a:cxn>
                  <a:cxn ang="0">
                    <a:pos x="30" y="354"/>
                  </a:cxn>
                  <a:cxn ang="0">
                    <a:pos x="62" y="282"/>
                  </a:cxn>
                  <a:cxn ang="0">
                    <a:pos x="102" y="218"/>
                  </a:cxn>
                  <a:cxn ang="0">
                    <a:pos x="168" y="140"/>
                  </a:cxn>
                  <a:cxn ang="0">
                    <a:pos x="226" y="92"/>
                  </a:cxn>
                  <a:cxn ang="0">
                    <a:pos x="290" y="54"/>
                  </a:cxn>
                  <a:cxn ang="0">
                    <a:pos x="360" y="24"/>
                  </a:cxn>
                  <a:cxn ang="0">
                    <a:pos x="434" y="6"/>
                  </a:cxn>
                  <a:cxn ang="0">
                    <a:pos x="512" y="0"/>
                  </a:cxn>
                </a:cxnLst>
                <a:rect l="0" t="0" r="r" b="b"/>
                <a:pathLst>
                  <a:path w="1022" h="1080">
                    <a:moveTo>
                      <a:pt x="512" y="0"/>
                    </a:moveTo>
                    <a:lnTo>
                      <a:pt x="512" y="0"/>
                    </a:lnTo>
                    <a:lnTo>
                      <a:pt x="538" y="0"/>
                    </a:lnTo>
                    <a:lnTo>
                      <a:pt x="564" y="2"/>
                    </a:lnTo>
                    <a:lnTo>
                      <a:pt x="588" y="6"/>
                    </a:lnTo>
                    <a:lnTo>
                      <a:pt x="614" y="10"/>
                    </a:lnTo>
                    <a:lnTo>
                      <a:pt x="638" y="16"/>
                    </a:lnTo>
                    <a:lnTo>
                      <a:pt x="662" y="24"/>
                    </a:lnTo>
                    <a:lnTo>
                      <a:pt x="686" y="32"/>
                    </a:lnTo>
                    <a:lnTo>
                      <a:pt x="710" y="42"/>
                    </a:lnTo>
                    <a:lnTo>
                      <a:pt x="732" y="54"/>
                    </a:lnTo>
                    <a:lnTo>
                      <a:pt x="754" y="66"/>
                    </a:lnTo>
                    <a:lnTo>
                      <a:pt x="776" y="78"/>
                    </a:lnTo>
                    <a:lnTo>
                      <a:pt x="796" y="92"/>
                    </a:lnTo>
                    <a:lnTo>
                      <a:pt x="816" y="108"/>
                    </a:lnTo>
                    <a:lnTo>
                      <a:pt x="836" y="124"/>
                    </a:lnTo>
                    <a:lnTo>
                      <a:pt x="854" y="140"/>
                    </a:lnTo>
                    <a:lnTo>
                      <a:pt x="872" y="158"/>
                    </a:lnTo>
                    <a:lnTo>
                      <a:pt x="906" y="196"/>
                    </a:lnTo>
                    <a:lnTo>
                      <a:pt x="920" y="218"/>
                    </a:lnTo>
                    <a:lnTo>
                      <a:pt x="936" y="238"/>
                    </a:lnTo>
                    <a:lnTo>
                      <a:pt x="948" y="260"/>
                    </a:lnTo>
                    <a:lnTo>
                      <a:pt x="960" y="282"/>
                    </a:lnTo>
                    <a:lnTo>
                      <a:pt x="972" y="306"/>
                    </a:lnTo>
                    <a:lnTo>
                      <a:pt x="982" y="330"/>
                    </a:lnTo>
                    <a:lnTo>
                      <a:pt x="992" y="354"/>
                    </a:lnTo>
                    <a:lnTo>
                      <a:pt x="1000" y="380"/>
                    </a:lnTo>
                    <a:lnTo>
                      <a:pt x="1006" y="406"/>
                    </a:lnTo>
                    <a:lnTo>
                      <a:pt x="1012" y="432"/>
                    </a:lnTo>
                    <a:lnTo>
                      <a:pt x="1016" y="458"/>
                    </a:lnTo>
                    <a:lnTo>
                      <a:pt x="1020" y="484"/>
                    </a:lnTo>
                    <a:lnTo>
                      <a:pt x="1022" y="512"/>
                    </a:lnTo>
                    <a:lnTo>
                      <a:pt x="1022" y="540"/>
                    </a:lnTo>
                    <a:lnTo>
                      <a:pt x="1022" y="540"/>
                    </a:lnTo>
                    <a:lnTo>
                      <a:pt x="1022" y="568"/>
                    </a:lnTo>
                    <a:lnTo>
                      <a:pt x="1020" y="596"/>
                    </a:lnTo>
                    <a:lnTo>
                      <a:pt x="1016" y="622"/>
                    </a:lnTo>
                    <a:lnTo>
                      <a:pt x="1012" y="648"/>
                    </a:lnTo>
                    <a:lnTo>
                      <a:pt x="1006" y="674"/>
                    </a:lnTo>
                    <a:lnTo>
                      <a:pt x="1000" y="700"/>
                    </a:lnTo>
                    <a:lnTo>
                      <a:pt x="992" y="726"/>
                    </a:lnTo>
                    <a:lnTo>
                      <a:pt x="982" y="750"/>
                    </a:lnTo>
                    <a:lnTo>
                      <a:pt x="972" y="774"/>
                    </a:lnTo>
                    <a:lnTo>
                      <a:pt x="960" y="798"/>
                    </a:lnTo>
                    <a:lnTo>
                      <a:pt x="948" y="820"/>
                    </a:lnTo>
                    <a:lnTo>
                      <a:pt x="936" y="842"/>
                    </a:lnTo>
                    <a:lnTo>
                      <a:pt x="920" y="862"/>
                    </a:lnTo>
                    <a:lnTo>
                      <a:pt x="906" y="884"/>
                    </a:lnTo>
                    <a:lnTo>
                      <a:pt x="872" y="922"/>
                    </a:lnTo>
                    <a:lnTo>
                      <a:pt x="854" y="940"/>
                    </a:lnTo>
                    <a:lnTo>
                      <a:pt x="836" y="956"/>
                    </a:lnTo>
                    <a:lnTo>
                      <a:pt x="816" y="972"/>
                    </a:lnTo>
                    <a:lnTo>
                      <a:pt x="796" y="988"/>
                    </a:lnTo>
                    <a:lnTo>
                      <a:pt x="776" y="1002"/>
                    </a:lnTo>
                    <a:lnTo>
                      <a:pt x="754" y="1014"/>
                    </a:lnTo>
                    <a:lnTo>
                      <a:pt x="732" y="1026"/>
                    </a:lnTo>
                    <a:lnTo>
                      <a:pt x="710" y="1038"/>
                    </a:lnTo>
                    <a:lnTo>
                      <a:pt x="686" y="1048"/>
                    </a:lnTo>
                    <a:lnTo>
                      <a:pt x="662" y="1056"/>
                    </a:lnTo>
                    <a:lnTo>
                      <a:pt x="638" y="1064"/>
                    </a:lnTo>
                    <a:lnTo>
                      <a:pt x="614" y="1070"/>
                    </a:lnTo>
                    <a:lnTo>
                      <a:pt x="588" y="1074"/>
                    </a:lnTo>
                    <a:lnTo>
                      <a:pt x="564" y="1078"/>
                    </a:lnTo>
                    <a:lnTo>
                      <a:pt x="538" y="1080"/>
                    </a:lnTo>
                    <a:lnTo>
                      <a:pt x="512" y="1080"/>
                    </a:lnTo>
                    <a:lnTo>
                      <a:pt x="512" y="1080"/>
                    </a:lnTo>
                    <a:lnTo>
                      <a:pt x="484" y="1080"/>
                    </a:lnTo>
                    <a:lnTo>
                      <a:pt x="458" y="1078"/>
                    </a:lnTo>
                    <a:lnTo>
                      <a:pt x="434" y="1074"/>
                    </a:lnTo>
                    <a:lnTo>
                      <a:pt x="408" y="1070"/>
                    </a:lnTo>
                    <a:lnTo>
                      <a:pt x="384" y="1064"/>
                    </a:lnTo>
                    <a:lnTo>
                      <a:pt x="360" y="1056"/>
                    </a:lnTo>
                    <a:lnTo>
                      <a:pt x="336" y="1048"/>
                    </a:lnTo>
                    <a:lnTo>
                      <a:pt x="312" y="1038"/>
                    </a:lnTo>
                    <a:lnTo>
                      <a:pt x="290" y="1026"/>
                    </a:lnTo>
                    <a:lnTo>
                      <a:pt x="268" y="1014"/>
                    </a:lnTo>
                    <a:lnTo>
                      <a:pt x="246" y="1002"/>
                    </a:lnTo>
                    <a:lnTo>
                      <a:pt x="226" y="988"/>
                    </a:lnTo>
                    <a:lnTo>
                      <a:pt x="206" y="972"/>
                    </a:lnTo>
                    <a:lnTo>
                      <a:pt x="186" y="956"/>
                    </a:lnTo>
                    <a:lnTo>
                      <a:pt x="168" y="940"/>
                    </a:lnTo>
                    <a:lnTo>
                      <a:pt x="150" y="922"/>
                    </a:lnTo>
                    <a:lnTo>
                      <a:pt x="116" y="884"/>
                    </a:lnTo>
                    <a:lnTo>
                      <a:pt x="102" y="862"/>
                    </a:lnTo>
                    <a:lnTo>
                      <a:pt x="86" y="842"/>
                    </a:lnTo>
                    <a:lnTo>
                      <a:pt x="74" y="820"/>
                    </a:lnTo>
                    <a:lnTo>
                      <a:pt x="62" y="798"/>
                    </a:lnTo>
                    <a:lnTo>
                      <a:pt x="50" y="774"/>
                    </a:lnTo>
                    <a:lnTo>
                      <a:pt x="40" y="750"/>
                    </a:lnTo>
                    <a:lnTo>
                      <a:pt x="30" y="726"/>
                    </a:lnTo>
                    <a:lnTo>
                      <a:pt x="22" y="700"/>
                    </a:lnTo>
                    <a:lnTo>
                      <a:pt x="16" y="674"/>
                    </a:lnTo>
                    <a:lnTo>
                      <a:pt x="10" y="648"/>
                    </a:lnTo>
                    <a:lnTo>
                      <a:pt x="6" y="622"/>
                    </a:lnTo>
                    <a:lnTo>
                      <a:pt x="2" y="596"/>
                    </a:lnTo>
                    <a:lnTo>
                      <a:pt x="0" y="568"/>
                    </a:lnTo>
                    <a:lnTo>
                      <a:pt x="0" y="540"/>
                    </a:lnTo>
                    <a:lnTo>
                      <a:pt x="0" y="540"/>
                    </a:lnTo>
                    <a:lnTo>
                      <a:pt x="0" y="512"/>
                    </a:lnTo>
                    <a:lnTo>
                      <a:pt x="2" y="484"/>
                    </a:lnTo>
                    <a:lnTo>
                      <a:pt x="6" y="458"/>
                    </a:lnTo>
                    <a:lnTo>
                      <a:pt x="10" y="432"/>
                    </a:lnTo>
                    <a:lnTo>
                      <a:pt x="16" y="406"/>
                    </a:lnTo>
                    <a:lnTo>
                      <a:pt x="22" y="380"/>
                    </a:lnTo>
                    <a:lnTo>
                      <a:pt x="30" y="354"/>
                    </a:lnTo>
                    <a:lnTo>
                      <a:pt x="40" y="330"/>
                    </a:lnTo>
                    <a:lnTo>
                      <a:pt x="50" y="306"/>
                    </a:lnTo>
                    <a:lnTo>
                      <a:pt x="62" y="282"/>
                    </a:lnTo>
                    <a:lnTo>
                      <a:pt x="74" y="260"/>
                    </a:lnTo>
                    <a:lnTo>
                      <a:pt x="86" y="238"/>
                    </a:lnTo>
                    <a:lnTo>
                      <a:pt x="102" y="218"/>
                    </a:lnTo>
                    <a:lnTo>
                      <a:pt x="116" y="196"/>
                    </a:lnTo>
                    <a:lnTo>
                      <a:pt x="150" y="158"/>
                    </a:lnTo>
                    <a:lnTo>
                      <a:pt x="168" y="140"/>
                    </a:lnTo>
                    <a:lnTo>
                      <a:pt x="186" y="124"/>
                    </a:lnTo>
                    <a:lnTo>
                      <a:pt x="206" y="108"/>
                    </a:lnTo>
                    <a:lnTo>
                      <a:pt x="226" y="92"/>
                    </a:lnTo>
                    <a:lnTo>
                      <a:pt x="246" y="78"/>
                    </a:lnTo>
                    <a:lnTo>
                      <a:pt x="268" y="66"/>
                    </a:lnTo>
                    <a:lnTo>
                      <a:pt x="290" y="54"/>
                    </a:lnTo>
                    <a:lnTo>
                      <a:pt x="312" y="42"/>
                    </a:lnTo>
                    <a:lnTo>
                      <a:pt x="336" y="32"/>
                    </a:lnTo>
                    <a:lnTo>
                      <a:pt x="360" y="24"/>
                    </a:lnTo>
                    <a:lnTo>
                      <a:pt x="384" y="16"/>
                    </a:lnTo>
                    <a:lnTo>
                      <a:pt x="408" y="10"/>
                    </a:lnTo>
                    <a:lnTo>
                      <a:pt x="434" y="6"/>
                    </a:lnTo>
                    <a:lnTo>
                      <a:pt x="458" y="2"/>
                    </a:lnTo>
                    <a:lnTo>
                      <a:pt x="484" y="0"/>
                    </a:lnTo>
                    <a:lnTo>
                      <a:pt x="512" y="0"/>
                    </a:lnTo>
                    <a:lnTo>
                      <a:pt x="512" y="0"/>
                    </a:lnTo>
                    <a:close/>
                  </a:path>
                </a:pathLst>
              </a:custGeom>
              <a:solidFill>
                <a:srgbClr val="FFB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692" name="Freeform 267"/>
              <p:cNvSpPr>
                <a:spLocks/>
              </p:cNvSpPr>
              <p:nvPr/>
            </p:nvSpPr>
            <p:spPr bwMode="auto">
              <a:xfrm>
                <a:off x="5384800" y="2076450"/>
                <a:ext cx="1631950" cy="1724025"/>
              </a:xfrm>
              <a:custGeom>
                <a:avLst/>
                <a:gdLst/>
                <a:ahLst/>
                <a:cxnLst>
                  <a:cxn ang="0">
                    <a:pos x="540" y="0"/>
                  </a:cxn>
                  <a:cxn ang="0">
                    <a:pos x="616" y="10"/>
                  </a:cxn>
                  <a:cxn ang="0">
                    <a:pos x="690" y="32"/>
                  </a:cxn>
                  <a:cxn ang="0">
                    <a:pos x="758" y="66"/>
                  </a:cxn>
                  <a:cxn ang="0">
                    <a:pos x="820" y="108"/>
                  </a:cxn>
                  <a:cxn ang="0">
                    <a:pos x="876" y="160"/>
                  </a:cxn>
                  <a:cxn ang="0">
                    <a:pos x="926" y="218"/>
                  </a:cxn>
                  <a:cxn ang="0">
                    <a:pos x="966" y="284"/>
                  </a:cxn>
                  <a:cxn ang="0">
                    <a:pos x="996" y="356"/>
                  </a:cxn>
                  <a:cxn ang="0">
                    <a:pos x="1016" y="434"/>
                  </a:cxn>
                  <a:cxn ang="0">
                    <a:pos x="1026" y="514"/>
                  </a:cxn>
                  <a:cxn ang="0">
                    <a:pos x="1026" y="570"/>
                  </a:cxn>
                  <a:cxn ang="0">
                    <a:pos x="1016" y="652"/>
                  </a:cxn>
                  <a:cxn ang="0">
                    <a:pos x="996" y="728"/>
                  </a:cxn>
                  <a:cxn ang="0">
                    <a:pos x="966" y="800"/>
                  </a:cxn>
                  <a:cxn ang="0">
                    <a:pos x="926" y="866"/>
                  </a:cxn>
                  <a:cxn ang="0">
                    <a:pos x="876" y="926"/>
                  </a:cxn>
                  <a:cxn ang="0">
                    <a:pos x="820" y="978"/>
                  </a:cxn>
                  <a:cxn ang="0">
                    <a:pos x="758" y="1020"/>
                  </a:cxn>
                  <a:cxn ang="0">
                    <a:pos x="690" y="1052"/>
                  </a:cxn>
                  <a:cxn ang="0">
                    <a:pos x="616" y="1074"/>
                  </a:cxn>
                  <a:cxn ang="0">
                    <a:pos x="540" y="1084"/>
                  </a:cxn>
                  <a:cxn ang="0">
                    <a:pos x="486" y="1084"/>
                  </a:cxn>
                  <a:cxn ang="0">
                    <a:pos x="410" y="1074"/>
                  </a:cxn>
                  <a:cxn ang="0">
                    <a:pos x="336" y="1052"/>
                  </a:cxn>
                  <a:cxn ang="0">
                    <a:pos x="268" y="1020"/>
                  </a:cxn>
                  <a:cxn ang="0">
                    <a:pos x="206" y="978"/>
                  </a:cxn>
                  <a:cxn ang="0">
                    <a:pos x="150" y="926"/>
                  </a:cxn>
                  <a:cxn ang="0">
                    <a:pos x="102" y="866"/>
                  </a:cxn>
                  <a:cxn ang="0">
                    <a:pos x="62" y="800"/>
                  </a:cxn>
                  <a:cxn ang="0">
                    <a:pos x="30" y="728"/>
                  </a:cxn>
                  <a:cxn ang="0">
                    <a:pos x="10" y="652"/>
                  </a:cxn>
                  <a:cxn ang="0">
                    <a:pos x="0" y="570"/>
                  </a:cxn>
                  <a:cxn ang="0">
                    <a:pos x="0" y="514"/>
                  </a:cxn>
                  <a:cxn ang="0">
                    <a:pos x="10" y="434"/>
                  </a:cxn>
                  <a:cxn ang="0">
                    <a:pos x="30" y="356"/>
                  </a:cxn>
                  <a:cxn ang="0">
                    <a:pos x="62" y="284"/>
                  </a:cxn>
                  <a:cxn ang="0">
                    <a:pos x="102" y="218"/>
                  </a:cxn>
                  <a:cxn ang="0">
                    <a:pos x="150" y="160"/>
                  </a:cxn>
                  <a:cxn ang="0">
                    <a:pos x="206" y="108"/>
                  </a:cxn>
                  <a:cxn ang="0">
                    <a:pos x="268" y="66"/>
                  </a:cxn>
                  <a:cxn ang="0">
                    <a:pos x="336" y="32"/>
                  </a:cxn>
                  <a:cxn ang="0">
                    <a:pos x="410" y="10"/>
                  </a:cxn>
                  <a:cxn ang="0">
                    <a:pos x="486" y="0"/>
                  </a:cxn>
                </a:cxnLst>
                <a:rect l="0" t="0" r="r" b="b"/>
                <a:pathLst>
                  <a:path w="1028" h="1086">
                    <a:moveTo>
                      <a:pt x="514" y="0"/>
                    </a:moveTo>
                    <a:lnTo>
                      <a:pt x="514" y="0"/>
                    </a:lnTo>
                    <a:lnTo>
                      <a:pt x="540" y="0"/>
                    </a:lnTo>
                    <a:lnTo>
                      <a:pt x="566" y="2"/>
                    </a:lnTo>
                    <a:lnTo>
                      <a:pt x="592" y="6"/>
                    </a:lnTo>
                    <a:lnTo>
                      <a:pt x="616" y="10"/>
                    </a:lnTo>
                    <a:lnTo>
                      <a:pt x="642" y="16"/>
                    </a:lnTo>
                    <a:lnTo>
                      <a:pt x="666" y="24"/>
                    </a:lnTo>
                    <a:lnTo>
                      <a:pt x="690" y="32"/>
                    </a:lnTo>
                    <a:lnTo>
                      <a:pt x="714" y="42"/>
                    </a:lnTo>
                    <a:lnTo>
                      <a:pt x="736" y="54"/>
                    </a:lnTo>
                    <a:lnTo>
                      <a:pt x="758" y="66"/>
                    </a:lnTo>
                    <a:lnTo>
                      <a:pt x="780" y="78"/>
                    </a:lnTo>
                    <a:lnTo>
                      <a:pt x="800" y="92"/>
                    </a:lnTo>
                    <a:lnTo>
                      <a:pt x="820" y="108"/>
                    </a:lnTo>
                    <a:lnTo>
                      <a:pt x="840" y="124"/>
                    </a:lnTo>
                    <a:lnTo>
                      <a:pt x="858" y="142"/>
                    </a:lnTo>
                    <a:lnTo>
                      <a:pt x="876" y="160"/>
                    </a:lnTo>
                    <a:lnTo>
                      <a:pt x="894" y="178"/>
                    </a:lnTo>
                    <a:lnTo>
                      <a:pt x="910" y="198"/>
                    </a:lnTo>
                    <a:lnTo>
                      <a:pt x="926" y="218"/>
                    </a:lnTo>
                    <a:lnTo>
                      <a:pt x="940" y="240"/>
                    </a:lnTo>
                    <a:lnTo>
                      <a:pt x="952" y="262"/>
                    </a:lnTo>
                    <a:lnTo>
                      <a:pt x="966" y="284"/>
                    </a:lnTo>
                    <a:lnTo>
                      <a:pt x="976" y="308"/>
                    </a:lnTo>
                    <a:lnTo>
                      <a:pt x="986" y="332"/>
                    </a:lnTo>
                    <a:lnTo>
                      <a:pt x="996" y="356"/>
                    </a:lnTo>
                    <a:lnTo>
                      <a:pt x="1004" y="382"/>
                    </a:lnTo>
                    <a:lnTo>
                      <a:pt x="1012" y="408"/>
                    </a:lnTo>
                    <a:lnTo>
                      <a:pt x="1016" y="434"/>
                    </a:lnTo>
                    <a:lnTo>
                      <a:pt x="1022" y="460"/>
                    </a:lnTo>
                    <a:lnTo>
                      <a:pt x="1024" y="488"/>
                    </a:lnTo>
                    <a:lnTo>
                      <a:pt x="1026" y="514"/>
                    </a:lnTo>
                    <a:lnTo>
                      <a:pt x="1028" y="542"/>
                    </a:lnTo>
                    <a:lnTo>
                      <a:pt x="1028" y="542"/>
                    </a:lnTo>
                    <a:lnTo>
                      <a:pt x="1026" y="570"/>
                    </a:lnTo>
                    <a:lnTo>
                      <a:pt x="1024" y="598"/>
                    </a:lnTo>
                    <a:lnTo>
                      <a:pt x="1022" y="626"/>
                    </a:lnTo>
                    <a:lnTo>
                      <a:pt x="1016" y="652"/>
                    </a:lnTo>
                    <a:lnTo>
                      <a:pt x="1012" y="678"/>
                    </a:lnTo>
                    <a:lnTo>
                      <a:pt x="1004" y="704"/>
                    </a:lnTo>
                    <a:lnTo>
                      <a:pt x="996" y="728"/>
                    </a:lnTo>
                    <a:lnTo>
                      <a:pt x="986" y="754"/>
                    </a:lnTo>
                    <a:lnTo>
                      <a:pt x="976" y="778"/>
                    </a:lnTo>
                    <a:lnTo>
                      <a:pt x="966" y="800"/>
                    </a:lnTo>
                    <a:lnTo>
                      <a:pt x="952" y="824"/>
                    </a:lnTo>
                    <a:lnTo>
                      <a:pt x="940" y="846"/>
                    </a:lnTo>
                    <a:lnTo>
                      <a:pt x="926" y="866"/>
                    </a:lnTo>
                    <a:lnTo>
                      <a:pt x="910" y="888"/>
                    </a:lnTo>
                    <a:lnTo>
                      <a:pt x="894" y="908"/>
                    </a:lnTo>
                    <a:lnTo>
                      <a:pt x="876" y="926"/>
                    </a:lnTo>
                    <a:lnTo>
                      <a:pt x="858" y="944"/>
                    </a:lnTo>
                    <a:lnTo>
                      <a:pt x="840" y="962"/>
                    </a:lnTo>
                    <a:lnTo>
                      <a:pt x="820" y="978"/>
                    </a:lnTo>
                    <a:lnTo>
                      <a:pt x="800" y="992"/>
                    </a:lnTo>
                    <a:lnTo>
                      <a:pt x="780" y="1006"/>
                    </a:lnTo>
                    <a:lnTo>
                      <a:pt x="758" y="1020"/>
                    </a:lnTo>
                    <a:lnTo>
                      <a:pt x="736" y="1032"/>
                    </a:lnTo>
                    <a:lnTo>
                      <a:pt x="714" y="1042"/>
                    </a:lnTo>
                    <a:lnTo>
                      <a:pt x="690" y="1052"/>
                    </a:lnTo>
                    <a:lnTo>
                      <a:pt x="666" y="1060"/>
                    </a:lnTo>
                    <a:lnTo>
                      <a:pt x="642" y="1068"/>
                    </a:lnTo>
                    <a:lnTo>
                      <a:pt x="616" y="1074"/>
                    </a:lnTo>
                    <a:lnTo>
                      <a:pt x="592" y="1078"/>
                    </a:lnTo>
                    <a:lnTo>
                      <a:pt x="566" y="1082"/>
                    </a:lnTo>
                    <a:lnTo>
                      <a:pt x="540" y="1084"/>
                    </a:lnTo>
                    <a:lnTo>
                      <a:pt x="514" y="1086"/>
                    </a:lnTo>
                    <a:lnTo>
                      <a:pt x="514" y="1086"/>
                    </a:lnTo>
                    <a:lnTo>
                      <a:pt x="486" y="1084"/>
                    </a:lnTo>
                    <a:lnTo>
                      <a:pt x="460" y="1082"/>
                    </a:lnTo>
                    <a:lnTo>
                      <a:pt x="436" y="1078"/>
                    </a:lnTo>
                    <a:lnTo>
                      <a:pt x="410" y="1074"/>
                    </a:lnTo>
                    <a:lnTo>
                      <a:pt x="386" y="1068"/>
                    </a:lnTo>
                    <a:lnTo>
                      <a:pt x="360" y="1060"/>
                    </a:lnTo>
                    <a:lnTo>
                      <a:pt x="336" y="1052"/>
                    </a:lnTo>
                    <a:lnTo>
                      <a:pt x="314" y="1042"/>
                    </a:lnTo>
                    <a:lnTo>
                      <a:pt x="290" y="1032"/>
                    </a:lnTo>
                    <a:lnTo>
                      <a:pt x="268" y="1020"/>
                    </a:lnTo>
                    <a:lnTo>
                      <a:pt x="248" y="1006"/>
                    </a:lnTo>
                    <a:lnTo>
                      <a:pt x="226" y="992"/>
                    </a:lnTo>
                    <a:lnTo>
                      <a:pt x="206" y="978"/>
                    </a:lnTo>
                    <a:lnTo>
                      <a:pt x="186" y="962"/>
                    </a:lnTo>
                    <a:lnTo>
                      <a:pt x="168" y="944"/>
                    </a:lnTo>
                    <a:lnTo>
                      <a:pt x="150" y="926"/>
                    </a:lnTo>
                    <a:lnTo>
                      <a:pt x="134" y="908"/>
                    </a:lnTo>
                    <a:lnTo>
                      <a:pt x="116" y="888"/>
                    </a:lnTo>
                    <a:lnTo>
                      <a:pt x="102" y="866"/>
                    </a:lnTo>
                    <a:lnTo>
                      <a:pt x="88" y="846"/>
                    </a:lnTo>
                    <a:lnTo>
                      <a:pt x="74" y="824"/>
                    </a:lnTo>
                    <a:lnTo>
                      <a:pt x="62" y="800"/>
                    </a:lnTo>
                    <a:lnTo>
                      <a:pt x="50" y="778"/>
                    </a:lnTo>
                    <a:lnTo>
                      <a:pt x="40" y="754"/>
                    </a:lnTo>
                    <a:lnTo>
                      <a:pt x="30" y="728"/>
                    </a:lnTo>
                    <a:lnTo>
                      <a:pt x="22" y="704"/>
                    </a:lnTo>
                    <a:lnTo>
                      <a:pt x="16" y="678"/>
                    </a:lnTo>
                    <a:lnTo>
                      <a:pt x="10" y="652"/>
                    </a:lnTo>
                    <a:lnTo>
                      <a:pt x="6" y="626"/>
                    </a:lnTo>
                    <a:lnTo>
                      <a:pt x="2" y="598"/>
                    </a:lnTo>
                    <a:lnTo>
                      <a:pt x="0" y="570"/>
                    </a:lnTo>
                    <a:lnTo>
                      <a:pt x="0" y="542"/>
                    </a:lnTo>
                    <a:lnTo>
                      <a:pt x="0" y="542"/>
                    </a:lnTo>
                    <a:lnTo>
                      <a:pt x="0" y="514"/>
                    </a:lnTo>
                    <a:lnTo>
                      <a:pt x="2" y="488"/>
                    </a:lnTo>
                    <a:lnTo>
                      <a:pt x="6" y="460"/>
                    </a:lnTo>
                    <a:lnTo>
                      <a:pt x="10" y="434"/>
                    </a:lnTo>
                    <a:lnTo>
                      <a:pt x="16" y="408"/>
                    </a:lnTo>
                    <a:lnTo>
                      <a:pt x="22" y="382"/>
                    </a:lnTo>
                    <a:lnTo>
                      <a:pt x="30" y="356"/>
                    </a:lnTo>
                    <a:lnTo>
                      <a:pt x="40" y="332"/>
                    </a:lnTo>
                    <a:lnTo>
                      <a:pt x="50" y="308"/>
                    </a:lnTo>
                    <a:lnTo>
                      <a:pt x="62" y="284"/>
                    </a:lnTo>
                    <a:lnTo>
                      <a:pt x="74" y="262"/>
                    </a:lnTo>
                    <a:lnTo>
                      <a:pt x="88" y="240"/>
                    </a:lnTo>
                    <a:lnTo>
                      <a:pt x="102" y="218"/>
                    </a:lnTo>
                    <a:lnTo>
                      <a:pt x="116" y="198"/>
                    </a:lnTo>
                    <a:lnTo>
                      <a:pt x="134" y="178"/>
                    </a:lnTo>
                    <a:lnTo>
                      <a:pt x="150" y="160"/>
                    </a:lnTo>
                    <a:lnTo>
                      <a:pt x="168" y="142"/>
                    </a:lnTo>
                    <a:lnTo>
                      <a:pt x="186" y="124"/>
                    </a:lnTo>
                    <a:lnTo>
                      <a:pt x="206" y="108"/>
                    </a:lnTo>
                    <a:lnTo>
                      <a:pt x="226" y="92"/>
                    </a:lnTo>
                    <a:lnTo>
                      <a:pt x="248" y="78"/>
                    </a:lnTo>
                    <a:lnTo>
                      <a:pt x="268" y="66"/>
                    </a:lnTo>
                    <a:lnTo>
                      <a:pt x="290" y="54"/>
                    </a:lnTo>
                    <a:lnTo>
                      <a:pt x="314" y="42"/>
                    </a:lnTo>
                    <a:lnTo>
                      <a:pt x="336" y="32"/>
                    </a:lnTo>
                    <a:lnTo>
                      <a:pt x="360" y="24"/>
                    </a:lnTo>
                    <a:lnTo>
                      <a:pt x="386" y="16"/>
                    </a:lnTo>
                    <a:lnTo>
                      <a:pt x="410" y="10"/>
                    </a:lnTo>
                    <a:lnTo>
                      <a:pt x="436" y="6"/>
                    </a:lnTo>
                    <a:lnTo>
                      <a:pt x="460" y="2"/>
                    </a:lnTo>
                    <a:lnTo>
                      <a:pt x="486" y="0"/>
                    </a:lnTo>
                    <a:lnTo>
                      <a:pt x="514" y="0"/>
                    </a:lnTo>
                    <a:lnTo>
                      <a:pt x="514" y="0"/>
                    </a:lnTo>
                    <a:close/>
                  </a:path>
                </a:pathLst>
              </a:custGeom>
              <a:solidFill>
                <a:srgbClr val="FFAB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693" name="Freeform 268"/>
              <p:cNvSpPr>
                <a:spLocks/>
              </p:cNvSpPr>
              <p:nvPr/>
            </p:nvSpPr>
            <p:spPr bwMode="auto">
              <a:xfrm>
                <a:off x="5378450" y="2070100"/>
                <a:ext cx="1638300" cy="1730375"/>
              </a:xfrm>
              <a:custGeom>
                <a:avLst/>
                <a:gdLst/>
                <a:ahLst/>
                <a:cxnLst>
                  <a:cxn ang="0">
                    <a:pos x="542" y="0"/>
                  </a:cxn>
                  <a:cxn ang="0">
                    <a:pos x="620" y="12"/>
                  </a:cxn>
                  <a:cxn ang="0">
                    <a:pos x="692" y="34"/>
                  </a:cxn>
                  <a:cxn ang="0">
                    <a:pos x="762" y="66"/>
                  </a:cxn>
                  <a:cxn ang="0">
                    <a:pos x="824" y="108"/>
                  </a:cxn>
                  <a:cxn ang="0">
                    <a:pos x="880" y="160"/>
                  </a:cxn>
                  <a:cxn ang="0">
                    <a:pos x="930" y="220"/>
                  </a:cxn>
                  <a:cxn ang="0">
                    <a:pos x="970" y="286"/>
                  </a:cxn>
                  <a:cxn ang="0">
                    <a:pos x="1000" y="358"/>
                  </a:cxn>
                  <a:cxn ang="0">
                    <a:pos x="1022" y="436"/>
                  </a:cxn>
                  <a:cxn ang="0">
                    <a:pos x="1032" y="518"/>
                  </a:cxn>
                  <a:cxn ang="0">
                    <a:pos x="1032" y="574"/>
                  </a:cxn>
                  <a:cxn ang="0">
                    <a:pos x="1022" y="654"/>
                  </a:cxn>
                  <a:cxn ang="0">
                    <a:pos x="1000" y="732"/>
                  </a:cxn>
                  <a:cxn ang="0">
                    <a:pos x="970" y="804"/>
                  </a:cxn>
                  <a:cxn ang="0">
                    <a:pos x="930" y="870"/>
                  </a:cxn>
                  <a:cxn ang="0">
                    <a:pos x="880" y="930"/>
                  </a:cxn>
                  <a:cxn ang="0">
                    <a:pos x="824" y="982"/>
                  </a:cxn>
                  <a:cxn ang="0">
                    <a:pos x="762" y="1024"/>
                  </a:cxn>
                  <a:cxn ang="0">
                    <a:pos x="692" y="1058"/>
                  </a:cxn>
                  <a:cxn ang="0">
                    <a:pos x="620" y="1080"/>
                  </a:cxn>
                  <a:cxn ang="0">
                    <a:pos x="542" y="1090"/>
                  </a:cxn>
                  <a:cxn ang="0">
                    <a:pos x="490" y="1090"/>
                  </a:cxn>
                  <a:cxn ang="0">
                    <a:pos x="412" y="1080"/>
                  </a:cxn>
                  <a:cxn ang="0">
                    <a:pos x="338" y="1058"/>
                  </a:cxn>
                  <a:cxn ang="0">
                    <a:pos x="270" y="1024"/>
                  </a:cxn>
                  <a:cxn ang="0">
                    <a:pos x="206" y="982"/>
                  </a:cxn>
                  <a:cxn ang="0">
                    <a:pos x="150" y="930"/>
                  </a:cxn>
                  <a:cxn ang="0">
                    <a:pos x="102" y="870"/>
                  </a:cxn>
                  <a:cxn ang="0">
                    <a:pos x="62" y="804"/>
                  </a:cxn>
                  <a:cxn ang="0">
                    <a:pos x="30" y="732"/>
                  </a:cxn>
                  <a:cxn ang="0">
                    <a:pos x="10" y="654"/>
                  </a:cxn>
                  <a:cxn ang="0">
                    <a:pos x="0" y="574"/>
                  </a:cxn>
                  <a:cxn ang="0">
                    <a:pos x="0" y="518"/>
                  </a:cxn>
                  <a:cxn ang="0">
                    <a:pos x="10" y="436"/>
                  </a:cxn>
                  <a:cxn ang="0">
                    <a:pos x="30" y="358"/>
                  </a:cxn>
                  <a:cxn ang="0">
                    <a:pos x="62" y="286"/>
                  </a:cxn>
                  <a:cxn ang="0">
                    <a:pos x="102" y="220"/>
                  </a:cxn>
                  <a:cxn ang="0">
                    <a:pos x="150" y="160"/>
                  </a:cxn>
                  <a:cxn ang="0">
                    <a:pos x="206" y="108"/>
                  </a:cxn>
                  <a:cxn ang="0">
                    <a:pos x="270" y="66"/>
                  </a:cxn>
                  <a:cxn ang="0">
                    <a:pos x="338" y="34"/>
                  </a:cxn>
                  <a:cxn ang="0">
                    <a:pos x="412" y="12"/>
                  </a:cxn>
                  <a:cxn ang="0">
                    <a:pos x="490" y="0"/>
                  </a:cxn>
                </a:cxnLst>
                <a:rect l="0" t="0" r="r" b="b"/>
                <a:pathLst>
                  <a:path w="1032" h="1090">
                    <a:moveTo>
                      <a:pt x="516" y="0"/>
                    </a:moveTo>
                    <a:lnTo>
                      <a:pt x="516" y="0"/>
                    </a:lnTo>
                    <a:lnTo>
                      <a:pt x="542" y="0"/>
                    </a:lnTo>
                    <a:lnTo>
                      <a:pt x="568" y="2"/>
                    </a:lnTo>
                    <a:lnTo>
                      <a:pt x="594" y="6"/>
                    </a:lnTo>
                    <a:lnTo>
                      <a:pt x="620" y="12"/>
                    </a:lnTo>
                    <a:lnTo>
                      <a:pt x="644" y="18"/>
                    </a:lnTo>
                    <a:lnTo>
                      <a:pt x="668" y="24"/>
                    </a:lnTo>
                    <a:lnTo>
                      <a:pt x="692" y="34"/>
                    </a:lnTo>
                    <a:lnTo>
                      <a:pt x="716" y="42"/>
                    </a:lnTo>
                    <a:lnTo>
                      <a:pt x="740" y="54"/>
                    </a:lnTo>
                    <a:lnTo>
                      <a:pt x="762" y="66"/>
                    </a:lnTo>
                    <a:lnTo>
                      <a:pt x="784" y="80"/>
                    </a:lnTo>
                    <a:lnTo>
                      <a:pt x="804" y="94"/>
                    </a:lnTo>
                    <a:lnTo>
                      <a:pt x="824" y="108"/>
                    </a:lnTo>
                    <a:lnTo>
                      <a:pt x="844" y="124"/>
                    </a:lnTo>
                    <a:lnTo>
                      <a:pt x="862" y="142"/>
                    </a:lnTo>
                    <a:lnTo>
                      <a:pt x="880" y="160"/>
                    </a:lnTo>
                    <a:lnTo>
                      <a:pt x="898" y="178"/>
                    </a:lnTo>
                    <a:lnTo>
                      <a:pt x="914" y="198"/>
                    </a:lnTo>
                    <a:lnTo>
                      <a:pt x="930" y="220"/>
                    </a:lnTo>
                    <a:lnTo>
                      <a:pt x="944" y="240"/>
                    </a:lnTo>
                    <a:lnTo>
                      <a:pt x="958" y="262"/>
                    </a:lnTo>
                    <a:lnTo>
                      <a:pt x="970" y="286"/>
                    </a:lnTo>
                    <a:lnTo>
                      <a:pt x="982" y="310"/>
                    </a:lnTo>
                    <a:lnTo>
                      <a:pt x="992" y="334"/>
                    </a:lnTo>
                    <a:lnTo>
                      <a:pt x="1000" y="358"/>
                    </a:lnTo>
                    <a:lnTo>
                      <a:pt x="1008" y="384"/>
                    </a:lnTo>
                    <a:lnTo>
                      <a:pt x="1016" y="410"/>
                    </a:lnTo>
                    <a:lnTo>
                      <a:pt x="1022" y="436"/>
                    </a:lnTo>
                    <a:lnTo>
                      <a:pt x="1026" y="462"/>
                    </a:lnTo>
                    <a:lnTo>
                      <a:pt x="1030" y="490"/>
                    </a:lnTo>
                    <a:lnTo>
                      <a:pt x="1032" y="518"/>
                    </a:lnTo>
                    <a:lnTo>
                      <a:pt x="1032" y="546"/>
                    </a:lnTo>
                    <a:lnTo>
                      <a:pt x="1032" y="546"/>
                    </a:lnTo>
                    <a:lnTo>
                      <a:pt x="1032" y="574"/>
                    </a:lnTo>
                    <a:lnTo>
                      <a:pt x="1030" y="600"/>
                    </a:lnTo>
                    <a:lnTo>
                      <a:pt x="1026" y="628"/>
                    </a:lnTo>
                    <a:lnTo>
                      <a:pt x="1022" y="654"/>
                    </a:lnTo>
                    <a:lnTo>
                      <a:pt x="1016" y="682"/>
                    </a:lnTo>
                    <a:lnTo>
                      <a:pt x="1008" y="706"/>
                    </a:lnTo>
                    <a:lnTo>
                      <a:pt x="1000" y="732"/>
                    </a:lnTo>
                    <a:lnTo>
                      <a:pt x="992" y="758"/>
                    </a:lnTo>
                    <a:lnTo>
                      <a:pt x="982" y="782"/>
                    </a:lnTo>
                    <a:lnTo>
                      <a:pt x="970" y="804"/>
                    </a:lnTo>
                    <a:lnTo>
                      <a:pt x="958" y="828"/>
                    </a:lnTo>
                    <a:lnTo>
                      <a:pt x="944" y="850"/>
                    </a:lnTo>
                    <a:lnTo>
                      <a:pt x="930" y="870"/>
                    </a:lnTo>
                    <a:lnTo>
                      <a:pt x="914" y="892"/>
                    </a:lnTo>
                    <a:lnTo>
                      <a:pt x="898" y="912"/>
                    </a:lnTo>
                    <a:lnTo>
                      <a:pt x="880" y="930"/>
                    </a:lnTo>
                    <a:lnTo>
                      <a:pt x="862" y="948"/>
                    </a:lnTo>
                    <a:lnTo>
                      <a:pt x="844" y="966"/>
                    </a:lnTo>
                    <a:lnTo>
                      <a:pt x="824" y="982"/>
                    </a:lnTo>
                    <a:lnTo>
                      <a:pt x="804" y="996"/>
                    </a:lnTo>
                    <a:lnTo>
                      <a:pt x="784" y="1012"/>
                    </a:lnTo>
                    <a:lnTo>
                      <a:pt x="762" y="1024"/>
                    </a:lnTo>
                    <a:lnTo>
                      <a:pt x="740" y="1036"/>
                    </a:lnTo>
                    <a:lnTo>
                      <a:pt x="716" y="1048"/>
                    </a:lnTo>
                    <a:lnTo>
                      <a:pt x="692" y="1058"/>
                    </a:lnTo>
                    <a:lnTo>
                      <a:pt x="668" y="1066"/>
                    </a:lnTo>
                    <a:lnTo>
                      <a:pt x="644" y="1074"/>
                    </a:lnTo>
                    <a:lnTo>
                      <a:pt x="620" y="1080"/>
                    </a:lnTo>
                    <a:lnTo>
                      <a:pt x="594" y="1084"/>
                    </a:lnTo>
                    <a:lnTo>
                      <a:pt x="568" y="1088"/>
                    </a:lnTo>
                    <a:lnTo>
                      <a:pt x="542" y="1090"/>
                    </a:lnTo>
                    <a:lnTo>
                      <a:pt x="516" y="1090"/>
                    </a:lnTo>
                    <a:lnTo>
                      <a:pt x="516" y="1090"/>
                    </a:lnTo>
                    <a:lnTo>
                      <a:pt x="490" y="1090"/>
                    </a:lnTo>
                    <a:lnTo>
                      <a:pt x="462" y="1088"/>
                    </a:lnTo>
                    <a:lnTo>
                      <a:pt x="438" y="1084"/>
                    </a:lnTo>
                    <a:lnTo>
                      <a:pt x="412" y="1080"/>
                    </a:lnTo>
                    <a:lnTo>
                      <a:pt x="386" y="1074"/>
                    </a:lnTo>
                    <a:lnTo>
                      <a:pt x="362" y="1066"/>
                    </a:lnTo>
                    <a:lnTo>
                      <a:pt x="338" y="1058"/>
                    </a:lnTo>
                    <a:lnTo>
                      <a:pt x="314" y="1048"/>
                    </a:lnTo>
                    <a:lnTo>
                      <a:pt x="292" y="1036"/>
                    </a:lnTo>
                    <a:lnTo>
                      <a:pt x="270" y="1024"/>
                    </a:lnTo>
                    <a:lnTo>
                      <a:pt x="248" y="1012"/>
                    </a:lnTo>
                    <a:lnTo>
                      <a:pt x="228" y="996"/>
                    </a:lnTo>
                    <a:lnTo>
                      <a:pt x="206" y="982"/>
                    </a:lnTo>
                    <a:lnTo>
                      <a:pt x="188" y="966"/>
                    </a:lnTo>
                    <a:lnTo>
                      <a:pt x="168" y="948"/>
                    </a:lnTo>
                    <a:lnTo>
                      <a:pt x="150" y="930"/>
                    </a:lnTo>
                    <a:lnTo>
                      <a:pt x="134" y="912"/>
                    </a:lnTo>
                    <a:lnTo>
                      <a:pt x="118" y="892"/>
                    </a:lnTo>
                    <a:lnTo>
                      <a:pt x="102" y="870"/>
                    </a:lnTo>
                    <a:lnTo>
                      <a:pt x="88" y="850"/>
                    </a:lnTo>
                    <a:lnTo>
                      <a:pt x="74" y="828"/>
                    </a:lnTo>
                    <a:lnTo>
                      <a:pt x="62" y="804"/>
                    </a:lnTo>
                    <a:lnTo>
                      <a:pt x="50" y="782"/>
                    </a:lnTo>
                    <a:lnTo>
                      <a:pt x="40" y="758"/>
                    </a:lnTo>
                    <a:lnTo>
                      <a:pt x="30" y="732"/>
                    </a:lnTo>
                    <a:lnTo>
                      <a:pt x="22" y="706"/>
                    </a:lnTo>
                    <a:lnTo>
                      <a:pt x="16" y="682"/>
                    </a:lnTo>
                    <a:lnTo>
                      <a:pt x="10" y="654"/>
                    </a:lnTo>
                    <a:lnTo>
                      <a:pt x="6" y="628"/>
                    </a:lnTo>
                    <a:lnTo>
                      <a:pt x="2" y="600"/>
                    </a:lnTo>
                    <a:lnTo>
                      <a:pt x="0" y="574"/>
                    </a:lnTo>
                    <a:lnTo>
                      <a:pt x="0" y="546"/>
                    </a:lnTo>
                    <a:lnTo>
                      <a:pt x="0" y="546"/>
                    </a:lnTo>
                    <a:lnTo>
                      <a:pt x="0" y="518"/>
                    </a:lnTo>
                    <a:lnTo>
                      <a:pt x="2" y="490"/>
                    </a:lnTo>
                    <a:lnTo>
                      <a:pt x="6" y="462"/>
                    </a:lnTo>
                    <a:lnTo>
                      <a:pt x="10" y="436"/>
                    </a:lnTo>
                    <a:lnTo>
                      <a:pt x="16" y="410"/>
                    </a:lnTo>
                    <a:lnTo>
                      <a:pt x="22" y="384"/>
                    </a:lnTo>
                    <a:lnTo>
                      <a:pt x="30" y="358"/>
                    </a:lnTo>
                    <a:lnTo>
                      <a:pt x="40" y="334"/>
                    </a:lnTo>
                    <a:lnTo>
                      <a:pt x="50" y="310"/>
                    </a:lnTo>
                    <a:lnTo>
                      <a:pt x="62" y="286"/>
                    </a:lnTo>
                    <a:lnTo>
                      <a:pt x="74" y="262"/>
                    </a:lnTo>
                    <a:lnTo>
                      <a:pt x="88" y="240"/>
                    </a:lnTo>
                    <a:lnTo>
                      <a:pt x="102" y="220"/>
                    </a:lnTo>
                    <a:lnTo>
                      <a:pt x="118" y="198"/>
                    </a:lnTo>
                    <a:lnTo>
                      <a:pt x="134" y="178"/>
                    </a:lnTo>
                    <a:lnTo>
                      <a:pt x="150" y="160"/>
                    </a:lnTo>
                    <a:lnTo>
                      <a:pt x="168" y="142"/>
                    </a:lnTo>
                    <a:lnTo>
                      <a:pt x="188" y="124"/>
                    </a:lnTo>
                    <a:lnTo>
                      <a:pt x="206" y="108"/>
                    </a:lnTo>
                    <a:lnTo>
                      <a:pt x="228" y="94"/>
                    </a:lnTo>
                    <a:lnTo>
                      <a:pt x="248" y="80"/>
                    </a:lnTo>
                    <a:lnTo>
                      <a:pt x="270" y="66"/>
                    </a:lnTo>
                    <a:lnTo>
                      <a:pt x="292" y="54"/>
                    </a:lnTo>
                    <a:lnTo>
                      <a:pt x="314" y="42"/>
                    </a:lnTo>
                    <a:lnTo>
                      <a:pt x="338" y="34"/>
                    </a:lnTo>
                    <a:lnTo>
                      <a:pt x="362" y="24"/>
                    </a:lnTo>
                    <a:lnTo>
                      <a:pt x="386" y="18"/>
                    </a:lnTo>
                    <a:lnTo>
                      <a:pt x="412" y="12"/>
                    </a:lnTo>
                    <a:lnTo>
                      <a:pt x="438" y="6"/>
                    </a:lnTo>
                    <a:lnTo>
                      <a:pt x="462" y="2"/>
                    </a:lnTo>
                    <a:lnTo>
                      <a:pt x="490" y="0"/>
                    </a:lnTo>
                    <a:lnTo>
                      <a:pt x="516" y="0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rgbClr val="FF7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grpSp>
            <p:nvGrpSpPr>
              <p:cNvPr id="17" name="Gruppe 456"/>
              <p:cNvGrpSpPr/>
              <p:nvPr/>
            </p:nvGrpSpPr>
            <p:grpSpPr>
              <a:xfrm>
                <a:off x="5403850" y="2095500"/>
                <a:ext cx="1609725" cy="1698625"/>
                <a:chOff x="5403850" y="2095500"/>
                <a:chExt cx="1609725" cy="1698625"/>
              </a:xfrm>
            </p:grpSpPr>
            <p:sp>
              <p:nvSpPr>
                <p:cNvPr id="695" name="Freeform 252"/>
                <p:cNvSpPr>
                  <a:spLocks/>
                </p:cNvSpPr>
                <p:nvPr/>
              </p:nvSpPr>
              <p:spPr bwMode="auto">
                <a:xfrm>
                  <a:off x="5480050" y="2168525"/>
                  <a:ext cx="1520825" cy="1606550"/>
                </a:xfrm>
                <a:custGeom>
                  <a:avLst/>
                  <a:gdLst/>
                  <a:ahLst/>
                  <a:cxnLst>
                    <a:cxn ang="0">
                      <a:pos x="478" y="0"/>
                    </a:cxn>
                    <a:cxn ang="0">
                      <a:pos x="528" y="2"/>
                    </a:cxn>
                    <a:cxn ang="0">
                      <a:pos x="574" y="10"/>
                    </a:cxn>
                    <a:cxn ang="0">
                      <a:pos x="620" y="22"/>
                    </a:cxn>
                    <a:cxn ang="0">
                      <a:pos x="664" y="40"/>
                    </a:cxn>
                    <a:cxn ang="0">
                      <a:pos x="746" y="86"/>
                    </a:cxn>
                    <a:cxn ang="0">
                      <a:pos x="818" y="148"/>
                    </a:cxn>
                    <a:cxn ang="0">
                      <a:pos x="876" y="224"/>
                    </a:cxn>
                    <a:cxn ang="0">
                      <a:pos x="920" y="310"/>
                    </a:cxn>
                    <a:cxn ang="0">
                      <a:pos x="948" y="404"/>
                    </a:cxn>
                    <a:cxn ang="0">
                      <a:pos x="956" y="454"/>
                    </a:cxn>
                    <a:cxn ang="0">
                      <a:pos x="958" y="506"/>
                    </a:cxn>
                    <a:cxn ang="0">
                      <a:pos x="958" y="532"/>
                    </a:cxn>
                    <a:cxn ang="0">
                      <a:pos x="952" y="582"/>
                    </a:cxn>
                    <a:cxn ang="0">
                      <a:pos x="936" y="656"/>
                    </a:cxn>
                    <a:cxn ang="0">
                      <a:pos x="900" y="746"/>
                    </a:cxn>
                    <a:cxn ang="0">
                      <a:pos x="848" y="828"/>
                    </a:cxn>
                    <a:cxn ang="0">
                      <a:pos x="784" y="896"/>
                    </a:cxn>
                    <a:cxn ang="0">
                      <a:pos x="706" y="950"/>
                    </a:cxn>
                    <a:cxn ang="0">
                      <a:pos x="642" y="980"/>
                    </a:cxn>
                    <a:cxn ang="0">
                      <a:pos x="598" y="996"/>
                    </a:cxn>
                    <a:cxn ang="0">
                      <a:pos x="552" y="1006"/>
                    </a:cxn>
                    <a:cxn ang="0">
                      <a:pos x="504" y="1012"/>
                    </a:cxn>
                    <a:cxn ang="0">
                      <a:pos x="478" y="1012"/>
                    </a:cxn>
                    <a:cxn ang="0">
                      <a:pos x="430" y="1010"/>
                    </a:cxn>
                    <a:cxn ang="0">
                      <a:pos x="382" y="1002"/>
                    </a:cxn>
                    <a:cxn ang="0">
                      <a:pos x="336" y="988"/>
                    </a:cxn>
                    <a:cxn ang="0">
                      <a:pos x="292" y="972"/>
                    </a:cxn>
                    <a:cxn ang="0">
                      <a:pos x="210" y="926"/>
                    </a:cxn>
                    <a:cxn ang="0">
                      <a:pos x="140" y="864"/>
                    </a:cxn>
                    <a:cxn ang="0">
                      <a:pos x="82" y="788"/>
                    </a:cxn>
                    <a:cxn ang="0">
                      <a:pos x="36" y="702"/>
                    </a:cxn>
                    <a:cxn ang="0">
                      <a:pos x="8" y="608"/>
                    </a:cxn>
                    <a:cxn ang="0">
                      <a:pos x="2" y="558"/>
                    </a:cxn>
                    <a:cxn ang="0">
                      <a:pos x="0" y="506"/>
                    </a:cxn>
                    <a:cxn ang="0">
                      <a:pos x="0" y="480"/>
                    </a:cxn>
                    <a:cxn ang="0">
                      <a:pos x="4" y="428"/>
                    </a:cxn>
                    <a:cxn ang="0">
                      <a:pos x="20" y="356"/>
                    </a:cxn>
                    <a:cxn ang="0">
                      <a:pos x="58" y="264"/>
                    </a:cxn>
                    <a:cxn ang="0">
                      <a:pos x="108" y="184"/>
                    </a:cxn>
                    <a:cxn ang="0">
                      <a:pos x="174" y="116"/>
                    </a:cxn>
                    <a:cxn ang="0">
                      <a:pos x="250" y="62"/>
                    </a:cxn>
                    <a:cxn ang="0">
                      <a:pos x="314" y="30"/>
                    </a:cxn>
                    <a:cxn ang="0">
                      <a:pos x="358" y="16"/>
                    </a:cxn>
                    <a:cxn ang="0">
                      <a:pos x="406" y="6"/>
                    </a:cxn>
                    <a:cxn ang="0">
                      <a:pos x="454" y="0"/>
                    </a:cxn>
                    <a:cxn ang="0">
                      <a:pos x="478" y="0"/>
                    </a:cxn>
                  </a:cxnLst>
                  <a:rect l="0" t="0" r="r" b="b"/>
                  <a:pathLst>
                    <a:path w="958" h="1012">
                      <a:moveTo>
                        <a:pt x="478" y="0"/>
                      </a:moveTo>
                      <a:lnTo>
                        <a:pt x="478" y="0"/>
                      </a:lnTo>
                      <a:lnTo>
                        <a:pt x="504" y="0"/>
                      </a:lnTo>
                      <a:lnTo>
                        <a:pt x="528" y="2"/>
                      </a:lnTo>
                      <a:lnTo>
                        <a:pt x="552" y="6"/>
                      </a:lnTo>
                      <a:lnTo>
                        <a:pt x="574" y="10"/>
                      </a:lnTo>
                      <a:lnTo>
                        <a:pt x="598" y="16"/>
                      </a:lnTo>
                      <a:lnTo>
                        <a:pt x="620" y="22"/>
                      </a:lnTo>
                      <a:lnTo>
                        <a:pt x="642" y="30"/>
                      </a:lnTo>
                      <a:lnTo>
                        <a:pt x="664" y="40"/>
                      </a:lnTo>
                      <a:lnTo>
                        <a:pt x="706" y="62"/>
                      </a:lnTo>
                      <a:lnTo>
                        <a:pt x="746" y="86"/>
                      </a:lnTo>
                      <a:lnTo>
                        <a:pt x="784" y="116"/>
                      </a:lnTo>
                      <a:lnTo>
                        <a:pt x="818" y="148"/>
                      </a:lnTo>
                      <a:lnTo>
                        <a:pt x="848" y="184"/>
                      </a:lnTo>
                      <a:lnTo>
                        <a:pt x="876" y="224"/>
                      </a:lnTo>
                      <a:lnTo>
                        <a:pt x="900" y="264"/>
                      </a:lnTo>
                      <a:lnTo>
                        <a:pt x="920" y="310"/>
                      </a:lnTo>
                      <a:lnTo>
                        <a:pt x="936" y="356"/>
                      </a:lnTo>
                      <a:lnTo>
                        <a:pt x="948" y="404"/>
                      </a:lnTo>
                      <a:lnTo>
                        <a:pt x="952" y="428"/>
                      </a:lnTo>
                      <a:lnTo>
                        <a:pt x="956" y="454"/>
                      </a:lnTo>
                      <a:lnTo>
                        <a:pt x="958" y="480"/>
                      </a:lnTo>
                      <a:lnTo>
                        <a:pt x="958" y="506"/>
                      </a:lnTo>
                      <a:lnTo>
                        <a:pt x="958" y="506"/>
                      </a:lnTo>
                      <a:lnTo>
                        <a:pt x="958" y="532"/>
                      </a:lnTo>
                      <a:lnTo>
                        <a:pt x="956" y="558"/>
                      </a:lnTo>
                      <a:lnTo>
                        <a:pt x="952" y="582"/>
                      </a:lnTo>
                      <a:lnTo>
                        <a:pt x="948" y="608"/>
                      </a:lnTo>
                      <a:lnTo>
                        <a:pt x="936" y="656"/>
                      </a:lnTo>
                      <a:lnTo>
                        <a:pt x="920" y="702"/>
                      </a:lnTo>
                      <a:lnTo>
                        <a:pt x="900" y="746"/>
                      </a:lnTo>
                      <a:lnTo>
                        <a:pt x="876" y="788"/>
                      </a:lnTo>
                      <a:lnTo>
                        <a:pt x="848" y="828"/>
                      </a:lnTo>
                      <a:lnTo>
                        <a:pt x="818" y="864"/>
                      </a:lnTo>
                      <a:lnTo>
                        <a:pt x="784" y="896"/>
                      </a:lnTo>
                      <a:lnTo>
                        <a:pt x="746" y="926"/>
                      </a:lnTo>
                      <a:lnTo>
                        <a:pt x="706" y="950"/>
                      </a:lnTo>
                      <a:lnTo>
                        <a:pt x="664" y="972"/>
                      </a:lnTo>
                      <a:lnTo>
                        <a:pt x="642" y="980"/>
                      </a:lnTo>
                      <a:lnTo>
                        <a:pt x="620" y="988"/>
                      </a:lnTo>
                      <a:lnTo>
                        <a:pt x="598" y="996"/>
                      </a:lnTo>
                      <a:lnTo>
                        <a:pt x="574" y="1002"/>
                      </a:lnTo>
                      <a:lnTo>
                        <a:pt x="552" y="1006"/>
                      </a:lnTo>
                      <a:lnTo>
                        <a:pt x="528" y="1010"/>
                      </a:lnTo>
                      <a:lnTo>
                        <a:pt x="504" y="1012"/>
                      </a:lnTo>
                      <a:lnTo>
                        <a:pt x="478" y="1012"/>
                      </a:lnTo>
                      <a:lnTo>
                        <a:pt x="478" y="1012"/>
                      </a:lnTo>
                      <a:lnTo>
                        <a:pt x="454" y="1012"/>
                      </a:lnTo>
                      <a:lnTo>
                        <a:pt x="430" y="1010"/>
                      </a:lnTo>
                      <a:lnTo>
                        <a:pt x="406" y="1006"/>
                      </a:lnTo>
                      <a:lnTo>
                        <a:pt x="382" y="1002"/>
                      </a:lnTo>
                      <a:lnTo>
                        <a:pt x="358" y="996"/>
                      </a:lnTo>
                      <a:lnTo>
                        <a:pt x="336" y="988"/>
                      </a:lnTo>
                      <a:lnTo>
                        <a:pt x="314" y="980"/>
                      </a:lnTo>
                      <a:lnTo>
                        <a:pt x="292" y="972"/>
                      </a:lnTo>
                      <a:lnTo>
                        <a:pt x="250" y="950"/>
                      </a:lnTo>
                      <a:lnTo>
                        <a:pt x="210" y="926"/>
                      </a:lnTo>
                      <a:lnTo>
                        <a:pt x="174" y="896"/>
                      </a:lnTo>
                      <a:lnTo>
                        <a:pt x="140" y="864"/>
                      </a:lnTo>
                      <a:lnTo>
                        <a:pt x="108" y="828"/>
                      </a:lnTo>
                      <a:lnTo>
                        <a:pt x="82" y="788"/>
                      </a:lnTo>
                      <a:lnTo>
                        <a:pt x="58" y="746"/>
                      </a:lnTo>
                      <a:lnTo>
                        <a:pt x="36" y="702"/>
                      </a:lnTo>
                      <a:lnTo>
                        <a:pt x="20" y="656"/>
                      </a:lnTo>
                      <a:lnTo>
                        <a:pt x="8" y="608"/>
                      </a:lnTo>
                      <a:lnTo>
                        <a:pt x="4" y="582"/>
                      </a:lnTo>
                      <a:lnTo>
                        <a:pt x="2" y="558"/>
                      </a:lnTo>
                      <a:lnTo>
                        <a:pt x="0" y="532"/>
                      </a:lnTo>
                      <a:lnTo>
                        <a:pt x="0" y="506"/>
                      </a:lnTo>
                      <a:lnTo>
                        <a:pt x="0" y="506"/>
                      </a:lnTo>
                      <a:lnTo>
                        <a:pt x="0" y="480"/>
                      </a:lnTo>
                      <a:lnTo>
                        <a:pt x="2" y="454"/>
                      </a:lnTo>
                      <a:lnTo>
                        <a:pt x="4" y="428"/>
                      </a:lnTo>
                      <a:lnTo>
                        <a:pt x="8" y="404"/>
                      </a:lnTo>
                      <a:lnTo>
                        <a:pt x="20" y="356"/>
                      </a:lnTo>
                      <a:lnTo>
                        <a:pt x="36" y="310"/>
                      </a:lnTo>
                      <a:lnTo>
                        <a:pt x="58" y="264"/>
                      </a:lnTo>
                      <a:lnTo>
                        <a:pt x="82" y="224"/>
                      </a:lnTo>
                      <a:lnTo>
                        <a:pt x="108" y="184"/>
                      </a:lnTo>
                      <a:lnTo>
                        <a:pt x="140" y="148"/>
                      </a:lnTo>
                      <a:lnTo>
                        <a:pt x="174" y="116"/>
                      </a:lnTo>
                      <a:lnTo>
                        <a:pt x="210" y="86"/>
                      </a:lnTo>
                      <a:lnTo>
                        <a:pt x="250" y="62"/>
                      </a:lnTo>
                      <a:lnTo>
                        <a:pt x="292" y="40"/>
                      </a:lnTo>
                      <a:lnTo>
                        <a:pt x="314" y="30"/>
                      </a:lnTo>
                      <a:lnTo>
                        <a:pt x="336" y="22"/>
                      </a:lnTo>
                      <a:lnTo>
                        <a:pt x="358" y="16"/>
                      </a:lnTo>
                      <a:lnTo>
                        <a:pt x="382" y="10"/>
                      </a:lnTo>
                      <a:lnTo>
                        <a:pt x="406" y="6"/>
                      </a:lnTo>
                      <a:lnTo>
                        <a:pt x="430" y="2"/>
                      </a:lnTo>
                      <a:lnTo>
                        <a:pt x="454" y="0"/>
                      </a:lnTo>
                      <a:lnTo>
                        <a:pt x="478" y="0"/>
                      </a:lnTo>
                      <a:lnTo>
                        <a:pt x="478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96" name="Freeform 253"/>
                <p:cNvSpPr>
                  <a:spLocks/>
                </p:cNvSpPr>
                <p:nvPr/>
              </p:nvSpPr>
              <p:spPr bwMode="auto">
                <a:xfrm>
                  <a:off x="5473700" y="2162175"/>
                  <a:ext cx="1527175" cy="1612900"/>
                </a:xfrm>
                <a:custGeom>
                  <a:avLst/>
                  <a:gdLst/>
                  <a:ahLst/>
                  <a:cxnLst>
                    <a:cxn ang="0">
                      <a:pos x="480" y="0"/>
                    </a:cxn>
                    <a:cxn ang="0">
                      <a:pos x="530" y="2"/>
                    </a:cxn>
                    <a:cxn ang="0">
                      <a:pos x="578" y="10"/>
                    </a:cxn>
                    <a:cxn ang="0">
                      <a:pos x="624" y="22"/>
                    </a:cxn>
                    <a:cxn ang="0">
                      <a:pos x="668" y="40"/>
                    </a:cxn>
                    <a:cxn ang="0">
                      <a:pos x="750" y="88"/>
                    </a:cxn>
                    <a:cxn ang="0">
                      <a:pos x="822" y="150"/>
                    </a:cxn>
                    <a:cxn ang="0">
                      <a:pos x="880" y="224"/>
                    </a:cxn>
                    <a:cxn ang="0">
                      <a:pos x="924" y="310"/>
                    </a:cxn>
                    <a:cxn ang="0">
                      <a:pos x="948" y="382"/>
                    </a:cxn>
                    <a:cxn ang="0">
                      <a:pos x="956" y="432"/>
                    </a:cxn>
                    <a:cxn ang="0">
                      <a:pos x="962" y="482"/>
                    </a:cxn>
                    <a:cxn ang="0">
                      <a:pos x="962" y="508"/>
                    </a:cxn>
                    <a:cxn ang="0">
                      <a:pos x="960" y="560"/>
                    </a:cxn>
                    <a:cxn ang="0">
                      <a:pos x="952" y="610"/>
                    </a:cxn>
                    <a:cxn ang="0">
                      <a:pos x="940" y="660"/>
                    </a:cxn>
                    <a:cxn ang="0">
                      <a:pos x="904" y="750"/>
                    </a:cxn>
                    <a:cxn ang="0">
                      <a:pos x="852" y="832"/>
                    </a:cxn>
                    <a:cxn ang="0">
                      <a:pos x="786" y="900"/>
                    </a:cxn>
                    <a:cxn ang="0">
                      <a:pos x="710" y="956"/>
                    </a:cxn>
                    <a:cxn ang="0">
                      <a:pos x="646" y="986"/>
                    </a:cxn>
                    <a:cxn ang="0">
                      <a:pos x="600" y="1000"/>
                    </a:cxn>
                    <a:cxn ang="0">
                      <a:pos x="554" y="1010"/>
                    </a:cxn>
                    <a:cxn ang="0">
                      <a:pos x="506" y="1016"/>
                    </a:cxn>
                    <a:cxn ang="0">
                      <a:pos x="480" y="1016"/>
                    </a:cxn>
                    <a:cxn ang="0">
                      <a:pos x="432" y="1014"/>
                    </a:cxn>
                    <a:cxn ang="0">
                      <a:pos x="384" y="1006"/>
                    </a:cxn>
                    <a:cxn ang="0">
                      <a:pos x="338" y="994"/>
                    </a:cxn>
                    <a:cxn ang="0">
                      <a:pos x="294" y="976"/>
                    </a:cxn>
                    <a:cxn ang="0">
                      <a:pos x="212" y="930"/>
                    </a:cxn>
                    <a:cxn ang="0">
                      <a:pos x="140" y="868"/>
                    </a:cxn>
                    <a:cxn ang="0">
                      <a:pos x="82" y="792"/>
                    </a:cxn>
                    <a:cxn ang="0">
                      <a:pos x="38" y="706"/>
                    </a:cxn>
                    <a:cxn ang="0">
                      <a:pos x="14" y="636"/>
                    </a:cxn>
                    <a:cxn ang="0">
                      <a:pos x="4" y="586"/>
                    </a:cxn>
                    <a:cxn ang="0">
                      <a:pos x="0" y="534"/>
                    </a:cxn>
                    <a:cxn ang="0">
                      <a:pos x="0" y="508"/>
                    </a:cxn>
                    <a:cxn ang="0">
                      <a:pos x="2" y="456"/>
                    </a:cxn>
                    <a:cxn ang="0">
                      <a:pos x="10" y="406"/>
                    </a:cxn>
                    <a:cxn ang="0">
                      <a:pos x="20" y="358"/>
                    </a:cxn>
                    <a:cxn ang="0">
                      <a:pos x="58" y="266"/>
                    </a:cxn>
                    <a:cxn ang="0">
                      <a:pos x="110" y="186"/>
                    </a:cxn>
                    <a:cxn ang="0">
                      <a:pos x="174" y="116"/>
                    </a:cxn>
                    <a:cxn ang="0">
                      <a:pos x="252" y="62"/>
                    </a:cxn>
                    <a:cxn ang="0">
                      <a:pos x="316" y="30"/>
                    </a:cxn>
                    <a:cxn ang="0">
                      <a:pos x="360" y="16"/>
                    </a:cxn>
                    <a:cxn ang="0">
                      <a:pos x="408" y="6"/>
                    </a:cxn>
                    <a:cxn ang="0">
                      <a:pos x="456" y="0"/>
                    </a:cxn>
                    <a:cxn ang="0">
                      <a:pos x="480" y="0"/>
                    </a:cxn>
                  </a:cxnLst>
                  <a:rect l="0" t="0" r="r" b="b"/>
                  <a:pathLst>
                    <a:path w="962" h="1016">
                      <a:moveTo>
                        <a:pt x="480" y="0"/>
                      </a:moveTo>
                      <a:lnTo>
                        <a:pt x="480" y="0"/>
                      </a:lnTo>
                      <a:lnTo>
                        <a:pt x="506" y="0"/>
                      </a:lnTo>
                      <a:lnTo>
                        <a:pt x="530" y="2"/>
                      </a:lnTo>
                      <a:lnTo>
                        <a:pt x="554" y="6"/>
                      </a:lnTo>
                      <a:lnTo>
                        <a:pt x="578" y="10"/>
                      </a:lnTo>
                      <a:lnTo>
                        <a:pt x="600" y="16"/>
                      </a:lnTo>
                      <a:lnTo>
                        <a:pt x="624" y="22"/>
                      </a:lnTo>
                      <a:lnTo>
                        <a:pt x="646" y="30"/>
                      </a:lnTo>
                      <a:lnTo>
                        <a:pt x="668" y="40"/>
                      </a:lnTo>
                      <a:lnTo>
                        <a:pt x="710" y="62"/>
                      </a:lnTo>
                      <a:lnTo>
                        <a:pt x="750" y="88"/>
                      </a:lnTo>
                      <a:lnTo>
                        <a:pt x="786" y="116"/>
                      </a:lnTo>
                      <a:lnTo>
                        <a:pt x="822" y="150"/>
                      </a:lnTo>
                      <a:lnTo>
                        <a:pt x="852" y="186"/>
                      </a:lnTo>
                      <a:lnTo>
                        <a:pt x="880" y="224"/>
                      </a:lnTo>
                      <a:lnTo>
                        <a:pt x="904" y="266"/>
                      </a:lnTo>
                      <a:lnTo>
                        <a:pt x="924" y="310"/>
                      </a:lnTo>
                      <a:lnTo>
                        <a:pt x="940" y="358"/>
                      </a:lnTo>
                      <a:lnTo>
                        <a:pt x="948" y="382"/>
                      </a:lnTo>
                      <a:lnTo>
                        <a:pt x="952" y="406"/>
                      </a:lnTo>
                      <a:lnTo>
                        <a:pt x="956" y="432"/>
                      </a:lnTo>
                      <a:lnTo>
                        <a:pt x="960" y="456"/>
                      </a:lnTo>
                      <a:lnTo>
                        <a:pt x="962" y="482"/>
                      </a:lnTo>
                      <a:lnTo>
                        <a:pt x="962" y="508"/>
                      </a:lnTo>
                      <a:lnTo>
                        <a:pt x="962" y="508"/>
                      </a:lnTo>
                      <a:lnTo>
                        <a:pt x="962" y="534"/>
                      </a:lnTo>
                      <a:lnTo>
                        <a:pt x="960" y="560"/>
                      </a:lnTo>
                      <a:lnTo>
                        <a:pt x="956" y="586"/>
                      </a:lnTo>
                      <a:lnTo>
                        <a:pt x="952" y="610"/>
                      </a:lnTo>
                      <a:lnTo>
                        <a:pt x="948" y="636"/>
                      </a:lnTo>
                      <a:lnTo>
                        <a:pt x="940" y="660"/>
                      </a:lnTo>
                      <a:lnTo>
                        <a:pt x="924" y="706"/>
                      </a:lnTo>
                      <a:lnTo>
                        <a:pt x="904" y="750"/>
                      </a:lnTo>
                      <a:lnTo>
                        <a:pt x="880" y="792"/>
                      </a:lnTo>
                      <a:lnTo>
                        <a:pt x="852" y="832"/>
                      </a:lnTo>
                      <a:lnTo>
                        <a:pt x="822" y="868"/>
                      </a:lnTo>
                      <a:lnTo>
                        <a:pt x="786" y="900"/>
                      </a:lnTo>
                      <a:lnTo>
                        <a:pt x="750" y="930"/>
                      </a:lnTo>
                      <a:lnTo>
                        <a:pt x="710" y="956"/>
                      </a:lnTo>
                      <a:lnTo>
                        <a:pt x="668" y="976"/>
                      </a:lnTo>
                      <a:lnTo>
                        <a:pt x="646" y="986"/>
                      </a:lnTo>
                      <a:lnTo>
                        <a:pt x="624" y="994"/>
                      </a:lnTo>
                      <a:lnTo>
                        <a:pt x="600" y="1000"/>
                      </a:lnTo>
                      <a:lnTo>
                        <a:pt x="578" y="1006"/>
                      </a:lnTo>
                      <a:lnTo>
                        <a:pt x="554" y="1010"/>
                      </a:lnTo>
                      <a:lnTo>
                        <a:pt x="530" y="1014"/>
                      </a:lnTo>
                      <a:lnTo>
                        <a:pt x="506" y="1016"/>
                      </a:lnTo>
                      <a:lnTo>
                        <a:pt x="480" y="1016"/>
                      </a:lnTo>
                      <a:lnTo>
                        <a:pt x="480" y="1016"/>
                      </a:lnTo>
                      <a:lnTo>
                        <a:pt x="456" y="1016"/>
                      </a:lnTo>
                      <a:lnTo>
                        <a:pt x="432" y="1014"/>
                      </a:lnTo>
                      <a:lnTo>
                        <a:pt x="408" y="1010"/>
                      </a:lnTo>
                      <a:lnTo>
                        <a:pt x="384" y="1006"/>
                      </a:lnTo>
                      <a:lnTo>
                        <a:pt x="360" y="1000"/>
                      </a:lnTo>
                      <a:lnTo>
                        <a:pt x="338" y="994"/>
                      </a:lnTo>
                      <a:lnTo>
                        <a:pt x="316" y="986"/>
                      </a:lnTo>
                      <a:lnTo>
                        <a:pt x="294" y="976"/>
                      </a:lnTo>
                      <a:lnTo>
                        <a:pt x="252" y="956"/>
                      </a:lnTo>
                      <a:lnTo>
                        <a:pt x="212" y="930"/>
                      </a:lnTo>
                      <a:lnTo>
                        <a:pt x="174" y="900"/>
                      </a:lnTo>
                      <a:lnTo>
                        <a:pt x="140" y="868"/>
                      </a:lnTo>
                      <a:lnTo>
                        <a:pt x="110" y="832"/>
                      </a:lnTo>
                      <a:lnTo>
                        <a:pt x="82" y="792"/>
                      </a:lnTo>
                      <a:lnTo>
                        <a:pt x="58" y="750"/>
                      </a:lnTo>
                      <a:lnTo>
                        <a:pt x="38" y="706"/>
                      </a:lnTo>
                      <a:lnTo>
                        <a:pt x="20" y="660"/>
                      </a:lnTo>
                      <a:lnTo>
                        <a:pt x="14" y="636"/>
                      </a:lnTo>
                      <a:lnTo>
                        <a:pt x="10" y="610"/>
                      </a:lnTo>
                      <a:lnTo>
                        <a:pt x="4" y="586"/>
                      </a:lnTo>
                      <a:lnTo>
                        <a:pt x="2" y="560"/>
                      </a:lnTo>
                      <a:lnTo>
                        <a:pt x="0" y="534"/>
                      </a:lnTo>
                      <a:lnTo>
                        <a:pt x="0" y="508"/>
                      </a:lnTo>
                      <a:lnTo>
                        <a:pt x="0" y="508"/>
                      </a:lnTo>
                      <a:lnTo>
                        <a:pt x="0" y="482"/>
                      </a:lnTo>
                      <a:lnTo>
                        <a:pt x="2" y="456"/>
                      </a:lnTo>
                      <a:lnTo>
                        <a:pt x="4" y="432"/>
                      </a:lnTo>
                      <a:lnTo>
                        <a:pt x="10" y="406"/>
                      </a:lnTo>
                      <a:lnTo>
                        <a:pt x="14" y="382"/>
                      </a:lnTo>
                      <a:lnTo>
                        <a:pt x="20" y="358"/>
                      </a:lnTo>
                      <a:lnTo>
                        <a:pt x="38" y="310"/>
                      </a:lnTo>
                      <a:lnTo>
                        <a:pt x="58" y="266"/>
                      </a:lnTo>
                      <a:lnTo>
                        <a:pt x="82" y="224"/>
                      </a:lnTo>
                      <a:lnTo>
                        <a:pt x="110" y="186"/>
                      </a:lnTo>
                      <a:lnTo>
                        <a:pt x="140" y="150"/>
                      </a:lnTo>
                      <a:lnTo>
                        <a:pt x="174" y="116"/>
                      </a:lnTo>
                      <a:lnTo>
                        <a:pt x="212" y="88"/>
                      </a:lnTo>
                      <a:lnTo>
                        <a:pt x="252" y="62"/>
                      </a:lnTo>
                      <a:lnTo>
                        <a:pt x="294" y="40"/>
                      </a:lnTo>
                      <a:lnTo>
                        <a:pt x="316" y="30"/>
                      </a:lnTo>
                      <a:lnTo>
                        <a:pt x="338" y="22"/>
                      </a:lnTo>
                      <a:lnTo>
                        <a:pt x="360" y="16"/>
                      </a:lnTo>
                      <a:lnTo>
                        <a:pt x="384" y="10"/>
                      </a:lnTo>
                      <a:lnTo>
                        <a:pt x="408" y="6"/>
                      </a:lnTo>
                      <a:lnTo>
                        <a:pt x="432" y="2"/>
                      </a:lnTo>
                      <a:lnTo>
                        <a:pt x="456" y="0"/>
                      </a:lnTo>
                      <a:lnTo>
                        <a:pt x="480" y="0"/>
                      </a:lnTo>
                      <a:lnTo>
                        <a:pt x="480" y="0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97" name="Freeform 254"/>
                <p:cNvSpPr>
                  <a:spLocks/>
                </p:cNvSpPr>
                <p:nvPr/>
              </p:nvSpPr>
              <p:spPr bwMode="auto">
                <a:xfrm>
                  <a:off x="5467350" y="2155825"/>
                  <a:ext cx="1536700" cy="1622425"/>
                </a:xfrm>
                <a:custGeom>
                  <a:avLst/>
                  <a:gdLst/>
                  <a:ahLst/>
                  <a:cxnLst>
                    <a:cxn ang="0">
                      <a:pos x="484" y="0"/>
                    </a:cxn>
                    <a:cxn ang="0">
                      <a:pos x="532" y="2"/>
                    </a:cxn>
                    <a:cxn ang="0">
                      <a:pos x="580" y="10"/>
                    </a:cxn>
                    <a:cxn ang="0">
                      <a:pos x="626" y="24"/>
                    </a:cxn>
                    <a:cxn ang="0">
                      <a:pos x="672" y="40"/>
                    </a:cxn>
                    <a:cxn ang="0">
                      <a:pos x="754" y="88"/>
                    </a:cxn>
                    <a:cxn ang="0">
                      <a:pos x="826" y="150"/>
                    </a:cxn>
                    <a:cxn ang="0">
                      <a:pos x="884" y="226"/>
                    </a:cxn>
                    <a:cxn ang="0">
                      <a:pos x="928" y="312"/>
                    </a:cxn>
                    <a:cxn ang="0">
                      <a:pos x="952" y="384"/>
                    </a:cxn>
                    <a:cxn ang="0">
                      <a:pos x="962" y="434"/>
                    </a:cxn>
                    <a:cxn ang="0">
                      <a:pos x="966" y="484"/>
                    </a:cxn>
                    <a:cxn ang="0">
                      <a:pos x="968" y="510"/>
                    </a:cxn>
                    <a:cxn ang="0">
                      <a:pos x="964" y="564"/>
                    </a:cxn>
                    <a:cxn ang="0">
                      <a:pos x="958" y="614"/>
                    </a:cxn>
                    <a:cxn ang="0">
                      <a:pos x="946" y="662"/>
                    </a:cxn>
                    <a:cxn ang="0">
                      <a:pos x="908" y="754"/>
                    </a:cxn>
                    <a:cxn ang="0">
                      <a:pos x="856" y="836"/>
                    </a:cxn>
                    <a:cxn ang="0">
                      <a:pos x="790" y="904"/>
                    </a:cxn>
                    <a:cxn ang="0">
                      <a:pos x="714" y="960"/>
                    </a:cxn>
                    <a:cxn ang="0">
                      <a:pos x="650" y="990"/>
                    </a:cxn>
                    <a:cxn ang="0">
                      <a:pos x="604" y="1006"/>
                    </a:cxn>
                    <a:cxn ang="0">
                      <a:pos x="556" y="1016"/>
                    </a:cxn>
                    <a:cxn ang="0">
                      <a:pos x="508" y="1022"/>
                    </a:cxn>
                    <a:cxn ang="0">
                      <a:pos x="484" y="1022"/>
                    </a:cxn>
                    <a:cxn ang="0">
                      <a:pos x="434" y="1020"/>
                    </a:cxn>
                    <a:cxn ang="0">
                      <a:pos x="386" y="1012"/>
                    </a:cxn>
                    <a:cxn ang="0">
                      <a:pos x="340" y="998"/>
                    </a:cxn>
                    <a:cxn ang="0">
                      <a:pos x="296" y="982"/>
                    </a:cxn>
                    <a:cxn ang="0">
                      <a:pos x="212" y="934"/>
                    </a:cxn>
                    <a:cxn ang="0">
                      <a:pos x="142" y="872"/>
                    </a:cxn>
                    <a:cxn ang="0">
                      <a:pos x="82" y="796"/>
                    </a:cxn>
                    <a:cxn ang="0">
                      <a:pos x="38" y="710"/>
                    </a:cxn>
                    <a:cxn ang="0">
                      <a:pos x="14" y="638"/>
                    </a:cxn>
                    <a:cxn ang="0">
                      <a:pos x="4" y="588"/>
                    </a:cxn>
                    <a:cxn ang="0">
                      <a:pos x="0" y="538"/>
                    </a:cxn>
                    <a:cxn ang="0">
                      <a:pos x="0" y="510"/>
                    </a:cxn>
                    <a:cxn ang="0">
                      <a:pos x="2" y="458"/>
                    </a:cxn>
                    <a:cxn ang="0">
                      <a:pos x="10" y="408"/>
                    </a:cxn>
                    <a:cxn ang="0">
                      <a:pos x="22" y="360"/>
                    </a:cxn>
                    <a:cxn ang="0">
                      <a:pos x="58" y="268"/>
                    </a:cxn>
                    <a:cxn ang="0">
                      <a:pos x="110" y="186"/>
                    </a:cxn>
                    <a:cxn ang="0">
                      <a:pos x="176" y="118"/>
                    </a:cxn>
                    <a:cxn ang="0">
                      <a:pos x="252" y="62"/>
                    </a:cxn>
                    <a:cxn ang="0">
                      <a:pos x="318" y="32"/>
                    </a:cxn>
                    <a:cxn ang="0">
                      <a:pos x="362" y="16"/>
                    </a:cxn>
                    <a:cxn ang="0">
                      <a:pos x="410" y="6"/>
                    </a:cxn>
                    <a:cxn ang="0">
                      <a:pos x="458" y="0"/>
                    </a:cxn>
                    <a:cxn ang="0">
                      <a:pos x="484" y="0"/>
                    </a:cxn>
                  </a:cxnLst>
                  <a:rect l="0" t="0" r="r" b="b"/>
                  <a:pathLst>
                    <a:path w="968" h="1022">
                      <a:moveTo>
                        <a:pt x="484" y="0"/>
                      </a:moveTo>
                      <a:lnTo>
                        <a:pt x="484" y="0"/>
                      </a:lnTo>
                      <a:lnTo>
                        <a:pt x="508" y="0"/>
                      </a:lnTo>
                      <a:lnTo>
                        <a:pt x="532" y="2"/>
                      </a:lnTo>
                      <a:lnTo>
                        <a:pt x="556" y="6"/>
                      </a:lnTo>
                      <a:lnTo>
                        <a:pt x="580" y="10"/>
                      </a:lnTo>
                      <a:lnTo>
                        <a:pt x="604" y="16"/>
                      </a:lnTo>
                      <a:lnTo>
                        <a:pt x="626" y="24"/>
                      </a:lnTo>
                      <a:lnTo>
                        <a:pt x="650" y="32"/>
                      </a:lnTo>
                      <a:lnTo>
                        <a:pt x="672" y="40"/>
                      </a:lnTo>
                      <a:lnTo>
                        <a:pt x="714" y="62"/>
                      </a:lnTo>
                      <a:lnTo>
                        <a:pt x="754" y="88"/>
                      </a:lnTo>
                      <a:lnTo>
                        <a:pt x="790" y="118"/>
                      </a:lnTo>
                      <a:lnTo>
                        <a:pt x="826" y="150"/>
                      </a:lnTo>
                      <a:lnTo>
                        <a:pt x="856" y="186"/>
                      </a:lnTo>
                      <a:lnTo>
                        <a:pt x="884" y="226"/>
                      </a:lnTo>
                      <a:lnTo>
                        <a:pt x="908" y="268"/>
                      </a:lnTo>
                      <a:lnTo>
                        <a:pt x="928" y="312"/>
                      </a:lnTo>
                      <a:lnTo>
                        <a:pt x="946" y="360"/>
                      </a:lnTo>
                      <a:lnTo>
                        <a:pt x="952" y="384"/>
                      </a:lnTo>
                      <a:lnTo>
                        <a:pt x="958" y="408"/>
                      </a:lnTo>
                      <a:lnTo>
                        <a:pt x="962" y="434"/>
                      </a:lnTo>
                      <a:lnTo>
                        <a:pt x="964" y="458"/>
                      </a:lnTo>
                      <a:lnTo>
                        <a:pt x="966" y="484"/>
                      </a:lnTo>
                      <a:lnTo>
                        <a:pt x="968" y="510"/>
                      </a:lnTo>
                      <a:lnTo>
                        <a:pt x="968" y="510"/>
                      </a:lnTo>
                      <a:lnTo>
                        <a:pt x="966" y="538"/>
                      </a:lnTo>
                      <a:lnTo>
                        <a:pt x="964" y="564"/>
                      </a:lnTo>
                      <a:lnTo>
                        <a:pt x="962" y="588"/>
                      </a:lnTo>
                      <a:lnTo>
                        <a:pt x="958" y="614"/>
                      </a:lnTo>
                      <a:lnTo>
                        <a:pt x="952" y="638"/>
                      </a:lnTo>
                      <a:lnTo>
                        <a:pt x="946" y="662"/>
                      </a:lnTo>
                      <a:lnTo>
                        <a:pt x="928" y="710"/>
                      </a:lnTo>
                      <a:lnTo>
                        <a:pt x="908" y="754"/>
                      </a:lnTo>
                      <a:lnTo>
                        <a:pt x="884" y="796"/>
                      </a:lnTo>
                      <a:lnTo>
                        <a:pt x="856" y="836"/>
                      </a:lnTo>
                      <a:lnTo>
                        <a:pt x="826" y="872"/>
                      </a:lnTo>
                      <a:lnTo>
                        <a:pt x="790" y="904"/>
                      </a:lnTo>
                      <a:lnTo>
                        <a:pt x="754" y="934"/>
                      </a:lnTo>
                      <a:lnTo>
                        <a:pt x="714" y="960"/>
                      </a:lnTo>
                      <a:lnTo>
                        <a:pt x="672" y="982"/>
                      </a:lnTo>
                      <a:lnTo>
                        <a:pt x="650" y="990"/>
                      </a:lnTo>
                      <a:lnTo>
                        <a:pt x="626" y="998"/>
                      </a:lnTo>
                      <a:lnTo>
                        <a:pt x="604" y="1006"/>
                      </a:lnTo>
                      <a:lnTo>
                        <a:pt x="580" y="1012"/>
                      </a:lnTo>
                      <a:lnTo>
                        <a:pt x="556" y="1016"/>
                      </a:lnTo>
                      <a:lnTo>
                        <a:pt x="532" y="1020"/>
                      </a:lnTo>
                      <a:lnTo>
                        <a:pt x="508" y="1022"/>
                      </a:lnTo>
                      <a:lnTo>
                        <a:pt x="484" y="1022"/>
                      </a:lnTo>
                      <a:lnTo>
                        <a:pt x="484" y="1022"/>
                      </a:lnTo>
                      <a:lnTo>
                        <a:pt x="458" y="1022"/>
                      </a:lnTo>
                      <a:lnTo>
                        <a:pt x="434" y="1020"/>
                      </a:lnTo>
                      <a:lnTo>
                        <a:pt x="410" y="1016"/>
                      </a:lnTo>
                      <a:lnTo>
                        <a:pt x="386" y="1012"/>
                      </a:lnTo>
                      <a:lnTo>
                        <a:pt x="362" y="1006"/>
                      </a:lnTo>
                      <a:lnTo>
                        <a:pt x="340" y="998"/>
                      </a:lnTo>
                      <a:lnTo>
                        <a:pt x="318" y="990"/>
                      </a:lnTo>
                      <a:lnTo>
                        <a:pt x="296" y="982"/>
                      </a:lnTo>
                      <a:lnTo>
                        <a:pt x="252" y="960"/>
                      </a:lnTo>
                      <a:lnTo>
                        <a:pt x="212" y="934"/>
                      </a:lnTo>
                      <a:lnTo>
                        <a:pt x="176" y="904"/>
                      </a:lnTo>
                      <a:lnTo>
                        <a:pt x="142" y="872"/>
                      </a:lnTo>
                      <a:lnTo>
                        <a:pt x="110" y="836"/>
                      </a:lnTo>
                      <a:lnTo>
                        <a:pt x="82" y="796"/>
                      </a:lnTo>
                      <a:lnTo>
                        <a:pt x="58" y="754"/>
                      </a:lnTo>
                      <a:lnTo>
                        <a:pt x="38" y="710"/>
                      </a:lnTo>
                      <a:lnTo>
                        <a:pt x="22" y="662"/>
                      </a:lnTo>
                      <a:lnTo>
                        <a:pt x="14" y="638"/>
                      </a:lnTo>
                      <a:lnTo>
                        <a:pt x="10" y="614"/>
                      </a:lnTo>
                      <a:lnTo>
                        <a:pt x="4" y="588"/>
                      </a:lnTo>
                      <a:lnTo>
                        <a:pt x="2" y="564"/>
                      </a:lnTo>
                      <a:lnTo>
                        <a:pt x="0" y="538"/>
                      </a:lnTo>
                      <a:lnTo>
                        <a:pt x="0" y="510"/>
                      </a:lnTo>
                      <a:lnTo>
                        <a:pt x="0" y="510"/>
                      </a:lnTo>
                      <a:lnTo>
                        <a:pt x="0" y="484"/>
                      </a:lnTo>
                      <a:lnTo>
                        <a:pt x="2" y="458"/>
                      </a:lnTo>
                      <a:lnTo>
                        <a:pt x="4" y="434"/>
                      </a:lnTo>
                      <a:lnTo>
                        <a:pt x="10" y="408"/>
                      </a:lnTo>
                      <a:lnTo>
                        <a:pt x="14" y="384"/>
                      </a:lnTo>
                      <a:lnTo>
                        <a:pt x="22" y="360"/>
                      </a:lnTo>
                      <a:lnTo>
                        <a:pt x="38" y="312"/>
                      </a:lnTo>
                      <a:lnTo>
                        <a:pt x="58" y="268"/>
                      </a:lnTo>
                      <a:lnTo>
                        <a:pt x="82" y="226"/>
                      </a:lnTo>
                      <a:lnTo>
                        <a:pt x="110" y="186"/>
                      </a:lnTo>
                      <a:lnTo>
                        <a:pt x="142" y="150"/>
                      </a:lnTo>
                      <a:lnTo>
                        <a:pt x="176" y="118"/>
                      </a:lnTo>
                      <a:lnTo>
                        <a:pt x="212" y="88"/>
                      </a:lnTo>
                      <a:lnTo>
                        <a:pt x="252" y="62"/>
                      </a:lnTo>
                      <a:lnTo>
                        <a:pt x="296" y="40"/>
                      </a:lnTo>
                      <a:lnTo>
                        <a:pt x="318" y="32"/>
                      </a:lnTo>
                      <a:lnTo>
                        <a:pt x="340" y="24"/>
                      </a:lnTo>
                      <a:lnTo>
                        <a:pt x="362" y="16"/>
                      </a:lnTo>
                      <a:lnTo>
                        <a:pt x="386" y="10"/>
                      </a:lnTo>
                      <a:lnTo>
                        <a:pt x="410" y="6"/>
                      </a:lnTo>
                      <a:lnTo>
                        <a:pt x="434" y="2"/>
                      </a:lnTo>
                      <a:lnTo>
                        <a:pt x="458" y="0"/>
                      </a:lnTo>
                      <a:lnTo>
                        <a:pt x="484" y="0"/>
                      </a:lnTo>
                      <a:lnTo>
                        <a:pt x="484" y="0"/>
                      </a:lnTo>
                      <a:close/>
                    </a:path>
                  </a:pathLst>
                </a:custGeom>
                <a:solidFill>
                  <a:srgbClr val="FFF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98" name="Freeform 255"/>
                <p:cNvSpPr>
                  <a:spLocks/>
                </p:cNvSpPr>
                <p:nvPr/>
              </p:nvSpPr>
              <p:spPr bwMode="auto">
                <a:xfrm>
                  <a:off x="5461000" y="2149475"/>
                  <a:ext cx="1543050" cy="1628775"/>
                </a:xfrm>
                <a:custGeom>
                  <a:avLst/>
                  <a:gdLst/>
                  <a:ahLst/>
                  <a:cxnLst>
                    <a:cxn ang="0">
                      <a:pos x="486" y="0"/>
                    </a:cxn>
                    <a:cxn ang="0">
                      <a:pos x="536" y="2"/>
                    </a:cxn>
                    <a:cxn ang="0">
                      <a:pos x="584" y="10"/>
                    </a:cxn>
                    <a:cxn ang="0">
                      <a:pos x="630" y="24"/>
                    </a:cxn>
                    <a:cxn ang="0">
                      <a:pos x="674" y="40"/>
                    </a:cxn>
                    <a:cxn ang="0">
                      <a:pos x="716" y="62"/>
                    </a:cxn>
                    <a:cxn ang="0">
                      <a:pos x="794" y="118"/>
                    </a:cxn>
                    <a:cxn ang="0">
                      <a:pos x="860" y="188"/>
                    </a:cxn>
                    <a:cxn ang="0">
                      <a:pos x="912" y="270"/>
                    </a:cxn>
                    <a:cxn ang="0">
                      <a:pos x="950" y="362"/>
                    </a:cxn>
                    <a:cxn ang="0">
                      <a:pos x="962" y="410"/>
                    </a:cxn>
                    <a:cxn ang="0">
                      <a:pos x="970" y="462"/>
                    </a:cxn>
                    <a:cxn ang="0">
                      <a:pos x="972" y="514"/>
                    </a:cxn>
                    <a:cxn ang="0">
                      <a:pos x="972" y="540"/>
                    </a:cxn>
                    <a:cxn ang="0">
                      <a:pos x="966" y="592"/>
                    </a:cxn>
                    <a:cxn ang="0">
                      <a:pos x="956" y="642"/>
                    </a:cxn>
                    <a:cxn ang="0">
                      <a:pos x="934" y="712"/>
                    </a:cxn>
                    <a:cxn ang="0">
                      <a:pos x="888" y="800"/>
                    </a:cxn>
                    <a:cxn ang="0">
                      <a:pos x="828" y="876"/>
                    </a:cxn>
                    <a:cxn ang="0">
                      <a:pos x="756" y="938"/>
                    </a:cxn>
                    <a:cxn ang="0">
                      <a:pos x="696" y="976"/>
                    </a:cxn>
                    <a:cxn ang="0">
                      <a:pos x="652" y="996"/>
                    </a:cxn>
                    <a:cxn ang="0">
                      <a:pos x="606" y="1010"/>
                    </a:cxn>
                    <a:cxn ang="0">
                      <a:pos x="560" y="1020"/>
                    </a:cxn>
                    <a:cxn ang="0">
                      <a:pos x="510" y="1026"/>
                    </a:cxn>
                    <a:cxn ang="0">
                      <a:pos x="486" y="1026"/>
                    </a:cxn>
                    <a:cxn ang="0">
                      <a:pos x="436" y="1024"/>
                    </a:cxn>
                    <a:cxn ang="0">
                      <a:pos x="388" y="1016"/>
                    </a:cxn>
                    <a:cxn ang="0">
                      <a:pos x="342" y="1004"/>
                    </a:cxn>
                    <a:cxn ang="0">
                      <a:pos x="296" y="986"/>
                    </a:cxn>
                    <a:cxn ang="0">
                      <a:pos x="254" y="964"/>
                    </a:cxn>
                    <a:cxn ang="0">
                      <a:pos x="176" y="910"/>
                    </a:cxn>
                    <a:cxn ang="0">
                      <a:pos x="110" y="840"/>
                    </a:cxn>
                    <a:cxn ang="0">
                      <a:pos x="58" y="758"/>
                    </a:cxn>
                    <a:cxn ang="0">
                      <a:pos x="22" y="666"/>
                    </a:cxn>
                    <a:cxn ang="0">
                      <a:pos x="10" y="616"/>
                    </a:cxn>
                    <a:cxn ang="0">
                      <a:pos x="2" y="566"/>
                    </a:cxn>
                    <a:cxn ang="0">
                      <a:pos x="0" y="514"/>
                    </a:cxn>
                    <a:cxn ang="0">
                      <a:pos x="0" y="488"/>
                    </a:cxn>
                    <a:cxn ang="0">
                      <a:pos x="4" y="436"/>
                    </a:cxn>
                    <a:cxn ang="0">
                      <a:pos x="14" y="386"/>
                    </a:cxn>
                    <a:cxn ang="0">
                      <a:pos x="38" y="314"/>
                    </a:cxn>
                    <a:cxn ang="0">
                      <a:pos x="82" y="226"/>
                    </a:cxn>
                    <a:cxn ang="0">
                      <a:pos x="142" y="150"/>
                    </a:cxn>
                    <a:cxn ang="0">
                      <a:pos x="214" y="88"/>
                    </a:cxn>
                    <a:cxn ang="0">
                      <a:pos x="274" y="52"/>
                    </a:cxn>
                    <a:cxn ang="0">
                      <a:pos x="318" y="32"/>
                    </a:cxn>
                    <a:cxn ang="0">
                      <a:pos x="364" y="16"/>
                    </a:cxn>
                    <a:cxn ang="0">
                      <a:pos x="412" y="6"/>
                    </a:cxn>
                    <a:cxn ang="0">
                      <a:pos x="460" y="0"/>
                    </a:cxn>
                    <a:cxn ang="0">
                      <a:pos x="486" y="0"/>
                    </a:cxn>
                  </a:cxnLst>
                  <a:rect l="0" t="0" r="r" b="b"/>
                  <a:pathLst>
                    <a:path w="972" h="1026">
                      <a:moveTo>
                        <a:pt x="486" y="0"/>
                      </a:moveTo>
                      <a:lnTo>
                        <a:pt x="486" y="0"/>
                      </a:lnTo>
                      <a:lnTo>
                        <a:pt x="510" y="0"/>
                      </a:lnTo>
                      <a:lnTo>
                        <a:pt x="536" y="2"/>
                      </a:lnTo>
                      <a:lnTo>
                        <a:pt x="560" y="6"/>
                      </a:lnTo>
                      <a:lnTo>
                        <a:pt x="584" y="10"/>
                      </a:lnTo>
                      <a:lnTo>
                        <a:pt x="606" y="16"/>
                      </a:lnTo>
                      <a:lnTo>
                        <a:pt x="630" y="24"/>
                      </a:lnTo>
                      <a:lnTo>
                        <a:pt x="652" y="32"/>
                      </a:lnTo>
                      <a:lnTo>
                        <a:pt x="674" y="40"/>
                      </a:lnTo>
                      <a:lnTo>
                        <a:pt x="696" y="52"/>
                      </a:lnTo>
                      <a:lnTo>
                        <a:pt x="716" y="62"/>
                      </a:lnTo>
                      <a:lnTo>
                        <a:pt x="756" y="88"/>
                      </a:lnTo>
                      <a:lnTo>
                        <a:pt x="794" y="118"/>
                      </a:lnTo>
                      <a:lnTo>
                        <a:pt x="828" y="150"/>
                      </a:lnTo>
                      <a:lnTo>
                        <a:pt x="860" y="188"/>
                      </a:lnTo>
                      <a:lnTo>
                        <a:pt x="888" y="226"/>
                      </a:lnTo>
                      <a:lnTo>
                        <a:pt x="912" y="270"/>
                      </a:lnTo>
                      <a:lnTo>
                        <a:pt x="934" y="314"/>
                      </a:lnTo>
                      <a:lnTo>
                        <a:pt x="950" y="362"/>
                      </a:lnTo>
                      <a:lnTo>
                        <a:pt x="956" y="386"/>
                      </a:lnTo>
                      <a:lnTo>
                        <a:pt x="962" y="410"/>
                      </a:lnTo>
                      <a:lnTo>
                        <a:pt x="966" y="436"/>
                      </a:lnTo>
                      <a:lnTo>
                        <a:pt x="970" y="462"/>
                      </a:lnTo>
                      <a:lnTo>
                        <a:pt x="972" y="488"/>
                      </a:lnTo>
                      <a:lnTo>
                        <a:pt x="972" y="514"/>
                      </a:lnTo>
                      <a:lnTo>
                        <a:pt x="972" y="514"/>
                      </a:lnTo>
                      <a:lnTo>
                        <a:pt x="972" y="540"/>
                      </a:lnTo>
                      <a:lnTo>
                        <a:pt x="970" y="566"/>
                      </a:lnTo>
                      <a:lnTo>
                        <a:pt x="966" y="592"/>
                      </a:lnTo>
                      <a:lnTo>
                        <a:pt x="962" y="616"/>
                      </a:lnTo>
                      <a:lnTo>
                        <a:pt x="956" y="642"/>
                      </a:lnTo>
                      <a:lnTo>
                        <a:pt x="950" y="666"/>
                      </a:lnTo>
                      <a:lnTo>
                        <a:pt x="934" y="712"/>
                      </a:lnTo>
                      <a:lnTo>
                        <a:pt x="912" y="758"/>
                      </a:lnTo>
                      <a:lnTo>
                        <a:pt x="888" y="800"/>
                      </a:lnTo>
                      <a:lnTo>
                        <a:pt x="860" y="840"/>
                      </a:lnTo>
                      <a:lnTo>
                        <a:pt x="828" y="876"/>
                      </a:lnTo>
                      <a:lnTo>
                        <a:pt x="794" y="910"/>
                      </a:lnTo>
                      <a:lnTo>
                        <a:pt x="756" y="938"/>
                      </a:lnTo>
                      <a:lnTo>
                        <a:pt x="716" y="964"/>
                      </a:lnTo>
                      <a:lnTo>
                        <a:pt x="696" y="976"/>
                      </a:lnTo>
                      <a:lnTo>
                        <a:pt x="674" y="986"/>
                      </a:lnTo>
                      <a:lnTo>
                        <a:pt x="652" y="996"/>
                      </a:lnTo>
                      <a:lnTo>
                        <a:pt x="630" y="1004"/>
                      </a:lnTo>
                      <a:lnTo>
                        <a:pt x="606" y="1010"/>
                      </a:lnTo>
                      <a:lnTo>
                        <a:pt x="584" y="1016"/>
                      </a:lnTo>
                      <a:lnTo>
                        <a:pt x="560" y="1020"/>
                      </a:lnTo>
                      <a:lnTo>
                        <a:pt x="536" y="1024"/>
                      </a:lnTo>
                      <a:lnTo>
                        <a:pt x="510" y="1026"/>
                      </a:lnTo>
                      <a:lnTo>
                        <a:pt x="486" y="1026"/>
                      </a:lnTo>
                      <a:lnTo>
                        <a:pt x="486" y="1026"/>
                      </a:lnTo>
                      <a:lnTo>
                        <a:pt x="460" y="1026"/>
                      </a:lnTo>
                      <a:lnTo>
                        <a:pt x="436" y="1024"/>
                      </a:lnTo>
                      <a:lnTo>
                        <a:pt x="412" y="1020"/>
                      </a:lnTo>
                      <a:lnTo>
                        <a:pt x="388" y="1016"/>
                      </a:lnTo>
                      <a:lnTo>
                        <a:pt x="364" y="1010"/>
                      </a:lnTo>
                      <a:lnTo>
                        <a:pt x="342" y="1004"/>
                      </a:lnTo>
                      <a:lnTo>
                        <a:pt x="318" y="996"/>
                      </a:lnTo>
                      <a:lnTo>
                        <a:pt x="296" y="986"/>
                      </a:lnTo>
                      <a:lnTo>
                        <a:pt x="274" y="976"/>
                      </a:lnTo>
                      <a:lnTo>
                        <a:pt x="254" y="964"/>
                      </a:lnTo>
                      <a:lnTo>
                        <a:pt x="214" y="938"/>
                      </a:lnTo>
                      <a:lnTo>
                        <a:pt x="176" y="910"/>
                      </a:lnTo>
                      <a:lnTo>
                        <a:pt x="142" y="876"/>
                      </a:lnTo>
                      <a:lnTo>
                        <a:pt x="110" y="840"/>
                      </a:lnTo>
                      <a:lnTo>
                        <a:pt x="82" y="800"/>
                      </a:lnTo>
                      <a:lnTo>
                        <a:pt x="58" y="758"/>
                      </a:lnTo>
                      <a:lnTo>
                        <a:pt x="38" y="712"/>
                      </a:lnTo>
                      <a:lnTo>
                        <a:pt x="22" y="666"/>
                      </a:lnTo>
                      <a:lnTo>
                        <a:pt x="14" y="642"/>
                      </a:lnTo>
                      <a:lnTo>
                        <a:pt x="10" y="616"/>
                      </a:lnTo>
                      <a:lnTo>
                        <a:pt x="4" y="592"/>
                      </a:lnTo>
                      <a:lnTo>
                        <a:pt x="2" y="566"/>
                      </a:lnTo>
                      <a:lnTo>
                        <a:pt x="0" y="540"/>
                      </a:lnTo>
                      <a:lnTo>
                        <a:pt x="0" y="514"/>
                      </a:lnTo>
                      <a:lnTo>
                        <a:pt x="0" y="514"/>
                      </a:lnTo>
                      <a:lnTo>
                        <a:pt x="0" y="488"/>
                      </a:lnTo>
                      <a:lnTo>
                        <a:pt x="2" y="462"/>
                      </a:lnTo>
                      <a:lnTo>
                        <a:pt x="4" y="436"/>
                      </a:lnTo>
                      <a:lnTo>
                        <a:pt x="10" y="410"/>
                      </a:lnTo>
                      <a:lnTo>
                        <a:pt x="14" y="386"/>
                      </a:lnTo>
                      <a:lnTo>
                        <a:pt x="22" y="362"/>
                      </a:lnTo>
                      <a:lnTo>
                        <a:pt x="38" y="314"/>
                      </a:lnTo>
                      <a:lnTo>
                        <a:pt x="58" y="270"/>
                      </a:lnTo>
                      <a:lnTo>
                        <a:pt x="82" y="226"/>
                      </a:lnTo>
                      <a:lnTo>
                        <a:pt x="110" y="188"/>
                      </a:lnTo>
                      <a:lnTo>
                        <a:pt x="142" y="150"/>
                      </a:lnTo>
                      <a:lnTo>
                        <a:pt x="176" y="118"/>
                      </a:lnTo>
                      <a:lnTo>
                        <a:pt x="214" y="88"/>
                      </a:lnTo>
                      <a:lnTo>
                        <a:pt x="254" y="62"/>
                      </a:lnTo>
                      <a:lnTo>
                        <a:pt x="274" y="52"/>
                      </a:lnTo>
                      <a:lnTo>
                        <a:pt x="296" y="40"/>
                      </a:lnTo>
                      <a:lnTo>
                        <a:pt x="318" y="32"/>
                      </a:lnTo>
                      <a:lnTo>
                        <a:pt x="342" y="24"/>
                      </a:lnTo>
                      <a:lnTo>
                        <a:pt x="364" y="16"/>
                      </a:lnTo>
                      <a:lnTo>
                        <a:pt x="388" y="10"/>
                      </a:lnTo>
                      <a:lnTo>
                        <a:pt x="412" y="6"/>
                      </a:lnTo>
                      <a:lnTo>
                        <a:pt x="436" y="2"/>
                      </a:lnTo>
                      <a:lnTo>
                        <a:pt x="460" y="0"/>
                      </a:lnTo>
                      <a:lnTo>
                        <a:pt x="486" y="0"/>
                      </a:lnTo>
                      <a:lnTo>
                        <a:pt x="486" y="0"/>
                      </a:lnTo>
                      <a:close/>
                    </a:path>
                  </a:pathLst>
                </a:custGeom>
                <a:solidFill>
                  <a:srgbClr val="FFE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99" name="Freeform 256"/>
                <p:cNvSpPr>
                  <a:spLocks/>
                </p:cNvSpPr>
                <p:nvPr/>
              </p:nvSpPr>
              <p:spPr bwMode="auto">
                <a:xfrm>
                  <a:off x="5454650" y="2143125"/>
                  <a:ext cx="1549400" cy="1638300"/>
                </a:xfrm>
                <a:custGeom>
                  <a:avLst/>
                  <a:gdLst/>
                  <a:ahLst/>
                  <a:cxnLst>
                    <a:cxn ang="0">
                      <a:pos x="488" y="0"/>
                    </a:cxn>
                    <a:cxn ang="0">
                      <a:pos x="538" y="4"/>
                    </a:cxn>
                    <a:cxn ang="0">
                      <a:pos x="586" y="10"/>
                    </a:cxn>
                    <a:cxn ang="0">
                      <a:pos x="632" y="24"/>
                    </a:cxn>
                    <a:cxn ang="0">
                      <a:pos x="678" y="42"/>
                    </a:cxn>
                    <a:cxn ang="0">
                      <a:pos x="720" y="62"/>
                    </a:cxn>
                    <a:cxn ang="0">
                      <a:pos x="798" y="118"/>
                    </a:cxn>
                    <a:cxn ang="0">
                      <a:pos x="864" y="188"/>
                    </a:cxn>
                    <a:cxn ang="0">
                      <a:pos x="918" y="270"/>
                    </a:cxn>
                    <a:cxn ang="0">
                      <a:pos x="954" y="364"/>
                    </a:cxn>
                    <a:cxn ang="0">
                      <a:pos x="966" y="412"/>
                    </a:cxn>
                    <a:cxn ang="0">
                      <a:pos x="974" y="464"/>
                    </a:cxn>
                    <a:cxn ang="0">
                      <a:pos x="976" y="516"/>
                    </a:cxn>
                    <a:cxn ang="0">
                      <a:pos x="976" y="542"/>
                    </a:cxn>
                    <a:cxn ang="0">
                      <a:pos x="970" y="594"/>
                    </a:cxn>
                    <a:cxn ang="0">
                      <a:pos x="960" y="644"/>
                    </a:cxn>
                    <a:cxn ang="0">
                      <a:pos x="938" y="716"/>
                    </a:cxn>
                    <a:cxn ang="0">
                      <a:pos x="892" y="804"/>
                    </a:cxn>
                    <a:cxn ang="0">
                      <a:pos x="832" y="880"/>
                    </a:cxn>
                    <a:cxn ang="0">
                      <a:pos x="760" y="944"/>
                    </a:cxn>
                    <a:cxn ang="0">
                      <a:pos x="700" y="980"/>
                    </a:cxn>
                    <a:cxn ang="0">
                      <a:pos x="656" y="1000"/>
                    </a:cxn>
                    <a:cxn ang="0">
                      <a:pos x="610" y="1016"/>
                    </a:cxn>
                    <a:cxn ang="0">
                      <a:pos x="562" y="1026"/>
                    </a:cxn>
                    <a:cxn ang="0">
                      <a:pos x="512" y="1032"/>
                    </a:cxn>
                    <a:cxn ang="0">
                      <a:pos x="488" y="1032"/>
                    </a:cxn>
                    <a:cxn ang="0">
                      <a:pos x="438" y="1030"/>
                    </a:cxn>
                    <a:cxn ang="0">
                      <a:pos x="390" y="1022"/>
                    </a:cxn>
                    <a:cxn ang="0">
                      <a:pos x="342" y="1008"/>
                    </a:cxn>
                    <a:cxn ang="0">
                      <a:pos x="298" y="992"/>
                    </a:cxn>
                    <a:cxn ang="0">
                      <a:pos x="256" y="970"/>
                    </a:cxn>
                    <a:cxn ang="0">
                      <a:pos x="178" y="914"/>
                    </a:cxn>
                    <a:cxn ang="0">
                      <a:pos x="112" y="844"/>
                    </a:cxn>
                    <a:cxn ang="0">
                      <a:pos x="58" y="762"/>
                    </a:cxn>
                    <a:cxn ang="0">
                      <a:pos x="22" y="670"/>
                    </a:cxn>
                    <a:cxn ang="0">
                      <a:pos x="10" y="620"/>
                    </a:cxn>
                    <a:cxn ang="0">
                      <a:pos x="2" y="568"/>
                    </a:cxn>
                    <a:cxn ang="0">
                      <a:pos x="0" y="516"/>
                    </a:cxn>
                    <a:cxn ang="0">
                      <a:pos x="0" y="490"/>
                    </a:cxn>
                    <a:cxn ang="0">
                      <a:pos x="4" y="438"/>
                    </a:cxn>
                    <a:cxn ang="0">
                      <a:pos x="14" y="388"/>
                    </a:cxn>
                    <a:cxn ang="0">
                      <a:pos x="38" y="316"/>
                    </a:cxn>
                    <a:cxn ang="0">
                      <a:pos x="82" y="228"/>
                    </a:cxn>
                    <a:cxn ang="0">
                      <a:pos x="142" y="152"/>
                    </a:cxn>
                    <a:cxn ang="0">
                      <a:pos x="214" y="88"/>
                    </a:cxn>
                    <a:cxn ang="0">
                      <a:pos x="276" y="52"/>
                    </a:cxn>
                    <a:cxn ang="0">
                      <a:pos x="320" y="32"/>
                    </a:cxn>
                    <a:cxn ang="0">
                      <a:pos x="366" y="16"/>
                    </a:cxn>
                    <a:cxn ang="0">
                      <a:pos x="414" y="6"/>
                    </a:cxn>
                    <a:cxn ang="0">
                      <a:pos x="462" y="2"/>
                    </a:cxn>
                    <a:cxn ang="0">
                      <a:pos x="488" y="0"/>
                    </a:cxn>
                  </a:cxnLst>
                  <a:rect l="0" t="0" r="r" b="b"/>
                  <a:pathLst>
                    <a:path w="976" h="1032">
                      <a:moveTo>
                        <a:pt x="488" y="0"/>
                      </a:moveTo>
                      <a:lnTo>
                        <a:pt x="488" y="0"/>
                      </a:lnTo>
                      <a:lnTo>
                        <a:pt x="512" y="2"/>
                      </a:lnTo>
                      <a:lnTo>
                        <a:pt x="538" y="4"/>
                      </a:lnTo>
                      <a:lnTo>
                        <a:pt x="562" y="6"/>
                      </a:lnTo>
                      <a:lnTo>
                        <a:pt x="586" y="10"/>
                      </a:lnTo>
                      <a:lnTo>
                        <a:pt x="610" y="16"/>
                      </a:lnTo>
                      <a:lnTo>
                        <a:pt x="632" y="24"/>
                      </a:lnTo>
                      <a:lnTo>
                        <a:pt x="656" y="32"/>
                      </a:lnTo>
                      <a:lnTo>
                        <a:pt x="678" y="42"/>
                      </a:lnTo>
                      <a:lnTo>
                        <a:pt x="700" y="52"/>
                      </a:lnTo>
                      <a:lnTo>
                        <a:pt x="720" y="62"/>
                      </a:lnTo>
                      <a:lnTo>
                        <a:pt x="760" y="88"/>
                      </a:lnTo>
                      <a:lnTo>
                        <a:pt x="798" y="118"/>
                      </a:lnTo>
                      <a:lnTo>
                        <a:pt x="832" y="152"/>
                      </a:lnTo>
                      <a:lnTo>
                        <a:pt x="864" y="188"/>
                      </a:lnTo>
                      <a:lnTo>
                        <a:pt x="892" y="228"/>
                      </a:lnTo>
                      <a:lnTo>
                        <a:pt x="918" y="270"/>
                      </a:lnTo>
                      <a:lnTo>
                        <a:pt x="938" y="316"/>
                      </a:lnTo>
                      <a:lnTo>
                        <a:pt x="954" y="364"/>
                      </a:lnTo>
                      <a:lnTo>
                        <a:pt x="960" y="388"/>
                      </a:lnTo>
                      <a:lnTo>
                        <a:pt x="966" y="412"/>
                      </a:lnTo>
                      <a:lnTo>
                        <a:pt x="970" y="438"/>
                      </a:lnTo>
                      <a:lnTo>
                        <a:pt x="974" y="464"/>
                      </a:lnTo>
                      <a:lnTo>
                        <a:pt x="976" y="490"/>
                      </a:lnTo>
                      <a:lnTo>
                        <a:pt x="976" y="516"/>
                      </a:lnTo>
                      <a:lnTo>
                        <a:pt x="976" y="516"/>
                      </a:lnTo>
                      <a:lnTo>
                        <a:pt x="976" y="542"/>
                      </a:lnTo>
                      <a:lnTo>
                        <a:pt x="974" y="568"/>
                      </a:lnTo>
                      <a:lnTo>
                        <a:pt x="970" y="594"/>
                      </a:lnTo>
                      <a:lnTo>
                        <a:pt x="966" y="620"/>
                      </a:lnTo>
                      <a:lnTo>
                        <a:pt x="960" y="644"/>
                      </a:lnTo>
                      <a:lnTo>
                        <a:pt x="954" y="670"/>
                      </a:lnTo>
                      <a:lnTo>
                        <a:pt x="938" y="716"/>
                      </a:lnTo>
                      <a:lnTo>
                        <a:pt x="918" y="762"/>
                      </a:lnTo>
                      <a:lnTo>
                        <a:pt x="892" y="804"/>
                      </a:lnTo>
                      <a:lnTo>
                        <a:pt x="864" y="844"/>
                      </a:lnTo>
                      <a:lnTo>
                        <a:pt x="832" y="880"/>
                      </a:lnTo>
                      <a:lnTo>
                        <a:pt x="798" y="914"/>
                      </a:lnTo>
                      <a:lnTo>
                        <a:pt x="760" y="944"/>
                      </a:lnTo>
                      <a:lnTo>
                        <a:pt x="720" y="970"/>
                      </a:lnTo>
                      <a:lnTo>
                        <a:pt x="700" y="980"/>
                      </a:lnTo>
                      <a:lnTo>
                        <a:pt x="678" y="992"/>
                      </a:lnTo>
                      <a:lnTo>
                        <a:pt x="656" y="1000"/>
                      </a:lnTo>
                      <a:lnTo>
                        <a:pt x="632" y="1008"/>
                      </a:lnTo>
                      <a:lnTo>
                        <a:pt x="610" y="1016"/>
                      </a:lnTo>
                      <a:lnTo>
                        <a:pt x="586" y="1022"/>
                      </a:lnTo>
                      <a:lnTo>
                        <a:pt x="562" y="1026"/>
                      </a:lnTo>
                      <a:lnTo>
                        <a:pt x="538" y="1030"/>
                      </a:lnTo>
                      <a:lnTo>
                        <a:pt x="512" y="1032"/>
                      </a:lnTo>
                      <a:lnTo>
                        <a:pt x="488" y="1032"/>
                      </a:lnTo>
                      <a:lnTo>
                        <a:pt x="488" y="1032"/>
                      </a:lnTo>
                      <a:lnTo>
                        <a:pt x="462" y="1032"/>
                      </a:lnTo>
                      <a:lnTo>
                        <a:pt x="438" y="1030"/>
                      </a:lnTo>
                      <a:lnTo>
                        <a:pt x="414" y="1026"/>
                      </a:lnTo>
                      <a:lnTo>
                        <a:pt x="390" y="1022"/>
                      </a:lnTo>
                      <a:lnTo>
                        <a:pt x="366" y="1016"/>
                      </a:lnTo>
                      <a:lnTo>
                        <a:pt x="342" y="1008"/>
                      </a:lnTo>
                      <a:lnTo>
                        <a:pt x="320" y="1000"/>
                      </a:lnTo>
                      <a:lnTo>
                        <a:pt x="298" y="992"/>
                      </a:lnTo>
                      <a:lnTo>
                        <a:pt x="276" y="980"/>
                      </a:lnTo>
                      <a:lnTo>
                        <a:pt x="256" y="970"/>
                      </a:lnTo>
                      <a:lnTo>
                        <a:pt x="214" y="944"/>
                      </a:lnTo>
                      <a:lnTo>
                        <a:pt x="178" y="914"/>
                      </a:lnTo>
                      <a:lnTo>
                        <a:pt x="142" y="880"/>
                      </a:lnTo>
                      <a:lnTo>
                        <a:pt x="112" y="844"/>
                      </a:lnTo>
                      <a:lnTo>
                        <a:pt x="82" y="804"/>
                      </a:lnTo>
                      <a:lnTo>
                        <a:pt x="58" y="762"/>
                      </a:lnTo>
                      <a:lnTo>
                        <a:pt x="38" y="716"/>
                      </a:lnTo>
                      <a:lnTo>
                        <a:pt x="22" y="670"/>
                      </a:lnTo>
                      <a:lnTo>
                        <a:pt x="14" y="644"/>
                      </a:lnTo>
                      <a:lnTo>
                        <a:pt x="10" y="620"/>
                      </a:lnTo>
                      <a:lnTo>
                        <a:pt x="4" y="594"/>
                      </a:lnTo>
                      <a:lnTo>
                        <a:pt x="2" y="568"/>
                      </a:lnTo>
                      <a:lnTo>
                        <a:pt x="0" y="542"/>
                      </a:lnTo>
                      <a:lnTo>
                        <a:pt x="0" y="516"/>
                      </a:lnTo>
                      <a:lnTo>
                        <a:pt x="0" y="516"/>
                      </a:lnTo>
                      <a:lnTo>
                        <a:pt x="0" y="490"/>
                      </a:lnTo>
                      <a:lnTo>
                        <a:pt x="2" y="464"/>
                      </a:lnTo>
                      <a:lnTo>
                        <a:pt x="4" y="438"/>
                      </a:lnTo>
                      <a:lnTo>
                        <a:pt x="10" y="412"/>
                      </a:lnTo>
                      <a:lnTo>
                        <a:pt x="14" y="388"/>
                      </a:lnTo>
                      <a:lnTo>
                        <a:pt x="22" y="364"/>
                      </a:lnTo>
                      <a:lnTo>
                        <a:pt x="38" y="316"/>
                      </a:lnTo>
                      <a:lnTo>
                        <a:pt x="58" y="270"/>
                      </a:lnTo>
                      <a:lnTo>
                        <a:pt x="82" y="228"/>
                      </a:lnTo>
                      <a:lnTo>
                        <a:pt x="112" y="188"/>
                      </a:lnTo>
                      <a:lnTo>
                        <a:pt x="142" y="152"/>
                      </a:lnTo>
                      <a:lnTo>
                        <a:pt x="178" y="118"/>
                      </a:lnTo>
                      <a:lnTo>
                        <a:pt x="214" y="88"/>
                      </a:lnTo>
                      <a:lnTo>
                        <a:pt x="256" y="62"/>
                      </a:lnTo>
                      <a:lnTo>
                        <a:pt x="276" y="52"/>
                      </a:lnTo>
                      <a:lnTo>
                        <a:pt x="298" y="42"/>
                      </a:lnTo>
                      <a:lnTo>
                        <a:pt x="320" y="32"/>
                      </a:lnTo>
                      <a:lnTo>
                        <a:pt x="342" y="24"/>
                      </a:lnTo>
                      <a:lnTo>
                        <a:pt x="366" y="16"/>
                      </a:lnTo>
                      <a:lnTo>
                        <a:pt x="390" y="10"/>
                      </a:lnTo>
                      <a:lnTo>
                        <a:pt x="414" y="6"/>
                      </a:lnTo>
                      <a:lnTo>
                        <a:pt x="438" y="4"/>
                      </a:lnTo>
                      <a:lnTo>
                        <a:pt x="462" y="2"/>
                      </a:lnTo>
                      <a:lnTo>
                        <a:pt x="488" y="0"/>
                      </a:lnTo>
                      <a:lnTo>
                        <a:pt x="488" y="0"/>
                      </a:lnTo>
                      <a:close/>
                    </a:path>
                  </a:pathLst>
                </a:custGeom>
                <a:solidFill>
                  <a:srgbClr val="FFE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00" name="Freeform 257"/>
                <p:cNvSpPr>
                  <a:spLocks/>
                </p:cNvSpPr>
                <p:nvPr/>
              </p:nvSpPr>
              <p:spPr bwMode="auto">
                <a:xfrm>
                  <a:off x="5448300" y="2136775"/>
                  <a:ext cx="1555750" cy="1644650"/>
                </a:xfrm>
                <a:custGeom>
                  <a:avLst/>
                  <a:gdLst/>
                  <a:ahLst/>
                  <a:cxnLst>
                    <a:cxn ang="0">
                      <a:pos x="490" y="0"/>
                    </a:cxn>
                    <a:cxn ang="0">
                      <a:pos x="540" y="4"/>
                    </a:cxn>
                    <a:cxn ang="0">
                      <a:pos x="588" y="12"/>
                    </a:cxn>
                    <a:cxn ang="0">
                      <a:pos x="636" y="24"/>
                    </a:cxn>
                    <a:cxn ang="0">
                      <a:pos x="680" y="42"/>
                    </a:cxn>
                    <a:cxn ang="0">
                      <a:pos x="724" y="64"/>
                    </a:cxn>
                    <a:cxn ang="0">
                      <a:pos x="802" y="120"/>
                    </a:cxn>
                    <a:cxn ang="0">
                      <a:pos x="868" y="190"/>
                    </a:cxn>
                    <a:cxn ang="0">
                      <a:pos x="922" y="272"/>
                    </a:cxn>
                    <a:cxn ang="0">
                      <a:pos x="958" y="364"/>
                    </a:cxn>
                    <a:cxn ang="0">
                      <a:pos x="970" y="414"/>
                    </a:cxn>
                    <a:cxn ang="0">
                      <a:pos x="978" y="466"/>
                    </a:cxn>
                    <a:cxn ang="0">
                      <a:pos x="980" y="518"/>
                    </a:cxn>
                    <a:cxn ang="0">
                      <a:pos x="980" y="546"/>
                    </a:cxn>
                    <a:cxn ang="0">
                      <a:pos x="976" y="598"/>
                    </a:cxn>
                    <a:cxn ang="0">
                      <a:pos x="966" y="648"/>
                    </a:cxn>
                    <a:cxn ang="0">
                      <a:pos x="942" y="720"/>
                    </a:cxn>
                    <a:cxn ang="0">
                      <a:pos x="896" y="808"/>
                    </a:cxn>
                    <a:cxn ang="0">
                      <a:pos x="836" y="884"/>
                    </a:cxn>
                    <a:cxn ang="0">
                      <a:pos x="764" y="948"/>
                    </a:cxn>
                    <a:cxn ang="0">
                      <a:pos x="702" y="986"/>
                    </a:cxn>
                    <a:cxn ang="0">
                      <a:pos x="658" y="1006"/>
                    </a:cxn>
                    <a:cxn ang="0">
                      <a:pos x="612" y="1020"/>
                    </a:cxn>
                    <a:cxn ang="0">
                      <a:pos x="564" y="1030"/>
                    </a:cxn>
                    <a:cxn ang="0">
                      <a:pos x="516" y="1036"/>
                    </a:cxn>
                    <a:cxn ang="0">
                      <a:pos x="490" y="1036"/>
                    </a:cxn>
                    <a:cxn ang="0">
                      <a:pos x="440" y="1034"/>
                    </a:cxn>
                    <a:cxn ang="0">
                      <a:pos x="392" y="1026"/>
                    </a:cxn>
                    <a:cxn ang="0">
                      <a:pos x="344" y="1014"/>
                    </a:cxn>
                    <a:cxn ang="0">
                      <a:pos x="300" y="996"/>
                    </a:cxn>
                    <a:cxn ang="0">
                      <a:pos x="256" y="974"/>
                    </a:cxn>
                    <a:cxn ang="0">
                      <a:pos x="178" y="918"/>
                    </a:cxn>
                    <a:cxn ang="0">
                      <a:pos x="112" y="848"/>
                    </a:cxn>
                    <a:cxn ang="0">
                      <a:pos x="58" y="766"/>
                    </a:cxn>
                    <a:cxn ang="0">
                      <a:pos x="22" y="672"/>
                    </a:cxn>
                    <a:cxn ang="0">
                      <a:pos x="10" y="622"/>
                    </a:cxn>
                    <a:cxn ang="0">
                      <a:pos x="2" y="572"/>
                    </a:cxn>
                    <a:cxn ang="0">
                      <a:pos x="0" y="518"/>
                    </a:cxn>
                    <a:cxn ang="0">
                      <a:pos x="0" y="492"/>
                    </a:cxn>
                    <a:cxn ang="0">
                      <a:pos x="4" y="440"/>
                    </a:cxn>
                    <a:cxn ang="0">
                      <a:pos x="14" y="390"/>
                    </a:cxn>
                    <a:cxn ang="0">
                      <a:pos x="38" y="318"/>
                    </a:cxn>
                    <a:cxn ang="0">
                      <a:pos x="84" y="230"/>
                    </a:cxn>
                    <a:cxn ang="0">
                      <a:pos x="144" y="152"/>
                    </a:cxn>
                    <a:cxn ang="0">
                      <a:pos x="216" y="90"/>
                    </a:cxn>
                    <a:cxn ang="0">
                      <a:pos x="278" y="52"/>
                    </a:cxn>
                    <a:cxn ang="0">
                      <a:pos x="322" y="32"/>
                    </a:cxn>
                    <a:cxn ang="0">
                      <a:pos x="368" y="16"/>
                    </a:cxn>
                    <a:cxn ang="0">
                      <a:pos x="416" y="6"/>
                    </a:cxn>
                    <a:cxn ang="0">
                      <a:pos x="464" y="2"/>
                    </a:cxn>
                    <a:cxn ang="0">
                      <a:pos x="490" y="0"/>
                    </a:cxn>
                  </a:cxnLst>
                  <a:rect l="0" t="0" r="r" b="b"/>
                  <a:pathLst>
                    <a:path w="980" h="1036">
                      <a:moveTo>
                        <a:pt x="490" y="0"/>
                      </a:moveTo>
                      <a:lnTo>
                        <a:pt x="490" y="0"/>
                      </a:lnTo>
                      <a:lnTo>
                        <a:pt x="516" y="2"/>
                      </a:lnTo>
                      <a:lnTo>
                        <a:pt x="540" y="4"/>
                      </a:lnTo>
                      <a:lnTo>
                        <a:pt x="564" y="6"/>
                      </a:lnTo>
                      <a:lnTo>
                        <a:pt x="588" y="12"/>
                      </a:lnTo>
                      <a:lnTo>
                        <a:pt x="612" y="16"/>
                      </a:lnTo>
                      <a:lnTo>
                        <a:pt x="636" y="24"/>
                      </a:lnTo>
                      <a:lnTo>
                        <a:pt x="658" y="32"/>
                      </a:lnTo>
                      <a:lnTo>
                        <a:pt x="680" y="42"/>
                      </a:lnTo>
                      <a:lnTo>
                        <a:pt x="702" y="52"/>
                      </a:lnTo>
                      <a:lnTo>
                        <a:pt x="724" y="64"/>
                      </a:lnTo>
                      <a:lnTo>
                        <a:pt x="764" y="90"/>
                      </a:lnTo>
                      <a:lnTo>
                        <a:pt x="802" y="120"/>
                      </a:lnTo>
                      <a:lnTo>
                        <a:pt x="836" y="152"/>
                      </a:lnTo>
                      <a:lnTo>
                        <a:pt x="868" y="190"/>
                      </a:lnTo>
                      <a:lnTo>
                        <a:pt x="896" y="230"/>
                      </a:lnTo>
                      <a:lnTo>
                        <a:pt x="922" y="272"/>
                      </a:lnTo>
                      <a:lnTo>
                        <a:pt x="942" y="318"/>
                      </a:lnTo>
                      <a:lnTo>
                        <a:pt x="958" y="364"/>
                      </a:lnTo>
                      <a:lnTo>
                        <a:pt x="966" y="390"/>
                      </a:lnTo>
                      <a:lnTo>
                        <a:pt x="970" y="414"/>
                      </a:lnTo>
                      <a:lnTo>
                        <a:pt x="976" y="440"/>
                      </a:lnTo>
                      <a:lnTo>
                        <a:pt x="978" y="466"/>
                      </a:lnTo>
                      <a:lnTo>
                        <a:pt x="980" y="492"/>
                      </a:lnTo>
                      <a:lnTo>
                        <a:pt x="980" y="518"/>
                      </a:lnTo>
                      <a:lnTo>
                        <a:pt x="980" y="518"/>
                      </a:lnTo>
                      <a:lnTo>
                        <a:pt x="980" y="546"/>
                      </a:lnTo>
                      <a:lnTo>
                        <a:pt x="978" y="572"/>
                      </a:lnTo>
                      <a:lnTo>
                        <a:pt x="976" y="598"/>
                      </a:lnTo>
                      <a:lnTo>
                        <a:pt x="970" y="622"/>
                      </a:lnTo>
                      <a:lnTo>
                        <a:pt x="966" y="648"/>
                      </a:lnTo>
                      <a:lnTo>
                        <a:pt x="958" y="672"/>
                      </a:lnTo>
                      <a:lnTo>
                        <a:pt x="942" y="720"/>
                      </a:lnTo>
                      <a:lnTo>
                        <a:pt x="922" y="766"/>
                      </a:lnTo>
                      <a:lnTo>
                        <a:pt x="896" y="808"/>
                      </a:lnTo>
                      <a:lnTo>
                        <a:pt x="868" y="848"/>
                      </a:lnTo>
                      <a:lnTo>
                        <a:pt x="836" y="884"/>
                      </a:lnTo>
                      <a:lnTo>
                        <a:pt x="802" y="918"/>
                      </a:lnTo>
                      <a:lnTo>
                        <a:pt x="764" y="948"/>
                      </a:lnTo>
                      <a:lnTo>
                        <a:pt x="724" y="974"/>
                      </a:lnTo>
                      <a:lnTo>
                        <a:pt x="702" y="986"/>
                      </a:lnTo>
                      <a:lnTo>
                        <a:pt x="680" y="996"/>
                      </a:lnTo>
                      <a:lnTo>
                        <a:pt x="658" y="1006"/>
                      </a:lnTo>
                      <a:lnTo>
                        <a:pt x="636" y="1014"/>
                      </a:lnTo>
                      <a:lnTo>
                        <a:pt x="612" y="1020"/>
                      </a:lnTo>
                      <a:lnTo>
                        <a:pt x="588" y="1026"/>
                      </a:lnTo>
                      <a:lnTo>
                        <a:pt x="564" y="1030"/>
                      </a:lnTo>
                      <a:lnTo>
                        <a:pt x="540" y="1034"/>
                      </a:lnTo>
                      <a:lnTo>
                        <a:pt x="516" y="1036"/>
                      </a:lnTo>
                      <a:lnTo>
                        <a:pt x="490" y="1036"/>
                      </a:lnTo>
                      <a:lnTo>
                        <a:pt x="490" y="1036"/>
                      </a:lnTo>
                      <a:lnTo>
                        <a:pt x="464" y="1036"/>
                      </a:lnTo>
                      <a:lnTo>
                        <a:pt x="440" y="1034"/>
                      </a:lnTo>
                      <a:lnTo>
                        <a:pt x="416" y="1030"/>
                      </a:lnTo>
                      <a:lnTo>
                        <a:pt x="392" y="1026"/>
                      </a:lnTo>
                      <a:lnTo>
                        <a:pt x="368" y="1020"/>
                      </a:lnTo>
                      <a:lnTo>
                        <a:pt x="344" y="1014"/>
                      </a:lnTo>
                      <a:lnTo>
                        <a:pt x="322" y="1006"/>
                      </a:lnTo>
                      <a:lnTo>
                        <a:pt x="300" y="996"/>
                      </a:lnTo>
                      <a:lnTo>
                        <a:pt x="278" y="986"/>
                      </a:lnTo>
                      <a:lnTo>
                        <a:pt x="256" y="974"/>
                      </a:lnTo>
                      <a:lnTo>
                        <a:pt x="216" y="948"/>
                      </a:lnTo>
                      <a:lnTo>
                        <a:pt x="178" y="918"/>
                      </a:lnTo>
                      <a:lnTo>
                        <a:pt x="144" y="884"/>
                      </a:lnTo>
                      <a:lnTo>
                        <a:pt x="112" y="848"/>
                      </a:lnTo>
                      <a:lnTo>
                        <a:pt x="84" y="808"/>
                      </a:lnTo>
                      <a:lnTo>
                        <a:pt x="58" y="766"/>
                      </a:lnTo>
                      <a:lnTo>
                        <a:pt x="38" y="720"/>
                      </a:lnTo>
                      <a:lnTo>
                        <a:pt x="22" y="672"/>
                      </a:lnTo>
                      <a:lnTo>
                        <a:pt x="14" y="648"/>
                      </a:lnTo>
                      <a:lnTo>
                        <a:pt x="10" y="622"/>
                      </a:lnTo>
                      <a:lnTo>
                        <a:pt x="4" y="598"/>
                      </a:lnTo>
                      <a:lnTo>
                        <a:pt x="2" y="572"/>
                      </a:lnTo>
                      <a:lnTo>
                        <a:pt x="0" y="546"/>
                      </a:lnTo>
                      <a:lnTo>
                        <a:pt x="0" y="518"/>
                      </a:lnTo>
                      <a:lnTo>
                        <a:pt x="0" y="518"/>
                      </a:lnTo>
                      <a:lnTo>
                        <a:pt x="0" y="492"/>
                      </a:lnTo>
                      <a:lnTo>
                        <a:pt x="2" y="466"/>
                      </a:lnTo>
                      <a:lnTo>
                        <a:pt x="4" y="440"/>
                      </a:lnTo>
                      <a:lnTo>
                        <a:pt x="10" y="414"/>
                      </a:lnTo>
                      <a:lnTo>
                        <a:pt x="14" y="390"/>
                      </a:lnTo>
                      <a:lnTo>
                        <a:pt x="22" y="364"/>
                      </a:lnTo>
                      <a:lnTo>
                        <a:pt x="38" y="318"/>
                      </a:lnTo>
                      <a:lnTo>
                        <a:pt x="58" y="272"/>
                      </a:lnTo>
                      <a:lnTo>
                        <a:pt x="84" y="230"/>
                      </a:lnTo>
                      <a:lnTo>
                        <a:pt x="112" y="190"/>
                      </a:lnTo>
                      <a:lnTo>
                        <a:pt x="144" y="152"/>
                      </a:lnTo>
                      <a:lnTo>
                        <a:pt x="178" y="120"/>
                      </a:lnTo>
                      <a:lnTo>
                        <a:pt x="216" y="90"/>
                      </a:lnTo>
                      <a:lnTo>
                        <a:pt x="256" y="64"/>
                      </a:lnTo>
                      <a:lnTo>
                        <a:pt x="278" y="52"/>
                      </a:lnTo>
                      <a:lnTo>
                        <a:pt x="300" y="42"/>
                      </a:lnTo>
                      <a:lnTo>
                        <a:pt x="322" y="32"/>
                      </a:lnTo>
                      <a:lnTo>
                        <a:pt x="344" y="24"/>
                      </a:lnTo>
                      <a:lnTo>
                        <a:pt x="368" y="16"/>
                      </a:lnTo>
                      <a:lnTo>
                        <a:pt x="392" y="12"/>
                      </a:lnTo>
                      <a:lnTo>
                        <a:pt x="416" y="6"/>
                      </a:lnTo>
                      <a:lnTo>
                        <a:pt x="440" y="4"/>
                      </a:lnTo>
                      <a:lnTo>
                        <a:pt x="464" y="2"/>
                      </a:lnTo>
                      <a:lnTo>
                        <a:pt x="490" y="0"/>
                      </a:lnTo>
                      <a:lnTo>
                        <a:pt x="490" y="0"/>
                      </a:lnTo>
                      <a:close/>
                    </a:path>
                  </a:pathLst>
                </a:custGeom>
                <a:solidFill>
                  <a:srgbClr val="FFE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01" name="Freeform 258"/>
                <p:cNvSpPr>
                  <a:spLocks/>
                </p:cNvSpPr>
                <p:nvPr/>
              </p:nvSpPr>
              <p:spPr bwMode="auto">
                <a:xfrm>
                  <a:off x="5441950" y="2130425"/>
                  <a:ext cx="1565275" cy="1654175"/>
                </a:xfrm>
                <a:custGeom>
                  <a:avLst/>
                  <a:gdLst/>
                  <a:ahLst/>
                  <a:cxnLst>
                    <a:cxn ang="0">
                      <a:pos x="492" y="0"/>
                    </a:cxn>
                    <a:cxn ang="0">
                      <a:pos x="542" y="4"/>
                    </a:cxn>
                    <a:cxn ang="0">
                      <a:pos x="592" y="12"/>
                    </a:cxn>
                    <a:cxn ang="0">
                      <a:pos x="638" y="24"/>
                    </a:cxn>
                    <a:cxn ang="0">
                      <a:pos x="684" y="42"/>
                    </a:cxn>
                    <a:cxn ang="0">
                      <a:pos x="728" y="64"/>
                    </a:cxn>
                    <a:cxn ang="0">
                      <a:pos x="806" y="120"/>
                    </a:cxn>
                    <a:cxn ang="0">
                      <a:pos x="872" y="190"/>
                    </a:cxn>
                    <a:cxn ang="0">
                      <a:pos x="926" y="274"/>
                    </a:cxn>
                    <a:cxn ang="0">
                      <a:pos x="956" y="342"/>
                    </a:cxn>
                    <a:cxn ang="0">
                      <a:pos x="970" y="392"/>
                    </a:cxn>
                    <a:cxn ang="0">
                      <a:pos x="980" y="442"/>
                    </a:cxn>
                    <a:cxn ang="0">
                      <a:pos x="984" y="494"/>
                    </a:cxn>
                    <a:cxn ang="0">
                      <a:pos x="986" y="522"/>
                    </a:cxn>
                    <a:cxn ang="0">
                      <a:pos x="984" y="574"/>
                    </a:cxn>
                    <a:cxn ang="0">
                      <a:pos x="976" y="626"/>
                    </a:cxn>
                    <a:cxn ang="0">
                      <a:pos x="964" y="676"/>
                    </a:cxn>
                    <a:cxn ang="0">
                      <a:pos x="946" y="724"/>
                    </a:cxn>
                    <a:cxn ang="0">
                      <a:pos x="902" y="812"/>
                    </a:cxn>
                    <a:cxn ang="0">
                      <a:pos x="840" y="890"/>
                    </a:cxn>
                    <a:cxn ang="0">
                      <a:pos x="768" y="952"/>
                    </a:cxn>
                    <a:cxn ang="0">
                      <a:pos x="706" y="990"/>
                    </a:cxn>
                    <a:cxn ang="0">
                      <a:pos x="662" y="1010"/>
                    </a:cxn>
                    <a:cxn ang="0">
                      <a:pos x="616" y="1026"/>
                    </a:cxn>
                    <a:cxn ang="0">
                      <a:pos x="568" y="1036"/>
                    </a:cxn>
                    <a:cxn ang="0">
                      <a:pos x="518" y="1042"/>
                    </a:cxn>
                    <a:cxn ang="0">
                      <a:pos x="492" y="1042"/>
                    </a:cxn>
                    <a:cxn ang="0">
                      <a:pos x="442" y="1040"/>
                    </a:cxn>
                    <a:cxn ang="0">
                      <a:pos x="394" y="1032"/>
                    </a:cxn>
                    <a:cxn ang="0">
                      <a:pos x="346" y="1018"/>
                    </a:cxn>
                    <a:cxn ang="0">
                      <a:pos x="300" y="1000"/>
                    </a:cxn>
                    <a:cxn ang="0">
                      <a:pos x="258" y="978"/>
                    </a:cxn>
                    <a:cxn ang="0">
                      <a:pos x="180" y="922"/>
                    </a:cxn>
                    <a:cxn ang="0">
                      <a:pos x="112" y="852"/>
                    </a:cxn>
                    <a:cxn ang="0">
                      <a:pos x="58" y="770"/>
                    </a:cxn>
                    <a:cxn ang="0">
                      <a:pos x="30" y="700"/>
                    </a:cxn>
                    <a:cxn ang="0">
                      <a:pos x="14" y="652"/>
                    </a:cxn>
                    <a:cxn ang="0">
                      <a:pos x="4" y="600"/>
                    </a:cxn>
                    <a:cxn ang="0">
                      <a:pos x="0" y="548"/>
                    </a:cxn>
                    <a:cxn ang="0">
                      <a:pos x="0" y="522"/>
                    </a:cxn>
                    <a:cxn ang="0">
                      <a:pos x="2" y="468"/>
                    </a:cxn>
                    <a:cxn ang="0">
                      <a:pos x="10" y="416"/>
                    </a:cxn>
                    <a:cxn ang="0">
                      <a:pos x="22" y="366"/>
                    </a:cxn>
                    <a:cxn ang="0">
                      <a:pos x="38" y="318"/>
                    </a:cxn>
                    <a:cxn ang="0">
                      <a:pos x="84" y="230"/>
                    </a:cxn>
                    <a:cxn ang="0">
                      <a:pos x="144" y="154"/>
                    </a:cxn>
                    <a:cxn ang="0">
                      <a:pos x="216" y="90"/>
                    </a:cxn>
                    <a:cxn ang="0">
                      <a:pos x="278" y="52"/>
                    </a:cxn>
                    <a:cxn ang="0">
                      <a:pos x="324" y="32"/>
                    </a:cxn>
                    <a:cxn ang="0">
                      <a:pos x="370" y="18"/>
                    </a:cxn>
                    <a:cxn ang="0">
                      <a:pos x="418" y="6"/>
                    </a:cxn>
                    <a:cxn ang="0">
                      <a:pos x="468" y="2"/>
                    </a:cxn>
                    <a:cxn ang="0">
                      <a:pos x="492" y="0"/>
                    </a:cxn>
                  </a:cxnLst>
                  <a:rect l="0" t="0" r="r" b="b"/>
                  <a:pathLst>
                    <a:path w="986" h="1042">
                      <a:moveTo>
                        <a:pt x="492" y="0"/>
                      </a:moveTo>
                      <a:lnTo>
                        <a:pt x="492" y="0"/>
                      </a:lnTo>
                      <a:lnTo>
                        <a:pt x="518" y="2"/>
                      </a:lnTo>
                      <a:lnTo>
                        <a:pt x="542" y="4"/>
                      </a:lnTo>
                      <a:lnTo>
                        <a:pt x="568" y="6"/>
                      </a:lnTo>
                      <a:lnTo>
                        <a:pt x="592" y="12"/>
                      </a:lnTo>
                      <a:lnTo>
                        <a:pt x="616" y="18"/>
                      </a:lnTo>
                      <a:lnTo>
                        <a:pt x="638" y="24"/>
                      </a:lnTo>
                      <a:lnTo>
                        <a:pt x="662" y="32"/>
                      </a:lnTo>
                      <a:lnTo>
                        <a:pt x="684" y="42"/>
                      </a:lnTo>
                      <a:lnTo>
                        <a:pt x="706" y="52"/>
                      </a:lnTo>
                      <a:lnTo>
                        <a:pt x="728" y="64"/>
                      </a:lnTo>
                      <a:lnTo>
                        <a:pt x="768" y="90"/>
                      </a:lnTo>
                      <a:lnTo>
                        <a:pt x="806" y="120"/>
                      </a:lnTo>
                      <a:lnTo>
                        <a:pt x="840" y="154"/>
                      </a:lnTo>
                      <a:lnTo>
                        <a:pt x="872" y="190"/>
                      </a:lnTo>
                      <a:lnTo>
                        <a:pt x="902" y="230"/>
                      </a:lnTo>
                      <a:lnTo>
                        <a:pt x="926" y="274"/>
                      </a:lnTo>
                      <a:lnTo>
                        <a:pt x="946" y="318"/>
                      </a:lnTo>
                      <a:lnTo>
                        <a:pt x="956" y="342"/>
                      </a:lnTo>
                      <a:lnTo>
                        <a:pt x="964" y="366"/>
                      </a:lnTo>
                      <a:lnTo>
                        <a:pt x="970" y="392"/>
                      </a:lnTo>
                      <a:lnTo>
                        <a:pt x="976" y="416"/>
                      </a:lnTo>
                      <a:lnTo>
                        <a:pt x="980" y="442"/>
                      </a:lnTo>
                      <a:lnTo>
                        <a:pt x="984" y="468"/>
                      </a:lnTo>
                      <a:lnTo>
                        <a:pt x="984" y="494"/>
                      </a:lnTo>
                      <a:lnTo>
                        <a:pt x="986" y="522"/>
                      </a:lnTo>
                      <a:lnTo>
                        <a:pt x="986" y="522"/>
                      </a:lnTo>
                      <a:lnTo>
                        <a:pt x="984" y="548"/>
                      </a:lnTo>
                      <a:lnTo>
                        <a:pt x="984" y="574"/>
                      </a:lnTo>
                      <a:lnTo>
                        <a:pt x="980" y="600"/>
                      </a:lnTo>
                      <a:lnTo>
                        <a:pt x="976" y="626"/>
                      </a:lnTo>
                      <a:lnTo>
                        <a:pt x="970" y="652"/>
                      </a:lnTo>
                      <a:lnTo>
                        <a:pt x="964" y="676"/>
                      </a:lnTo>
                      <a:lnTo>
                        <a:pt x="956" y="700"/>
                      </a:lnTo>
                      <a:lnTo>
                        <a:pt x="946" y="724"/>
                      </a:lnTo>
                      <a:lnTo>
                        <a:pt x="926" y="770"/>
                      </a:lnTo>
                      <a:lnTo>
                        <a:pt x="902" y="812"/>
                      </a:lnTo>
                      <a:lnTo>
                        <a:pt x="872" y="852"/>
                      </a:lnTo>
                      <a:lnTo>
                        <a:pt x="840" y="890"/>
                      </a:lnTo>
                      <a:lnTo>
                        <a:pt x="806" y="922"/>
                      </a:lnTo>
                      <a:lnTo>
                        <a:pt x="768" y="952"/>
                      </a:lnTo>
                      <a:lnTo>
                        <a:pt x="728" y="978"/>
                      </a:lnTo>
                      <a:lnTo>
                        <a:pt x="706" y="990"/>
                      </a:lnTo>
                      <a:lnTo>
                        <a:pt x="684" y="1000"/>
                      </a:lnTo>
                      <a:lnTo>
                        <a:pt x="662" y="1010"/>
                      </a:lnTo>
                      <a:lnTo>
                        <a:pt x="638" y="1018"/>
                      </a:lnTo>
                      <a:lnTo>
                        <a:pt x="616" y="1026"/>
                      </a:lnTo>
                      <a:lnTo>
                        <a:pt x="592" y="1032"/>
                      </a:lnTo>
                      <a:lnTo>
                        <a:pt x="568" y="1036"/>
                      </a:lnTo>
                      <a:lnTo>
                        <a:pt x="542" y="1040"/>
                      </a:lnTo>
                      <a:lnTo>
                        <a:pt x="518" y="1042"/>
                      </a:lnTo>
                      <a:lnTo>
                        <a:pt x="492" y="1042"/>
                      </a:lnTo>
                      <a:lnTo>
                        <a:pt x="492" y="1042"/>
                      </a:lnTo>
                      <a:lnTo>
                        <a:pt x="468" y="1042"/>
                      </a:lnTo>
                      <a:lnTo>
                        <a:pt x="442" y="1040"/>
                      </a:lnTo>
                      <a:lnTo>
                        <a:pt x="418" y="1036"/>
                      </a:lnTo>
                      <a:lnTo>
                        <a:pt x="394" y="1032"/>
                      </a:lnTo>
                      <a:lnTo>
                        <a:pt x="370" y="1026"/>
                      </a:lnTo>
                      <a:lnTo>
                        <a:pt x="346" y="1018"/>
                      </a:lnTo>
                      <a:lnTo>
                        <a:pt x="324" y="1010"/>
                      </a:lnTo>
                      <a:lnTo>
                        <a:pt x="300" y="1000"/>
                      </a:lnTo>
                      <a:lnTo>
                        <a:pt x="278" y="990"/>
                      </a:lnTo>
                      <a:lnTo>
                        <a:pt x="258" y="978"/>
                      </a:lnTo>
                      <a:lnTo>
                        <a:pt x="216" y="952"/>
                      </a:lnTo>
                      <a:lnTo>
                        <a:pt x="180" y="922"/>
                      </a:lnTo>
                      <a:lnTo>
                        <a:pt x="144" y="890"/>
                      </a:lnTo>
                      <a:lnTo>
                        <a:pt x="112" y="852"/>
                      </a:lnTo>
                      <a:lnTo>
                        <a:pt x="84" y="812"/>
                      </a:lnTo>
                      <a:lnTo>
                        <a:pt x="58" y="770"/>
                      </a:lnTo>
                      <a:lnTo>
                        <a:pt x="38" y="724"/>
                      </a:lnTo>
                      <a:lnTo>
                        <a:pt x="30" y="700"/>
                      </a:lnTo>
                      <a:lnTo>
                        <a:pt x="22" y="676"/>
                      </a:lnTo>
                      <a:lnTo>
                        <a:pt x="14" y="652"/>
                      </a:lnTo>
                      <a:lnTo>
                        <a:pt x="10" y="626"/>
                      </a:lnTo>
                      <a:lnTo>
                        <a:pt x="4" y="600"/>
                      </a:lnTo>
                      <a:lnTo>
                        <a:pt x="2" y="574"/>
                      </a:lnTo>
                      <a:lnTo>
                        <a:pt x="0" y="548"/>
                      </a:lnTo>
                      <a:lnTo>
                        <a:pt x="0" y="522"/>
                      </a:lnTo>
                      <a:lnTo>
                        <a:pt x="0" y="522"/>
                      </a:lnTo>
                      <a:lnTo>
                        <a:pt x="0" y="494"/>
                      </a:lnTo>
                      <a:lnTo>
                        <a:pt x="2" y="468"/>
                      </a:lnTo>
                      <a:lnTo>
                        <a:pt x="4" y="442"/>
                      </a:lnTo>
                      <a:lnTo>
                        <a:pt x="10" y="416"/>
                      </a:lnTo>
                      <a:lnTo>
                        <a:pt x="14" y="392"/>
                      </a:lnTo>
                      <a:lnTo>
                        <a:pt x="22" y="366"/>
                      </a:lnTo>
                      <a:lnTo>
                        <a:pt x="30" y="342"/>
                      </a:lnTo>
                      <a:lnTo>
                        <a:pt x="38" y="318"/>
                      </a:lnTo>
                      <a:lnTo>
                        <a:pt x="58" y="274"/>
                      </a:lnTo>
                      <a:lnTo>
                        <a:pt x="84" y="230"/>
                      </a:lnTo>
                      <a:lnTo>
                        <a:pt x="112" y="190"/>
                      </a:lnTo>
                      <a:lnTo>
                        <a:pt x="144" y="154"/>
                      </a:lnTo>
                      <a:lnTo>
                        <a:pt x="180" y="120"/>
                      </a:lnTo>
                      <a:lnTo>
                        <a:pt x="216" y="90"/>
                      </a:lnTo>
                      <a:lnTo>
                        <a:pt x="258" y="64"/>
                      </a:lnTo>
                      <a:lnTo>
                        <a:pt x="278" y="52"/>
                      </a:lnTo>
                      <a:lnTo>
                        <a:pt x="300" y="42"/>
                      </a:lnTo>
                      <a:lnTo>
                        <a:pt x="324" y="32"/>
                      </a:lnTo>
                      <a:lnTo>
                        <a:pt x="346" y="24"/>
                      </a:lnTo>
                      <a:lnTo>
                        <a:pt x="370" y="18"/>
                      </a:lnTo>
                      <a:lnTo>
                        <a:pt x="394" y="12"/>
                      </a:lnTo>
                      <a:lnTo>
                        <a:pt x="418" y="6"/>
                      </a:lnTo>
                      <a:lnTo>
                        <a:pt x="442" y="4"/>
                      </a:lnTo>
                      <a:lnTo>
                        <a:pt x="468" y="2"/>
                      </a:lnTo>
                      <a:lnTo>
                        <a:pt x="492" y="0"/>
                      </a:lnTo>
                      <a:lnTo>
                        <a:pt x="492" y="0"/>
                      </a:lnTo>
                      <a:close/>
                    </a:path>
                  </a:pathLst>
                </a:custGeom>
                <a:solidFill>
                  <a:srgbClr val="FFD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02" name="Freeform 259"/>
                <p:cNvSpPr>
                  <a:spLocks/>
                </p:cNvSpPr>
                <p:nvPr/>
              </p:nvSpPr>
              <p:spPr bwMode="auto">
                <a:xfrm>
                  <a:off x="5435600" y="2124075"/>
                  <a:ext cx="1571625" cy="1660525"/>
                </a:xfrm>
                <a:custGeom>
                  <a:avLst/>
                  <a:gdLst/>
                  <a:ahLst/>
                  <a:cxnLst>
                    <a:cxn ang="0">
                      <a:pos x="494" y="0"/>
                    </a:cxn>
                    <a:cxn ang="0">
                      <a:pos x="546" y="4"/>
                    </a:cxn>
                    <a:cxn ang="0">
                      <a:pos x="594" y="12"/>
                    </a:cxn>
                    <a:cxn ang="0">
                      <a:pos x="642" y="24"/>
                    </a:cxn>
                    <a:cxn ang="0">
                      <a:pos x="688" y="42"/>
                    </a:cxn>
                    <a:cxn ang="0">
                      <a:pos x="730" y="64"/>
                    </a:cxn>
                    <a:cxn ang="0">
                      <a:pos x="772" y="90"/>
                    </a:cxn>
                    <a:cxn ang="0">
                      <a:pos x="844" y="154"/>
                    </a:cxn>
                    <a:cxn ang="0">
                      <a:pos x="906" y="232"/>
                    </a:cxn>
                    <a:cxn ang="0">
                      <a:pos x="952" y="320"/>
                    </a:cxn>
                    <a:cxn ang="0">
                      <a:pos x="968" y="368"/>
                    </a:cxn>
                    <a:cxn ang="0">
                      <a:pos x="980" y="418"/>
                    </a:cxn>
                    <a:cxn ang="0">
                      <a:pos x="988" y="470"/>
                    </a:cxn>
                    <a:cxn ang="0">
                      <a:pos x="990" y="524"/>
                    </a:cxn>
                    <a:cxn ang="0">
                      <a:pos x="990" y="550"/>
                    </a:cxn>
                    <a:cxn ang="0">
                      <a:pos x="984" y="604"/>
                    </a:cxn>
                    <a:cxn ang="0">
                      <a:pos x="974" y="654"/>
                    </a:cxn>
                    <a:cxn ang="0">
                      <a:pos x="960" y="704"/>
                    </a:cxn>
                    <a:cxn ang="0">
                      <a:pos x="930" y="772"/>
                    </a:cxn>
                    <a:cxn ang="0">
                      <a:pos x="876" y="856"/>
                    </a:cxn>
                    <a:cxn ang="0">
                      <a:pos x="810" y="928"/>
                    </a:cxn>
                    <a:cxn ang="0">
                      <a:pos x="752" y="972"/>
                    </a:cxn>
                    <a:cxn ang="0">
                      <a:pos x="710" y="996"/>
                    </a:cxn>
                    <a:cxn ang="0">
                      <a:pos x="664" y="1016"/>
                    </a:cxn>
                    <a:cxn ang="0">
                      <a:pos x="618" y="1030"/>
                    </a:cxn>
                    <a:cxn ang="0">
                      <a:pos x="570" y="1040"/>
                    </a:cxn>
                    <a:cxn ang="0">
                      <a:pos x="520" y="1046"/>
                    </a:cxn>
                    <a:cxn ang="0">
                      <a:pos x="494" y="1046"/>
                    </a:cxn>
                    <a:cxn ang="0">
                      <a:pos x="444" y="1044"/>
                    </a:cxn>
                    <a:cxn ang="0">
                      <a:pos x="396" y="1036"/>
                    </a:cxn>
                    <a:cxn ang="0">
                      <a:pos x="348" y="1024"/>
                    </a:cxn>
                    <a:cxn ang="0">
                      <a:pos x="302" y="1006"/>
                    </a:cxn>
                    <a:cxn ang="0">
                      <a:pos x="258" y="984"/>
                    </a:cxn>
                    <a:cxn ang="0">
                      <a:pos x="218" y="958"/>
                    </a:cxn>
                    <a:cxn ang="0">
                      <a:pos x="144" y="894"/>
                    </a:cxn>
                    <a:cxn ang="0">
                      <a:pos x="84" y="816"/>
                    </a:cxn>
                    <a:cxn ang="0">
                      <a:pos x="38" y="728"/>
                    </a:cxn>
                    <a:cxn ang="0">
                      <a:pos x="22" y="680"/>
                    </a:cxn>
                    <a:cxn ang="0">
                      <a:pos x="10" y="630"/>
                    </a:cxn>
                    <a:cxn ang="0">
                      <a:pos x="2" y="578"/>
                    </a:cxn>
                    <a:cxn ang="0">
                      <a:pos x="0" y="524"/>
                    </a:cxn>
                    <a:cxn ang="0">
                      <a:pos x="0" y="498"/>
                    </a:cxn>
                    <a:cxn ang="0">
                      <a:pos x="4" y="444"/>
                    </a:cxn>
                    <a:cxn ang="0">
                      <a:pos x="14" y="394"/>
                    </a:cxn>
                    <a:cxn ang="0">
                      <a:pos x="30" y="344"/>
                    </a:cxn>
                    <a:cxn ang="0">
                      <a:pos x="60" y="274"/>
                    </a:cxn>
                    <a:cxn ang="0">
                      <a:pos x="112" y="192"/>
                    </a:cxn>
                    <a:cxn ang="0">
                      <a:pos x="180" y="120"/>
                    </a:cxn>
                    <a:cxn ang="0">
                      <a:pos x="238" y="76"/>
                    </a:cxn>
                    <a:cxn ang="0">
                      <a:pos x="280" y="52"/>
                    </a:cxn>
                    <a:cxn ang="0">
                      <a:pos x="324" y="32"/>
                    </a:cxn>
                    <a:cxn ang="0">
                      <a:pos x="372" y="18"/>
                    </a:cxn>
                    <a:cxn ang="0">
                      <a:pos x="420" y="6"/>
                    </a:cxn>
                    <a:cxn ang="0">
                      <a:pos x="470" y="2"/>
                    </a:cxn>
                    <a:cxn ang="0">
                      <a:pos x="494" y="0"/>
                    </a:cxn>
                  </a:cxnLst>
                  <a:rect l="0" t="0" r="r" b="b"/>
                  <a:pathLst>
                    <a:path w="990" h="1046">
                      <a:moveTo>
                        <a:pt x="494" y="0"/>
                      </a:moveTo>
                      <a:lnTo>
                        <a:pt x="494" y="0"/>
                      </a:lnTo>
                      <a:lnTo>
                        <a:pt x="520" y="2"/>
                      </a:lnTo>
                      <a:lnTo>
                        <a:pt x="546" y="4"/>
                      </a:lnTo>
                      <a:lnTo>
                        <a:pt x="570" y="6"/>
                      </a:lnTo>
                      <a:lnTo>
                        <a:pt x="594" y="12"/>
                      </a:lnTo>
                      <a:lnTo>
                        <a:pt x="618" y="18"/>
                      </a:lnTo>
                      <a:lnTo>
                        <a:pt x="642" y="24"/>
                      </a:lnTo>
                      <a:lnTo>
                        <a:pt x="664" y="32"/>
                      </a:lnTo>
                      <a:lnTo>
                        <a:pt x="688" y="42"/>
                      </a:lnTo>
                      <a:lnTo>
                        <a:pt x="710" y="52"/>
                      </a:lnTo>
                      <a:lnTo>
                        <a:pt x="730" y="64"/>
                      </a:lnTo>
                      <a:lnTo>
                        <a:pt x="752" y="76"/>
                      </a:lnTo>
                      <a:lnTo>
                        <a:pt x="772" y="90"/>
                      </a:lnTo>
                      <a:lnTo>
                        <a:pt x="810" y="120"/>
                      </a:lnTo>
                      <a:lnTo>
                        <a:pt x="844" y="154"/>
                      </a:lnTo>
                      <a:lnTo>
                        <a:pt x="876" y="192"/>
                      </a:lnTo>
                      <a:lnTo>
                        <a:pt x="906" y="232"/>
                      </a:lnTo>
                      <a:lnTo>
                        <a:pt x="930" y="274"/>
                      </a:lnTo>
                      <a:lnTo>
                        <a:pt x="952" y="320"/>
                      </a:lnTo>
                      <a:lnTo>
                        <a:pt x="960" y="344"/>
                      </a:lnTo>
                      <a:lnTo>
                        <a:pt x="968" y="368"/>
                      </a:lnTo>
                      <a:lnTo>
                        <a:pt x="974" y="394"/>
                      </a:lnTo>
                      <a:lnTo>
                        <a:pt x="980" y="418"/>
                      </a:lnTo>
                      <a:lnTo>
                        <a:pt x="984" y="444"/>
                      </a:lnTo>
                      <a:lnTo>
                        <a:pt x="988" y="470"/>
                      </a:lnTo>
                      <a:lnTo>
                        <a:pt x="990" y="498"/>
                      </a:lnTo>
                      <a:lnTo>
                        <a:pt x="990" y="524"/>
                      </a:lnTo>
                      <a:lnTo>
                        <a:pt x="990" y="524"/>
                      </a:lnTo>
                      <a:lnTo>
                        <a:pt x="990" y="550"/>
                      </a:lnTo>
                      <a:lnTo>
                        <a:pt x="988" y="578"/>
                      </a:lnTo>
                      <a:lnTo>
                        <a:pt x="984" y="604"/>
                      </a:lnTo>
                      <a:lnTo>
                        <a:pt x="980" y="630"/>
                      </a:lnTo>
                      <a:lnTo>
                        <a:pt x="974" y="654"/>
                      </a:lnTo>
                      <a:lnTo>
                        <a:pt x="968" y="680"/>
                      </a:lnTo>
                      <a:lnTo>
                        <a:pt x="960" y="704"/>
                      </a:lnTo>
                      <a:lnTo>
                        <a:pt x="952" y="728"/>
                      </a:lnTo>
                      <a:lnTo>
                        <a:pt x="930" y="772"/>
                      </a:lnTo>
                      <a:lnTo>
                        <a:pt x="906" y="816"/>
                      </a:lnTo>
                      <a:lnTo>
                        <a:pt x="876" y="856"/>
                      </a:lnTo>
                      <a:lnTo>
                        <a:pt x="844" y="894"/>
                      </a:lnTo>
                      <a:lnTo>
                        <a:pt x="810" y="928"/>
                      </a:lnTo>
                      <a:lnTo>
                        <a:pt x="772" y="958"/>
                      </a:lnTo>
                      <a:lnTo>
                        <a:pt x="752" y="972"/>
                      </a:lnTo>
                      <a:lnTo>
                        <a:pt x="730" y="984"/>
                      </a:lnTo>
                      <a:lnTo>
                        <a:pt x="710" y="996"/>
                      </a:lnTo>
                      <a:lnTo>
                        <a:pt x="688" y="1006"/>
                      </a:lnTo>
                      <a:lnTo>
                        <a:pt x="664" y="1016"/>
                      </a:lnTo>
                      <a:lnTo>
                        <a:pt x="642" y="1024"/>
                      </a:lnTo>
                      <a:lnTo>
                        <a:pt x="618" y="1030"/>
                      </a:lnTo>
                      <a:lnTo>
                        <a:pt x="594" y="1036"/>
                      </a:lnTo>
                      <a:lnTo>
                        <a:pt x="570" y="1040"/>
                      </a:lnTo>
                      <a:lnTo>
                        <a:pt x="546" y="1044"/>
                      </a:lnTo>
                      <a:lnTo>
                        <a:pt x="520" y="1046"/>
                      </a:lnTo>
                      <a:lnTo>
                        <a:pt x="494" y="1046"/>
                      </a:lnTo>
                      <a:lnTo>
                        <a:pt x="494" y="1046"/>
                      </a:lnTo>
                      <a:lnTo>
                        <a:pt x="470" y="1046"/>
                      </a:lnTo>
                      <a:lnTo>
                        <a:pt x="444" y="1044"/>
                      </a:lnTo>
                      <a:lnTo>
                        <a:pt x="420" y="1040"/>
                      </a:lnTo>
                      <a:lnTo>
                        <a:pt x="396" y="1036"/>
                      </a:lnTo>
                      <a:lnTo>
                        <a:pt x="372" y="1030"/>
                      </a:lnTo>
                      <a:lnTo>
                        <a:pt x="348" y="1024"/>
                      </a:lnTo>
                      <a:lnTo>
                        <a:pt x="324" y="1016"/>
                      </a:lnTo>
                      <a:lnTo>
                        <a:pt x="302" y="1006"/>
                      </a:lnTo>
                      <a:lnTo>
                        <a:pt x="280" y="996"/>
                      </a:lnTo>
                      <a:lnTo>
                        <a:pt x="258" y="984"/>
                      </a:lnTo>
                      <a:lnTo>
                        <a:pt x="238" y="972"/>
                      </a:lnTo>
                      <a:lnTo>
                        <a:pt x="218" y="958"/>
                      </a:lnTo>
                      <a:lnTo>
                        <a:pt x="180" y="928"/>
                      </a:lnTo>
                      <a:lnTo>
                        <a:pt x="144" y="894"/>
                      </a:lnTo>
                      <a:lnTo>
                        <a:pt x="112" y="856"/>
                      </a:lnTo>
                      <a:lnTo>
                        <a:pt x="84" y="816"/>
                      </a:lnTo>
                      <a:lnTo>
                        <a:pt x="60" y="772"/>
                      </a:lnTo>
                      <a:lnTo>
                        <a:pt x="38" y="728"/>
                      </a:lnTo>
                      <a:lnTo>
                        <a:pt x="30" y="704"/>
                      </a:lnTo>
                      <a:lnTo>
                        <a:pt x="22" y="680"/>
                      </a:lnTo>
                      <a:lnTo>
                        <a:pt x="14" y="654"/>
                      </a:lnTo>
                      <a:lnTo>
                        <a:pt x="10" y="630"/>
                      </a:lnTo>
                      <a:lnTo>
                        <a:pt x="4" y="604"/>
                      </a:lnTo>
                      <a:lnTo>
                        <a:pt x="2" y="578"/>
                      </a:lnTo>
                      <a:lnTo>
                        <a:pt x="0" y="550"/>
                      </a:lnTo>
                      <a:lnTo>
                        <a:pt x="0" y="524"/>
                      </a:lnTo>
                      <a:lnTo>
                        <a:pt x="0" y="524"/>
                      </a:lnTo>
                      <a:lnTo>
                        <a:pt x="0" y="498"/>
                      </a:lnTo>
                      <a:lnTo>
                        <a:pt x="2" y="470"/>
                      </a:lnTo>
                      <a:lnTo>
                        <a:pt x="4" y="444"/>
                      </a:lnTo>
                      <a:lnTo>
                        <a:pt x="10" y="418"/>
                      </a:lnTo>
                      <a:lnTo>
                        <a:pt x="14" y="394"/>
                      </a:lnTo>
                      <a:lnTo>
                        <a:pt x="22" y="368"/>
                      </a:lnTo>
                      <a:lnTo>
                        <a:pt x="30" y="344"/>
                      </a:lnTo>
                      <a:lnTo>
                        <a:pt x="38" y="320"/>
                      </a:lnTo>
                      <a:lnTo>
                        <a:pt x="60" y="274"/>
                      </a:lnTo>
                      <a:lnTo>
                        <a:pt x="84" y="232"/>
                      </a:lnTo>
                      <a:lnTo>
                        <a:pt x="112" y="192"/>
                      </a:lnTo>
                      <a:lnTo>
                        <a:pt x="144" y="154"/>
                      </a:lnTo>
                      <a:lnTo>
                        <a:pt x="180" y="120"/>
                      </a:lnTo>
                      <a:lnTo>
                        <a:pt x="218" y="90"/>
                      </a:lnTo>
                      <a:lnTo>
                        <a:pt x="238" y="76"/>
                      </a:lnTo>
                      <a:lnTo>
                        <a:pt x="258" y="64"/>
                      </a:lnTo>
                      <a:lnTo>
                        <a:pt x="280" y="52"/>
                      </a:lnTo>
                      <a:lnTo>
                        <a:pt x="302" y="42"/>
                      </a:lnTo>
                      <a:lnTo>
                        <a:pt x="324" y="32"/>
                      </a:lnTo>
                      <a:lnTo>
                        <a:pt x="348" y="24"/>
                      </a:lnTo>
                      <a:lnTo>
                        <a:pt x="372" y="18"/>
                      </a:lnTo>
                      <a:lnTo>
                        <a:pt x="396" y="12"/>
                      </a:lnTo>
                      <a:lnTo>
                        <a:pt x="420" y="6"/>
                      </a:lnTo>
                      <a:lnTo>
                        <a:pt x="444" y="4"/>
                      </a:lnTo>
                      <a:lnTo>
                        <a:pt x="470" y="2"/>
                      </a:lnTo>
                      <a:lnTo>
                        <a:pt x="494" y="0"/>
                      </a:lnTo>
                      <a:lnTo>
                        <a:pt x="494" y="0"/>
                      </a:lnTo>
                      <a:close/>
                    </a:path>
                  </a:pathLst>
                </a:custGeom>
                <a:solidFill>
                  <a:srgbClr val="FFD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03" name="Freeform 260"/>
                <p:cNvSpPr>
                  <a:spLocks/>
                </p:cNvSpPr>
                <p:nvPr/>
              </p:nvSpPr>
              <p:spPr bwMode="auto">
                <a:xfrm>
                  <a:off x="5429250" y="2117725"/>
                  <a:ext cx="1577975" cy="1670050"/>
                </a:xfrm>
                <a:custGeom>
                  <a:avLst/>
                  <a:gdLst/>
                  <a:ahLst/>
                  <a:cxnLst>
                    <a:cxn ang="0">
                      <a:pos x="498" y="0"/>
                    </a:cxn>
                    <a:cxn ang="0">
                      <a:pos x="548" y="4"/>
                    </a:cxn>
                    <a:cxn ang="0">
                      <a:pos x="598" y="12"/>
                    </a:cxn>
                    <a:cxn ang="0">
                      <a:pos x="644" y="24"/>
                    </a:cxn>
                    <a:cxn ang="0">
                      <a:pos x="690" y="42"/>
                    </a:cxn>
                    <a:cxn ang="0">
                      <a:pos x="734" y="64"/>
                    </a:cxn>
                    <a:cxn ang="0">
                      <a:pos x="776" y="90"/>
                    </a:cxn>
                    <a:cxn ang="0">
                      <a:pos x="848" y="156"/>
                    </a:cxn>
                    <a:cxn ang="0">
                      <a:pos x="910" y="232"/>
                    </a:cxn>
                    <a:cxn ang="0">
                      <a:pos x="956" y="322"/>
                    </a:cxn>
                    <a:cxn ang="0">
                      <a:pos x="972" y="370"/>
                    </a:cxn>
                    <a:cxn ang="0">
                      <a:pos x="984" y="420"/>
                    </a:cxn>
                    <a:cxn ang="0">
                      <a:pos x="992" y="472"/>
                    </a:cxn>
                    <a:cxn ang="0">
                      <a:pos x="994" y="526"/>
                    </a:cxn>
                    <a:cxn ang="0">
                      <a:pos x="994" y="554"/>
                    </a:cxn>
                    <a:cxn ang="0">
                      <a:pos x="990" y="606"/>
                    </a:cxn>
                    <a:cxn ang="0">
                      <a:pos x="980" y="658"/>
                    </a:cxn>
                    <a:cxn ang="0">
                      <a:pos x="964" y="706"/>
                    </a:cxn>
                    <a:cxn ang="0">
                      <a:pos x="934" y="776"/>
                    </a:cxn>
                    <a:cxn ang="0">
                      <a:pos x="880" y="860"/>
                    </a:cxn>
                    <a:cxn ang="0">
                      <a:pos x="814" y="932"/>
                    </a:cxn>
                    <a:cxn ang="0">
                      <a:pos x="754" y="976"/>
                    </a:cxn>
                    <a:cxn ang="0">
                      <a:pos x="712" y="1000"/>
                    </a:cxn>
                    <a:cxn ang="0">
                      <a:pos x="668" y="1020"/>
                    </a:cxn>
                    <a:cxn ang="0">
                      <a:pos x="622" y="1036"/>
                    </a:cxn>
                    <a:cxn ang="0">
                      <a:pos x="572" y="1046"/>
                    </a:cxn>
                    <a:cxn ang="0">
                      <a:pos x="522" y="1052"/>
                    </a:cxn>
                    <a:cxn ang="0">
                      <a:pos x="498" y="1052"/>
                    </a:cxn>
                    <a:cxn ang="0">
                      <a:pos x="446" y="1050"/>
                    </a:cxn>
                    <a:cxn ang="0">
                      <a:pos x="396" y="1042"/>
                    </a:cxn>
                    <a:cxn ang="0">
                      <a:pos x="350" y="1028"/>
                    </a:cxn>
                    <a:cxn ang="0">
                      <a:pos x="304" y="1010"/>
                    </a:cxn>
                    <a:cxn ang="0">
                      <a:pos x="260" y="988"/>
                    </a:cxn>
                    <a:cxn ang="0">
                      <a:pos x="220" y="962"/>
                    </a:cxn>
                    <a:cxn ang="0">
                      <a:pos x="146" y="898"/>
                    </a:cxn>
                    <a:cxn ang="0">
                      <a:pos x="84" y="820"/>
                    </a:cxn>
                    <a:cxn ang="0">
                      <a:pos x="38" y="730"/>
                    </a:cxn>
                    <a:cxn ang="0">
                      <a:pos x="22" y="682"/>
                    </a:cxn>
                    <a:cxn ang="0">
                      <a:pos x="10" y="632"/>
                    </a:cxn>
                    <a:cxn ang="0">
                      <a:pos x="2" y="580"/>
                    </a:cxn>
                    <a:cxn ang="0">
                      <a:pos x="0" y="526"/>
                    </a:cxn>
                    <a:cxn ang="0">
                      <a:pos x="0" y="500"/>
                    </a:cxn>
                    <a:cxn ang="0">
                      <a:pos x="4" y="446"/>
                    </a:cxn>
                    <a:cxn ang="0">
                      <a:pos x="14" y="396"/>
                    </a:cxn>
                    <a:cxn ang="0">
                      <a:pos x="30" y="346"/>
                    </a:cxn>
                    <a:cxn ang="0">
                      <a:pos x="60" y="276"/>
                    </a:cxn>
                    <a:cxn ang="0">
                      <a:pos x="114" y="192"/>
                    </a:cxn>
                    <a:cxn ang="0">
                      <a:pos x="180" y="122"/>
                    </a:cxn>
                    <a:cxn ang="0">
                      <a:pos x="240" y="78"/>
                    </a:cxn>
                    <a:cxn ang="0">
                      <a:pos x="282" y="52"/>
                    </a:cxn>
                    <a:cxn ang="0">
                      <a:pos x="326" y="32"/>
                    </a:cxn>
                    <a:cxn ang="0">
                      <a:pos x="372" y="18"/>
                    </a:cxn>
                    <a:cxn ang="0">
                      <a:pos x="422" y="8"/>
                    </a:cxn>
                    <a:cxn ang="0">
                      <a:pos x="472" y="2"/>
                    </a:cxn>
                    <a:cxn ang="0">
                      <a:pos x="498" y="0"/>
                    </a:cxn>
                  </a:cxnLst>
                  <a:rect l="0" t="0" r="r" b="b"/>
                  <a:pathLst>
                    <a:path w="994" h="1052">
                      <a:moveTo>
                        <a:pt x="498" y="0"/>
                      </a:moveTo>
                      <a:lnTo>
                        <a:pt x="498" y="0"/>
                      </a:lnTo>
                      <a:lnTo>
                        <a:pt x="522" y="2"/>
                      </a:lnTo>
                      <a:lnTo>
                        <a:pt x="548" y="4"/>
                      </a:lnTo>
                      <a:lnTo>
                        <a:pt x="572" y="8"/>
                      </a:lnTo>
                      <a:lnTo>
                        <a:pt x="598" y="12"/>
                      </a:lnTo>
                      <a:lnTo>
                        <a:pt x="622" y="18"/>
                      </a:lnTo>
                      <a:lnTo>
                        <a:pt x="644" y="24"/>
                      </a:lnTo>
                      <a:lnTo>
                        <a:pt x="668" y="32"/>
                      </a:lnTo>
                      <a:lnTo>
                        <a:pt x="690" y="42"/>
                      </a:lnTo>
                      <a:lnTo>
                        <a:pt x="712" y="52"/>
                      </a:lnTo>
                      <a:lnTo>
                        <a:pt x="734" y="64"/>
                      </a:lnTo>
                      <a:lnTo>
                        <a:pt x="754" y="78"/>
                      </a:lnTo>
                      <a:lnTo>
                        <a:pt x="776" y="90"/>
                      </a:lnTo>
                      <a:lnTo>
                        <a:pt x="814" y="122"/>
                      </a:lnTo>
                      <a:lnTo>
                        <a:pt x="848" y="156"/>
                      </a:lnTo>
                      <a:lnTo>
                        <a:pt x="880" y="192"/>
                      </a:lnTo>
                      <a:lnTo>
                        <a:pt x="910" y="232"/>
                      </a:lnTo>
                      <a:lnTo>
                        <a:pt x="934" y="276"/>
                      </a:lnTo>
                      <a:lnTo>
                        <a:pt x="956" y="322"/>
                      </a:lnTo>
                      <a:lnTo>
                        <a:pt x="964" y="346"/>
                      </a:lnTo>
                      <a:lnTo>
                        <a:pt x="972" y="370"/>
                      </a:lnTo>
                      <a:lnTo>
                        <a:pt x="980" y="396"/>
                      </a:lnTo>
                      <a:lnTo>
                        <a:pt x="984" y="420"/>
                      </a:lnTo>
                      <a:lnTo>
                        <a:pt x="990" y="446"/>
                      </a:lnTo>
                      <a:lnTo>
                        <a:pt x="992" y="472"/>
                      </a:lnTo>
                      <a:lnTo>
                        <a:pt x="994" y="500"/>
                      </a:lnTo>
                      <a:lnTo>
                        <a:pt x="994" y="526"/>
                      </a:lnTo>
                      <a:lnTo>
                        <a:pt x="994" y="526"/>
                      </a:lnTo>
                      <a:lnTo>
                        <a:pt x="994" y="554"/>
                      </a:lnTo>
                      <a:lnTo>
                        <a:pt x="992" y="580"/>
                      </a:lnTo>
                      <a:lnTo>
                        <a:pt x="990" y="606"/>
                      </a:lnTo>
                      <a:lnTo>
                        <a:pt x="984" y="632"/>
                      </a:lnTo>
                      <a:lnTo>
                        <a:pt x="980" y="658"/>
                      </a:lnTo>
                      <a:lnTo>
                        <a:pt x="972" y="682"/>
                      </a:lnTo>
                      <a:lnTo>
                        <a:pt x="964" y="706"/>
                      </a:lnTo>
                      <a:lnTo>
                        <a:pt x="956" y="730"/>
                      </a:lnTo>
                      <a:lnTo>
                        <a:pt x="934" y="776"/>
                      </a:lnTo>
                      <a:lnTo>
                        <a:pt x="910" y="820"/>
                      </a:lnTo>
                      <a:lnTo>
                        <a:pt x="880" y="860"/>
                      </a:lnTo>
                      <a:lnTo>
                        <a:pt x="848" y="898"/>
                      </a:lnTo>
                      <a:lnTo>
                        <a:pt x="814" y="932"/>
                      </a:lnTo>
                      <a:lnTo>
                        <a:pt x="776" y="962"/>
                      </a:lnTo>
                      <a:lnTo>
                        <a:pt x="754" y="976"/>
                      </a:lnTo>
                      <a:lnTo>
                        <a:pt x="734" y="988"/>
                      </a:lnTo>
                      <a:lnTo>
                        <a:pt x="712" y="1000"/>
                      </a:lnTo>
                      <a:lnTo>
                        <a:pt x="690" y="1010"/>
                      </a:lnTo>
                      <a:lnTo>
                        <a:pt x="668" y="1020"/>
                      </a:lnTo>
                      <a:lnTo>
                        <a:pt x="644" y="1028"/>
                      </a:lnTo>
                      <a:lnTo>
                        <a:pt x="622" y="1036"/>
                      </a:lnTo>
                      <a:lnTo>
                        <a:pt x="598" y="1042"/>
                      </a:lnTo>
                      <a:lnTo>
                        <a:pt x="572" y="1046"/>
                      </a:lnTo>
                      <a:lnTo>
                        <a:pt x="548" y="1050"/>
                      </a:lnTo>
                      <a:lnTo>
                        <a:pt x="522" y="1052"/>
                      </a:lnTo>
                      <a:lnTo>
                        <a:pt x="498" y="1052"/>
                      </a:lnTo>
                      <a:lnTo>
                        <a:pt x="498" y="1052"/>
                      </a:lnTo>
                      <a:lnTo>
                        <a:pt x="472" y="1052"/>
                      </a:lnTo>
                      <a:lnTo>
                        <a:pt x="446" y="1050"/>
                      </a:lnTo>
                      <a:lnTo>
                        <a:pt x="422" y="1046"/>
                      </a:lnTo>
                      <a:lnTo>
                        <a:pt x="396" y="1042"/>
                      </a:lnTo>
                      <a:lnTo>
                        <a:pt x="372" y="1036"/>
                      </a:lnTo>
                      <a:lnTo>
                        <a:pt x="350" y="1028"/>
                      </a:lnTo>
                      <a:lnTo>
                        <a:pt x="326" y="1020"/>
                      </a:lnTo>
                      <a:lnTo>
                        <a:pt x="304" y="1010"/>
                      </a:lnTo>
                      <a:lnTo>
                        <a:pt x="282" y="1000"/>
                      </a:lnTo>
                      <a:lnTo>
                        <a:pt x="260" y="988"/>
                      </a:lnTo>
                      <a:lnTo>
                        <a:pt x="240" y="976"/>
                      </a:lnTo>
                      <a:lnTo>
                        <a:pt x="220" y="962"/>
                      </a:lnTo>
                      <a:lnTo>
                        <a:pt x="180" y="932"/>
                      </a:lnTo>
                      <a:lnTo>
                        <a:pt x="146" y="898"/>
                      </a:lnTo>
                      <a:lnTo>
                        <a:pt x="114" y="860"/>
                      </a:lnTo>
                      <a:lnTo>
                        <a:pt x="84" y="820"/>
                      </a:lnTo>
                      <a:lnTo>
                        <a:pt x="60" y="776"/>
                      </a:lnTo>
                      <a:lnTo>
                        <a:pt x="38" y="730"/>
                      </a:lnTo>
                      <a:lnTo>
                        <a:pt x="30" y="706"/>
                      </a:lnTo>
                      <a:lnTo>
                        <a:pt x="22" y="682"/>
                      </a:lnTo>
                      <a:lnTo>
                        <a:pt x="14" y="658"/>
                      </a:lnTo>
                      <a:lnTo>
                        <a:pt x="10" y="632"/>
                      </a:lnTo>
                      <a:lnTo>
                        <a:pt x="4" y="606"/>
                      </a:lnTo>
                      <a:lnTo>
                        <a:pt x="2" y="580"/>
                      </a:lnTo>
                      <a:lnTo>
                        <a:pt x="0" y="554"/>
                      </a:lnTo>
                      <a:lnTo>
                        <a:pt x="0" y="526"/>
                      </a:lnTo>
                      <a:lnTo>
                        <a:pt x="0" y="526"/>
                      </a:lnTo>
                      <a:lnTo>
                        <a:pt x="0" y="500"/>
                      </a:lnTo>
                      <a:lnTo>
                        <a:pt x="2" y="472"/>
                      </a:lnTo>
                      <a:lnTo>
                        <a:pt x="4" y="446"/>
                      </a:lnTo>
                      <a:lnTo>
                        <a:pt x="10" y="420"/>
                      </a:lnTo>
                      <a:lnTo>
                        <a:pt x="14" y="396"/>
                      </a:lnTo>
                      <a:lnTo>
                        <a:pt x="22" y="370"/>
                      </a:lnTo>
                      <a:lnTo>
                        <a:pt x="30" y="346"/>
                      </a:lnTo>
                      <a:lnTo>
                        <a:pt x="38" y="322"/>
                      </a:lnTo>
                      <a:lnTo>
                        <a:pt x="60" y="276"/>
                      </a:lnTo>
                      <a:lnTo>
                        <a:pt x="84" y="232"/>
                      </a:lnTo>
                      <a:lnTo>
                        <a:pt x="114" y="192"/>
                      </a:lnTo>
                      <a:lnTo>
                        <a:pt x="146" y="156"/>
                      </a:lnTo>
                      <a:lnTo>
                        <a:pt x="180" y="122"/>
                      </a:lnTo>
                      <a:lnTo>
                        <a:pt x="220" y="90"/>
                      </a:lnTo>
                      <a:lnTo>
                        <a:pt x="240" y="78"/>
                      </a:lnTo>
                      <a:lnTo>
                        <a:pt x="260" y="64"/>
                      </a:lnTo>
                      <a:lnTo>
                        <a:pt x="282" y="52"/>
                      </a:lnTo>
                      <a:lnTo>
                        <a:pt x="304" y="42"/>
                      </a:lnTo>
                      <a:lnTo>
                        <a:pt x="326" y="32"/>
                      </a:lnTo>
                      <a:lnTo>
                        <a:pt x="350" y="24"/>
                      </a:lnTo>
                      <a:lnTo>
                        <a:pt x="372" y="18"/>
                      </a:lnTo>
                      <a:lnTo>
                        <a:pt x="396" y="12"/>
                      </a:lnTo>
                      <a:lnTo>
                        <a:pt x="422" y="8"/>
                      </a:lnTo>
                      <a:lnTo>
                        <a:pt x="446" y="4"/>
                      </a:lnTo>
                      <a:lnTo>
                        <a:pt x="472" y="2"/>
                      </a:lnTo>
                      <a:lnTo>
                        <a:pt x="498" y="0"/>
                      </a:lnTo>
                      <a:lnTo>
                        <a:pt x="498" y="0"/>
                      </a:lnTo>
                      <a:close/>
                    </a:path>
                  </a:pathLst>
                </a:custGeom>
                <a:solidFill>
                  <a:srgbClr val="FFD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04" name="Freeform 261"/>
                <p:cNvSpPr>
                  <a:spLocks/>
                </p:cNvSpPr>
                <p:nvPr/>
              </p:nvSpPr>
              <p:spPr bwMode="auto">
                <a:xfrm>
                  <a:off x="5422900" y="2114550"/>
                  <a:ext cx="1587500" cy="1676400"/>
                </a:xfrm>
                <a:custGeom>
                  <a:avLst/>
                  <a:gdLst/>
                  <a:ahLst/>
                  <a:cxnLst>
                    <a:cxn ang="0">
                      <a:pos x="500" y="0"/>
                    </a:cxn>
                    <a:cxn ang="0">
                      <a:pos x="550" y="2"/>
                    </a:cxn>
                    <a:cxn ang="0">
                      <a:pos x="600" y="10"/>
                    </a:cxn>
                    <a:cxn ang="0">
                      <a:pos x="648" y="22"/>
                    </a:cxn>
                    <a:cxn ang="0">
                      <a:pos x="694" y="40"/>
                    </a:cxn>
                    <a:cxn ang="0">
                      <a:pos x="738" y="62"/>
                    </a:cxn>
                    <a:cxn ang="0">
                      <a:pos x="778" y="90"/>
                    </a:cxn>
                    <a:cxn ang="0">
                      <a:pos x="852" y="154"/>
                    </a:cxn>
                    <a:cxn ang="0">
                      <a:pos x="914" y="232"/>
                    </a:cxn>
                    <a:cxn ang="0">
                      <a:pos x="960" y="322"/>
                    </a:cxn>
                    <a:cxn ang="0">
                      <a:pos x="978" y="370"/>
                    </a:cxn>
                    <a:cxn ang="0">
                      <a:pos x="990" y="420"/>
                    </a:cxn>
                    <a:cxn ang="0">
                      <a:pos x="996" y="474"/>
                    </a:cxn>
                    <a:cxn ang="0">
                      <a:pos x="1000" y="528"/>
                    </a:cxn>
                    <a:cxn ang="0">
                      <a:pos x="998" y="554"/>
                    </a:cxn>
                    <a:cxn ang="0">
                      <a:pos x="994" y="608"/>
                    </a:cxn>
                    <a:cxn ang="0">
                      <a:pos x="984" y="658"/>
                    </a:cxn>
                    <a:cxn ang="0">
                      <a:pos x="970" y="708"/>
                    </a:cxn>
                    <a:cxn ang="0">
                      <a:pos x="940" y="778"/>
                    </a:cxn>
                    <a:cxn ang="0">
                      <a:pos x="886" y="862"/>
                    </a:cxn>
                    <a:cxn ang="0">
                      <a:pos x="818" y="934"/>
                    </a:cxn>
                    <a:cxn ang="0">
                      <a:pos x="758" y="978"/>
                    </a:cxn>
                    <a:cxn ang="0">
                      <a:pos x="716" y="1002"/>
                    </a:cxn>
                    <a:cxn ang="0">
                      <a:pos x="672" y="1022"/>
                    </a:cxn>
                    <a:cxn ang="0">
                      <a:pos x="624" y="1038"/>
                    </a:cxn>
                    <a:cxn ang="0">
                      <a:pos x="576" y="1048"/>
                    </a:cxn>
                    <a:cxn ang="0">
                      <a:pos x="526" y="1054"/>
                    </a:cxn>
                    <a:cxn ang="0">
                      <a:pos x="500" y="1056"/>
                    </a:cxn>
                    <a:cxn ang="0">
                      <a:pos x="448" y="1052"/>
                    </a:cxn>
                    <a:cxn ang="0">
                      <a:pos x="398" y="1044"/>
                    </a:cxn>
                    <a:cxn ang="0">
                      <a:pos x="350" y="1032"/>
                    </a:cxn>
                    <a:cxn ang="0">
                      <a:pos x="306" y="1014"/>
                    </a:cxn>
                    <a:cxn ang="0">
                      <a:pos x="262" y="992"/>
                    </a:cxn>
                    <a:cxn ang="0">
                      <a:pos x="220" y="964"/>
                    </a:cxn>
                    <a:cxn ang="0">
                      <a:pos x="146" y="900"/>
                    </a:cxn>
                    <a:cxn ang="0">
                      <a:pos x="84" y="822"/>
                    </a:cxn>
                    <a:cxn ang="0">
                      <a:pos x="38" y="732"/>
                    </a:cxn>
                    <a:cxn ang="0">
                      <a:pos x="22" y="684"/>
                    </a:cxn>
                    <a:cxn ang="0">
                      <a:pos x="10" y="634"/>
                    </a:cxn>
                    <a:cxn ang="0">
                      <a:pos x="2" y="580"/>
                    </a:cxn>
                    <a:cxn ang="0">
                      <a:pos x="0" y="528"/>
                    </a:cxn>
                    <a:cxn ang="0">
                      <a:pos x="0" y="500"/>
                    </a:cxn>
                    <a:cxn ang="0">
                      <a:pos x="4" y="446"/>
                    </a:cxn>
                    <a:cxn ang="0">
                      <a:pos x="16" y="396"/>
                    </a:cxn>
                    <a:cxn ang="0">
                      <a:pos x="30" y="346"/>
                    </a:cxn>
                    <a:cxn ang="0">
                      <a:pos x="60" y="276"/>
                    </a:cxn>
                    <a:cxn ang="0">
                      <a:pos x="114" y="192"/>
                    </a:cxn>
                    <a:cxn ang="0">
                      <a:pos x="182" y="120"/>
                    </a:cxn>
                    <a:cxn ang="0">
                      <a:pos x="240" y="76"/>
                    </a:cxn>
                    <a:cxn ang="0">
                      <a:pos x="282" y="52"/>
                    </a:cxn>
                    <a:cxn ang="0">
                      <a:pos x="328" y="32"/>
                    </a:cxn>
                    <a:cxn ang="0">
                      <a:pos x="374" y="16"/>
                    </a:cxn>
                    <a:cxn ang="0">
                      <a:pos x="424" y="6"/>
                    </a:cxn>
                    <a:cxn ang="0">
                      <a:pos x="474" y="0"/>
                    </a:cxn>
                    <a:cxn ang="0">
                      <a:pos x="500" y="0"/>
                    </a:cxn>
                  </a:cxnLst>
                  <a:rect l="0" t="0" r="r" b="b"/>
                  <a:pathLst>
                    <a:path w="1000" h="1056">
                      <a:moveTo>
                        <a:pt x="500" y="0"/>
                      </a:moveTo>
                      <a:lnTo>
                        <a:pt x="500" y="0"/>
                      </a:lnTo>
                      <a:lnTo>
                        <a:pt x="526" y="0"/>
                      </a:lnTo>
                      <a:lnTo>
                        <a:pt x="550" y="2"/>
                      </a:lnTo>
                      <a:lnTo>
                        <a:pt x="576" y="6"/>
                      </a:lnTo>
                      <a:lnTo>
                        <a:pt x="600" y="10"/>
                      </a:lnTo>
                      <a:lnTo>
                        <a:pt x="624" y="16"/>
                      </a:lnTo>
                      <a:lnTo>
                        <a:pt x="648" y="22"/>
                      </a:lnTo>
                      <a:lnTo>
                        <a:pt x="672" y="32"/>
                      </a:lnTo>
                      <a:lnTo>
                        <a:pt x="694" y="40"/>
                      </a:lnTo>
                      <a:lnTo>
                        <a:pt x="716" y="52"/>
                      </a:lnTo>
                      <a:lnTo>
                        <a:pt x="738" y="62"/>
                      </a:lnTo>
                      <a:lnTo>
                        <a:pt x="758" y="76"/>
                      </a:lnTo>
                      <a:lnTo>
                        <a:pt x="778" y="90"/>
                      </a:lnTo>
                      <a:lnTo>
                        <a:pt x="818" y="120"/>
                      </a:lnTo>
                      <a:lnTo>
                        <a:pt x="852" y="154"/>
                      </a:lnTo>
                      <a:lnTo>
                        <a:pt x="886" y="192"/>
                      </a:lnTo>
                      <a:lnTo>
                        <a:pt x="914" y="232"/>
                      </a:lnTo>
                      <a:lnTo>
                        <a:pt x="940" y="276"/>
                      </a:lnTo>
                      <a:lnTo>
                        <a:pt x="960" y="322"/>
                      </a:lnTo>
                      <a:lnTo>
                        <a:pt x="970" y="346"/>
                      </a:lnTo>
                      <a:lnTo>
                        <a:pt x="978" y="370"/>
                      </a:lnTo>
                      <a:lnTo>
                        <a:pt x="984" y="396"/>
                      </a:lnTo>
                      <a:lnTo>
                        <a:pt x="990" y="420"/>
                      </a:lnTo>
                      <a:lnTo>
                        <a:pt x="994" y="446"/>
                      </a:lnTo>
                      <a:lnTo>
                        <a:pt x="996" y="474"/>
                      </a:lnTo>
                      <a:lnTo>
                        <a:pt x="998" y="500"/>
                      </a:lnTo>
                      <a:lnTo>
                        <a:pt x="1000" y="528"/>
                      </a:lnTo>
                      <a:lnTo>
                        <a:pt x="1000" y="528"/>
                      </a:lnTo>
                      <a:lnTo>
                        <a:pt x="998" y="554"/>
                      </a:lnTo>
                      <a:lnTo>
                        <a:pt x="996" y="580"/>
                      </a:lnTo>
                      <a:lnTo>
                        <a:pt x="994" y="608"/>
                      </a:lnTo>
                      <a:lnTo>
                        <a:pt x="990" y="634"/>
                      </a:lnTo>
                      <a:lnTo>
                        <a:pt x="984" y="658"/>
                      </a:lnTo>
                      <a:lnTo>
                        <a:pt x="978" y="684"/>
                      </a:lnTo>
                      <a:lnTo>
                        <a:pt x="970" y="708"/>
                      </a:lnTo>
                      <a:lnTo>
                        <a:pt x="960" y="732"/>
                      </a:lnTo>
                      <a:lnTo>
                        <a:pt x="940" y="778"/>
                      </a:lnTo>
                      <a:lnTo>
                        <a:pt x="914" y="822"/>
                      </a:lnTo>
                      <a:lnTo>
                        <a:pt x="886" y="862"/>
                      </a:lnTo>
                      <a:lnTo>
                        <a:pt x="852" y="900"/>
                      </a:lnTo>
                      <a:lnTo>
                        <a:pt x="818" y="934"/>
                      </a:lnTo>
                      <a:lnTo>
                        <a:pt x="778" y="964"/>
                      </a:lnTo>
                      <a:lnTo>
                        <a:pt x="758" y="978"/>
                      </a:lnTo>
                      <a:lnTo>
                        <a:pt x="738" y="992"/>
                      </a:lnTo>
                      <a:lnTo>
                        <a:pt x="716" y="1002"/>
                      </a:lnTo>
                      <a:lnTo>
                        <a:pt x="694" y="1014"/>
                      </a:lnTo>
                      <a:lnTo>
                        <a:pt x="672" y="1022"/>
                      </a:lnTo>
                      <a:lnTo>
                        <a:pt x="648" y="1032"/>
                      </a:lnTo>
                      <a:lnTo>
                        <a:pt x="624" y="1038"/>
                      </a:lnTo>
                      <a:lnTo>
                        <a:pt x="600" y="1044"/>
                      </a:lnTo>
                      <a:lnTo>
                        <a:pt x="576" y="1048"/>
                      </a:lnTo>
                      <a:lnTo>
                        <a:pt x="550" y="1052"/>
                      </a:lnTo>
                      <a:lnTo>
                        <a:pt x="526" y="1054"/>
                      </a:lnTo>
                      <a:lnTo>
                        <a:pt x="500" y="1056"/>
                      </a:lnTo>
                      <a:lnTo>
                        <a:pt x="500" y="1056"/>
                      </a:lnTo>
                      <a:lnTo>
                        <a:pt x="474" y="1054"/>
                      </a:lnTo>
                      <a:lnTo>
                        <a:pt x="448" y="1052"/>
                      </a:lnTo>
                      <a:lnTo>
                        <a:pt x="424" y="1048"/>
                      </a:lnTo>
                      <a:lnTo>
                        <a:pt x="398" y="1044"/>
                      </a:lnTo>
                      <a:lnTo>
                        <a:pt x="374" y="1038"/>
                      </a:lnTo>
                      <a:lnTo>
                        <a:pt x="350" y="1032"/>
                      </a:lnTo>
                      <a:lnTo>
                        <a:pt x="328" y="1022"/>
                      </a:lnTo>
                      <a:lnTo>
                        <a:pt x="306" y="1014"/>
                      </a:lnTo>
                      <a:lnTo>
                        <a:pt x="282" y="1002"/>
                      </a:lnTo>
                      <a:lnTo>
                        <a:pt x="262" y="992"/>
                      </a:lnTo>
                      <a:lnTo>
                        <a:pt x="240" y="978"/>
                      </a:lnTo>
                      <a:lnTo>
                        <a:pt x="220" y="964"/>
                      </a:lnTo>
                      <a:lnTo>
                        <a:pt x="182" y="934"/>
                      </a:lnTo>
                      <a:lnTo>
                        <a:pt x="146" y="900"/>
                      </a:lnTo>
                      <a:lnTo>
                        <a:pt x="114" y="862"/>
                      </a:lnTo>
                      <a:lnTo>
                        <a:pt x="84" y="822"/>
                      </a:lnTo>
                      <a:lnTo>
                        <a:pt x="60" y="778"/>
                      </a:lnTo>
                      <a:lnTo>
                        <a:pt x="38" y="732"/>
                      </a:lnTo>
                      <a:lnTo>
                        <a:pt x="30" y="708"/>
                      </a:lnTo>
                      <a:lnTo>
                        <a:pt x="22" y="684"/>
                      </a:lnTo>
                      <a:lnTo>
                        <a:pt x="16" y="658"/>
                      </a:lnTo>
                      <a:lnTo>
                        <a:pt x="10" y="634"/>
                      </a:lnTo>
                      <a:lnTo>
                        <a:pt x="4" y="608"/>
                      </a:lnTo>
                      <a:lnTo>
                        <a:pt x="2" y="580"/>
                      </a:lnTo>
                      <a:lnTo>
                        <a:pt x="0" y="554"/>
                      </a:lnTo>
                      <a:lnTo>
                        <a:pt x="0" y="528"/>
                      </a:lnTo>
                      <a:lnTo>
                        <a:pt x="0" y="528"/>
                      </a:lnTo>
                      <a:lnTo>
                        <a:pt x="0" y="500"/>
                      </a:lnTo>
                      <a:lnTo>
                        <a:pt x="2" y="474"/>
                      </a:lnTo>
                      <a:lnTo>
                        <a:pt x="4" y="446"/>
                      </a:lnTo>
                      <a:lnTo>
                        <a:pt x="10" y="420"/>
                      </a:lnTo>
                      <a:lnTo>
                        <a:pt x="16" y="396"/>
                      </a:lnTo>
                      <a:lnTo>
                        <a:pt x="22" y="370"/>
                      </a:lnTo>
                      <a:lnTo>
                        <a:pt x="30" y="346"/>
                      </a:lnTo>
                      <a:lnTo>
                        <a:pt x="38" y="322"/>
                      </a:lnTo>
                      <a:lnTo>
                        <a:pt x="60" y="276"/>
                      </a:lnTo>
                      <a:lnTo>
                        <a:pt x="84" y="232"/>
                      </a:lnTo>
                      <a:lnTo>
                        <a:pt x="114" y="192"/>
                      </a:lnTo>
                      <a:lnTo>
                        <a:pt x="146" y="154"/>
                      </a:lnTo>
                      <a:lnTo>
                        <a:pt x="182" y="120"/>
                      </a:lnTo>
                      <a:lnTo>
                        <a:pt x="220" y="90"/>
                      </a:lnTo>
                      <a:lnTo>
                        <a:pt x="240" y="76"/>
                      </a:lnTo>
                      <a:lnTo>
                        <a:pt x="262" y="62"/>
                      </a:lnTo>
                      <a:lnTo>
                        <a:pt x="282" y="52"/>
                      </a:lnTo>
                      <a:lnTo>
                        <a:pt x="306" y="40"/>
                      </a:lnTo>
                      <a:lnTo>
                        <a:pt x="328" y="32"/>
                      </a:lnTo>
                      <a:lnTo>
                        <a:pt x="350" y="22"/>
                      </a:lnTo>
                      <a:lnTo>
                        <a:pt x="374" y="16"/>
                      </a:lnTo>
                      <a:lnTo>
                        <a:pt x="398" y="10"/>
                      </a:lnTo>
                      <a:lnTo>
                        <a:pt x="424" y="6"/>
                      </a:lnTo>
                      <a:lnTo>
                        <a:pt x="448" y="2"/>
                      </a:lnTo>
                      <a:lnTo>
                        <a:pt x="474" y="0"/>
                      </a:lnTo>
                      <a:lnTo>
                        <a:pt x="500" y="0"/>
                      </a:lnTo>
                      <a:lnTo>
                        <a:pt x="50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05" name="Freeform 262"/>
                <p:cNvSpPr>
                  <a:spLocks/>
                </p:cNvSpPr>
                <p:nvPr/>
              </p:nvSpPr>
              <p:spPr bwMode="auto">
                <a:xfrm>
                  <a:off x="5416550" y="2108200"/>
                  <a:ext cx="1593850" cy="1682750"/>
                </a:xfrm>
                <a:custGeom>
                  <a:avLst/>
                  <a:gdLst/>
                  <a:ahLst/>
                  <a:cxnLst>
                    <a:cxn ang="0">
                      <a:pos x="502" y="0"/>
                    </a:cxn>
                    <a:cxn ang="0">
                      <a:pos x="552" y="2"/>
                    </a:cxn>
                    <a:cxn ang="0">
                      <a:pos x="602" y="10"/>
                    </a:cxn>
                    <a:cxn ang="0">
                      <a:pos x="650" y="24"/>
                    </a:cxn>
                    <a:cxn ang="0">
                      <a:pos x="696" y="40"/>
                    </a:cxn>
                    <a:cxn ang="0">
                      <a:pos x="740" y="64"/>
                    </a:cxn>
                    <a:cxn ang="0">
                      <a:pos x="782" y="90"/>
                    </a:cxn>
                    <a:cxn ang="0">
                      <a:pos x="856" y="154"/>
                    </a:cxn>
                    <a:cxn ang="0">
                      <a:pos x="918" y="234"/>
                    </a:cxn>
                    <a:cxn ang="0">
                      <a:pos x="954" y="300"/>
                    </a:cxn>
                    <a:cxn ang="0">
                      <a:pos x="974" y="348"/>
                    </a:cxn>
                    <a:cxn ang="0">
                      <a:pos x="988" y="398"/>
                    </a:cxn>
                    <a:cxn ang="0">
                      <a:pos x="998" y="450"/>
                    </a:cxn>
                    <a:cxn ang="0">
                      <a:pos x="1004" y="502"/>
                    </a:cxn>
                    <a:cxn ang="0">
                      <a:pos x="1004" y="530"/>
                    </a:cxn>
                    <a:cxn ang="0">
                      <a:pos x="1002" y="584"/>
                    </a:cxn>
                    <a:cxn ang="0">
                      <a:pos x="994" y="636"/>
                    </a:cxn>
                    <a:cxn ang="0">
                      <a:pos x="982" y="688"/>
                    </a:cxn>
                    <a:cxn ang="0">
                      <a:pos x="964" y="736"/>
                    </a:cxn>
                    <a:cxn ang="0">
                      <a:pos x="944" y="782"/>
                    </a:cxn>
                    <a:cxn ang="0">
                      <a:pos x="890" y="866"/>
                    </a:cxn>
                    <a:cxn ang="0">
                      <a:pos x="822" y="938"/>
                    </a:cxn>
                    <a:cxn ang="0">
                      <a:pos x="762" y="984"/>
                    </a:cxn>
                    <a:cxn ang="0">
                      <a:pos x="720" y="1008"/>
                    </a:cxn>
                    <a:cxn ang="0">
                      <a:pos x="674" y="1028"/>
                    </a:cxn>
                    <a:cxn ang="0">
                      <a:pos x="628" y="1044"/>
                    </a:cxn>
                    <a:cxn ang="0">
                      <a:pos x="578" y="1054"/>
                    </a:cxn>
                    <a:cxn ang="0">
                      <a:pos x="528" y="1060"/>
                    </a:cxn>
                    <a:cxn ang="0">
                      <a:pos x="502" y="1060"/>
                    </a:cxn>
                    <a:cxn ang="0">
                      <a:pos x="450" y="1058"/>
                    </a:cxn>
                    <a:cxn ang="0">
                      <a:pos x="400" y="1050"/>
                    </a:cxn>
                    <a:cxn ang="0">
                      <a:pos x="352" y="1036"/>
                    </a:cxn>
                    <a:cxn ang="0">
                      <a:pos x="306" y="1018"/>
                    </a:cxn>
                    <a:cxn ang="0">
                      <a:pos x="262" y="996"/>
                    </a:cxn>
                    <a:cxn ang="0">
                      <a:pos x="222" y="970"/>
                    </a:cxn>
                    <a:cxn ang="0">
                      <a:pos x="146" y="904"/>
                    </a:cxn>
                    <a:cxn ang="0">
                      <a:pos x="86" y="826"/>
                    </a:cxn>
                    <a:cxn ang="0">
                      <a:pos x="48" y="760"/>
                    </a:cxn>
                    <a:cxn ang="0">
                      <a:pos x="30" y="712"/>
                    </a:cxn>
                    <a:cxn ang="0">
                      <a:pos x="16" y="662"/>
                    </a:cxn>
                    <a:cxn ang="0">
                      <a:pos x="6" y="610"/>
                    </a:cxn>
                    <a:cxn ang="0">
                      <a:pos x="0" y="556"/>
                    </a:cxn>
                    <a:cxn ang="0">
                      <a:pos x="0" y="530"/>
                    </a:cxn>
                    <a:cxn ang="0">
                      <a:pos x="2" y="476"/>
                    </a:cxn>
                    <a:cxn ang="0">
                      <a:pos x="10" y="422"/>
                    </a:cxn>
                    <a:cxn ang="0">
                      <a:pos x="22" y="372"/>
                    </a:cxn>
                    <a:cxn ang="0">
                      <a:pos x="38" y="324"/>
                    </a:cxn>
                    <a:cxn ang="0">
                      <a:pos x="60" y="278"/>
                    </a:cxn>
                    <a:cxn ang="0">
                      <a:pos x="114" y="192"/>
                    </a:cxn>
                    <a:cxn ang="0">
                      <a:pos x="182" y="120"/>
                    </a:cxn>
                    <a:cxn ang="0">
                      <a:pos x="242" y="76"/>
                    </a:cxn>
                    <a:cxn ang="0">
                      <a:pos x="284" y="52"/>
                    </a:cxn>
                    <a:cxn ang="0">
                      <a:pos x="330" y="32"/>
                    </a:cxn>
                    <a:cxn ang="0">
                      <a:pos x="376" y="16"/>
                    </a:cxn>
                    <a:cxn ang="0">
                      <a:pos x="426" y="6"/>
                    </a:cxn>
                    <a:cxn ang="0">
                      <a:pos x="476" y="0"/>
                    </a:cxn>
                    <a:cxn ang="0">
                      <a:pos x="502" y="0"/>
                    </a:cxn>
                  </a:cxnLst>
                  <a:rect l="0" t="0" r="r" b="b"/>
                  <a:pathLst>
                    <a:path w="1004" h="1060">
                      <a:moveTo>
                        <a:pt x="502" y="0"/>
                      </a:moveTo>
                      <a:lnTo>
                        <a:pt x="502" y="0"/>
                      </a:lnTo>
                      <a:lnTo>
                        <a:pt x="528" y="0"/>
                      </a:lnTo>
                      <a:lnTo>
                        <a:pt x="552" y="2"/>
                      </a:lnTo>
                      <a:lnTo>
                        <a:pt x="578" y="6"/>
                      </a:lnTo>
                      <a:lnTo>
                        <a:pt x="602" y="10"/>
                      </a:lnTo>
                      <a:lnTo>
                        <a:pt x="628" y="16"/>
                      </a:lnTo>
                      <a:lnTo>
                        <a:pt x="650" y="24"/>
                      </a:lnTo>
                      <a:lnTo>
                        <a:pt x="674" y="32"/>
                      </a:lnTo>
                      <a:lnTo>
                        <a:pt x="696" y="40"/>
                      </a:lnTo>
                      <a:lnTo>
                        <a:pt x="720" y="52"/>
                      </a:lnTo>
                      <a:lnTo>
                        <a:pt x="740" y="64"/>
                      </a:lnTo>
                      <a:lnTo>
                        <a:pt x="762" y="76"/>
                      </a:lnTo>
                      <a:lnTo>
                        <a:pt x="782" y="90"/>
                      </a:lnTo>
                      <a:lnTo>
                        <a:pt x="822" y="120"/>
                      </a:lnTo>
                      <a:lnTo>
                        <a:pt x="856" y="154"/>
                      </a:lnTo>
                      <a:lnTo>
                        <a:pt x="890" y="192"/>
                      </a:lnTo>
                      <a:lnTo>
                        <a:pt x="918" y="234"/>
                      </a:lnTo>
                      <a:lnTo>
                        <a:pt x="944" y="278"/>
                      </a:lnTo>
                      <a:lnTo>
                        <a:pt x="954" y="300"/>
                      </a:lnTo>
                      <a:lnTo>
                        <a:pt x="964" y="324"/>
                      </a:lnTo>
                      <a:lnTo>
                        <a:pt x="974" y="348"/>
                      </a:lnTo>
                      <a:lnTo>
                        <a:pt x="982" y="372"/>
                      </a:lnTo>
                      <a:lnTo>
                        <a:pt x="988" y="398"/>
                      </a:lnTo>
                      <a:lnTo>
                        <a:pt x="994" y="422"/>
                      </a:lnTo>
                      <a:lnTo>
                        <a:pt x="998" y="450"/>
                      </a:lnTo>
                      <a:lnTo>
                        <a:pt x="1002" y="476"/>
                      </a:lnTo>
                      <a:lnTo>
                        <a:pt x="1004" y="502"/>
                      </a:lnTo>
                      <a:lnTo>
                        <a:pt x="1004" y="530"/>
                      </a:lnTo>
                      <a:lnTo>
                        <a:pt x="1004" y="530"/>
                      </a:lnTo>
                      <a:lnTo>
                        <a:pt x="1004" y="556"/>
                      </a:lnTo>
                      <a:lnTo>
                        <a:pt x="1002" y="584"/>
                      </a:lnTo>
                      <a:lnTo>
                        <a:pt x="998" y="610"/>
                      </a:lnTo>
                      <a:lnTo>
                        <a:pt x="994" y="636"/>
                      </a:lnTo>
                      <a:lnTo>
                        <a:pt x="988" y="662"/>
                      </a:lnTo>
                      <a:lnTo>
                        <a:pt x="982" y="688"/>
                      </a:lnTo>
                      <a:lnTo>
                        <a:pt x="974" y="712"/>
                      </a:lnTo>
                      <a:lnTo>
                        <a:pt x="964" y="736"/>
                      </a:lnTo>
                      <a:lnTo>
                        <a:pt x="954" y="760"/>
                      </a:lnTo>
                      <a:lnTo>
                        <a:pt x="944" y="782"/>
                      </a:lnTo>
                      <a:lnTo>
                        <a:pt x="918" y="826"/>
                      </a:lnTo>
                      <a:lnTo>
                        <a:pt x="890" y="866"/>
                      </a:lnTo>
                      <a:lnTo>
                        <a:pt x="856" y="904"/>
                      </a:lnTo>
                      <a:lnTo>
                        <a:pt x="822" y="938"/>
                      </a:lnTo>
                      <a:lnTo>
                        <a:pt x="782" y="970"/>
                      </a:lnTo>
                      <a:lnTo>
                        <a:pt x="762" y="984"/>
                      </a:lnTo>
                      <a:lnTo>
                        <a:pt x="740" y="996"/>
                      </a:lnTo>
                      <a:lnTo>
                        <a:pt x="720" y="1008"/>
                      </a:lnTo>
                      <a:lnTo>
                        <a:pt x="696" y="1018"/>
                      </a:lnTo>
                      <a:lnTo>
                        <a:pt x="674" y="1028"/>
                      </a:lnTo>
                      <a:lnTo>
                        <a:pt x="650" y="1036"/>
                      </a:lnTo>
                      <a:lnTo>
                        <a:pt x="628" y="1044"/>
                      </a:lnTo>
                      <a:lnTo>
                        <a:pt x="602" y="1050"/>
                      </a:lnTo>
                      <a:lnTo>
                        <a:pt x="578" y="1054"/>
                      </a:lnTo>
                      <a:lnTo>
                        <a:pt x="552" y="1058"/>
                      </a:lnTo>
                      <a:lnTo>
                        <a:pt x="528" y="1060"/>
                      </a:lnTo>
                      <a:lnTo>
                        <a:pt x="502" y="1060"/>
                      </a:lnTo>
                      <a:lnTo>
                        <a:pt x="502" y="1060"/>
                      </a:lnTo>
                      <a:lnTo>
                        <a:pt x="476" y="1060"/>
                      </a:lnTo>
                      <a:lnTo>
                        <a:pt x="450" y="1058"/>
                      </a:lnTo>
                      <a:lnTo>
                        <a:pt x="426" y="1054"/>
                      </a:lnTo>
                      <a:lnTo>
                        <a:pt x="400" y="1050"/>
                      </a:lnTo>
                      <a:lnTo>
                        <a:pt x="376" y="1044"/>
                      </a:lnTo>
                      <a:lnTo>
                        <a:pt x="352" y="1036"/>
                      </a:lnTo>
                      <a:lnTo>
                        <a:pt x="330" y="1028"/>
                      </a:lnTo>
                      <a:lnTo>
                        <a:pt x="306" y="1018"/>
                      </a:lnTo>
                      <a:lnTo>
                        <a:pt x="284" y="1008"/>
                      </a:lnTo>
                      <a:lnTo>
                        <a:pt x="262" y="996"/>
                      </a:lnTo>
                      <a:lnTo>
                        <a:pt x="242" y="984"/>
                      </a:lnTo>
                      <a:lnTo>
                        <a:pt x="222" y="970"/>
                      </a:lnTo>
                      <a:lnTo>
                        <a:pt x="182" y="938"/>
                      </a:lnTo>
                      <a:lnTo>
                        <a:pt x="146" y="904"/>
                      </a:lnTo>
                      <a:lnTo>
                        <a:pt x="114" y="866"/>
                      </a:lnTo>
                      <a:lnTo>
                        <a:pt x="86" y="826"/>
                      </a:lnTo>
                      <a:lnTo>
                        <a:pt x="60" y="782"/>
                      </a:lnTo>
                      <a:lnTo>
                        <a:pt x="48" y="760"/>
                      </a:lnTo>
                      <a:lnTo>
                        <a:pt x="38" y="736"/>
                      </a:lnTo>
                      <a:lnTo>
                        <a:pt x="30" y="712"/>
                      </a:lnTo>
                      <a:lnTo>
                        <a:pt x="22" y="688"/>
                      </a:lnTo>
                      <a:lnTo>
                        <a:pt x="16" y="662"/>
                      </a:lnTo>
                      <a:lnTo>
                        <a:pt x="10" y="636"/>
                      </a:lnTo>
                      <a:lnTo>
                        <a:pt x="6" y="610"/>
                      </a:lnTo>
                      <a:lnTo>
                        <a:pt x="2" y="584"/>
                      </a:lnTo>
                      <a:lnTo>
                        <a:pt x="0" y="556"/>
                      </a:lnTo>
                      <a:lnTo>
                        <a:pt x="0" y="530"/>
                      </a:lnTo>
                      <a:lnTo>
                        <a:pt x="0" y="530"/>
                      </a:lnTo>
                      <a:lnTo>
                        <a:pt x="0" y="502"/>
                      </a:lnTo>
                      <a:lnTo>
                        <a:pt x="2" y="476"/>
                      </a:lnTo>
                      <a:lnTo>
                        <a:pt x="6" y="450"/>
                      </a:lnTo>
                      <a:lnTo>
                        <a:pt x="10" y="422"/>
                      </a:lnTo>
                      <a:lnTo>
                        <a:pt x="16" y="398"/>
                      </a:lnTo>
                      <a:lnTo>
                        <a:pt x="22" y="372"/>
                      </a:lnTo>
                      <a:lnTo>
                        <a:pt x="30" y="348"/>
                      </a:lnTo>
                      <a:lnTo>
                        <a:pt x="38" y="324"/>
                      </a:lnTo>
                      <a:lnTo>
                        <a:pt x="48" y="300"/>
                      </a:lnTo>
                      <a:lnTo>
                        <a:pt x="60" y="278"/>
                      </a:lnTo>
                      <a:lnTo>
                        <a:pt x="86" y="234"/>
                      </a:lnTo>
                      <a:lnTo>
                        <a:pt x="114" y="192"/>
                      </a:lnTo>
                      <a:lnTo>
                        <a:pt x="146" y="154"/>
                      </a:lnTo>
                      <a:lnTo>
                        <a:pt x="182" y="120"/>
                      </a:lnTo>
                      <a:lnTo>
                        <a:pt x="222" y="90"/>
                      </a:lnTo>
                      <a:lnTo>
                        <a:pt x="242" y="76"/>
                      </a:lnTo>
                      <a:lnTo>
                        <a:pt x="262" y="64"/>
                      </a:lnTo>
                      <a:lnTo>
                        <a:pt x="284" y="52"/>
                      </a:lnTo>
                      <a:lnTo>
                        <a:pt x="306" y="40"/>
                      </a:lnTo>
                      <a:lnTo>
                        <a:pt x="330" y="32"/>
                      </a:lnTo>
                      <a:lnTo>
                        <a:pt x="352" y="24"/>
                      </a:lnTo>
                      <a:lnTo>
                        <a:pt x="376" y="16"/>
                      </a:lnTo>
                      <a:lnTo>
                        <a:pt x="400" y="10"/>
                      </a:lnTo>
                      <a:lnTo>
                        <a:pt x="426" y="6"/>
                      </a:lnTo>
                      <a:lnTo>
                        <a:pt x="450" y="2"/>
                      </a:lnTo>
                      <a:lnTo>
                        <a:pt x="476" y="0"/>
                      </a:lnTo>
                      <a:lnTo>
                        <a:pt x="502" y="0"/>
                      </a:lnTo>
                      <a:lnTo>
                        <a:pt x="502" y="0"/>
                      </a:lnTo>
                      <a:close/>
                    </a:path>
                  </a:pathLst>
                </a:custGeom>
                <a:solidFill>
                  <a:srgbClr val="FFC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06" name="Freeform 263"/>
                <p:cNvSpPr>
                  <a:spLocks/>
                </p:cNvSpPr>
                <p:nvPr/>
              </p:nvSpPr>
              <p:spPr bwMode="auto">
                <a:xfrm>
                  <a:off x="5410200" y="2101850"/>
                  <a:ext cx="1600200" cy="1692275"/>
                </a:xfrm>
                <a:custGeom>
                  <a:avLst/>
                  <a:gdLst/>
                  <a:ahLst/>
                  <a:cxnLst>
                    <a:cxn ang="0">
                      <a:pos x="504" y="0"/>
                    </a:cxn>
                    <a:cxn ang="0">
                      <a:pos x="556" y="2"/>
                    </a:cxn>
                    <a:cxn ang="0">
                      <a:pos x="606" y="10"/>
                    </a:cxn>
                    <a:cxn ang="0">
                      <a:pos x="654" y="24"/>
                    </a:cxn>
                    <a:cxn ang="0">
                      <a:pos x="700" y="42"/>
                    </a:cxn>
                    <a:cxn ang="0">
                      <a:pos x="744" y="64"/>
                    </a:cxn>
                    <a:cxn ang="0">
                      <a:pos x="786" y="90"/>
                    </a:cxn>
                    <a:cxn ang="0">
                      <a:pos x="824" y="122"/>
                    </a:cxn>
                    <a:cxn ang="0">
                      <a:pos x="894" y="194"/>
                    </a:cxn>
                    <a:cxn ang="0">
                      <a:pos x="948" y="278"/>
                    </a:cxn>
                    <a:cxn ang="0">
                      <a:pos x="970" y="326"/>
                    </a:cxn>
                    <a:cxn ang="0">
                      <a:pos x="986" y="374"/>
                    </a:cxn>
                    <a:cxn ang="0">
                      <a:pos x="998" y="426"/>
                    </a:cxn>
                    <a:cxn ang="0">
                      <a:pos x="1006" y="478"/>
                    </a:cxn>
                    <a:cxn ang="0">
                      <a:pos x="1008" y="532"/>
                    </a:cxn>
                    <a:cxn ang="0">
                      <a:pos x="1008" y="560"/>
                    </a:cxn>
                    <a:cxn ang="0">
                      <a:pos x="1004" y="614"/>
                    </a:cxn>
                    <a:cxn ang="0">
                      <a:pos x="992" y="666"/>
                    </a:cxn>
                    <a:cxn ang="0">
                      <a:pos x="978" y="716"/>
                    </a:cxn>
                    <a:cxn ang="0">
                      <a:pos x="958" y="762"/>
                    </a:cxn>
                    <a:cxn ang="0">
                      <a:pos x="922" y="830"/>
                    </a:cxn>
                    <a:cxn ang="0">
                      <a:pos x="860" y="908"/>
                    </a:cxn>
                    <a:cxn ang="0">
                      <a:pos x="806" y="960"/>
                    </a:cxn>
                    <a:cxn ang="0">
                      <a:pos x="766" y="988"/>
                    </a:cxn>
                    <a:cxn ang="0">
                      <a:pos x="722" y="1012"/>
                    </a:cxn>
                    <a:cxn ang="0">
                      <a:pos x="678" y="1032"/>
                    </a:cxn>
                    <a:cxn ang="0">
                      <a:pos x="630" y="1048"/>
                    </a:cxn>
                    <a:cxn ang="0">
                      <a:pos x="580" y="1058"/>
                    </a:cxn>
                    <a:cxn ang="0">
                      <a:pos x="530" y="1064"/>
                    </a:cxn>
                    <a:cxn ang="0">
                      <a:pos x="504" y="1066"/>
                    </a:cxn>
                    <a:cxn ang="0">
                      <a:pos x="452" y="1062"/>
                    </a:cxn>
                    <a:cxn ang="0">
                      <a:pos x="402" y="1054"/>
                    </a:cxn>
                    <a:cxn ang="0">
                      <a:pos x="354" y="1042"/>
                    </a:cxn>
                    <a:cxn ang="0">
                      <a:pos x="308" y="1024"/>
                    </a:cxn>
                    <a:cxn ang="0">
                      <a:pos x="264" y="1000"/>
                    </a:cxn>
                    <a:cxn ang="0">
                      <a:pos x="222" y="974"/>
                    </a:cxn>
                    <a:cxn ang="0">
                      <a:pos x="184" y="944"/>
                    </a:cxn>
                    <a:cxn ang="0">
                      <a:pos x="114" y="870"/>
                    </a:cxn>
                    <a:cxn ang="0">
                      <a:pos x="60" y="786"/>
                    </a:cxn>
                    <a:cxn ang="0">
                      <a:pos x="38" y="740"/>
                    </a:cxn>
                    <a:cxn ang="0">
                      <a:pos x="22" y="690"/>
                    </a:cxn>
                    <a:cxn ang="0">
                      <a:pos x="10" y="640"/>
                    </a:cxn>
                    <a:cxn ang="0">
                      <a:pos x="2" y="586"/>
                    </a:cxn>
                    <a:cxn ang="0">
                      <a:pos x="0" y="532"/>
                    </a:cxn>
                    <a:cxn ang="0">
                      <a:pos x="0" y="504"/>
                    </a:cxn>
                    <a:cxn ang="0">
                      <a:pos x="6" y="452"/>
                    </a:cxn>
                    <a:cxn ang="0">
                      <a:pos x="16" y="400"/>
                    </a:cxn>
                    <a:cxn ang="0">
                      <a:pos x="30" y="350"/>
                    </a:cxn>
                    <a:cxn ang="0">
                      <a:pos x="50" y="302"/>
                    </a:cxn>
                    <a:cxn ang="0">
                      <a:pos x="86" y="234"/>
                    </a:cxn>
                    <a:cxn ang="0">
                      <a:pos x="148" y="156"/>
                    </a:cxn>
                    <a:cxn ang="0">
                      <a:pos x="202" y="106"/>
                    </a:cxn>
                    <a:cxn ang="0">
                      <a:pos x="242" y="76"/>
                    </a:cxn>
                    <a:cxn ang="0">
                      <a:pos x="286" y="52"/>
                    </a:cxn>
                    <a:cxn ang="0">
                      <a:pos x="330" y="32"/>
                    </a:cxn>
                    <a:cxn ang="0">
                      <a:pos x="378" y="16"/>
                    </a:cxn>
                    <a:cxn ang="0">
                      <a:pos x="428" y="6"/>
                    </a:cxn>
                    <a:cxn ang="0">
                      <a:pos x="478" y="0"/>
                    </a:cxn>
                    <a:cxn ang="0">
                      <a:pos x="504" y="0"/>
                    </a:cxn>
                  </a:cxnLst>
                  <a:rect l="0" t="0" r="r" b="b"/>
                  <a:pathLst>
                    <a:path w="1008" h="1066">
                      <a:moveTo>
                        <a:pt x="504" y="0"/>
                      </a:moveTo>
                      <a:lnTo>
                        <a:pt x="504" y="0"/>
                      </a:lnTo>
                      <a:lnTo>
                        <a:pt x="530" y="0"/>
                      </a:lnTo>
                      <a:lnTo>
                        <a:pt x="556" y="2"/>
                      </a:lnTo>
                      <a:lnTo>
                        <a:pt x="580" y="6"/>
                      </a:lnTo>
                      <a:lnTo>
                        <a:pt x="606" y="10"/>
                      </a:lnTo>
                      <a:lnTo>
                        <a:pt x="630" y="16"/>
                      </a:lnTo>
                      <a:lnTo>
                        <a:pt x="654" y="24"/>
                      </a:lnTo>
                      <a:lnTo>
                        <a:pt x="678" y="32"/>
                      </a:lnTo>
                      <a:lnTo>
                        <a:pt x="700" y="42"/>
                      </a:lnTo>
                      <a:lnTo>
                        <a:pt x="722" y="52"/>
                      </a:lnTo>
                      <a:lnTo>
                        <a:pt x="744" y="64"/>
                      </a:lnTo>
                      <a:lnTo>
                        <a:pt x="766" y="76"/>
                      </a:lnTo>
                      <a:lnTo>
                        <a:pt x="786" y="90"/>
                      </a:lnTo>
                      <a:lnTo>
                        <a:pt x="806" y="106"/>
                      </a:lnTo>
                      <a:lnTo>
                        <a:pt x="824" y="122"/>
                      </a:lnTo>
                      <a:lnTo>
                        <a:pt x="860" y="156"/>
                      </a:lnTo>
                      <a:lnTo>
                        <a:pt x="894" y="194"/>
                      </a:lnTo>
                      <a:lnTo>
                        <a:pt x="922" y="234"/>
                      </a:lnTo>
                      <a:lnTo>
                        <a:pt x="948" y="278"/>
                      </a:lnTo>
                      <a:lnTo>
                        <a:pt x="958" y="302"/>
                      </a:lnTo>
                      <a:lnTo>
                        <a:pt x="970" y="326"/>
                      </a:lnTo>
                      <a:lnTo>
                        <a:pt x="978" y="350"/>
                      </a:lnTo>
                      <a:lnTo>
                        <a:pt x="986" y="374"/>
                      </a:lnTo>
                      <a:lnTo>
                        <a:pt x="992" y="400"/>
                      </a:lnTo>
                      <a:lnTo>
                        <a:pt x="998" y="426"/>
                      </a:lnTo>
                      <a:lnTo>
                        <a:pt x="1004" y="452"/>
                      </a:lnTo>
                      <a:lnTo>
                        <a:pt x="1006" y="478"/>
                      </a:lnTo>
                      <a:lnTo>
                        <a:pt x="1008" y="504"/>
                      </a:lnTo>
                      <a:lnTo>
                        <a:pt x="1008" y="532"/>
                      </a:lnTo>
                      <a:lnTo>
                        <a:pt x="1008" y="532"/>
                      </a:lnTo>
                      <a:lnTo>
                        <a:pt x="1008" y="560"/>
                      </a:lnTo>
                      <a:lnTo>
                        <a:pt x="1006" y="586"/>
                      </a:lnTo>
                      <a:lnTo>
                        <a:pt x="1004" y="614"/>
                      </a:lnTo>
                      <a:lnTo>
                        <a:pt x="998" y="640"/>
                      </a:lnTo>
                      <a:lnTo>
                        <a:pt x="992" y="666"/>
                      </a:lnTo>
                      <a:lnTo>
                        <a:pt x="986" y="690"/>
                      </a:lnTo>
                      <a:lnTo>
                        <a:pt x="978" y="716"/>
                      </a:lnTo>
                      <a:lnTo>
                        <a:pt x="970" y="740"/>
                      </a:lnTo>
                      <a:lnTo>
                        <a:pt x="958" y="762"/>
                      </a:lnTo>
                      <a:lnTo>
                        <a:pt x="948" y="786"/>
                      </a:lnTo>
                      <a:lnTo>
                        <a:pt x="922" y="830"/>
                      </a:lnTo>
                      <a:lnTo>
                        <a:pt x="894" y="870"/>
                      </a:lnTo>
                      <a:lnTo>
                        <a:pt x="860" y="908"/>
                      </a:lnTo>
                      <a:lnTo>
                        <a:pt x="824" y="944"/>
                      </a:lnTo>
                      <a:lnTo>
                        <a:pt x="806" y="960"/>
                      </a:lnTo>
                      <a:lnTo>
                        <a:pt x="786" y="974"/>
                      </a:lnTo>
                      <a:lnTo>
                        <a:pt x="766" y="988"/>
                      </a:lnTo>
                      <a:lnTo>
                        <a:pt x="744" y="1000"/>
                      </a:lnTo>
                      <a:lnTo>
                        <a:pt x="722" y="1012"/>
                      </a:lnTo>
                      <a:lnTo>
                        <a:pt x="700" y="1024"/>
                      </a:lnTo>
                      <a:lnTo>
                        <a:pt x="678" y="1032"/>
                      </a:lnTo>
                      <a:lnTo>
                        <a:pt x="654" y="1042"/>
                      </a:lnTo>
                      <a:lnTo>
                        <a:pt x="630" y="1048"/>
                      </a:lnTo>
                      <a:lnTo>
                        <a:pt x="606" y="1054"/>
                      </a:lnTo>
                      <a:lnTo>
                        <a:pt x="580" y="1058"/>
                      </a:lnTo>
                      <a:lnTo>
                        <a:pt x="556" y="1062"/>
                      </a:lnTo>
                      <a:lnTo>
                        <a:pt x="530" y="1064"/>
                      </a:lnTo>
                      <a:lnTo>
                        <a:pt x="504" y="1066"/>
                      </a:lnTo>
                      <a:lnTo>
                        <a:pt x="504" y="1066"/>
                      </a:lnTo>
                      <a:lnTo>
                        <a:pt x="478" y="1064"/>
                      </a:lnTo>
                      <a:lnTo>
                        <a:pt x="452" y="1062"/>
                      </a:lnTo>
                      <a:lnTo>
                        <a:pt x="428" y="1058"/>
                      </a:lnTo>
                      <a:lnTo>
                        <a:pt x="402" y="1054"/>
                      </a:lnTo>
                      <a:lnTo>
                        <a:pt x="378" y="1048"/>
                      </a:lnTo>
                      <a:lnTo>
                        <a:pt x="354" y="1042"/>
                      </a:lnTo>
                      <a:lnTo>
                        <a:pt x="330" y="1032"/>
                      </a:lnTo>
                      <a:lnTo>
                        <a:pt x="308" y="1024"/>
                      </a:lnTo>
                      <a:lnTo>
                        <a:pt x="286" y="1012"/>
                      </a:lnTo>
                      <a:lnTo>
                        <a:pt x="264" y="1000"/>
                      </a:lnTo>
                      <a:lnTo>
                        <a:pt x="242" y="988"/>
                      </a:lnTo>
                      <a:lnTo>
                        <a:pt x="222" y="974"/>
                      </a:lnTo>
                      <a:lnTo>
                        <a:pt x="202" y="960"/>
                      </a:lnTo>
                      <a:lnTo>
                        <a:pt x="184" y="944"/>
                      </a:lnTo>
                      <a:lnTo>
                        <a:pt x="148" y="908"/>
                      </a:lnTo>
                      <a:lnTo>
                        <a:pt x="114" y="870"/>
                      </a:lnTo>
                      <a:lnTo>
                        <a:pt x="86" y="830"/>
                      </a:lnTo>
                      <a:lnTo>
                        <a:pt x="60" y="786"/>
                      </a:lnTo>
                      <a:lnTo>
                        <a:pt x="50" y="762"/>
                      </a:lnTo>
                      <a:lnTo>
                        <a:pt x="38" y="740"/>
                      </a:lnTo>
                      <a:lnTo>
                        <a:pt x="30" y="716"/>
                      </a:lnTo>
                      <a:lnTo>
                        <a:pt x="22" y="690"/>
                      </a:lnTo>
                      <a:lnTo>
                        <a:pt x="16" y="666"/>
                      </a:lnTo>
                      <a:lnTo>
                        <a:pt x="10" y="640"/>
                      </a:lnTo>
                      <a:lnTo>
                        <a:pt x="6" y="614"/>
                      </a:lnTo>
                      <a:lnTo>
                        <a:pt x="2" y="586"/>
                      </a:lnTo>
                      <a:lnTo>
                        <a:pt x="0" y="560"/>
                      </a:lnTo>
                      <a:lnTo>
                        <a:pt x="0" y="532"/>
                      </a:lnTo>
                      <a:lnTo>
                        <a:pt x="0" y="532"/>
                      </a:lnTo>
                      <a:lnTo>
                        <a:pt x="0" y="504"/>
                      </a:lnTo>
                      <a:lnTo>
                        <a:pt x="2" y="478"/>
                      </a:lnTo>
                      <a:lnTo>
                        <a:pt x="6" y="452"/>
                      </a:lnTo>
                      <a:lnTo>
                        <a:pt x="10" y="426"/>
                      </a:lnTo>
                      <a:lnTo>
                        <a:pt x="16" y="400"/>
                      </a:lnTo>
                      <a:lnTo>
                        <a:pt x="22" y="374"/>
                      </a:lnTo>
                      <a:lnTo>
                        <a:pt x="30" y="350"/>
                      </a:lnTo>
                      <a:lnTo>
                        <a:pt x="38" y="326"/>
                      </a:lnTo>
                      <a:lnTo>
                        <a:pt x="50" y="302"/>
                      </a:lnTo>
                      <a:lnTo>
                        <a:pt x="60" y="278"/>
                      </a:lnTo>
                      <a:lnTo>
                        <a:pt x="86" y="234"/>
                      </a:lnTo>
                      <a:lnTo>
                        <a:pt x="114" y="194"/>
                      </a:lnTo>
                      <a:lnTo>
                        <a:pt x="148" y="156"/>
                      </a:lnTo>
                      <a:lnTo>
                        <a:pt x="184" y="122"/>
                      </a:lnTo>
                      <a:lnTo>
                        <a:pt x="202" y="106"/>
                      </a:lnTo>
                      <a:lnTo>
                        <a:pt x="222" y="90"/>
                      </a:lnTo>
                      <a:lnTo>
                        <a:pt x="242" y="76"/>
                      </a:lnTo>
                      <a:lnTo>
                        <a:pt x="264" y="64"/>
                      </a:lnTo>
                      <a:lnTo>
                        <a:pt x="286" y="52"/>
                      </a:lnTo>
                      <a:lnTo>
                        <a:pt x="308" y="42"/>
                      </a:lnTo>
                      <a:lnTo>
                        <a:pt x="330" y="32"/>
                      </a:lnTo>
                      <a:lnTo>
                        <a:pt x="354" y="24"/>
                      </a:lnTo>
                      <a:lnTo>
                        <a:pt x="378" y="16"/>
                      </a:lnTo>
                      <a:lnTo>
                        <a:pt x="402" y="10"/>
                      </a:lnTo>
                      <a:lnTo>
                        <a:pt x="428" y="6"/>
                      </a:lnTo>
                      <a:lnTo>
                        <a:pt x="452" y="2"/>
                      </a:lnTo>
                      <a:lnTo>
                        <a:pt x="478" y="0"/>
                      </a:lnTo>
                      <a:lnTo>
                        <a:pt x="504" y="0"/>
                      </a:lnTo>
                      <a:lnTo>
                        <a:pt x="504" y="0"/>
                      </a:lnTo>
                      <a:close/>
                    </a:path>
                  </a:pathLst>
                </a:custGeom>
                <a:solidFill>
                  <a:srgbClr val="FFC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07" name="Freeform 264"/>
                <p:cNvSpPr>
                  <a:spLocks/>
                </p:cNvSpPr>
                <p:nvPr/>
              </p:nvSpPr>
              <p:spPr bwMode="auto">
                <a:xfrm>
                  <a:off x="5403850" y="2095500"/>
                  <a:ext cx="1609725" cy="1698625"/>
                </a:xfrm>
                <a:custGeom>
                  <a:avLst/>
                  <a:gdLst/>
                  <a:ahLst/>
                  <a:cxnLst>
                    <a:cxn ang="0">
                      <a:pos x="506" y="0"/>
                    </a:cxn>
                    <a:cxn ang="0">
                      <a:pos x="558" y="2"/>
                    </a:cxn>
                    <a:cxn ang="0">
                      <a:pos x="608" y="10"/>
                    </a:cxn>
                    <a:cxn ang="0">
                      <a:pos x="656" y="24"/>
                    </a:cxn>
                    <a:cxn ang="0">
                      <a:pos x="704" y="42"/>
                    </a:cxn>
                    <a:cxn ang="0">
                      <a:pos x="748" y="64"/>
                    </a:cxn>
                    <a:cxn ang="0">
                      <a:pos x="790" y="92"/>
                    </a:cxn>
                    <a:cxn ang="0">
                      <a:pos x="828" y="122"/>
                    </a:cxn>
                    <a:cxn ang="0">
                      <a:pos x="898" y="194"/>
                    </a:cxn>
                    <a:cxn ang="0">
                      <a:pos x="952" y="280"/>
                    </a:cxn>
                    <a:cxn ang="0">
                      <a:pos x="974" y="326"/>
                    </a:cxn>
                    <a:cxn ang="0">
                      <a:pos x="990" y="376"/>
                    </a:cxn>
                    <a:cxn ang="0">
                      <a:pos x="1004" y="428"/>
                    </a:cxn>
                    <a:cxn ang="0">
                      <a:pos x="1010" y="480"/>
                    </a:cxn>
                    <a:cxn ang="0">
                      <a:pos x="1014" y="534"/>
                    </a:cxn>
                    <a:cxn ang="0">
                      <a:pos x="1012" y="562"/>
                    </a:cxn>
                    <a:cxn ang="0">
                      <a:pos x="1008" y="616"/>
                    </a:cxn>
                    <a:cxn ang="0">
                      <a:pos x="998" y="668"/>
                    </a:cxn>
                    <a:cxn ang="0">
                      <a:pos x="982" y="718"/>
                    </a:cxn>
                    <a:cxn ang="0">
                      <a:pos x="964" y="766"/>
                    </a:cxn>
                    <a:cxn ang="0">
                      <a:pos x="926" y="834"/>
                    </a:cxn>
                    <a:cxn ang="0">
                      <a:pos x="864" y="914"/>
                    </a:cxn>
                    <a:cxn ang="0">
                      <a:pos x="810" y="964"/>
                    </a:cxn>
                    <a:cxn ang="0">
                      <a:pos x="770" y="992"/>
                    </a:cxn>
                    <a:cxn ang="0">
                      <a:pos x="726" y="1018"/>
                    </a:cxn>
                    <a:cxn ang="0">
                      <a:pos x="680" y="1038"/>
                    </a:cxn>
                    <a:cxn ang="0">
                      <a:pos x="632" y="1054"/>
                    </a:cxn>
                    <a:cxn ang="0">
                      <a:pos x="584" y="1064"/>
                    </a:cxn>
                    <a:cxn ang="0">
                      <a:pos x="532" y="1070"/>
                    </a:cxn>
                    <a:cxn ang="0">
                      <a:pos x="506" y="1070"/>
                    </a:cxn>
                    <a:cxn ang="0">
                      <a:pos x="454" y="1068"/>
                    </a:cxn>
                    <a:cxn ang="0">
                      <a:pos x="404" y="1060"/>
                    </a:cxn>
                    <a:cxn ang="0">
                      <a:pos x="356" y="1046"/>
                    </a:cxn>
                    <a:cxn ang="0">
                      <a:pos x="310" y="1028"/>
                    </a:cxn>
                    <a:cxn ang="0">
                      <a:pos x="264" y="1006"/>
                    </a:cxn>
                    <a:cxn ang="0">
                      <a:pos x="224" y="978"/>
                    </a:cxn>
                    <a:cxn ang="0">
                      <a:pos x="184" y="948"/>
                    </a:cxn>
                    <a:cxn ang="0">
                      <a:pos x="116" y="874"/>
                    </a:cxn>
                    <a:cxn ang="0">
                      <a:pos x="60" y="790"/>
                    </a:cxn>
                    <a:cxn ang="0">
                      <a:pos x="40" y="742"/>
                    </a:cxn>
                    <a:cxn ang="0">
                      <a:pos x="22" y="694"/>
                    </a:cxn>
                    <a:cxn ang="0">
                      <a:pos x="10" y="642"/>
                    </a:cxn>
                    <a:cxn ang="0">
                      <a:pos x="2" y="590"/>
                    </a:cxn>
                    <a:cxn ang="0">
                      <a:pos x="0" y="534"/>
                    </a:cxn>
                    <a:cxn ang="0">
                      <a:pos x="0" y="508"/>
                    </a:cxn>
                    <a:cxn ang="0">
                      <a:pos x="6" y="454"/>
                    </a:cxn>
                    <a:cxn ang="0">
                      <a:pos x="16" y="402"/>
                    </a:cxn>
                    <a:cxn ang="0">
                      <a:pos x="30" y="352"/>
                    </a:cxn>
                    <a:cxn ang="0">
                      <a:pos x="50" y="304"/>
                    </a:cxn>
                    <a:cxn ang="0">
                      <a:pos x="86" y="236"/>
                    </a:cxn>
                    <a:cxn ang="0">
                      <a:pos x="148" y="156"/>
                    </a:cxn>
                    <a:cxn ang="0">
                      <a:pos x="204" y="106"/>
                    </a:cxn>
                    <a:cxn ang="0">
                      <a:pos x="244" y="78"/>
                    </a:cxn>
                    <a:cxn ang="0">
                      <a:pos x="286" y="52"/>
                    </a:cxn>
                    <a:cxn ang="0">
                      <a:pos x="332" y="32"/>
                    </a:cxn>
                    <a:cxn ang="0">
                      <a:pos x="380" y="16"/>
                    </a:cxn>
                    <a:cxn ang="0">
                      <a:pos x="430" y="6"/>
                    </a:cxn>
                    <a:cxn ang="0">
                      <a:pos x="480" y="0"/>
                    </a:cxn>
                    <a:cxn ang="0">
                      <a:pos x="506" y="0"/>
                    </a:cxn>
                  </a:cxnLst>
                  <a:rect l="0" t="0" r="r" b="b"/>
                  <a:pathLst>
                    <a:path w="1014" h="1070">
                      <a:moveTo>
                        <a:pt x="506" y="0"/>
                      </a:moveTo>
                      <a:lnTo>
                        <a:pt x="506" y="0"/>
                      </a:lnTo>
                      <a:lnTo>
                        <a:pt x="532" y="0"/>
                      </a:lnTo>
                      <a:lnTo>
                        <a:pt x="558" y="2"/>
                      </a:lnTo>
                      <a:lnTo>
                        <a:pt x="584" y="6"/>
                      </a:lnTo>
                      <a:lnTo>
                        <a:pt x="608" y="10"/>
                      </a:lnTo>
                      <a:lnTo>
                        <a:pt x="632" y="16"/>
                      </a:lnTo>
                      <a:lnTo>
                        <a:pt x="656" y="24"/>
                      </a:lnTo>
                      <a:lnTo>
                        <a:pt x="680" y="32"/>
                      </a:lnTo>
                      <a:lnTo>
                        <a:pt x="704" y="42"/>
                      </a:lnTo>
                      <a:lnTo>
                        <a:pt x="726" y="52"/>
                      </a:lnTo>
                      <a:lnTo>
                        <a:pt x="748" y="64"/>
                      </a:lnTo>
                      <a:lnTo>
                        <a:pt x="770" y="78"/>
                      </a:lnTo>
                      <a:lnTo>
                        <a:pt x="790" y="92"/>
                      </a:lnTo>
                      <a:lnTo>
                        <a:pt x="810" y="106"/>
                      </a:lnTo>
                      <a:lnTo>
                        <a:pt x="828" y="122"/>
                      </a:lnTo>
                      <a:lnTo>
                        <a:pt x="864" y="156"/>
                      </a:lnTo>
                      <a:lnTo>
                        <a:pt x="898" y="194"/>
                      </a:lnTo>
                      <a:lnTo>
                        <a:pt x="926" y="236"/>
                      </a:lnTo>
                      <a:lnTo>
                        <a:pt x="952" y="280"/>
                      </a:lnTo>
                      <a:lnTo>
                        <a:pt x="964" y="304"/>
                      </a:lnTo>
                      <a:lnTo>
                        <a:pt x="974" y="326"/>
                      </a:lnTo>
                      <a:lnTo>
                        <a:pt x="982" y="352"/>
                      </a:lnTo>
                      <a:lnTo>
                        <a:pt x="990" y="376"/>
                      </a:lnTo>
                      <a:lnTo>
                        <a:pt x="998" y="402"/>
                      </a:lnTo>
                      <a:lnTo>
                        <a:pt x="1004" y="428"/>
                      </a:lnTo>
                      <a:lnTo>
                        <a:pt x="1008" y="454"/>
                      </a:lnTo>
                      <a:lnTo>
                        <a:pt x="1010" y="480"/>
                      </a:lnTo>
                      <a:lnTo>
                        <a:pt x="1012" y="508"/>
                      </a:lnTo>
                      <a:lnTo>
                        <a:pt x="1014" y="534"/>
                      </a:lnTo>
                      <a:lnTo>
                        <a:pt x="1014" y="534"/>
                      </a:lnTo>
                      <a:lnTo>
                        <a:pt x="1012" y="562"/>
                      </a:lnTo>
                      <a:lnTo>
                        <a:pt x="1010" y="590"/>
                      </a:lnTo>
                      <a:lnTo>
                        <a:pt x="1008" y="616"/>
                      </a:lnTo>
                      <a:lnTo>
                        <a:pt x="1004" y="642"/>
                      </a:lnTo>
                      <a:lnTo>
                        <a:pt x="998" y="668"/>
                      </a:lnTo>
                      <a:lnTo>
                        <a:pt x="990" y="694"/>
                      </a:lnTo>
                      <a:lnTo>
                        <a:pt x="982" y="718"/>
                      </a:lnTo>
                      <a:lnTo>
                        <a:pt x="974" y="742"/>
                      </a:lnTo>
                      <a:lnTo>
                        <a:pt x="964" y="766"/>
                      </a:lnTo>
                      <a:lnTo>
                        <a:pt x="952" y="790"/>
                      </a:lnTo>
                      <a:lnTo>
                        <a:pt x="926" y="834"/>
                      </a:lnTo>
                      <a:lnTo>
                        <a:pt x="898" y="874"/>
                      </a:lnTo>
                      <a:lnTo>
                        <a:pt x="864" y="914"/>
                      </a:lnTo>
                      <a:lnTo>
                        <a:pt x="828" y="948"/>
                      </a:lnTo>
                      <a:lnTo>
                        <a:pt x="810" y="964"/>
                      </a:lnTo>
                      <a:lnTo>
                        <a:pt x="790" y="978"/>
                      </a:lnTo>
                      <a:lnTo>
                        <a:pt x="770" y="992"/>
                      </a:lnTo>
                      <a:lnTo>
                        <a:pt x="748" y="1006"/>
                      </a:lnTo>
                      <a:lnTo>
                        <a:pt x="726" y="1018"/>
                      </a:lnTo>
                      <a:lnTo>
                        <a:pt x="704" y="1028"/>
                      </a:lnTo>
                      <a:lnTo>
                        <a:pt x="680" y="1038"/>
                      </a:lnTo>
                      <a:lnTo>
                        <a:pt x="656" y="1046"/>
                      </a:lnTo>
                      <a:lnTo>
                        <a:pt x="632" y="1054"/>
                      </a:lnTo>
                      <a:lnTo>
                        <a:pt x="608" y="1060"/>
                      </a:lnTo>
                      <a:lnTo>
                        <a:pt x="584" y="1064"/>
                      </a:lnTo>
                      <a:lnTo>
                        <a:pt x="558" y="1068"/>
                      </a:lnTo>
                      <a:lnTo>
                        <a:pt x="532" y="1070"/>
                      </a:lnTo>
                      <a:lnTo>
                        <a:pt x="506" y="1070"/>
                      </a:lnTo>
                      <a:lnTo>
                        <a:pt x="506" y="1070"/>
                      </a:lnTo>
                      <a:lnTo>
                        <a:pt x="480" y="1070"/>
                      </a:lnTo>
                      <a:lnTo>
                        <a:pt x="454" y="1068"/>
                      </a:lnTo>
                      <a:lnTo>
                        <a:pt x="430" y="1064"/>
                      </a:lnTo>
                      <a:lnTo>
                        <a:pt x="404" y="1060"/>
                      </a:lnTo>
                      <a:lnTo>
                        <a:pt x="380" y="1054"/>
                      </a:lnTo>
                      <a:lnTo>
                        <a:pt x="356" y="1046"/>
                      </a:lnTo>
                      <a:lnTo>
                        <a:pt x="332" y="1038"/>
                      </a:lnTo>
                      <a:lnTo>
                        <a:pt x="310" y="1028"/>
                      </a:lnTo>
                      <a:lnTo>
                        <a:pt x="286" y="1018"/>
                      </a:lnTo>
                      <a:lnTo>
                        <a:pt x="264" y="1006"/>
                      </a:lnTo>
                      <a:lnTo>
                        <a:pt x="244" y="992"/>
                      </a:lnTo>
                      <a:lnTo>
                        <a:pt x="224" y="978"/>
                      </a:lnTo>
                      <a:lnTo>
                        <a:pt x="204" y="964"/>
                      </a:lnTo>
                      <a:lnTo>
                        <a:pt x="184" y="948"/>
                      </a:lnTo>
                      <a:lnTo>
                        <a:pt x="148" y="914"/>
                      </a:lnTo>
                      <a:lnTo>
                        <a:pt x="116" y="874"/>
                      </a:lnTo>
                      <a:lnTo>
                        <a:pt x="86" y="834"/>
                      </a:lnTo>
                      <a:lnTo>
                        <a:pt x="60" y="790"/>
                      </a:lnTo>
                      <a:lnTo>
                        <a:pt x="50" y="766"/>
                      </a:lnTo>
                      <a:lnTo>
                        <a:pt x="40" y="742"/>
                      </a:lnTo>
                      <a:lnTo>
                        <a:pt x="30" y="718"/>
                      </a:lnTo>
                      <a:lnTo>
                        <a:pt x="22" y="694"/>
                      </a:lnTo>
                      <a:lnTo>
                        <a:pt x="16" y="668"/>
                      </a:lnTo>
                      <a:lnTo>
                        <a:pt x="10" y="642"/>
                      </a:lnTo>
                      <a:lnTo>
                        <a:pt x="6" y="616"/>
                      </a:lnTo>
                      <a:lnTo>
                        <a:pt x="2" y="590"/>
                      </a:lnTo>
                      <a:lnTo>
                        <a:pt x="0" y="562"/>
                      </a:lnTo>
                      <a:lnTo>
                        <a:pt x="0" y="534"/>
                      </a:lnTo>
                      <a:lnTo>
                        <a:pt x="0" y="534"/>
                      </a:lnTo>
                      <a:lnTo>
                        <a:pt x="0" y="508"/>
                      </a:lnTo>
                      <a:lnTo>
                        <a:pt x="2" y="480"/>
                      </a:lnTo>
                      <a:lnTo>
                        <a:pt x="6" y="454"/>
                      </a:lnTo>
                      <a:lnTo>
                        <a:pt x="10" y="428"/>
                      </a:lnTo>
                      <a:lnTo>
                        <a:pt x="16" y="402"/>
                      </a:lnTo>
                      <a:lnTo>
                        <a:pt x="22" y="376"/>
                      </a:lnTo>
                      <a:lnTo>
                        <a:pt x="30" y="352"/>
                      </a:lnTo>
                      <a:lnTo>
                        <a:pt x="40" y="326"/>
                      </a:lnTo>
                      <a:lnTo>
                        <a:pt x="50" y="304"/>
                      </a:lnTo>
                      <a:lnTo>
                        <a:pt x="60" y="280"/>
                      </a:lnTo>
                      <a:lnTo>
                        <a:pt x="86" y="236"/>
                      </a:lnTo>
                      <a:lnTo>
                        <a:pt x="116" y="194"/>
                      </a:lnTo>
                      <a:lnTo>
                        <a:pt x="148" y="156"/>
                      </a:lnTo>
                      <a:lnTo>
                        <a:pt x="184" y="122"/>
                      </a:lnTo>
                      <a:lnTo>
                        <a:pt x="204" y="106"/>
                      </a:lnTo>
                      <a:lnTo>
                        <a:pt x="224" y="92"/>
                      </a:lnTo>
                      <a:lnTo>
                        <a:pt x="244" y="78"/>
                      </a:lnTo>
                      <a:lnTo>
                        <a:pt x="264" y="64"/>
                      </a:lnTo>
                      <a:lnTo>
                        <a:pt x="286" y="52"/>
                      </a:lnTo>
                      <a:lnTo>
                        <a:pt x="310" y="42"/>
                      </a:lnTo>
                      <a:lnTo>
                        <a:pt x="332" y="32"/>
                      </a:lnTo>
                      <a:lnTo>
                        <a:pt x="356" y="24"/>
                      </a:lnTo>
                      <a:lnTo>
                        <a:pt x="380" y="16"/>
                      </a:lnTo>
                      <a:lnTo>
                        <a:pt x="404" y="10"/>
                      </a:lnTo>
                      <a:lnTo>
                        <a:pt x="430" y="6"/>
                      </a:lnTo>
                      <a:lnTo>
                        <a:pt x="454" y="2"/>
                      </a:lnTo>
                      <a:lnTo>
                        <a:pt x="480" y="0"/>
                      </a:lnTo>
                      <a:lnTo>
                        <a:pt x="506" y="0"/>
                      </a:lnTo>
                      <a:lnTo>
                        <a:pt x="506" y="0"/>
                      </a:lnTo>
                      <a:close/>
                    </a:path>
                  </a:pathLst>
                </a:custGeom>
                <a:solidFill>
                  <a:srgbClr val="FFB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08" name="Freeform 269"/>
                <p:cNvSpPr>
                  <a:spLocks/>
                </p:cNvSpPr>
                <p:nvPr/>
              </p:nvSpPr>
              <p:spPr bwMode="auto">
                <a:xfrm>
                  <a:off x="5426075" y="2098675"/>
                  <a:ext cx="1562100" cy="1670050"/>
                </a:xfrm>
                <a:custGeom>
                  <a:avLst/>
                  <a:gdLst/>
                  <a:ahLst/>
                  <a:cxnLst>
                    <a:cxn ang="0">
                      <a:pos x="492" y="0"/>
                    </a:cxn>
                    <a:cxn ang="0">
                      <a:pos x="542" y="4"/>
                    </a:cxn>
                    <a:cxn ang="0">
                      <a:pos x="592" y="12"/>
                    </a:cxn>
                    <a:cxn ang="0">
                      <a:pos x="638" y="24"/>
                    </a:cxn>
                    <a:cxn ang="0">
                      <a:pos x="684" y="42"/>
                    </a:cxn>
                    <a:cxn ang="0">
                      <a:pos x="726" y="64"/>
                    </a:cxn>
                    <a:cxn ang="0">
                      <a:pos x="768" y="90"/>
                    </a:cxn>
                    <a:cxn ang="0">
                      <a:pos x="840" y="154"/>
                    </a:cxn>
                    <a:cxn ang="0">
                      <a:pos x="900" y="232"/>
                    </a:cxn>
                    <a:cxn ang="0">
                      <a:pos x="946" y="322"/>
                    </a:cxn>
                    <a:cxn ang="0">
                      <a:pos x="962" y="370"/>
                    </a:cxn>
                    <a:cxn ang="0">
                      <a:pos x="974" y="420"/>
                    </a:cxn>
                    <a:cxn ang="0">
                      <a:pos x="982" y="472"/>
                    </a:cxn>
                    <a:cxn ang="0">
                      <a:pos x="984" y="526"/>
                    </a:cxn>
                    <a:cxn ang="0">
                      <a:pos x="984" y="554"/>
                    </a:cxn>
                    <a:cxn ang="0">
                      <a:pos x="978" y="606"/>
                    </a:cxn>
                    <a:cxn ang="0">
                      <a:pos x="968" y="658"/>
                    </a:cxn>
                    <a:cxn ang="0">
                      <a:pos x="954" y="708"/>
                    </a:cxn>
                    <a:cxn ang="0">
                      <a:pos x="924" y="776"/>
                    </a:cxn>
                    <a:cxn ang="0">
                      <a:pos x="872" y="860"/>
                    </a:cxn>
                    <a:cxn ang="0">
                      <a:pos x="806" y="932"/>
                    </a:cxn>
                    <a:cxn ang="0">
                      <a:pos x="748" y="976"/>
                    </a:cxn>
                    <a:cxn ang="0">
                      <a:pos x="706" y="1000"/>
                    </a:cxn>
                    <a:cxn ang="0">
                      <a:pos x="662" y="1020"/>
                    </a:cxn>
                    <a:cxn ang="0">
                      <a:pos x="616" y="1036"/>
                    </a:cxn>
                    <a:cxn ang="0">
                      <a:pos x="568" y="1046"/>
                    </a:cxn>
                    <a:cxn ang="0">
                      <a:pos x="518" y="1052"/>
                    </a:cxn>
                    <a:cxn ang="0">
                      <a:pos x="492" y="1052"/>
                    </a:cxn>
                    <a:cxn ang="0">
                      <a:pos x="442" y="1050"/>
                    </a:cxn>
                    <a:cxn ang="0">
                      <a:pos x="394" y="1042"/>
                    </a:cxn>
                    <a:cxn ang="0">
                      <a:pos x="346" y="1028"/>
                    </a:cxn>
                    <a:cxn ang="0">
                      <a:pos x="302" y="1012"/>
                    </a:cxn>
                    <a:cxn ang="0">
                      <a:pos x="258" y="988"/>
                    </a:cxn>
                    <a:cxn ang="0">
                      <a:pos x="218" y="962"/>
                    </a:cxn>
                    <a:cxn ang="0">
                      <a:pos x="146" y="898"/>
                    </a:cxn>
                    <a:cxn ang="0">
                      <a:pos x="86" y="820"/>
                    </a:cxn>
                    <a:cxn ang="0">
                      <a:pos x="40" y="730"/>
                    </a:cxn>
                    <a:cxn ang="0">
                      <a:pos x="22" y="682"/>
                    </a:cxn>
                    <a:cxn ang="0">
                      <a:pos x="10" y="632"/>
                    </a:cxn>
                    <a:cxn ang="0">
                      <a:pos x="4" y="580"/>
                    </a:cxn>
                    <a:cxn ang="0">
                      <a:pos x="0" y="526"/>
                    </a:cxn>
                    <a:cxn ang="0">
                      <a:pos x="2" y="500"/>
                    </a:cxn>
                    <a:cxn ang="0">
                      <a:pos x="6" y="446"/>
                    </a:cxn>
                    <a:cxn ang="0">
                      <a:pos x="16" y="396"/>
                    </a:cxn>
                    <a:cxn ang="0">
                      <a:pos x="30" y="346"/>
                    </a:cxn>
                    <a:cxn ang="0">
                      <a:pos x="60" y="276"/>
                    </a:cxn>
                    <a:cxn ang="0">
                      <a:pos x="114" y="192"/>
                    </a:cxn>
                    <a:cxn ang="0">
                      <a:pos x="180" y="120"/>
                    </a:cxn>
                    <a:cxn ang="0">
                      <a:pos x="238" y="76"/>
                    </a:cxn>
                    <a:cxn ang="0">
                      <a:pos x="280" y="52"/>
                    </a:cxn>
                    <a:cxn ang="0">
                      <a:pos x="324" y="32"/>
                    </a:cxn>
                    <a:cxn ang="0">
                      <a:pos x="370" y="16"/>
                    </a:cxn>
                    <a:cxn ang="0">
                      <a:pos x="418" y="6"/>
                    </a:cxn>
                    <a:cxn ang="0">
                      <a:pos x="468" y="2"/>
                    </a:cxn>
                    <a:cxn ang="0">
                      <a:pos x="492" y="0"/>
                    </a:cxn>
                  </a:cxnLst>
                  <a:rect l="0" t="0" r="r" b="b"/>
                  <a:pathLst>
                    <a:path w="984" h="1052">
                      <a:moveTo>
                        <a:pt x="492" y="0"/>
                      </a:moveTo>
                      <a:lnTo>
                        <a:pt x="492" y="0"/>
                      </a:lnTo>
                      <a:lnTo>
                        <a:pt x="518" y="2"/>
                      </a:lnTo>
                      <a:lnTo>
                        <a:pt x="542" y="4"/>
                      </a:lnTo>
                      <a:lnTo>
                        <a:pt x="568" y="6"/>
                      </a:lnTo>
                      <a:lnTo>
                        <a:pt x="592" y="12"/>
                      </a:lnTo>
                      <a:lnTo>
                        <a:pt x="616" y="16"/>
                      </a:lnTo>
                      <a:lnTo>
                        <a:pt x="638" y="24"/>
                      </a:lnTo>
                      <a:lnTo>
                        <a:pt x="662" y="32"/>
                      </a:lnTo>
                      <a:lnTo>
                        <a:pt x="684" y="42"/>
                      </a:lnTo>
                      <a:lnTo>
                        <a:pt x="706" y="52"/>
                      </a:lnTo>
                      <a:lnTo>
                        <a:pt x="726" y="64"/>
                      </a:lnTo>
                      <a:lnTo>
                        <a:pt x="748" y="76"/>
                      </a:lnTo>
                      <a:lnTo>
                        <a:pt x="768" y="90"/>
                      </a:lnTo>
                      <a:lnTo>
                        <a:pt x="806" y="120"/>
                      </a:lnTo>
                      <a:lnTo>
                        <a:pt x="840" y="154"/>
                      </a:lnTo>
                      <a:lnTo>
                        <a:pt x="872" y="192"/>
                      </a:lnTo>
                      <a:lnTo>
                        <a:pt x="900" y="232"/>
                      </a:lnTo>
                      <a:lnTo>
                        <a:pt x="924" y="276"/>
                      </a:lnTo>
                      <a:lnTo>
                        <a:pt x="946" y="322"/>
                      </a:lnTo>
                      <a:lnTo>
                        <a:pt x="954" y="346"/>
                      </a:lnTo>
                      <a:lnTo>
                        <a:pt x="962" y="370"/>
                      </a:lnTo>
                      <a:lnTo>
                        <a:pt x="968" y="396"/>
                      </a:lnTo>
                      <a:lnTo>
                        <a:pt x="974" y="420"/>
                      </a:lnTo>
                      <a:lnTo>
                        <a:pt x="978" y="446"/>
                      </a:lnTo>
                      <a:lnTo>
                        <a:pt x="982" y="472"/>
                      </a:lnTo>
                      <a:lnTo>
                        <a:pt x="984" y="500"/>
                      </a:lnTo>
                      <a:lnTo>
                        <a:pt x="984" y="526"/>
                      </a:lnTo>
                      <a:lnTo>
                        <a:pt x="984" y="526"/>
                      </a:lnTo>
                      <a:lnTo>
                        <a:pt x="984" y="554"/>
                      </a:lnTo>
                      <a:lnTo>
                        <a:pt x="982" y="580"/>
                      </a:lnTo>
                      <a:lnTo>
                        <a:pt x="978" y="606"/>
                      </a:lnTo>
                      <a:lnTo>
                        <a:pt x="974" y="632"/>
                      </a:lnTo>
                      <a:lnTo>
                        <a:pt x="968" y="658"/>
                      </a:lnTo>
                      <a:lnTo>
                        <a:pt x="962" y="682"/>
                      </a:lnTo>
                      <a:lnTo>
                        <a:pt x="954" y="708"/>
                      </a:lnTo>
                      <a:lnTo>
                        <a:pt x="946" y="730"/>
                      </a:lnTo>
                      <a:lnTo>
                        <a:pt x="924" y="776"/>
                      </a:lnTo>
                      <a:lnTo>
                        <a:pt x="900" y="820"/>
                      </a:lnTo>
                      <a:lnTo>
                        <a:pt x="872" y="860"/>
                      </a:lnTo>
                      <a:lnTo>
                        <a:pt x="840" y="898"/>
                      </a:lnTo>
                      <a:lnTo>
                        <a:pt x="806" y="932"/>
                      </a:lnTo>
                      <a:lnTo>
                        <a:pt x="768" y="962"/>
                      </a:lnTo>
                      <a:lnTo>
                        <a:pt x="748" y="976"/>
                      </a:lnTo>
                      <a:lnTo>
                        <a:pt x="726" y="988"/>
                      </a:lnTo>
                      <a:lnTo>
                        <a:pt x="706" y="1000"/>
                      </a:lnTo>
                      <a:lnTo>
                        <a:pt x="684" y="1012"/>
                      </a:lnTo>
                      <a:lnTo>
                        <a:pt x="662" y="1020"/>
                      </a:lnTo>
                      <a:lnTo>
                        <a:pt x="638" y="1028"/>
                      </a:lnTo>
                      <a:lnTo>
                        <a:pt x="616" y="1036"/>
                      </a:lnTo>
                      <a:lnTo>
                        <a:pt x="592" y="1042"/>
                      </a:lnTo>
                      <a:lnTo>
                        <a:pt x="568" y="1046"/>
                      </a:lnTo>
                      <a:lnTo>
                        <a:pt x="542" y="1050"/>
                      </a:lnTo>
                      <a:lnTo>
                        <a:pt x="518" y="1052"/>
                      </a:lnTo>
                      <a:lnTo>
                        <a:pt x="492" y="1052"/>
                      </a:lnTo>
                      <a:lnTo>
                        <a:pt x="492" y="1052"/>
                      </a:lnTo>
                      <a:lnTo>
                        <a:pt x="468" y="1052"/>
                      </a:lnTo>
                      <a:lnTo>
                        <a:pt x="442" y="1050"/>
                      </a:lnTo>
                      <a:lnTo>
                        <a:pt x="418" y="1046"/>
                      </a:lnTo>
                      <a:lnTo>
                        <a:pt x="394" y="1042"/>
                      </a:lnTo>
                      <a:lnTo>
                        <a:pt x="370" y="1036"/>
                      </a:lnTo>
                      <a:lnTo>
                        <a:pt x="346" y="1028"/>
                      </a:lnTo>
                      <a:lnTo>
                        <a:pt x="324" y="1020"/>
                      </a:lnTo>
                      <a:lnTo>
                        <a:pt x="302" y="1012"/>
                      </a:lnTo>
                      <a:lnTo>
                        <a:pt x="280" y="1000"/>
                      </a:lnTo>
                      <a:lnTo>
                        <a:pt x="258" y="988"/>
                      </a:lnTo>
                      <a:lnTo>
                        <a:pt x="238" y="976"/>
                      </a:lnTo>
                      <a:lnTo>
                        <a:pt x="218" y="962"/>
                      </a:lnTo>
                      <a:lnTo>
                        <a:pt x="180" y="932"/>
                      </a:lnTo>
                      <a:lnTo>
                        <a:pt x="146" y="898"/>
                      </a:lnTo>
                      <a:lnTo>
                        <a:pt x="114" y="860"/>
                      </a:lnTo>
                      <a:lnTo>
                        <a:pt x="86" y="820"/>
                      </a:lnTo>
                      <a:lnTo>
                        <a:pt x="60" y="776"/>
                      </a:lnTo>
                      <a:lnTo>
                        <a:pt x="40" y="730"/>
                      </a:lnTo>
                      <a:lnTo>
                        <a:pt x="30" y="708"/>
                      </a:lnTo>
                      <a:lnTo>
                        <a:pt x="22" y="682"/>
                      </a:lnTo>
                      <a:lnTo>
                        <a:pt x="16" y="658"/>
                      </a:lnTo>
                      <a:lnTo>
                        <a:pt x="10" y="632"/>
                      </a:lnTo>
                      <a:lnTo>
                        <a:pt x="6" y="606"/>
                      </a:lnTo>
                      <a:lnTo>
                        <a:pt x="4" y="580"/>
                      </a:lnTo>
                      <a:lnTo>
                        <a:pt x="2" y="554"/>
                      </a:lnTo>
                      <a:lnTo>
                        <a:pt x="0" y="526"/>
                      </a:lnTo>
                      <a:lnTo>
                        <a:pt x="0" y="526"/>
                      </a:lnTo>
                      <a:lnTo>
                        <a:pt x="2" y="500"/>
                      </a:lnTo>
                      <a:lnTo>
                        <a:pt x="4" y="472"/>
                      </a:lnTo>
                      <a:lnTo>
                        <a:pt x="6" y="446"/>
                      </a:lnTo>
                      <a:lnTo>
                        <a:pt x="10" y="420"/>
                      </a:lnTo>
                      <a:lnTo>
                        <a:pt x="16" y="396"/>
                      </a:lnTo>
                      <a:lnTo>
                        <a:pt x="22" y="370"/>
                      </a:lnTo>
                      <a:lnTo>
                        <a:pt x="30" y="346"/>
                      </a:lnTo>
                      <a:lnTo>
                        <a:pt x="40" y="322"/>
                      </a:lnTo>
                      <a:lnTo>
                        <a:pt x="60" y="276"/>
                      </a:lnTo>
                      <a:lnTo>
                        <a:pt x="86" y="232"/>
                      </a:lnTo>
                      <a:lnTo>
                        <a:pt x="114" y="192"/>
                      </a:lnTo>
                      <a:lnTo>
                        <a:pt x="146" y="154"/>
                      </a:lnTo>
                      <a:lnTo>
                        <a:pt x="180" y="120"/>
                      </a:lnTo>
                      <a:lnTo>
                        <a:pt x="218" y="90"/>
                      </a:lnTo>
                      <a:lnTo>
                        <a:pt x="238" y="76"/>
                      </a:lnTo>
                      <a:lnTo>
                        <a:pt x="258" y="64"/>
                      </a:lnTo>
                      <a:lnTo>
                        <a:pt x="280" y="52"/>
                      </a:lnTo>
                      <a:lnTo>
                        <a:pt x="302" y="42"/>
                      </a:lnTo>
                      <a:lnTo>
                        <a:pt x="324" y="32"/>
                      </a:lnTo>
                      <a:lnTo>
                        <a:pt x="346" y="24"/>
                      </a:lnTo>
                      <a:lnTo>
                        <a:pt x="370" y="16"/>
                      </a:lnTo>
                      <a:lnTo>
                        <a:pt x="394" y="12"/>
                      </a:lnTo>
                      <a:lnTo>
                        <a:pt x="418" y="6"/>
                      </a:lnTo>
                      <a:lnTo>
                        <a:pt x="442" y="4"/>
                      </a:lnTo>
                      <a:lnTo>
                        <a:pt x="468" y="2"/>
                      </a:lnTo>
                      <a:lnTo>
                        <a:pt x="492" y="0"/>
                      </a:lnTo>
                      <a:lnTo>
                        <a:pt x="492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09" name="Freeform 270"/>
                <p:cNvSpPr>
                  <a:spLocks/>
                </p:cNvSpPr>
                <p:nvPr/>
              </p:nvSpPr>
              <p:spPr bwMode="auto">
                <a:xfrm>
                  <a:off x="5441950" y="2111375"/>
                  <a:ext cx="1520825" cy="1625600"/>
                </a:xfrm>
                <a:custGeom>
                  <a:avLst/>
                  <a:gdLst/>
                  <a:ahLst/>
                  <a:cxnLst>
                    <a:cxn ang="0">
                      <a:pos x="480" y="0"/>
                    </a:cxn>
                    <a:cxn ang="0">
                      <a:pos x="530" y="4"/>
                    </a:cxn>
                    <a:cxn ang="0">
                      <a:pos x="578" y="12"/>
                    </a:cxn>
                    <a:cxn ang="0">
                      <a:pos x="622" y="24"/>
                    </a:cxn>
                    <a:cxn ang="0">
                      <a:pos x="666" y="42"/>
                    </a:cxn>
                    <a:cxn ang="0">
                      <a:pos x="748" y="90"/>
                    </a:cxn>
                    <a:cxn ang="0">
                      <a:pos x="818" y="152"/>
                    </a:cxn>
                    <a:cxn ang="0">
                      <a:pos x="878" y="228"/>
                    </a:cxn>
                    <a:cxn ang="0">
                      <a:pos x="922" y="316"/>
                    </a:cxn>
                    <a:cxn ang="0">
                      <a:pos x="950" y="412"/>
                    </a:cxn>
                    <a:cxn ang="0">
                      <a:pos x="956" y="462"/>
                    </a:cxn>
                    <a:cxn ang="0">
                      <a:pos x="958" y="514"/>
                    </a:cxn>
                    <a:cxn ang="0">
                      <a:pos x="958" y="540"/>
                    </a:cxn>
                    <a:cxn ang="0">
                      <a:pos x="952" y="592"/>
                    </a:cxn>
                    <a:cxn ang="0">
                      <a:pos x="936" y="666"/>
                    </a:cxn>
                    <a:cxn ang="0">
                      <a:pos x="900" y="758"/>
                    </a:cxn>
                    <a:cxn ang="0">
                      <a:pos x="848" y="838"/>
                    </a:cxn>
                    <a:cxn ang="0">
                      <a:pos x="782" y="908"/>
                    </a:cxn>
                    <a:cxn ang="0">
                      <a:pos x="706" y="962"/>
                    </a:cxn>
                    <a:cxn ang="0">
                      <a:pos x="642" y="994"/>
                    </a:cxn>
                    <a:cxn ang="0">
                      <a:pos x="598" y="1008"/>
                    </a:cxn>
                    <a:cxn ang="0">
                      <a:pos x="550" y="1018"/>
                    </a:cxn>
                    <a:cxn ang="0">
                      <a:pos x="502" y="1024"/>
                    </a:cxn>
                    <a:cxn ang="0">
                      <a:pos x="478" y="1024"/>
                    </a:cxn>
                    <a:cxn ang="0">
                      <a:pos x="428" y="1020"/>
                    </a:cxn>
                    <a:cxn ang="0">
                      <a:pos x="380" y="1012"/>
                    </a:cxn>
                    <a:cxn ang="0">
                      <a:pos x="336" y="1000"/>
                    </a:cxn>
                    <a:cxn ang="0">
                      <a:pos x="292" y="982"/>
                    </a:cxn>
                    <a:cxn ang="0">
                      <a:pos x="210" y="936"/>
                    </a:cxn>
                    <a:cxn ang="0">
                      <a:pos x="140" y="872"/>
                    </a:cxn>
                    <a:cxn ang="0">
                      <a:pos x="80" y="796"/>
                    </a:cxn>
                    <a:cxn ang="0">
                      <a:pos x="36" y="710"/>
                    </a:cxn>
                    <a:cxn ang="0">
                      <a:pos x="10" y="614"/>
                    </a:cxn>
                    <a:cxn ang="0">
                      <a:pos x="2" y="562"/>
                    </a:cxn>
                    <a:cxn ang="0">
                      <a:pos x="0" y="510"/>
                    </a:cxn>
                    <a:cxn ang="0">
                      <a:pos x="0" y="484"/>
                    </a:cxn>
                    <a:cxn ang="0">
                      <a:pos x="6" y="432"/>
                    </a:cxn>
                    <a:cxn ang="0">
                      <a:pos x="22" y="358"/>
                    </a:cxn>
                    <a:cxn ang="0">
                      <a:pos x="58" y="268"/>
                    </a:cxn>
                    <a:cxn ang="0">
                      <a:pos x="110" y="186"/>
                    </a:cxn>
                    <a:cxn ang="0">
                      <a:pos x="176" y="116"/>
                    </a:cxn>
                    <a:cxn ang="0">
                      <a:pos x="252" y="62"/>
                    </a:cxn>
                    <a:cxn ang="0">
                      <a:pos x="316" y="32"/>
                    </a:cxn>
                    <a:cxn ang="0">
                      <a:pos x="362" y="16"/>
                    </a:cxn>
                    <a:cxn ang="0">
                      <a:pos x="408" y="6"/>
                    </a:cxn>
                    <a:cxn ang="0">
                      <a:pos x="456" y="2"/>
                    </a:cxn>
                    <a:cxn ang="0">
                      <a:pos x="480" y="0"/>
                    </a:cxn>
                  </a:cxnLst>
                  <a:rect l="0" t="0" r="r" b="b"/>
                  <a:pathLst>
                    <a:path w="958" h="1024">
                      <a:moveTo>
                        <a:pt x="480" y="0"/>
                      </a:moveTo>
                      <a:lnTo>
                        <a:pt x="480" y="0"/>
                      </a:lnTo>
                      <a:lnTo>
                        <a:pt x="506" y="2"/>
                      </a:lnTo>
                      <a:lnTo>
                        <a:pt x="530" y="4"/>
                      </a:lnTo>
                      <a:lnTo>
                        <a:pt x="554" y="8"/>
                      </a:lnTo>
                      <a:lnTo>
                        <a:pt x="578" y="12"/>
                      </a:lnTo>
                      <a:lnTo>
                        <a:pt x="600" y="18"/>
                      </a:lnTo>
                      <a:lnTo>
                        <a:pt x="622" y="24"/>
                      </a:lnTo>
                      <a:lnTo>
                        <a:pt x="646" y="32"/>
                      </a:lnTo>
                      <a:lnTo>
                        <a:pt x="666" y="42"/>
                      </a:lnTo>
                      <a:lnTo>
                        <a:pt x="708" y="64"/>
                      </a:lnTo>
                      <a:lnTo>
                        <a:pt x="748" y="90"/>
                      </a:lnTo>
                      <a:lnTo>
                        <a:pt x="784" y="120"/>
                      </a:lnTo>
                      <a:lnTo>
                        <a:pt x="818" y="152"/>
                      </a:lnTo>
                      <a:lnTo>
                        <a:pt x="850" y="188"/>
                      </a:lnTo>
                      <a:lnTo>
                        <a:pt x="878" y="228"/>
                      </a:lnTo>
                      <a:lnTo>
                        <a:pt x="902" y="270"/>
                      </a:lnTo>
                      <a:lnTo>
                        <a:pt x="922" y="316"/>
                      </a:lnTo>
                      <a:lnTo>
                        <a:pt x="938" y="362"/>
                      </a:lnTo>
                      <a:lnTo>
                        <a:pt x="950" y="412"/>
                      </a:lnTo>
                      <a:lnTo>
                        <a:pt x="954" y="436"/>
                      </a:lnTo>
                      <a:lnTo>
                        <a:pt x="956" y="462"/>
                      </a:lnTo>
                      <a:lnTo>
                        <a:pt x="958" y="488"/>
                      </a:lnTo>
                      <a:lnTo>
                        <a:pt x="958" y="514"/>
                      </a:lnTo>
                      <a:lnTo>
                        <a:pt x="958" y="514"/>
                      </a:lnTo>
                      <a:lnTo>
                        <a:pt x="958" y="540"/>
                      </a:lnTo>
                      <a:lnTo>
                        <a:pt x="956" y="566"/>
                      </a:lnTo>
                      <a:lnTo>
                        <a:pt x="952" y="592"/>
                      </a:lnTo>
                      <a:lnTo>
                        <a:pt x="948" y="618"/>
                      </a:lnTo>
                      <a:lnTo>
                        <a:pt x="936" y="666"/>
                      </a:lnTo>
                      <a:lnTo>
                        <a:pt x="920" y="712"/>
                      </a:lnTo>
                      <a:lnTo>
                        <a:pt x="900" y="758"/>
                      </a:lnTo>
                      <a:lnTo>
                        <a:pt x="876" y="800"/>
                      </a:lnTo>
                      <a:lnTo>
                        <a:pt x="848" y="838"/>
                      </a:lnTo>
                      <a:lnTo>
                        <a:pt x="816" y="874"/>
                      </a:lnTo>
                      <a:lnTo>
                        <a:pt x="782" y="908"/>
                      </a:lnTo>
                      <a:lnTo>
                        <a:pt x="746" y="938"/>
                      </a:lnTo>
                      <a:lnTo>
                        <a:pt x="706" y="962"/>
                      </a:lnTo>
                      <a:lnTo>
                        <a:pt x="664" y="984"/>
                      </a:lnTo>
                      <a:lnTo>
                        <a:pt x="642" y="994"/>
                      </a:lnTo>
                      <a:lnTo>
                        <a:pt x="620" y="1002"/>
                      </a:lnTo>
                      <a:lnTo>
                        <a:pt x="598" y="1008"/>
                      </a:lnTo>
                      <a:lnTo>
                        <a:pt x="574" y="1014"/>
                      </a:lnTo>
                      <a:lnTo>
                        <a:pt x="550" y="1018"/>
                      </a:lnTo>
                      <a:lnTo>
                        <a:pt x="526" y="1022"/>
                      </a:lnTo>
                      <a:lnTo>
                        <a:pt x="502" y="1024"/>
                      </a:lnTo>
                      <a:lnTo>
                        <a:pt x="478" y="1024"/>
                      </a:lnTo>
                      <a:lnTo>
                        <a:pt x="478" y="1024"/>
                      </a:lnTo>
                      <a:lnTo>
                        <a:pt x="452" y="1022"/>
                      </a:lnTo>
                      <a:lnTo>
                        <a:pt x="428" y="1020"/>
                      </a:lnTo>
                      <a:lnTo>
                        <a:pt x="404" y="1018"/>
                      </a:lnTo>
                      <a:lnTo>
                        <a:pt x="380" y="1012"/>
                      </a:lnTo>
                      <a:lnTo>
                        <a:pt x="358" y="1008"/>
                      </a:lnTo>
                      <a:lnTo>
                        <a:pt x="336" y="1000"/>
                      </a:lnTo>
                      <a:lnTo>
                        <a:pt x="312" y="992"/>
                      </a:lnTo>
                      <a:lnTo>
                        <a:pt x="292" y="982"/>
                      </a:lnTo>
                      <a:lnTo>
                        <a:pt x="250" y="960"/>
                      </a:lnTo>
                      <a:lnTo>
                        <a:pt x="210" y="936"/>
                      </a:lnTo>
                      <a:lnTo>
                        <a:pt x="174" y="906"/>
                      </a:lnTo>
                      <a:lnTo>
                        <a:pt x="140" y="872"/>
                      </a:lnTo>
                      <a:lnTo>
                        <a:pt x="108" y="836"/>
                      </a:lnTo>
                      <a:lnTo>
                        <a:pt x="80" y="796"/>
                      </a:lnTo>
                      <a:lnTo>
                        <a:pt x="56" y="754"/>
                      </a:lnTo>
                      <a:lnTo>
                        <a:pt x="36" y="710"/>
                      </a:lnTo>
                      <a:lnTo>
                        <a:pt x="20" y="662"/>
                      </a:lnTo>
                      <a:lnTo>
                        <a:pt x="10" y="614"/>
                      </a:lnTo>
                      <a:lnTo>
                        <a:pt x="4" y="588"/>
                      </a:lnTo>
                      <a:lnTo>
                        <a:pt x="2" y="562"/>
                      </a:lnTo>
                      <a:lnTo>
                        <a:pt x="0" y="536"/>
                      </a:lnTo>
                      <a:lnTo>
                        <a:pt x="0" y="510"/>
                      </a:lnTo>
                      <a:lnTo>
                        <a:pt x="0" y="510"/>
                      </a:lnTo>
                      <a:lnTo>
                        <a:pt x="0" y="484"/>
                      </a:lnTo>
                      <a:lnTo>
                        <a:pt x="2" y="458"/>
                      </a:lnTo>
                      <a:lnTo>
                        <a:pt x="6" y="432"/>
                      </a:lnTo>
                      <a:lnTo>
                        <a:pt x="10" y="408"/>
                      </a:lnTo>
                      <a:lnTo>
                        <a:pt x="22" y="358"/>
                      </a:lnTo>
                      <a:lnTo>
                        <a:pt x="38" y="312"/>
                      </a:lnTo>
                      <a:lnTo>
                        <a:pt x="58" y="268"/>
                      </a:lnTo>
                      <a:lnTo>
                        <a:pt x="82" y="226"/>
                      </a:lnTo>
                      <a:lnTo>
                        <a:pt x="110" y="186"/>
                      </a:lnTo>
                      <a:lnTo>
                        <a:pt x="142" y="150"/>
                      </a:lnTo>
                      <a:lnTo>
                        <a:pt x="176" y="116"/>
                      </a:lnTo>
                      <a:lnTo>
                        <a:pt x="212" y="88"/>
                      </a:lnTo>
                      <a:lnTo>
                        <a:pt x="252" y="62"/>
                      </a:lnTo>
                      <a:lnTo>
                        <a:pt x="294" y="40"/>
                      </a:lnTo>
                      <a:lnTo>
                        <a:pt x="316" y="32"/>
                      </a:lnTo>
                      <a:lnTo>
                        <a:pt x="338" y="24"/>
                      </a:lnTo>
                      <a:lnTo>
                        <a:pt x="362" y="16"/>
                      </a:lnTo>
                      <a:lnTo>
                        <a:pt x="384" y="12"/>
                      </a:lnTo>
                      <a:lnTo>
                        <a:pt x="408" y="6"/>
                      </a:lnTo>
                      <a:lnTo>
                        <a:pt x="432" y="4"/>
                      </a:lnTo>
                      <a:lnTo>
                        <a:pt x="456" y="2"/>
                      </a:lnTo>
                      <a:lnTo>
                        <a:pt x="480" y="0"/>
                      </a:lnTo>
                      <a:lnTo>
                        <a:pt x="480" y="0"/>
                      </a:lnTo>
                      <a:close/>
                    </a:path>
                  </a:pathLst>
                </a:custGeom>
                <a:solidFill>
                  <a:srgbClr val="FFC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10" name="Freeform 271"/>
                <p:cNvSpPr>
                  <a:spLocks/>
                </p:cNvSpPr>
                <p:nvPr/>
              </p:nvSpPr>
              <p:spPr bwMode="auto">
                <a:xfrm>
                  <a:off x="5454650" y="2127250"/>
                  <a:ext cx="1482725" cy="1574800"/>
                </a:xfrm>
                <a:custGeom>
                  <a:avLst/>
                  <a:gdLst/>
                  <a:ahLst/>
                  <a:cxnLst>
                    <a:cxn ang="0">
                      <a:pos x="470" y="0"/>
                    </a:cxn>
                    <a:cxn ang="0">
                      <a:pos x="518" y="2"/>
                    </a:cxn>
                    <a:cxn ang="0">
                      <a:pos x="564" y="10"/>
                    </a:cxn>
                    <a:cxn ang="0">
                      <a:pos x="610" y="24"/>
                    </a:cxn>
                    <a:cxn ang="0">
                      <a:pos x="692" y="62"/>
                    </a:cxn>
                    <a:cxn ang="0">
                      <a:pos x="766" y="116"/>
                    </a:cxn>
                    <a:cxn ang="0">
                      <a:pos x="830" y="184"/>
                    </a:cxn>
                    <a:cxn ang="0">
                      <a:pos x="880" y="264"/>
                    </a:cxn>
                    <a:cxn ang="0">
                      <a:pos x="914" y="352"/>
                    </a:cxn>
                    <a:cxn ang="0">
                      <a:pos x="932" y="450"/>
                    </a:cxn>
                    <a:cxn ang="0">
                      <a:pos x="934" y="500"/>
                    </a:cxn>
                    <a:cxn ang="0">
                      <a:pos x="934" y="526"/>
                    </a:cxn>
                    <a:cxn ang="0">
                      <a:pos x="924" y="600"/>
                    </a:cxn>
                    <a:cxn ang="0">
                      <a:pos x="896" y="692"/>
                    </a:cxn>
                    <a:cxn ang="0">
                      <a:pos x="852" y="776"/>
                    </a:cxn>
                    <a:cxn ang="0">
                      <a:pos x="796" y="850"/>
                    </a:cxn>
                    <a:cxn ang="0">
                      <a:pos x="726" y="910"/>
                    </a:cxn>
                    <a:cxn ang="0">
                      <a:pos x="646" y="956"/>
                    </a:cxn>
                    <a:cxn ang="0">
                      <a:pos x="580" y="978"/>
                    </a:cxn>
                    <a:cxn ang="0">
                      <a:pos x="536" y="988"/>
                    </a:cxn>
                    <a:cxn ang="0">
                      <a:pos x="488" y="992"/>
                    </a:cxn>
                    <a:cxn ang="0">
                      <a:pos x="464" y="992"/>
                    </a:cxn>
                    <a:cxn ang="0">
                      <a:pos x="416" y="990"/>
                    </a:cxn>
                    <a:cxn ang="0">
                      <a:pos x="370" y="982"/>
                    </a:cxn>
                    <a:cxn ang="0">
                      <a:pos x="326" y="970"/>
                    </a:cxn>
                    <a:cxn ang="0">
                      <a:pos x="242" y="930"/>
                    </a:cxn>
                    <a:cxn ang="0">
                      <a:pos x="168" y="876"/>
                    </a:cxn>
                    <a:cxn ang="0">
                      <a:pos x="106" y="808"/>
                    </a:cxn>
                    <a:cxn ang="0">
                      <a:pos x="56" y="730"/>
                    </a:cxn>
                    <a:cxn ang="0">
                      <a:pos x="20" y="640"/>
                    </a:cxn>
                    <a:cxn ang="0">
                      <a:pos x="2" y="544"/>
                    </a:cxn>
                    <a:cxn ang="0">
                      <a:pos x="0" y="492"/>
                    </a:cxn>
                    <a:cxn ang="0">
                      <a:pos x="2" y="466"/>
                    </a:cxn>
                    <a:cxn ang="0">
                      <a:pos x="10" y="392"/>
                    </a:cxn>
                    <a:cxn ang="0">
                      <a:pos x="38" y="300"/>
                    </a:cxn>
                    <a:cxn ang="0">
                      <a:pos x="82" y="216"/>
                    </a:cxn>
                    <a:cxn ang="0">
                      <a:pos x="140" y="142"/>
                    </a:cxn>
                    <a:cxn ang="0">
                      <a:pos x="210" y="82"/>
                    </a:cxn>
                    <a:cxn ang="0">
                      <a:pos x="288" y="38"/>
                    </a:cxn>
                    <a:cxn ang="0">
                      <a:pos x="354" y="14"/>
                    </a:cxn>
                    <a:cxn ang="0">
                      <a:pos x="400" y="4"/>
                    </a:cxn>
                    <a:cxn ang="0">
                      <a:pos x="446" y="0"/>
                    </a:cxn>
                    <a:cxn ang="0">
                      <a:pos x="470" y="0"/>
                    </a:cxn>
                  </a:cxnLst>
                  <a:rect l="0" t="0" r="r" b="b"/>
                  <a:pathLst>
                    <a:path w="934" h="992">
                      <a:moveTo>
                        <a:pt x="470" y="0"/>
                      </a:moveTo>
                      <a:lnTo>
                        <a:pt x="470" y="0"/>
                      </a:lnTo>
                      <a:lnTo>
                        <a:pt x="494" y="0"/>
                      </a:lnTo>
                      <a:lnTo>
                        <a:pt x="518" y="2"/>
                      </a:lnTo>
                      <a:lnTo>
                        <a:pt x="542" y="6"/>
                      </a:lnTo>
                      <a:lnTo>
                        <a:pt x="564" y="10"/>
                      </a:lnTo>
                      <a:lnTo>
                        <a:pt x="588" y="16"/>
                      </a:lnTo>
                      <a:lnTo>
                        <a:pt x="610" y="24"/>
                      </a:lnTo>
                      <a:lnTo>
                        <a:pt x="652" y="40"/>
                      </a:lnTo>
                      <a:lnTo>
                        <a:pt x="692" y="62"/>
                      </a:lnTo>
                      <a:lnTo>
                        <a:pt x="730" y="86"/>
                      </a:lnTo>
                      <a:lnTo>
                        <a:pt x="766" y="116"/>
                      </a:lnTo>
                      <a:lnTo>
                        <a:pt x="800" y="148"/>
                      </a:lnTo>
                      <a:lnTo>
                        <a:pt x="830" y="184"/>
                      </a:lnTo>
                      <a:lnTo>
                        <a:pt x="856" y="222"/>
                      </a:lnTo>
                      <a:lnTo>
                        <a:pt x="880" y="264"/>
                      </a:lnTo>
                      <a:lnTo>
                        <a:pt x="898" y="306"/>
                      </a:lnTo>
                      <a:lnTo>
                        <a:pt x="914" y="352"/>
                      </a:lnTo>
                      <a:lnTo>
                        <a:pt x="926" y="400"/>
                      </a:lnTo>
                      <a:lnTo>
                        <a:pt x="932" y="450"/>
                      </a:lnTo>
                      <a:lnTo>
                        <a:pt x="934" y="474"/>
                      </a:lnTo>
                      <a:lnTo>
                        <a:pt x="934" y="500"/>
                      </a:lnTo>
                      <a:lnTo>
                        <a:pt x="934" y="500"/>
                      </a:lnTo>
                      <a:lnTo>
                        <a:pt x="934" y="526"/>
                      </a:lnTo>
                      <a:lnTo>
                        <a:pt x="932" y="550"/>
                      </a:lnTo>
                      <a:lnTo>
                        <a:pt x="924" y="600"/>
                      </a:lnTo>
                      <a:lnTo>
                        <a:pt x="912" y="648"/>
                      </a:lnTo>
                      <a:lnTo>
                        <a:pt x="896" y="692"/>
                      </a:lnTo>
                      <a:lnTo>
                        <a:pt x="876" y="736"/>
                      </a:lnTo>
                      <a:lnTo>
                        <a:pt x="852" y="776"/>
                      </a:lnTo>
                      <a:lnTo>
                        <a:pt x="826" y="814"/>
                      </a:lnTo>
                      <a:lnTo>
                        <a:pt x="796" y="850"/>
                      </a:lnTo>
                      <a:lnTo>
                        <a:pt x="762" y="882"/>
                      </a:lnTo>
                      <a:lnTo>
                        <a:pt x="726" y="910"/>
                      </a:lnTo>
                      <a:lnTo>
                        <a:pt x="686" y="934"/>
                      </a:lnTo>
                      <a:lnTo>
                        <a:pt x="646" y="956"/>
                      </a:lnTo>
                      <a:lnTo>
                        <a:pt x="602" y="972"/>
                      </a:lnTo>
                      <a:lnTo>
                        <a:pt x="580" y="978"/>
                      </a:lnTo>
                      <a:lnTo>
                        <a:pt x="558" y="984"/>
                      </a:lnTo>
                      <a:lnTo>
                        <a:pt x="536" y="988"/>
                      </a:lnTo>
                      <a:lnTo>
                        <a:pt x="512" y="990"/>
                      </a:lnTo>
                      <a:lnTo>
                        <a:pt x="488" y="992"/>
                      </a:lnTo>
                      <a:lnTo>
                        <a:pt x="464" y="992"/>
                      </a:lnTo>
                      <a:lnTo>
                        <a:pt x="464" y="992"/>
                      </a:lnTo>
                      <a:lnTo>
                        <a:pt x="440" y="992"/>
                      </a:lnTo>
                      <a:lnTo>
                        <a:pt x="416" y="990"/>
                      </a:lnTo>
                      <a:lnTo>
                        <a:pt x="394" y="986"/>
                      </a:lnTo>
                      <a:lnTo>
                        <a:pt x="370" y="982"/>
                      </a:lnTo>
                      <a:lnTo>
                        <a:pt x="348" y="976"/>
                      </a:lnTo>
                      <a:lnTo>
                        <a:pt x="326" y="970"/>
                      </a:lnTo>
                      <a:lnTo>
                        <a:pt x="282" y="952"/>
                      </a:lnTo>
                      <a:lnTo>
                        <a:pt x="242" y="930"/>
                      </a:lnTo>
                      <a:lnTo>
                        <a:pt x="204" y="906"/>
                      </a:lnTo>
                      <a:lnTo>
                        <a:pt x="168" y="876"/>
                      </a:lnTo>
                      <a:lnTo>
                        <a:pt x="136" y="844"/>
                      </a:lnTo>
                      <a:lnTo>
                        <a:pt x="106" y="808"/>
                      </a:lnTo>
                      <a:lnTo>
                        <a:pt x="78" y="770"/>
                      </a:lnTo>
                      <a:lnTo>
                        <a:pt x="56" y="730"/>
                      </a:lnTo>
                      <a:lnTo>
                        <a:pt x="36" y="686"/>
                      </a:lnTo>
                      <a:lnTo>
                        <a:pt x="20" y="640"/>
                      </a:lnTo>
                      <a:lnTo>
                        <a:pt x="10" y="592"/>
                      </a:lnTo>
                      <a:lnTo>
                        <a:pt x="2" y="544"/>
                      </a:lnTo>
                      <a:lnTo>
                        <a:pt x="0" y="518"/>
                      </a:lnTo>
                      <a:lnTo>
                        <a:pt x="0" y="492"/>
                      </a:lnTo>
                      <a:lnTo>
                        <a:pt x="0" y="492"/>
                      </a:lnTo>
                      <a:lnTo>
                        <a:pt x="2" y="466"/>
                      </a:lnTo>
                      <a:lnTo>
                        <a:pt x="4" y="442"/>
                      </a:lnTo>
                      <a:lnTo>
                        <a:pt x="10" y="392"/>
                      </a:lnTo>
                      <a:lnTo>
                        <a:pt x="22" y="346"/>
                      </a:lnTo>
                      <a:lnTo>
                        <a:pt x="38" y="300"/>
                      </a:lnTo>
                      <a:lnTo>
                        <a:pt x="58" y="256"/>
                      </a:lnTo>
                      <a:lnTo>
                        <a:pt x="82" y="216"/>
                      </a:lnTo>
                      <a:lnTo>
                        <a:pt x="110" y="178"/>
                      </a:lnTo>
                      <a:lnTo>
                        <a:pt x="140" y="142"/>
                      </a:lnTo>
                      <a:lnTo>
                        <a:pt x="174" y="110"/>
                      </a:lnTo>
                      <a:lnTo>
                        <a:pt x="210" y="82"/>
                      </a:lnTo>
                      <a:lnTo>
                        <a:pt x="248" y="58"/>
                      </a:lnTo>
                      <a:lnTo>
                        <a:pt x="288" y="38"/>
                      </a:lnTo>
                      <a:lnTo>
                        <a:pt x="332" y="20"/>
                      </a:lnTo>
                      <a:lnTo>
                        <a:pt x="354" y="14"/>
                      </a:lnTo>
                      <a:lnTo>
                        <a:pt x="376" y="8"/>
                      </a:lnTo>
                      <a:lnTo>
                        <a:pt x="400" y="4"/>
                      </a:lnTo>
                      <a:lnTo>
                        <a:pt x="424" y="2"/>
                      </a:lnTo>
                      <a:lnTo>
                        <a:pt x="446" y="0"/>
                      </a:lnTo>
                      <a:lnTo>
                        <a:pt x="470" y="0"/>
                      </a:lnTo>
                      <a:lnTo>
                        <a:pt x="470" y="0"/>
                      </a:lnTo>
                      <a:close/>
                    </a:path>
                  </a:pathLst>
                </a:custGeom>
                <a:solidFill>
                  <a:srgbClr val="FFD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11" name="Freeform 272"/>
                <p:cNvSpPr>
                  <a:spLocks/>
                </p:cNvSpPr>
                <p:nvPr/>
              </p:nvSpPr>
              <p:spPr bwMode="auto">
                <a:xfrm>
                  <a:off x="5470525" y="2139950"/>
                  <a:ext cx="1441450" cy="1530350"/>
                </a:xfrm>
                <a:custGeom>
                  <a:avLst/>
                  <a:gdLst/>
                  <a:ahLst/>
                  <a:cxnLst>
                    <a:cxn ang="0">
                      <a:pos x="458" y="0"/>
                    </a:cxn>
                    <a:cxn ang="0">
                      <a:pos x="506" y="4"/>
                    </a:cxn>
                    <a:cxn ang="0">
                      <a:pos x="550" y="12"/>
                    </a:cxn>
                    <a:cxn ang="0">
                      <a:pos x="636" y="40"/>
                    </a:cxn>
                    <a:cxn ang="0">
                      <a:pos x="712" y="86"/>
                    </a:cxn>
                    <a:cxn ang="0">
                      <a:pos x="778" y="146"/>
                    </a:cxn>
                    <a:cxn ang="0">
                      <a:pos x="834" y="218"/>
                    </a:cxn>
                    <a:cxn ang="0">
                      <a:pos x="874" y="300"/>
                    </a:cxn>
                    <a:cxn ang="0">
                      <a:pos x="900" y="390"/>
                    </a:cxn>
                    <a:cxn ang="0">
                      <a:pos x="908" y="488"/>
                    </a:cxn>
                    <a:cxn ang="0">
                      <a:pos x="906" y="536"/>
                    </a:cxn>
                    <a:cxn ang="0">
                      <a:pos x="886" y="630"/>
                    </a:cxn>
                    <a:cxn ang="0">
                      <a:pos x="852" y="716"/>
                    </a:cxn>
                    <a:cxn ang="0">
                      <a:pos x="802" y="792"/>
                    </a:cxn>
                    <a:cxn ang="0">
                      <a:pos x="738" y="858"/>
                    </a:cxn>
                    <a:cxn ang="0">
                      <a:pos x="666" y="908"/>
                    </a:cxn>
                    <a:cxn ang="0">
                      <a:pos x="584" y="944"/>
                    </a:cxn>
                    <a:cxn ang="0">
                      <a:pos x="518" y="960"/>
                    </a:cxn>
                    <a:cxn ang="0">
                      <a:pos x="472" y="964"/>
                    </a:cxn>
                    <a:cxn ang="0">
                      <a:pos x="448" y="964"/>
                    </a:cxn>
                    <a:cxn ang="0">
                      <a:pos x="402" y="960"/>
                    </a:cxn>
                    <a:cxn ang="0">
                      <a:pos x="358" y="952"/>
                    </a:cxn>
                    <a:cxn ang="0">
                      <a:pos x="272" y="924"/>
                    </a:cxn>
                    <a:cxn ang="0">
                      <a:pos x="196" y="878"/>
                    </a:cxn>
                    <a:cxn ang="0">
                      <a:pos x="130" y="818"/>
                    </a:cxn>
                    <a:cxn ang="0">
                      <a:pos x="74" y="746"/>
                    </a:cxn>
                    <a:cxn ang="0">
                      <a:pos x="32" y="664"/>
                    </a:cxn>
                    <a:cxn ang="0">
                      <a:pos x="8" y="574"/>
                    </a:cxn>
                    <a:cxn ang="0">
                      <a:pos x="0" y="476"/>
                    </a:cxn>
                    <a:cxn ang="0">
                      <a:pos x="2" y="428"/>
                    </a:cxn>
                    <a:cxn ang="0">
                      <a:pos x="22" y="334"/>
                    </a:cxn>
                    <a:cxn ang="0">
                      <a:pos x="56" y="248"/>
                    </a:cxn>
                    <a:cxn ang="0">
                      <a:pos x="106" y="172"/>
                    </a:cxn>
                    <a:cxn ang="0">
                      <a:pos x="168" y="106"/>
                    </a:cxn>
                    <a:cxn ang="0">
                      <a:pos x="242" y="56"/>
                    </a:cxn>
                    <a:cxn ang="0">
                      <a:pos x="324" y="20"/>
                    </a:cxn>
                    <a:cxn ang="0">
                      <a:pos x="390" y="4"/>
                    </a:cxn>
                    <a:cxn ang="0">
                      <a:pos x="436" y="0"/>
                    </a:cxn>
                    <a:cxn ang="0">
                      <a:pos x="458" y="0"/>
                    </a:cxn>
                  </a:cxnLst>
                  <a:rect l="0" t="0" r="r" b="b"/>
                  <a:pathLst>
                    <a:path w="908" h="964">
                      <a:moveTo>
                        <a:pt x="458" y="0"/>
                      </a:moveTo>
                      <a:lnTo>
                        <a:pt x="458" y="0"/>
                      </a:lnTo>
                      <a:lnTo>
                        <a:pt x="482" y="2"/>
                      </a:lnTo>
                      <a:lnTo>
                        <a:pt x="506" y="4"/>
                      </a:lnTo>
                      <a:lnTo>
                        <a:pt x="528" y="6"/>
                      </a:lnTo>
                      <a:lnTo>
                        <a:pt x="550" y="12"/>
                      </a:lnTo>
                      <a:lnTo>
                        <a:pt x="594" y="24"/>
                      </a:lnTo>
                      <a:lnTo>
                        <a:pt x="636" y="40"/>
                      </a:lnTo>
                      <a:lnTo>
                        <a:pt x="674" y="62"/>
                      </a:lnTo>
                      <a:lnTo>
                        <a:pt x="712" y="86"/>
                      </a:lnTo>
                      <a:lnTo>
                        <a:pt x="746" y="114"/>
                      </a:lnTo>
                      <a:lnTo>
                        <a:pt x="778" y="146"/>
                      </a:lnTo>
                      <a:lnTo>
                        <a:pt x="808" y="180"/>
                      </a:lnTo>
                      <a:lnTo>
                        <a:pt x="834" y="218"/>
                      </a:lnTo>
                      <a:lnTo>
                        <a:pt x="856" y="258"/>
                      </a:lnTo>
                      <a:lnTo>
                        <a:pt x="874" y="300"/>
                      </a:lnTo>
                      <a:lnTo>
                        <a:pt x="890" y="344"/>
                      </a:lnTo>
                      <a:lnTo>
                        <a:pt x="900" y="390"/>
                      </a:lnTo>
                      <a:lnTo>
                        <a:pt x="906" y="438"/>
                      </a:lnTo>
                      <a:lnTo>
                        <a:pt x="908" y="488"/>
                      </a:lnTo>
                      <a:lnTo>
                        <a:pt x="908" y="488"/>
                      </a:lnTo>
                      <a:lnTo>
                        <a:pt x="906" y="536"/>
                      </a:lnTo>
                      <a:lnTo>
                        <a:pt x="898" y="584"/>
                      </a:lnTo>
                      <a:lnTo>
                        <a:pt x="886" y="630"/>
                      </a:lnTo>
                      <a:lnTo>
                        <a:pt x="870" y="674"/>
                      </a:lnTo>
                      <a:lnTo>
                        <a:pt x="852" y="716"/>
                      </a:lnTo>
                      <a:lnTo>
                        <a:pt x="828" y="756"/>
                      </a:lnTo>
                      <a:lnTo>
                        <a:pt x="802" y="792"/>
                      </a:lnTo>
                      <a:lnTo>
                        <a:pt x="772" y="826"/>
                      </a:lnTo>
                      <a:lnTo>
                        <a:pt x="738" y="858"/>
                      </a:lnTo>
                      <a:lnTo>
                        <a:pt x="704" y="884"/>
                      </a:lnTo>
                      <a:lnTo>
                        <a:pt x="666" y="908"/>
                      </a:lnTo>
                      <a:lnTo>
                        <a:pt x="626" y="928"/>
                      </a:lnTo>
                      <a:lnTo>
                        <a:pt x="584" y="944"/>
                      </a:lnTo>
                      <a:lnTo>
                        <a:pt x="540" y="956"/>
                      </a:lnTo>
                      <a:lnTo>
                        <a:pt x="518" y="960"/>
                      </a:lnTo>
                      <a:lnTo>
                        <a:pt x="496" y="962"/>
                      </a:lnTo>
                      <a:lnTo>
                        <a:pt x="472" y="964"/>
                      </a:lnTo>
                      <a:lnTo>
                        <a:pt x="448" y="964"/>
                      </a:lnTo>
                      <a:lnTo>
                        <a:pt x="448" y="964"/>
                      </a:lnTo>
                      <a:lnTo>
                        <a:pt x="426" y="962"/>
                      </a:lnTo>
                      <a:lnTo>
                        <a:pt x="402" y="960"/>
                      </a:lnTo>
                      <a:lnTo>
                        <a:pt x="380" y="958"/>
                      </a:lnTo>
                      <a:lnTo>
                        <a:pt x="358" y="952"/>
                      </a:lnTo>
                      <a:lnTo>
                        <a:pt x="314" y="940"/>
                      </a:lnTo>
                      <a:lnTo>
                        <a:pt x="272" y="924"/>
                      </a:lnTo>
                      <a:lnTo>
                        <a:pt x="232" y="902"/>
                      </a:lnTo>
                      <a:lnTo>
                        <a:pt x="196" y="878"/>
                      </a:lnTo>
                      <a:lnTo>
                        <a:pt x="162" y="850"/>
                      </a:lnTo>
                      <a:lnTo>
                        <a:pt x="130" y="818"/>
                      </a:lnTo>
                      <a:lnTo>
                        <a:pt x="100" y="784"/>
                      </a:lnTo>
                      <a:lnTo>
                        <a:pt x="74" y="746"/>
                      </a:lnTo>
                      <a:lnTo>
                        <a:pt x="52" y="706"/>
                      </a:lnTo>
                      <a:lnTo>
                        <a:pt x="32" y="664"/>
                      </a:lnTo>
                      <a:lnTo>
                        <a:pt x="18" y="620"/>
                      </a:lnTo>
                      <a:lnTo>
                        <a:pt x="8" y="574"/>
                      </a:lnTo>
                      <a:lnTo>
                        <a:pt x="0" y="526"/>
                      </a:lnTo>
                      <a:lnTo>
                        <a:pt x="0" y="476"/>
                      </a:lnTo>
                      <a:lnTo>
                        <a:pt x="0" y="476"/>
                      </a:lnTo>
                      <a:lnTo>
                        <a:pt x="2" y="428"/>
                      </a:lnTo>
                      <a:lnTo>
                        <a:pt x="10" y="380"/>
                      </a:lnTo>
                      <a:lnTo>
                        <a:pt x="22" y="334"/>
                      </a:lnTo>
                      <a:lnTo>
                        <a:pt x="36" y="290"/>
                      </a:lnTo>
                      <a:lnTo>
                        <a:pt x="56" y="248"/>
                      </a:lnTo>
                      <a:lnTo>
                        <a:pt x="80" y="208"/>
                      </a:lnTo>
                      <a:lnTo>
                        <a:pt x="106" y="172"/>
                      </a:lnTo>
                      <a:lnTo>
                        <a:pt x="136" y="138"/>
                      </a:lnTo>
                      <a:lnTo>
                        <a:pt x="168" y="106"/>
                      </a:lnTo>
                      <a:lnTo>
                        <a:pt x="204" y="80"/>
                      </a:lnTo>
                      <a:lnTo>
                        <a:pt x="242" y="56"/>
                      </a:lnTo>
                      <a:lnTo>
                        <a:pt x="282" y="36"/>
                      </a:lnTo>
                      <a:lnTo>
                        <a:pt x="324" y="20"/>
                      </a:lnTo>
                      <a:lnTo>
                        <a:pt x="368" y="8"/>
                      </a:lnTo>
                      <a:lnTo>
                        <a:pt x="390" y="4"/>
                      </a:lnTo>
                      <a:lnTo>
                        <a:pt x="412" y="2"/>
                      </a:lnTo>
                      <a:lnTo>
                        <a:pt x="436" y="0"/>
                      </a:lnTo>
                      <a:lnTo>
                        <a:pt x="458" y="0"/>
                      </a:lnTo>
                      <a:lnTo>
                        <a:pt x="458" y="0"/>
                      </a:lnTo>
                      <a:close/>
                    </a:path>
                  </a:pathLst>
                </a:custGeom>
                <a:solidFill>
                  <a:srgbClr val="FFD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12" name="Freeform 273"/>
                <p:cNvSpPr>
                  <a:spLocks/>
                </p:cNvSpPr>
                <p:nvPr/>
              </p:nvSpPr>
              <p:spPr bwMode="auto">
                <a:xfrm>
                  <a:off x="5483225" y="2152650"/>
                  <a:ext cx="1403350" cy="1485900"/>
                </a:xfrm>
                <a:custGeom>
                  <a:avLst/>
                  <a:gdLst/>
                  <a:ahLst/>
                  <a:cxnLst>
                    <a:cxn ang="0">
                      <a:pos x="448" y="0"/>
                    </a:cxn>
                    <a:cxn ang="0">
                      <a:pos x="494" y="4"/>
                    </a:cxn>
                    <a:cxn ang="0">
                      <a:pos x="580" y="24"/>
                    </a:cxn>
                    <a:cxn ang="0">
                      <a:pos x="658" y="62"/>
                    </a:cxn>
                    <a:cxn ang="0">
                      <a:pos x="728" y="112"/>
                    </a:cxn>
                    <a:cxn ang="0">
                      <a:pos x="788" y="178"/>
                    </a:cxn>
                    <a:cxn ang="0">
                      <a:pos x="834" y="252"/>
                    </a:cxn>
                    <a:cxn ang="0">
                      <a:pos x="866" y="336"/>
                    </a:cxn>
                    <a:cxn ang="0">
                      <a:pos x="882" y="428"/>
                    </a:cxn>
                    <a:cxn ang="0">
                      <a:pos x="884" y="476"/>
                    </a:cxn>
                    <a:cxn ang="0">
                      <a:pos x="874" y="570"/>
                    </a:cxn>
                    <a:cxn ang="0">
                      <a:pos x="848" y="656"/>
                    </a:cxn>
                    <a:cxn ang="0">
                      <a:pos x="806" y="736"/>
                    </a:cxn>
                    <a:cxn ang="0">
                      <a:pos x="750" y="804"/>
                    </a:cxn>
                    <a:cxn ang="0">
                      <a:pos x="684" y="860"/>
                    </a:cxn>
                    <a:cxn ang="0">
                      <a:pos x="608" y="902"/>
                    </a:cxn>
                    <a:cxn ang="0">
                      <a:pos x="524" y="928"/>
                    </a:cxn>
                    <a:cxn ang="0">
                      <a:pos x="458" y="934"/>
                    </a:cxn>
                    <a:cxn ang="0">
                      <a:pos x="436" y="936"/>
                    </a:cxn>
                    <a:cxn ang="0">
                      <a:pos x="390" y="932"/>
                    </a:cxn>
                    <a:cxn ang="0">
                      <a:pos x="304" y="912"/>
                    </a:cxn>
                    <a:cxn ang="0">
                      <a:pos x="226" y="874"/>
                    </a:cxn>
                    <a:cxn ang="0">
                      <a:pos x="156" y="824"/>
                    </a:cxn>
                    <a:cxn ang="0">
                      <a:pos x="96" y="758"/>
                    </a:cxn>
                    <a:cxn ang="0">
                      <a:pos x="50" y="684"/>
                    </a:cxn>
                    <a:cxn ang="0">
                      <a:pos x="18" y="600"/>
                    </a:cxn>
                    <a:cxn ang="0">
                      <a:pos x="2" y="508"/>
                    </a:cxn>
                    <a:cxn ang="0">
                      <a:pos x="0" y="460"/>
                    </a:cxn>
                    <a:cxn ang="0">
                      <a:pos x="10" y="366"/>
                    </a:cxn>
                    <a:cxn ang="0">
                      <a:pos x="38" y="280"/>
                    </a:cxn>
                    <a:cxn ang="0">
                      <a:pos x="80" y="200"/>
                    </a:cxn>
                    <a:cxn ang="0">
                      <a:pos x="134" y="132"/>
                    </a:cxn>
                    <a:cxn ang="0">
                      <a:pos x="200" y="76"/>
                    </a:cxn>
                    <a:cxn ang="0">
                      <a:pos x="276" y="34"/>
                    </a:cxn>
                    <a:cxn ang="0">
                      <a:pos x="360" y="8"/>
                    </a:cxn>
                    <a:cxn ang="0">
                      <a:pos x="426" y="2"/>
                    </a:cxn>
                    <a:cxn ang="0">
                      <a:pos x="448" y="0"/>
                    </a:cxn>
                  </a:cxnLst>
                  <a:rect l="0" t="0" r="r" b="b"/>
                  <a:pathLst>
                    <a:path w="884" h="936">
                      <a:moveTo>
                        <a:pt x="448" y="0"/>
                      </a:moveTo>
                      <a:lnTo>
                        <a:pt x="448" y="0"/>
                      </a:lnTo>
                      <a:lnTo>
                        <a:pt x="472" y="2"/>
                      </a:lnTo>
                      <a:lnTo>
                        <a:pt x="494" y="4"/>
                      </a:lnTo>
                      <a:lnTo>
                        <a:pt x="538" y="12"/>
                      </a:lnTo>
                      <a:lnTo>
                        <a:pt x="580" y="24"/>
                      </a:lnTo>
                      <a:lnTo>
                        <a:pt x="620" y="40"/>
                      </a:lnTo>
                      <a:lnTo>
                        <a:pt x="658" y="62"/>
                      </a:lnTo>
                      <a:lnTo>
                        <a:pt x="694" y="86"/>
                      </a:lnTo>
                      <a:lnTo>
                        <a:pt x="728" y="112"/>
                      </a:lnTo>
                      <a:lnTo>
                        <a:pt x="760" y="144"/>
                      </a:lnTo>
                      <a:lnTo>
                        <a:pt x="788" y="178"/>
                      </a:lnTo>
                      <a:lnTo>
                        <a:pt x="812" y="214"/>
                      </a:lnTo>
                      <a:lnTo>
                        <a:pt x="834" y="252"/>
                      </a:lnTo>
                      <a:lnTo>
                        <a:pt x="852" y="294"/>
                      </a:lnTo>
                      <a:lnTo>
                        <a:pt x="866" y="336"/>
                      </a:lnTo>
                      <a:lnTo>
                        <a:pt x="876" y="382"/>
                      </a:lnTo>
                      <a:lnTo>
                        <a:pt x="882" y="428"/>
                      </a:lnTo>
                      <a:lnTo>
                        <a:pt x="884" y="476"/>
                      </a:lnTo>
                      <a:lnTo>
                        <a:pt x="884" y="476"/>
                      </a:lnTo>
                      <a:lnTo>
                        <a:pt x="882" y="524"/>
                      </a:lnTo>
                      <a:lnTo>
                        <a:pt x="874" y="570"/>
                      </a:lnTo>
                      <a:lnTo>
                        <a:pt x="862" y="614"/>
                      </a:lnTo>
                      <a:lnTo>
                        <a:pt x="848" y="656"/>
                      </a:lnTo>
                      <a:lnTo>
                        <a:pt x="828" y="698"/>
                      </a:lnTo>
                      <a:lnTo>
                        <a:pt x="806" y="736"/>
                      </a:lnTo>
                      <a:lnTo>
                        <a:pt x="780" y="770"/>
                      </a:lnTo>
                      <a:lnTo>
                        <a:pt x="750" y="804"/>
                      </a:lnTo>
                      <a:lnTo>
                        <a:pt x="718" y="834"/>
                      </a:lnTo>
                      <a:lnTo>
                        <a:pt x="684" y="860"/>
                      </a:lnTo>
                      <a:lnTo>
                        <a:pt x="646" y="882"/>
                      </a:lnTo>
                      <a:lnTo>
                        <a:pt x="608" y="902"/>
                      </a:lnTo>
                      <a:lnTo>
                        <a:pt x="568" y="916"/>
                      </a:lnTo>
                      <a:lnTo>
                        <a:pt x="524" y="928"/>
                      </a:lnTo>
                      <a:lnTo>
                        <a:pt x="480" y="934"/>
                      </a:lnTo>
                      <a:lnTo>
                        <a:pt x="458" y="934"/>
                      </a:lnTo>
                      <a:lnTo>
                        <a:pt x="436" y="936"/>
                      </a:lnTo>
                      <a:lnTo>
                        <a:pt x="436" y="936"/>
                      </a:lnTo>
                      <a:lnTo>
                        <a:pt x="412" y="934"/>
                      </a:lnTo>
                      <a:lnTo>
                        <a:pt x="390" y="932"/>
                      </a:lnTo>
                      <a:lnTo>
                        <a:pt x="346" y="924"/>
                      </a:lnTo>
                      <a:lnTo>
                        <a:pt x="304" y="912"/>
                      </a:lnTo>
                      <a:lnTo>
                        <a:pt x="264" y="896"/>
                      </a:lnTo>
                      <a:lnTo>
                        <a:pt x="226" y="874"/>
                      </a:lnTo>
                      <a:lnTo>
                        <a:pt x="190" y="850"/>
                      </a:lnTo>
                      <a:lnTo>
                        <a:pt x="156" y="824"/>
                      </a:lnTo>
                      <a:lnTo>
                        <a:pt x="124" y="792"/>
                      </a:lnTo>
                      <a:lnTo>
                        <a:pt x="96" y="758"/>
                      </a:lnTo>
                      <a:lnTo>
                        <a:pt x="72" y="722"/>
                      </a:lnTo>
                      <a:lnTo>
                        <a:pt x="50" y="684"/>
                      </a:lnTo>
                      <a:lnTo>
                        <a:pt x="32" y="642"/>
                      </a:lnTo>
                      <a:lnTo>
                        <a:pt x="18" y="600"/>
                      </a:lnTo>
                      <a:lnTo>
                        <a:pt x="8" y="554"/>
                      </a:lnTo>
                      <a:lnTo>
                        <a:pt x="2" y="508"/>
                      </a:lnTo>
                      <a:lnTo>
                        <a:pt x="0" y="460"/>
                      </a:lnTo>
                      <a:lnTo>
                        <a:pt x="0" y="460"/>
                      </a:lnTo>
                      <a:lnTo>
                        <a:pt x="2" y="412"/>
                      </a:lnTo>
                      <a:lnTo>
                        <a:pt x="10" y="366"/>
                      </a:lnTo>
                      <a:lnTo>
                        <a:pt x="22" y="322"/>
                      </a:lnTo>
                      <a:lnTo>
                        <a:pt x="38" y="280"/>
                      </a:lnTo>
                      <a:lnTo>
                        <a:pt x="56" y="238"/>
                      </a:lnTo>
                      <a:lnTo>
                        <a:pt x="80" y="200"/>
                      </a:lnTo>
                      <a:lnTo>
                        <a:pt x="106" y="166"/>
                      </a:lnTo>
                      <a:lnTo>
                        <a:pt x="134" y="132"/>
                      </a:lnTo>
                      <a:lnTo>
                        <a:pt x="166" y="102"/>
                      </a:lnTo>
                      <a:lnTo>
                        <a:pt x="200" y="76"/>
                      </a:lnTo>
                      <a:lnTo>
                        <a:pt x="238" y="54"/>
                      </a:lnTo>
                      <a:lnTo>
                        <a:pt x="276" y="34"/>
                      </a:lnTo>
                      <a:lnTo>
                        <a:pt x="318" y="20"/>
                      </a:lnTo>
                      <a:lnTo>
                        <a:pt x="360" y="8"/>
                      </a:lnTo>
                      <a:lnTo>
                        <a:pt x="404" y="2"/>
                      </a:lnTo>
                      <a:lnTo>
                        <a:pt x="426" y="2"/>
                      </a:lnTo>
                      <a:lnTo>
                        <a:pt x="448" y="0"/>
                      </a:lnTo>
                      <a:lnTo>
                        <a:pt x="448" y="0"/>
                      </a:lnTo>
                      <a:close/>
                    </a:path>
                  </a:pathLst>
                </a:custGeom>
                <a:solidFill>
                  <a:srgbClr val="FFD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13" name="Freeform 274"/>
                <p:cNvSpPr>
                  <a:spLocks/>
                </p:cNvSpPr>
                <p:nvPr/>
              </p:nvSpPr>
              <p:spPr bwMode="auto">
                <a:xfrm>
                  <a:off x="5495925" y="2168525"/>
                  <a:ext cx="1365250" cy="1435100"/>
                </a:xfrm>
                <a:custGeom>
                  <a:avLst/>
                  <a:gdLst/>
                  <a:ahLst/>
                  <a:cxnLst>
                    <a:cxn ang="0">
                      <a:pos x="438" y="0"/>
                    </a:cxn>
                    <a:cxn ang="0">
                      <a:pos x="526" y="10"/>
                    </a:cxn>
                    <a:cxn ang="0">
                      <a:pos x="606" y="38"/>
                    </a:cxn>
                    <a:cxn ang="0">
                      <a:pos x="678" y="82"/>
                    </a:cxn>
                    <a:cxn ang="0">
                      <a:pos x="740" y="140"/>
                    </a:cxn>
                    <a:cxn ang="0">
                      <a:pos x="792" y="208"/>
                    </a:cxn>
                    <a:cxn ang="0">
                      <a:pos x="830" y="284"/>
                    </a:cxn>
                    <a:cxn ang="0">
                      <a:pos x="854" y="370"/>
                    </a:cxn>
                    <a:cxn ang="0">
                      <a:pos x="860" y="462"/>
                    </a:cxn>
                    <a:cxn ang="0">
                      <a:pos x="858" y="508"/>
                    </a:cxn>
                    <a:cxn ang="0">
                      <a:pos x="838" y="596"/>
                    </a:cxn>
                    <a:cxn ang="0">
                      <a:pos x="804" y="676"/>
                    </a:cxn>
                    <a:cxn ang="0">
                      <a:pos x="756" y="746"/>
                    </a:cxn>
                    <a:cxn ang="0">
                      <a:pos x="698" y="806"/>
                    </a:cxn>
                    <a:cxn ang="0">
                      <a:pos x="628" y="854"/>
                    </a:cxn>
                    <a:cxn ang="0">
                      <a:pos x="550" y="886"/>
                    </a:cxn>
                    <a:cxn ang="0">
                      <a:pos x="466" y="902"/>
                    </a:cxn>
                    <a:cxn ang="0">
                      <a:pos x="422" y="904"/>
                    </a:cxn>
                    <a:cxn ang="0">
                      <a:pos x="336" y="894"/>
                    </a:cxn>
                    <a:cxn ang="0">
                      <a:pos x="256" y="864"/>
                    </a:cxn>
                    <a:cxn ang="0">
                      <a:pos x="184" y="822"/>
                    </a:cxn>
                    <a:cxn ang="0">
                      <a:pos x="120" y="764"/>
                    </a:cxn>
                    <a:cxn ang="0">
                      <a:pos x="70" y="696"/>
                    </a:cxn>
                    <a:cxn ang="0">
                      <a:pos x="32" y="618"/>
                    </a:cxn>
                    <a:cxn ang="0">
                      <a:pos x="8" y="534"/>
                    </a:cxn>
                    <a:cxn ang="0">
                      <a:pos x="0" y="442"/>
                    </a:cxn>
                    <a:cxn ang="0">
                      <a:pos x="4" y="396"/>
                    </a:cxn>
                    <a:cxn ang="0">
                      <a:pos x="22" y="308"/>
                    </a:cxn>
                    <a:cxn ang="0">
                      <a:pos x="56" y="228"/>
                    </a:cxn>
                    <a:cxn ang="0">
                      <a:pos x="104" y="158"/>
                    </a:cxn>
                    <a:cxn ang="0">
                      <a:pos x="164" y="98"/>
                    </a:cxn>
                    <a:cxn ang="0">
                      <a:pos x="234" y="50"/>
                    </a:cxn>
                    <a:cxn ang="0">
                      <a:pos x="310" y="18"/>
                    </a:cxn>
                    <a:cxn ang="0">
                      <a:pos x="394" y="0"/>
                    </a:cxn>
                    <a:cxn ang="0">
                      <a:pos x="438" y="0"/>
                    </a:cxn>
                  </a:cxnLst>
                  <a:rect l="0" t="0" r="r" b="b"/>
                  <a:pathLst>
                    <a:path w="860" h="904">
                      <a:moveTo>
                        <a:pt x="438" y="0"/>
                      </a:moveTo>
                      <a:lnTo>
                        <a:pt x="438" y="0"/>
                      </a:lnTo>
                      <a:lnTo>
                        <a:pt x="482" y="2"/>
                      </a:lnTo>
                      <a:lnTo>
                        <a:pt x="526" y="10"/>
                      </a:lnTo>
                      <a:lnTo>
                        <a:pt x="566" y="22"/>
                      </a:lnTo>
                      <a:lnTo>
                        <a:pt x="606" y="38"/>
                      </a:lnTo>
                      <a:lnTo>
                        <a:pt x="642" y="58"/>
                      </a:lnTo>
                      <a:lnTo>
                        <a:pt x="678" y="82"/>
                      </a:lnTo>
                      <a:lnTo>
                        <a:pt x="710" y="110"/>
                      </a:lnTo>
                      <a:lnTo>
                        <a:pt x="740" y="140"/>
                      </a:lnTo>
                      <a:lnTo>
                        <a:pt x="768" y="172"/>
                      </a:lnTo>
                      <a:lnTo>
                        <a:pt x="792" y="208"/>
                      </a:lnTo>
                      <a:lnTo>
                        <a:pt x="812" y="246"/>
                      </a:lnTo>
                      <a:lnTo>
                        <a:pt x="830" y="284"/>
                      </a:lnTo>
                      <a:lnTo>
                        <a:pt x="844" y="326"/>
                      </a:lnTo>
                      <a:lnTo>
                        <a:pt x="854" y="370"/>
                      </a:lnTo>
                      <a:lnTo>
                        <a:pt x="860" y="416"/>
                      </a:lnTo>
                      <a:lnTo>
                        <a:pt x="860" y="462"/>
                      </a:lnTo>
                      <a:lnTo>
                        <a:pt x="860" y="462"/>
                      </a:lnTo>
                      <a:lnTo>
                        <a:pt x="858" y="508"/>
                      </a:lnTo>
                      <a:lnTo>
                        <a:pt x="850" y="552"/>
                      </a:lnTo>
                      <a:lnTo>
                        <a:pt x="838" y="596"/>
                      </a:lnTo>
                      <a:lnTo>
                        <a:pt x="824" y="636"/>
                      </a:lnTo>
                      <a:lnTo>
                        <a:pt x="804" y="676"/>
                      </a:lnTo>
                      <a:lnTo>
                        <a:pt x="782" y="712"/>
                      </a:lnTo>
                      <a:lnTo>
                        <a:pt x="756" y="746"/>
                      </a:lnTo>
                      <a:lnTo>
                        <a:pt x="728" y="778"/>
                      </a:lnTo>
                      <a:lnTo>
                        <a:pt x="698" y="806"/>
                      </a:lnTo>
                      <a:lnTo>
                        <a:pt x="664" y="832"/>
                      </a:lnTo>
                      <a:lnTo>
                        <a:pt x="628" y="854"/>
                      </a:lnTo>
                      <a:lnTo>
                        <a:pt x="590" y="872"/>
                      </a:lnTo>
                      <a:lnTo>
                        <a:pt x="550" y="886"/>
                      </a:lnTo>
                      <a:lnTo>
                        <a:pt x="508" y="896"/>
                      </a:lnTo>
                      <a:lnTo>
                        <a:pt x="466" y="902"/>
                      </a:lnTo>
                      <a:lnTo>
                        <a:pt x="422" y="904"/>
                      </a:lnTo>
                      <a:lnTo>
                        <a:pt x="422" y="904"/>
                      </a:lnTo>
                      <a:lnTo>
                        <a:pt x="378" y="900"/>
                      </a:lnTo>
                      <a:lnTo>
                        <a:pt x="336" y="894"/>
                      </a:lnTo>
                      <a:lnTo>
                        <a:pt x="296" y="880"/>
                      </a:lnTo>
                      <a:lnTo>
                        <a:pt x="256" y="864"/>
                      </a:lnTo>
                      <a:lnTo>
                        <a:pt x="218" y="844"/>
                      </a:lnTo>
                      <a:lnTo>
                        <a:pt x="184" y="822"/>
                      </a:lnTo>
                      <a:lnTo>
                        <a:pt x="150" y="794"/>
                      </a:lnTo>
                      <a:lnTo>
                        <a:pt x="120" y="764"/>
                      </a:lnTo>
                      <a:lnTo>
                        <a:pt x="94" y="732"/>
                      </a:lnTo>
                      <a:lnTo>
                        <a:pt x="70" y="696"/>
                      </a:lnTo>
                      <a:lnTo>
                        <a:pt x="48" y="658"/>
                      </a:lnTo>
                      <a:lnTo>
                        <a:pt x="32" y="618"/>
                      </a:lnTo>
                      <a:lnTo>
                        <a:pt x="18" y="576"/>
                      </a:lnTo>
                      <a:lnTo>
                        <a:pt x="8" y="534"/>
                      </a:lnTo>
                      <a:lnTo>
                        <a:pt x="2" y="488"/>
                      </a:lnTo>
                      <a:lnTo>
                        <a:pt x="0" y="442"/>
                      </a:lnTo>
                      <a:lnTo>
                        <a:pt x="0" y="442"/>
                      </a:lnTo>
                      <a:lnTo>
                        <a:pt x="4" y="396"/>
                      </a:lnTo>
                      <a:lnTo>
                        <a:pt x="10" y="352"/>
                      </a:lnTo>
                      <a:lnTo>
                        <a:pt x="22" y="308"/>
                      </a:lnTo>
                      <a:lnTo>
                        <a:pt x="38" y="268"/>
                      </a:lnTo>
                      <a:lnTo>
                        <a:pt x="56" y="228"/>
                      </a:lnTo>
                      <a:lnTo>
                        <a:pt x="78" y="192"/>
                      </a:lnTo>
                      <a:lnTo>
                        <a:pt x="104" y="158"/>
                      </a:lnTo>
                      <a:lnTo>
                        <a:pt x="132" y="126"/>
                      </a:lnTo>
                      <a:lnTo>
                        <a:pt x="164" y="98"/>
                      </a:lnTo>
                      <a:lnTo>
                        <a:pt x="198" y="72"/>
                      </a:lnTo>
                      <a:lnTo>
                        <a:pt x="234" y="50"/>
                      </a:lnTo>
                      <a:lnTo>
                        <a:pt x="270" y="32"/>
                      </a:lnTo>
                      <a:lnTo>
                        <a:pt x="310" y="18"/>
                      </a:lnTo>
                      <a:lnTo>
                        <a:pt x="352" y="6"/>
                      </a:lnTo>
                      <a:lnTo>
                        <a:pt x="394" y="0"/>
                      </a:lnTo>
                      <a:lnTo>
                        <a:pt x="438" y="0"/>
                      </a:lnTo>
                      <a:lnTo>
                        <a:pt x="438" y="0"/>
                      </a:lnTo>
                      <a:close/>
                    </a:path>
                  </a:pathLst>
                </a:custGeom>
                <a:solidFill>
                  <a:srgbClr val="FFD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14" name="Freeform 275"/>
                <p:cNvSpPr>
                  <a:spLocks/>
                </p:cNvSpPr>
                <p:nvPr/>
              </p:nvSpPr>
              <p:spPr bwMode="auto">
                <a:xfrm>
                  <a:off x="5511800" y="2181225"/>
                  <a:ext cx="1323975" cy="1390650"/>
                </a:xfrm>
                <a:custGeom>
                  <a:avLst/>
                  <a:gdLst/>
                  <a:ahLst/>
                  <a:cxnLst>
                    <a:cxn ang="0">
                      <a:pos x="426" y="0"/>
                    </a:cxn>
                    <a:cxn ang="0">
                      <a:pos x="510" y="12"/>
                    </a:cxn>
                    <a:cxn ang="0">
                      <a:pos x="588" y="40"/>
                    </a:cxn>
                    <a:cxn ang="0">
                      <a:pos x="658" y="82"/>
                    </a:cxn>
                    <a:cxn ang="0">
                      <a:pos x="718" y="136"/>
                    </a:cxn>
                    <a:cxn ang="0">
                      <a:pos x="768" y="202"/>
                    </a:cxn>
                    <a:cxn ang="0">
                      <a:pos x="806" y="278"/>
                    </a:cxn>
                    <a:cxn ang="0">
                      <a:pos x="828" y="362"/>
                    </a:cxn>
                    <a:cxn ang="0">
                      <a:pos x="834" y="450"/>
                    </a:cxn>
                    <a:cxn ang="0">
                      <a:pos x="832" y="494"/>
                    </a:cxn>
                    <a:cxn ang="0">
                      <a:pos x="812" y="578"/>
                    </a:cxn>
                    <a:cxn ang="0">
                      <a:pos x="780" y="656"/>
                    </a:cxn>
                    <a:cxn ang="0">
                      <a:pos x="732" y="724"/>
                    </a:cxn>
                    <a:cxn ang="0">
                      <a:pos x="674" y="782"/>
                    </a:cxn>
                    <a:cxn ang="0">
                      <a:pos x="606" y="828"/>
                    </a:cxn>
                    <a:cxn ang="0">
                      <a:pos x="532" y="858"/>
                    </a:cxn>
                    <a:cxn ang="0">
                      <a:pos x="450" y="874"/>
                    </a:cxn>
                    <a:cxn ang="0">
                      <a:pos x="406" y="876"/>
                    </a:cxn>
                    <a:cxn ang="0">
                      <a:pos x="324" y="864"/>
                    </a:cxn>
                    <a:cxn ang="0">
                      <a:pos x="246" y="836"/>
                    </a:cxn>
                    <a:cxn ang="0">
                      <a:pos x="176" y="794"/>
                    </a:cxn>
                    <a:cxn ang="0">
                      <a:pos x="114" y="738"/>
                    </a:cxn>
                    <a:cxn ang="0">
                      <a:pos x="66" y="672"/>
                    </a:cxn>
                    <a:cxn ang="0">
                      <a:pos x="28" y="598"/>
                    </a:cxn>
                    <a:cxn ang="0">
                      <a:pos x="6" y="514"/>
                    </a:cxn>
                    <a:cxn ang="0">
                      <a:pos x="0" y="426"/>
                    </a:cxn>
                    <a:cxn ang="0">
                      <a:pos x="2" y="382"/>
                    </a:cxn>
                    <a:cxn ang="0">
                      <a:pos x="22" y="296"/>
                    </a:cxn>
                    <a:cxn ang="0">
                      <a:pos x="54" y="220"/>
                    </a:cxn>
                    <a:cxn ang="0">
                      <a:pos x="102" y="150"/>
                    </a:cxn>
                    <a:cxn ang="0">
                      <a:pos x="160" y="94"/>
                    </a:cxn>
                    <a:cxn ang="0">
                      <a:pos x="226" y="48"/>
                    </a:cxn>
                    <a:cxn ang="0">
                      <a:pos x="302" y="16"/>
                    </a:cxn>
                    <a:cxn ang="0">
                      <a:pos x="384" y="2"/>
                    </a:cxn>
                    <a:cxn ang="0">
                      <a:pos x="426" y="0"/>
                    </a:cxn>
                  </a:cxnLst>
                  <a:rect l="0" t="0" r="r" b="b"/>
                  <a:pathLst>
                    <a:path w="834" h="876">
                      <a:moveTo>
                        <a:pt x="426" y="0"/>
                      </a:moveTo>
                      <a:lnTo>
                        <a:pt x="426" y="0"/>
                      </a:lnTo>
                      <a:lnTo>
                        <a:pt x="470" y="4"/>
                      </a:lnTo>
                      <a:lnTo>
                        <a:pt x="510" y="12"/>
                      </a:lnTo>
                      <a:lnTo>
                        <a:pt x="550" y="24"/>
                      </a:lnTo>
                      <a:lnTo>
                        <a:pt x="588" y="40"/>
                      </a:lnTo>
                      <a:lnTo>
                        <a:pt x="624" y="58"/>
                      </a:lnTo>
                      <a:lnTo>
                        <a:pt x="658" y="82"/>
                      </a:lnTo>
                      <a:lnTo>
                        <a:pt x="690" y="108"/>
                      </a:lnTo>
                      <a:lnTo>
                        <a:pt x="718" y="136"/>
                      </a:lnTo>
                      <a:lnTo>
                        <a:pt x="746" y="168"/>
                      </a:lnTo>
                      <a:lnTo>
                        <a:pt x="768" y="202"/>
                      </a:lnTo>
                      <a:lnTo>
                        <a:pt x="788" y="240"/>
                      </a:lnTo>
                      <a:lnTo>
                        <a:pt x="806" y="278"/>
                      </a:lnTo>
                      <a:lnTo>
                        <a:pt x="818" y="318"/>
                      </a:lnTo>
                      <a:lnTo>
                        <a:pt x="828" y="362"/>
                      </a:lnTo>
                      <a:lnTo>
                        <a:pt x="834" y="404"/>
                      </a:lnTo>
                      <a:lnTo>
                        <a:pt x="834" y="450"/>
                      </a:lnTo>
                      <a:lnTo>
                        <a:pt x="834" y="450"/>
                      </a:lnTo>
                      <a:lnTo>
                        <a:pt x="832" y="494"/>
                      </a:lnTo>
                      <a:lnTo>
                        <a:pt x="824" y="538"/>
                      </a:lnTo>
                      <a:lnTo>
                        <a:pt x="812" y="578"/>
                      </a:lnTo>
                      <a:lnTo>
                        <a:pt x="798" y="618"/>
                      </a:lnTo>
                      <a:lnTo>
                        <a:pt x="780" y="656"/>
                      </a:lnTo>
                      <a:lnTo>
                        <a:pt x="758" y="692"/>
                      </a:lnTo>
                      <a:lnTo>
                        <a:pt x="732" y="724"/>
                      </a:lnTo>
                      <a:lnTo>
                        <a:pt x="704" y="756"/>
                      </a:lnTo>
                      <a:lnTo>
                        <a:pt x="674" y="782"/>
                      </a:lnTo>
                      <a:lnTo>
                        <a:pt x="642" y="806"/>
                      </a:lnTo>
                      <a:lnTo>
                        <a:pt x="606" y="828"/>
                      </a:lnTo>
                      <a:lnTo>
                        <a:pt x="570" y="846"/>
                      </a:lnTo>
                      <a:lnTo>
                        <a:pt x="532" y="858"/>
                      </a:lnTo>
                      <a:lnTo>
                        <a:pt x="492" y="868"/>
                      </a:lnTo>
                      <a:lnTo>
                        <a:pt x="450" y="874"/>
                      </a:lnTo>
                      <a:lnTo>
                        <a:pt x="406" y="876"/>
                      </a:lnTo>
                      <a:lnTo>
                        <a:pt x="406" y="876"/>
                      </a:lnTo>
                      <a:lnTo>
                        <a:pt x="364" y="872"/>
                      </a:lnTo>
                      <a:lnTo>
                        <a:pt x="324" y="864"/>
                      </a:lnTo>
                      <a:lnTo>
                        <a:pt x="284" y="852"/>
                      </a:lnTo>
                      <a:lnTo>
                        <a:pt x="246" y="836"/>
                      </a:lnTo>
                      <a:lnTo>
                        <a:pt x="210" y="816"/>
                      </a:lnTo>
                      <a:lnTo>
                        <a:pt x="176" y="794"/>
                      </a:lnTo>
                      <a:lnTo>
                        <a:pt x="144" y="768"/>
                      </a:lnTo>
                      <a:lnTo>
                        <a:pt x="114" y="738"/>
                      </a:lnTo>
                      <a:lnTo>
                        <a:pt x="88" y="706"/>
                      </a:lnTo>
                      <a:lnTo>
                        <a:pt x="66" y="672"/>
                      </a:lnTo>
                      <a:lnTo>
                        <a:pt x="46" y="636"/>
                      </a:lnTo>
                      <a:lnTo>
                        <a:pt x="28" y="598"/>
                      </a:lnTo>
                      <a:lnTo>
                        <a:pt x="16" y="556"/>
                      </a:lnTo>
                      <a:lnTo>
                        <a:pt x="6" y="514"/>
                      </a:lnTo>
                      <a:lnTo>
                        <a:pt x="0" y="470"/>
                      </a:lnTo>
                      <a:lnTo>
                        <a:pt x="0" y="426"/>
                      </a:lnTo>
                      <a:lnTo>
                        <a:pt x="0" y="426"/>
                      </a:lnTo>
                      <a:lnTo>
                        <a:pt x="2" y="382"/>
                      </a:lnTo>
                      <a:lnTo>
                        <a:pt x="10" y="338"/>
                      </a:lnTo>
                      <a:lnTo>
                        <a:pt x="22" y="296"/>
                      </a:lnTo>
                      <a:lnTo>
                        <a:pt x="36" y="258"/>
                      </a:lnTo>
                      <a:lnTo>
                        <a:pt x="54" y="220"/>
                      </a:lnTo>
                      <a:lnTo>
                        <a:pt x="76" y="184"/>
                      </a:lnTo>
                      <a:lnTo>
                        <a:pt x="102" y="150"/>
                      </a:lnTo>
                      <a:lnTo>
                        <a:pt x="128" y="120"/>
                      </a:lnTo>
                      <a:lnTo>
                        <a:pt x="160" y="94"/>
                      </a:lnTo>
                      <a:lnTo>
                        <a:pt x="192" y="68"/>
                      </a:lnTo>
                      <a:lnTo>
                        <a:pt x="226" y="48"/>
                      </a:lnTo>
                      <a:lnTo>
                        <a:pt x="264" y="30"/>
                      </a:lnTo>
                      <a:lnTo>
                        <a:pt x="302" y="16"/>
                      </a:lnTo>
                      <a:lnTo>
                        <a:pt x="342" y="6"/>
                      </a:lnTo>
                      <a:lnTo>
                        <a:pt x="384" y="2"/>
                      </a:lnTo>
                      <a:lnTo>
                        <a:pt x="426" y="0"/>
                      </a:lnTo>
                      <a:lnTo>
                        <a:pt x="426" y="0"/>
                      </a:lnTo>
                      <a:close/>
                    </a:path>
                  </a:pathLst>
                </a:custGeom>
                <a:solidFill>
                  <a:srgbClr val="FFD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15" name="Freeform 276"/>
                <p:cNvSpPr>
                  <a:spLocks/>
                </p:cNvSpPr>
                <p:nvPr/>
              </p:nvSpPr>
              <p:spPr bwMode="auto">
                <a:xfrm>
                  <a:off x="5524500" y="2193925"/>
                  <a:ext cx="1285875" cy="1343025"/>
                </a:xfrm>
                <a:custGeom>
                  <a:avLst/>
                  <a:gdLst/>
                  <a:ahLst/>
                  <a:cxnLst>
                    <a:cxn ang="0">
                      <a:pos x="416" y="0"/>
                    </a:cxn>
                    <a:cxn ang="0">
                      <a:pos x="498" y="12"/>
                    </a:cxn>
                    <a:cxn ang="0">
                      <a:pos x="574" y="40"/>
                    </a:cxn>
                    <a:cxn ang="0">
                      <a:pos x="642" y="80"/>
                    </a:cxn>
                    <a:cxn ang="0">
                      <a:pos x="700" y="134"/>
                    </a:cxn>
                    <a:cxn ang="0">
                      <a:pos x="748" y="198"/>
                    </a:cxn>
                    <a:cxn ang="0">
                      <a:pos x="782" y="272"/>
                    </a:cxn>
                    <a:cxn ang="0">
                      <a:pos x="804" y="352"/>
                    </a:cxn>
                    <a:cxn ang="0">
                      <a:pos x="810" y="438"/>
                    </a:cxn>
                    <a:cxn ang="0">
                      <a:pos x="808" y="480"/>
                    </a:cxn>
                    <a:cxn ang="0">
                      <a:pos x="788" y="562"/>
                    </a:cxn>
                    <a:cxn ang="0">
                      <a:pos x="756" y="636"/>
                    </a:cxn>
                    <a:cxn ang="0">
                      <a:pos x="710" y="702"/>
                    </a:cxn>
                    <a:cxn ang="0">
                      <a:pos x="654" y="758"/>
                    </a:cxn>
                    <a:cxn ang="0">
                      <a:pos x="588" y="802"/>
                    </a:cxn>
                    <a:cxn ang="0">
                      <a:pos x="514" y="832"/>
                    </a:cxn>
                    <a:cxn ang="0">
                      <a:pos x="436" y="846"/>
                    </a:cxn>
                    <a:cxn ang="0">
                      <a:pos x="394" y="846"/>
                    </a:cxn>
                    <a:cxn ang="0">
                      <a:pos x="312" y="836"/>
                    </a:cxn>
                    <a:cxn ang="0">
                      <a:pos x="238" y="808"/>
                    </a:cxn>
                    <a:cxn ang="0">
                      <a:pos x="170" y="766"/>
                    </a:cxn>
                    <a:cxn ang="0">
                      <a:pos x="110" y="712"/>
                    </a:cxn>
                    <a:cxn ang="0">
                      <a:pos x="62" y="648"/>
                    </a:cxn>
                    <a:cxn ang="0">
                      <a:pos x="28" y="576"/>
                    </a:cxn>
                    <a:cxn ang="0">
                      <a:pos x="6" y="496"/>
                    </a:cxn>
                    <a:cxn ang="0">
                      <a:pos x="0" y="410"/>
                    </a:cxn>
                    <a:cxn ang="0">
                      <a:pos x="4" y="368"/>
                    </a:cxn>
                    <a:cxn ang="0">
                      <a:pos x="22" y="286"/>
                    </a:cxn>
                    <a:cxn ang="0">
                      <a:pos x="54" y="210"/>
                    </a:cxn>
                    <a:cxn ang="0">
                      <a:pos x="100" y="144"/>
                    </a:cxn>
                    <a:cxn ang="0">
                      <a:pos x="156" y="90"/>
                    </a:cxn>
                    <a:cxn ang="0">
                      <a:pos x="222" y="46"/>
                    </a:cxn>
                    <a:cxn ang="0">
                      <a:pos x="296" y="16"/>
                    </a:cxn>
                    <a:cxn ang="0">
                      <a:pos x="376" y="2"/>
                    </a:cxn>
                    <a:cxn ang="0">
                      <a:pos x="416" y="0"/>
                    </a:cxn>
                  </a:cxnLst>
                  <a:rect l="0" t="0" r="r" b="b"/>
                  <a:pathLst>
                    <a:path w="810" h="846">
                      <a:moveTo>
                        <a:pt x="416" y="0"/>
                      </a:moveTo>
                      <a:lnTo>
                        <a:pt x="416" y="0"/>
                      </a:lnTo>
                      <a:lnTo>
                        <a:pt x="458" y="4"/>
                      </a:lnTo>
                      <a:lnTo>
                        <a:pt x="498" y="12"/>
                      </a:lnTo>
                      <a:lnTo>
                        <a:pt x="536" y="24"/>
                      </a:lnTo>
                      <a:lnTo>
                        <a:pt x="574" y="40"/>
                      </a:lnTo>
                      <a:lnTo>
                        <a:pt x="608" y="58"/>
                      </a:lnTo>
                      <a:lnTo>
                        <a:pt x="642" y="80"/>
                      </a:lnTo>
                      <a:lnTo>
                        <a:pt x="672" y="106"/>
                      </a:lnTo>
                      <a:lnTo>
                        <a:pt x="700" y="134"/>
                      </a:lnTo>
                      <a:lnTo>
                        <a:pt x="726" y="166"/>
                      </a:lnTo>
                      <a:lnTo>
                        <a:pt x="748" y="198"/>
                      </a:lnTo>
                      <a:lnTo>
                        <a:pt x="766" y="234"/>
                      </a:lnTo>
                      <a:lnTo>
                        <a:pt x="782" y="272"/>
                      </a:lnTo>
                      <a:lnTo>
                        <a:pt x="796" y="310"/>
                      </a:lnTo>
                      <a:lnTo>
                        <a:pt x="804" y="352"/>
                      </a:lnTo>
                      <a:lnTo>
                        <a:pt x="810" y="394"/>
                      </a:lnTo>
                      <a:lnTo>
                        <a:pt x="810" y="438"/>
                      </a:lnTo>
                      <a:lnTo>
                        <a:pt x="810" y="438"/>
                      </a:lnTo>
                      <a:lnTo>
                        <a:pt x="808" y="480"/>
                      </a:lnTo>
                      <a:lnTo>
                        <a:pt x="800" y="522"/>
                      </a:lnTo>
                      <a:lnTo>
                        <a:pt x="788" y="562"/>
                      </a:lnTo>
                      <a:lnTo>
                        <a:pt x="774" y="600"/>
                      </a:lnTo>
                      <a:lnTo>
                        <a:pt x="756" y="636"/>
                      </a:lnTo>
                      <a:lnTo>
                        <a:pt x="734" y="670"/>
                      </a:lnTo>
                      <a:lnTo>
                        <a:pt x="710" y="702"/>
                      </a:lnTo>
                      <a:lnTo>
                        <a:pt x="684" y="732"/>
                      </a:lnTo>
                      <a:lnTo>
                        <a:pt x="654" y="758"/>
                      </a:lnTo>
                      <a:lnTo>
                        <a:pt x="622" y="782"/>
                      </a:lnTo>
                      <a:lnTo>
                        <a:pt x="588" y="802"/>
                      </a:lnTo>
                      <a:lnTo>
                        <a:pt x="552" y="818"/>
                      </a:lnTo>
                      <a:lnTo>
                        <a:pt x="514" y="832"/>
                      </a:lnTo>
                      <a:lnTo>
                        <a:pt x="476" y="840"/>
                      </a:lnTo>
                      <a:lnTo>
                        <a:pt x="436" y="846"/>
                      </a:lnTo>
                      <a:lnTo>
                        <a:pt x="394" y="846"/>
                      </a:lnTo>
                      <a:lnTo>
                        <a:pt x="394" y="846"/>
                      </a:lnTo>
                      <a:lnTo>
                        <a:pt x="352" y="842"/>
                      </a:lnTo>
                      <a:lnTo>
                        <a:pt x="312" y="836"/>
                      </a:lnTo>
                      <a:lnTo>
                        <a:pt x="274" y="824"/>
                      </a:lnTo>
                      <a:lnTo>
                        <a:pt x="238" y="808"/>
                      </a:lnTo>
                      <a:lnTo>
                        <a:pt x="202" y="788"/>
                      </a:lnTo>
                      <a:lnTo>
                        <a:pt x="170" y="766"/>
                      </a:lnTo>
                      <a:lnTo>
                        <a:pt x="138" y="742"/>
                      </a:lnTo>
                      <a:lnTo>
                        <a:pt x="110" y="712"/>
                      </a:lnTo>
                      <a:lnTo>
                        <a:pt x="86" y="682"/>
                      </a:lnTo>
                      <a:lnTo>
                        <a:pt x="62" y="648"/>
                      </a:lnTo>
                      <a:lnTo>
                        <a:pt x="44" y="614"/>
                      </a:lnTo>
                      <a:lnTo>
                        <a:pt x="28" y="576"/>
                      </a:lnTo>
                      <a:lnTo>
                        <a:pt x="14" y="536"/>
                      </a:lnTo>
                      <a:lnTo>
                        <a:pt x="6" y="496"/>
                      </a:lnTo>
                      <a:lnTo>
                        <a:pt x="0" y="454"/>
                      </a:lnTo>
                      <a:lnTo>
                        <a:pt x="0" y="410"/>
                      </a:lnTo>
                      <a:lnTo>
                        <a:pt x="0" y="410"/>
                      </a:lnTo>
                      <a:lnTo>
                        <a:pt x="4" y="368"/>
                      </a:lnTo>
                      <a:lnTo>
                        <a:pt x="10" y="326"/>
                      </a:lnTo>
                      <a:lnTo>
                        <a:pt x="22" y="286"/>
                      </a:lnTo>
                      <a:lnTo>
                        <a:pt x="36" y="248"/>
                      </a:lnTo>
                      <a:lnTo>
                        <a:pt x="54" y="210"/>
                      </a:lnTo>
                      <a:lnTo>
                        <a:pt x="76" y="176"/>
                      </a:lnTo>
                      <a:lnTo>
                        <a:pt x="100" y="144"/>
                      </a:lnTo>
                      <a:lnTo>
                        <a:pt x="128" y="116"/>
                      </a:lnTo>
                      <a:lnTo>
                        <a:pt x="156" y="90"/>
                      </a:lnTo>
                      <a:lnTo>
                        <a:pt x="188" y="66"/>
                      </a:lnTo>
                      <a:lnTo>
                        <a:pt x="222" y="46"/>
                      </a:lnTo>
                      <a:lnTo>
                        <a:pt x="258" y="30"/>
                      </a:lnTo>
                      <a:lnTo>
                        <a:pt x="296" y="16"/>
                      </a:lnTo>
                      <a:lnTo>
                        <a:pt x="336" y="6"/>
                      </a:lnTo>
                      <a:lnTo>
                        <a:pt x="376" y="2"/>
                      </a:lnTo>
                      <a:lnTo>
                        <a:pt x="416" y="0"/>
                      </a:lnTo>
                      <a:lnTo>
                        <a:pt x="416" y="0"/>
                      </a:lnTo>
                      <a:close/>
                    </a:path>
                  </a:pathLst>
                </a:custGeom>
                <a:solidFill>
                  <a:srgbClr val="FFE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16" name="Freeform 277"/>
                <p:cNvSpPr>
                  <a:spLocks/>
                </p:cNvSpPr>
                <p:nvPr/>
              </p:nvSpPr>
              <p:spPr bwMode="auto">
                <a:xfrm>
                  <a:off x="5537200" y="2209800"/>
                  <a:ext cx="1247775" cy="1295400"/>
                </a:xfrm>
                <a:custGeom>
                  <a:avLst/>
                  <a:gdLst/>
                  <a:ahLst/>
                  <a:cxnLst>
                    <a:cxn ang="0">
                      <a:pos x="406" y="0"/>
                    </a:cxn>
                    <a:cxn ang="0">
                      <a:pos x="486" y="10"/>
                    </a:cxn>
                    <a:cxn ang="0">
                      <a:pos x="558" y="38"/>
                    </a:cxn>
                    <a:cxn ang="0">
                      <a:pos x="624" y="78"/>
                    </a:cxn>
                    <a:cxn ang="0">
                      <a:pos x="680" y="130"/>
                    </a:cxn>
                    <a:cxn ang="0">
                      <a:pos x="726" y="192"/>
                    </a:cxn>
                    <a:cxn ang="0">
                      <a:pos x="760" y="264"/>
                    </a:cxn>
                    <a:cxn ang="0">
                      <a:pos x="782" y="340"/>
                    </a:cxn>
                    <a:cxn ang="0">
                      <a:pos x="786" y="422"/>
                    </a:cxn>
                    <a:cxn ang="0">
                      <a:pos x="784" y="464"/>
                    </a:cxn>
                    <a:cxn ang="0">
                      <a:pos x="764" y="544"/>
                    </a:cxn>
                    <a:cxn ang="0">
                      <a:pos x="732" y="616"/>
                    </a:cxn>
                    <a:cxn ang="0">
                      <a:pos x="688" y="678"/>
                    </a:cxn>
                    <a:cxn ang="0">
                      <a:pos x="634" y="732"/>
                    </a:cxn>
                    <a:cxn ang="0">
                      <a:pos x="568" y="774"/>
                    </a:cxn>
                    <a:cxn ang="0">
                      <a:pos x="498" y="802"/>
                    </a:cxn>
                    <a:cxn ang="0">
                      <a:pos x="420" y="814"/>
                    </a:cxn>
                    <a:cxn ang="0">
                      <a:pos x="380" y="816"/>
                    </a:cxn>
                    <a:cxn ang="0">
                      <a:pos x="302" y="804"/>
                    </a:cxn>
                    <a:cxn ang="0">
                      <a:pos x="228" y="778"/>
                    </a:cxn>
                    <a:cxn ang="0">
                      <a:pos x="164" y="738"/>
                    </a:cxn>
                    <a:cxn ang="0">
                      <a:pos x="106" y="684"/>
                    </a:cxn>
                    <a:cxn ang="0">
                      <a:pos x="60" y="622"/>
                    </a:cxn>
                    <a:cxn ang="0">
                      <a:pos x="26" y="552"/>
                    </a:cxn>
                    <a:cxn ang="0">
                      <a:pos x="6" y="474"/>
                    </a:cxn>
                    <a:cxn ang="0">
                      <a:pos x="0" y="392"/>
                    </a:cxn>
                    <a:cxn ang="0">
                      <a:pos x="4" y="350"/>
                    </a:cxn>
                    <a:cxn ang="0">
                      <a:pos x="22" y="272"/>
                    </a:cxn>
                    <a:cxn ang="0">
                      <a:pos x="54" y="200"/>
                    </a:cxn>
                    <a:cxn ang="0">
                      <a:pos x="100" y="136"/>
                    </a:cxn>
                    <a:cxn ang="0">
                      <a:pos x="154" y="84"/>
                    </a:cxn>
                    <a:cxn ang="0">
                      <a:pos x="218" y="42"/>
                    </a:cxn>
                    <a:cxn ang="0">
                      <a:pos x="290" y="14"/>
                    </a:cxn>
                    <a:cxn ang="0">
                      <a:pos x="366" y="0"/>
                    </a:cxn>
                    <a:cxn ang="0">
                      <a:pos x="406" y="0"/>
                    </a:cxn>
                  </a:cxnLst>
                  <a:rect l="0" t="0" r="r" b="b"/>
                  <a:pathLst>
                    <a:path w="786" h="816">
                      <a:moveTo>
                        <a:pt x="406" y="0"/>
                      </a:moveTo>
                      <a:lnTo>
                        <a:pt x="406" y="0"/>
                      </a:lnTo>
                      <a:lnTo>
                        <a:pt x="446" y="4"/>
                      </a:lnTo>
                      <a:lnTo>
                        <a:pt x="486" y="10"/>
                      </a:lnTo>
                      <a:lnTo>
                        <a:pt x="522" y="22"/>
                      </a:lnTo>
                      <a:lnTo>
                        <a:pt x="558" y="38"/>
                      </a:lnTo>
                      <a:lnTo>
                        <a:pt x="592" y="56"/>
                      </a:lnTo>
                      <a:lnTo>
                        <a:pt x="624" y="78"/>
                      </a:lnTo>
                      <a:lnTo>
                        <a:pt x="654" y="102"/>
                      </a:lnTo>
                      <a:lnTo>
                        <a:pt x="680" y="130"/>
                      </a:lnTo>
                      <a:lnTo>
                        <a:pt x="704" y="160"/>
                      </a:lnTo>
                      <a:lnTo>
                        <a:pt x="726" y="192"/>
                      </a:lnTo>
                      <a:lnTo>
                        <a:pt x="746" y="226"/>
                      </a:lnTo>
                      <a:lnTo>
                        <a:pt x="760" y="264"/>
                      </a:lnTo>
                      <a:lnTo>
                        <a:pt x="772" y="302"/>
                      </a:lnTo>
                      <a:lnTo>
                        <a:pt x="782" y="340"/>
                      </a:lnTo>
                      <a:lnTo>
                        <a:pt x="786" y="382"/>
                      </a:lnTo>
                      <a:lnTo>
                        <a:pt x="786" y="422"/>
                      </a:lnTo>
                      <a:lnTo>
                        <a:pt x="786" y="422"/>
                      </a:lnTo>
                      <a:lnTo>
                        <a:pt x="784" y="464"/>
                      </a:lnTo>
                      <a:lnTo>
                        <a:pt x="776" y="504"/>
                      </a:lnTo>
                      <a:lnTo>
                        <a:pt x="764" y="544"/>
                      </a:lnTo>
                      <a:lnTo>
                        <a:pt x="750" y="580"/>
                      </a:lnTo>
                      <a:lnTo>
                        <a:pt x="732" y="616"/>
                      </a:lnTo>
                      <a:lnTo>
                        <a:pt x="712" y="648"/>
                      </a:lnTo>
                      <a:lnTo>
                        <a:pt x="688" y="678"/>
                      </a:lnTo>
                      <a:lnTo>
                        <a:pt x="662" y="706"/>
                      </a:lnTo>
                      <a:lnTo>
                        <a:pt x="634" y="732"/>
                      </a:lnTo>
                      <a:lnTo>
                        <a:pt x="602" y="754"/>
                      </a:lnTo>
                      <a:lnTo>
                        <a:pt x="568" y="774"/>
                      </a:lnTo>
                      <a:lnTo>
                        <a:pt x="534" y="790"/>
                      </a:lnTo>
                      <a:lnTo>
                        <a:pt x="498" y="802"/>
                      </a:lnTo>
                      <a:lnTo>
                        <a:pt x="460" y="810"/>
                      </a:lnTo>
                      <a:lnTo>
                        <a:pt x="420" y="814"/>
                      </a:lnTo>
                      <a:lnTo>
                        <a:pt x="380" y="816"/>
                      </a:lnTo>
                      <a:lnTo>
                        <a:pt x="380" y="816"/>
                      </a:lnTo>
                      <a:lnTo>
                        <a:pt x="340" y="812"/>
                      </a:lnTo>
                      <a:lnTo>
                        <a:pt x="302" y="804"/>
                      </a:lnTo>
                      <a:lnTo>
                        <a:pt x="264" y="792"/>
                      </a:lnTo>
                      <a:lnTo>
                        <a:pt x="228" y="778"/>
                      </a:lnTo>
                      <a:lnTo>
                        <a:pt x="196" y="758"/>
                      </a:lnTo>
                      <a:lnTo>
                        <a:pt x="164" y="738"/>
                      </a:lnTo>
                      <a:lnTo>
                        <a:pt x="134" y="712"/>
                      </a:lnTo>
                      <a:lnTo>
                        <a:pt x="106" y="684"/>
                      </a:lnTo>
                      <a:lnTo>
                        <a:pt x="82" y="656"/>
                      </a:lnTo>
                      <a:lnTo>
                        <a:pt x="60" y="622"/>
                      </a:lnTo>
                      <a:lnTo>
                        <a:pt x="42" y="588"/>
                      </a:lnTo>
                      <a:lnTo>
                        <a:pt x="26" y="552"/>
                      </a:lnTo>
                      <a:lnTo>
                        <a:pt x="14" y="514"/>
                      </a:lnTo>
                      <a:lnTo>
                        <a:pt x="6" y="474"/>
                      </a:lnTo>
                      <a:lnTo>
                        <a:pt x="2" y="434"/>
                      </a:lnTo>
                      <a:lnTo>
                        <a:pt x="0" y="392"/>
                      </a:lnTo>
                      <a:lnTo>
                        <a:pt x="0" y="392"/>
                      </a:lnTo>
                      <a:lnTo>
                        <a:pt x="4" y="350"/>
                      </a:lnTo>
                      <a:lnTo>
                        <a:pt x="12" y="310"/>
                      </a:lnTo>
                      <a:lnTo>
                        <a:pt x="22" y="272"/>
                      </a:lnTo>
                      <a:lnTo>
                        <a:pt x="36" y="234"/>
                      </a:lnTo>
                      <a:lnTo>
                        <a:pt x="54" y="200"/>
                      </a:lnTo>
                      <a:lnTo>
                        <a:pt x="76" y="168"/>
                      </a:lnTo>
                      <a:lnTo>
                        <a:pt x="100" y="136"/>
                      </a:lnTo>
                      <a:lnTo>
                        <a:pt x="126" y="108"/>
                      </a:lnTo>
                      <a:lnTo>
                        <a:pt x="154" y="84"/>
                      </a:lnTo>
                      <a:lnTo>
                        <a:pt x="186" y="60"/>
                      </a:lnTo>
                      <a:lnTo>
                        <a:pt x="218" y="42"/>
                      </a:lnTo>
                      <a:lnTo>
                        <a:pt x="254" y="26"/>
                      </a:lnTo>
                      <a:lnTo>
                        <a:pt x="290" y="14"/>
                      </a:lnTo>
                      <a:lnTo>
                        <a:pt x="328" y="4"/>
                      </a:lnTo>
                      <a:lnTo>
                        <a:pt x="366" y="0"/>
                      </a:lnTo>
                      <a:lnTo>
                        <a:pt x="406" y="0"/>
                      </a:lnTo>
                      <a:lnTo>
                        <a:pt x="406" y="0"/>
                      </a:lnTo>
                      <a:close/>
                    </a:path>
                  </a:pathLst>
                </a:custGeom>
                <a:solidFill>
                  <a:srgbClr val="FFE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17" name="Freeform 278"/>
                <p:cNvSpPr>
                  <a:spLocks/>
                </p:cNvSpPr>
                <p:nvPr/>
              </p:nvSpPr>
              <p:spPr bwMode="auto">
                <a:xfrm>
                  <a:off x="5553075" y="2222500"/>
                  <a:ext cx="1206500" cy="1247775"/>
                </a:xfrm>
                <a:custGeom>
                  <a:avLst/>
                  <a:gdLst/>
                  <a:ahLst/>
                  <a:cxnLst>
                    <a:cxn ang="0">
                      <a:pos x="394" y="0"/>
                    </a:cxn>
                    <a:cxn ang="0">
                      <a:pos x="470" y="12"/>
                    </a:cxn>
                    <a:cxn ang="0">
                      <a:pos x="542" y="38"/>
                    </a:cxn>
                    <a:cxn ang="0">
                      <a:pos x="604" y="78"/>
                    </a:cxn>
                    <a:cxn ang="0">
                      <a:pos x="660" y="128"/>
                    </a:cxn>
                    <a:cxn ang="0">
                      <a:pos x="704" y="188"/>
                    </a:cxn>
                    <a:cxn ang="0">
                      <a:pos x="736" y="256"/>
                    </a:cxn>
                    <a:cxn ang="0">
                      <a:pos x="756" y="332"/>
                    </a:cxn>
                    <a:cxn ang="0">
                      <a:pos x="760" y="410"/>
                    </a:cxn>
                    <a:cxn ang="0">
                      <a:pos x="756" y="450"/>
                    </a:cxn>
                    <a:cxn ang="0">
                      <a:pos x="738" y="526"/>
                    </a:cxn>
                    <a:cxn ang="0">
                      <a:pos x="708" y="596"/>
                    </a:cxn>
                    <a:cxn ang="0">
                      <a:pos x="664" y="656"/>
                    </a:cxn>
                    <a:cxn ang="0">
                      <a:pos x="610" y="708"/>
                    </a:cxn>
                    <a:cxn ang="0">
                      <a:pos x="548" y="748"/>
                    </a:cxn>
                    <a:cxn ang="0">
                      <a:pos x="478" y="774"/>
                    </a:cxn>
                    <a:cxn ang="0">
                      <a:pos x="404" y="786"/>
                    </a:cxn>
                    <a:cxn ang="0">
                      <a:pos x="366" y="786"/>
                    </a:cxn>
                    <a:cxn ang="0">
                      <a:pos x="288" y="776"/>
                    </a:cxn>
                    <a:cxn ang="0">
                      <a:pos x="218" y="748"/>
                    </a:cxn>
                    <a:cxn ang="0">
                      <a:pos x="156" y="710"/>
                    </a:cxn>
                    <a:cxn ang="0">
                      <a:pos x="100" y="660"/>
                    </a:cxn>
                    <a:cxn ang="0">
                      <a:pos x="56" y="598"/>
                    </a:cxn>
                    <a:cxn ang="0">
                      <a:pos x="24" y="530"/>
                    </a:cxn>
                    <a:cxn ang="0">
                      <a:pos x="4" y="456"/>
                    </a:cxn>
                    <a:cxn ang="0">
                      <a:pos x="0" y="376"/>
                    </a:cxn>
                    <a:cxn ang="0">
                      <a:pos x="2" y="336"/>
                    </a:cxn>
                    <a:cxn ang="0">
                      <a:pos x="22" y="260"/>
                    </a:cxn>
                    <a:cxn ang="0">
                      <a:pos x="52" y="192"/>
                    </a:cxn>
                    <a:cxn ang="0">
                      <a:pos x="96" y="130"/>
                    </a:cxn>
                    <a:cxn ang="0">
                      <a:pos x="150" y="80"/>
                    </a:cxn>
                    <a:cxn ang="0">
                      <a:pos x="212" y="40"/>
                    </a:cxn>
                    <a:cxn ang="0">
                      <a:pos x="282" y="12"/>
                    </a:cxn>
                    <a:cxn ang="0">
                      <a:pos x="356" y="0"/>
                    </a:cxn>
                    <a:cxn ang="0">
                      <a:pos x="394" y="0"/>
                    </a:cxn>
                  </a:cxnLst>
                  <a:rect l="0" t="0" r="r" b="b"/>
                  <a:pathLst>
                    <a:path w="760" h="786">
                      <a:moveTo>
                        <a:pt x="394" y="0"/>
                      </a:moveTo>
                      <a:lnTo>
                        <a:pt x="394" y="0"/>
                      </a:lnTo>
                      <a:lnTo>
                        <a:pt x="434" y="4"/>
                      </a:lnTo>
                      <a:lnTo>
                        <a:pt x="470" y="12"/>
                      </a:lnTo>
                      <a:lnTo>
                        <a:pt x="506" y="24"/>
                      </a:lnTo>
                      <a:lnTo>
                        <a:pt x="542" y="38"/>
                      </a:lnTo>
                      <a:lnTo>
                        <a:pt x="574" y="56"/>
                      </a:lnTo>
                      <a:lnTo>
                        <a:pt x="604" y="78"/>
                      </a:lnTo>
                      <a:lnTo>
                        <a:pt x="634" y="102"/>
                      </a:lnTo>
                      <a:lnTo>
                        <a:pt x="660" y="128"/>
                      </a:lnTo>
                      <a:lnTo>
                        <a:pt x="682" y="156"/>
                      </a:lnTo>
                      <a:lnTo>
                        <a:pt x="704" y="188"/>
                      </a:lnTo>
                      <a:lnTo>
                        <a:pt x="722" y="222"/>
                      </a:lnTo>
                      <a:lnTo>
                        <a:pt x="736" y="256"/>
                      </a:lnTo>
                      <a:lnTo>
                        <a:pt x="748" y="294"/>
                      </a:lnTo>
                      <a:lnTo>
                        <a:pt x="756" y="332"/>
                      </a:lnTo>
                      <a:lnTo>
                        <a:pt x="760" y="370"/>
                      </a:lnTo>
                      <a:lnTo>
                        <a:pt x="760" y="410"/>
                      </a:lnTo>
                      <a:lnTo>
                        <a:pt x="760" y="410"/>
                      </a:lnTo>
                      <a:lnTo>
                        <a:pt x="756" y="450"/>
                      </a:lnTo>
                      <a:lnTo>
                        <a:pt x="750" y="490"/>
                      </a:lnTo>
                      <a:lnTo>
                        <a:pt x="738" y="526"/>
                      </a:lnTo>
                      <a:lnTo>
                        <a:pt x="724" y="562"/>
                      </a:lnTo>
                      <a:lnTo>
                        <a:pt x="708" y="596"/>
                      </a:lnTo>
                      <a:lnTo>
                        <a:pt x="686" y="628"/>
                      </a:lnTo>
                      <a:lnTo>
                        <a:pt x="664" y="656"/>
                      </a:lnTo>
                      <a:lnTo>
                        <a:pt x="638" y="684"/>
                      </a:lnTo>
                      <a:lnTo>
                        <a:pt x="610" y="708"/>
                      </a:lnTo>
                      <a:lnTo>
                        <a:pt x="580" y="728"/>
                      </a:lnTo>
                      <a:lnTo>
                        <a:pt x="548" y="748"/>
                      </a:lnTo>
                      <a:lnTo>
                        <a:pt x="514" y="762"/>
                      </a:lnTo>
                      <a:lnTo>
                        <a:pt x="478" y="774"/>
                      </a:lnTo>
                      <a:lnTo>
                        <a:pt x="442" y="782"/>
                      </a:lnTo>
                      <a:lnTo>
                        <a:pt x="404" y="786"/>
                      </a:lnTo>
                      <a:lnTo>
                        <a:pt x="366" y="786"/>
                      </a:lnTo>
                      <a:lnTo>
                        <a:pt x="366" y="786"/>
                      </a:lnTo>
                      <a:lnTo>
                        <a:pt x="326" y="782"/>
                      </a:lnTo>
                      <a:lnTo>
                        <a:pt x="288" y="776"/>
                      </a:lnTo>
                      <a:lnTo>
                        <a:pt x="252" y="764"/>
                      </a:lnTo>
                      <a:lnTo>
                        <a:pt x="218" y="748"/>
                      </a:lnTo>
                      <a:lnTo>
                        <a:pt x="186" y="730"/>
                      </a:lnTo>
                      <a:lnTo>
                        <a:pt x="156" y="710"/>
                      </a:lnTo>
                      <a:lnTo>
                        <a:pt x="126" y="686"/>
                      </a:lnTo>
                      <a:lnTo>
                        <a:pt x="100" y="660"/>
                      </a:lnTo>
                      <a:lnTo>
                        <a:pt x="78" y="630"/>
                      </a:lnTo>
                      <a:lnTo>
                        <a:pt x="56" y="598"/>
                      </a:lnTo>
                      <a:lnTo>
                        <a:pt x="38" y="566"/>
                      </a:lnTo>
                      <a:lnTo>
                        <a:pt x="24" y="530"/>
                      </a:lnTo>
                      <a:lnTo>
                        <a:pt x="12" y="494"/>
                      </a:lnTo>
                      <a:lnTo>
                        <a:pt x="4" y="456"/>
                      </a:lnTo>
                      <a:lnTo>
                        <a:pt x="0" y="416"/>
                      </a:lnTo>
                      <a:lnTo>
                        <a:pt x="0" y="376"/>
                      </a:lnTo>
                      <a:lnTo>
                        <a:pt x="0" y="376"/>
                      </a:lnTo>
                      <a:lnTo>
                        <a:pt x="2" y="336"/>
                      </a:lnTo>
                      <a:lnTo>
                        <a:pt x="10" y="298"/>
                      </a:lnTo>
                      <a:lnTo>
                        <a:pt x="22" y="260"/>
                      </a:lnTo>
                      <a:lnTo>
                        <a:pt x="36" y="224"/>
                      </a:lnTo>
                      <a:lnTo>
                        <a:pt x="52" y="192"/>
                      </a:lnTo>
                      <a:lnTo>
                        <a:pt x="72" y="160"/>
                      </a:lnTo>
                      <a:lnTo>
                        <a:pt x="96" y="130"/>
                      </a:lnTo>
                      <a:lnTo>
                        <a:pt x="122" y="104"/>
                      </a:lnTo>
                      <a:lnTo>
                        <a:pt x="150" y="80"/>
                      </a:lnTo>
                      <a:lnTo>
                        <a:pt x="180" y="58"/>
                      </a:lnTo>
                      <a:lnTo>
                        <a:pt x="212" y="40"/>
                      </a:lnTo>
                      <a:lnTo>
                        <a:pt x="246" y="24"/>
                      </a:lnTo>
                      <a:lnTo>
                        <a:pt x="282" y="12"/>
                      </a:lnTo>
                      <a:lnTo>
                        <a:pt x="318" y="4"/>
                      </a:lnTo>
                      <a:lnTo>
                        <a:pt x="356" y="0"/>
                      </a:lnTo>
                      <a:lnTo>
                        <a:pt x="394" y="0"/>
                      </a:lnTo>
                      <a:lnTo>
                        <a:pt x="394" y="0"/>
                      </a:lnTo>
                      <a:close/>
                    </a:path>
                  </a:pathLst>
                </a:custGeom>
                <a:solidFill>
                  <a:srgbClr val="FFE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18" name="Freeform 279"/>
                <p:cNvSpPr>
                  <a:spLocks/>
                </p:cNvSpPr>
                <p:nvPr/>
              </p:nvSpPr>
              <p:spPr bwMode="auto">
                <a:xfrm>
                  <a:off x="5565775" y="2235200"/>
                  <a:ext cx="1168400" cy="1203325"/>
                </a:xfrm>
                <a:custGeom>
                  <a:avLst/>
                  <a:gdLst/>
                  <a:ahLst/>
                  <a:cxnLst>
                    <a:cxn ang="0">
                      <a:pos x="384" y="0"/>
                    </a:cxn>
                    <a:cxn ang="0">
                      <a:pos x="458" y="12"/>
                    </a:cxn>
                    <a:cxn ang="0">
                      <a:pos x="526" y="38"/>
                    </a:cxn>
                    <a:cxn ang="0">
                      <a:pos x="588" y="76"/>
                    </a:cxn>
                    <a:cxn ang="0">
                      <a:pos x="640" y="126"/>
                    </a:cxn>
                    <a:cxn ang="0">
                      <a:pos x="682" y="184"/>
                    </a:cxn>
                    <a:cxn ang="0">
                      <a:pos x="714" y="250"/>
                    </a:cxn>
                    <a:cxn ang="0">
                      <a:pos x="732" y="322"/>
                    </a:cxn>
                    <a:cxn ang="0">
                      <a:pos x="736" y="398"/>
                    </a:cxn>
                    <a:cxn ang="0">
                      <a:pos x="732" y="436"/>
                    </a:cxn>
                    <a:cxn ang="0">
                      <a:pos x="714" y="510"/>
                    </a:cxn>
                    <a:cxn ang="0">
                      <a:pos x="684" y="576"/>
                    </a:cxn>
                    <a:cxn ang="0">
                      <a:pos x="642" y="634"/>
                    </a:cxn>
                    <a:cxn ang="0">
                      <a:pos x="590" y="684"/>
                    </a:cxn>
                    <a:cxn ang="0">
                      <a:pos x="530" y="722"/>
                    </a:cxn>
                    <a:cxn ang="0">
                      <a:pos x="462" y="746"/>
                    </a:cxn>
                    <a:cxn ang="0">
                      <a:pos x="390" y="758"/>
                    </a:cxn>
                    <a:cxn ang="0">
                      <a:pos x="352" y="758"/>
                    </a:cxn>
                    <a:cxn ang="0">
                      <a:pos x="278" y="746"/>
                    </a:cxn>
                    <a:cxn ang="0">
                      <a:pos x="210" y="720"/>
                    </a:cxn>
                    <a:cxn ang="0">
                      <a:pos x="150" y="682"/>
                    </a:cxn>
                    <a:cxn ang="0">
                      <a:pos x="96" y="634"/>
                    </a:cxn>
                    <a:cxn ang="0">
                      <a:pos x="54" y="574"/>
                    </a:cxn>
                    <a:cxn ang="0">
                      <a:pos x="22" y="508"/>
                    </a:cxn>
                    <a:cxn ang="0">
                      <a:pos x="4" y="436"/>
                    </a:cxn>
                    <a:cxn ang="0">
                      <a:pos x="0" y="360"/>
                    </a:cxn>
                    <a:cxn ang="0">
                      <a:pos x="4" y="322"/>
                    </a:cxn>
                    <a:cxn ang="0">
                      <a:pos x="22" y="248"/>
                    </a:cxn>
                    <a:cxn ang="0">
                      <a:pos x="52" y="182"/>
                    </a:cxn>
                    <a:cxn ang="0">
                      <a:pos x="94" y="124"/>
                    </a:cxn>
                    <a:cxn ang="0">
                      <a:pos x="148" y="76"/>
                    </a:cxn>
                    <a:cxn ang="0">
                      <a:pos x="208" y="38"/>
                    </a:cxn>
                    <a:cxn ang="0">
                      <a:pos x="274" y="12"/>
                    </a:cxn>
                    <a:cxn ang="0">
                      <a:pos x="348" y="0"/>
                    </a:cxn>
                    <a:cxn ang="0">
                      <a:pos x="384" y="0"/>
                    </a:cxn>
                  </a:cxnLst>
                  <a:rect l="0" t="0" r="r" b="b"/>
                  <a:pathLst>
                    <a:path w="736" h="758">
                      <a:moveTo>
                        <a:pt x="384" y="0"/>
                      </a:moveTo>
                      <a:lnTo>
                        <a:pt x="384" y="0"/>
                      </a:lnTo>
                      <a:lnTo>
                        <a:pt x="422" y="4"/>
                      </a:lnTo>
                      <a:lnTo>
                        <a:pt x="458" y="12"/>
                      </a:lnTo>
                      <a:lnTo>
                        <a:pt x="494" y="24"/>
                      </a:lnTo>
                      <a:lnTo>
                        <a:pt x="526" y="38"/>
                      </a:lnTo>
                      <a:lnTo>
                        <a:pt x="558" y="56"/>
                      </a:lnTo>
                      <a:lnTo>
                        <a:pt x="588" y="76"/>
                      </a:lnTo>
                      <a:lnTo>
                        <a:pt x="614" y="100"/>
                      </a:lnTo>
                      <a:lnTo>
                        <a:pt x="640" y="126"/>
                      </a:lnTo>
                      <a:lnTo>
                        <a:pt x="662" y="154"/>
                      </a:lnTo>
                      <a:lnTo>
                        <a:pt x="682" y="184"/>
                      </a:lnTo>
                      <a:lnTo>
                        <a:pt x="700" y="216"/>
                      </a:lnTo>
                      <a:lnTo>
                        <a:pt x="714" y="250"/>
                      </a:lnTo>
                      <a:lnTo>
                        <a:pt x="724" y="286"/>
                      </a:lnTo>
                      <a:lnTo>
                        <a:pt x="732" y="322"/>
                      </a:lnTo>
                      <a:lnTo>
                        <a:pt x="736" y="360"/>
                      </a:lnTo>
                      <a:lnTo>
                        <a:pt x="736" y="398"/>
                      </a:lnTo>
                      <a:lnTo>
                        <a:pt x="736" y="398"/>
                      </a:lnTo>
                      <a:lnTo>
                        <a:pt x="732" y="436"/>
                      </a:lnTo>
                      <a:lnTo>
                        <a:pt x="726" y="474"/>
                      </a:lnTo>
                      <a:lnTo>
                        <a:pt x="714" y="510"/>
                      </a:lnTo>
                      <a:lnTo>
                        <a:pt x="700" y="544"/>
                      </a:lnTo>
                      <a:lnTo>
                        <a:pt x="684" y="576"/>
                      </a:lnTo>
                      <a:lnTo>
                        <a:pt x="664" y="606"/>
                      </a:lnTo>
                      <a:lnTo>
                        <a:pt x="642" y="634"/>
                      </a:lnTo>
                      <a:lnTo>
                        <a:pt x="616" y="660"/>
                      </a:lnTo>
                      <a:lnTo>
                        <a:pt x="590" y="684"/>
                      </a:lnTo>
                      <a:lnTo>
                        <a:pt x="560" y="704"/>
                      </a:lnTo>
                      <a:lnTo>
                        <a:pt x="530" y="722"/>
                      </a:lnTo>
                      <a:lnTo>
                        <a:pt x="496" y="736"/>
                      </a:lnTo>
                      <a:lnTo>
                        <a:pt x="462" y="746"/>
                      </a:lnTo>
                      <a:lnTo>
                        <a:pt x="426" y="754"/>
                      </a:lnTo>
                      <a:lnTo>
                        <a:pt x="390" y="758"/>
                      </a:lnTo>
                      <a:lnTo>
                        <a:pt x="352" y="758"/>
                      </a:lnTo>
                      <a:lnTo>
                        <a:pt x="352" y="758"/>
                      </a:lnTo>
                      <a:lnTo>
                        <a:pt x="314" y="754"/>
                      </a:lnTo>
                      <a:lnTo>
                        <a:pt x="278" y="746"/>
                      </a:lnTo>
                      <a:lnTo>
                        <a:pt x="244" y="736"/>
                      </a:lnTo>
                      <a:lnTo>
                        <a:pt x="210" y="720"/>
                      </a:lnTo>
                      <a:lnTo>
                        <a:pt x="178" y="702"/>
                      </a:lnTo>
                      <a:lnTo>
                        <a:pt x="150" y="682"/>
                      </a:lnTo>
                      <a:lnTo>
                        <a:pt x="122" y="660"/>
                      </a:lnTo>
                      <a:lnTo>
                        <a:pt x="96" y="634"/>
                      </a:lnTo>
                      <a:lnTo>
                        <a:pt x="74" y="606"/>
                      </a:lnTo>
                      <a:lnTo>
                        <a:pt x="54" y="574"/>
                      </a:lnTo>
                      <a:lnTo>
                        <a:pt x="36" y="542"/>
                      </a:lnTo>
                      <a:lnTo>
                        <a:pt x="22" y="508"/>
                      </a:lnTo>
                      <a:lnTo>
                        <a:pt x="12" y="474"/>
                      </a:lnTo>
                      <a:lnTo>
                        <a:pt x="4" y="436"/>
                      </a:lnTo>
                      <a:lnTo>
                        <a:pt x="0" y="398"/>
                      </a:lnTo>
                      <a:lnTo>
                        <a:pt x="0" y="360"/>
                      </a:lnTo>
                      <a:lnTo>
                        <a:pt x="0" y="360"/>
                      </a:lnTo>
                      <a:lnTo>
                        <a:pt x="4" y="322"/>
                      </a:lnTo>
                      <a:lnTo>
                        <a:pt x="12" y="284"/>
                      </a:lnTo>
                      <a:lnTo>
                        <a:pt x="22" y="248"/>
                      </a:lnTo>
                      <a:lnTo>
                        <a:pt x="36" y="214"/>
                      </a:lnTo>
                      <a:lnTo>
                        <a:pt x="52" y="182"/>
                      </a:lnTo>
                      <a:lnTo>
                        <a:pt x="72" y="152"/>
                      </a:lnTo>
                      <a:lnTo>
                        <a:pt x="94" y="124"/>
                      </a:lnTo>
                      <a:lnTo>
                        <a:pt x="120" y="98"/>
                      </a:lnTo>
                      <a:lnTo>
                        <a:pt x="148" y="76"/>
                      </a:lnTo>
                      <a:lnTo>
                        <a:pt x="176" y="54"/>
                      </a:lnTo>
                      <a:lnTo>
                        <a:pt x="208" y="38"/>
                      </a:lnTo>
                      <a:lnTo>
                        <a:pt x="240" y="24"/>
                      </a:lnTo>
                      <a:lnTo>
                        <a:pt x="274" y="12"/>
                      </a:lnTo>
                      <a:lnTo>
                        <a:pt x="310" y="4"/>
                      </a:lnTo>
                      <a:lnTo>
                        <a:pt x="348" y="0"/>
                      </a:lnTo>
                      <a:lnTo>
                        <a:pt x="384" y="0"/>
                      </a:lnTo>
                      <a:lnTo>
                        <a:pt x="384" y="0"/>
                      </a:lnTo>
                      <a:close/>
                    </a:path>
                  </a:pathLst>
                </a:custGeom>
                <a:solidFill>
                  <a:srgbClr val="FFE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19" name="Freeform 280"/>
                <p:cNvSpPr>
                  <a:spLocks/>
                </p:cNvSpPr>
                <p:nvPr/>
              </p:nvSpPr>
              <p:spPr bwMode="auto">
                <a:xfrm>
                  <a:off x="5578475" y="2251075"/>
                  <a:ext cx="1130300" cy="1155700"/>
                </a:xfrm>
                <a:custGeom>
                  <a:avLst/>
                  <a:gdLst/>
                  <a:ahLst/>
                  <a:cxnLst>
                    <a:cxn ang="0">
                      <a:pos x="374" y="0"/>
                    </a:cxn>
                    <a:cxn ang="0">
                      <a:pos x="446" y="12"/>
                    </a:cxn>
                    <a:cxn ang="0">
                      <a:pos x="512" y="36"/>
                    </a:cxn>
                    <a:cxn ang="0">
                      <a:pos x="570" y="74"/>
                    </a:cxn>
                    <a:cxn ang="0">
                      <a:pos x="620" y="122"/>
                    </a:cxn>
                    <a:cxn ang="0">
                      <a:pos x="662" y="178"/>
                    </a:cxn>
                    <a:cxn ang="0">
                      <a:pos x="692" y="242"/>
                    </a:cxn>
                    <a:cxn ang="0">
                      <a:pos x="708" y="310"/>
                    </a:cxn>
                    <a:cxn ang="0">
                      <a:pos x="712" y="384"/>
                    </a:cxn>
                    <a:cxn ang="0">
                      <a:pos x="708" y="422"/>
                    </a:cxn>
                    <a:cxn ang="0">
                      <a:pos x="690" y="492"/>
                    </a:cxn>
                    <a:cxn ang="0">
                      <a:pos x="660" y="554"/>
                    </a:cxn>
                    <a:cxn ang="0">
                      <a:pos x="620" y="610"/>
                    </a:cxn>
                    <a:cxn ang="0">
                      <a:pos x="568" y="658"/>
                    </a:cxn>
                    <a:cxn ang="0">
                      <a:pos x="510" y="692"/>
                    </a:cxn>
                    <a:cxn ang="0">
                      <a:pos x="444" y="716"/>
                    </a:cxn>
                    <a:cxn ang="0">
                      <a:pos x="374" y="728"/>
                    </a:cxn>
                    <a:cxn ang="0">
                      <a:pos x="338" y="726"/>
                    </a:cxn>
                    <a:cxn ang="0">
                      <a:pos x="268" y="716"/>
                    </a:cxn>
                    <a:cxn ang="0">
                      <a:pos x="202" y="690"/>
                    </a:cxn>
                    <a:cxn ang="0">
                      <a:pos x="144" y="652"/>
                    </a:cxn>
                    <a:cxn ang="0">
                      <a:pos x="92" y="606"/>
                    </a:cxn>
                    <a:cxn ang="0">
                      <a:pos x="52" y="548"/>
                    </a:cxn>
                    <a:cxn ang="0">
                      <a:pos x="22" y="486"/>
                    </a:cxn>
                    <a:cxn ang="0">
                      <a:pos x="4" y="416"/>
                    </a:cxn>
                    <a:cxn ang="0">
                      <a:pos x="0" y="342"/>
                    </a:cxn>
                    <a:cxn ang="0">
                      <a:pos x="4" y="306"/>
                    </a:cxn>
                    <a:cxn ang="0">
                      <a:pos x="22" y="236"/>
                    </a:cxn>
                    <a:cxn ang="0">
                      <a:pos x="52" y="172"/>
                    </a:cxn>
                    <a:cxn ang="0">
                      <a:pos x="94" y="116"/>
                    </a:cxn>
                    <a:cxn ang="0">
                      <a:pos x="144" y="70"/>
                    </a:cxn>
                    <a:cxn ang="0">
                      <a:pos x="204" y="34"/>
                    </a:cxn>
                    <a:cxn ang="0">
                      <a:pos x="268" y="10"/>
                    </a:cxn>
                    <a:cxn ang="0">
                      <a:pos x="338" y="0"/>
                    </a:cxn>
                    <a:cxn ang="0">
                      <a:pos x="374" y="0"/>
                    </a:cxn>
                  </a:cxnLst>
                  <a:rect l="0" t="0" r="r" b="b"/>
                  <a:pathLst>
                    <a:path w="712" h="728">
                      <a:moveTo>
                        <a:pt x="374" y="0"/>
                      </a:moveTo>
                      <a:lnTo>
                        <a:pt x="374" y="0"/>
                      </a:lnTo>
                      <a:lnTo>
                        <a:pt x="410" y="4"/>
                      </a:lnTo>
                      <a:lnTo>
                        <a:pt x="446" y="12"/>
                      </a:lnTo>
                      <a:lnTo>
                        <a:pt x="480" y="22"/>
                      </a:lnTo>
                      <a:lnTo>
                        <a:pt x="512" y="36"/>
                      </a:lnTo>
                      <a:lnTo>
                        <a:pt x="542" y="54"/>
                      </a:lnTo>
                      <a:lnTo>
                        <a:pt x="570" y="74"/>
                      </a:lnTo>
                      <a:lnTo>
                        <a:pt x="596" y="96"/>
                      </a:lnTo>
                      <a:lnTo>
                        <a:pt x="620" y="122"/>
                      </a:lnTo>
                      <a:lnTo>
                        <a:pt x="642" y="148"/>
                      </a:lnTo>
                      <a:lnTo>
                        <a:pt x="662" y="178"/>
                      </a:lnTo>
                      <a:lnTo>
                        <a:pt x="678" y="208"/>
                      </a:lnTo>
                      <a:lnTo>
                        <a:pt x="692" y="242"/>
                      </a:lnTo>
                      <a:lnTo>
                        <a:pt x="702" y="276"/>
                      </a:lnTo>
                      <a:lnTo>
                        <a:pt x="708" y="310"/>
                      </a:lnTo>
                      <a:lnTo>
                        <a:pt x="712" y="348"/>
                      </a:lnTo>
                      <a:lnTo>
                        <a:pt x="712" y="384"/>
                      </a:lnTo>
                      <a:lnTo>
                        <a:pt x="712" y="384"/>
                      </a:lnTo>
                      <a:lnTo>
                        <a:pt x="708" y="422"/>
                      </a:lnTo>
                      <a:lnTo>
                        <a:pt x="702" y="458"/>
                      </a:lnTo>
                      <a:lnTo>
                        <a:pt x="690" y="492"/>
                      </a:lnTo>
                      <a:lnTo>
                        <a:pt x="678" y="524"/>
                      </a:lnTo>
                      <a:lnTo>
                        <a:pt x="660" y="554"/>
                      </a:lnTo>
                      <a:lnTo>
                        <a:pt x="642" y="584"/>
                      </a:lnTo>
                      <a:lnTo>
                        <a:pt x="620" y="610"/>
                      </a:lnTo>
                      <a:lnTo>
                        <a:pt x="596" y="636"/>
                      </a:lnTo>
                      <a:lnTo>
                        <a:pt x="568" y="658"/>
                      </a:lnTo>
                      <a:lnTo>
                        <a:pt x="540" y="676"/>
                      </a:lnTo>
                      <a:lnTo>
                        <a:pt x="510" y="692"/>
                      </a:lnTo>
                      <a:lnTo>
                        <a:pt x="478" y="706"/>
                      </a:lnTo>
                      <a:lnTo>
                        <a:pt x="444" y="716"/>
                      </a:lnTo>
                      <a:lnTo>
                        <a:pt x="410" y="724"/>
                      </a:lnTo>
                      <a:lnTo>
                        <a:pt x="374" y="728"/>
                      </a:lnTo>
                      <a:lnTo>
                        <a:pt x="338" y="726"/>
                      </a:lnTo>
                      <a:lnTo>
                        <a:pt x="338" y="726"/>
                      </a:lnTo>
                      <a:lnTo>
                        <a:pt x="302" y="722"/>
                      </a:lnTo>
                      <a:lnTo>
                        <a:pt x="268" y="716"/>
                      </a:lnTo>
                      <a:lnTo>
                        <a:pt x="234" y="704"/>
                      </a:lnTo>
                      <a:lnTo>
                        <a:pt x="202" y="690"/>
                      </a:lnTo>
                      <a:lnTo>
                        <a:pt x="172" y="672"/>
                      </a:lnTo>
                      <a:lnTo>
                        <a:pt x="144" y="652"/>
                      </a:lnTo>
                      <a:lnTo>
                        <a:pt x="116" y="630"/>
                      </a:lnTo>
                      <a:lnTo>
                        <a:pt x="92" y="606"/>
                      </a:lnTo>
                      <a:lnTo>
                        <a:pt x="70" y="578"/>
                      </a:lnTo>
                      <a:lnTo>
                        <a:pt x="52" y="548"/>
                      </a:lnTo>
                      <a:lnTo>
                        <a:pt x="36" y="518"/>
                      </a:lnTo>
                      <a:lnTo>
                        <a:pt x="22" y="486"/>
                      </a:lnTo>
                      <a:lnTo>
                        <a:pt x="12" y="452"/>
                      </a:lnTo>
                      <a:lnTo>
                        <a:pt x="4" y="416"/>
                      </a:lnTo>
                      <a:lnTo>
                        <a:pt x="0" y="380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4" y="306"/>
                      </a:lnTo>
                      <a:lnTo>
                        <a:pt x="12" y="270"/>
                      </a:lnTo>
                      <a:lnTo>
                        <a:pt x="22" y="236"/>
                      </a:lnTo>
                      <a:lnTo>
                        <a:pt x="36" y="202"/>
                      </a:lnTo>
                      <a:lnTo>
                        <a:pt x="52" y="172"/>
                      </a:lnTo>
                      <a:lnTo>
                        <a:pt x="72" y="142"/>
                      </a:lnTo>
                      <a:lnTo>
                        <a:pt x="94" y="116"/>
                      </a:lnTo>
                      <a:lnTo>
                        <a:pt x="118" y="92"/>
                      </a:lnTo>
                      <a:lnTo>
                        <a:pt x="144" y="70"/>
                      </a:lnTo>
                      <a:lnTo>
                        <a:pt x="174" y="50"/>
                      </a:lnTo>
                      <a:lnTo>
                        <a:pt x="204" y="34"/>
                      </a:lnTo>
                      <a:lnTo>
                        <a:pt x="236" y="20"/>
                      </a:lnTo>
                      <a:lnTo>
                        <a:pt x="268" y="10"/>
                      </a:lnTo>
                      <a:lnTo>
                        <a:pt x="302" y="2"/>
                      </a:lnTo>
                      <a:lnTo>
                        <a:pt x="33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close/>
                    </a:path>
                  </a:pathLst>
                </a:custGeom>
                <a:solidFill>
                  <a:srgbClr val="FFF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20" name="Freeform 281"/>
                <p:cNvSpPr>
                  <a:spLocks/>
                </p:cNvSpPr>
                <p:nvPr/>
              </p:nvSpPr>
              <p:spPr bwMode="auto">
                <a:xfrm>
                  <a:off x="5594350" y="2263775"/>
                  <a:ext cx="1089025" cy="1108075"/>
                </a:xfrm>
                <a:custGeom>
                  <a:avLst/>
                  <a:gdLst/>
                  <a:ahLst/>
                  <a:cxnLst>
                    <a:cxn ang="0">
                      <a:pos x="362" y="0"/>
                    </a:cxn>
                    <a:cxn ang="0">
                      <a:pos x="432" y="12"/>
                    </a:cxn>
                    <a:cxn ang="0">
                      <a:pos x="494" y="36"/>
                    </a:cxn>
                    <a:cxn ang="0">
                      <a:pos x="552" y="72"/>
                    </a:cxn>
                    <a:cxn ang="0">
                      <a:pos x="600" y="118"/>
                    </a:cxn>
                    <a:cxn ang="0">
                      <a:pos x="638" y="174"/>
                    </a:cxn>
                    <a:cxn ang="0">
                      <a:pos x="666" y="234"/>
                    </a:cxn>
                    <a:cxn ang="0">
                      <a:pos x="684" y="302"/>
                    </a:cxn>
                    <a:cxn ang="0">
                      <a:pos x="686" y="372"/>
                    </a:cxn>
                    <a:cxn ang="0">
                      <a:pos x="682" y="408"/>
                    </a:cxn>
                    <a:cxn ang="0">
                      <a:pos x="666" y="474"/>
                    </a:cxn>
                    <a:cxn ang="0">
                      <a:pos x="636" y="536"/>
                    </a:cxn>
                    <a:cxn ang="0">
                      <a:pos x="596" y="588"/>
                    </a:cxn>
                    <a:cxn ang="0">
                      <a:pos x="546" y="632"/>
                    </a:cxn>
                    <a:cxn ang="0">
                      <a:pos x="490" y="666"/>
                    </a:cxn>
                    <a:cxn ang="0">
                      <a:pos x="426" y="690"/>
                    </a:cxn>
                    <a:cxn ang="0">
                      <a:pos x="358" y="698"/>
                    </a:cxn>
                    <a:cxn ang="0">
                      <a:pos x="324" y="698"/>
                    </a:cxn>
                    <a:cxn ang="0">
                      <a:pos x="254" y="686"/>
                    </a:cxn>
                    <a:cxn ang="0">
                      <a:pos x="192" y="662"/>
                    </a:cxn>
                    <a:cxn ang="0">
                      <a:pos x="134" y="626"/>
                    </a:cxn>
                    <a:cxn ang="0">
                      <a:pos x="86" y="580"/>
                    </a:cxn>
                    <a:cxn ang="0">
                      <a:pos x="48" y="524"/>
                    </a:cxn>
                    <a:cxn ang="0">
                      <a:pos x="20" y="464"/>
                    </a:cxn>
                    <a:cxn ang="0">
                      <a:pos x="2" y="396"/>
                    </a:cxn>
                    <a:cxn ang="0">
                      <a:pos x="0" y="326"/>
                    </a:cxn>
                    <a:cxn ang="0">
                      <a:pos x="4" y="290"/>
                    </a:cxn>
                    <a:cxn ang="0">
                      <a:pos x="22" y="224"/>
                    </a:cxn>
                    <a:cxn ang="0">
                      <a:pos x="50" y="162"/>
                    </a:cxn>
                    <a:cxn ang="0">
                      <a:pos x="90" y="110"/>
                    </a:cxn>
                    <a:cxn ang="0">
                      <a:pos x="140" y="66"/>
                    </a:cxn>
                    <a:cxn ang="0">
                      <a:pos x="196" y="32"/>
                    </a:cxn>
                    <a:cxn ang="0">
                      <a:pos x="260" y="10"/>
                    </a:cxn>
                    <a:cxn ang="0">
                      <a:pos x="328" y="0"/>
                    </a:cxn>
                    <a:cxn ang="0">
                      <a:pos x="362" y="0"/>
                    </a:cxn>
                  </a:cxnLst>
                  <a:rect l="0" t="0" r="r" b="b"/>
                  <a:pathLst>
                    <a:path w="686" h="698">
                      <a:moveTo>
                        <a:pt x="362" y="0"/>
                      </a:moveTo>
                      <a:lnTo>
                        <a:pt x="362" y="0"/>
                      </a:lnTo>
                      <a:lnTo>
                        <a:pt x="398" y="4"/>
                      </a:lnTo>
                      <a:lnTo>
                        <a:pt x="432" y="12"/>
                      </a:lnTo>
                      <a:lnTo>
                        <a:pt x="464" y="22"/>
                      </a:lnTo>
                      <a:lnTo>
                        <a:pt x="494" y="36"/>
                      </a:lnTo>
                      <a:lnTo>
                        <a:pt x="524" y="54"/>
                      </a:lnTo>
                      <a:lnTo>
                        <a:pt x="552" y="72"/>
                      </a:lnTo>
                      <a:lnTo>
                        <a:pt x="576" y="94"/>
                      </a:lnTo>
                      <a:lnTo>
                        <a:pt x="600" y="118"/>
                      </a:lnTo>
                      <a:lnTo>
                        <a:pt x="620" y="146"/>
                      </a:lnTo>
                      <a:lnTo>
                        <a:pt x="638" y="174"/>
                      </a:lnTo>
                      <a:lnTo>
                        <a:pt x="654" y="204"/>
                      </a:lnTo>
                      <a:lnTo>
                        <a:pt x="666" y="234"/>
                      </a:lnTo>
                      <a:lnTo>
                        <a:pt x="676" y="268"/>
                      </a:lnTo>
                      <a:lnTo>
                        <a:pt x="684" y="302"/>
                      </a:lnTo>
                      <a:lnTo>
                        <a:pt x="686" y="336"/>
                      </a:lnTo>
                      <a:lnTo>
                        <a:pt x="686" y="372"/>
                      </a:lnTo>
                      <a:lnTo>
                        <a:pt x="686" y="372"/>
                      </a:lnTo>
                      <a:lnTo>
                        <a:pt x="682" y="408"/>
                      </a:lnTo>
                      <a:lnTo>
                        <a:pt x="676" y="442"/>
                      </a:lnTo>
                      <a:lnTo>
                        <a:pt x="666" y="474"/>
                      </a:lnTo>
                      <a:lnTo>
                        <a:pt x="652" y="506"/>
                      </a:lnTo>
                      <a:lnTo>
                        <a:pt x="636" y="536"/>
                      </a:lnTo>
                      <a:lnTo>
                        <a:pt x="616" y="564"/>
                      </a:lnTo>
                      <a:lnTo>
                        <a:pt x="596" y="588"/>
                      </a:lnTo>
                      <a:lnTo>
                        <a:pt x="572" y="612"/>
                      </a:lnTo>
                      <a:lnTo>
                        <a:pt x="546" y="632"/>
                      </a:lnTo>
                      <a:lnTo>
                        <a:pt x="518" y="652"/>
                      </a:lnTo>
                      <a:lnTo>
                        <a:pt x="490" y="666"/>
                      </a:lnTo>
                      <a:lnTo>
                        <a:pt x="458" y="680"/>
                      </a:lnTo>
                      <a:lnTo>
                        <a:pt x="426" y="690"/>
                      </a:lnTo>
                      <a:lnTo>
                        <a:pt x="392" y="696"/>
                      </a:lnTo>
                      <a:lnTo>
                        <a:pt x="358" y="698"/>
                      </a:lnTo>
                      <a:lnTo>
                        <a:pt x="324" y="698"/>
                      </a:lnTo>
                      <a:lnTo>
                        <a:pt x="324" y="698"/>
                      </a:lnTo>
                      <a:lnTo>
                        <a:pt x="288" y="694"/>
                      </a:lnTo>
                      <a:lnTo>
                        <a:pt x="254" y="686"/>
                      </a:lnTo>
                      <a:lnTo>
                        <a:pt x="222" y="676"/>
                      </a:lnTo>
                      <a:lnTo>
                        <a:pt x="192" y="662"/>
                      </a:lnTo>
                      <a:lnTo>
                        <a:pt x="162" y="644"/>
                      </a:lnTo>
                      <a:lnTo>
                        <a:pt x="134" y="626"/>
                      </a:lnTo>
                      <a:lnTo>
                        <a:pt x="110" y="604"/>
                      </a:lnTo>
                      <a:lnTo>
                        <a:pt x="86" y="580"/>
                      </a:lnTo>
                      <a:lnTo>
                        <a:pt x="66" y="554"/>
                      </a:lnTo>
                      <a:lnTo>
                        <a:pt x="48" y="524"/>
                      </a:lnTo>
                      <a:lnTo>
                        <a:pt x="32" y="496"/>
                      </a:lnTo>
                      <a:lnTo>
                        <a:pt x="20" y="464"/>
                      </a:lnTo>
                      <a:lnTo>
                        <a:pt x="10" y="430"/>
                      </a:lnTo>
                      <a:lnTo>
                        <a:pt x="2" y="396"/>
                      </a:lnTo>
                      <a:lnTo>
                        <a:pt x="0" y="362"/>
                      </a:lnTo>
                      <a:lnTo>
                        <a:pt x="0" y="326"/>
                      </a:lnTo>
                      <a:lnTo>
                        <a:pt x="0" y="326"/>
                      </a:lnTo>
                      <a:lnTo>
                        <a:pt x="4" y="290"/>
                      </a:lnTo>
                      <a:lnTo>
                        <a:pt x="10" y="256"/>
                      </a:lnTo>
                      <a:lnTo>
                        <a:pt x="22" y="224"/>
                      </a:lnTo>
                      <a:lnTo>
                        <a:pt x="34" y="192"/>
                      </a:lnTo>
                      <a:lnTo>
                        <a:pt x="50" y="162"/>
                      </a:lnTo>
                      <a:lnTo>
                        <a:pt x="70" y="136"/>
                      </a:lnTo>
                      <a:lnTo>
                        <a:pt x="90" y="110"/>
                      </a:lnTo>
                      <a:lnTo>
                        <a:pt x="114" y="86"/>
                      </a:lnTo>
                      <a:lnTo>
                        <a:pt x="140" y="66"/>
                      </a:lnTo>
                      <a:lnTo>
                        <a:pt x="168" y="48"/>
                      </a:lnTo>
                      <a:lnTo>
                        <a:pt x="196" y="32"/>
                      </a:lnTo>
                      <a:lnTo>
                        <a:pt x="228" y="18"/>
                      </a:lnTo>
                      <a:lnTo>
                        <a:pt x="260" y="10"/>
                      </a:lnTo>
                      <a:lnTo>
                        <a:pt x="294" y="2"/>
                      </a:lnTo>
                      <a:lnTo>
                        <a:pt x="328" y="0"/>
                      </a:lnTo>
                      <a:lnTo>
                        <a:pt x="362" y="0"/>
                      </a:lnTo>
                      <a:lnTo>
                        <a:pt x="362" y="0"/>
                      </a:lnTo>
                      <a:close/>
                    </a:path>
                  </a:pathLst>
                </a:custGeom>
                <a:solidFill>
                  <a:srgbClr val="FFF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21" name="Freeform 282"/>
                <p:cNvSpPr>
                  <a:spLocks/>
                </p:cNvSpPr>
                <p:nvPr/>
              </p:nvSpPr>
              <p:spPr bwMode="auto">
                <a:xfrm>
                  <a:off x="5607050" y="2276475"/>
                  <a:ext cx="1050925" cy="1063625"/>
                </a:xfrm>
                <a:custGeom>
                  <a:avLst/>
                  <a:gdLst/>
                  <a:ahLst/>
                  <a:cxnLst>
                    <a:cxn ang="0">
                      <a:pos x="352" y="0"/>
                    </a:cxn>
                    <a:cxn ang="0">
                      <a:pos x="418" y="12"/>
                    </a:cxn>
                    <a:cxn ang="0">
                      <a:pos x="480" y="36"/>
                    </a:cxn>
                    <a:cxn ang="0">
                      <a:pos x="534" y="72"/>
                    </a:cxn>
                    <a:cxn ang="0">
                      <a:pos x="580" y="116"/>
                    </a:cxn>
                    <a:cxn ang="0">
                      <a:pos x="618" y="170"/>
                    </a:cxn>
                    <a:cxn ang="0">
                      <a:pos x="644" y="228"/>
                    </a:cxn>
                    <a:cxn ang="0">
                      <a:pos x="660" y="292"/>
                    </a:cxn>
                    <a:cxn ang="0">
                      <a:pos x="662" y="360"/>
                    </a:cxn>
                    <a:cxn ang="0">
                      <a:pos x="658" y="394"/>
                    </a:cxn>
                    <a:cxn ang="0">
                      <a:pos x="642" y="458"/>
                    </a:cxn>
                    <a:cxn ang="0">
                      <a:pos x="612" y="516"/>
                    </a:cxn>
                    <a:cxn ang="0">
                      <a:pos x="574" y="566"/>
                    </a:cxn>
                    <a:cxn ang="0">
                      <a:pos x="526" y="608"/>
                    </a:cxn>
                    <a:cxn ang="0">
                      <a:pos x="470" y="640"/>
                    </a:cxn>
                    <a:cxn ang="0">
                      <a:pos x="410" y="662"/>
                    </a:cxn>
                    <a:cxn ang="0">
                      <a:pos x="344" y="670"/>
                    </a:cxn>
                    <a:cxn ang="0">
                      <a:pos x="310" y="670"/>
                    </a:cxn>
                    <a:cxn ang="0">
                      <a:pos x="244" y="658"/>
                    </a:cxn>
                    <a:cxn ang="0">
                      <a:pos x="184" y="634"/>
                    </a:cxn>
                    <a:cxn ang="0">
                      <a:pos x="128" y="598"/>
                    </a:cxn>
                    <a:cxn ang="0">
                      <a:pos x="82" y="554"/>
                    </a:cxn>
                    <a:cxn ang="0">
                      <a:pos x="46" y="500"/>
                    </a:cxn>
                    <a:cxn ang="0">
                      <a:pos x="18" y="442"/>
                    </a:cxn>
                    <a:cxn ang="0">
                      <a:pos x="2" y="378"/>
                    </a:cxn>
                    <a:cxn ang="0">
                      <a:pos x="0" y="310"/>
                    </a:cxn>
                    <a:cxn ang="0">
                      <a:pos x="4" y="276"/>
                    </a:cxn>
                    <a:cxn ang="0">
                      <a:pos x="22" y="212"/>
                    </a:cxn>
                    <a:cxn ang="0">
                      <a:pos x="50" y="154"/>
                    </a:cxn>
                    <a:cxn ang="0">
                      <a:pos x="90" y="104"/>
                    </a:cxn>
                    <a:cxn ang="0">
                      <a:pos x="138" y="62"/>
                    </a:cxn>
                    <a:cxn ang="0">
                      <a:pos x="192" y="30"/>
                    </a:cxn>
                    <a:cxn ang="0">
                      <a:pos x="254" y="8"/>
                    </a:cxn>
                    <a:cxn ang="0">
                      <a:pos x="318" y="0"/>
                    </a:cxn>
                    <a:cxn ang="0">
                      <a:pos x="352" y="0"/>
                    </a:cxn>
                  </a:cxnLst>
                  <a:rect l="0" t="0" r="r" b="b"/>
                  <a:pathLst>
                    <a:path w="662" h="670">
                      <a:moveTo>
                        <a:pt x="352" y="0"/>
                      </a:moveTo>
                      <a:lnTo>
                        <a:pt x="352" y="0"/>
                      </a:lnTo>
                      <a:lnTo>
                        <a:pt x="386" y="6"/>
                      </a:lnTo>
                      <a:lnTo>
                        <a:pt x="418" y="12"/>
                      </a:lnTo>
                      <a:lnTo>
                        <a:pt x="450" y="24"/>
                      </a:lnTo>
                      <a:lnTo>
                        <a:pt x="480" y="36"/>
                      </a:lnTo>
                      <a:lnTo>
                        <a:pt x="508" y="54"/>
                      </a:lnTo>
                      <a:lnTo>
                        <a:pt x="534" y="72"/>
                      </a:lnTo>
                      <a:lnTo>
                        <a:pt x="558" y="94"/>
                      </a:lnTo>
                      <a:lnTo>
                        <a:pt x="580" y="116"/>
                      </a:lnTo>
                      <a:lnTo>
                        <a:pt x="600" y="142"/>
                      </a:lnTo>
                      <a:lnTo>
                        <a:pt x="618" y="170"/>
                      </a:lnTo>
                      <a:lnTo>
                        <a:pt x="632" y="198"/>
                      </a:lnTo>
                      <a:lnTo>
                        <a:pt x="644" y="228"/>
                      </a:lnTo>
                      <a:lnTo>
                        <a:pt x="654" y="260"/>
                      </a:lnTo>
                      <a:lnTo>
                        <a:pt x="660" y="292"/>
                      </a:lnTo>
                      <a:lnTo>
                        <a:pt x="662" y="326"/>
                      </a:lnTo>
                      <a:lnTo>
                        <a:pt x="662" y="360"/>
                      </a:lnTo>
                      <a:lnTo>
                        <a:pt x="662" y="360"/>
                      </a:lnTo>
                      <a:lnTo>
                        <a:pt x="658" y="394"/>
                      </a:lnTo>
                      <a:lnTo>
                        <a:pt x="652" y="426"/>
                      </a:lnTo>
                      <a:lnTo>
                        <a:pt x="642" y="458"/>
                      </a:lnTo>
                      <a:lnTo>
                        <a:pt x="628" y="488"/>
                      </a:lnTo>
                      <a:lnTo>
                        <a:pt x="612" y="516"/>
                      </a:lnTo>
                      <a:lnTo>
                        <a:pt x="594" y="542"/>
                      </a:lnTo>
                      <a:lnTo>
                        <a:pt x="574" y="566"/>
                      </a:lnTo>
                      <a:lnTo>
                        <a:pt x="550" y="588"/>
                      </a:lnTo>
                      <a:lnTo>
                        <a:pt x="526" y="608"/>
                      </a:lnTo>
                      <a:lnTo>
                        <a:pt x="498" y="626"/>
                      </a:lnTo>
                      <a:lnTo>
                        <a:pt x="470" y="640"/>
                      </a:lnTo>
                      <a:lnTo>
                        <a:pt x="440" y="652"/>
                      </a:lnTo>
                      <a:lnTo>
                        <a:pt x="410" y="662"/>
                      </a:lnTo>
                      <a:lnTo>
                        <a:pt x="376" y="668"/>
                      </a:lnTo>
                      <a:lnTo>
                        <a:pt x="344" y="670"/>
                      </a:lnTo>
                      <a:lnTo>
                        <a:pt x="310" y="670"/>
                      </a:lnTo>
                      <a:lnTo>
                        <a:pt x="310" y="670"/>
                      </a:lnTo>
                      <a:lnTo>
                        <a:pt x="276" y="664"/>
                      </a:lnTo>
                      <a:lnTo>
                        <a:pt x="244" y="658"/>
                      </a:lnTo>
                      <a:lnTo>
                        <a:pt x="212" y="646"/>
                      </a:lnTo>
                      <a:lnTo>
                        <a:pt x="184" y="634"/>
                      </a:lnTo>
                      <a:lnTo>
                        <a:pt x="156" y="616"/>
                      </a:lnTo>
                      <a:lnTo>
                        <a:pt x="128" y="598"/>
                      </a:lnTo>
                      <a:lnTo>
                        <a:pt x="104" y="576"/>
                      </a:lnTo>
                      <a:lnTo>
                        <a:pt x="82" y="554"/>
                      </a:lnTo>
                      <a:lnTo>
                        <a:pt x="62" y="528"/>
                      </a:lnTo>
                      <a:lnTo>
                        <a:pt x="46" y="500"/>
                      </a:lnTo>
                      <a:lnTo>
                        <a:pt x="30" y="472"/>
                      </a:lnTo>
                      <a:lnTo>
                        <a:pt x="18" y="442"/>
                      </a:lnTo>
                      <a:lnTo>
                        <a:pt x="10" y="410"/>
                      </a:lnTo>
                      <a:lnTo>
                        <a:pt x="2" y="378"/>
                      </a:lnTo>
                      <a:lnTo>
                        <a:pt x="0" y="344"/>
                      </a:lnTo>
                      <a:lnTo>
                        <a:pt x="0" y="310"/>
                      </a:lnTo>
                      <a:lnTo>
                        <a:pt x="0" y="310"/>
                      </a:lnTo>
                      <a:lnTo>
                        <a:pt x="4" y="276"/>
                      </a:lnTo>
                      <a:lnTo>
                        <a:pt x="12" y="244"/>
                      </a:lnTo>
                      <a:lnTo>
                        <a:pt x="22" y="212"/>
                      </a:lnTo>
                      <a:lnTo>
                        <a:pt x="34" y="182"/>
                      </a:lnTo>
                      <a:lnTo>
                        <a:pt x="50" y="154"/>
                      </a:lnTo>
                      <a:lnTo>
                        <a:pt x="70" y="128"/>
                      </a:lnTo>
                      <a:lnTo>
                        <a:pt x="90" y="104"/>
                      </a:lnTo>
                      <a:lnTo>
                        <a:pt x="112" y="82"/>
                      </a:lnTo>
                      <a:lnTo>
                        <a:pt x="138" y="62"/>
                      </a:lnTo>
                      <a:lnTo>
                        <a:pt x="164" y="44"/>
                      </a:lnTo>
                      <a:lnTo>
                        <a:pt x="192" y="30"/>
                      </a:lnTo>
                      <a:lnTo>
                        <a:pt x="222" y="18"/>
                      </a:lnTo>
                      <a:lnTo>
                        <a:pt x="254" y="8"/>
                      </a:lnTo>
                      <a:lnTo>
                        <a:pt x="286" y="2"/>
                      </a:lnTo>
                      <a:lnTo>
                        <a:pt x="318" y="0"/>
                      </a:lnTo>
                      <a:lnTo>
                        <a:pt x="352" y="0"/>
                      </a:lnTo>
                      <a:lnTo>
                        <a:pt x="352" y="0"/>
                      </a:lnTo>
                      <a:close/>
                    </a:path>
                  </a:pathLst>
                </a:custGeom>
                <a:solidFill>
                  <a:srgbClr val="FFF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22" name="Freeform 283"/>
                <p:cNvSpPr>
                  <a:spLocks/>
                </p:cNvSpPr>
                <p:nvPr/>
              </p:nvSpPr>
              <p:spPr bwMode="auto">
                <a:xfrm>
                  <a:off x="5619750" y="2289175"/>
                  <a:ext cx="1016000" cy="1019175"/>
                </a:xfrm>
                <a:custGeom>
                  <a:avLst/>
                  <a:gdLst/>
                  <a:ahLst/>
                  <a:cxnLst>
                    <a:cxn ang="0">
                      <a:pos x="342" y="2"/>
                    </a:cxn>
                    <a:cxn ang="0">
                      <a:pos x="406" y="14"/>
                    </a:cxn>
                    <a:cxn ang="0">
                      <a:pos x="464" y="38"/>
                    </a:cxn>
                    <a:cxn ang="0">
                      <a:pos x="516" y="72"/>
                    </a:cxn>
                    <a:cxn ang="0">
                      <a:pos x="562" y="114"/>
                    </a:cxn>
                    <a:cxn ang="0">
                      <a:pos x="596" y="164"/>
                    </a:cxn>
                    <a:cxn ang="0">
                      <a:pos x="622" y="222"/>
                    </a:cxn>
                    <a:cxn ang="0">
                      <a:pos x="636" y="282"/>
                    </a:cxn>
                    <a:cxn ang="0">
                      <a:pos x="638" y="348"/>
                    </a:cxn>
                    <a:cxn ang="0">
                      <a:pos x="634" y="380"/>
                    </a:cxn>
                    <a:cxn ang="0">
                      <a:pos x="618" y="442"/>
                    </a:cxn>
                    <a:cxn ang="0">
                      <a:pos x="588" y="496"/>
                    </a:cxn>
                    <a:cxn ang="0">
                      <a:pos x="550" y="544"/>
                    </a:cxn>
                    <a:cxn ang="0">
                      <a:pos x="504" y="584"/>
                    </a:cxn>
                    <a:cxn ang="0">
                      <a:pos x="452" y="614"/>
                    </a:cxn>
                    <a:cxn ang="0">
                      <a:pos x="392" y="634"/>
                    </a:cxn>
                    <a:cxn ang="0">
                      <a:pos x="330" y="642"/>
                    </a:cxn>
                    <a:cxn ang="0">
                      <a:pos x="296" y="640"/>
                    </a:cxn>
                    <a:cxn ang="0">
                      <a:pos x="234" y="628"/>
                    </a:cxn>
                    <a:cxn ang="0">
                      <a:pos x="174" y="604"/>
                    </a:cxn>
                    <a:cxn ang="0">
                      <a:pos x="122" y="570"/>
                    </a:cxn>
                    <a:cxn ang="0">
                      <a:pos x="78" y="528"/>
                    </a:cxn>
                    <a:cxn ang="0">
                      <a:pos x="42" y="478"/>
                    </a:cxn>
                    <a:cxn ang="0">
                      <a:pos x="18" y="420"/>
                    </a:cxn>
                    <a:cxn ang="0">
                      <a:pos x="4" y="358"/>
                    </a:cxn>
                    <a:cxn ang="0">
                      <a:pos x="2" y="294"/>
                    </a:cxn>
                    <a:cxn ang="0">
                      <a:pos x="6" y="262"/>
                    </a:cxn>
                    <a:cxn ang="0">
                      <a:pos x="22" y="200"/>
                    </a:cxn>
                    <a:cxn ang="0">
                      <a:pos x="50" y="146"/>
                    </a:cxn>
                    <a:cxn ang="0">
                      <a:pos x="88" y="98"/>
                    </a:cxn>
                    <a:cxn ang="0">
                      <a:pos x="136" y="58"/>
                    </a:cxn>
                    <a:cxn ang="0">
                      <a:pos x="188" y="28"/>
                    </a:cxn>
                    <a:cxn ang="0">
                      <a:pos x="248" y="8"/>
                    </a:cxn>
                    <a:cxn ang="0">
                      <a:pos x="310" y="0"/>
                    </a:cxn>
                    <a:cxn ang="0">
                      <a:pos x="342" y="2"/>
                    </a:cxn>
                  </a:cxnLst>
                  <a:rect l="0" t="0" r="r" b="b"/>
                  <a:pathLst>
                    <a:path w="640" h="642">
                      <a:moveTo>
                        <a:pt x="342" y="2"/>
                      </a:moveTo>
                      <a:lnTo>
                        <a:pt x="342" y="2"/>
                      </a:lnTo>
                      <a:lnTo>
                        <a:pt x="376" y="6"/>
                      </a:lnTo>
                      <a:lnTo>
                        <a:pt x="406" y="14"/>
                      </a:lnTo>
                      <a:lnTo>
                        <a:pt x="436" y="24"/>
                      </a:lnTo>
                      <a:lnTo>
                        <a:pt x="464" y="38"/>
                      </a:lnTo>
                      <a:lnTo>
                        <a:pt x="492" y="52"/>
                      </a:lnTo>
                      <a:lnTo>
                        <a:pt x="516" y="72"/>
                      </a:lnTo>
                      <a:lnTo>
                        <a:pt x="540" y="92"/>
                      </a:lnTo>
                      <a:lnTo>
                        <a:pt x="562" y="114"/>
                      </a:lnTo>
                      <a:lnTo>
                        <a:pt x="580" y="138"/>
                      </a:lnTo>
                      <a:lnTo>
                        <a:pt x="596" y="164"/>
                      </a:lnTo>
                      <a:lnTo>
                        <a:pt x="610" y="192"/>
                      </a:lnTo>
                      <a:lnTo>
                        <a:pt x="622" y="222"/>
                      </a:lnTo>
                      <a:lnTo>
                        <a:pt x="630" y="252"/>
                      </a:lnTo>
                      <a:lnTo>
                        <a:pt x="636" y="282"/>
                      </a:lnTo>
                      <a:lnTo>
                        <a:pt x="640" y="316"/>
                      </a:lnTo>
                      <a:lnTo>
                        <a:pt x="638" y="348"/>
                      </a:lnTo>
                      <a:lnTo>
                        <a:pt x="638" y="348"/>
                      </a:lnTo>
                      <a:lnTo>
                        <a:pt x="634" y="380"/>
                      </a:lnTo>
                      <a:lnTo>
                        <a:pt x="628" y="412"/>
                      </a:lnTo>
                      <a:lnTo>
                        <a:pt x="618" y="442"/>
                      </a:lnTo>
                      <a:lnTo>
                        <a:pt x="604" y="470"/>
                      </a:lnTo>
                      <a:lnTo>
                        <a:pt x="588" y="496"/>
                      </a:lnTo>
                      <a:lnTo>
                        <a:pt x="570" y="522"/>
                      </a:lnTo>
                      <a:lnTo>
                        <a:pt x="550" y="544"/>
                      </a:lnTo>
                      <a:lnTo>
                        <a:pt x="528" y="566"/>
                      </a:lnTo>
                      <a:lnTo>
                        <a:pt x="504" y="584"/>
                      </a:lnTo>
                      <a:lnTo>
                        <a:pt x="478" y="600"/>
                      </a:lnTo>
                      <a:lnTo>
                        <a:pt x="452" y="614"/>
                      </a:lnTo>
                      <a:lnTo>
                        <a:pt x="422" y="626"/>
                      </a:lnTo>
                      <a:lnTo>
                        <a:pt x="392" y="634"/>
                      </a:lnTo>
                      <a:lnTo>
                        <a:pt x="362" y="640"/>
                      </a:lnTo>
                      <a:lnTo>
                        <a:pt x="330" y="642"/>
                      </a:lnTo>
                      <a:lnTo>
                        <a:pt x="296" y="640"/>
                      </a:lnTo>
                      <a:lnTo>
                        <a:pt x="296" y="640"/>
                      </a:lnTo>
                      <a:lnTo>
                        <a:pt x="264" y="636"/>
                      </a:lnTo>
                      <a:lnTo>
                        <a:pt x="234" y="628"/>
                      </a:lnTo>
                      <a:lnTo>
                        <a:pt x="204" y="618"/>
                      </a:lnTo>
                      <a:lnTo>
                        <a:pt x="174" y="604"/>
                      </a:lnTo>
                      <a:lnTo>
                        <a:pt x="148" y="588"/>
                      </a:lnTo>
                      <a:lnTo>
                        <a:pt x="122" y="570"/>
                      </a:lnTo>
                      <a:lnTo>
                        <a:pt x="100" y="550"/>
                      </a:lnTo>
                      <a:lnTo>
                        <a:pt x="78" y="528"/>
                      </a:lnTo>
                      <a:lnTo>
                        <a:pt x="60" y="504"/>
                      </a:lnTo>
                      <a:lnTo>
                        <a:pt x="42" y="478"/>
                      </a:lnTo>
                      <a:lnTo>
                        <a:pt x="28" y="450"/>
                      </a:lnTo>
                      <a:lnTo>
                        <a:pt x="18" y="420"/>
                      </a:lnTo>
                      <a:lnTo>
                        <a:pt x="8" y="390"/>
                      </a:lnTo>
                      <a:lnTo>
                        <a:pt x="4" y="358"/>
                      </a:lnTo>
                      <a:lnTo>
                        <a:pt x="0" y="326"/>
                      </a:lnTo>
                      <a:lnTo>
                        <a:pt x="2" y="294"/>
                      </a:lnTo>
                      <a:lnTo>
                        <a:pt x="2" y="294"/>
                      </a:lnTo>
                      <a:lnTo>
                        <a:pt x="6" y="262"/>
                      </a:lnTo>
                      <a:lnTo>
                        <a:pt x="12" y="230"/>
                      </a:lnTo>
                      <a:lnTo>
                        <a:pt x="22" y="200"/>
                      </a:lnTo>
                      <a:lnTo>
                        <a:pt x="36" y="172"/>
                      </a:lnTo>
                      <a:lnTo>
                        <a:pt x="50" y="146"/>
                      </a:lnTo>
                      <a:lnTo>
                        <a:pt x="68" y="120"/>
                      </a:lnTo>
                      <a:lnTo>
                        <a:pt x="88" y="98"/>
                      </a:lnTo>
                      <a:lnTo>
                        <a:pt x="110" y="76"/>
                      </a:lnTo>
                      <a:lnTo>
                        <a:pt x="136" y="58"/>
                      </a:lnTo>
                      <a:lnTo>
                        <a:pt x="160" y="42"/>
                      </a:lnTo>
                      <a:lnTo>
                        <a:pt x="188" y="28"/>
                      </a:lnTo>
                      <a:lnTo>
                        <a:pt x="218" y="16"/>
                      </a:lnTo>
                      <a:lnTo>
                        <a:pt x="248" y="8"/>
                      </a:lnTo>
                      <a:lnTo>
                        <a:pt x="278" y="2"/>
                      </a:lnTo>
                      <a:lnTo>
                        <a:pt x="310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close/>
                    </a:path>
                  </a:pathLst>
                </a:custGeom>
                <a:solidFill>
                  <a:srgbClr val="FFF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23" name="Freeform 284"/>
                <p:cNvSpPr>
                  <a:spLocks/>
                </p:cNvSpPr>
                <p:nvPr/>
              </p:nvSpPr>
              <p:spPr bwMode="auto">
                <a:xfrm>
                  <a:off x="5635625" y="2301875"/>
                  <a:ext cx="974725" cy="971550"/>
                </a:xfrm>
                <a:custGeom>
                  <a:avLst/>
                  <a:gdLst/>
                  <a:ahLst/>
                  <a:cxnLst>
                    <a:cxn ang="0">
                      <a:pos x="330" y="2"/>
                    </a:cxn>
                    <a:cxn ang="0">
                      <a:pos x="392" y="14"/>
                    </a:cxn>
                    <a:cxn ang="0">
                      <a:pos x="448" y="38"/>
                    </a:cxn>
                    <a:cxn ang="0">
                      <a:pos x="498" y="70"/>
                    </a:cxn>
                    <a:cxn ang="0">
                      <a:pos x="540" y="112"/>
                    </a:cxn>
                    <a:cxn ang="0">
                      <a:pos x="574" y="160"/>
                    </a:cxn>
                    <a:cxn ang="0">
                      <a:pos x="598" y="214"/>
                    </a:cxn>
                    <a:cxn ang="0">
                      <a:pos x="612" y="274"/>
                    </a:cxn>
                    <a:cxn ang="0">
                      <a:pos x="612" y="336"/>
                    </a:cxn>
                    <a:cxn ang="0">
                      <a:pos x="608" y="366"/>
                    </a:cxn>
                    <a:cxn ang="0">
                      <a:pos x="592" y="424"/>
                    </a:cxn>
                    <a:cxn ang="0">
                      <a:pos x="564" y="478"/>
                    </a:cxn>
                    <a:cxn ang="0">
                      <a:pos x="526" y="522"/>
                    </a:cxn>
                    <a:cxn ang="0">
                      <a:pos x="482" y="560"/>
                    </a:cxn>
                    <a:cxn ang="0">
                      <a:pos x="430" y="588"/>
                    </a:cxn>
                    <a:cxn ang="0">
                      <a:pos x="374" y="606"/>
                    </a:cxn>
                    <a:cxn ang="0">
                      <a:pos x="312" y="612"/>
                    </a:cxn>
                    <a:cxn ang="0">
                      <a:pos x="282" y="612"/>
                    </a:cxn>
                    <a:cxn ang="0">
                      <a:pos x="220" y="600"/>
                    </a:cxn>
                    <a:cxn ang="0">
                      <a:pos x="164" y="576"/>
                    </a:cxn>
                    <a:cxn ang="0">
                      <a:pos x="114" y="544"/>
                    </a:cxn>
                    <a:cxn ang="0">
                      <a:pos x="72" y="502"/>
                    </a:cxn>
                    <a:cxn ang="0">
                      <a:pos x="38" y="454"/>
                    </a:cxn>
                    <a:cxn ang="0">
                      <a:pos x="14" y="398"/>
                    </a:cxn>
                    <a:cxn ang="0">
                      <a:pos x="2" y="340"/>
                    </a:cxn>
                    <a:cxn ang="0">
                      <a:pos x="0" y="278"/>
                    </a:cxn>
                    <a:cxn ang="0">
                      <a:pos x="4" y="248"/>
                    </a:cxn>
                    <a:cxn ang="0">
                      <a:pos x="22" y="188"/>
                    </a:cxn>
                    <a:cxn ang="0">
                      <a:pos x="48" y="136"/>
                    </a:cxn>
                    <a:cxn ang="0">
                      <a:pos x="86" y="92"/>
                    </a:cxn>
                    <a:cxn ang="0">
                      <a:pos x="130" y="54"/>
                    </a:cxn>
                    <a:cxn ang="0">
                      <a:pos x="182" y="26"/>
                    </a:cxn>
                    <a:cxn ang="0">
                      <a:pos x="238" y="8"/>
                    </a:cxn>
                    <a:cxn ang="0">
                      <a:pos x="300" y="0"/>
                    </a:cxn>
                    <a:cxn ang="0">
                      <a:pos x="330" y="2"/>
                    </a:cxn>
                  </a:cxnLst>
                  <a:rect l="0" t="0" r="r" b="b"/>
                  <a:pathLst>
                    <a:path w="614" h="612">
                      <a:moveTo>
                        <a:pt x="330" y="2"/>
                      </a:moveTo>
                      <a:lnTo>
                        <a:pt x="330" y="2"/>
                      </a:lnTo>
                      <a:lnTo>
                        <a:pt x="362" y="6"/>
                      </a:lnTo>
                      <a:lnTo>
                        <a:pt x="392" y="14"/>
                      </a:lnTo>
                      <a:lnTo>
                        <a:pt x="420" y="24"/>
                      </a:lnTo>
                      <a:lnTo>
                        <a:pt x="448" y="38"/>
                      </a:lnTo>
                      <a:lnTo>
                        <a:pt x="474" y="52"/>
                      </a:lnTo>
                      <a:lnTo>
                        <a:pt x="498" y="70"/>
                      </a:lnTo>
                      <a:lnTo>
                        <a:pt x="520" y="90"/>
                      </a:lnTo>
                      <a:lnTo>
                        <a:pt x="540" y="112"/>
                      </a:lnTo>
                      <a:lnTo>
                        <a:pt x="558" y="136"/>
                      </a:lnTo>
                      <a:lnTo>
                        <a:pt x="574" y="160"/>
                      </a:lnTo>
                      <a:lnTo>
                        <a:pt x="588" y="188"/>
                      </a:lnTo>
                      <a:lnTo>
                        <a:pt x="598" y="214"/>
                      </a:lnTo>
                      <a:lnTo>
                        <a:pt x="606" y="244"/>
                      </a:lnTo>
                      <a:lnTo>
                        <a:pt x="612" y="274"/>
                      </a:lnTo>
                      <a:lnTo>
                        <a:pt x="614" y="304"/>
                      </a:lnTo>
                      <a:lnTo>
                        <a:pt x="612" y="336"/>
                      </a:lnTo>
                      <a:lnTo>
                        <a:pt x="612" y="336"/>
                      </a:lnTo>
                      <a:lnTo>
                        <a:pt x="608" y="366"/>
                      </a:lnTo>
                      <a:lnTo>
                        <a:pt x="602" y="396"/>
                      </a:lnTo>
                      <a:lnTo>
                        <a:pt x="592" y="424"/>
                      </a:lnTo>
                      <a:lnTo>
                        <a:pt x="578" y="452"/>
                      </a:lnTo>
                      <a:lnTo>
                        <a:pt x="564" y="478"/>
                      </a:lnTo>
                      <a:lnTo>
                        <a:pt x="546" y="500"/>
                      </a:lnTo>
                      <a:lnTo>
                        <a:pt x="526" y="522"/>
                      </a:lnTo>
                      <a:lnTo>
                        <a:pt x="506" y="542"/>
                      </a:lnTo>
                      <a:lnTo>
                        <a:pt x="482" y="560"/>
                      </a:lnTo>
                      <a:lnTo>
                        <a:pt x="456" y="576"/>
                      </a:lnTo>
                      <a:lnTo>
                        <a:pt x="430" y="588"/>
                      </a:lnTo>
                      <a:lnTo>
                        <a:pt x="402" y="598"/>
                      </a:lnTo>
                      <a:lnTo>
                        <a:pt x="374" y="606"/>
                      </a:lnTo>
                      <a:lnTo>
                        <a:pt x="344" y="612"/>
                      </a:lnTo>
                      <a:lnTo>
                        <a:pt x="312" y="612"/>
                      </a:lnTo>
                      <a:lnTo>
                        <a:pt x="282" y="612"/>
                      </a:lnTo>
                      <a:lnTo>
                        <a:pt x="282" y="612"/>
                      </a:lnTo>
                      <a:lnTo>
                        <a:pt x="250" y="606"/>
                      </a:lnTo>
                      <a:lnTo>
                        <a:pt x="220" y="600"/>
                      </a:lnTo>
                      <a:lnTo>
                        <a:pt x="192" y="590"/>
                      </a:lnTo>
                      <a:lnTo>
                        <a:pt x="164" y="576"/>
                      </a:lnTo>
                      <a:lnTo>
                        <a:pt x="138" y="560"/>
                      </a:lnTo>
                      <a:lnTo>
                        <a:pt x="114" y="544"/>
                      </a:lnTo>
                      <a:lnTo>
                        <a:pt x="92" y="524"/>
                      </a:lnTo>
                      <a:lnTo>
                        <a:pt x="72" y="502"/>
                      </a:lnTo>
                      <a:lnTo>
                        <a:pt x="54" y="478"/>
                      </a:lnTo>
                      <a:lnTo>
                        <a:pt x="38" y="454"/>
                      </a:lnTo>
                      <a:lnTo>
                        <a:pt x="26" y="426"/>
                      </a:lnTo>
                      <a:lnTo>
                        <a:pt x="14" y="398"/>
                      </a:lnTo>
                      <a:lnTo>
                        <a:pt x="6" y="370"/>
                      </a:lnTo>
                      <a:lnTo>
                        <a:pt x="2" y="340"/>
                      </a:lnTo>
                      <a:lnTo>
                        <a:pt x="0" y="310"/>
                      </a:lnTo>
                      <a:lnTo>
                        <a:pt x="0" y="278"/>
                      </a:lnTo>
                      <a:lnTo>
                        <a:pt x="0" y="278"/>
                      </a:lnTo>
                      <a:lnTo>
                        <a:pt x="4" y="248"/>
                      </a:lnTo>
                      <a:lnTo>
                        <a:pt x="12" y="218"/>
                      </a:lnTo>
                      <a:lnTo>
                        <a:pt x="22" y="188"/>
                      </a:lnTo>
                      <a:lnTo>
                        <a:pt x="34" y="162"/>
                      </a:lnTo>
                      <a:lnTo>
                        <a:pt x="48" y="136"/>
                      </a:lnTo>
                      <a:lnTo>
                        <a:pt x="66" y="112"/>
                      </a:lnTo>
                      <a:lnTo>
                        <a:pt x="86" y="92"/>
                      </a:lnTo>
                      <a:lnTo>
                        <a:pt x="108" y="72"/>
                      </a:lnTo>
                      <a:lnTo>
                        <a:pt x="130" y="54"/>
                      </a:lnTo>
                      <a:lnTo>
                        <a:pt x="156" y="38"/>
                      </a:lnTo>
                      <a:lnTo>
                        <a:pt x="182" y="26"/>
                      </a:lnTo>
                      <a:lnTo>
                        <a:pt x="210" y="16"/>
                      </a:lnTo>
                      <a:lnTo>
                        <a:pt x="238" y="8"/>
                      </a:lnTo>
                      <a:lnTo>
                        <a:pt x="268" y="2"/>
                      </a:lnTo>
                      <a:lnTo>
                        <a:pt x="300" y="0"/>
                      </a:lnTo>
                      <a:lnTo>
                        <a:pt x="330" y="2"/>
                      </a:lnTo>
                      <a:lnTo>
                        <a:pt x="330" y="2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24" name="Freeform 285"/>
                <p:cNvSpPr>
                  <a:spLocks/>
                </p:cNvSpPr>
                <p:nvPr/>
              </p:nvSpPr>
              <p:spPr bwMode="auto">
                <a:xfrm>
                  <a:off x="5902325" y="3038475"/>
                  <a:ext cx="606425" cy="438150"/>
                </a:xfrm>
                <a:custGeom>
                  <a:avLst/>
                  <a:gdLst/>
                  <a:ahLst/>
                  <a:cxnLst>
                    <a:cxn ang="0">
                      <a:pos x="16" y="218"/>
                    </a:cxn>
                    <a:cxn ang="0">
                      <a:pos x="0" y="220"/>
                    </a:cxn>
                    <a:cxn ang="0">
                      <a:pos x="42" y="256"/>
                    </a:cxn>
                    <a:cxn ang="0">
                      <a:pos x="52" y="238"/>
                    </a:cxn>
                    <a:cxn ang="0">
                      <a:pos x="52" y="238"/>
                    </a:cxn>
                    <a:cxn ang="0">
                      <a:pos x="76" y="202"/>
                    </a:cxn>
                    <a:cxn ang="0">
                      <a:pos x="96" y="172"/>
                    </a:cxn>
                    <a:cxn ang="0">
                      <a:pos x="116" y="146"/>
                    </a:cxn>
                    <a:cxn ang="0">
                      <a:pos x="136" y="126"/>
                    </a:cxn>
                    <a:cxn ang="0">
                      <a:pos x="156" y="110"/>
                    </a:cxn>
                    <a:cxn ang="0">
                      <a:pos x="176" y="100"/>
                    </a:cxn>
                    <a:cxn ang="0">
                      <a:pos x="186" y="96"/>
                    </a:cxn>
                    <a:cxn ang="0">
                      <a:pos x="196" y="94"/>
                    </a:cxn>
                    <a:cxn ang="0">
                      <a:pos x="206" y="94"/>
                    </a:cxn>
                    <a:cxn ang="0">
                      <a:pos x="216" y="94"/>
                    </a:cxn>
                    <a:cxn ang="0">
                      <a:pos x="216" y="94"/>
                    </a:cxn>
                    <a:cxn ang="0">
                      <a:pos x="230" y="96"/>
                    </a:cxn>
                    <a:cxn ang="0">
                      <a:pos x="244" y="102"/>
                    </a:cxn>
                    <a:cxn ang="0">
                      <a:pos x="256" y="108"/>
                    </a:cxn>
                    <a:cxn ang="0">
                      <a:pos x="266" y="118"/>
                    </a:cxn>
                    <a:cxn ang="0">
                      <a:pos x="276" y="130"/>
                    </a:cxn>
                    <a:cxn ang="0">
                      <a:pos x="286" y="142"/>
                    </a:cxn>
                    <a:cxn ang="0">
                      <a:pos x="304" y="170"/>
                    </a:cxn>
                    <a:cxn ang="0">
                      <a:pos x="318" y="200"/>
                    </a:cxn>
                    <a:cxn ang="0">
                      <a:pos x="328" y="230"/>
                    </a:cxn>
                    <a:cxn ang="0">
                      <a:pos x="336" y="256"/>
                    </a:cxn>
                    <a:cxn ang="0">
                      <a:pos x="342" y="276"/>
                    </a:cxn>
                    <a:cxn ang="0">
                      <a:pos x="382" y="248"/>
                    </a:cxn>
                    <a:cxn ang="0">
                      <a:pos x="382" y="248"/>
                    </a:cxn>
                    <a:cxn ang="0">
                      <a:pos x="366" y="198"/>
                    </a:cxn>
                    <a:cxn ang="0">
                      <a:pos x="348" y="152"/>
                    </a:cxn>
                    <a:cxn ang="0">
                      <a:pos x="330" y="110"/>
                    </a:cxn>
                    <a:cxn ang="0">
                      <a:pos x="310" y="72"/>
                    </a:cxn>
                    <a:cxn ang="0">
                      <a:pos x="300" y="56"/>
                    </a:cxn>
                    <a:cxn ang="0">
                      <a:pos x="288" y="42"/>
                    </a:cxn>
                    <a:cxn ang="0">
                      <a:pos x="278" y="28"/>
                    </a:cxn>
                    <a:cxn ang="0">
                      <a:pos x="266" y="18"/>
                    </a:cxn>
                    <a:cxn ang="0">
                      <a:pos x="254" y="10"/>
                    </a:cxn>
                    <a:cxn ang="0">
                      <a:pos x="240" y="4"/>
                    </a:cxn>
                    <a:cxn ang="0">
                      <a:pos x="228" y="0"/>
                    </a:cxn>
                    <a:cxn ang="0">
                      <a:pos x="214" y="0"/>
                    </a:cxn>
                    <a:cxn ang="0">
                      <a:pos x="214" y="0"/>
                    </a:cxn>
                    <a:cxn ang="0">
                      <a:pos x="192" y="2"/>
                    </a:cxn>
                    <a:cxn ang="0">
                      <a:pos x="174" y="10"/>
                    </a:cxn>
                    <a:cxn ang="0">
                      <a:pos x="154" y="20"/>
                    </a:cxn>
                    <a:cxn ang="0">
                      <a:pos x="136" y="34"/>
                    </a:cxn>
                    <a:cxn ang="0">
                      <a:pos x="120" y="50"/>
                    </a:cxn>
                    <a:cxn ang="0">
                      <a:pos x="104" y="68"/>
                    </a:cxn>
                    <a:cxn ang="0">
                      <a:pos x="88" y="86"/>
                    </a:cxn>
                    <a:cxn ang="0">
                      <a:pos x="74" y="106"/>
                    </a:cxn>
                    <a:cxn ang="0">
                      <a:pos x="52" y="146"/>
                    </a:cxn>
                    <a:cxn ang="0">
                      <a:pos x="34" y="180"/>
                    </a:cxn>
                    <a:cxn ang="0">
                      <a:pos x="16" y="218"/>
                    </a:cxn>
                    <a:cxn ang="0">
                      <a:pos x="16" y="218"/>
                    </a:cxn>
                  </a:cxnLst>
                  <a:rect l="0" t="0" r="r" b="b"/>
                  <a:pathLst>
                    <a:path w="382" h="276">
                      <a:moveTo>
                        <a:pt x="16" y="218"/>
                      </a:moveTo>
                      <a:lnTo>
                        <a:pt x="0" y="220"/>
                      </a:lnTo>
                      <a:lnTo>
                        <a:pt x="42" y="256"/>
                      </a:lnTo>
                      <a:lnTo>
                        <a:pt x="52" y="238"/>
                      </a:lnTo>
                      <a:lnTo>
                        <a:pt x="52" y="238"/>
                      </a:lnTo>
                      <a:lnTo>
                        <a:pt x="76" y="202"/>
                      </a:lnTo>
                      <a:lnTo>
                        <a:pt x="96" y="172"/>
                      </a:lnTo>
                      <a:lnTo>
                        <a:pt x="116" y="146"/>
                      </a:lnTo>
                      <a:lnTo>
                        <a:pt x="136" y="126"/>
                      </a:lnTo>
                      <a:lnTo>
                        <a:pt x="156" y="110"/>
                      </a:lnTo>
                      <a:lnTo>
                        <a:pt x="176" y="100"/>
                      </a:lnTo>
                      <a:lnTo>
                        <a:pt x="186" y="96"/>
                      </a:lnTo>
                      <a:lnTo>
                        <a:pt x="196" y="94"/>
                      </a:lnTo>
                      <a:lnTo>
                        <a:pt x="206" y="94"/>
                      </a:lnTo>
                      <a:lnTo>
                        <a:pt x="216" y="94"/>
                      </a:lnTo>
                      <a:lnTo>
                        <a:pt x="216" y="94"/>
                      </a:lnTo>
                      <a:lnTo>
                        <a:pt x="230" y="96"/>
                      </a:lnTo>
                      <a:lnTo>
                        <a:pt x="244" y="102"/>
                      </a:lnTo>
                      <a:lnTo>
                        <a:pt x="256" y="108"/>
                      </a:lnTo>
                      <a:lnTo>
                        <a:pt x="266" y="118"/>
                      </a:lnTo>
                      <a:lnTo>
                        <a:pt x="276" y="130"/>
                      </a:lnTo>
                      <a:lnTo>
                        <a:pt x="286" y="142"/>
                      </a:lnTo>
                      <a:lnTo>
                        <a:pt x="304" y="170"/>
                      </a:lnTo>
                      <a:lnTo>
                        <a:pt x="318" y="200"/>
                      </a:lnTo>
                      <a:lnTo>
                        <a:pt x="328" y="230"/>
                      </a:lnTo>
                      <a:lnTo>
                        <a:pt x="336" y="256"/>
                      </a:lnTo>
                      <a:lnTo>
                        <a:pt x="342" y="276"/>
                      </a:lnTo>
                      <a:lnTo>
                        <a:pt x="382" y="248"/>
                      </a:lnTo>
                      <a:lnTo>
                        <a:pt x="382" y="248"/>
                      </a:lnTo>
                      <a:lnTo>
                        <a:pt x="366" y="198"/>
                      </a:lnTo>
                      <a:lnTo>
                        <a:pt x="348" y="152"/>
                      </a:lnTo>
                      <a:lnTo>
                        <a:pt x="330" y="110"/>
                      </a:lnTo>
                      <a:lnTo>
                        <a:pt x="310" y="72"/>
                      </a:lnTo>
                      <a:lnTo>
                        <a:pt x="300" y="56"/>
                      </a:lnTo>
                      <a:lnTo>
                        <a:pt x="288" y="42"/>
                      </a:lnTo>
                      <a:lnTo>
                        <a:pt x="278" y="28"/>
                      </a:lnTo>
                      <a:lnTo>
                        <a:pt x="266" y="18"/>
                      </a:lnTo>
                      <a:lnTo>
                        <a:pt x="254" y="10"/>
                      </a:lnTo>
                      <a:lnTo>
                        <a:pt x="240" y="4"/>
                      </a:lnTo>
                      <a:lnTo>
                        <a:pt x="228" y="0"/>
                      </a:lnTo>
                      <a:lnTo>
                        <a:pt x="214" y="0"/>
                      </a:lnTo>
                      <a:lnTo>
                        <a:pt x="214" y="0"/>
                      </a:lnTo>
                      <a:lnTo>
                        <a:pt x="192" y="2"/>
                      </a:lnTo>
                      <a:lnTo>
                        <a:pt x="174" y="10"/>
                      </a:lnTo>
                      <a:lnTo>
                        <a:pt x="154" y="20"/>
                      </a:lnTo>
                      <a:lnTo>
                        <a:pt x="136" y="34"/>
                      </a:lnTo>
                      <a:lnTo>
                        <a:pt x="120" y="50"/>
                      </a:lnTo>
                      <a:lnTo>
                        <a:pt x="104" y="68"/>
                      </a:lnTo>
                      <a:lnTo>
                        <a:pt x="88" y="86"/>
                      </a:lnTo>
                      <a:lnTo>
                        <a:pt x="74" y="106"/>
                      </a:lnTo>
                      <a:lnTo>
                        <a:pt x="52" y="146"/>
                      </a:lnTo>
                      <a:lnTo>
                        <a:pt x="34" y="180"/>
                      </a:lnTo>
                      <a:lnTo>
                        <a:pt x="16" y="218"/>
                      </a:lnTo>
                      <a:lnTo>
                        <a:pt x="16" y="218"/>
                      </a:lnTo>
                      <a:close/>
                    </a:path>
                  </a:pathLst>
                </a:custGeom>
                <a:solidFill>
                  <a:srgbClr val="FFD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25" name="Freeform 286"/>
                <p:cNvSpPr>
                  <a:spLocks/>
                </p:cNvSpPr>
                <p:nvPr/>
              </p:nvSpPr>
              <p:spPr bwMode="auto">
                <a:xfrm>
                  <a:off x="6391275" y="3276600"/>
                  <a:ext cx="130175" cy="212725"/>
                </a:xfrm>
                <a:custGeom>
                  <a:avLst/>
                  <a:gdLst/>
                  <a:ahLst/>
                  <a:cxnLst>
                    <a:cxn ang="0">
                      <a:pos x="62" y="0"/>
                    </a:cxn>
                    <a:cxn ang="0">
                      <a:pos x="62" y="0"/>
                    </a:cxn>
                    <a:cxn ang="0">
                      <a:pos x="74" y="36"/>
                    </a:cxn>
                    <a:cxn ang="0">
                      <a:pos x="80" y="58"/>
                    </a:cxn>
                    <a:cxn ang="0">
                      <a:pos x="82" y="68"/>
                    </a:cxn>
                    <a:cxn ang="0">
                      <a:pos x="82" y="80"/>
                    </a:cxn>
                    <a:cxn ang="0">
                      <a:pos x="80" y="90"/>
                    </a:cxn>
                    <a:cxn ang="0">
                      <a:pos x="78" y="100"/>
                    </a:cxn>
                    <a:cxn ang="0">
                      <a:pos x="72" y="108"/>
                    </a:cxn>
                    <a:cxn ang="0">
                      <a:pos x="64" y="116"/>
                    </a:cxn>
                    <a:cxn ang="0">
                      <a:pos x="52" y="122"/>
                    </a:cxn>
                    <a:cxn ang="0">
                      <a:pos x="38" y="128"/>
                    </a:cxn>
                    <a:cxn ang="0">
                      <a:pos x="20" y="132"/>
                    </a:cxn>
                    <a:cxn ang="0">
                      <a:pos x="0" y="134"/>
                    </a:cxn>
                    <a:cxn ang="0">
                      <a:pos x="0" y="134"/>
                    </a:cxn>
                    <a:cxn ang="0">
                      <a:pos x="14" y="126"/>
                    </a:cxn>
                    <a:cxn ang="0">
                      <a:pos x="28" y="118"/>
                    </a:cxn>
                    <a:cxn ang="0">
                      <a:pos x="42" y="104"/>
                    </a:cxn>
                    <a:cxn ang="0">
                      <a:pos x="50" y="96"/>
                    </a:cxn>
                    <a:cxn ang="0">
                      <a:pos x="56" y="86"/>
                    </a:cxn>
                    <a:cxn ang="0">
                      <a:pos x="62" y="76"/>
                    </a:cxn>
                    <a:cxn ang="0">
                      <a:pos x="66" y="64"/>
                    </a:cxn>
                    <a:cxn ang="0">
                      <a:pos x="68" y="50"/>
                    </a:cxn>
                    <a:cxn ang="0">
                      <a:pos x="68" y="34"/>
                    </a:cxn>
                    <a:cxn ang="0">
                      <a:pos x="66" y="18"/>
                    </a:cxn>
                    <a:cxn ang="0">
                      <a:pos x="62" y="0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82" h="134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36"/>
                      </a:lnTo>
                      <a:lnTo>
                        <a:pt x="80" y="58"/>
                      </a:lnTo>
                      <a:lnTo>
                        <a:pt x="82" y="68"/>
                      </a:lnTo>
                      <a:lnTo>
                        <a:pt x="82" y="80"/>
                      </a:lnTo>
                      <a:lnTo>
                        <a:pt x="80" y="90"/>
                      </a:lnTo>
                      <a:lnTo>
                        <a:pt x="78" y="100"/>
                      </a:lnTo>
                      <a:lnTo>
                        <a:pt x="72" y="108"/>
                      </a:lnTo>
                      <a:lnTo>
                        <a:pt x="64" y="116"/>
                      </a:lnTo>
                      <a:lnTo>
                        <a:pt x="52" y="122"/>
                      </a:lnTo>
                      <a:lnTo>
                        <a:pt x="38" y="128"/>
                      </a:lnTo>
                      <a:lnTo>
                        <a:pt x="2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14" y="126"/>
                      </a:lnTo>
                      <a:lnTo>
                        <a:pt x="28" y="118"/>
                      </a:lnTo>
                      <a:lnTo>
                        <a:pt x="42" y="104"/>
                      </a:lnTo>
                      <a:lnTo>
                        <a:pt x="50" y="96"/>
                      </a:lnTo>
                      <a:lnTo>
                        <a:pt x="56" y="86"/>
                      </a:lnTo>
                      <a:lnTo>
                        <a:pt x="62" y="76"/>
                      </a:lnTo>
                      <a:lnTo>
                        <a:pt x="66" y="64"/>
                      </a:lnTo>
                      <a:lnTo>
                        <a:pt x="68" y="50"/>
                      </a:lnTo>
                      <a:lnTo>
                        <a:pt x="68" y="34"/>
                      </a:lnTo>
                      <a:lnTo>
                        <a:pt x="66" y="18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26" name="Freeform 287"/>
                <p:cNvSpPr>
                  <a:spLocks/>
                </p:cNvSpPr>
                <p:nvPr/>
              </p:nvSpPr>
              <p:spPr bwMode="auto">
                <a:xfrm>
                  <a:off x="5911850" y="3251200"/>
                  <a:ext cx="88900" cy="219075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30" y="0"/>
                    </a:cxn>
                    <a:cxn ang="0">
                      <a:pos x="16" y="26"/>
                    </a:cxn>
                    <a:cxn ang="0">
                      <a:pos x="8" y="44"/>
                    </a:cxn>
                    <a:cxn ang="0">
                      <a:pos x="2" y="62"/>
                    </a:cxn>
                    <a:cxn ang="0">
                      <a:pos x="0" y="72"/>
                    </a:cxn>
                    <a:cxn ang="0">
                      <a:pos x="2" y="82"/>
                    </a:cxn>
                    <a:cxn ang="0">
                      <a:pos x="4" y="92"/>
                    </a:cxn>
                    <a:cxn ang="0">
                      <a:pos x="8" y="102"/>
                    </a:cxn>
                    <a:cxn ang="0">
                      <a:pos x="16" y="112"/>
                    </a:cxn>
                    <a:cxn ang="0">
                      <a:pos x="26" y="120"/>
                    </a:cxn>
                    <a:cxn ang="0">
                      <a:pos x="38" y="130"/>
                    </a:cxn>
                    <a:cxn ang="0">
                      <a:pos x="56" y="138"/>
                    </a:cxn>
                    <a:cxn ang="0">
                      <a:pos x="56" y="138"/>
                    </a:cxn>
                    <a:cxn ang="0">
                      <a:pos x="46" y="126"/>
                    </a:cxn>
                    <a:cxn ang="0">
                      <a:pos x="38" y="114"/>
                    </a:cxn>
                    <a:cxn ang="0">
                      <a:pos x="30" y="98"/>
                    </a:cxn>
                    <a:cxn ang="0">
                      <a:pos x="24" y="76"/>
                    </a:cxn>
                    <a:cxn ang="0">
                      <a:pos x="22" y="66"/>
                    </a:cxn>
                    <a:cxn ang="0">
                      <a:pos x="20" y="54"/>
                    </a:cxn>
                    <a:cxn ang="0">
                      <a:pos x="20" y="40"/>
                    </a:cxn>
                    <a:cxn ang="0">
                      <a:pos x="22" y="28"/>
                    </a:cxn>
                    <a:cxn ang="0">
                      <a:pos x="26" y="14"/>
                    </a:cxn>
                    <a:cxn ang="0">
                      <a:pos x="30" y="0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56" h="138">
                      <a:moveTo>
                        <a:pt x="30" y="0"/>
                      </a:moveTo>
                      <a:lnTo>
                        <a:pt x="30" y="0"/>
                      </a:lnTo>
                      <a:lnTo>
                        <a:pt x="16" y="26"/>
                      </a:lnTo>
                      <a:lnTo>
                        <a:pt x="8" y="44"/>
                      </a:lnTo>
                      <a:lnTo>
                        <a:pt x="2" y="62"/>
                      </a:lnTo>
                      <a:lnTo>
                        <a:pt x="0" y="72"/>
                      </a:lnTo>
                      <a:lnTo>
                        <a:pt x="2" y="82"/>
                      </a:lnTo>
                      <a:lnTo>
                        <a:pt x="4" y="92"/>
                      </a:lnTo>
                      <a:lnTo>
                        <a:pt x="8" y="102"/>
                      </a:lnTo>
                      <a:lnTo>
                        <a:pt x="16" y="112"/>
                      </a:lnTo>
                      <a:lnTo>
                        <a:pt x="26" y="120"/>
                      </a:lnTo>
                      <a:lnTo>
                        <a:pt x="38" y="130"/>
                      </a:lnTo>
                      <a:lnTo>
                        <a:pt x="56" y="138"/>
                      </a:lnTo>
                      <a:lnTo>
                        <a:pt x="56" y="138"/>
                      </a:lnTo>
                      <a:lnTo>
                        <a:pt x="46" y="126"/>
                      </a:lnTo>
                      <a:lnTo>
                        <a:pt x="38" y="114"/>
                      </a:lnTo>
                      <a:lnTo>
                        <a:pt x="30" y="98"/>
                      </a:lnTo>
                      <a:lnTo>
                        <a:pt x="24" y="76"/>
                      </a:lnTo>
                      <a:lnTo>
                        <a:pt x="22" y="66"/>
                      </a:lnTo>
                      <a:lnTo>
                        <a:pt x="20" y="54"/>
                      </a:lnTo>
                      <a:lnTo>
                        <a:pt x="20" y="40"/>
                      </a:lnTo>
                      <a:lnTo>
                        <a:pt x="22" y="28"/>
                      </a:lnTo>
                      <a:lnTo>
                        <a:pt x="26" y="14"/>
                      </a:lnTo>
                      <a:lnTo>
                        <a:pt x="30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27" name="Freeform 288"/>
                <p:cNvSpPr>
                  <a:spLocks/>
                </p:cNvSpPr>
                <p:nvPr/>
              </p:nvSpPr>
              <p:spPr bwMode="auto">
                <a:xfrm>
                  <a:off x="5946775" y="3079750"/>
                  <a:ext cx="533400" cy="365125"/>
                </a:xfrm>
                <a:custGeom>
                  <a:avLst/>
                  <a:gdLst/>
                  <a:ahLst/>
                  <a:cxnLst>
                    <a:cxn ang="0">
                      <a:pos x="0" y="200"/>
                    </a:cxn>
                    <a:cxn ang="0">
                      <a:pos x="0" y="200"/>
                    </a:cxn>
                    <a:cxn ang="0">
                      <a:pos x="10" y="182"/>
                    </a:cxn>
                    <a:cxn ang="0">
                      <a:pos x="34" y="136"/>
                    </a:cxn>
                    <a:cxn ang="0">
                      <a:pos x="50" y="108"/>
                    </a:cxn>
                    <a:cxn ang="0">
                      <a:pos x="70" y="78"/>
                    </a:cxn>
                    <a:cxn ang="0">
                      <a:pos x="92" y="52"/>
                    </a:cxn>
                    <a:cxn ang="0">
                      <a:pos x="102" y="40"/>
                    </a:cxn>
                    <a:cxn ang="0">
                      <a:pos x="114" y="28"/>
                    </a:cxn>
                    <a:cxn ang="0">
                      <a:pos x="128" y="20"/>
                    </a:cxn>
                    <a:cxn ang="0">
                      <a:pos x="140" y="12"/>
                    </a:cxn>
                    <a:cxn ang="0">
                      <a:pos x="154" y="6"/>
                    </a:cxn>
                    <a:cxn ang="0">
                      <a:pos x="168" y="2"/>
                    </a:cxn>
                    <a:cxn ang="0">
                      <a:pos x="182" y="0"/>
                    </a:cxn>
                    <a:cxn ang="0">
                      <a:pos x="196" y="2"/>
                    </a:cxn>
                    <a:cxn ang="0">
                      <a:pos x="210" y="6"/>
                    </a:cxn>
                    <a:cxn ang="0">
                      <a:pos x="224" y="14"/>
                    </a:cxn>
                    <a:cxn ang="0">
                      <a:pos x="238" y="26"/>
                    </a:cxn>
                    <a:cxn ang="0">
                      <a:pos x="252" y="42"/>
                    </a:cxn>
                    <a:cxn ang="0">
                      <a:pos x="266" y="60"/>
                    </a:cxn>
                    <a:cxn ang="0">
                      <a:pos x="280" y="84"/>
                    </a:cxn>
                    <a:cxn ang="0">
                      <a:pos x="294" y="112"/>
                    </a:cxn>
                    <a:cxn ang="0">
                      <a:pos x="308" y="146"/>
                    </a:cxn>
                    <a:cxn ang="0">
                      <a:pos x="322" y="184"/>
                    </a:cxn>
                    <a:cxn ang="0">
                      <a:pos x="336" y="228"/>
                    </a:cxn>
                    <a:cxn ang="0">
                      <a:pos x="324" y="230"/>
                    </a:cxn>
                    <a:cxn ang="0">
                      <a:pos x="324" y="230"/>
                    </a:cxn>
                    <a:cxn ang="0">
                      <a:pos x="320" y="214"/>
                    </a:cxn>
                    <a:cxn ang="0">
                      <a:pos x="304" y="174"/>
                    </a:cxn>
                    <a:cxn ang="0">
                      <a:pos x="294" y="150"/>
                    </a:cxn>
                    <a:cxn ang="0">
                      <a:pos x="282" y="126"/>
                    </a:cxn>
                    <a:cxn ang="0">
                      <a:pos x="266" y="102"/>
                    </a:cxn>
                    <a:cxn ang="0">
                      <a:pos x="248" y="80"/>
                    </a:cxn>
                    <a:cxn ang="0">
                      <a:pos x="238" y="72"/>
                    </a:cxn>
                    <a:cxn ang="0">
                      <a:pos x="226" y="64"/>
                    </a:cxn>
                    <a:cxn ang="0">
                      <a:pos x="216" y="58"/>
                    </a:cxn>
                    <a:cxn ang="0">
                      <a:pos x="204" y="52"/>
                    </a:cxn>
                    <a:cxn ang="0">
                      <a:pos x="192" y="50"/>
                    </a:cxn>
                    <a:cxn ang="0">
                      <a:pos x="178" y="48"/>
                    </a:cxn>
                    <a:cxn ang="0">
                      <a:pos x="164" y="50"/>
                    </a:cxn>
                    <a:cxn ang="0">
                      <a:pos x="150" y="54"/>
                    </a:cxn>
                    <a:cxn ang="0">
                      <a:pos x="134" y="62"/>
                    </a:cxn>
                    <a:cxn ang="0">
                      <a:pos x="118" y="70"/>
                    </a:cxn>
                    <a:cxn ang="0">
                      <a:pos x="102" y="84"/>
                    </a:cxn>
                    <a:cxn ang="0">
                      <a:pos x="84" y="100"/>
                    </a:cxn>
                    <a:cxn ang="0">
                      <a:pos x="66" y="120"/>
                    </a:cxn>
                    <a:cxn ang="0">
                      <a:pos x="48" y="144"/>
                    </a:cxn>
                    <a:cxn ang="0">
                      <a:pos x="30" y="170"/>
                    </a:cxn>
                    <a:cxn ang="0">
                      <a:pos x="10" y="202"/>
                    </a:cxn>
                    <a:cxn ang="0">
                      <a:pos x="0" y="200"/>
                    </a:cxn>
                  </a:cxnLst>
                  <a:rect l="0" t="0" r="r" b="b"/>
                  <a:pathLst>
                    <a:path w="336" h="230">
                      <a:moveTo>
                        <a:pt x="0" y="200"/>
                      </a:moveTo>
                      <a:lnTo>
                        <a:pt x="0" y="200"/>
                      </a:lnTo>
                      <a:lnTo>
                        <a:pt x="10" y="182"/>
                      </a:lnTo>
                      <a:lnTo>
                        <a:pt x="34" y="136"/>
                      </a:lnTo>
                      <a:lnTo>
                        <a:pt x="50" y="108"/>
                      </a:lnTo>
                      <a:lnTo>
                        <a:pt x="70" y="78"/>
                      </a:lnTo>
                      <a:lnTo>
                        <a:pt x="92" y="52"/>
                      </a:lnTo>
                      <a:lnTo>
                        <a:pt x="102" y="40"/>
                      </a:lnTo>
                      <a:lnTo>
                        <a:pt x="114" y="28"/>
                      </a:lnTo>
                      <a:lnTo>
                        <a:pt x="128" y="20"/>
                      </a:lnTo>
                      <a:lnTo>
                        <a:pt x="140" y="12"/>
                      </a:lnTo>
                      <a:lnTo>
                        <a:pt x="154" y="6"/>
                      </a:lnTo>
                      <a:lnTo>
                        <a:pt x="168" y="2"/>
                      </a:lnTo>
                      <a:lnTo>
                        <a:pt x="182" y="0"/>
                      </a:lnTo>
                      <a:lnTo>
                        <a:pt x="196" y="2"/>
                      </a:lnTo>
                      <a:lnTo>
                        <a:pt x="210" y="6"/>
                      </a:lnTo>
                      <a:lnTo>
                        <a:pt x="224" y="14"/>
                      </a:lnTo>
                      <a:lnTo>
                        <a:pt x="238" y="26"/>
                      </a:lnTo>
                      <a:lnTo>
                        <a:pt x="252" y="42"/>
                      </a:lnTo>
                      <a:lnTo>
                        <a:pt x="266" y="60"/>
                      </a:lnTo>
                      <a:lnTo>
                        <a:pt x="280" y="84"/>
                      </a:lnTo>
                      <a:lnTo>
                        <a:pt x="294" y="112"/>
                      </a:lnTo>
                      <a:lnTo>
                        <a:pt x="308" y="146"/>
                      </a:lnTo>
                      <a:lnTo>
                        <a:pt x="322" y="184"/>
                      </a:lnTo>
                      <a:lnTo>
                        <a:pt x="336" y="228"/>
                      </a:lnTo>
                      <a:lnTo>
                        <a:pt x="324" y="230"/>
                      </a:lnTo>
                      <a:lnTo>
                        <a:pt x="324" y="230"/>
                      </a:lnTo>
                      <a:lnTo>
                        <a:pt x="320" y="214"/>
                      </a:lnTo>
                      <a:lnTo>
                        <a:pt x="304" y="174"/>
                      </a:lnTo>
                      <a:lnTo>
                        <a:pt x="294" y="150"/>
                      </a:lnTo>
                      <a:lnTo>
                        <a:pt x="282" y="126"/>
                      </a:lnTo>
                      <a:lnTo>
                        <a:pt x="266" y="102"/>
                      </a:lnTo>
                      <a:lnTo>
                        <a:pt x="248" y="80"/>
                      </a:lnTo>
                      <a:lnTo>
                        <a:pt x="238" y="72"/>
                      </a:lnTo>
                      <a:lnTo>
                        <a:pt x="226" y="64"/>
                      </a:lnTo>
                      <a:lnTo>
                        <a:pt x="216" y="58"/>
                      </a:lnTo>
                      <a:lnTo>
                        <a:pt x="204" y="52"/>
                      </a:lnTo>
                      <a:lnTo>
                        <a:pt x="192" y="50"/>
                      </a:lnTo>
                      <a:lnTo>
                        <a:pt x="178" y="48"/>
                      </a:lnTo>
                      <a:lnTo>
                        <a:pt x="164" y="50"/>
                      </a:lnTo>
                      <a:lnTo>
                        <a:pt x="150" y="54"/>
                      </a:lnTo>
                      <a:lnTo>
                        <a:pt x="134" y="62"/>
                      </a:lnTo>
                      <a:lnTo>
                        <a:pt x="118" y="70"/>
                      </a:lnTo>
                      <a:lnTo>
                        <a:pt x="102" y="84"/>
                      </a:lnTo>
                      <a:lnTo>
                        <a:pt x="84" y="100"/>
                      </a:lnTo>
                      <a:lnTo>
                        <a:pt x="66" y="120"/>
                      </a:lnTo>
                      <a:lnTo>
                        <a:pt x="48" y="144"/>
                      </a:lnTo>
                      <a:lnTo>
                        <a:pt x="30" y="170"/>
                      </a:lnTo>
                      <a:lnTo>
                        <a:pt x="10" y="202"/>
                      </a:lnTo>
                      <a:lnTo>
                        <a:pt x="0" y="200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28" name="Freeform 289"/>
                <p:cNvSpPr>
                  <a:spLocks/>
                </p:cNvSpPr>
                <p:nvPr/>
              </p:nvSpPr>
              <p:spPr bwMode="auto">
                <a:xfrm>
                  <a:off x="6394450" y="3035300"/>
                  <a:ext cx="225425" cy="142875"/>
                </a:xfrm>
                <a:custGeom>
                  <a:avLst/>
                  <a:gdLst/>
                  <a:ahLst/>
                  <a:cxnLst>
                    <a:cxn ang="0">
                      <a:pos x="0" y="38"/>
                    </a:cxn>
                    <a:cxn ang="0">
                      <a:pos x="0" y="38"/>
                    </a:cxn>
                    <a:cxn ang="0">
                      <a:pos x="0" y="48"/>
                    </a:cxn>
                    <a:cxn ang="0">
                      <a:pos x="4" y="56"/>
                    </a:cxn>
                    <a:cxn ang="0">
                      <a:pos x="10" y="64"/>
                    </a:cxn>
                    <a:cxn ang="0">
                      <a:pos x="18" y="72"/>
                    </a:cxn>
                    <a:cxn ang="0">
                      <a:pos x="28" y="78"/>
                    </a:cxn>
                    <a:cxn ang="0">
                      <a:pos x="40" y="84"/>
                    </a:cxn>
                    <a:cxn ang="0">
                      <a:pos x="52" y="88"/>
                    </a:cxn>
                    <a:cxn ang="0">
                      <a:pos x="66" y="90"/>
                    </a:cxn>
                    <a:cxn ang="0">
                      <a:pos x="66" y="90"/>
                    </a:cxn>
                    <a:cxn ang="0">
                      <a:pos x="82" y="90"/>
                    </a:cxn>
                    <a:cxn ang="0">
                      <a:pos x="94" y="90"/>
                    </a:cxn>
                    <a:cxn ang="0">
                      <a:pos x="108" y="86"/>
                    </a:cxn>
                    <a:cxn ang="0">
                      <a:pos x="118" y="82"/>
                    </a:cxn>
                    <a:cxn ang="0">
                      <a:pos x="128" y="76"/>
                    </a:cxn>
                    <a:cxn ang="0">
                      <a:pos x="134" y="70"/>
                    </a:cxn>
                    <a:cxn ang="0">
                      <a:pos x="140" y="60"/>
                    </a:cxn>
                    <a:cxn ang="0">
                      <a:pos x="142" y="52"/>
                    </a:cxn>
                    <a:cxn ang="0">
                      <a:pos x="142" y="52"/>
                    </a:cxn>
                    <a:cxn ang="0">
                      <a:pos x="142" y="42"/>
                    </a:cxn>
                    <a:cxn ang="0">
                      <a:pos x="138" y="34"/>
                    </a:cxn>
                    <a:cxn ang="0">
                      <a:pos x="132" y="26"/>
                    </a:cxn>
                    <a:cxn ang="0">
                      <a:pos x="124" y="18"/>
                    </a:cxn>
                    <a:cxn ang="0">
                      <a:pos x="114" y="12"/>
                    </a:cxn>
                    <a:cxn ang="0">
                      <a:pos x="102" y="6"/>
                    </a:cxn>
                    <a:cxn ang="0">
                      <a:pos x="90" y="2"/>
                    </a:cxn>
                    <a:cxn ang="0">
                      <a:pos x="76" y="0"/>
                    </a:cxn>
                    <a:cxn ang="0">
                      <a:pos x="76" y="0"/>
                    </a:cxn>
                    <a:cxn ang="0">
                      <a:pos x="62" y="0"/>
                    </a:cxn>
                    <a:cxn ang="0">
                      <a:pos x="48" y="0"/>
                    </a:cxn>
                    <a:cxn ang="0">
                      <a:pos x="36" y="4"/>
                    </a:cxn>
                    <a:cxn ang="0">
                      <a:pos x="24" y="8"/>
                    </a:cxn>
                    <a:cxn ang="0">
                      <a:pos x="14" y="14"/>
                    </a:cxn>
                    <a:cxn ang="0">
                      <a:pos x="8" y="22"/>
                    </a:cxn>
                    <a:cxn ang="0">
                      <a:pos x="2" y="30"/>
                    </a:cxn>
                    <a:cxn ang="0">
                      <a:pos x="0" y="38"/>
                    </a:cxn>
                    <a:cxn ang="0">
                      <a:pos x="0" y="38"/>
                    </a:cxn>
                  </a:cxnLst>
                  <a:rect l="0" t="0" r="r" b="b"/>
                  <a:pathLst>
                    <a:path w="142" h="90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0" y="48"/>
                      </a:lnTo>
                      <a:lnTo>
                        <a:pt x="4" y="56"/>
                      </a:lnTo>
                      <a:lnTo>
                        <a:pt x="10" y="64"/>
                      </a:lnTo>
                      <a:lnTo>
                        <a:pt x="18" y="72"/>
                      </a:lnTo>
                      <a:lnTo>
                        <a:pt x="28" y="78"/>
                      </a:lnTo>
                      <a:lnTo>
                        <a:pt x="40" y="84"/>
                      </a:lnTo>
                      <a:lnTo>
                        <a:pt x="52" y="88"/>
                      </a:lnTo>
                      <a:lnTo>
                        <a:pt x="66" y="90"/>
                      </a:lnTo>
                      <a:lnTo>
                        <a:pt x="66" y="90"/>
                      </a:lnTo>
                      <a:lnTo>
                        <a:pt x="82" y="90"/>
                      </a:lnTo>
                      <a:lnTo>
                        <a:pt x="94" y="90"/>
                      </a:lnTo>
                      <a:lnTo>
                        <a:pt x="108" y="86"/>
                      </a:lnTo>
                      <a:lnTo>
                        <a:pt x="118" y="82"/>
                      </a:lnTo>
                      <a:lnTo>
                        <a:pt x="128" y="76"/>
                      </a:lnTo>
                      <a:lnTo>
                        <a:pt x="134" y="70"/>
                      </a:lnTo>
                      <a:lnTo>
                        <a:pt x="140" y="60"/>
                      </a:lnTo>
                      <a:lnTo>
                        <a:pt x="142" y="52"/>
                      </a:lnTo>
                      <a:lnTo>
                        <a:pt x="142" y="52"/>
                      </a:lnTo>
                      <a:lnTo>
                        <a:pt x="142" y="42"/>
                      </a:lnTo>
                      <a:lnTo>
                        <a:pt x="138" y="34"/>
                      </a:lnTo>
                      <a:lnTo>
                        <a:pt x="132" y="26"/>
                      </a:lnTo>
                      <a:lnTo>
                        <a:pt x="124" y="18"/>
                      </a:lnTo>
                      <a:lnTo>
                        <a:pt x="114" y="12"/>
                      </a:lnTo>
                      <a:lnTo>
                        <a:pt x="102" y="6"/>
                      </a:lnTo>
                      <a:lnTo>
                        <a:pt x="90" y="2"/>
                      </a:lnTo>
                      <a:lnTo>
                        <a:pt x="76" y="0"/>
                      </a:lnTo>
                      <a:lnTo>
                        <a:pt x="76" y="0"/>
                      </a:lnTo>
                      <a:lnTo>
                        <a:pt x="62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4" y="8"/>
                      </a:lnTo>
                      <a:lnTo>
                        <a:pt x="14" y="14"/>
                      </a:lnTo>
                      <a:lnTo>
                        <a:pt x="8" y="22"/>
                      </a:lnTo>
                      <a:lnTo>
                        <a:pt x="2" y="30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29" name="Freeform 290"/>
                <p:cNvSpPr>
                  <a:spLocks/>
                </p:cNvSpPr>
                <p:nvPr/>
              </p:nvSpPr>
              <p:spPr bwMode="auto">
                <a:xfrm>
                  <a:off x="6397625" y="3038475"/>
                  <a:ext cx="219075" cy="139700"/>
                </a:xfrm>
                <a:custGeom>
                  <a:avLst/>
                  <a:gdLst/>
                  <a:ahLst/>
                  <a:cxnLst>
                    <a:cxn ang="0">
                      <a:pos x="138" y="50"/>
                    </a:cxn>
                    <a:cxn ang="0">
                      <a:pos x="138" y="50"/>
                    </a:cxn>
                    <a:cxn ang="0">
                      <a:pos x="136" y="40"/>
                    </a:cxn>
                    <a:cxn ang="0">
                      <a:pos x="134" y="32"/>
                    </a:cxn>
                    <a:cxn ang="0">
                      <a:pos x="128" y="24"/>
                    </a:cxn>
                    <a:cxn ang="0">
                      <a:pos x="120" y="16"/>
                    </a:cxn>
                    <a:cxn ang="0">
                      <a:pos x="110" y="10"/>
                    </a:cxn>
                    <a:cxn ang="0">
                      <a:pos x="100" y="6"/>
                    </a:cxn>
                    <a:cxn ang="0">
                      <a:pos x="86" y="2"/>
                    </a:cxn>
                    <a:cxn ang="0">
                      <a:pos x="74" y="0"/>
                    </a:cxn>
                    <a:cxn ang="0">
                      <a:pos x="74" y="0"/>
                    </a:cxn>
                    <a:cxn ang="0">
                      <a:pos x="60" y="0"/>
                    </a:cxn>
                    <a:cxn ang="0">
                      <a:pos x="46" y="0"/>
                    </a:cxn>
                    <a:cxn ang="0">
                      <a:pos x="34" y="4"/>
                    </a:cxn>
                    <a:cxn ang="0">
                      <a:pos x="24" y="8"/>
                    </a:cxn>
                    <a:cxn ang="0">
                      <a:pos x="14" y="14"/>
                    </a:cxn>
                    <a:cxn ang="0">
                      <a:pos x="8" y="20"/>
                    </a:cxn>
                    <a:cxn ang="0">
                      <a:pos x="4" y="28"/>
                    </a:cxn>
                    <a:cxn ang="0">
                      <a:pos x="0" y="36"/>
                    </a:cxn>
                    <a:cxn ang="0">
                      <a:pos x="0" y="36"/>
                    </a:cxn>
                    <a:cxn ang="0">
                      <a:pos x="2" y="46"/>
                    </a:cxn>
                    <a:cxn ang="0">
                      <a:pos x="4" y="54"/>
                    </a:cxn>
                    <a:cxn ang="0">
                      <a:pos x="10" y="62"/>
                    </a:cxn>
                    <a:cxn ang="0">
                      <a:pos x="18" y="70"/>
                    </a:cxn>
                    <a:cxn ang="0">
                      <a:pos x="28" y="76"/>
                    </a:cxn>
                    <a:cxn ang="0">
                      <a:pos x="38" y="80"/>
                    </a:cxn>
                    <a:cxn ang="0">
                      <a:pos x="52" y="84"/>
                    </a:cxn>
                    <a:cxn ang="0">
                      <a:pos x="64" y="86"/>
                    </a:cxn>
                    <a:cxn ang="0">
                      <a:pos x="64" y="86"/>
                    </a:cxn>
                    <a:cxn ang="0">
                      <a:pos x="78" y="88"/>
                    </a:cxn>
                    <a:cxn ang="0">
                      <a:pos x="92" y="86"/>
                    </a:cxn>
                    <a:cxn ang="0">
                      <a:pos x="104" y="82"/>
                    </a:cxn>
                    <a:cxn ang="0">
                      <a:pos x="114" y="78"/>
                    </a:cxn>
                    <a:cxn ang="0">
                      <a:pos x="124" y="72"/>
                    </a:cxn>
                    <a:cxn ang="0">
                      <a:pos x="130" y="66"/>
                    </a:cxn>
                    <a:cxn ang="0">
                      <a:pos x="136" y="58"/>
                    </a:cxn>
                    <a:cxn ang="0">
                      <a:pos x="138" y="50"/>
                    </a:cxn>
                    <a:cxn ang="0">
                      <a:pos x="138" y="50"/>
                    </a:cxn>
                  </a:cxnLst>
                  <a:rect l="0" t="0" r="r" b="b"/>
                  <a:pathLst>
                    <a:path w="138" h="88">
                      <a:moveTo>
                        <a:pt x="138" y="50"/>
                      </a:moveTo>
                      <a:lnTo>
                        <a:pt x="138" y="50"/>
                      </a:lnTo>
                      <a:lnTo>
                        <a:pt x="136" y="40"/>
                      </a:lnTo>
                      <a:lnTo>
                        <a:pt x="134" y="32"/>
                      </a:lnTo>
                      <a:lnTo>
                        <a:pt x="128" y="24"/>
                      </a:lnTo>
                      <a:lnTo>
                        <a:pt x="120" y="16"/>
                      </a:lnTo>
                      <a:lnTo>
                        <a:pt x="110" y="10"/>
                      </a:lnTo>
                      <a:lnTo>
                        <a:pt x="100" y="6"/>
                      </a:lnTo>
                      <a:lnTo>
                        <a:pt x="86" y="2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60" y="0"/>
                      </a:lnTo>
                      <a:lnTo>
                        <a:pt x="46" y="0"/>
                      </a:lnTo>
                      <a:lnTo>
                        <a:pt x="34" y="4"/>
                      </a:lnTo>
                      <a:lnTo>
                        <a:pt x="24" y="8"/>
                      </a:lnTo>
                      <a:lnTo>
                        <a:pt x="14" y="14"/>
                      </a:lnTo>
                      <a:lnTo>
                        <a:pt x="8" y="20"/>
                      </a:lnTo>
                      <a:lnTo>
                        <a:pt x="4" y="28"/>
                      </a:ln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2" y="46"/>
                      </a:lnTo>
                      <a:lnTo>
                        <a:pt x="4" y="54"/>
                      </a:lnTo>
                      <a:lnTo>
                        <a:pt x="10" y="62"/>
                      </a:lnTo>
                      <a:lnTo>
                        <a:pt x="18" y="70"/>
                      </a:lnTo>
                      <a:lnTo>
                        <a:pt x="28" y="76"/>
                      </a:lnTo>
                      <a:lnTo>
                        <a:pt x="38" y="80"/>
                      </a:lnTo>
                      <a:lnTo>
                        <a:pt x="52" y="84"/>
                      </a:lnTo>
                      <a:lnTo>
                        <a:pt x="64" y="86"/>
                      </a:lnTo>
                      <a:lnTo>
                        <a:pt x="64" y="86"/>
                      </a:lnTo>
                      <a:lnTo>
                        <a:pt x="78" y="88"/>
                      </a:lnTo>
                      <a:lnTo>
                        <a:pt x="92" y="86"/>
                      </a:lnTo>
                      <a:lnTo>
                        <a:pt x="104" y="82"/>
                      </a:lnTo>
                      <a:lnTo>
                        <a:pt x="114" y="78"/>
                      </a:lnTo>
                      <a:lnTo>
                        <a:pt x="124" y="72"/>
                      </a:lnTo>
                      <a:lnTo>
                        <a:pt x="130" y="66"/>
                      </a:lnTo>
                      <a:lnTo>
                        <a:pt x="136" y="58"/>
                      </a:lnTo>
                      <a:lnTo>
                        <a:pt x="138" y="50"/>
                      </a:lnTo>
                      <a:lnTo>
                        <a:pt x="138" y="50"/>
                      </a:lnTo>
                      <a:close/>
                    </a:path>
                  </a:pathLst>
                </a:custGeom>
                <a:solidFill>
                  <a:srgbClr val="FFF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30" name="Freeform 303"/>
                <p:cNvSpPr>
                  <a:spLocks/>
                </p:cNvSpPr>
                <p:nvPr/>
              </p:nvSpPr>
              <p:spPr bwMode="auto">
                <a:xfrm>
                  <a:off x="6289675" y="2393950"/>
                  <a:ext cx="495300" cy="641350"/>
                </a:xfrm>
                <a:custGeom>
                  <a:avLst/>
                  <a:gdLst/>
                  <a:ahLst/>
                  <a:cxnLst>
                    <a:cxn ang="0">
                      <a:pos x="312" y="174"/>
                    </a:cxn>
                    <a:cxn ang="0">
                      <a:pos x="312" y="174"/>
                    </a:cxn>
                    <a:cxn ang="0">
                      <a:pos x="288" y="172"/>
                    </a:cxn>
                    <a:cxn ang="0">
                      <a:pos x="264" y="164"/>
                    </a:cxn>
                    <a:cxn ang="0">
                      <a:pos x="234" y="154"/>
                    </a:cxn>
                    <a:cxn ang="0">
                      <a:pos x="202" y="138"/>
                    </a:cxn>
                    <a:cxn ang="0">
                      <a:pos x="168" y="116"/>
                    </a:cxn>
                    <a:cxn ang="0">
                      <a:pos x="150" y="102"/>
                    </a:cxn>
                    <a:cxn ang="0">
                      <a:pos x="132" y="86"/>
                    </a:cxn>
                    <a:cxn ang="0">
                      <a:pos x="112" y="68"/>
                    </a:cxn>
                    <a:cxn ang="0">
                      <a:pos x="94" y="48"/>
                    </a:cxn>
                    <a:cxn ang="0">
                      <a:pos x="74" y="26"/>
                    </a:cxn>
                    <a:cxn ang="0">
                      <a:pos x="54" y="0"/>
                    </a:cxn>
                    <a:cxn ang="0">
                      <a:pos x="54" y="0"/>
                    </a:cxn>
                    <a:cxn ang="0">
                      <a:pos x="40" y="26"/>
                    </a:cxn>
                    <a:cxn ang="0">
                      <a:pos x="26" y="54"/>
                    </a:cxn>
                    <a:cxn ang="0">
                      <a:pos x="14" y="88"/>
                    </a:cxn>
                    <a:cxn ang="0">
                      <a:pos x="8" y="106"/>
                    </a:cxn>
                    <a:cxn ang="0">
                      <a:pos x="6" y="124"/>
                    </a:cxn>
                    <a:cxn ang="0">
                      <a:pos x="6" y="124"/>
                    </a:cxn>
                    <a:cxn ang="0">
                      <a:pos x="0" y="162"/>
                    </a:cxn>
                    <a:cxn ang="0">
                      <a:pos x="0" y="198"/>
                    </a:cxn>
                    <a:cxn ang="0">
                      <a:pos x="0" y="234"/>
                    </a:cxn>
                    <a:cxn ang="0">
                      <a:pos x="4" y="268"/>
                    </a:cxn>
                    <a:cxn ang="0">
                      <a:pos x="12" y="300"/>
                    </a:cxn>
                    <a:cxn ang="0">
                      <a:pos x="22" y="328"/>
                    </a:cxn>
                    <a:cxn ang="0">
                      <a:pos x="36" y="354"/>
                    </a:cxn>
                    <a:cxn ang="0">
                      <a:pos x="52" y="376"/>
                    </a:cxn>
                    <a:cxn ang="0">
                      <a:pos x="52" y="376"/>
                    </a:cxn>
                    <a:cxn ang="0">
                      <a:pos x="68" y="372"/>
                    </a:cxn>
                    <a:cxn ang="0">
                      <a:pos x="88" y="370"/>
                    </a:cxn>
                    <a:cxn ang="0">
                      <a:pos x="108" y="370"/>
                    </a:cxn>
                    <a:cxn ang="0">
                      <a:pos x="128" y="372"/>
                    </a:cxn>
                    <a:cxn ang="0">
                      <a:pos x="152" y="376"/>
                    </a:cxn>
                    <a:cxn ang="0">
                      <a:pos x="174" y="382"/>
                    </a:cxn>
                    <a:cxn ang="0">
                      <a:pos x="196" y="390"/>
                    </a:cxn>
                    <a:cxn ang="0">
                      <a:pos x="218" y="404"/>
                    </a:cxn>
                    <a:cxn ang="0">
                      <a:pos x="218" y="404"/>
                    </a:cxn>
                    <a:cxn ang="0">
                      <a:pos x="236" y="384"/>
                    </a:cxn>
                    <a:cxn ang="0">
                      <a:pos x="256" y="362"/>
                    </a:cxn>
                    <a:cxn ang="0">
                      <a:pos x="272" y="336"/>
                    </a:cxn>
                    <a:cxn ang="0">
                      <a:pos x="286" y="308"/>
                    </a:cxn>
                    <a:cxn ang="0">
                      <a:pos x="298" y="278"/>
                    </a:cxn>
                    <a:cxn ang="0">
                      <a:pos x="306" y="246"/>
                    </a:cxn>
                    <a:cxn ang="0">
                      <a:pos x="312" y="210"/>
                    </a:cxn>
                    <a:cxn ang="0">
                      <a:pos x="312" y="192"/>
                    </a:cxn>
                    <a:cxn ang="0">
                      <a:pos x="312" y="174"/>
                    </a:cxn>
                    <a:cxn ang="0">
                      <a:pos x="312" y="174"/>
                    </a:cxn>
                  </a:cxnLst>
                  <a:rect l="0" t="0" r="r" b="b"/>
                  <a:pathLst>
                    <a:path w="312" h="404">
                      <a:moveTo>
                        <a:pt x="312" y="174"/>
                      </a:moveTo>
                      <a:lnTo>
                        <a:pt x="312" y="174"/>
                      </a:lnTo>
                      <a:lnTo>
                        <a:pt x="288" y="172"/>
                      </a:lnTo>
                      <a:lnTo>
                        <a:pt x="264" y="164"/>
                      </a:lnTo>
                      <a:lnTo>
                        <a:pt x="234" y="154"/>
                      </a:lnTo>
                      <a:lnTo>
                        <a:pt x="202" y="138"/>
                      </a:lnTo>
                      <a:lnTo>
                        <a:pt x="168" y="116"/>
                      </a:lnTo>
                      <a:lnTo>
                        <a:pt x="150" y="102"/>
                      </a:lnTo>
                      <a:lnTo>
                        <a:pt x="132" y="86"/>
                      </a:lnTo>
                      <a:lnTo>
                        <a:pt x="112" y="68"/>
                      </a:lnTo>
                      <a:lnTo>
                        <a:pt x="94" y="48"/>
                      </a:lnTo>
                      <a:lnTo>
                        <a:pt x="74" y="26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40" y="26"/>
                      </a:lnTo>
                      <a:lnTo>
                        <a:pt x="26" y="54"/>
                      </a:lnTo>
                      <a:lnTo>
                        <a:pt x="14" y="88"/>
                      </a:lnTo>
                      <a:lnTo>
                        <a:pt x="8" y="106"/>
                      </a:lnTo>
                      <a:lnTo>
                        <a:pt x="6" y="124"/>
                      </a:lnTo>
                      <a:lnTo>
                        <a:pt x="6" y="124"/>
                      </a:lnTo>
                      <a:lnTo>
                        <a:pt x="0" y="162"/>
                      </a:lnTo>
                      <a:lnTo>
                        <a:pt x="0" y="198"/>
                      </a:lnTo>
                      <a:lnTo>
                        <a:pt x="0" y="234"/>
                      </a:lnTo>
                      <a:lnTo>
                        <a:pt x="4" y="268"/>
                      </a:lnTo>
                      <a:lnTo>
                        <a:pt x="12" y="300"/>
                      </a:lnTo>
                      <a:lnTo>
                        <a:pt x="22" y="328"/>
                      </a:lnTo>
                      <a:lnTo>
                        <a:pt x="36" y="354"/>
                      </a:lnTo>
                      <a:lnTo>
                        <a:pt x="52" y="376"/>
                      </a:lnTo>
                      <a:lnTo>
                        <a:pt x="52" y="376"/>
                      </a:lnTo>
                      <a:lnTo>
                        <a:pt x="68" y="372"/>
                      </a:lnTo>
                      <a:lnTo>
                        <a:pt x="88" y="370"/>
                      </a:lnTo>
                      <a:lnTo>
                        <a:pt x="108" y="370"/>
                      </a:lnTo>
                      <a:lnTo>
                        <a:pt x="128" y="372"/>
                      </a:lnTo>
                      <a:lnTo>
                        <a:pt x="152" y="376"/>
                      </a:lnTo>
                      <a:lnTo>
                        <a:pt x="174" y="382"/>
                      </a:lnTo>
                      <a:lnTo>
                        <a:pt x="196" y="390"/>
                      </a:lnTo>
                      <a:lnTo>
                        <a:pt x="218" y="404"/>
                      </a:lnTo>
                      <a:lnTo>
                        <a:pt x="218" y="404"/>
                      </a:lnTo>
                      <a:lnTo>
                        <a:pt x="236" y="384"/>
                      </a:lnTo>
                      <a:lnTo>
                        <a:pt x="256" y="362"/>
                      </a:lnTo>
                      <a:lnTo>
                        <a:pt x="272" y="336"/>
                      </a:lnTo>
                      <a:lnTo>
                        <a:pt x="286" y="308"/>
                      </a:lnTo>
                      <a:lnTo>
                        <a:pt x="298" y="278"/>
                      </a:lnTo>
                      <a:lnTo>
                        <a:pt x="306" y="246"/>
                      </a:lnTo>
                      <a:lnTo>
                        <a:pt x="312" y="210"/>
                      </a:lnTo>
                      <a:lnTo>
                        <a:pt x="312" y="192"/>
                      </a:lnTo>
                      <a:lnTo>
                        <a:pt x="312" y="174"/>
                      </a:lnTo>
                      <a:lnTo>
                        <a:pt x="312" y="174"/>
                      </a:lnTo>
                      <a:close/>
                    </a:path>
                  </a:pathLst>
                </a:custGeom>
                <a:solidFill>
                  <a:srgbClr val="FFC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31" name="Freeform 304"/>
                <p:cNvSpPr>
                  <a:spLocks/>
                </p:cNvSpPr>
                <p:nvPr/>
              </p:nvSpPr>
              <p:spPr bwMode="auto">
                <a:xfrm>
                  <a:off x="6311900" y="2409825"/>
                  <a:ext cx="447675" cy="619125"/>
                </a:xfrm>
                <a:custGeom>
                  <a:avLst/>
                  <a:gdLst/>
                  <a:ahLst/>
                  <a:cxnLst>
                    <a:cxn ang="0">
                      <a:pos x="282" y="166"/>
                    </a:cxn>
                    <a:cxn ang="0">
                      <a:pos x="282" y="166"/>
                    </a:cxn>
                    <a:cxn ang="0">
                      <a:pos x="262" y="162"/>
                    </a:cxn>
                    <a:cxn ang="0">
                      <a:pos x="238" y="156"/>
                    </a:cxn>
                    <a:cxn ang="0">
                      <a:pos x="210" y="146"/>
                    </a:cxn>
                    <a:cxn ang="0">
                      <a:pos x="182" y="132"/>
                    </a:cxn>
                    <a:cxn ang="0">
                      <a:pos x="150" y="110"/>
                    </a:cxn>
                    <a:cxn ang="0">
                      <a:pos x="132" y="96"/>
                    </a:cxn>
                    <a:cxn ang="0">
                      <a:pos x="116" y="82"/>
                    </a:cxn>
                    <a:cxn ang="0">
                      <a:pos x="98" y="64"/>
                    </a:cxn>
                    <a:cxn ang="0">
                      <a:pos x="80" y="46"/>
                    </a:cxn>
                    <a:cxn ang="0">
                      <a:pos x="62" y="24"/>
                    </a:cxn>
                    <a:cxn ang="0">
                      <a:pos x="44" y="0"/>
                    </a:cxn>
                    <a:cxn ang="0">
                      <a:pos x="44" y="0"/>
                    </a:cxn>
                    <a:cxn ang="0">
                      <a:pos x="32" y="24"/>
                    </a:cxn>
                    <a:cxn ang="0">
                      <a:pos x="22" y="52"/>
                    </a:cxn>
                    <a:cxn ang="0">
                      <a:pos x="12" y="82"/>
                    </a:cxn>
                    <a:cxn ang="0">
                      <a:pos x="6" y="118"/>
                    </a:cxn>
                    <a:cxn ang="0">
                      <a:pos x="6" y="118"/>
                    </a:cxn>
                    <a:cxn ang="0">
                      <a:pos x="2" y="154"/>
                    </a:cxn>
                    <a:cxn ang="0">
                      <a:pos x="0" y="188"/>
                    </a:cxn>
                    <a:cxn ang="0">
                      <a:pos x="2" y="222"/>
                    </a:cxn>
                    <a:cxn ang="0">
                      <a:pos x="6" y="254"/>
                    </a:cxn>
                    <a:cxn ang="0">
                      <a:pos x="12" y="284"/>
                    </a:cxn>
                    <a:cxn ang="0">
                      <a:pos x="22" y="312"/>
                    </a:cxn>
                    <a:cxn ang="0">
                      <a:pos x="34" y="338"/>
                    </a:cxn>
                    <a:cxn ang="0">
                      <a:pos x="48" y="358"/>
                    </a:cxn>
                    <a:cxn ang="0">
                      <a:pos x="48" y="358"/>
                    </a:cxn>
                    <a:cxn ang="0">
                      <a:pos x="62" y="356"/>
                    </a:cxn>
                    <a:cxn ang="0">
                      <a:pos x="80" y="354"/>
                    </a:cxn>
                    <a:cxn ang="0">
                      <a:pos x="98" y="354"/>
                    </a:cxn>
                    <a:cxn ang="0">
                      <a:pos x="116" y="356"/>
                    </a:cxn>
                    <a:cxn ang="0">
                      <a:pos x="136" y="362"/>
                    </a:cxn>
                    <a:cxn ang="0">
                      <a:pos x="156" y="368"/>
                    </a:cxn>
                    <a:cxn ang="0">
                      <a:pos x="176" y="378"/>
                    </a:cxn>
                    <a:cxn ang="0">
                      <a:pos x="194" y="390"/>
                    </a:cxn>
                    <a:cxn ang="0">
                      <a:pos x="194" y="390"/>
                    </a:cxn>
                    <a:cxn ang="0">
                      <a:pos x="212" y="370"/>
                    </a:cxn>
                    <a:cxn ang="0">
                      <a:pos x="230" y="348"/>
                    </a:cxn>
                    <a:cxn ang="0">
                      <a:pos x="244" y="324"/>
                    </a:cxn>
                    <a:cxn ang="0">
                      <a:pos x="258" y="296"/>
                    </a:cxn>
                    <a:cxn ang="0">
                      <a:pos x="270" y="266"/>
                    </a:cxn>
                    <a:cxn ang="0">
                      <a:pos x="278" y="234"/>
                    </a:cxn>
                    <a:cxn ang="0">
                      <a:pos x="282" y="200"/>
                    </a:cxn>
                    <a:cxn ang="0">
                      <a:pos x="282" y="166"/>
                    </a:cxn>
                    <a:cxn ang="0">
                      <a:pos x="282" y="166"/>
                    </a:cxn>
                  </a:cxnLst>
                  <a:rect l="0" t="0" r="r" b="b"/>
                  <a:pathLst>
                    <a:path w="282" h="390">
                      <a:moveTo>
                        <a:pt x="282" y="166"/>
                      </a:moveTo>
                      <a:lnTo>
                        <a:pt x="282" y="166"/>
                      </a:lnTo>
                      <a:lnTo>
                        <a:pt x="262" y="162"/>
                      </a:lnTo>
                      <a:lnTo>
                        <a:pt x="238" y="156"/>
                      </a:lnTo>
                      <a:lnTo>
                        <a:pt x="210" y="146"/>
                      </a:lnTo>
                      <a:lnTo>
                        <a:pt x="182" y="132"/>
                      </a:lnTo>
                      <a:lnTo>
                        <a:pt x="150" y="110"/>
                      </a:lnTo>
                      <a:lnTo>
                        <a:pt x="132" y="96"/>
                      </a:lnTo>
                      <a:lnTo>
                        <a:pt x="116" y="82"/>
                      </a:lnTo>
                      <a:lnTo>
                        <a:pt x="98" y="64"/>
                      </a:lnTo>
                      <a:lnTo>
                        <a:pt x="80" y="46"/>
                      </a:lnTo>
                      <a:lnTo>
                        <a:pt x="62" y="24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32" y="24"/>
                      </a:lnTo>
                      <a:lnTo>
                        <a:pt x="22" y="52"/>
                      </a:lnTo>
                      <a:lnTo>
                        <a:pt x="12" y="82"/>
                      </a:lnTo>
                      <a:lnTo>
                        <a:pt x="6" y="118"/>
                      </a:lnTo>
                      <a:lnTo>
                        <a:pt x="6" y="118"/>
                      </a:lnTo>
                      <a:lnTo>
                        <a:pt x="2" y="154"/>
                      </a:lnTo>
                      <a:lnTo>
                        <a:pt x="0" y="188"/>
                      </a:lnTo>
                      <a:lnTo>
                        <a:pt x="2" y="222"/>
                      </a:lnTo>
                      <a:lnTo>
                        <a:pt x="6" y="254"/>
                      </a:lnTo>
                      <a:lnTo>
                        <a:pt x="12" y="284"/>
                      </a:lnTo>
                      <a:lnTo>
                        <a:pt x="22" y="312"/>
                      </a:lnTo>
                      <a:lnTo>
                        <a:pt x="34" y="338"/>
                      </a:lnTo>
                      <a:lnTo>
                        <a:pt x="48" y="358"/>
                      </a:lnTo>
                      <a:lnTo>
                        <a:pt x="48" y="358"/>
                      </a:lnTo>
                      <a:lnTo>
                        <a:pt x="62" y="356"/>
                      </a:lnTo>
                      <a:lnTo>
                        <a:pt x="80" y="354"/>
                      </a:lnTo>
                      <a:lnTo>
                        <a:pt x="98" y="354"/>
                      </a:lnTo>
                      <a:lnTo>
                        <a:pt x="116" y="356"/>
                      </a:lnTo>
                      <a:lnTo>
                        <a:pt x="136" y="362"/>
                      </a:lnTo>
                      <a:lnTo>
                        <a:pt x="156" y="368"/>
                      </a:lnTo>
                      <a:lnTo>
                        <a:pt x="176" y="378"/>
                      </a:lnTo>
                      <a:lnTo>
                        <a:pt x="194" y="390"/>
                      </a:lnTo>
                      <a:lnTo>
                        <a:pt x="194" y="390"/>
                      </a:lnTo>
                      <a:lnTo>
                        <a:pt x="212" y="370"/>
                      </a:lnTo>
                      <a:lnTo>
                        <a:pt x="230" y="348"/>
                      </a:lnTo>
                      <a:lnTo>
                        <a:pt x="244" y="324"/>
                      </a:lnTo>
                      <a:lnTo>
                        <a:pt x="258" y="296"/>
                      </a:lnTo>
                      <a:lnTo>
                        <a:pt x="270" y="266"/>
                      </a:lnTo>
                      <a:lnTo>
                        <a:pt x="278" y="234"/>
                      </a:lnTo>
                      <a:lnTo>
                        <a:pt x="282" y="200"/>
                      </a:lnTo>
                      <a:lnTo>
                        <a:pt x="282" y="166"/>
                      </a:lnTo>
                      <a:lnTo>
                        <a:pt x="282" y="166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32" name="Freeform 305"/>
                <p:cNvSpPr>
                  <a:spLocks/>
                </p:cNvSpPr>
                <p:nvPr/>
              </p:nvSpPr>
              <p:spPr bwMode="auto">
                <a:xfrm>
                  <a:off x="6334125" y="2425700"/>
                  <a:ext cx="419100" cy="574675"/>
                </a:xfrm>
                <a:custGeom>
                  <a:avLst/>
                  <a:gdLst/>
                  <a:ahLst/>
                  <a:cxnLst>
                    <a:cxn ang="0">
                      <a:pos x="38" y="0"/>
                    </a:cxn>
                    <a:cxn ang="0">
                      <a:pos x="38" y="0"/>
                    </a:cxn>
                    <a:cxn ang="0">
                      <a:pos x="26" y="30"/>
                    </a:cxn>
                    <a:cxn ang="0">
                      <a:pos x="14" y="60"/>
                    </a:cxn>
                    <a:cxn ang="0">
                      <a:pos x="6" y="94"/>
                    </a:cxn>
                    <a:cxn ang="0">
                      <a:pos x="2" y="130"/>
                    </a:cxn>
                    <a:cxn ang="0">
                      <a:pos x="2" y="130"/>
                    </a:cxn>
                    <a:cxn ang="0">
                      <a:pos x="0" y="166"/>
                    </a:cxn>
                    <a:cxn ang="0">
                      <a:pos x="2" y="198"/>
                    </a:cxn>
                    <a:cxn ang="0">
                      <a:pos x="6" y="230"/>
                    </a:cxn>
                    <a:cxn ang="0">
                      <a:pos x="14" y="260"/>
                    </a:cxn>
                    <a:cxn ang="0">
                      <a:pos x="24" y="286"/>
                    </a:cxn>
                    <a:cxn ang="0">
                      <a:pos x="34" y="310"/>
                    </a:cxn>
                    <a:cxn ang="0">
                      <a:pos x="48" y="330"/>
                    </a:cxn>
                    <a:cxn ang="0">
                      <a:pos x="64" y="348"/>
                    </a:cxn>
                    <a:cxn ang="0">
                      <a:pos x="64" y="348"/>
                    </a:cxn>
                    <a:cxn ang="0">
                      <a:pos x="86" y="346"/>
                    </a:cxn>
                    <a:cxn ang="0">
                      <a:pos x="110" y="348"/>
                    </a:cxn>
                    <a:cxn ang="0">
                      <a:pos x="134" y="352"/>
                    </a:cxn>
                    <a:cxn ang="0">
                      <a:pos x="158" y="362"/>
                    </a:cxn>
                    <a:cxn ang="0">
                      <a:pos x="158" y="362"/>
                    </a:cxn>
                    <a:cxn ang="0">
                      <a:pos x="178" y="350"/>
                    </a:cxn>
                    <a:cxn ang="0">
                      <a:pos x="196" y="334"/>
                    </a:cxn>
                    <a:cxn ang="0">
                      <a:pos x="214" y="312"/>
                    </a:cxn>
                    <a:cxn ang="0">
                      <a:pos x="228" y="288"/>
                    </a:cxn>
                    <a:cxn ang="0">
                      <a:pos x="240" y="260"/>
                    </a:cxn>
                    <a:cxn ang="0">
                      <a:pos x="252" y="228"/>
                    </a:cxn>
                    <a:cxn ang="0">
                      <a:pos x="258" y="194"/>
                    </a:cxn>
                    <a:cxn ang="0">
                      <a:pos x="264" y="158"/>
                    </a:cxn>
                    <a:cxn ang="0">
                      <a:pos x="264" y="158"/>
                    </a:cxn>
                    <a:cxn ang="0">
                      <a:pos x="264" y="156"/>
                    </a:cxn>
                    <a:cxn ang="0">
                      <a:pos x="264" y="156"/>
                    </a:cxn>
                    <a:cxn ang="0">
                      <a:pos x="244" y="152"/>
                    </a:cxn>
                    <a:cxn ang="0">
                      <a:pos x="220" y="146"/>
                    </a:cxn>
                    <a:cxn ang="0">
                      <a:pos x="196" y="136"/>
                    </a:cxn>
                    <a:cxn ang="0">
                      <a:pos x="168" y="122"/>
                    </a:cxn>
                    <a:cxn ang="0">
                      <a:pos x="138" y="102"/>
                    </a:cxn>
                    <a:cxn ang="0">
                      <a:pos x="106" y="76"/>
                    </a:cxn>
                    <a:cxn ang="0">
                      <a:pos x="72" y="42"/>
                    </a:cxn>
                    <a:cxn ang="0">
                      <a:pos x="56" y="22"/>
                    </a:cxn>
                    <a:cxn ang="0">
                      <a:pos x="38" y="0"/>
                    </a:cxn>
                    <a:cxn ang="0">
                      <a:pos x="38" y="0"/>
                    </a:cxn>
                  </a:cxnLst>
                  <a:rect l="0" t="0" r="r" b="b"/>
                  <a:pathLst>
                    <a:path w="264" h="362">
                      <a:moveTo>
                        <a:pt x="38" y="0"/>
                      </a:moveTo>
                      <a:lnTo>
                        <a:pt x="38" y="0"/>
                      </a:lnTo>
                      <a:lnTo>
                        <a:pt x="26" y="30"/>
                      </a:lnTo>
                      <a:lnTo>
                        <a:pt x="14" y="60"/>
                      </a:lnTo>
                      <a:lnTo>
                        <a:pt x="6" y="94"/>
                      </a:lnTo>
                      <a:lnTo>
                        <a:pt x="2" y="130"/>
                      </a:lnTo>
                      <a:lnTo>
                        <a:pt x="2" y="130"/>
                      </a:lnTo>
                      <a:lnTo>
                        <a:pt x="0" y="166"/>
                      </a:lnTo>
                      <a:lnTo>
                        <a:pt x="2" y="198"/>
                      </a:lnTo>
                      <a:lnTo>
                        <a:pt x="6" y="230"/>
                      </a:lnTo>
                      <a:lnTo>
                        <a:pt x="14" y="260"/>
                      </a:lnTo>
                      <a:lnTo>
                        <a:pt x="24" y="286"/>
                      </a:lnTo>
                      <a:lnTo>
                        <a:pt x="34" y="310"/>
                      </a:lnTo>
                      <a:lnTo>
                        <a:pt x="48" y="330"/>
                      </a:lnTo>
                      <a:lnTo>
                        <a:pt x="64" y="348"/>
                      </a:lnTo>
                      <a:lnTo>
                        <a:pt x="64" y="348"/>
                      </a:lnTo>
                      <a:lnTo>
                        <a:pt x="86" y="346"/>
                      </a:lnTo>
                      <a:lnTo>
                        <a:pt x="110" y="348"/>
                      </a:lnTo>
                      <a:lnTo>
                        <a:pt x="134" y="352"/>
                      </a:lnTo>
                      <a:lnTo>
                        <a:pt x="158" y="362"/>
                      </a:lnTo>
                      <a:lnTo>
                        <a:pt x="158" y="362"/>
                      </a:lnTo>
                      <a:lnTo>
                        <a:pt x="178" y="350"/>
                      </a:lnTo>
                      <a:lnTo>
                        <a:pt x="196" y="334"/>
                      </a:lnTo>
                      <a:lnTo>
                        <a:pt x="214" y="312"/>
                      </a:lnTo>
                      <a:lnTo>
                        <a:pt x="228" y="288"/>
                      </a:lnTo>
                      <a:lnTo>
                        <a:pt x="240" y="260"/>
                      </a:lnTo>
                      <a:lnTo>
                        <a:pt x="252" y="228"/>
                      </a:lnTo>
                      <a:lnTo>
                        <a:pt x="258" y="194"/>
                      </a:lnTo>
                      <a:lnTo>
                        <a:pt x="264" y="158"/>
                      </a:lnTo>
                      <a:lnTo>
                        <a:pt x="264" y="158"/>
                      </a:lnTo>
                      <a:lnTo>
                        <a:pt x="264" y="156"/>
                      </a:lnTo>
                      <a:lnTo>
                        <a:pt x="264" y="156"/>
                      </a:lnTo>
                      <a:lnTo>
                        <a:pt x="244" y="152"/>
                      </a:lnTo>
                      <a:lnTo>
                        <a:pt x="220" y="146"/>
                      </a:lnTo>
                      <a:lnTo>
                        <a:pt x="196" y="136"/>
                      </a:lnTo>
                      <a:lnTo>
                        <a:pt x="168" y="122"/>
                      </a:lnTo>
                      <a:lnTo>
                        <a:pt x="138" y="102"/>
                      </a:lnTo>
                      <a:lnTo>
                        <a:pt x="106" y="76"/>
                      </a:lnTo>
                      <a:lnTo>
                        <a:pt x="72" y="42"/>
                      </a:lnTo>
                      <a:lnTo>
                        <a:pt x="56" y="22"/>
                      </a:lnTo>
                      <a:lnTo>
                        <a:pt x="38" y="0"/>
                      </a:lnTo>
                      <a:lnTo>
                        <a:pt x="3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33" name="Freeform 306"/>
                <p:cNvSpPr>
                  <a:spLocks/>
                </p:cNvSpPr>
                <p:nvPr/>
              </p:nvSpPr>
              <p:spPr bwMode="auto">
                <a:xfrm>
                  <a:off x="6334125" y="2425700"/>
                  <a:ext cx="419100" cy="358775"/>
                </a:xfrm>
                <a:custGeom>
                  <a:avLst/>
                  <a:gdLst/>
                  <a:ahLst/>
                  <a:cxnLst>
                    <a:cxn ang="0">
                      <a:pos x="252" y="226"/>
                    </a:cxn>
                    <a:cxn ang="0">
                      <a:pos x="252" y="226"/>
                    </a:cxn>
                    <a:cxn ang="0">
                      <a:pos x="260" y="194"/>
                    </a:cxn>
                    <a:cxn ang="0">
                      <a:pos x="264" y="158"/>
                    </a:cxn>
                    <a:cxn ang="0">
                      <a:pos x="264" y="158"/>
                    </a:cxn>
                    <a:cxn ang="0">
                      <a:pos x="264" y="156"/>
                    </a:cxn>
                    <a:cxn ang="0">
                      <a:pos x="264" y="156"/>
                    </a:cxn>
                    <a:cxn ang="0">
                      <a:pos x="244" y="152"/>
                    </a:cxn>
                    <a:cxn ang="0">
                      <a:pos x="220" y="146"/>
                    </a:cxn>
                    <a:cxn ang="0">
                      <a:pos x="196" y="136"/>
                    </a:cxn>
                    <a:cxn ang="0">
                      <a:pos x="168" y="122"/>
                    </a:cxn>
                    <a:cxn ang="0">
                      <a:pos x="138" y="102"/>
                    </a:cxn>
                    <a:cxn ang="0">
                      <a:pos x="106" y="76"/>
                    </a:cxn>
                    <a:cxn ang="0">
                      <a:pos x="72" y="42"/>
                    </a:cxn>
                    <a:cxn ang="0">
                      <a:pos x="56" y="22"/>
                    </a:cxn>
                    <a:cxn ang="0">
                      <a:pos x="38" y="0"/>
                    </a:cxn>
                    <a:cxn ang="0">
                      <a:pos x="38" y="0"/>
                    </a:cxn>
                    <a:cxn ang="0">
                      <a:pos x="26" y="30"/>
                    </a:cxn>
                    <a:cxn ang="0">
                      <a:pos x="14" y="60"/>
                    </a:cxn>
                    <a:cxn ang="0">
                      <a:pos x="6" y="94"/>
                    </a:cxn>
                    <a:cxn ang="0">
                      <a:pos x="2" y="130"/>
                    </a:cxn>
                    <a:cxn ang="0">
                      <a:pos x="2" y="130"/>
                    </a:cxn>
                    <a:cxn ang="0">
                      <a:pos x="0" y="158"/>
                    </a:cxn>
                    <a:cxn ang="0">
                      <a:pos x="2" y="186"/>
                    </a:cxn>
                    <a:cxn ang="0">
                      <a:pos x="2" y="186"/>
                    </a:cxn>
                    <a:cxn ang="0">
                      <a:pos x="22" y="178"/>
                    </a:cxn>
                    <a:cxn ang="0">
                      <a:pos x="42" y="174"/>
                    </a:cxn>
                    <a:cxn ang="0">
                      <a:pos x="62" y="170"/>
                    </a:cxn>
                    <a:cxn ang="0">
                      <a:pos x="80" y="168"/>
                    </a:cxn>
                    <a:cxn ang="0">
                      <a:pos x="98" y="168"/>
                    </a:cxn>
                    <a:cxn ang="0">
                      <a:pos x="116" y="170"/>
                    </a:cxn>
                    <a:cxn ang="0">
                      <a:pos x="132" y="172"/>
                    </a:cxn>
                    <a:cxn ang="0">
                      <a:pos x="148" y="176"/>
                    </a:cxn>
                    <a:cxn ang="0">
                      <a:pos x="180" y="186"/>
                    </a:cxn>
                    <a:cxn ang="0">
                      <a:pos x="206" y="198"/>
                    </a:cxn>
                    <a:cxn ang="0">
                      <a:pos x="230" y="212"/>
                    </a:cxn>
                    <a:cxn ang="0">
                      <a:pos x="252" y="226"/>
                    </a:cxn>
                    <a:cxn ang="0">
                      <a:pos x="252" y="226"/>
                    </a:cxn>
                  </a:cxnLst>
                  <a:rect l="0" t="0" r="r" b="b"/>
                  <a:pathLst>
                    <a:path w="264" h="226">
                      <a:moveTo>
                        <a:pt x="252" y="226"/>
                      </a:moveTo>
                      <a:lnTo>
                        <a:pt x="252" y="226"/>
                      </a:lnTo>
                      <a:lnTo>
                        <a:pt x="260" y="194"/>
                      </a:lnTo>
                      <a:lnTo>
                        <a:pt x="264" y="158"/>
                      </a:lnTo>
                      <a:lnTo>
                        <a:pt x="264" y="158"/>
                      </a:lnTo>
                      <a:lnTo>
                        <a:pt x="264" y="156"/>
                      </a:lnTo>
                      <a:lnTo>
                        <a:pt x="264" y="156"/>
                      </a:lnTo>
                      <a:lnTo>
                        <a:pt x="244" y="152"/>
                      </a:lnTo>
                      <a:lnTo>
                        <a:pt x="220" y="146"/>
                      </a:lnTo>
                      <a:lnTo>
                        <a:pt x="196" y="136"/>
                      </a:lnTo>
                      <a:lnTo>
                        <a:pt x="168" y="122"/>
                      </a:lnTo>
                      <a:lnTo>
                        <a:pt x="138" y="102"/>
                      </a:lnTo>
                      <a:lnTo>
                        <a:pt x="106" y="76"/>
                      </a:lnTo>
                      <a:lnTo>
                        <a:pt x="72" y="42"/>
                      </a:lnTo>
                      <a:lnTo>
                        <a:pt x="56" y="22"/>
                      </a:lnTo>
                      <a:lnTo>
                        <a:pt x="38" y="0"/>
                      </a:lnTo>
                      <a:lnTo>
                        <a:pt x="38" y="0"/>
                      </a:lnTo>
                      <a:lnTo>
                        <a:pt x="26" y="30"/>
                      </a:lnTo>
                      <a:lnTo>
                        <a:pt x="14" y="60"/>
                      </a:lnTo>
                      <a:lnTo>
                        <a:pt x="6" y="94"/>
                      </a:lnTo>
                      <a:lnTo>
                        <a:pt x="2" y="130"/>
                      </a:lnTo>
                      <a:lnTo>
                        <a:pt x="2" y="130"/>
                      </a:lnTo>
                      <a:lnTo>
                        <a:pt x="0" y="158"/>
                      </a:lnTo>
                      <a:lnTo>
                        <a:pt x="2" y="186"/>
                      </a:lnTo>
                      <a:lnTo>
                        <a:pt x="2" y="186"/>
                      </a:lnTo>
                      <a:lnTo>
                        <a:pt x="22" y="178"/>
                      </a:lnTo>
                      <a:lnTo>
                        <a:pt x="42" y="174"/>
                      </a:lnTo>
                      <a:lnTo>
                        <a:pt x="62" y="170"/>
                      </a:lnTo>
                      <a:lnTo>
                        <a:pt x="80" y="168"/>
                      </a:lnTo>
                      <a:lnTo>
                        <a:pt x="98" y="168"/>
                      </a:lnTo>
                      <a:lnTo>
                        <a:pt x="116" y="170"/>
                      </a:lnTo>
                      <a:lnTo>
                        <a:pt x="132" y="172"/>
                      </a:lnTo>
                      <a:lnTo>
                        <a:pt x="148" y="176"/>
                      </a:lnTo>
                      <a:lnTo>
                        <a:pt x="180" y="186"/>
                      </a:lnTo>
                      <a:lnTo>
                        <a:pt x="206" y="198"/>
                      </a:lnTo>
                      <a:lnTo>
                        <a:pt x="230" y="212"/>
                      </a:lnTo>
                      <a:lnTo>
                        <a:pt x="252" y="226"/>
                      </a:lnTo>
                      <a:lnTo>
                        <a:pt x="252" y="226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34" name="Freeform 307"/>
                <p:cNvSpPr>
                  <a:spLocks/>
                </p:cNvSpPr>
                <p:nvPr/>
              </p:nvSpPr>
              <p:spPr bwMode="auto">
                <a:xfrm>
                  <a:off x="6321425" y="2968625"/>
                  <a:ext cx="425450" cy="165100"/>
                </a:xfrm>
                <a:custGeom>
                  <a:avLst/>
                  <a:gdLst/>
                  <a:ahLst/>
                  <a:cxnLst>
                    <a:cxn ang="0">
                      <a:pos x="0" y="18"/>
                    </a:cxn>
                    <a:cxn ang="0">
                      <a:pos x="0" y="18"/>
                    </a:cxn>
                    <a:cxn ang="0">
                      <a:pos x="8" y="14"/>
                    </a:cxn>
                    <a:cxn ang="0">
                      <a:pos x="30" y="8"/>
                    </a:cxn>
                    <a:cxn ang="0">
                      <a:pos x="62" y="2"/>
                    </a:cxn>
                    <a:cxn ang="0">
                      <a:pos x="82" y="0"/>
                    </a:cxn>
                    <a:cxn ang="0">
                      <a:pos x="102" y="0"/>
                    </a:cxn>
                    <a:cxn ang="0">
                      <a:pos x="124" y="2"/>
                    </a:cxn>
                    <a:cxn ang="0">
                      <a:pos x="146" y="6"/>
                    </a:cxn>
                    <a:cxn ang="0">
                      <a:pos x="168" y="12"/>
                    </a:cxn>
                    <a:cxn ang="0">
                      <a:pos x="190" y="22"/>
                    </a:cxn>
                    <a:cxn ang="0">
                      <a:pos x="212" y="36"/>
                    </a:cxn>
                    <a:cxn ang="0">
                      <a:pos x="232" y="54"/>
                    </a:cxn>
                    <a:cxn ang="0">
                      <a:pos x="252" y="76"/>
                    </a:cxn>
                    <a:cxn ang="0">
                      <a:pos x="268" y="104"/>
                    </a:cxn>
                    <a:cxn ang="0">
                      <a:pos x="268" y="104"/>
                    </a:cxn>
                    <a:cxn ang="0">
                      <a:pos x="264" y="98"/>
                    </a:cxn>
                    <a:cxn ang="0">
                      <a:pos x="256" y="86"/>
                    </a:cxn>
                    <a:cxn ang="0">
                      <a:pos x="238" y="70"/>
                    </a:cxn>
                    <a:cxn ang="0">
                      <a:pos x="226" y="60"/>
                    </a:cxn>
                    <a:cxn ang="0">
                      <a:pos x="212" y="50"/>
                    </a:cxn>
                    <a:cxn ang="0">
                      <a:pos x="194" y="42"/>
                    </a:cxn>
                    <a:cxn ang="0">
                      <a:pos x="176" y="32"/>
                    </a:cxn>
                    <a:cxn ang="0">
                      <a:pos x="154" y="26"/>
                    </a:cxn>
                    <a:cxn ang="0">
                      <a:pos x="128" y="20"/>
                    </a:cxn>
                    <a:cxn ang="0">
                      <a:pos x="102" y="16"/>
                    </a:cxn>
                    <a:cxn ang="0">
                      <a:pos x="70" y="14"/>
                    </a:cxn>
                    <a:cxn ang="0">
                      <a:pos x="38" y="14"/>
                    </a:cxn>
                    <a:cxn ang="0">
                      <a:pos x="0" y="18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268" h="104">
                      <a:moveTo>
                        <a:pt x="0" y="18"/>
                      </a:moveTo>
                      <a:lnTo>
                        <a:pt x="0" y="18"/>
                      </a:lnTo>
                      <a:lnTo>
                        <a:pt x="8" y="14"/>
                      </a:lnTo>
                      <a:lnTo>
                        <a:pt x="30" y="8"/>
                      </a:lnTo>
                      <a:lnTo>
                        <a:pt x="62" y="2"/>
                      </a:lnTo>
                      <a:lnTo>
                        <a:pt x="82" y="0"/>
                      </a:lnTo>
                      <a:lnTo>
                        <a:pt x="102" y="0"/>
                      </a:lnTo>
                      <a:lnTo>
                        <a:pt x="124" y="2"/>
                      </a:lnTo>
                      <a:lnTo>
                        <a:pt x="146" y="6"/>
                      </a:lnTo>
                      <a:lnTo>
                        <a:pt x="168" y="12"/>
                      </a:lnTo>
                      <a:lnTo>
                        <a:pt x="190" y="22"/>
                      </a:lnTo>
                      <a:lnTo>
                        <a:pt x="212" y="36"/>
                      </a:lnTo>
                      <a:lnTo>
                        <a:pt x="232" y="54"/>
                      </a:lnTo>
                      <a:lnTo>
                        <a:pt x="252" y="76"/>
                      </a:lnTo>
                      <a:lnTo>
                        <a:pt x="268" y="104"/>
                      </a:lnTo>
                      <a:lnTo>
                        <a:pt x="268" y="104"/>
                      </a:lnTo>
                      <a:lnTo>
                        <a:pt x="264" y="98"/>
                      </a:lnTo>
                      <a:lnTo>
                        <a:pt x="256" y="86"/>
                      </a:lnTo>
                      <a:lnTo>
                        <a:pt x="238" y="70"/>
                      </a:lnTo>
                      <a:lnTo>
                        <a:pt x="226" y="60"/>
                      </a:lnTo>
                      <a:lnTo>
                        <a:pt x="212" y="50"/>
                      </a:lnTo>
                      <a:lnTo>
                        <a:pt x="194" y="42"/>
                      </a:lnTo>
                      <a:lnTo>
                        <a:pt x="176" y="32"/>
                      </a:lnTo>
                      <a:lnTo>
                        <a:pt x="154" y="26"/>
                      </a:lnTo>
                      <a:lnTo>
                        <a:pt x="128" y="20"/>
                      </a:lnTo>
                      <a:lnTo>
                        <a:pt x="102" y="16"/>
                      </a:lnTo>
                      <a:lnTo>
                        <a:pt x="70" y="14"/>
                      </a:lnTo>
                      <a:lnTo>
                        <a:pt x="38" y="14"/>
                      </a:lnTo>
                      <a:lnTo>
                        <a:pt x="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35" name="Freeform 308"/>
                <p:cNvSpPr>
                  <a:spLocks/>
                </p:cNvSpPr>
                <p:nvPr/>
              </p:nvSpPr>
              <p:spPr bwMode="auto">
                <a:xfrm>
                  <a:off x="6410325" y="2416175"/>
                  <a:ext cx="400050" cy="238125"/>
                </a:xfrm>
                <a:custGeom>
                  <a:avLst/>
                  <a:gdLst/>
                  <a:ahLst/>
                  <a:cxnLst>
                    <a:cxn ang="0">
                      <a:pos x="58" y="18"/>
                    </a:cxn>
                    <a:cxn ang="0">
                      <a:pos x="20" y="0"/>
                    </a:cxn>
                    <a:cxn ang="0">
                      <a:pos x="0" y="8"/>
                    </a:cxn>
                    <a:cxn ang="0">
                      <a:pos x="0" y="20"/>
                    </a:cxn>
                    <a:cxn ang="0">
                      <a:pos x="0" y="20"/>
                    </a:cxn>
                    <a:cxn ang="0">
                      <a:pos x="2" y="28"/>
                    </a:cxn>
                    <a:cxn ang="0">
                      <a:pos x="12" y="46"/>
                    </a:cxn>
                    <a:cxn ang="0">
                      <a:pos x="28" y="70"/>
                    </a:cxn>
                    <a:cxn ang="0">
                      <a:pos x="38" y="84"/>
                    </a:cxn>
                    <a:cxn ang="0">
                      <a:pos x="52" y="96"/>
                    </a:cxn>
                    <a:cxn ang="0">
                      <a:pos x="68" y="110"/>
                    </a:cxn>
                    <a:cxn ang="0">
                      <a:pos x="86" y="122"/>
                    </a:cxn>
                    <a:cxn ang="0">
                      <a:pos x="106" y="132"/>
                    </a:cxn>
                    <a:cxn ang="0">
                      <a:pos x="130" y="142"/>
                    </a:cxn>
                    <a:cxn ang="0">
                      <a:pos x="156" y="148"/>
                    </a:cxn>
                    <a:cxn ang="0">
                      <a:pos x="184" y="150"/>
                    </a:cxn>
                    <a:cxn ang="0">
                      <a:pos x="216" y="150"/>
                    </a:cxn>
                    <a:cxn ang="0">
                      <a:pos x="252" y="146"/>
                    </a:cxn>
                    <a:cxn ang="0">
                      <a:pos x="252" y="134"/>
                    </a:cxn>
                    <a:cxn ang="0">
                      <a:pos x="58" y="18"/>
                    </a:cxn>
                  </a:cxnLst>
                  <a:rect l="0" t="0" r="r" b="b"/>
                  <a:pathLst>
                    <a:path w="252" h="150">
                      <a:moveTo>
                        <a:pt x="58" y="18"/>
                      </a:moveTo>
                      <a:lnTo>
                        <a:pt x="20" y="0"/>
                      </a:lnTo>
                      <a:lnTo>
                        <a:pt x="0" y="8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2" y="28"/>
                      </a:lnTo>
                      <a:lnTo>
                        <a:pt x="12" y="46"/>
                      </a:lnTo>
                      <a:lnTo>
                        <a:pt x="28" y="70"/>
                      </a:lnTo>
                      <a:lnTo>
                        <a:pt x="38" y="84"/>
                      </a:lnTo>
                      <a:lnTo>
                        <a:pt x="52" y="96"/>
                      </a:lnTo>
                      <a:lnTo>
                        <a:pt x="68" y="110"/>
                      </a:lnTo>
                      <a:lnTo>
                        <a:pt x="86" y="122"/>
                      </a:lnTo>
                      <a:lnTo>
                        <a:pt x="106" y="132"/>
                      </a:lnTo>
                      <a:lnTo>
                        <a:pt x="130" y="142"/>
                      </a:lnTo>
                      <a:lnTo>
                        <a:pt x="156" y="148"/>
                      </a:lnTo>
                      <a:lnTo>
                        <a:pt x="184" y="150"/>
                      </a:lnTo>
                      <a:lnTo>
                        <a:pt x="216" y="150"/>
                      </a:lnTo>
                      <a:lnTo>
                        <a:pt x="252" y="146"/>
                      </a:lnTo>
                      <a:lnTo>
                        <a:pt x="252" y="134"/>
                      </a:lnTo>
                      <a:lnTo>
                        <a:pt x="58" y="18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36" name="Freeform 309"/>
                <p:cNvSpPr>
                  <a:spLocks/>
                </p:cNvSpPr>
                <p:nvPr/>
              </p:nvSpPr>
              <p:spPr bwMode="auto">
                <a:xfrm>
                  <a:off x="6372225" y="2479675"/>
                  <a:ext cx="304800" cy="415925"/>
                </a:xfrm>
                <a:custGeom>
                  <a:avLst/>
                  <a:gdLst/>
                  <a:ahLst/>
                  <a:cxnLst>
                    <a:cxn ang="0">
                      <a:pos x="82" y="262"/>
                    </a:cxn>
                    <a:cxn ang="0">
                      <a:pos x="82" y="262"/>
                    </a:cxn>
                    <a:cxn ang="0">
                      <a:pos x="74" y="260"/>
                    </a:cxn>
                    <a:cxn ang="0">
                      <a:pos x="64" y="258"/>
                    </a:cxn>
                    <a:cxn ang="0">
                      <a:pos x="56" y="252"/>
                    </a:cxn>
                    <a:cxn ang="0">
                      <a:pos x="46" y="246"/>
                    </a:cxn>
                    <a:cxn ang="0">
                      <a:pos x="40" y="240"/>
                    </a:cxn>
                    <a:cxn ang="0">
                      <a:pos x="32" y="232"/>
                    </a:cxn>
                    <a:cxn ang="0">
                      <a:pos x="20" y="212"/>
                    </a:cxn>
                    <a:cxn ang="0">
                      <a:pos x="10" y="188"/>
                    </a:cxn>
                    <a:cxn ang="0">
                      <a:pos x="4" y="160"/>
                    </a:cxn>
                    <a:cxn ang="0">
                      <a:pos x="0" y="132"/>
                    </a:cxn>
                    <a:cxn ang="0">
                      <a:pos x="2" y="100"/>
                    </a:cxn>
                    <a:cxn ang="0">
                      <a:pos x="2" y="100"/>
                    </a:cxn>
                    <a:cxn ang="0">
                      <a:pos x="6" y="72"/>
                    </a:cxn>
                    <a:cxn ang="0">
                      <a:pos x="12" y="46"/>
                    </a:cxn>
                    <a:cxn ang="0">
                      <a:pos x="22" y="22"/>
                    </a:cxn>
                    <a:cxn ang="0">
                      <a:pos x="34" y="0"/>
                    </a:cxn>
                    <a:cxn ang="0">
                      <a:pos x="34" y="0"/>
                    </a:cxn>
                    <a:cxn ang="0">
                      <a:pos x="56" y="26"/>
                    </a:cxn>
                    <a:cxn ang="0">
                      <a:pos x="78" y="46"/>
                    </a:cxn>
                    <a:cxn ang="0">
                      <a:pos x="98" y="64"/>
                    </a:cxn>
                    <a:cxn ang="0">
                      <a:pos x="118" y="80"/>
                    </a:cxn>
                    <a:cxn ang="0">
                      <a:pos x="138" y="92"/>
                    </a:cxn>
                    <a:cxn ang="0">
                      <a:pos x="158" y="104"/>
                    </a:cxn>
                    <a:cxn ang="0">
                      <a:pos x="174" y="112"/>
                    </a:cxn>
                    <a:cxn ang="0">
                      <a:pos x="192" y="118"/>
                    </a:cxn>
                    <a:cxn ang="0">
                      <a:pos x="192" y="118"/>
                    </a:cxn>
                    <a:cxn ang="0">
                      <a:pos x="186" y="148"/>
                    </a:cxn>
                    <a:cxn ang="0">
                      <a:pos x="178" y="176"/>
                    </a:cxn>
                    <a:cxn ang="0">
                      <a:pos x="168" y="202"/>
                    </a:cxn>
                    <a:cxn ang="0">
                      <a:pos x="154" y="224"/>
                    </a:cxn>
                    <a:cxn ang="0">
                      <a:pos x="138" y="240"/>
                    </a:cxn>
                    <a:cxn ang="0">
                      <a:pos x="130" y="248"/>
                    </a:cxn>
                    <a:cxn ang="0">
                      <a:pos x="120" y="254"/>
                    </a:cxn>
                    <a:cxn ang="0">
                      <a:pos x="112" y="258"/>
                    </a:cxn>
                    <a:cxn ang="0">
                      <a:pos x="102" y="260"/>
                    </a:cxn>
                    <a:cxn ang="0">
                      <a:pos x="92" y="262"/>
                    </a:cxn>
                    <a:cxn ang="0">
                      <a:pos x="82" y="262"/>
                    </a:cxn>
                    <a:cxn ang="0">
                      <a:pos x="82" y="262"/>
                    </a:cxn>
                  </a:cxnLst>
                  <a:rect l="0" t="0" r="r" b="b"/>
                  <a:pathLst>
                    <a:path w="192" h="262">
                      <a:moveTo>
                        <a:pt x="82" y="262"/>
                      </a:moveTo>
                      <a:lnTo>
                        <a:pt x="82" y="262"/>
                      </a:lnTo>
                      <a:lnTo>
                        <a:pt x="74" y="260"/>
                      </a:lnTo>
                      <a:lnTo>
                        <a:pt x="64" y="258"/>
                      </a:lnTo>
                      <a:lnTo>
                        <a:pt x="56" y="252"/>
                      </a:lnTo>
                      <a:lnTo>
                        <a:pt x="46" y="246"/>
                      </a:lnTo>
                      <a:lnTo>
                        <a:pt x="40" y="240"/>
                      </a:lnTo>
                      <a:lnTo>
                        <a:pt x="32" y="232"/>
                      </a:lnTo>
                      <a:lnTo>
                        <a:pt x="20" y="212"/>
                      </a:lnTo>
                      <a:lnTo>
                        <a:pt x="10" y="188"/>
                      </a:lnTo>
                      <a:lnTo>
                        <a:pt x="4" y="160"/>
                      </a:lnTo>
                      <a:lnTo>
                        <a:pt x="0" y="132"/>
                      </a:lnTo>
                      <a:lnTo>
                        <a:pt x="2" y="100"/>
                      </a:lnTo>
                      <a:lnTo>
                        <a:pt x="2" y="100"/>
                      </a:lnTo>
                      <a:lnTo>
                        <a:pt x="6" y="72"/>
                      </a:lnTo>
                      <a:lnTo>
                        <a:pt x="12" y="46"/>
                      </a:lnTo>
                      <a:lnTo>
                        <a:pt x="22" y="22"/>
                      </a:lnTo>
                      <a:lnTo>
                        <a:pt x="34" y="0"/>
                      </a:lnTo>
                      <a:lnTo>
                        <a:pt x="34" y="0"/>
                      </a:lnTo>
                      <a:lnTo>
                        <a:pt x="56" y="26"/>
                      </a:lnTo>
                      <a:lnTo>
                        <a:pt x="78" y="46"/>
                      </a:lnTo>
                      <a:lnTo>
                        <a:pt x="98" y="64"/>
                      </a:lnTo>
                      <a:lnTo>
                        <a:pt x="118" y="80"/>
                      </a:lnTo>
                      <a:lnTo>
                        <a:pt x="138" y="92"/>
                      </a:lnTo>
                      <a:lnTo>
                        <a:pt x="158" y="104"/>
                      </a:lnTo>
                      <a:lnTo>
                        <a:pt x="174" y="112"/>
                      </a:lnTo>
                      <a:lnTo>
                        <a:pt x="192" y="118"/>
                      </a:lnTo>
                      <a:lnTo>
                        <a:pt x="192" y="118"/>
                      </a:lnTo>
                      <a:lnTo>
                        <a:pt x="186" y="148"/>
                      </a:lnTo>
                      <a:lnTo>
                        <a:pt x="178" y="176"/>
                      </a:lnTo>
                      <a:lnTo>
                        <a:pt x="168" y="202"/>
                      </a:lnTo>
                      <a:lnTo>
                        <a:pt x="154" y="224"/>
                      </a:lnTo>
                      <a:lnTo>
                        <a:pt x="138" y="240"/>
                      </a:lnTo>
                      <a:lnTo>
                        <a:pt x="130" y="248"/>
                      </a:lnTo>
                      <a:lnTo>
                        <a:pt x="120" y="254"/>
                      </a:lnTo>
                      <a:lnTo>
                        <a:pt x="112" y="258"/>
                      </a:lnTo>
                      <a:lnTo>
                        <a:pt x="102" y="260"/>
                      </a:lnTo>
                      <a:lnTo>
                        <a:pt x="92" y="262"/>
                      </a:lnTo>
                      <a:lnTo>
                        <a:pt x="82" y="262"/>
                      </a:lnTo>
                      <a:lnTo>
                        <a:pt x="82" y="262"/>
                      </a:lnTo>
                      <a:close/>
                    </a:path>
                  </a:pathLst>
                </a:custGeom>
                <a:solidFill>
                  <a:srgbClr val="33A02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37" name="Freeform 310"/>
                <p:cNvSpPr>
                  <a:spLocks/>
                </p:cNvSpPr>
                <p:nvPr/>
              </p:nvSpPr>
              <p:spPr bwMode="auto">
                <a:xfrm>
                  <a:off x="6391275" y="2501900"/>
                  <a:ext cx="269875" cy="361950"/>
                </a:xfrm>
                <a:custGeom>
                  <a:avLst/>
                  <a:gdLst/>
                  <a:ahLst/>
                  <a:cxnLst>
                    <a:cxn ang="0">
                      <a:pos x="72" y="228"/>
                    </a:cxn>
                    <a:cxn ang="0">
                      <a:pos x="72" y="228"/>
                    </a:cxn>
                    <a:cxn ang="0">
                      <a:pos x="64" y="226"/>
                    </a:cxn>
                    <a:cxn ang="0">
                      <a:pos x="56" y="224"/>
                    </a:cxn>
                    <a:cxn ang="0">
                      <a:pos x="48" y="220"/>
                    </a:cxn>
                    <a:cxn ang="0">
                      <a:pos x="40" y="214"/>
                    </a:cxn>
                    <a:cxn ang="0">
                      <a:pos x="26" y="202"/>
                    </a:cxn>
                    <a:cxn ang="0">
                      <a:pos x="16" y="184"/>
                    </a:cxn>
                    <a:cxn ang="0">
                      <a:pos x="8" y="164"/>
                    </a:cxn>
                    <a:cxn ang="0">
                      <a:pos x="2" y="142"/>
                    </a:cxn>
                    <a:cxn ang="0">
                      <a:pos x="0" y="116"/>
                    </a:cxn>
                    <a:cxn ang="0">
                      <a:pos x="0" y="90"/>
                    </a:cxn>
                    <a:cxn ang="0">
                      <a:pos x="0" y="90"/>
                    </a:cxn>
                    <a:cxn ang="0">
                      <a:pos x="4" y="64"/>
                    </a:cxn>
                    <a:cxn ang="0">
                      <a:pos x="12" y="40"/>
                    </a:cxn>
                    <a:cxn ang="0">
                      <a:pos x="22" y="18"/>
                    </a:cxn>
                    <a:cxn ang="0">
                      <a:pos x="34" y="0"/>
                    </a:cxn>
                    <a:cxn ang="0">
                      <a:pos x="34" y="0"/>
                    </a:cxn>
                    <a:cxn ang="0">
                      <a:pos x="52" y="20"/>
                    </a:cxn>
                    <a:cxn ang="0">
                      <a:pos x="70" y="36"/>
                    </a:cxn>
                    <a:cxn ang="0">
                      <a:pos x="88" y="52"/>
                    </a:cxn>
                    <a:cxn ang="0">
                      <a:pos x="106" y="66"/>
                    </a:cxn>
                    <a:cxn ang="0">
                      <a:pos x="122" y="76"/>
                    </a:cxn>
                    <a:cxn ang="0">
                      <a:pos x="140" y="86"/>
                    </a:cxn>
                    <a:cxn ang="0">
                      <a:pos x="170" y="100"/>
                    </a:cxn>
                    <a:cxn ang="0">
                      <a:pos x="170" y="100"/>
                    </a:cxn>
                    <a:cxn ang="0">
                      <a:pos x="170" y="104"/>
                    </a:cxn>
                    <a:cxn ang="0">
                      <a:pos x="170" y="104"/>
                    </a:cxn>
                    <a:cxn ang="0">
                      <a:pos x="166" y="130"/>
                    </a:cxn>
                    <a:cxn ang="0">
                      <a:pos x="158" y="154"/>
                    </a:cxn>
                    <a:cxn ang="0">
                      <a:pos x="148" y="176"/>
                    </a:cxn>
                    <a:cxn ang="0">
                      <a:pos x="136" y="194"/>
                    </a:cxn>
                    <a:cxn ang="0">
                      <a:pos x="122" y="210"/>
                    </a:cxn>
                    <a:cxn ang="0">
                      <a:pos x="106" y="220"/>
                    </a:cxn>
                    <a:cxn ang="0">
                      <a:pos x="98" y="224"/>
                    </a:cxn>
                    <a:cxn ang="0">
                      <a:pos x="90" y="226"/>
                    </a:cxn>
                    <a:cxn ang="0">
                      <a:pos x="82" y="228"/>
                    </a:cxn>
                    <a:cxn ang="0">
                      <a:pos x="72" y="228"/>
                    </a:cxn>
                    <a:cxn ang="0">
                      <a:pos x="72" y="228"/>
                    </a:cxn>
                  </a:cxnLst>
                  <a:rect l="0" t="0" r="r" b="b"/>
                  <a:pathLst>
                    <a:path w="170" h="228">
                      <a:moveTo>
                        <a:pt x="72" y="228"/>
                      </a:moveTo>
                      <a:lnTo>
                        <a:pt x="72" y="228"/>
                      </a:lnTo>
                      <a:lnTo>
                        <a:pt x="64" y="226"/>
                      </a:lnTo>
                      <a:lnTo>
                        <a:pt x="56" y="224"/>
                      </a:lnTo>
                      <a:lnTo>
                        <a:pt x="48" y="220"/>
                      </a:lnTo>
                      <a:lnTo>
                        <a:pt x="40" y="214"/>
                      </a:lnTo>
                      <a:lnTo>
                        <a:pt x="26" y="202"/>
                      </a:lnTo>
                      <a:lnTo>
                        <a:pt x="16" y="184"/>
                      </a:lnTo>
                      <a:lnTo>
                        <a:pt x="8" y="164"/>
                      </a:lnTo>
                      <a:lnTo>
                        <a:pt x="2" y="142"/>
                      </a:lnTo>
                      <a:lnTo>
                        <a:pt x="0" y="116"/>
                      </a:lnTo>
                      <a:lnTo>
                        <a:pt x="0" y="90"/>
                      </a:lnTo>
                      <a:lnTo>
                        <a:pt x="0" y="90"/>
                      </a:lnTo>
                      <a:lnTo>
                        <a:pt x="4" y="64"/>
                      </a:lnTo>
                      <a:lnTo>
                        <a:pt x="12" y="40"/>
                      </a:lnTo>
                      <a:lnTo>
                        <a:pt x="22" y="18"/>
                      </a:lnTo>
                      <a:lnTo>
                        <a:pt x="34" y="0"/>
                      </a:lnTo>
                      <a:lnTo>
                        <a:pt x="34" y="0"/>
                      </a:lnTo>
                      <a:lnTo>
                        <a:pt x="52" y="20"/>
                      </a:lnTo>
                      <a:lnTo>
                        <a:pt x="70" y="36"/>
                      </a:lnTo>
                      <a:lnTo>
                        <a:pt x="88" y="52"/>
                      </a:lnTo>
                      <a:lnTo>
                        <a:pt x="106" y="66"/>
                      </a:lnTo>
                      <a:lnTo>
                        <a:pt x="122" y="76"/>
                      </a:lnTo>
                      <a:lnTo>
                        <a:pt x="140" y="86"/>
                      </a:lnTo>
                      <a:lnTo>
                        <a:pt x="170" y="100"/>
                      </a:lnTo>
                      <a:lnTo>
                        <a:pt x="170" y="100"/>
                      </a:lnTo>
                      <a:lnTo>
                        <a:pt x="170" y="104"/>
                      </a:lnTo>
                      <a:lnTo>
                        <a:pt x="170" y="104"/>
                      </a:lnTo>
                      <a:lnTo>
                        <a:pt x="166" y="130"/>
                      </a:lnTo>
                      <a:lnTo>
                        <a:pt x="158" y="154"/>
                      </a:lnTo>
                      <a:lnTo>
                        <a:pt x="148" y="176"/>
                      </a:lnTo>
                      <a:lnTo>
                        <a:pt x="136" y="194"/>
                      </a:lnTo>
                      <a:lnTo>
                        <a:pt x="122" y="210"/>
                      </a:lnTo>
                      <a:lnTo>
                        <a:pt x="106" y="220"/>
                      </a:lnTo>
                      <a:lnTo>
                        <a:pt x="98" y="224"/>
                      </a:lnTo>
                      <a:lnTo>
                        <a:pt x="90" y="226"/>
                      </a:lnTo>
                      <a:lnTo>
                        <a:pt x="82" y="228"/>
                      </a:lnTo>
                      <a:lnTo>
                        <a:pt x="72" y="228"/>
                      </a:lnTo>
                      <a:lnTo>
                        <a:pt x="72" y="228"/>
                      </a:lnTo>
                      <a:close/>
                    </a:path>
                  </a:pathLst>
                </a:custGeom>
                <a:solidFill>
                  <a:srgbClr val="6BBA2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38" name="Freeform 311"/>
                <p:cNvSpPr>
                  <a:spLocks/>
                </p:cNvSpPr>
                <p:nvPr/>
              </p:nvSpPr>
              <p:spPr bwMode="auto">
                <a:xfrm>
                  <a:off x="6432550" y="2546350"/>
                  <a:ext cx="177800" cy="238125"/>
                </a:xfrm>
                <a:custGeom>
                  <a:avLst/>
                  <a:gdLst/>
                  <a:ahLst/>
                  <a:cxnLst>
                    <a:cxn ang="0">
                      <a:pos x="112" y="76"/>
                    </a:cxn>
                    <a:cxn ang="0">
                      <a:pos x="112" y="76"/>
                    </a:cxn>
                    <a:cxn ang="0">
                      <a:pos x="110" y="90"/>
                    </a:cxn>
                    <a:cxn ang="0">
                      <a:pos x="106" y="106"/>
                    </a:cxn>
                    <a:cxn ang="0">
                      <a:pos x="100" y="118"/>
                    </a:cxn>
                    <a:cxn ang="0">
                      <a:pos x="92" y="130"/>
                    </a:cxn>
                    <a:cxn ang="0">
                      <a:pos x="84" y="138"/>
                    </a:cxn>
                    <a:cxn ang="0">
                      <a:pos x="74" y="144"/>
                    </a:cxn>
                    <a:cxn ang="0">
                      <a:pos x="62" y="148"/>
                    </a:cxn>
                    <a:cxn ang="0">
                      <a:pos x="50" y="150"/>
                    </a:cxn>
                    <a:cxn ang="0">
                      <a:pos x="50" y="150"/>
                    </a:cxn>
                    <a:cxn ang="0">
                      <a:pos x="40" y="148"/>
                    </a:cxn>
                    <a:cxn ang="0">
                      <a:pos x="28" y="142"/>
                    </a:cxn>
                    <a:cxn ang="0">
                      <a:pos x="20" y="134"/>
                    </a:cxn>
                    <a:cxn ang="0">
                      <a:pos x="12" y="124"/>
                    </a:cxn>
                    <a:cxn ang="0">
                      <a:pos x="6" y="112"/>
                    </a:cxn>
                    <a:cxn ang="0">
                      <a:pos x="2" y="98"/>
                    </a:cxn>
                    <a:cxn ang="0">
                      <a:pos x="0" y="84"/>
                    </a:cxn>
                    <a:cxn ang="0">
                      <a:pos x="0" y="68"/>
                    </a:cxn>
                    <a:cxn ang="0">
                      <a:pos x="0" y="68"/>
                    </a:cxn>
                    <a:cxn ang="0">
                      <a:pos x="2" y="46"/>
                    </a:cxn>
                    <a:cxn ang="0">
                      <a:pos x="10" y="26"/>
                    </a:cxn>
                    <a:cxn ang="0">
                      <a:pos x="22" y="12"/>
                    </a:cxn>
                    <a:cxn ang="0">
                      <a:pos x="28" y="6"/>
                    </a:cxn>
                    <a:cxn ang="0">
                      <a:pos x="34" y="0"/>
                    </a:cxn>
                    <a:cxn ang="0">
                      <a:pos x="34" y="0"/>
                    </a:cxn>
                    <a:cxn ang="0">
                      <a:pos x="56" y="18"/>
                    </a:cxn>
                    <a:cxn ang="0">
                      <a:pos x="76" y="34"/>
                    </a:cxn>
                    <a:cxn ang="0">
                      <a:pos x="94" y="46"/>
                    </a:cxn>
                    <a:cxn ang="0">
                      <a:pos x="112" y="58"/>
                    </a:cxn>
                    <a:cxn ang="0">
                      <a:pos x="112" y="58"/>
                    </a:cxn>
                    <a:cxn ang="0">
                      <a:pos x="112" y="76"/>
                    </a:cxn>
                    <a:cxn ang="0">
                      <a:pos x="112" y="76"/>
                    </a:cxn>
                  </a:cxnLst>
                  <a:rect l="0" t="0" r="r" b="b"/>
                  <a:pathLst>
                    <a:path w="112" h="150">
                      <a:moveTo>
                        <a:pt x="112" y="76"/>
                      </a:moveTo>
                      <a:lnTo>
                        <a:pt x="112" y="76"/>
                      </a:lnTo>
                      <a:lnTo>
                        <a:pt x="110" y="90"/>
                      </a:lnTo>
                      <a:lnTo>
                        <a:pt x="106" y="106"/>
                      </a:lnTo>
                      <a:lnTo>
                        <a:pt x="100" y="118"/>
                      </a:lnTo>
                      <a:lnTo>
                        <a:pt x="92" y="130"/>
                      </a:lnTo>
                      <a:lnTo>
                        <a:pt x="84" y="138"/>
                      </a:lnTo>
                      <a:lnTo>
                        <a:pt x="74" y="144"/>
                      </a:lnTo>
                      <a:lnTo>
                        <a:pt x="62" y="148"/>
                      </a:lnTo>
                      <a:lnTo>
                        <a:pt x="50" y="150"/>
                      </a:lnTo>
                      <a:lnTo>
                        <a:pt x="50" y="150"/>
                      </a:lnTo>
                      <a:lnTo>
                        <a:pt x="40" y="148"/>
                      </a:lnTo>
                      <a:lnTo>
                        <a:pt x="28" y="142"/>
                      </a:lnTo>
                      <a:lnTo>
                        <a:pt x="20" y="134"/>
                      </a:lnTo>
                      <a:lnTo>
                        <a:pt x="12" y="124"/>
                      </a:lnTo>
                      <a:lnTo>
                        <a:pt x="6" y="112"/>
                      </a:lnTo>
                      <a:lnTo>
                        <a:pt x="2" y="98"/>
                      </a:lnTo>
                      <a:lnTo>
                        <a:pt x="0" y="84"/>
                      </a:lnTo>
                      <a:lnTo>
                        <a:pt x="0" y="68"/>
                      </a:lnTo>
                      <a:lnTo>
                        <a:pt x="0" y="68"/>
                      </a:lnTo>
                      <a:lnTo>
                        <a:pt x="2" y="46"/>
                      </a:lnTo>
                      <a:lnTo>
                        <a:pt x="10" y="26"/>
                      </a:lnTo>
                      <a:lnTo>
                        <a:pt x="22" y="12"/>
                      </a:lnTo>
                      <a:lnTo>
                        <a:pt x="28" y="6"/>
                      </a:lnTo>
                      <a:lnTo>
                        <a:pt x="34" y="0"/>
                      </a:lnTo>
                      <a:lnTo>
                        <a:pt x="34" y="0"/>
                      </a:lnTo>
                      <a:lnTo>
                        <a:pt x="56" y="18"/>
                      </a:lnTo>
                      <a:lnTo>
                        <a:pt x="76" y="34"/>
                      </a:lnTo>
                      <a:lnTo>
                        <a:pt x="94" y="46"/>
                      </a:lnTo>
                      <a:lnTo>
                        <a:pt x="112" y="58"/>
                      </a:lnTo>
                      <a:lnTo>
                        <a:pt x="112" y="58"/>
                      </a:lnTo>
                      <a:lnTo>
                        <a:pt x="112" y="76"/>
                      </a:lnTo>
                      <a:lnTo>
                        <a:pt x="112" y="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39" name="Freeform 312"/>
                <p:cNvSpPr>
                  <a:spLocks/>
                </p:cNvSpPr>
                <p:nvPr/>
              </p:nvSpPr>
              <p:spPr bwMode="auto">
                <a:xfrm>
                  <a:off x="6416675" y="2663825"/>
                  <a:ext cx="57150" cy="76200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0" y="24"/>
                    </a:cxn>
                    <a:cxn ang="0">
                      <a:pos x="0" y="32"/>
                    </a:cxn>
                    <a:cxn ang="0">
                      <a:pos x="4" y="40"/>
                    </a:cxn>
                    <a:cxn ang="0">
                      <a:pos x="10" y="46"/>
                    </a:cxn>
                    <a:cxn ang="0">
                      <a:pos x="18" y="48"/>
                    </a:cxn>
                    <a:cxn ang="0">
                      <a:pos x="18" y="48"/>
                    </a:cxn>
                    <a:cxn ang="0">
                      <a:pos x="24" y="46"/>
                    </a:cxn>
                    <a:cxn ang="0">
                      <a:pos x="30" y="40"/>
                    </a:cxn>
                    <a:cxn ang="0">
                      <a:pos x="34" y="32"/>
                    </a:cxn>
                    <a:cxn ang="0">
                      <a:pos x="36" y="24"/>
                    </a:cxn>
                    <a:cxn ang="0">
                      <a:pos x="36" y="24"/>
                    </a:cxn>
                    <a:cxn ang="0">
                      <a:pos x="34" y="14"/>
                    </a:cxn>
                    <a:cxn ang="0">
                      <a:pos x="30" y="8"/>
                    </a:cxn>
                    <a:cxn ang="0">
                      <a:pos x="24" y="2"/>
                    </a:cxn>
                    <a:cxn ang="0">
                      <a:pos x="18" y="0"/>
                    </a:cxn>
                    <a:cxn ang="0">
                      <a:pos x="18" y="0"/>
                    </a:cxn>
                    <a:cxn ang="0">
                      <a:pos x="10" y="2"/>
                    </a:cxn>
                    <a:cxn ang="0">
                      <a:pos x="4" y="8"/>
                    </a:cxn>
                    <a:cxn ang="0">
                      <a:pos x="0" y="14"/>
                    </a:cxn>
                    <a:cxn ang="0">
                      <a:pos x="0" y="24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36" h="48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0" y="32"/>
                      </a:lnTo>
                      <a:lnTo>
                        <a:pt x="4" y="40"/>
                      </a:lnTo>
                      <a:lnTo>
                        <a:pt x="10" y="46"/>
                      </a:lnTo>
                      <a:lnTo>
                        <a:pt x="18" y="48"/>
                      </a:lnTo>
                      <a:lnTo>
                        <a:pt x="18" y="48"/>
                      </a:lnTo>
                      <a:lnTo>
                        <a:pt x="24" y="46"/>
                      </a:lnTo>
                      <a:lnTo>
                        <a:pt x="30" y="40"/>
                      </a:lnTo>
                      <a:lnTo>
                        <a:pt x="34" y="32"/>
                      </a:lnTo>
                      <a:lnTo>
                        <a:pt x="36" y="24"/>
                      </a:lnTo>
                      <a:lnTo>
                        <a:pt x="36" y="24"/>
                      </a:lnTo>
                      <a:lnTo>
                        <a:pt x="34" y="14"/>
                      </a:lnTo>
                      <a:lnTo>
                        <a:pt x="30" y="8"/>
                      </a:lnTo>
                      <a:lnTo>
                        <a:pt x="24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0" y="2"/>
                      </a:lnTo>
                      <a:lnTo>
                        <a:pt x="4" y="8"/>
                      </a:lnTo>
                      <a:lnTo>
                        <a:pt x="0" y="14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40" name="Freeform 313"/>
                <p:cNvSpPr>
                  <a:spLocks/>
                </p:cNvSpPr>
                <p:nvPr/>
              </p:nvSpPr>
              <p:spPr bwMode="auto">
                <a:xfrm>
                  <a:off x="6575425" y="2711450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26" y="14"/>
                    </a:cxn>
                    <a:cxn ang="0">
                      <a:pos x="26" y="14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2" y="26"/>
                    </a:cxn>
                    <a:cxn ang="0">
                      <a:pos x="12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6" y="14"/>
                    </a:cxn>
                    <a:cxn ang="0">
                      <a:pos x="26" y="14"/>
                    </a:cxn>
                  </a:cxnLst>
                  <a:rect l="0" t="0" r="r" b="b"/>
                  <a:pathLst>
                    <a:path w="26" h="26">
                      <a:moveTo>
                        <a:pt x="26" y="14"/>
                      </a:moveTo>
                      <a:lnTo>
                        <a:pt x="26" y="14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2" y="26"/>
                      </a:lnTo>
                      <a:lnTo>
                        <a:pt x="12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41" name="Freeform 314"/>
                <p:cNvSpPr>
                  <a:spLocks/>
                </p:cNvSpPr>
                <p:nvPr/>
              </p:nvSpPr>
              <p:spPr bwMode="auto">
                <a:xfrm>
                  <a:off x="6353175" y="2349500"/>
                  <a:ext cx="454025" cy="336550"/>
                </a:xfrm>
                <a:custGeom>
                  <a:avLst/>
                  <a:gdLst/>
                  <a:ahLst/>
                  <a:cxnLst>
                    <a:cxn ang="0">
                      <a:pos x="286" y="204"/>
                    </a:cxn>
                    <a:cxn ang="0">
                      <a:pos x="286" y="204"/>
                    </a:cxn>
                    <a:cxn ang="0">
                      <a:pos x="278" y="206"/>
                    </a:cxn>
                    <a:cxn ang="0">
                      <a:pos x="256" y="210"/>
                    </a:cxn>
                    <a:cxn ang="0">
                      <a:pos x="240" y="212"/>
                    </a:cxn>
                    <a:cxn ang="0">
                      <a:pos x="224" y="212"/>
                    </a:cxn>
                    <a:cxn ang="0">
                      <a:pos x="204" y="210"/>
                    </a:cxn>
                    <a:cxn ang="0">
                      <a:pos x="182" y="204"/>
                    </a:cxn>
                    <a:cxn ang="0">
                      <a:pos x="160" y="196"/>
                    </a:cxn>
                    <a:cxn ang="0">
                      <a:pos x="136" y="184"/>
                    </a:cxn>
                    <a:cxn ang="0">
                      <a:pos x="112" y="168"/>
                    </a:cxn>
                    <a:cxn ang="0">
                      <a:pos x="90" y="148"/>
                    </a:cxn>
                    <a:cxn ang="0">
                      <a:pos x="66" y="120"/>
                    </a:cxn>
                    <a:cxn ang="0">
                      <a:pos x="42" y="86"/>
                    </a:cxn>
                    <a:cxn ang="0">
                      <a:pos x="20" y="46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8"/>
                    </a:cxn>
                    <a:cxn ang="0">
                      <a:pos x="16" y="30"/>
                    </a:cxn>
                    <a:cxn ang="0">
                      <a:pos x="38" y="62"/>
                    </a:cxn>
                    <a:cxn ang="0">
                      <a:pos x="52" y="78"/>
                    </a:cxn>
                    <a:cxn ang="0">
                      <a:pos x="68" y="96"/>
                    </a:cxn>
                    <a:cxn ang="0">
                      <a:pos x="86" y="114"/>
                    </a:cxn>
                    <a:cxn ang="0">
                      <a:pos x="106" y="132"/>
                    </a:cxn>
                    <a:cxn ang="0">
                      <a:pos x="128" y="146"/>
                    </a:cxn>
                    <a:cxn ang="0">
                      <a:pos x="152" y="160"/>
                    </a:cxn>
                    <a:cxn ang="0">
                      <a:pos x="178" y="170"/>
                    </a:cxn>
                    <a:cxn ang="0">
                      <a:pos x="206" y="178"/>
                    </a:cxn>
                    <a:cxn ang="0">
                      <a:pos x="236" y="182"/>
                    </a:cxn>
                    <a:cxn ang="0">
                      <a:pos x="252" y="182"/>
                    </a:cxn>
                    <a:cxn ang="0">
                      <a:pos x="268" y="180"/>
                    </a:cxn>
                    <a:cxn ang="0">
                      <a:pos x="268" y="180"/>
                    </a:cxn>
                    <a:cxn ang="0">
                      <a:pos x="272" y="180"/>
                    </a:cxn>
                    <a:cxn ang="0">
                      <a:pos x="280" y="180"/>
                    </a:cxn>
                    <a:cxn ang="0">
                      <a:pos x="282" y="184"/>
                    </a:cxn>
                    <a:cxn ang="0">
                      <a:pos x="286" y="188"/>
                    </a:cxn>
                    <a:cxn ang="0">
                      <a:pos x="286" y="194"/>
                    </a:cxn>
                    <a:cxn ang="0">
                      <a:pos x="286" y="204"/>
                    </a:cxn>
                    <a:cxn ang="0">
                      <a:pos x="286" y="204"/>
                    </a:cxn>
                  </a:cxnLst>
                  <a:rect l="0" t="0" r="r" b="b"/>
                  <a:pathLst>
                    <a:path w="286" h="212">
                      <a:moveTo>
                        <a:pt x="286" y="204"/>
                      </a:moveTo>
                      <a:lnTo>
                        <a:pt x="286" y="204"/>
                      </a:lnTo>
                      <a:lnTo>
                        <a:pt x="278" y="206"/>
                      </a:lnTo>
                      <a:lnTo>
                        <a:pt x="256" y="210"/>
                      </a:lnTo>
                      <a:lnTo>
                        <a:pt x="240" y="212"/>
                      </a:lnTo>
                      <a:lnTo>
                        <a:pt x="224" y="212"/>
                      </a:lnTo>
                      <a:lnTo>
                        <a:pt x="204" y="210"/>
                      </a:lnTo>
                      <a:lnTo>
                        <a:pt x="182" y="204"/>
                      </a:lnTo>
                      <a:lnTo>
                        <a:pt x="160" y="196"/>
                      </a:lnTo>
                      <a:lnTo>
                        <a:pt x="136" y="184"/>
                      </a:lnTo>
                      <a:lnTo>
                        <a:pt x="112" y="168"/>
                      </a:lnTo>
                      <a:lnTo>
                        <a:pt x="90" y="148"/>
                      </a:lnTo>
                      <a:lnTo>
                        <a:pt x="66" y="120"/>
                      </a:lnTo>
                      <a:lnTo>
                        <a:pt x="42" y="86"/>
                      </a:lnTo>
                      <a:lnTo>
                        <a:pt x="20" y="4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8"/>
                      </a:lnTo>
                      <a:lnTo>
                        <a:pt x="16" y="30"/>
                      </a:lnTo>
                      <a:lnTo>
                        <a:pt x="38" y="62"/>
                      </a:lnTo>
                      <a:lnTo>
                        <a:pt x="52" y="78"/>
                      </a:lnTo>
                      <a:lnTo>
                        <a:pt x="68" y="96"/>
                      </a:lnTo>
                      <a:lnTo>
                        <a:pt x="86" y="114"/>
                      </a:lnTo>
                      <a:lnTo>
                        <a:pt x="106" y="132"/>
                      </a:lnTo>
                      <a:lnTo>
                        <a:pt x="128" y="146"/>
                      </a:lnTo>
                      <a:lnTo>
                        <a:pt x="152" y="160"/>
                      </a:lnTo>
                      <a:lnTo>
                        <a:pt x="178" y="170"/>
                      </a:lnTo>
                      <a:lnTo>
                        <a:pt x="206" y="178"/>
                      </a:lnTo>
                      <a:lnTo>
                        <a:pt x="236" y="182"/>
                      </a:lnTo>
                      <a:lnTo>
                        <a:pt x="252" y="182"/>
                      </a:lnTo>
                      <a:lnTo>
                        <a:pt x="268" y="180"/>
                      </a:lnTo>
                      <a:lnTo>
                        <a:pt x="268" y="180"/>
                      </a:lnTo>
                      <a:lnTo>
                        <a:pt x="272" y="180"/>
                      </a:lnTo>
                      <a:lnTo>
                        <a:pt x="280" y="180"/>
                      </a:lnTo>
                      <a:lnTo>
                        <a:pt x="282" y="184"/>
                      </a:lnTo>
                      <a:lnTo>
                        <a:pt x="286" y="188"/>
                      </a:lnTo>
                      <a:lnTo>
                        <a:pt x="286" y="194"/>
                      </a:lnTo>
                      <a:lnTo>
                        <a:pt x="286" y="204"/>
                      </a:lnTo>
                      <a:lnTo>
                        <a:pt x="286" y="204"/>
                      </a:lnTo>
                      <a:close/>
                    </a:path>
                  </a:pathLst>
                </a:custGeom>
                <a:solidFill>
                  <a:srgbClr val="FA61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42" name="Freeform 315"/>
                <p:cNvSpPr>
                  <a:spLocks/>
                </p:cNvSpPr>
                <p:nvPr/>
              </p:nvSpPr>
              <p:spPr bwMode="auto">
                <a:xfrm>
                  <a:off x="6280150" y="2273300"/>
                  <a:ext cx="469900" cy="346075"/>
                </a:xfrm>
                <a:custGeom>
                  <a:avLst/>
                  <a:gdLst/>
                  <a:ahLst/>
                  <a:cxnLst>
                    <a:cxn ang="0">
                      <a:pos x="0" y="20"/>
                    </a:cxn>
                    <a:cxn ang="0">
                      <a:pos x="6" y="42"/>
                    </a:cxn>
                    <a:cxn ang="0">
                      <a:pos x="16" y="60"/>
                    </a:cxn>
                    <a:cxn ang="0">
                      <a:pos x="26" y="62"/>
                    </a:cxn>
                    <a:cxn ang="0">
                      <a:pos x="36" y="56"/>
                    </a:cxn>
                    <a:cxn ang="0">
                      <a:pos x="50" y="40"/>
                    </a:cxn>
                    <a:cxn ang="0">
                      <a:pos x="60" y="26"/>
                    </a:cxn>
                    <a:cxn ang="0">
                      <a:pos x="66" y="22"/>
                    </a:cxn>
                    <a:cxn ang="0">
                      <a:pos x="72" y="28"/>
                    </a:cxn>
                    <a:cxn ang="0">
                      <a:pos x="76" y="48"/>
                    </a:cxn>
                    <a:cxn ang="0">
                      <a:pos x="84" y="68"/>
                    </a:cxn>
                    <a:cxn ang="0">
                      <a:pos x="104" y="102"/>
                    </a:cxn>
                    <a:cxn ang="0">
                      <a:pos x="126" y="130"/>
                    </a:cxn>
                    <a:cxn ang="0">
                      <a:pos x="160" y="158"/>
                    </a:cxn>
                    <a:cxn ang="0">
                      <a:pos x="204" y="186"/>
                    </a:cxn>
                    <a:cxn ang="0">
                      <a:pos x="262" y="210"/>
                    </a:cxn>
                    <a:cxn ang="0">
                      <a:pos x="296" y="218"/>
                    </a:cxn>
                    <a:cxn ang="0">
                      <a:pos x="252" y="202"/>
                    </a:cxn>
                    <a:cxn ang="0">
                      <a:pos x="196" y="170"/>
                    </a:cxn>
                    <a:cxn ang="0">
                      <a:pos x="166" y="146"/>
                    </a:cxn>
                    <a:cxn ang="0">
                      <a:pos x="138" y="116"/>
                    </a:cxn>
                    <a:cxn ang="0">
                      <a:pos x="114" y="80"/>
                    </a:cxn>
                    <a:cxn ang="0">
                      <a:pos x="106" y="66"/>
                    </a:cxn>
                    <a:cxn ang="0">
                      <a:pos x="96" y="34"/>
                    </a:cxn>
                    <a:cxn ang="0">
                      <a:pos x="92" y="16"/>
                    </a:cxn>
                    <a:cxn ang="0">
                      <a:pos x="82" y="6"/>
                    </a:cxn>
                    <a:cxn ang="0">
                      <a:pos x="68" y="0"/>
                    </a:cxn>
                    <a:cxn ang="0">
                      <a:pos x="58" y="4"/>
                    </a:cxn>
                    <a:cxn ang="0">
                      <a:pos x="48" y="16"/>
                    </a:cxn>
                    <a:cxn ang="0">
                      <a:pos x="38" y="34"/>
                    </a:cxn>
                    <a:cxn ang="0">
                      <a:pos x="30" y="46"/>
                    </a:cxn>
                    <a:cxn ang="0">
                      <a:pos x="20" y="52"/>
                    </a:cxn>
                    <a:cxn ang="0">
                      <a:pos x="14" y="48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296" h="218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4" y="32"/>
                      </a:lnTo>
                      <a:lnTo>
                        <a:pt x="6" y="42"/>
                      </a:lnTo>
                      <a:lnTo>
                        <a:pt x="10" y="52"/>
                      </a:lnTo>
                      <a:lnTo>
                        <a:pt x="16" y="60"/>
                      </a:lnTo>
                      <a:lnTo>
                        <a:pt x="20" y="62"/>
                      </a:lnTo>
                      <a:lnTo>
                        <a:pt x="26" y="62"/>
                      </a:lnTo>
                      <a:lnTo>
                        <a:pt x="30" y="60"/>
                      </a:lnTo>
                      <a:lnTo>
                        <a:pt x="36" y="56"/>
                      </a:lnTo>
                      <a:lnTo>
                        <a:pt x="42" y="50"/>
                      </a:lnTo>
                      <a:lnTo>
                        <a:pt x="50" y="40"/>
                      </a:lnTo>
                      <a:lnTo>
                        <a:pt x="50" y="40"/>
                      </a:lnTo>
                      <a:lnTo>
                        <a:pt x="60" y="26"/>
                      </a:lnTo>
                      <a:lnTo>
                        <a:pt x="62" y="24"/>
                      </a:lnTo>
                      <a:lnTo>
                        <a:pt x="66" y="22"/>
                      </a:lnTo>
                      <a:lnTo>
                        <a:pt x="68" y="24"/>
                      </a:lnTo>
                      <a:lnTo>
                        <a:pt x="72" y="28"/>
                      </a:lnTo>
                      <a:lnTo>
                        <a:pt x="76" y="48"/>
                      </a:lnTo>
                      <a:lnTo>
                        <a:pt x="76" y="48"/>
                      </a:lnTo>
                      <a:lnTo>
                        <a:pt x="78" y="52"/>
                      </a:lnTo>
                      <a:lnTo>
                        <a:pt x="84" y="68"/>
                      </a:lnTo>
                      <a:lnTo>
                        <a:pt x="96" y="90"/>
                      </a:lnTo>
                      <a:lnTo>
                        <a:pt x="104" y="102"/>
                      </a:lnTo>
                      <a:lnTo>
                        <a:pt x="114" y="116"/>
                      </a:lnTo>
                      <a:lnTo>
                        <a:pt x="126" y="130"/>
                      </a:lnTo>
                      <a:lnTo>
                        <a:pt x="142" y="144"/>
                      </a:lnTo>
                      <a:lnTo>
                        <a:pt x="160" y="158"/>
                      </a:lnTo>
                      <a:lnTo>
                        <a:pt x="180" y="172"/>
                      </a:lnTo>
                      <a:lnTo>
                        <a:pt x="204" y="186"/>
                      </a:lnTo>
                      <a:lnTo>
                        <a:pt x="230" y="198"/>
                      </a:lnTo>
                      <a:lnTo>
                        <a:pt x="262" y="210"/>
                      </a:lnTo>
                      <a:lnTo>
                        <a:pt x="296" y="218"/>
                      </a:lnTo>
                      <a:lnTo>
                        <a:pt x="296" y="218"/>
                      </a:lnTo>
                      <a:lnTo>
                        <a:pt x="274" y="212"/>
                      </a:lnTo>
                      <a:lnTo>
                        <a:pt x="252" y="202"/>
                      </a:lnTo>
                      <a:lnTo>
                        <a:pt x="224" y="188"/>
                      </a:lnTo>
                      <a:lnTo>
                        <a:pt x="196" y="170"/>
                      </a:lnTo>
                      <a:lnTo>
                        <a:pt x="180" y="158"/>
                      </a:lnTo>
                      <a:lnTo>
                        <a:pt x="166" y="146"/>
                      </a:lnTo>
                      <a:lnTo>
                        <a:pt x="150" y="132"/>
                      </a:lnTo>
                      <a:lnTo>
                        <a:pt x="138" y="116"/>
                      </a:lnTo>
                      <a:lnTo>
                        <a:pt x="124" y="98"/>
                      </a:lnTo>
                      <a:lnTo>
                        <a:pt x="114" y="80"/>
                      </a:lnTo>
                      <a:lnTo>
                        <a:pt x="114" y="80"/>
                      </a:lnTo>
                      <a:lnTo>
                        <a:pt x="106" y="66"/>
                      </a:lnTo>
                      <a:lnTo>
                        <a:pt x="100" y="50"/>
                      </a:lnTo>
                      <a:lnTo>
                        <a:pt x="96" y="34"/>
                      </a:lnTo>
                      <a:lnTo>
                        <a:pt x="92" y="16"/>
                      </a:lnTo>
                      <a:lnTo>
                        <a:pt x="92" y="16"/>
                      </a:lnTo>
                      <a:lnTo>
                        <a:pt x="88" y="10"/>
                      </a:lnTo>
                      <a:lnTo>
                        <a:pt x="82" y="6"/>
                      </a:lnTo>
                      <a:lnTo>
                        <a:pt x="76" y="2"/>
                      </a:lnTo>
                      <a:lnTo>
                        <a:pt x="68" y="0"/>
                      </a:lnTo>
                      <a:lnTo>
                        <a:pt x="64" y="2"/>
                      </a:lnTo>
                      <a:lnTo>
                        <a:pt x="58" y="4"/>
                      </a:lnTo>
                      <a:lnTo>
                        <a:pt x="54" y="10"/>
                      </a:lnTo>
                      <a:lnTo>
                        <a:pt x="48" y="16"/>
                      </a:lnTo>
                      <a:lnTo>
                        <a:pt x="38" y="34"/>
                      </a:lnTo>
                      <a:lnTo>
                        <a:pt x="38" y="34"/>
                      </a:lnTo>
                      <a:lnTo>
                        <a:pt x="36" y="40"/>
                      </a:lnTo>
                      <a:lnTo>
                        <a:pt x="30" y="46"/>
                      </a:lnTo>
                      <a:lnTo>
                        <a:pt x="26" y="50"/>
                      </a:lnTo>
                      <a:lnTo>
                        <a:pt x="20" y="52"/>
                      </a:lnTo>
                      <a:lnTo>
                        <a:pt x="16" y="50"/>
                      </a:lnTo>
                      <a:lnTo>
                        <a:pt x="14" y="48"/>
                      </a:lnTo>
                      <a:lnTo>
                        <a:pt x="8" y="38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FA781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43" name="Freeform 316"/>
                <p:cNvSpPr>
                  <a:spLocks/>
                </p:cNvSpPr>
                <p:nvPr/>
              </p:nvSpPr>
              <p:spPr bwMode="auto">
                <a:xfrm>
                  <a:off x="6499225" y="2352675"/>
                  <a:ext cx="247650" cy="2413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2" y="16"/>
                    </a:cxn>
                    <a:cxn ang="0">
                      <a:pos x="8" y="34"/>
                    </a:cxn>
                    <a:cxn ang="0">
                      <a:pos x="18" y="56"/>
                    </a:cxn>
                    <a:cxn ang="0">
                      <a:pos x="28" y="68"/>
                    </a:cxn>
                    <a:cxn ang="0">
                      <a:pos x="38" y="80"/>
                    </a:cxn>
                    <a:cxn ang="0">
                      <a:pos x="50" y="92"/>
                    </a:cxn>
                    <a:cxn ang="0">
                      <a:pos x="66" y="106"/>
                    </a:cxn>
                    <a:cxn ang="0">
                      <a:pos x="84" y="118"/>
                    </a:cxn>
                    <a:cxn ang="0">
                      <a:pos x="104" y="130"/>
                    </a:cxn>
                    <a:cxn ang="0">
                      <a:pos x="128" y="142"/>
                    </a:cxn>
                    <a:cxn ang="0">
                      <a:pos x="156" y="152"/>
                    </a:cxn>
                    <a:cxn ang="0">
                      <a:pos x="156" y="152"/>
                    </a:cxn>
                    <a:cxn ang="0">
                      <a:pos x="134" y="142"/>
                    </a:cxn>
                    <a:cxn ang="0">
                      <a:pos x="112" y="128"/>
                    </a:cxn>
                    <a:cxn ang="0">
                      <a:pos x="88" y="110"/>
                    </a:cxn>
                    <a:cxn ang="0">
                      <a:pos x="60" y="86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4" y="46"/>
                    </a:cxn>
                    <a:cxn ang="0">
                      <a:pos x="14" y="32"/>
                    </a:cxn>
                    <a:cxn ang="0">
                      <a:pos x="6" y="16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6" h="1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2" y="16"/>
                      </a:lnTo>
                      <a:lnTo>
                        <a:pt x="8" y="34"/>
                      </a:lnTo>
                      <a:lnTo>
                        <a:pt x="18" y="56"/>
                      </a:lnTo>
                      <a:lnTo>
                        <a:pt x="28" y="68"/>
                      </a:lnTo>
                      <a:lnTo>
                        <a:pt x="38" y="80"/>
                      </a:lnTo>
                      <a:lnTo>
                        <a:pt x="50" y="92"/>
                      </a:lnTo>
                      <a:lnTo>
                        <a:pt x="66" y="106"/>
                      </a:lnTo>
                      <a:lnTo>
                        <a:pt x="84" y="118"/>
                      </a:lnTo>
                      <a:lnTo>
                        <a:pt x="104" y="130"/>
                      </a:lnTo>
                      <a:lnTo>
                        <a:pt x="128" y="142"/>
                      </a:lnTo>
                      <a:lnTo>
                        <a:pt x="156" y="152"/>
                      </a:lnTo>
                      <a:lnTo>
                        <a:pt x="156" y="152"/>
                      </a:lnTo>
                      <a:lnTo>
                        <a:pt x="134" y="142"/>
                      </a:lnTo>
                      <a:lnTo>
                        <a:pt x="112" y="128"/>
                      </a:lnTo>
                      <a:lnTo>
                        <a:pt x="88" y="110"/>
                      </a:lnTo>
                      <a:lnTo>
                        <a:pt x="60" y="86"/>
                      </a:lnTo>
                      <a:lnTo>
                        <a:pt x="46" y="74"/>
                      </a:lnTo>
                      <a:lnTo>
                        <a:pt x="34" y="60"/>
                      </a:lnTo>
                      <a:lnTo>
                        <a:pt x="24" y="46"/>
                      </a:lnTo>
                      <a:lnTo>
                        <a:pt x="14" y="32"/>
                      </a:lnTo>
                      <a:lnTo>
                        <a:pt x="6" y="1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B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44" name="Freeform 317"/>
                <p:cNvSpPr>
                  <a:spLocks/>
                </p:cNvSpPr>
                <p:nvPr/>
              </p:nvSpPr>
              <p:spPr bwMode="auto">
                <a:xfrm>
                  <a:off x="5680075" y="2374900"/>
                  <a:ext cx="495300" cy="638175"/>
                </a:xfrm>
                <a:custGeom>
                  <a:avLst/>
                  <a:gdLst/>
                  <a:ahLst/>
                  <a:cxnLst>
                    <a:cxn ang="0">
                      <a:pos x="0" y="174"/>
                    </a:cxn>
                    <a:cxn ang="0">
                      <a:pos x="0" y="174"/>
                    </a:cxn>
                    <a:cxn ang="0">
                      <a:pos x="22" y="170"/>
                    </a:cxn>
                    <a:cxn ang="0">
                      <a:pos x="48" y="164"/>
                    </a:cxn>
                    <a:cxn ang="0">
                      <a:pos x="78" y="154"/>
                    </a:cxn>
                    <a:cxn ang="0">
                      <a:pos x="110" y="138"/>
                    </a:cxn>
                    <a:cxn ang="0">
                      <a:pos x="144" y="116"/>
                    </a:cxn>
                    <a:cxn ang="0">
                      <a:pos x="162" y="102"/>
                    </a:cxn>
                    <a:cxn ang="0">
                      <a:pos x="180" y="86"/>
                    </a:cxn>
                    <a:cxn ang="0">
                      <a:pos x="198" y="68"/>
                    </a:cxn>
                    <a:cxn ang="0">
                      <a:pos x="218" y="48"/>
                    </a:cxn>
                    <a:cxn ang="0">
                      <a:pos x="238" y="24"/>
                    </a:cxn>
                    <a:cxn ang="0">
                      <a:pos x="258" y="0"/>
                    </a:cxn>
                    <a:cxn ang="0">
                      <a:pos x="258" y="0"/>
                    </a:cxn>
                    <a:cxn ang="0">
                      <a:pos x="272" y="26"/>
                    </a:cxn>
                    <a:cxn ang="0">
                      <a:pos x="286" y="54"/>
                    </a:cxn>
                    <a:cxn ang="0">
                      <a:pos x="298" y="88"/>
                    </a:cxn>
                    <a:cxn ang="0">
                      <a:pos x="302" y="104"/>
                    </a:cxn>
                    <a:cxn ang="0">
                      <a:pos x="306" y="124"/>
                    </a:cxn>
                    <a:cxn ang="0">
                      <a:pos x="306" y="124"/>
                    </a:cxn>
                    <a:cxn ang="0">
                      <a:pos x="312" y="162"/>
                    </a:cxn>
                    <a:cxn ang="0">
                      <a:pos x="312" y="198"/>
                    </a:cxn>
                    <a:cxn ang="0">
                      <a:pos x="312" y="234"/>
                    </a:cxn>
                    <a:cxn ang="0">
                      <a:pos x="308" y="268"/>
                    </a:cxn>
                    <a:cxn ang="0">
                      <a:pos x="300" y="298"/>
                    </a:cxn>
                    <a:cxn ang="0">
                      <a:pos x="290" y="328"/>
                    </a:cxn>
                    <a:cxn ang="0">
                      <a:pos x="276" y="354"/>
                    </a:cxn>
                    <a:cxn ang="0">
                      <a:pos x="260" y="376"/>
                    </a:cxn>
                    <a:cxn ang="0">
                      <a:pos x="260" y="376"/>
                    </a:cxn>
                    <a:cxn ang="0">
                      <a:pos x="244" y="372"/>
                    </a:cxn>
                    <a:cxn ang="0">
                      <a:pos x="224" y="370"/>
                    </a:cxn>
                    <a:cxn ang="0">
                      <a:pos x="204" y="370"/>
                    </a:cxn>
                    <a:cxn ang="0">
                      <a:pos x="182" y="372"/>
                    </a:cxn>
                    <a:cxn ang="0">
                      <a:pos x="160" y="376"/>
                    </a:cxn>
                    <a:cxn ang="0">
                      <a:pos x="138" y="382"/>
                    </a:cxn>
                    <a:cxn ang="0">
                      <a:pos x="116" y="390"/>
                    </a:cxn>
                    <a:cxn ang="0">
                      <a:pos x="94" y="402"/>
                    </a:cxn>
                    <a:cxn ang="0">
                      <a:pos x="94" y="402"/>
                    </a:cxn>
                    <a:cxn ang="0">
                      <a:pos x="74" y="384"/>
                    </a:cxn>
                    <a:cxn ang="0">
                      <a:pos x="56" y="362"/>
                    </a:cxn>
                    <a:cxn ang="0">
                      <a:pos x="40" y="336"/>
                    </a:cxn>
                    <a:cxn ang="0">
                      <a:pos x="26" y="308"/>
                    </a:cxn>
                    <a:cxn ang="0">
                      <a:pos x="14" y="278"/>
                    </a:cxn>
                    <a:cxn ang="0">
                      <a:pos x="6" y="246"/>
                    </a:cxn>
                    <a:cxn ang="0">
                      <a:pos x="0" y="210"/>
                    </a:cxn>
                    <a:cxn ang="0">
                      <a:pos x="0" y="192"/>
                    </a:cxn>
                    <a:cxn ang="0">
                      <a:pos x="0" y="174"/>
                    </a:cxn>
                    <a:cxn ang="0">
                      <a:pos x="0" y="174"/>
                    </a:cxn>
                  </a:cxnLst>
                  <a:rect l="0" t="0" r="r" b="b"/>
                  <a:pathLst>
                    <a:path w="312" h="402">
                      <a:moveTo>
                        <a:pt x="0" y="174"/>
                      </a:moveTo>
                      <a:lnTo>
                        <a:pt x="0" y="174"/>
                      </a:lnTo>
                      <a:lnTo>
                        <a:pt x="22" y="170"/>
                      </a:lnTo>
                      <a:lnTo>
                        <a:pt x="48" y="164"/>
                      </a:lnTo>
                      <a:lnTo>
                        <a:pt x="78" y="154"/>
                      </a:lnTo>
                      <a:lnTo>
                        <a:pt x="110" y="138"/>
                      </a:lnTo>
                      <a:lnTo>
                        <a:pt x="144" y="116"/>
                      </a:lnTo>
                      <a:lnTo>
                        <a:pt x="162" y="102"/>
                      </a:lnTo>
                      <a:lnTo>
                        <a:pt x="180" y="86"/>
                      </a:lnTo>
                      <a:lnTo>
                        <a:pt x="198" y="68"/>
                      </a:lnTo>
                      <a:lnTo>
                        <a:pt x="218" y="48"/>
                      </a:lnTo>
                      <a:lnTo>
                        <a:pt x="238" y="24"/>
                      </a:lnTo>
                      <a:lnTo>
                        <a:pt x="258" y="0"/>
                      </a:lnTo>
                      <a:lnTo>
                        <a:pt x="258" y="0"/>
                      </a:lnTo>
                      <a:lnTo>
                        <a:pt x="272" y="26"/>
                      </a:lnTo>
                      <a:lnTo>
                        <a:pt x="286" y="54"/>
                      </a:lnTo>
                      <a:lnTo>
                        <a:pt x="298" y="88"/>
                      </a:lnTo>
                      <a:lnTo>
                        <a:pt x="302" y="104"/>
                      </a:lnTo>
                      <a:lnTo>
                        <a:pt x="306" y="124"/>
                      </a:lnTo>
                      <a:lnTo>
                        <a:pt x="306" y="124"/>
                      </a:lnTo>
                      <a:lnTo>
                        <a:pt x="312" y="162"/>
                      </a:lnTo>
                      <a:lnTo>
                        <a:pt x="312" y="198"/>
                      </a:lnTo>
                      <a:lnTo>
                        <a:pt x="312" y="234"/>
                      </a:lnTo>
                      <a:lnTo>
                        <a:pt x="308" y="268"/>
                      </a:lnTo>
                      <a:lnTo>
                        <a:pt x="300" y="298"/>
                      </a:lnTo>
                      <a:lnTo>
                        <a:pt x="290" y="328"/>
                      </a:lnTo>
                      <a:lnTo>
                        <a:pt x="276" y="354"/>
                      </a:lnTo>
                      <a:lnTo>
                        <a:pt x="260" y="376"/>
                      </a:lnTo>
                      <a:lnTo>
                        <a:pt x="260" y="376"/>
                      </a:lnTo>
                      <a:lnTo>
                        <a:pt x="244" y="372"/>
                      </a:lnTo>
                      <a:lnTo>
                        <a:pt x="224" y="370"/>
                      </a:lnTo>
                      <a:lnTo>
                        <a:pt x="204" y="370"/>
                      </a:lnTo>
                      <a:lnTo>
                        <a:pt x="182" y="372"/>
                      </a:lnTo>
                      <a:lnTo>
                        <a:pt x="160" y="376"/>
                      </a:lnTo>
                      <a:lnTo>
                        <a:pt x="138" y="382"/>
                      </a:lnTo>
                      <a:lnTo>
                        <a:pt x="116" y="390"/>
                      </a:lnTo>
                      <a:lnTo>
                        <a:pt x="94" y="402"/>
                      </a:lnTo>
                      <a:lnTo>
                        <a:pt x="94" y="402"/>
                      </a:lnTo>
                      <a:lnTo>
                        <a:pt x="74" y="384"/>
                      </a:lnTo>
                      <a:lnTo>
                        <a:pt x="56" y="362"/>
                      </a:lnTo>
                      <a:lnTo>
                        <a:pt x="40" y="336"/>
                      </a:lnTo>
                      <a:lnTo>
                        <a:pt x="26" y="308"/>
                      </a:lnTo>
                      <a:lnTo>
                        <a:pt x="14" y="278"/>
                      </a:lnTo>
                      <a:lnTo>
                        <a:pt x="6" y="246"/>
                      </a:lnTo>
                      <a:lnTo>
                        <a:pt x="0" y="210"/>
                      </a:lnTo>
                      <a:lnTo>
                        <a:pt x="0" y="192"/>
                      </a:lnTo>
                      <a:lnTo>
                        <a:pt x="0" y="174"/>
                      </a:lnTo>
                      <a:lnTo>
                        <a:pt x="0" y="174"/>
                      </a:lnTo>
                      <a:close/>
                    </a:path>
                  </a:pathLst>
                </a:custGeom>
                <a:solidFill>
                  <a:srgbClr val="FFC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45" name="Freeform 318"/>
                <p:cNvSpPr>
                  <a:spLocks/>
                </p:cNvSpPr>
                <p:nvPr/>
              </p:nvSpPr>
              <p:spPr bwMode="auto">
                <a:xfrm>
                  <a:off x="5705475" y="2390775"/>
                  <a:ext cx="447675" cy="615950"/>
                </a:xfrm>
                <a:custGeom>
                  <a:avLst/>
                  <a:gdLst/>
                  <a:ahLst/>
                  <a:cxnLst>
                    <a:cxn ang="0">
                      <a:pos x="0" y="166"/>
                    </a:cxn>
                    <a:cxn ang="0">
                      <a:pos x="0" y="166"/>
                    </a:cxn>
                    <a:cxn ang="0">
                      <a:pos x="20" y="162"/>
                    </a:cxn>
                    <a:cxn ang="0">
                      <a:pos x="44" y="156"/>
                    </a:cxn>
                    <a:cxn ang="0">
                      <a:pos x="72" y="146"/>
                    </a:cxn>
                    <a:cxn ang="0">
                      <a:pos x="100" y="132"/>
                    </a:cxn>
                    <a:cxn ang="0">
                      <a:pos x="132" y="110"/>
                    </a:cxn>
                    <a:cxn ang="0">
                      <a:pos x="150" y="96"/>
                    </a:cxn>
                    <a:cxn ang="0">
                      <a:pos x="166" y="82"/>
                    </a:cxn>
                    <a:cxn ang="0">
                      <a:pos x="184" y="64"/>
                    </a:cxn>
                    <a:cxn ang="0">
                      <a:pos x="202" y="46"/>
                    </a:cxn>
                    <a:cxn ang="0">
                      <a:pos x="220" y="24"/>
                    </a:cxn>
                    <a:cxn ang="0">
                      <a:pos x="238" y="0"/>
                    </a:cxn>
                    <a:cxn ang="0">
                      <a:pos x="238" y="0"/>
                    </a:cxn>
                    <a:cxn ang="0">
                      <a:pos x="250" y="24"/>
                    </a:cxn>
                    <a:cxn ang="0">
                      <a:pos x="260" y="52"/>
                    </a:cxn>
                    <a:cxn ang="0">
                      <a:pos x="270" y="82"/>
                    </a:cxn>
                    <a:cxn ang="0">
                      <a:pos x="276" y="118"/>
                    </a:cxn>
                    <a:cxn ang="0">
                      <a:pos x="276" y="118"/>
                    </a:cxn>
                    <a:cxn ang="0">
                      <a:pos x="280" y="154"/>
                    </a:cxn>
                    <a:cxn ang="0">
                      <a:pos x="282" y="188"/>
                    </a:cxn>
                    <a:cxn ang="0">
                      <a:pos x="280" y="222"/>
                    </a:cxn>
                    <a:cxn ang="0">
                      <a:pos x="276" y="254"/>
                    </a:cxn>
                    <a:cxn ang="0">
                      <a:pos x="270" y="284"/>
                    </a:cxn>
                    <a:cxn ang="0">
                      <a:pos x="260" y="312"/>
                    </a:cxn>
                    <a:cxn ang="0">
                      <a:pos x="248" y="336"/>
                    </a:cxn>
                    <a:cxn ang="0">
                      <a:pos x="234" y="358"/>
                    </a:cxn>
                    <a:cxn ang="0">
                      <a:pos x="234" y="358"/>
                    </a:cxn>
                    <a:cxn ang="0">
                      <a:pos x="218" y="356"/>
                    </a:cxn>
                    <a:cxn ang="0">
                      <a:pos x="202" y="354"/>
                    </a:cxn>
                    <a:cxn ang="0">
                      <a:pos x="184" y="354"/>
                    </a:cxn>
                    <a:cxn ang="0">
                      <a:pos x="166" y="356"/>
                    </a:cxn>
                    <a:cxn ang="0">
                      <a:pos x="146" y="360"/>
                    </a:cxn>
                    <a:cxn ang="0">
                      <a:pos x="126" y="368"/>
                    </a:cxn>
                    <a:cxn ang="0">
                      <a:pos x="106" y="376"/>
                    </a:cxn>
                    <a:cxn ang="0">
                      <a:pos x="86" y="388"/>
                    </a:cxn>
                    <a:cxn ang="0">
                      <a:pos x="86" y="388"/>
                    </a:cxn>
                    <a:cxn ang="0">
                      <a:pos x="70" y="370"/>
                    </a:cxn>
                    <a:cxn ang="0">
                      <a:pos x="52" y="348"/>
                    </a:cxn>
                    <a:cxn ang="0">
                      <a:pos x="38" y="324"/>
                    </a:cxn>
                    <a:cxn ang="0">
                      <a:pos x="24" y="296"/>
                    </a:cxn>
                    <a:cxn ang="0">
                      <a:pos x="12" y="266"/>
                    </a:cxn>
                    <a:cxn ang="0">
                      <a:pos x="4" y="234"/>
                    </a:cxn>
                    <a:cxn ang="0">
                      <a:pos x="0" y="200"/>
                    </a:cxn>
                    <a:cxn ang="0">
                      <a:pos x="0" y="166"/>
                    </a:cxn>
                    <a:cxn ang="0">
                      <a:pos x="0" y="166"/>
                    </a:cxn>
                  </a:cxnLst>
                  <a:rect l="0" t="0" r="r" b="b"/>
                  <a:pathLst>
                    <a:path w="282" h="388">
                      <a:moveTo>
                        <a:pt x="0" y="166"/>
                      </a:moveTo>
                      <a:lnTo>
                        <a:pt x="0" y="166"/>
                      </a:lnTo>
                      <a:lnTo>
                        <a:pt x="20" y="162"/>
                      </a:lnTo>
                      <a:lnTo>
                        <a:pt x="44" y="156"/>
                      </a:lnTo>
                      <a:lnTo>
                        <a:pt x="72" y="146"/>
                      </a:lnTo>
                      <a:lnTo>
                        <a:pt x="100" y="132"/>
                      </a:lnTo>
                      <a:lnTo>
                        <a:pt x="132" y="110"/>
                      </a:lnTo>
                      <a:lnTo>
                        <a:pt x="150" y="96"/>
                      </a:lnTo>
                      <a:lnTo>
                        <a:pt x="166" y="82"/>
                      </a:lnTo>
                      <a:lnTo>
                        <a:pt x="184" y="64"/>
                      </a:lnTo>
                      <a:lnTo>
                        <a:pt x="202" y="46"/>
                      </a:lnTo>
                      <a:lnTo>
                        <a:pt x="220" y="24"/>
                      </a:lnTo>
                      <a:lnTo>
                        <a:pt x="238" y="0"/>
                      </a:lnTo>
                      <a:lnTo>
                        <a:pt x="238" y="0"/>
                      </a:lnTo>
                      <a:lnTo>
                        <a:pt x="250" y="24"/>
                      </a:lnTo>
                      <a:lnTo>
                        <a:pt x="260" y="52"/>
                      </a:lnTo>
                      <a:lnTo>
                        <a:pt x="270" y="82"/>
                      </a:lnTo>
                      <a:lnTo>
                        <a:pt x="276" y="118"/>
                      </a:lnTo>
                      <a:lnTo>
                        <a:pt x="276" y="118"/>
                      </a:lnTo>
                      <a:lnTo>
                        <a:pt x="280" y="154"/>
                      </a:lnTo>
                      <a:lnTo>
                        <a:pt x="282" y="188"/>
                      </a:lnTo>
                      <a:lnTo>
                        <a:pt x="280" y="222"/>
                      </a:lnTo>
                      <a:lnTo>
                        <a:pt x="276" y="254"/>
                      </a:lnTo>
                      <a:lnTo>
                        <a:pt x="270" y="284"/>
                      </a:lnTo>
                      <a:lnTo>
                        <a:pt x="260" y="312"/>
                      </a:lnTo>
                      <a:lnTo>
                        <a:pt x="248" y="336"/>
                      </a:lnTo>
                      <a:lnTo>
                        <a:pt x="234" y="358"/>
                      </a:lnTo>
                      <a:lnTo>
                        <a:pt x="234" y="358"/>
                      </a:lnTo>
                      <a:lnTo>
                        <a:pt x="218" y="356"/>
                      </a:lnTo>
                      <a:lnTo>
                        <a:pt x="202" y="354"/>
                      </a:lnTo>
                      <a:lnTo>
                        <a:pt x="184" y="354"/>
                      </a:lnTo>
                      <a:lnTo>
                        <a:pt x="166" y="356"/>
                      </a:lnTo>
                      <a:lnTo>
                        <a:pt x="146" y="360"/>
                      </a:lnTo>
                      <a:lnTo>
                        <a:pt x="126" y="368"/>
                      </a:lnTo>
                      <a:lnTo>
                        <a:pt x="106" y="376"/>
                      </a:lnTo>
                      <a:lnTo>
                        <a:pt x="86" y="388"/>
                      </a:lnTo>
                      <a:lnTo>
                        <a:pt x="86" y="388"/>
                      </a:lnTo>
                      <a:lnTo>
                        <a:pt x="70" y="370"/>
                      </a:lnTo>
                      <a:lnTo>
                        <a:pt x="52" y="348"/>
                      </a:lnTo>
                      <a:lnTo>
                        <a:pt x="38" y="324"/>
                      </a:lnTo>
                      <a:lnTo>
                        <a:pt x="24" y="296"/>
                      </a:lnTo>
                      <a:lnTo>
                        <a:pt x="12" y="266"/>
                      </a:lnTo>
                      <a:lnTo>
                        <a:pt x="4" y="234"/>
                      </a:lnTo>
                      <a:lnTo>
                        <a:pt x="0" y="200"/>
                      </a:lnTo>
                      <a:lnTo>
                        <a:pt x="0" y="166"/>
                      </a:lnTo>
                      <a:lnTo>
                        <a:pt x="0" y="166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46" name="Freeform 319"/>
                <p:cNvSpPr>
                  <a:spLocks/>
                </p:cNvSpPr>
                <p:nvPr/>
              </p:nvSpPr>
              <p:spPr bwMode="auto">
                <a:xfrm>
                  <a:off x="5711825" y="2406650"/>
                  <a:ext cx="419100" cy="574675"/>
                </a:xfrm>
                <a:custGeom>
                  <a:avLst/>
                  <a:gdLst/>
                  <a:ahLst/>
                  <a:cxnLst>
                    <a:cxn ang="0">
                      <a:pos x="226" y="0"/>
                    </a:cxn>
                    <a:cxn ang="0">
                      <a:pos x="226" y="0"/>
                    </a:cxn>
                    <a:cxn ang="0">
                      <a:pos x="238" y="28"/>
                    </a:cxn>
                    <a:cxn ang="0">
                      <a:pos x="250" y="60"/>
                    </a:cxn>
                    <a:cxn ang="0">
                      <a:pos x="256" y="94"/>
                    </a:cxn>
                    <a:cxn ang="0">
                      <a:pos x="262" y="130"/>
                    </a:cxn>
                    <a:cxn ang="0">
                      <a:pos x="262" y="130"/>
                    </a:cxn>
                    <a:cxn ang="0">
                      <a:pos x="264" y="164"/>
                    </a:cxn>
                    <a:cxn ang="0">
                      <a:pos x="262" y="198"/>
                    </a:cxn>
                    <a:cxn ang="0">
                      <a:pos x="258" y="230"/>
                    </a:cxn>
                    <a:cxn ang="0">
                      <a:pos x="250" y="258"/>
                    </a:cxn>
                    <a:cxn ang="0">
                      <a:pos x="240" y="286"/>
                    </a:cxn>
                    <a:cxn ang="0">
                      <a:pos x="228" y="310"/>
                    </a:cxn>
                    <a:cxn ang="0">
                      <a:pos x="216" y="330"/>
                    </a:cxn>
                    <a:cxn ang="0">
                      <a:pos x="200" y="346"/>
                    </a:cxn>
                    <a:cxn ang="0">
                      <a:pos x="200" y="346"/>
                    </a:cxn>
                    <a:cxn ang="0">
                      <a:pos x="178" y="346"/>
                    </a:cxn>
                    <a:cxn ang="0">
                      <a:pos x="154" y="346"/>
                    </a:cxn>
                    <a:cxn ang="0">
                      <a:pos x="130" y="352"/>
                    </a:cxn>
                    <a:cxn ang="0">
                      <a:pos x="106" y="362"/>
                    </a:cxn>
                    <a:cxn ang="0">
                      <a:pos x="106" y="362"/>
                    </a:cxn>
                    <a:cxn ang="0">
                      <a:pos x="86" y="350"/>
                    </a:cxn>
                    <a:cxn ang="0">
                      <a:pos x="68" y="332"/>
                    </a:cxn>
                    <a:cxn ang="0">
                      <a:pos x="50" y="312"/>
                    </a:cxn>
                    <a:cxn ang="0">
                      <a:pos x="36" y="286"/>
                    </a:cxn>
                    <a:cxn ang="0">
                      <a:pos x="24" y="258"/>
                    </a:cxn>
                    <a:cxn ang="0">
                      <a:pos x="12" y="228"/>
                    </a:cxn>
                    <a:cxn ang="0">
                      <a:pos x="4" y="194"/>
                    </a:cxn>
                    <a:cxn ang="0">
                      <a:pos x="0" y="158"/>
                    </a:cxn>
                    <a:cxn ang="0">
                      <a:pos x="0" y="158"/>
                    </a:cxn>
                    <a:cxn ang="0">
                      <a:pos x="0" y="154"/>
                    </a:cxn>
                    <a:cxn ang="0">
                      <a:pos x="0" y="154"/>
                    </a:cxn>
                    <a:cxn ang="0">
                      <a:pos x="20" y="152"/>
                    </a:cxn>
                    <a:cxn ang="0">
                      <a:pos x="42" y="146"/>
                    </a:cxn>
                    <a:cxn ang="0">
                      <a:pos x="68" y="136"/>
                    </a:cxn>
                    <a:cxn ang="0">
                      <a:pos x="96" y="122"/>
                    </a:cxn>
                    <a:cxn ang="0">
                      <a:pos x="126" y="102"/>
                    </a:cxn>
                    <a:cxn ang="0">
                      <a:pos x="158" y="74"/>
                    </a:cxn>
                    <a:cxn ang="0">
                      <a:pos x="192" y="42"/>
                    </a:cxn>
                    <a:cxn ang="0">
                      <a:pos x="208" y="22"/>
                    </a:cxn>
                    <a:cxn ang="0">
                      <a:pos x="226" y="0"/>
                    </a:cxn>
                    <a:cxn ang="0">
                      <a:pos x="226" y="0"/>
                    </a:cxn>
                  </a:cxnLst>
                  <a:rect l="0" t="0" r="r" b="b"/>
                  <a:pathLst>
                    <a:path w="264" h="362">
                      <a:moveTo>
                        <a:pt x="226" y="0"/>
                      </a:moveTo>
                      <a:lnTo>
                        <a:pt x="226" y="0"/>
                      </a:lnTo>
                      <a:lnTo>
                        <a:pt x="238" y="28"/>
                      </a:lnTo>
                      <a:lnTo>
                        <a:pt x="250" y="60"/>
                      </a:lnTo>
                      <a:lnTo>
                        <a:pt x="256" y="94"/>
                      </a:lnTo>
                      <a:lnTo>
                        <a:pt x="262" y="130"/>
                      </a:lnTo>
                      <a:lnTo>
                        <a:pt x="262" y="130"/>
                      </a:lnTo>
                      <a:lnTo>
                        <a:pt x="264" y="164"/>
                      </a:lnTo>
                      <a:lnTo>
                        <a:pt x="262" y="198"/>
                      </a:lnTo>
                      <a:lnTo>
                        <a:pt x="258" y="230"/>
                      </a:lnTo>
                      <a:lnTo>
                        <a:pt x="250" y="258"/>
                      </a:lnTo>
                      <a:lnTo>
                        <a:pt x="240" y="286"/>
                      </a:lnTo>
                      <a:lnTo>
                        <a:pt x="228" y="310"/>
                      </a:lnTo>
                      <a:lnTo>
                        <a:pt x="216" y="330"/>
                      </a:lnTo>
                      <a:lnTo>
                        <a:pt x="200" y="346"/>
                      </a:lnTo>
                      <a:lnTo>
                        <a:pt x="200" y="346"/>
                      </a:lnTo>
                      <a:lnTo>
                        <a:pt x="178" y="346"/>
                      </a:lnTo>
                      <a:lnTo>
                        <a:pt x="154" y="346"/>
                      </a:lnTo>
                      <a:lnTo>
                        <a:pt x="130" y="352"/>
                      </a:lnTo>
                      <a:lnTo>
                        <a:pt x="106" y="362"/>
                      </a:lnTo>
                      <a:lnTo>
                        <a:pt x="106" y="362"/>
                      </a:lnTo>
                      <a:lnTo>
                        <a:pt x="86" y="350"/>
                      </a:lnTo>
                      <a:lnTo>
                        <a:pt x="68" y="332"/>
                      </a:lnTo>
                      <a:lnTo>
                        <a:pt x="50" y="312"/>
                      </a:lnTo>
                      <a:lnTo>
                        <a:pt x="36" y="286"/>
                      </a:lnTo>
                      <a:lnTo>
                        <a:pt x="24" y="258"/>
                      </a:lnTo>
                      <a:lnTo>
                        <a:pt x="12" y="228"/>
                      </a:lnTo>
                      <a:lnTo>
                        <a:pt x="4" y="194"/>
                      </a:lnTo>
                      <a:lnTo>
                        <a:pt x="0" y="158"/>
                      </a:lnTo>
                      <a:lnTo>
                        <a:pt x="0" y="158"/>
                      </a:lnTo>
                      <a:lnTo>
                        <a:pt x="0" y="154"/>
                      </a:lnTo>
                      <a:lnTo>
                        <a:pt x="0" y="154"/>
                      </a:lnTo>
                      <a:lnTo>
                        <a:pt x="20" y="152"/>
                      </a:lnTo>
                      <a:lnTo>
                        <a:pt x="42" y="146"/>
                      </a:lnTo>
                      <a:lnTo>
                        <a:pt x="68" y="136"/>
                      </a:lnTo>
                      <a:lnTo>
                        <a:pt x="96" y="122"/>
                      </a:lnTo>
                      <a:lnTo>
                        <a:pt x="126" y="102"/>
                      </a:lnTo>
                      <a:lnTo>
                        <a:pt x="158" y="74"/>
                      </a:lnTo>
                      <a:lnTo>
                        <a:pt x="192" y="42"/>
                      </a:lnTo>
                      <a:lnTo>
                        <a:pt x="208" y="22"/>
                      </a:lnTo>
                      <a:lnTo>
                        <a:pt x="226" y="0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47" name="Freeform 320"/>
                <p:cNvSpPr>
                  <a:spLocks/>
                </p:cNvSpPr>
                <p:nvPr/>
              </p:nvSpPr>
              <p:spPr bwMode="auto">
                <a:xfrm>
                  <a:off x="5711825" y="2406650"/>
                  <a:ext cx="419100" cy="358775"/>
                </a:xfrm>
                <a:custGeom>
                  <a:avLst/>
                  <a:gdLst/>
                  <a:ahLst/>
                  <a:cxnLst>
                    <a:cxn ang="0">
                      <a:pos x="12" y="226"/>
                    </a:cxn>
                    <a:cxn ang="0">
                      <a:pos x="12" y="226"/>
                    </a:cxn>
                    <a:cxn ang="0">
                      <a:pos x="4" y="192"/>
                    </a:cxn>
                    <a:cxn ang="0">
                      <a:pos x="0" y="158"/>
                    </a:cxn>
                    <a:cxn ang="0">
                      <a:pos x="0" y="158"/>
                    </a:cxn>
                    <a:cxn ang="0">
                      <a:pos x="0" y="154"/>
                    </a:cxn>
                    <a:cxn ang="0">
                      <a:pos x="0" y="154"/>
                    </a:cxn>
                    <a:cxn ang="0">
                      <a:pos x="20" y="152"/>
                    </a:cxn>
                    <a:cxn ang="0">
                      <a:pos x="42" y="146"/>
                    </a:cxn>
                    <a:cxn ang="0">
                      <a:pos x="68" y="136"/>
                    </a:cxn>
                    <a:cxn ang="0">
                      <a:pos x="96" y="122"/>
                    </a:cxn>
                    <a:cxn ang="0">
                      <a:pos x="126" y="102"/>
                    </a:cxn>
                    <a:cxn ang="0">
                      <a:pos x="158" y="74"/>
                    </a:cxn>
                    <a:cxn ang="0">
                      <a:pos x="192" y="42"/>
                    </a:cxn>
                    <a:cxn ang="0">
                      <a:pos x="208" y="22"/>
                    </a:cxn>
                    <a:cxn ang="0">
                      <a:pos x="226" y="0"/>
                    </a:cxn>
                    <a:cxn ang="0">
                      <a:pos x="226" y="0"/>
                    </a:cxn>
                    <a:cxn ang="0">
                      <a:pos x="238" y="28"/>
                    </a:cxn>
                    <a:cxn ang="0">
                      <a:pos x="250" y="60"/>
                    </a:cxn>
                    <a:cxn ang="0">
                      <a:pos x="256" y="94"/>
                    </a:cxn>
                    <a:cxn ang="0">
                      <a:pos x="262" y="130"/>
                    </a:cxn>
                    <a:cxn ang="0">
                      <a:pos x="262" y="130"/>
                    </a:cxn>
                    <a:cxn ang="0">
                      <a:pos x="264" y="158"/>
                    </a:cxn>
                    <a:cxn ang="0">
                      <a:pos x="262" y="184"/>
                    </a:cxn>
                    <a:cxn ang="0">
                      <a:pos x="262" y="184"/>
                    </a:cxn>
                    <a:cxn ang="0">
                      <a:pos x="242" y="178"/>
                    </a:cxn>
                    <a:cxn ang="0">
                      <a:pos x="222" y="172"/>
                    </a:cxn>
                    <a:cxn ang="0">
                      <a:pos x="202" y="170"/>
                    </a:cxn>
                    <a:cxn ang="0">
                      <a:pos x="184" y="168"/>
                    </a:cxn>
                    <a:cxn ang="0">
                      <a:pos x="166" y="168"/>
                    </a:cxn>
                    <a:cxn ang="0">
                      <a:pos x="148" y="168"/>
                    </a:cxn>
                    <a:cxn ang="0">
                      <a:pos x="132" y="172"/>
                    </a:cxn>
                    <a:cxn ang="0">
                      <a:pos x="114" y="174"/>
                    </a:cxn>
                    <a:cxn ang="0">
                      <a:pos x="84" y="184"/>
                    </a:cxn>
                    <a:cxn ang="0">
                      <a:pos x="58" y="198"/>
                    </a:cxn>
                    <a:cxn ang="0">
                      <a:pos x="32" y="212"/>
                    </a:cxn>
                    <a:cxn ang="0">
                      <a:pos x="12" y="226"/>
                    </a:cxn>
                    <a:cxn ang="0">
                      <a:pos x="12" y="226"/>
                    </a:cxn>
                  </a:cxnLst>
                  <a:rect l="0" t="0" r="r" b="b"/>
                  <a:pathLst>
                    <a:path w="264" h="226">
                      <a:moveTo>
                        <a:pt x="12" y="226"/>
                      </a:moveTo>
                      <a:lnTo>
                        <a:pt x="12" y="226"/>
                      </a:lnTo>
                      <a:lnTo>
                        <a:pt x="4" y="192"/>
                      </a:lnTo>
                      <a:lnTo>
                        <a:pt x="0" y="158"/>
                      </a:lnTo>
                      <a:lnTo>
                        <a:pt x="0" y="158"/>
                      </a:lnTo>
                      <a:lnTo>
                        <a:pt x="0" y="154"/>
                      </a:lnTo>
                      <a:lnTo>
                        <a:pt x="0" y="154"/>
                      </a:lnTo>
                      <a:lnTo>
                        <a:pt x="20" y="152"/>
                      </a:lnTo>
                      <a:lnTo>
                        <a:pt x="42" y="146"/>
                      </a:lnTo>
                      <a:lnTo>
                        <a:pt x="68" y="136"/>
                      </a:lnTo>
                      <a:lnTo>
                        <a:pt x="96" y="122"/>
                      </a:lnTo>
                      <a:lnTo>
                        <a:pt x="126" y="102"/>
                      </a:lnTo>
                      <a:lnTo>
                        <a:pt x="158" y="74"/>
                      </a:lnTo>
                      <a:lnTo>
                        <a:pt x="192" y="42"/>
                      </a:lnTo>
                      <a:lnTo>
                        <a:pt x="208" y="22"/>
                      </a:lnTo>
                      <a:lnTo>
                        <a:pt x="226" y="0"/>
                      </a:lnTo>
                      <a:lnTo>
                        <a:pt x="226" y="0"/>
                      </a:lnTo>
                      <a:lnTo>
                        <a:pt x="238" y="28"/>
                      </a:lnTo>
                      <a:lnTo>
                        <a:pt x="250" y="60"/>
                      </a:lnTo>
                      <a:lnTo>
                        <a:pt x="256" y="94"/>
                      </a:lnTo>
                      <a:lnTo>
                        <a:pt x="262" y="130"/>
                      </a:lnTo>
                      <a:lnTo>
                        <a:pt x="262" y="130"/>
                      </a:lnTo>
                      <a:lnTo>
                        <a:pt x="264" y="158"/>
                      </a:lnTo>
                      <a:lnTo>
                        <a:pt x="262" y="184"/>
                      </a:lnTo>
                      <a:lnTo>
                        <a:pt x="262" y="184"/>
                      </a:lnTo>
                      <a:lnTo>
                        <a:pt x="242" y="178"/>
                      </a:lnTo>
                      <a:lnTo>
                        <a:pt x="222" y="172"/>
                      </a:lnTo>
                      <a:lnTo>
                        <a:pt x="202" y="170"/>
                      </a:lnTo>
                      <a:lnTo>
                        <a:pt x="184" y="168"/>
                      </a:lnTo>
                      <a:lnTo>
                        <a:pt x="166" y="168"/>
                      </a:lnTo>
                      <a:lnTo>
                        <a:pt x="148" y="168"/>
                      </a:lnTo>
                      <a:lnTo>
                        <a:pt x="132" y="172"/>
                      </a:lnTo>
                      <a:lnTo>
                        <a:pt x="114" y="174"/>
                      </a:lnTo>
                      <a:lnTo>
                        <a:pt x="84" y="184"/>
                      </a:lnTo>
                      <a:lnTo>
                        <a:pt x="58" y="198"/>
                      </a:lnTo>
                      <a:lnTo>
                        <a:pt x="32" y="212"/>
                      </a:lnTo>
                      <a:lnTo>
                        <a:pt x="12" y="226"/>
                      </a:lnTo>
                      <a:lnTo>
                        <a:pt x="12" y="226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48" name="Freeform 321"/>
                <p:cNvSpPr>
                  <a:spLocks/>
                </p:cNvSpPr>
                <p:nvPr/>
              </p:nvSpPr>
              <p:spPr bwMode="auto">
                <a:xfrm>
                  <a:off x="5756275" y="2914650"/>
                  <a:ext cx="460375" cy="155575"/>
                </a:xfrm>
                <a:custGeom>
                  <a:avLst/>
                  <a:gdLst/>
                  <a:ahLst/>
                  <a:cxnLst>
                    <a:cxn ang="0">
                      <a:pos x="44" y="98"/>
                    </a:cxn>
                    <a:cxn ang="0">
                      <a:pos x="0" y="60"/>
                    </a:cxn>
                    <a:cxn ang="0">
                      <a:pos x="0" y="60"/>
                    </a:cxn>
                    <a:cxn ang="0">
                      <a:pos x="4" y="56"/>
                    </a:cxn>
                    <a:cxn ang="0">
                      <a:pos x="16" y="44"/>
                    </a:cxn>
                    <a:cxn ang="0">
                      <a:pos x="38" y="30"/>
                    </a:cxn>
                    <a:cxn ang="0">
                      <a:pos x="52" y="22"/>
                    </a:cxn>
                    <a:cxn ang="0">
                      <a:pos x="68" y="14"/>
                    </a:cxn>
                    <a:cxn ang="0">
                      <a:pos x="88" y="8"/>
                    </a:cxn>
                    <a:cxn ang="0">
                      <a:pos x="108" y="4"/>
                    </a:cxn>
                    <a:cxn ang="0">
                      <a:pos x="132" y="0"/>
                    </a:cxn>
                    <a:cxn ang="0">
                      <a:pos x="158" y="0"/>
                    </a:cxn>
                    <a:cxn ang="0">
                      <a:pos x="188" y="2"/>
                    </a:cxn>
                    <a:cxn ang="0">
                      <a:pos x="220" y="8"/>
                    </a:cxn>
                    <a:cxn ang="0">
                      <a:pos x="254" y="16"/>
                    </a:cxn>
                    <a:cxn ang="0">
                      <a:pos x="290" y="30"/>
                    </a:cxn>
                    <a:cxn ang="0">
                      <a:pos x="44" y="98"/>
                    </a:cxn>
                  </a:cxnLst>
                  <a:rect l="0" t="0" r="r" b="b"/>
                  <a:pathLst>
                    <a:path w="290" h="98">
                      <a:moveTo>
                        <a:pt x="44" y="98"/>
                      </a:move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4" y="56"/>
                      </a:lnTo>
                      <a:lnTo>
                        <a:pt x="16" y="44"/>
                      </a:lnTo>
                      <a:lnTo>
                        <a:pt x="38" y="30"/>
                      </a:lnTo>
                      <a:lnTo>
                        <a:pt x="52" y="22"/>
                      </a:lnTo>
                      <a:lnTo>
                        <a:pt x="68" y="14"/>
                      </a:lnTo>
                      <a:lnTo>
                        <a:pt x="88" y="8"/>
                      </a:lnTo>
                      <a:lnTo>
                        <a:pt x="108" y="4"/>
                      </a:lnTo>
                      <a:lnTo>
                        <a:pt x="132" y="0"/>
                      </a:lnTo>
                      <a:lnTo>
                        <a:pt x="158" y="0"/>
                      </a:lnTo>
                      <a:lnTo>
                        <a:pt x="188" y="2"/>
                      </a:lnTo>
                      <a:lnTo>
                        <a:pt x="220" y="8"/>
                      </a:lnTo>
                      <a:lnTo>
                        <a:pt x="254" y="16"/>
                      </a:lnTo>
                      <a:lnTo>
                        <a:pt x="290" y="30"/>
                      </a:lnTo>
                      <a:lnTo>
                        <a:pt x="44" y="98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49" name="Freeform 322"/>
                <p:cNvSpPr>
                  <a:spLocks/>
                </p:cNvSpPr>
                <p:nvPr/>
              </p:nvSpPr>
              <p:spPr bwMode="auto">
                <a:xfrm>
                  <a:off x="5718175" y="2901950"/>
                  <a:ext cx="425450" cy="165100"/>
                </a:xfrm>
                <a:custGeom>
                  <a:avLst/>
                  <a:gdLst/>
                  <a:ahLst/>
                  <a:cxnLst>
                    <a:cxn ang="0">
                      <a:pos x="268" y="18"/>
                    </a:cxn>
                    <a:cxn ang="0">
                      <a:pos x="268" y="18"/>
                    </a:cxn>
                    <a:cxn ang="0">
                      <a:pos x="260" y="14"/>
                    </a:cxn>
                    <a:cxn ang="0">
                      <a:pos x="238" y="8"/>
                    </a:cxn>
                    <a:cxn ang="0">
                      <a:pos x="206" y="2"/>
                    </a:cxn>
                    <a:cxn ang="0">
                      <a:pos x="186" y="0"/>
                    </a:cxn>
                    <a:cxn ang="0">
                      <a:pos x="166" y="0"/>
                    </a:cxn>
                    <a:cxn ang="0">
                      <a:pos x="144" y="2"/>
                    </a:cxn>
                    <a:cxn ang="0">
                      <a:pos x="122" y="6"/>
                    </a:cxn>
                    <a:cxn ang="0">
                      <a:pos x="100" y="12"/>
                    </a:cxn>
                    <a:cxn ang="0">
                      <a:pos x="78" y="22"/>
                    </a:cxn>
                    <a:cxn ang="0">
                      <a:pos x="56" y="36"/>
                    </a:cxn>
                    <a:cxn ang="0">
                      <a:pos x="36" y="54"/>
                    </a:cxn>
                    <a:cxn ang="0">
                      <a:pos x="16" y="76"/>
                    </a:cxn>
                    <a:cxn ang="0">
                      <a:pos x="0" y="104"/>
                    </a:cxn>
                    <a:cxn ang="0">
                      <a:pos x="0" y="104"/>
                    </a:cxn>
                    <a:cxn ang="0">
                      <a:pos x="2" y="98"/>
                    </a:cxn>
                    <a:cxn ang="0">
                      <a:pos x="12" y="86"/>
                    </a:cxn>
                    <a:cxn ang="0">
                      <a:pos x="30" y="68"/>
                    </a:cxn>
                    <a:cxn ang="0">
                      <a:pos x="42" y="60"/>
                    </a:cxn>
                    <a:cxn ang="0">
                      <a:pos x="56" y="50"/>
                    </a:cxn>
                    <a:cxn ang="0">
                      <a:pos x="74" y="42"/>
                    </a:cxn>
                    <a:cxn ang="0">
                      <a:pos x="92" y="32"/>
                    </a:cxn>
                    <a:cxn ang="0">
                      <a:pos x="114" y="26"/>
                    </a:cxn>
                    <a:cxn ang="0">
                      <a:pos x="138" y="20"/>
                    </a:cxn>
                    <a:cxn ang="0">
                      <a:pos x="166" y="16"/>
                    </a:cxn>
                    <a:cxn ang="0">
                      <a:pos x="198" y="14"/>
                    </a:cxn>
                    <a:cxn ang="0">
                      <a:pos x="230" y="14"/>
                    </a:cxn>
                    <a:cxn ang="0">
                      <a:pos x="268" y="18"/>
                    </a:cxn>
                    <a:cxn ang="0">
                      <a:pos x="268" y="18"/>
                    </a:cxn>
                  </a:cxnLst>
                  <a:rect l="0" t="0" r="r" b="b"/>
                  <a:pathLst>
                    <a:path w="268" h="104">
                      <a:moveTo>
                        <a:pt x="268" y="18"/>
                      </a:moveTo>
                      <a:lnTo>
                        <a:pt x="268" y="18"/>
                      </a:lnTo>
                      <a:lnTo>
                        <a:pt x="260" y="14"/>
                      </a:lnTo>
                      <a:lnTo>
                        <a:pt x="238" y="8"/>
                      </a:lnTo>
                      <a:lnTo>
                        <a:pt x="206" y="2"/>
                      </a:lnTo>
                      <a:lnTo>
                        <a:pt x="186" y="0"/>
                      </a:lnTo>
                      <a:lnTo>
                        <a:pt x="166" y="0"/>
                      </a:lnTo>
                      <a:lnTo>
                        <a:pt x="144" y="2"/>
                      </a:lnTo>
                      <a:lnTo>
                        <a:pt x="122" y="6"/>
                      </a:lnTo>
                      <a:lnTo>
                        <a:pt x="100" y="12"/>
                      </a:lnTo>
                      <a:lnTo>
                        <a:pt x="78" y="22"/>
                      </a:lnTo>
                      <a:lnTo>
                        <a:pt x="56" y="36"/>
                      </a:lnTo>
                      <a:lnTo>
                        <a:pt x="36" y="54"/>
                      </a:lnTo>
                      <a:lnTo>
                        <a:pt x="16" y="76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2" y="98"/>
                      </a:lnTo>
                      <a:lnTo>
                        <a:pt x="12" y="86"/>
                      </a:lnTo>
                      <a:lnTo>
                        <a:pt x="30" y="68"/>
                      </a:lnTo>
                      <a:lnTo>
                        <a:pt x="42" y="60"/>
                      </a:lnTo>
                      <a:lnTo>
                        <a:pt x="56" y="50"/>
                      </a:lnTo>
                      <a:lnTo>
                        <a:pt x="74" y="42"/>
                      </a:lnTo>
                      <a:lnTo>
                        <a:pt x="92" y="32"/>
                      </a:lnTo>
                      <a:lnTo>
                        <a:pt x="114" y="26"/>
                      </a:lnTo>
                      <a:lnTo>
                        <a:pt x="138" y="20"/>
                      </a:lnTo>
                      <a:lnTo>
                        <a:pt x="166" y="16"/>
                      </a:lnTo>
                      <a:lnTo>
                        <a:pt x="198" y="14"/>
                      </a:lnTo>
                      <a:lnTo>
                        <a:pt x="230" y="14"/>
                      </a:lnTo>
                      <a:lnTo>
                        <a:pt x="268" y="18"/>
                      </a:lnTo>
                      <a:lnTo>
                        <a:pt x="268" y="18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50" name="Freeform 323"/>
                <p:cNvSpPr>
                  <a:spLocks/>
                </p:cNvSpPr>
                <p:nvPr/>
              </p:nvSpPr>
              <p:spPr bwMode="auto">
                <a:xfrm>
                  <a:off x="5654675" y="2397125"/>
                  <a:ext cx="400050" cy="238125"/>
                </a:xfrm>
                <a:custGeom>
                  <a:avLst/>
                  <a:gdLst/>
                  <a:ahLst/>
                  <a:cxnLst>
                    <a:cxn ang="0">
                      <a:pos x="194" y="18"/>
                    </a:cxn>
                    <a:cxn ang="0">
                      <a:pos x="232" y="0"/>
                    </a:cxn>
                    <a:cxn ang="0">
                      <a:pos x="252" y="8"/>
                    </a:cxn>
                    <a:cxn ang="0">
                      <a:pos x="252" y="20"/>
                    </a:cxn>
                    <a:cxn ang="0">
                      <a:pos x="252" y="20"/>
                    </a:cxn>
                    <a:cxn ang="0">
                      <a:pos x="250" y="28"/>
                    </a:cxn>
                    <a:cxn ang="0">
                      <a:pos x="240" y="44"/>
                    </a:cxn>
                    <a:cxn ang="0">
                      <a:pos x="224" y="70"/>
                    </a:cxn>
                    <a:cxn ang="0">
                      <a:pos x="214" y="82"/>
                    </a:cxn>
                    <a:cxn ang="0">
                      <a:pos x="200" y="96"/>
                    </a:cxn>
                    <a:cxn ang="0">
                      <a:pos x="184" y="110"/>
                    </a:cxn>
                    <a:cxn ang="0">
                      <a:pos x="166" y="122"/>
                    </a:cxn>
                    <a:cxn ang="0">
                      <a:pos x="146" y="132"/>
                    </a:cxn>
                    <a:cxn ang="0">
                      <a:pos x="122" y="140"/>
                    </a:cxn>
                    <a:cxn ang="0">
                      <a:pos x="96" y="148"/>
                    </a:cxn>
                    <a:cxn ang="0">
                      <a:pos x="68" y="150"/>
                    </a:cxn>
                    <a:cxn ang="0">
                      <a:pos x="34" y="150"/>
                    </a:cxn>
                    <a:cxn ang="0">
                      <a:pos x="0" y="146"/>
                    </a:cxn>
                    <a:cxn ang="0">
                      <a:pos x="0" y="134"/>
                    </a:cxn>
                    <a:cxn ang="0">
                      <a:pos x="194" y="18"/>
                    </a:cxn>
                  </a:cxnLst>
                  <a:rect l="0" t="0" r="r" b="b"/>
                  <a:pathLst>
                    <a:path w="252" h="150">
                      <a:moveTo>
                        <a:pt x="194" y="18"/>
                      </a:moveTo>
                      <a:lnTo>
                        <a:pt x="232" y="0"/>
                      </a:lnTo>
                      <a:lnTo>
                        <a:pt x="252" y="8"/>
                      </a:lnTo>
                      <a:lnTo>
                        <a:pt x="252" y="20"/>
                      </a:lnTo>
                      <a:lnTo>
                        <a:pt x="252" y="20"/>
                      </a:lnTo>
                      <a:lnTo>
                        <a:pt x="250" y="28"/>
                      </a:lnTo>
                      <a:lnTo>
                        <a:pt x="240" y="44"/>
                      </a:lnTo>
                      <a:lnTo>
                        <a:pt x="224" y="70"/>
                      </a:lnTo>
                      <a:lnTo>
                        <a:pt x="214" y="82"/>
                      </a:lnTo>
                      <a:lnTo>
                        <a:pt x="200" y="96"/>
                      </a:lnTo>
                      <a:lnTo>
                        <a:pt x="184" y="110"/>
                      </a:lnTo>
                      <a:lnTo>
                        <a:pt x="166" y="122"/>
                      </a:lnTo>
                      <a:lnTo>
                        <a:pt x="146" y="132"/>
                      </a:lnTo>
                      <a:lnTo>
                        <a:pt x="122" y="140"/>
                      </a:lnTo>
                      <a:lnTo>
                        <a:pt x="96" y="148"/>
                      </a:lnTo>
                      <a:lnTo>
                        <a:pt x="68" y="150"/>
                      </a:lnTo>
                      <a:lnTo>
                        <a:pt x="34" y="150"/>
                      </a:lnTo>
                      <a:lnTo>
                        <a:pt x="0" y="146"/>
                      </a:lnTo>
                      <a:lnTo>
                        <a:pt x="0" y="134"/>
                      </a:lnTo>
                      <a:lnTo>
                        <a:pt x="194" y="18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51" name="Freeform 324"/>
                <p:cNvSpPr>
                  <a:spLocks/>
                </p:cNvSpPr>
                <p:nvPr/>
              </p:nvSpPr>
              <p:spPr bwMode="auto">
                <a:xfrm>
                  <a:off x="5715000" y="2254250"/>
                  <a:ext cx="466725" cy="346075"/>
                </a:xfrm>
                <a:custGeom>
                  <a:avLst/>
                  <a:gdLst/>
                  <a:ahLst/>
                  <a:cxnLst>
                    <a:cxn ang="0">
                      <a:pos x="294" y="20"/>
                    </a:cxn>
                    <a:cxn ang="0">
                      <a:pos x="290" y="42"/>
                    </a:cxn>
                    <a:cxn ang="0">
                      <a:pos x="278" y="58"/>
                    </a:cxn>
                    <a:cxn ang="0">
                      <a:pos x="270" y="62"/>
                    </a:cxn>
                    <a:cxn ang="0">
                      <a:pos x="260" y="56"/>
                    </a:cxn>
                    <a:cxn ang="0">
                      <a:pos x="246" y="40"/>
                    </a:cxn>
                    <a:cxn ang="0">
                      <a:pos x="236" y="26"/>
                    </a:cxn>
                    <a:cxn ang="0">
                      <a:pos x="230" y="22"/>
                    </a:cxn>
                    <a:cxn ang="0">
                      <a:pos x="224" y="28"/>
                    </a:cxn>
                    <a:cxn ang="0">
                      <a:pos x="220" y="46"/>
                    </a:cxn>
                    <a:cxn ang="0">
                      <a:pos x="212" y="68"/>
                    </a:cxn>
                    <a:cxn ang="0">
                      <a:pos x="192" y="102"/>
                    </a:cxn>
                    <a:cxn ang="0">
                      <a:pos x="170" y="130"/>
                    </a:cxn>
                    <a:cxn ang="0">
                      <a:pos x="136" y="158"/>
                    </a:cxn>
                    <a:cxn ang="0">
                      <a:pos x="92" y="186"/>
                    </a:cxn>
                    <a:cxn ang="0">
                      <a:pos x="34" y="210"/>
                    </a:cxn>
                    <a:cxn ang="0">
                      <a:pos x="0" y="218"/>
                    </a:cxn>
                    <a:cxn ang="0">
                      <a:pos x="44" y="202"/>
                    </a:cxn>
                    <a:cxn ang="0">
                      <a:pos x="100" y="170"/>
                    </a:cxn>
                    <a:cxn ang="0">
                      <a:pos x="130" y="146"/>
                    </a:cxn>
                    <a:cxn ang="0">
                      <a:pos x="158" y="116"/>
                    </a:cxn>
                    <a:cxn ang="0">
                      <a:pos x="182" y="80"/>
                    </a:cxn>
                    <a:cxn ang="0">
                      <a:pos x="190" y="64"/>
                    </a:cxn>
                    <a:cxn ang="0">
                      <a:pos x="200" y="32"/>
                    </a:cxn>
                    <a:cxn ang="0">
                      <a:pos x="204" y="16"/>
                    </a:cxn>
                    <a:cxn ang="0">
                      <a:pos x="214" y="4"/>
                    </a:cxn>
                    <a:cxn ang="0">
                      <a:pos x="228" y="0"/>
                    </a:cxn>
                    <a:cxn ang="0">
                      <a:pos x="238" y="4"/>
                    </a:cxn>
                    <a:cxn ang="0">
                      <a:pos x="248" y="14"/>
                    </a:cxn>
                    <a:cxn ang="0">
                      <a:pos x="256" y="34"/>
                    </a:cxn>
                    <a:cxn ang="0">
                      <a:pos x="264" y="46"/>
                    </a:cxn>
                    <a:cxn ang="0">
                      <a:pos x="276" y="50"/>
                    </a:cxn>
                    <a:cxn ang="0">
                      <a:pos x="282" y="48"/>
                    </a:cxn>
                    <a:cxn ang="0">
                      <a:pos x="294" y="20"/>
                    </a:cxn>
                  </a:cxnLst>
                  <a:rect l="0" t="0" r="r" b="b"/>
                  <a:pathLst>
                    <a:path w="294" h="218">
                      <a:moveTo>
                        <a:pt x="294" y="20"/>
                      </a:moveTo>
                      <a:lnTo>
                        <a:pt x="294" y="20"/>
                      </a:lnTo>
                      <a:lnTo>
                        <a:pt x="292" y="32"/>
                      </a:lnTo>
                      <a:lnTo>
                        <a:pt x="290" y="42"/>
                      </a:lnTo>
                      <a:lnTo>
                        <a:pt x="286" y="52"/>
                      </a:lnTo>
                      <a:lnTo>
                        <a:pt x="278" y="58"/>
                      </a:lnTo>
                      <a:lnTo>
                        <a:pt x="274" y="60"/>
                      </a:lnTo>
                      <a:lnTo>
                        <a:pt x="270" y="62"/>
                      </a:lnTo>
                      <a:lnTo>
                        <a:pt x="266" y="60"/>
                      </a:lnTo>
                      <a:lnTo>
                        <a:pt x="260" y="56"/>
                      </a:lnTo>
                      <a:lnTo>
                        <a:pt x="254" y="50"/>
                      </a:lnTo>
                      <a:lnTo>
                        <a:pt x="246" y="40"/>
                      </a:lnTo>
                      <a:lnTo>
                        <a:pt x="246" y="40"/>
                      </a:lnTo>
                      <a:lnTo>
                        <a:pt x="236" y="26"/>
                      </a:lnTo>
                      <a:lnTo>
                        <a:pt x="232" y="24"/>
                      </a:lnTo>
                      <a:lnTo>
                        <a:pt x="230" y="22"/>
                      </a:lnTo>
                      <a:lnTo>
                        <a:pt x="228" y="24"/>
                      </a:lnTo>
                      <a:lnTo>
                        <a:pt x="224" y="28"/>
                      </a:lnTo>
                      <a:lnTo>
                        <a:pt x="220" y="46"/>
                      </a:lnTo>
                      <a:lnTo>
                        <a:pt x="220" y="46"/>
                      </a:lnTo>
                      <a:lnTo>
                        <a:pt x="218" y="52"/>
                      </a:lnTo>
                      <a:lnTo>
                        <a:pt x="212" y="68"/>
                      </a:lnTo>
                      <a:lnTo>
                        <a:pt x="200" y="90"/>
                      </a:lnTo>
                      <a:lnTo>
                        <a:pt x="192" y="102"/>
                      </a:lnTo>
                      <a:lnTo>
                        <a:pt x="182" y="116"/>
                      </a:lnTo>
                      <a:lnTo>
                        <a:pt x="170" y="130"/>
                      </a:lnTo>
                      <a:lnTo>
                        <a:pt x="154" y="144"/>
                      </a:lnTo>
                      <a:lnTo>
                        <a:pt x="136" y="158"/>
                      </a:lnTo>
                      <a:lnTo>
                        <a:pt x="116" y="172"/>
                      </a:lnTo>
                      <a:lnTo>
                        <a:pt x="92" y="186"/>
                      </a:lnTo>
                      <a:lnTo>
                        <a:pt x="66" y="198"/>
                      </a:lnTo>
                      <a:lnTo>
                        <a:pt x="34" y="210"/>
                      </a:lnTo>
                      <a:lnTo>
                        <a:pt x="0" y="218"/>
                      </a:lnTo>
                      <a:lnTo>
                        <a:pt x="0" y="218"/>
                      </a:lnTo>
                      <a:lnTo>
                        <a:pt x="22" y="212"/>
                      </a:lnTo>
                      <a:lnTo>
                        <a:pt x="44" y="202"/>
                      </a:lnTo>
                      <a:lnTo>
                        <a:pt x="70" y="188"/>
                      </a:lnTo>
                      <a:lnTo>
                        <a:pt x="100" y="170"/>
                      </a:lnTo>
                      <a:lnTo>
                        <a:pt x="116" y="158"/>
                      </a:lnTo>
                      <a:lnTo>
                        <a:pt x="130" y="146"/>
                      </a:lnTo>
                      <a:lnTo>
                        <a:pt x="146" y="132"/>
                      </a:lnTo>
                      <a:lnTo>
                        <a:pt x="158" y="116"/>
                      </a:lnTo>
                      <a:lnTo>
                        <a:pt x="172" y="98"/>
                      </a:lnTo>
                      <a:lnTo>
                        <a:pt x="182" y="80"/>
                      </a:lnTo>
                      <a:lnTo>
                        <a:pt x="182" y="80"/>
                      </a:lnTo>
                      <a:lnTo>
                        <a:pt x="190" y="64"/>
                      </a:lnTo>
                      <a:lnTo>
                        <a:pt x="194" y="50"/>
                      </a:lnTo>
                      <a:lnTo>
                        <a:pt x="200" y="32"/>
                      </a:lnTo>
                      <a:lnTo>
                        <a:pt x="204" y="16"/>
                      </a:lnTo>
                      <a:lnTo>
                        <a:pt x="204" y="16"/>
                      </a:lnTo>
                      <a:lnTo>
                        <a:pt x="208" y="10"/>
                      </a:lnTo>
                      <a:lnTo>
                        <a:pt x="214" y="4"/>
                      </a:lnTo>
                      <a:lnTo>
                        <a:pt x="220" y="2"/>
                      </a:lnTo>
                      <a:lnTo>
                        <a:pt x="228" y="0"/>
                      </a:lnTo>
                      <a:lnTo>
                        <a:pt x="232" y="2"/>
                      </a:lnTo>
                      <a:lnTo>
                        <a:pt x="238" y="4"/>
                      </a:lnTo>
                      <a:lnTo>
                        <a:pt x="242" y="8"/>
                      </a:lnTo>
                      <a:lnTo>
                        <a:pt x="248" y="14"/>
                      </a:lnTo>
                      <a:lnTo>
                        <a:pt x="256" y="34"/>
                      </a:lnTo>
                      <a:lnTo>
                        <a:pt x="256" y="34"/>
                      </a:lnTo>
                      <a:lnTo>
                        <a:pt x="260" y="40"/>
                      </a:lnTo>
                      <a:lnTo>
                        <a:pt x="264" y="46"/>
                      </a:lnTo>
                      <a:lnTo>
                        <a:pt x="270" y="50"/>
                      </a:lnTo>
                      <a:lnTo>
                        <a:pt x="276" y="50"/>
                      </a:lnTo>
                      <a:lnTo>
                        <a:pt x="280" y="50"/>
                      </a:lnTo>
                      <a:lnTo>
                        <a:pt x="282" y="48"/>
                      </a:lnTo>
                      <a:lnTo>
                        <a:pt x="288" y="38"/>
                      </a:lnTo>
                      <a:lnTo>
                        <a:pt x="294" y="20"/>
                      </a:lnTo>
                      <a:lnTo>
                        <a:pt x="294" y="20"/>
                      </a:lnTo>
                      <a:close/>
                    </a:path>
                  </a:pathLst>
                </a:custGeom>
                <a:solidFill>
                  <a:srgbClr val="FA781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52" name="Freeform 325"/>
                <p:cNvSpPr>
                  <a:spLocks/>
                </p:cNvSpPr>
                <p:nvPr/>
              </p:nvSpPr>
              <p:spPr bwMode="auto">
                <a:xfrm>
                  <a:off x="5718175" y="2330450"/>
                  <a:ext cx="247650" cy="244475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156" y="0"/>
                    </a:cxn>
                    <a:cxn ang="0">
                      <a:pos x="156" y="6"/>
                    </a:cxn>
                    <a:cxn ang="0">
                      <a:pos x="154" y="18"/>
                    </a:cxn>
                    <a:cxn ang="0">
                      <a:pos x="148" y="34"/>
                    </a:cxn>
                    <a:cxn ang="0">
                      <a:pos x="136" y="56"/>
                    </a:cxn>
                    <a:cxn ang="0">
                      <a:pos x="128" y="68"/>
                    </a:cxn>
                    <a:cxn ang="0">
                      <a:pos x="118" y="82"/>
                    </a:cxn>
                    <a:cxn ang="0">
                      <a:pos x="106" y="94"/>
                    </a:cxn>
                    <a:cxn ang="0">
                      <a:pos x="90" y="106"/>
                    </a:cxn>
                    <a:cxn ang="0">
                      <a:pos x="72" y="120"/>
                    </a:cxn>
                    <a:cxn ang="0">
                      <a:pos x="52" y="132"/>
                    </a:cxn>
                    <a:cxn ang="0">
                      <a:pos x="28" y="144"/>
                    </a:cxn>
                    <a:cxn ang="0">
                      <a:pos x="0" y="154"/>
                    </a:cxn>
                    <a:cxn ang="0">
                      <a:pos x="0" y="154"/>
                    </a:cxn>
                    <a:cxn ang="0">
                      <a:pos x="22" y="142"/>
                    </a:cxn>
                    <a:cxn ang="0">
                      <a:pos x="42" y="130"/>
                    </a:cxn>
                    <a:cxn ang="0">
                      <a:pos x="68" y="110"/>
                    </a:cxn>
                    <a:cxn ang="0">
                      <a:pos x="96" y="88"/>
                    </a:cxn>
                    <a:cxn ang="0">
                      <a:pos x="110" y="76"/>
                    </a:cxn>
                    <a:cxn ang="0">
                      <a:pos x="122" y="62"/>
                    </a:cxn>
                    <a:cxn ang="0">
                      <a:pos x="132" y="48"/>
                    </a:cxn>
                    <a:cxn ang="0">
                      <a:pos x="142" y="34"/>
                    </a:cxn>
                    <a:cxn ang="0">
                      <a:pos x="150" y="18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56" h="154">
                      <a:moveTo>
                        <a:pt x="156" y="0"/>
                      </a:moveTo>
                      <a:lnTo>
                        <a:pt x="156" y="0"/>
                      </a:lnTo>
                      <a:lnTo>
                        <a:pt x="156" y="6"/>
                      </a:lnTo>
                      <a:lnTo>
                        <a:pt x="154" y="18"/>
                      </a:lnTo>
                      <a:lnTo>
                        <a:pt x="148" y="34"/>
                      </a:lnTo>
                      <a:lnTo>
                        <a:pt x="136" y="56"/>
                      </a:lnTo>
                      <a:lnTo>
                        <a:pt x="128" y="68"/>
                      </a:lnTo>
                      <a:lnTo>
                        <a:pt x="118" y="82"/>
                      </a:lnTo>
                      <a:lnTo>
                        <a:pt x="106" y="94"/>
                      </a:lnTo>
                      <a:lnTo>
                        <a:pt x="90" y="106"/>
                      </a:lnTo>
                      <a:lnTo>
                        <a:pt x="72" y="120"/>
                      </a:lnTo>
                      <a:lnTo>
                        <a:pt x="52" y="132"/>
                      </a:lnTo>
                      <a:lnTo>
                        <a:pt x="28" y="144"/>
                      </a:lnTo>
                      <a:lnTo>
                        <a:pt x="0" y="154"/>
                      </a:lnTo>
                      <a:lnTo>
                        <a:pt x="0" y="154"/>
                      </a:lnTo>
                      <a:lnTo>
                        <a:pt x="22" y="142"/>
                      </a:lnTo>
                      <a:lnTo>
                        <a:pt x="42" y="130"/>
                      </a:lnTo>
                      <a:lnTo>
                        <a:pt x="68" y="110"/>
                      </a:lnTo>
                      <a:lnTo>
                        <a:pt x="96" y="88"/>
                      </a:lnTo>
                      <a:lnTo>
                        <a:pt x="110" y="76"/>
                      </a:lnTo>
                      <a:lnTo>
                        <a:pt x="122" y="62"/>
                      </a:lnTo>
                      <a:lnTo>
                        <a:pt x="132" y="48"/>
                      </a:lnTo>
                      <a:lnTo>
                        <a:pt x="142" y="34"/>
                      </a:lnTo>
                      <a:lnTo>
                        <a:pt x="150" y="18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rgbClr val="FFB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53" name="Freeform 338"/>
                <p:cNvSpPr>
                  <a:spLocks/>
                </p:cNvSpPr>
                <p:nvPr/>
              </p:nvSpPr>
              <p:spPr bwMode="auto">
                <a:xfrm>
                  <a:off x="5784850" y="2451100"/>
                  <a:ext cx="304800" cy="412750"/>
                </a:xfrm>
                <a:custGeom>
                  <a:avLst/>
                  <a:gdLst/>
                  <a:ahLst/>
                  <a:cxnLst>
                    <a:cxn ang="0">
                      <a:pos x="110" y="260"/>
                    </a:cxn>
                    <a:cxn ang="0">
                      <a:pos x="110" y="260"/>
                    </a:cxn>
                    <a:cxn ang="0">
                      <a:pos x="120" y="258"/>
                    </a:cxn>
                    <a:cxn ang="0">
                      <a:pos x="128" y="256"/>
                    </a:cxn>
                    <a:cxn ang="0">
                      <a:pos x="138" y="250"/>
                    </a:cxn>
                    <a:cxn ang="0">
                      <a:pos x="146" y="244"/>
                    </a:cxn>
                    <a:cxn ang="0">
                      <a:pos x="154" y="238"/>
                    </a:cxn>
                    <a:cxn ang="0">
                      <a:pos x="160" y="230"/>
                    </a:cxn>
                    <a:cxn ang="0">
                      <a:pos x="172" y="210"/>
                    </a:cxn>
                    <a:cxn ang="0">
                      <a:pos x="182" y="186"/>
                    </a:cxn>
                    <a:cxn ang="0">
                      <a:pos x="188" y="158"/>
                    </a:cxn>
                    <a:cxn ang="0">
                      <a:pos x="192" y="130"/>
                    </a:cxn>
                    <a:cxn ang="0">
                      <a:pos x="190" y="98"/>
                    </a:cxn>
                    <a:cxn ang="0">
                      <a:pos x="190" y="98"/>
                    </a:cxn>
                    <a:cxn ang="0">
                      <a:pos x="186" y="70"/>
                    </a:cxn>
                    <a:cxn ang="0">
                      <a:pos x="180" y="44"/>
                    </a:cxn>
                    <a:cxn ang="0">
                      <a:pos x="170" y="20"/>
                    </a:cxn>
                    <a:cxn ang="0">
                      <a:pos x="158" y="0"/>
                    </a:cxn>
                    <a:cxn ang="0">
                      <a:pos x="158" y="0"/>
                    </a:cxn>
                    <a:cxn ang="0">
                      <a:pos x="136" y="24"/>
                    </a:cxn>
                    <a:cxn ang="0">
                      <a:pos x="114" y="44"/>
                    </a:cxn>
                    <a:cxn ang="0">
                      <a:pos x="94" y="62"/>
                    </a:cxn>
                    <a:cxn ang="0">
                      <a:pos x="74" y="78"/>
                    </a:cxn>
                    <a:cxn ang="0">
                      <a:pos x="54" y="90"/>
                    </a:cxn>
                    <a:cxn ang="0">
                      <a:pos x="36" y="102"/>
                    </a:cxn>
                    <a:cxn ang="0">
                      <a:pos x="18" y="110"/>
                    </a:cxn>
                    <a:cxn ang="0">
                      <a:pos x="0" y="116"/>
                    </a:cxn>
                    <a:cxn ang="0">
                      <a:pos x="0" y="116"/>
                    </a:cxn>
                    <a:cxn ang="0">
                      <a:pos x="6" y="146"/>
                    </a:cxn>
                    <a:cxn ang="0">
                      <a:pos x="14" y="174"/>
                    </a:cxn>
                    <a:cxn ang="0">
                      <a:pos x="24" y="200"/>
                    </a:cxn>
                    <a:cxn ang="0">
                      <a:pos x="38" y="222"/>
                    </a:cxn>
                    <a:cxn ang="0">
                      <a:pos x="54" y="238"/>
                    </a:cxn>
                    <a:cxn ang="0">
                      <a:pos x="62" y="246"/>
                    </a:cxn>
                    <a:cxn ang="0">
                      <a:pos x="72" y="252"/>
                    </a:cxn>
                    <a:cxn ang="0">
                      <a:pos x="80" y="256"/>
                    </a:cxn>
                    <a:cxn ang="0">
                      <a:pos x="90" y="258"/>
                    </a:cxn>
                    <a:cxn ang="0">
                      <a:pos x="100" y="260"/>
                    </a:cxn>
                    <a:cxn ang="0">
                      <a:pos x="110" y="260"/>
                    </a:cxn>
                    <a:cxn ang="0">
                      <a:pos x="110" y="260"/>
                    </a:cxn>
                  </a:cxnLst>
                  <a:rect l="0" t="0" r="r" b="b"/>
                  <a:pathLst>
                    <a:path w="192" h="260">
                      <a:moveTo>
                        <a:pt x="110" y="260"/>
                      </a:moveTo>
                      <a:lnTo>
                        <a:pt x="110" y="260"/>
                      </a:lnTo>
                      <a:lnTo>
                        <a:pt x="120" y="258"/>
                      </a:lnTo>
                      <a:lnTo>
                        <a:pt x="128" y="256"/>
                      </a:lnTo>
                      <a:lnTo>
                        <a:pt x="138" y="250"/>
                      </a:lnTo>
                      <a:lnTo>
                        <a:pt x="146" y="244"/>
                      </a:lnTo>
                      <a:lnTo>
                        <a:pt x="154" y="238"/>
                      </a:lnTo>
                      <a:lnTo>
                        <a:pt x="160" y="230"/>
                      </a:lnTo>
                      <a:lnTo>
                        <a:pt x="172" y="210"/>
                      </a:lnTo>
                      <a:lnTo>
                        <a:pt x="182" y="186"/>
                      </a:lnTo>
                      <a:lnTo>
                        <a:pt x="188" y="158"/>
                      </a:lnTo>
                      <a:lnTo>
                        <a:pt x="192" y="130"/>
                      </a:lnTo>
                      <a:lnTo>
                        <a:pt x="190" y="98"/>
                      </a:lnTo>
                      <a:lnTo>
                        <a:pt x="190" y="98"/>
                      </a:lnTo>
                      <a:lnTo>
                        <a:pt x="186" y="70"/>
                      </a:lnTo>
                      <a:lnTo>
                        <a:pt x="180" y="44"/>
                      </a:lnTo>
                      <a:lnTo>
                        <a:pt x="170" y="20"/>
                      </a:lnTo>
                      <a:lnTo>
                        <a:pt x="158" y="0"/>
                      </a:lnTo>
                      <a:lnTo>
                        <a:pt x="158" y="0"/>
                      </a:lnTo>
                      <a:lnTo>
                        <a:pt x="136" y="24"/>
                      </a:lnTo>
                      <a:lnTo>
                        <a:pt x="114" y="44"/>
                      </a:lnTo>
                      <a:lnTo>
                        <a:pt x="94" y="62"/>
                      </a:lnTo>
                      <a:lnTo>
                        <a:pt x="74" y="78"/>
                      </a:lnTo>
                      <a:lnTo>
                        <a:pt x="54" y="90"/>
                      </a:lnTo>
                      <a:lnTo>
                        <a:pt x="36" y="102"/>
                      </a:lnTo>
                      <a:lnTo>
                        <a:pt x="18" y="110"/>
                      </a:lnTo>
                      <a:lnTo>
                        <a:pt x="0" y="116"/>
                      </a:lnTo>
                      <a:lnTo>
                        <a:pt x="0" y="116"/>
                      </a:lnTo>
                      <a:lnTo>
                        <a:pt x="6" y="146"/>
                      </a:lnTo>
                      <a:lnTo>
                        <a:pt x="14" y="174"/>
                      </a:lnTo>
                      <a:lnTo>
                        <a:pt x="24" y="200"/>
                      </a:lnTo>
                      <a:lnTo>
                        <a:pt x="38" y="222"/>
                      </a:lnTo>
                      <a:lnTo>
                        <a:pt x="54" y="238"/>
                      </a:lnTo>
                      <a:lnTo>
                        <a:pt x="62" y="246"/>
                      </a:lnTo>
                      <a:lnTo>
                        <a:pt x="72" y="252"/>
                      </a:lnTo>
                      <a:lnTo>
                        <a:pt x="80" y="256"/>
                      </a:lnTo>
                      <a:lnTo>
                        <a:pt x="90" y="258"/>
                      </a:lnTo>
                      <a:lnTo>
                        <a:pt x="100" y="260"/>
                      </a:lnTo>
                      <a:lnTo>
                        <a:pt x="110" y="260"/>
                      </a:lnTo>
                      <a:lnTo>
                        <a:pt x="110" y="260"/>
                      </a:lnTo>
                      <a:close/>
                    </a:path>
                  </a:pathLst>
                </a:custGeom>
                <a:solidFill>
                  <a:srgbClr val="33A02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54" name="Freeform 339"/>
                <p:cNvSpPr>
                  <a:spLocks/>
                </p:cNvSpPr>
                <p:nvPr/>
              </p:nvSpPr>
              <p:spPr bwMode="auto">
                <a:xfrm>
                  <a:off x="5800725" y="2470150"/>
                  <a:ext cx="273050" cy="361950"/>
                </a:xfrm>
                <a:custGeom>
                  <a:avLst/>
                  <a:gdLst/>
                  <a:ahLst/>
                  <a:cxnLst>
                    <a:cxn ang="0">
                      <a:pos x="98" y="228"/>
                    </a:cxn>
                    <a:cxn ang="0">
                      <a:pos x="98" y="228"/>
                    </a:cxn>
                    <a:cxn ang="0">
                      <a:pos x="106" y="226"/>
                    </a:cxn>
                    <a:cxn ang="0">
                      <a:pos x="114" y="224"/>
                    </a:cxn>
                    <a:cxn ang="0">
                      <a:pos x="122" y="220"/>
                    </a:cxn>
                    <a:cxn ang="0">
                      <a:pos x="130" y="214"/>
                    </a:cxn>
                    <a:cxn ang="0">
                      <a:pos x="144" y="202"/>
                    </a:cxn>
                    <a:cxn ang="0">
                      <a:pos x="154" y="184"/>
                    </a:cxn>
                    <a:cxn ang="0">
                      <a:pos x="164" y="164"/>
                    </a:cxn>
                    <a:cxn ang="0">
                      <a:pos x="168" y="142"/>
                    </a:cxn>
                    <a:cxn ang="0">
                      <a:pos x="172" y="116"/>
                    </a:cxn>
                    <a:cxn ang="0">
                      <a:pos x="170" y="90"/>
                    </a:cxn>
                    <a:cxn ang="0">
                      <a:pos x="170" y="90"/>
                    </a:cxn>
                    <a:cxn ang="0">
                      <a:pos x="166" y="64"/>
                    </a:cxn>
                    <a:cxn ang="0">
                      <a:pos x="160" y="40"/>
                    </a:cxn>
                    <a:cxn ang="0">
                      <a:pos x="150" y="18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118" y="20"/>
                    </a:cxn>
                    <a:cxn ang="0">
                      <a:pos x="100" y="38"/>
                    </a:cxn>
                    <a:cxn ang="0">
                      <a:pos x="82" y="52"/>
                    </a:cxn>
                    <a:cxn ang="0">
                      <a:pos x="64" y="66"/>
                    </a:cxn>
                    <a:cxn ang="0">
                      <a:pos x="48" y="76"/>
                    </a:cxn>
                    <a:cxn ang="0">
                      <a:pos x="32" y="86"/>
                    </a:cxn>
                    <a:cxn ang="0">
                      <a:pos x="0" y="100"/>
                    </a:cxn>
                    <a:cxn ang="0">
                      <a:pos x="0" y="100"/>
                    </a:cxn>
                    <a:cxn ang="0">
                      <a:pos x="0" y="104"/>
                    </a:cxn>
                    <a:cxn ang="0">
                      <a:pos x="0" y="104"/>
                    </a:cxn>
                    <a:cxn ang="0">
                      <a:pos x="6" y="130"/>
                    </a:cxn>
                    <a:cxn ang="0">
                      <a:pos x="12" y="154"/>
                    </a:cxn>
                    <a:cxn ang="0">
                      <a:pos x="22" y="176"/>
                    </a:cxn>
                    <a:cxn ang="0">
                      <a:pos x="34" y="194"/>
                    </a:cxn>
                    <a:cxn ang="0">
                      <a:pos x="48" y="210"/>
                    </a:cxn>
                    <a:cxn ang="0">
                      <a:pos x="64" y="220"/>
                    </a:cxn>
                    <a:cxn ang="0">
                      <a:pos x="72" y="224"/>
                    </a:cxn>
                    <a:cxn ang="0">
                      <a:pos x="80" y="226"/>
                    </a:cxn>
                    <a:cxn ang="0">
                      <a:pos x="90" y="228"/>
                    </a:cxn>
                    <a:cxn ang="0">
                      <a:pos x="98" y="228"/>
                    </a:cxn>
                    <a:cxn ang="0">
                      <a:pos x="98" y="228"/>
                    </a:cxn>
                  </a:cxnLst>
                  <a:rect l="0" t="0" r="r" b="b"/>
                  <a:pathLst>
                    <a:path w="172" h="228">
                      <a:moveTo>
                        <a:pt x="98" y="228"/>
                      </a:moveTo>
                      <a:lnTo>
                        <a:pt x="98" y="228"/>
                      </a:lnTo>
                      <a:lnTo>
                        <a:pt x="106" y="226"/>
                      </a:lnTo>
                      <a:lnTo>
                        <a:pt x="114" y="224"/>
                      </a:lnTo>
                      <a:lnTo>
                        <a:pt x="122" y="220"/>
                      </a:lnTo>
                      <a:lnTo>
                        <a:pt x="130" y="214"/>
                      </a:lnTo>
                      <a:lnTo>
                        <a:pt x="144" y="202"/>
                      </a:lnTo>
                      <a:lnTo>
                        <a:pt x="154" y="184"/>
                      </a:lnTo>
                      <a:lnTo>
                        <a:pt x="164" y="164"/>
                      </a:lnTo>
                      <a:lnTo>
                        <a:pt x="168" y="142"/>
                      </a:lnTo>
                      <a:lnTo>
                        <a:pt x="172" y="116"/>
                      </a:lnTo>
                      <a:lnTo>
                        <a:pt x="170" y="90"/>
                      </a:lnTo>
                      <a:lnTo>
                        <a:pt x="170" y="90"/>
                      </a:lnTo>
                      <a:lnTo>
                        <a:pt x="166" y="64"/>
                      </a:lnTo>
                      <a:lnTo>
                        <a:pt x="160" y="40"/>
                      </a:lnTo>
                      <a:lnTo>
                        <a:pt x="150" y="18"/>
                      </a:lnTo>
                      <a:lnTo>
                        <a:pt x="138" y="0"/>
                      </a:lnTo>
                      <a:lnTo>
                        <a:pt x="138" y="0"/>
                      </a:lnTo>
                      <a:lnTo>
                        <a:pt x="118" y="20"/>
                      </a:lnTo>
                      <a:lnTo>
                        <a:pt x="100" y="38"/>
                      </a:lnTo>
                      <a:lnTo>
                        <a:pt x="82" y="52"/>
                      </a:lnTo>
                      <a:lnTo>
                        <a:pt x="64" y="66"/>
                      </a:lnTo>
                      <a:lnTo>
                        <a:pt x="48" y="76"/>
                      </a:lnTo>
                      <a:lnTo>
                        <a:pt x="32" y="86"/>
                      </a:lnTo>
                      <a:lnTo>
                        <a:pt x="0" y="100"/>
                      </a:lnTo>
                      <a:lnTo>
                        <a:pt x="0" y="100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6" y="130"/>
                      </a:lnTo>
                      <a:lnTo>
                        <a:pt x="12" y="154"/>
                      </a:lnTo>
                      <a:lnTo>
                        <a:pt x="22" y="176"/>
                      </a:lnTo>
                      <a:lnTo>
                        <a:pt x="34" y="194"/>
                      </a:lnTo>
                      <a:lnTo>
                        <a:pt x="48" y="210"/>
                      </a:lnTo>
                      <a:lnTo>
                        <a:pt x="64" y="220"/>
                      </a:lnTo>
                      <a:lnTo>
                        <a:pt x="72" y="224"/>
                      </a:lnTo>
                      <a:lnTo>
                        <a:pt x="80" y="226"/>
                      </a:lnTo>
                      <a:lnTo>
                        <a:pt x="90" y="228"/>
                      </a:lnTo>
                      <a:lnTo>
                        <a:pt x="98" y="228"/>
                      </a:lnTo>
                      <a:lnTo>
                        <a:pt x="98" y="228"/>
                      </a:lnTo>
                      <a:close/>
                    </a:path>
                  </a:pathLst>
                </a:custGeom>
                <a:solidFill>
                  <a:srgbClr val="6BBA2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55" name="Freeform 340"/>
                <p:cNvSpPr>
                  <a:spLocks/>
                </p:cNvSpPr>
                <p:nvPr/>
              </p:nvSpPr>
              <p:spPr bwMode="auto">
                <a:xfrm>
                  <a:off x="5851525" y="2514600"/>
                  <a:ext cx="180975" cy="238125"/>
                </a:xfrm>
                <a:custGeom>
                  <a:avLst/>
                  <a:gdLst/>
                  <a:ahLst/>
                  <a:cxnLst>
                    <a:cxn ang="0">
                      <a:pos x="0" y="76"/>
                    </a:cxn>
                    <a:cxn ang="0">
                      <a:pos x="0" y="76"/>
                    </a:cxn>
                    <a:cxn ang="0">
                      <a:pos x="2" y="92"/>
                    </a:cxn>
                    <a:cxn ang="0">
                      <a:pos x="6" y="106"/>
                    </a:cxn>
                    <a:cxn ang="0">
                      <a:pos x="12" y="118"/>
                    </a:cxn>
                    <a:cxn ang="0">
                      <a:pos x="20" y="130"/>
                    </a:cxn>
                    <a:cxn ang="0">
                      <a:pos x="28" y="138"/>
                    </a:cxn>
                    <a:cxn ang="0">
                      <a:pos x="40" y="144"/>
                    </a:cxn>
                    <a:cxn ang="0">
                      <a:pos x="50" y="148"/>
                    </a:cxn>
                    <a:cxn ang="0">
                      <a:pos x="62" y="150"/>
                    </a:cxn>
                    <a:cxn ang="0">
                      <a:pos x="62" y="150"/>
                    </a:cxn>
                    <a:cxn ang="0">
                      <a:pos x="74" y="148"/>
                    </a:cxn>
                    <a:cxn ang="0">
                      <a:pos x="84" y="142"/>
                    </a:cxn>
                    <a:cxn ang="0">
                      <a:pos x="92" y="134"/>
                    </a:cxn>
                    <a:cxn ang="0">
                      <a:pos x="100" y="124"/>
                    </a:cxn>
                    <a:cxn ang="0">
                      <a:pos x="106" y="112"/>
                    </a:cxn>
                    <a:cxn ang="0">
                      <a:pos x="110" y="98"/>
                    </a:cxn>
                    <a:cxn ang="0">
                      <a:pos x="114" y="84"/>
                    </a:cxn>
                    <a:cxn ang="0">
                      <a:pos x="114" y="68"/>
                    </a:cxn>
                    <a:cxn ang="0">
                      <a:pos x="114" y="68"/>
                    </a:cxn>
                    <a:cxn ang="0">
                      <a:pos x="110" y="46"/>
                    </a:cxn>
                    <a:cxn ang="0">
                      <a:pos x="102" y="28"/>
                    </a:cxn>
                    <a:cxn ang="0">
                      <a:pos x="90" y="12"/>
                    </a:cxn>
                    <a:cxn ang="0">
                      <a:pos x="84" y="6"/>
                    </a:cxn>
                    <a:cxn ang="0">
                      <a:pos x="78" y="0"/>
                    </a:cxn>
                    <a:cxn ang="0">
                      <a:pos x="78" y="0"/>
                    </a:cxn>
                    <a:cxn ang="0">
                      <a:pos x="58" y="18"/>
                    </a:cxn>
                    <a:cxn ang="0">
                      <a:pos x="38" y="34"/>
                    </a:cxn>
                    <a:cxn ang="0">
                      <a:pos x="18" y="48"/>
                    </a:cxn>
                    <a:cxn ang="0">
                      <a:pos x="0" y="58"/>
                    </a:cxn>
                    <a:cxn ang="0">
                      <a:pos x="0" y="58"/>
                    </a:cxn>
                    <a:cxn ang="0">
                      <a:pos x="0" y="76"/>
                    </a:cxn>
                    <a:cxn ang="0">
                      <a:pos x="0" y="76"/>
                    </a:cxn>
                  </a:cxnLst>
                  <a:rect l="0" t="0" r="r" b="b"/>
                  <a:pathLst>
                    <a:path w="114" h="150">
                      <a:moveTo>
                        <a:pt x="0" y="76"/>
                      </a:moveTo>
                      <a:lnTo>
                        <a:pt x="0" y="76"/>
                      </a:lnTo>
                      <a:lnTo>
                        <a:pt x="2" y="92"/>
                      </a:lnTo>
                      <a:lnTo>
                        <a:pt x="6" y="106"/>
                      </a:lnTo>
                      <a:lnTo>
                        <a:pt x="12" y="118"/>
                      </a:lnTo>
                      <a:lnTo>
                        <a:pt x="20" y="130"/>
                      </a:lnTo>
                      <a:lnTo>
                        <a:pt x="28" y="138"/>
                      </a:lnTo>
                      <a:lnTo>
                        <a:pt x="40" y="144"/>
                      </a:lnTo>
                      <a:lnTo>
                        <a:pt x="50" y="148"/>
                      </a:lnTo>
                      <a:lnTo>
                        <a:pt x="62" y="150"/>
                      </a:lnTo>
                      <a:lnTo>
                        <a:pt x="62" y="150"/>
                      </a:lnTo>
                      <a:lnTo>
                        <a:pt x="74" y="148"/>
                      </a:lnTo>
                      <a:lnTo>
                        <a:pt x="84" y="142"/>
                      </a:lnTo>
                      <a:lnTo>
                        <a:pt x="92" y="134"/>
                      </a:lnTo>
                      <a:lnTo>
                        <a:pt x="100" y="124"/>
                      </a:lnTo>
                      <a:lnTo>
                        <a:pt x="106" y="112"/>
                      </a:lnTo>
                      <a:lnTo>
                        <a:pt x="110" y="98"/>
                      </a:lnTo>
                      <a:lnTo>
                        <a:pt x="114" y="84"/>
                      </a:lnTo>
                      <a:lnTo>
                        <a:pt x="114" y="68"/>
                      </a:lnTo>
                      <a:lnTo>
                        <a:pt x="114" y="68"/>
                      </a:lnTo>
                      <a:lnTo>
                        <a:pt x="110" y="46"/>
                      </a:lnTo>
                      <a:lnTo>
                        <a:pt x="102" y="28"/>
                      </a:lnTo>
                      <a:lnTo>
                        <a:pt x="90" y="12"/>
                      </a:lnTo>
                      <a:lnTo>
                        <a:pt x="84" y="6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58" y="18"/>
                      </a:lnTo>
                      <a:lnTo>
                        <a:pt x="38" y="34"/>
                      </a:lnTo>
                      <a:lnTo>
                        <a:pt x="18" y="48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0" y="76"/>
                      </a:lnTo>
                      <a:lnTo>
                        <a:pt x="0" y="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56" name="Freeform 341"/>
                <p:cNvSpPr>
                  <a:spLocks/>
                </p:cNvSpPr>
                <p:nvPr/>
              </p:nvSpPr>
              <p:spPr bwMode="auto">
                <a:xfrm>
                  <a:off x="5988050" y="2632075"/>
                  <a:ext cx="60325" cy="76200"/>
                </a:xfrm>
                <a:custGeom>
                  <a:avLst/>
                  <a:gdLst/>
                  <a:ahLst/>
                  <a:cxnLst>
                    <a:cxn ang="0">
                      <a:pos x="38" y="24"/>
                    </a:cxn>
                    <a:cxn ang="0">
                      <a:pos x="38" y="24"/>
                    </a:cxn>
                    <a:cxn ang="0">
                      <a:pos x="36" y="34"/>
                    </a:cxn>
                    <a:cxn ang="0">
                      <a:pos x="32" y="40"/>
                    </a:cxn>
                    <a:cxn ang="0">
                      <a:pos x="26" y="46"/>
                    </a:cxn>
                    <a:cxn ang="0">
                      <a:pos x="18" y="48"/>
                    </a:cxn>
                    <a:cxn ang="0">
                      <a:pos x="18" y="48"/>
                    </a:cxn>
                    <a:cxn ang="0">
                      <a:pos x="12" y="46"/>
                    </a:cxn>
                    <a:cxn ang="0">
                      <a:pos x="6" y="40"/>
                    </a:cxn>
                    <a:cxn ang="0">
                      <a:pos x="2" y="34"/>
                    </a:cxn>
                    <a:cxn ang="0">
                      <a:pos x="0" y="24"/>
                    </a:cxn>
                    <a:cxn ang="0">
                      <a:pos x="0" y="24"/>
                    </a:cxn>
                    <a:cxn ang="0">
                      <a:pos x="2" y="14"/>
                    </a:cxn>
                    <a:cxn ang="0">
                      <a:pos x="6" y="8"/>
                    </a:cxn>
                    <a:cxn ang="0">
                      <a:pos x="12" y="2"/>
                    </a:cxn>
                    <a:cxn ang="0">
                      <a:pos x="18" y="0"/>
                    </a:cxn>
                    <a:cxn ang="0">
                      <a:pos x="18" y="0"/>
                    </a:cxn>
                    <a:cxn ang="0">
                      <a:pos x="26" y="2"/>
                    </a:cxn>
                    <a:cxn ang="0">
                      <a:pos x="32" y="8"/>
                    </a:cxn>
                    <a:cxn ang="0">
                      <a:pos x="36" y="14"/>
                    </a:cxn>
                    <a:cxn ang="0">
                      <a:pos x="38" y="24"/>
                    </a:cxn>
                    <a:cxn ang="0">
                      <a:pos x="38" y="24"/>
                    </a:cxn>
                  </a:cxnLst>
                  <a:rect l="0" t="0" r="r" b="b"/>
                  <a:pathLst>
                    <a:path w="38" h="48">
                      <a:moveTo>
                        <a:pt x="38" y="24"/>
                      </a:moveTo>
                      <a:lnTo>
                        <a:pt x="38" y="24"/>
                      </a:lnTo>
                      <a:lnTo>
                        <a:pt x="36" y="34"/>
                      </a:lnTo>
                      <a:lnTo>
                        <a:pt x="32" y="40"/>
                      </a:lnTo>
                      <a:lnTo>
                        <a:pt x="26" y="46"/>
                      </a:lnTo>
                      <a:lnTo>
                        <a:pt x="18" y="48"/>
                      </a:lnTo>
                      <a:lnTo>
                        <a:pt x="18" y="48"/>
                      </a:lnTo>
                      <a:lnTo>
                        <a:pt x="12" y="46"/>
                      </a:lnTo>
                      <a:lnTo>
                        <a:pt x="6" y="40"/>
                      </a:lnTo>
                      <a:lnTo>
                        <a:pt x="2" y="3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2" y="14"/>
                      </a:lnTo>
                      <a:lnTo>
                        <a:pt x="6" y="8"/>
                      </a:lnTo>
                      <a:lnTo>
                        <a:pt x="12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26" y="2"/>
                      </a:lnTo>
                      <a:lnTo>
                        <a:pt x="32" y="8"/>
                      </a:lnTo>
                      <a:lnTo>
                        <a:pt x="36" y="14"/>
                      </a:lnTo>
                      <a:lnTo>
                        <a:pt x="38" y="24"/>
                      </a:lnTo>
                      <a:lnTo>
                        <a:pt x="38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57" name="Freeform 342"/>
                <p:cNvSpPr>
                  <a:spLocks/>
                </p:cNvSpPr>
                <p:nvPr/>
              </p:nvSpPr>
              <p:spPr bwMode="auto">
                <a:xfrm>
                  <a:off x="5857875" y="2943225"/>
                  <a:ext cx="222250" cy="146050"/>
                </a:xfrm>
                <a:custGeom>
                  <a:avLst/>
                  <a:gdLst/>
                  <a:ahLst/>
                  <a:cxnLst>
                    <a:cxn ang="0">
                      <a:pos x="140" y="40"/>
                    </a:cxn>
                    <a:cxn ang="0">
                      <a:pos x="140" y="40"/>
                    </a:cxn>
                    <a:cxn ang="0">
                      <a:pos x="140" y="48"/>
                    </a:cxn>
                    <a:cxn ang="0">
                      <a:pos x="138" y="58"/>
                    </a:cxn>
                    <a:cxn ang="0">
                      <a:pos x="132" y="66"/>
                    </a:cxn>
                    <a:cxn ang="0">
                      <a:pos x="124" y="74"/>
                    </a:cxn>
                    <a:cxn ang="0">
                      <a:pos x="114" y="80"/>
                    </a:cxn>
                    <a:cxn ang="0">
                      <a:pos x="102" y="86"/>
                    </a:cxn>
                    <a:cxn ang="0">
                      <a:pos x="88" y="90"/>
                    </a:cxn>
                    <a:cxn ang="0">
                      <a:pos x="74" y="92"/>
                    </a:cxn>
                    <a:cxn ang="0">
                      <a:pos x="74" y="92"/>
                    </a:cxn>
                    <a:cxn ang="0">
                      <a:pos x="60" y="92"/>
                    </a:cxn>
                    <a:cxn ang="0">
                      <a:pos x="46" y="90"/>
                    </a:cxn>
                    <a:cxn ang="0">
                      <a:pos x="34" y="88"/>
                    </a:cxn>
                    <a:cxn ang="0">
                      <a:pos x="24" y="82"/>
                    </a:cxn>
                    <a:cxn ang="0">
                      <a:pos x="14" y="78"/>
                    </a:cxn>
                    <a:cxn ang="0">
                      <a:pos x="6" y="70"/>
                    </a:cxn>
                    <a:cxn ang="0">
                      <a:pos x="2" y="62"/>
                    </a:cxn>
                    <a:cxn ang="0">
                      <a:pos x="0" y="52"/>
                    </a:cxn>
                    <a:cxn ang="0">
                      <a:pos x="0" y="52"/>
                    </a:cxn>
                    <a:cxn ang="0">
                      <a:pos x="0" y="44"/>
                    </a:cxn>
                    <a:cxn ang="0">
                      <a:pos x="4" y="34"/>
                    </a:cxn>
                    <a:cxn ang="0">
                      <a:pos x="10" y="26"/>
                    </a:cxn>
                    <a:cxn ang="0">
                      <a:pos x="18" y="18"/>
                    </a:cxn>
                    <a:cxn ang="0">
                      <a:pos x="26" y="12"/>
                    </a:cxn>
                    <a:cxn ang="0">
                      <a:pos x="38" y="8"/>
                    </a:cxn>
                    <a:cxn ang="0">
                      <a:pos x="52" y="4"/>
                    </a:cxn>
                    <a:cxn ang="0">
                      <a:pos x="66" y="0"/>
                    </a:cxn>
                    <a:cxn ang="0">
                      <a:pos x="66" y="0"/>
                    </a:cxn>
                    <a:cxn ang="0">
                      <a:pos x="80" y="0"/>
                    </a:cxn>
                    <a:cxn ang="0">
                      <a:pos x="94" y="2"/>
                    </a:cxn>
                    <a:cxn ang="0">
                      <a:pos x="106" y="4"/>
                    </a:cxn>
                    <a:cxn ang="0">
                      <a:pos x="118" y="10"/>
                    </a:cxn>
                    <a:cxn ang="0">
                      <a:pos x="126" y="16"/>
                    </a:cxn>
                    <a:cxn ang="0">
                      <a:pos x="134" y="22"/>
                    </a:cxn>
                    <a:cxn ang="0">
                      <a:pos x="138" y="30"/>
                    </a:cxn>
                    <a:cxn ang="0">
                      <a:pos x="140" y="40"/>
                    </a:cxn>
                    <a:cxn ang="0">
                      <a:pos x="140" y="40"/>
                    </a:cxn>
                  </a:cxnLst>
                  <a:rect l="0" t="0" r="r" b="b"/>
                  <a:pathLst>
                    <a:path w="140" h="92">
                      <a:moveTo>
                        <a:pt x="140" y="40"/>
                      </a:moveTo>
                      <a:lnTo>
                        <a:pt x="140" y="40"/>
                      </a:lnTo>
                      <a:lnTo>
                        <a:pt x="140" y="48"/>
                      </a:lnTo>
                      <a:lnTo>
                        <a:pt x="138" y="58"/>
                      </a:lnTo>
                      <a:lnTo>
                        <a:pt x="132" y="66"/>
                      </a:lnTo>
                      <a:lnTo>
                        <a:pt x="124" y="74"/>
                      </a:lnTo>
                      <a:lnTo>
                        <a:pt x="114" y="80"/>
                      </a:lnTo>
                      <a:lnTo>
                        <a:pt x="102" y="86"/>
                      </a:lnTo>
                      <a:lnTo>
                        <a:pt x="88" y="90"/>
                      </a:lnTo>
                      <a:lnTo>
                        <a:pt x="74" y="92"/>
                      </a:lnTo>
                      <a:lnTo>
                        <a:pt x="74" y="92"/>
                      </a:lnTo>
                      <a:lnTo>
                        <a:pt x="60" y="92"/>
                      </a:lnTo>
                      <a:lnTo>
                        <a:pt x="46" y="90"/>
                      </a:lnTo>
                      <a:lnTo>
                        <a:pt x="34" y="88"/>
                      </a:lnTo>
                      <a:lnTo>
                        <a:pt x="24" y="82"/>
                      </a:lnTo>
                      <a:lnTo>
                        <a:pt x="14" y="78"/>
                      </a:lnTo>
                      <a:lnTo>
                        <a:pt x="6" y="70"/>
                      </a:lnTo>
                      <a:lnTo>
                        <a:pt x="2" y="62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0" y="44"/>
                      </a:lnTo>
                      <a:lnTo>
                        <a:pt x="4" y="34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2"/>
                      </a:lnTo>
                      <a:lnTo>
                        <a:pt x="38" y="8"/>
                      </a:lnTo>
                      <a:lnTo>
                        <a:pt x="52" y="4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80" y="0"/>
                      </a:lnTo>
                      <a:lnTo>
                        <a:pt x="94" y="2"/>
                      </a:lnTo>
                      <a:lnTo>
                        <a:pt x="106" y="4"/>
                      </a:lnTo>
                      <a:lnTo>
                        <a:pt x="118" y="10"/>
                      </a:lnTo>
                      <a:lnTo>
                        <a:pt x="126" y="16"/>
                      </a:lnTo>
                      <a:lnTo>
                        <a:pt x="134" y="22"/>
                      </a:lnTo>
                      <a:lnTo>
                        <a:pt x="138" y="30"/>
                      </a:lnTo>
                      <a:lnTo>
                        <a:pt x="140" y="40"/>
                      </a:lnTo>
                      <a:lnTo>
                        <a:pt x="140" y="40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58" name="Freeform 343"/>
                <p:cNvSpPr>
                  <a:spLocks/>
                </p:cNvSpPr>
                <p:nvPr/>
              </p:nvSpPr>
              <p:spPr bwMode="auto">
                <a:xfrm>
                  <a:off x="5861050" y="2946400"/>
                  <a:ext cx="215900" cy="139700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0" y="50"/>
                    </a:cxn>
                    <a:cxn ang="0">
                      <a:pos x="0" y="42"/>
                    </a:cxn>
                    <a:cxn ang="0">
                      <a:pos x="4" y="34"/>
                    </a:cxn>
                    <a:cxn ang="0">
                      <a:pos x="10" y="26"/>
                    </a:cxn>
                    <a:cxn ang="0">
                      <a:pos x="16" y="18"/>
                    </a:cxn>
                    <a:cxn ang="0">
                      <a:pos x="26" y="12"/>
                    </a:cxn>
                    <a:cxn ang="0">
                      <a:pos x="38" y="6"/>
                    </a:cxn>
                    <a:cxn ang="0">
                      <a:pos x="50" y="2"/>
                    </a:cxn>
                    <a:cxn ang="0">
                      <a:pos x="64" y="0"/>
                    </a:cxn>
                    <a:cxn ang="0">
                      <a:pos x="64" y="0"/>
                    </a:cxn>
                    <a:cxn ang="0">
                      <a:pos x="78" y="0"/>
                    </a:cxn>
                    <a:cxn ang="0">
                      <a:pos x="90" y="2"/>
                    </a:cxn>
                    <a:cxn ang="0">
                      <a:pos x="102" y="4"/>
                    </a:cxn>
                    <a:cxn ang="0">
                      <a:pos x="114" y="8"/>
                    </a:cxn>
                    <a:cxn ang="0">
                      <a:pos x="122" y="14"/>
                    </a:cxn>
                    <a:cxn ang="0">
                      <a:pos x="130" y="22"/>
                    </a:cxn>
                    <a:cxn ang="0">
                      <a:pos x="134" y="28"/>
                    </a:cxn>
                    <a:cxn ang="0">
                      <a:pos x="136" y="38"/>
                    </a:cxn>
                    <a:cxn ang="0">
                      <a:pos x="136" y="38"/>
                    </a:cxn>
                    <a:cxn ang="0">
                      <a:pos x="136" y="46"/>
                    </a:cxn>
                    <a:cxn ang="0">
                      <a:pos x="132" y="54"/>
                    </a:cxn>
                    <a:cxn ang="0">
                      <a:pos x="128" y="62"/>
                    </a:cxn>
                    <a:cxn ang="0">
                      <a:pos x="120" y="70"/>
                    </a:cxn>
                    <a:cxn ang="0">
                      <a:pos x="110" y="76"/>
                    </a:cxn>
                    <a:cxn ang="0">
                      <a:pos x="98" y="82"/>
                    </a:cxn>
                    <a:cxn ang="0">
                      <a:pos x="86" y="86"/>
                    </a:cxn>
                    <a:cxn ang="0">
                      <a:pos x="72" y="88"/>
                    </a:cxn>
                    <a:cxn ang="0">
                      <a:pos x="72" y="88"/>
                    </a:cxn>
                    <a:cxn ang="0">
                      <a:pos x="58" y="88"/>
                    </a:cxn>
                    <a:cxn ang="0">
                      <a:pos x="46" y="86"/>
                    </a:cxn>
                    <a:cxn ang="0">
                      <a:pos x="34" y="84"/>
                    </a:cxn>
                    <a:cxn ang="0">
                      <a:pos x="22" y="80"/>
                    </a:cxn>
                    <a:cxn ang="0">
                      <a:pos x="14" y="74"/>
                    </a:cxn>
                    <a:cxn ang="0">
                      <a:pos x="8" y="68"/>
                    </a:cxn>
                    <a:cxn ang="0">
                      <a:pos x="2" y="60"/>
                    </a:cxn>
                    <a:cxn ang="0">
                      <a:pos x="0" y="50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136" h="88">
                      <a:moveTo>
                        <a:pt x="0" y="50"/>
                      </a:moveTo>
                      <a:lnTo>
                        <a:pt x="0" y="50"/>
                      </a:lnTo>
                      <a:lnTo>
                        <a:pt x="0" y="42"/>
                      </a:lnTo>
                      <a:lnTo>
                        <a:pt x="4" y="34"/>
                      </a:lnTo>
                      <a:lnTo>
                        <a:pt x="10" y="26"/>
                      </a:lnTo>
                      <a:lnTo>
                        <a:pt x="16" y="18"/>
                      </a:lnTo>
                      <a:lnTo>
                        <a:pt x="26" y="12"/>
                      </a:lnTo>
                      <a:lnTo>
                        <a:pt x="38" y="6"/>
                      </a:lnTo>
                      <a:lnTo>
                        <a:pt x="50" y="2"/>
                      </a:lnTo>
                      <a:lnTo>
                        <a:pt x="64" y="0"/>
                      </a:ln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2"/>
                      </a:lnTo>
                      <a:lnTo>
                        <a:pt x="102" y="4"/>
                      </a:lnTo>
                      <a:lnTo>
                        <a:pt x="114" y="8"/>
                      </a:lnTo>
                      <a:lnTo>
                        <a:pt x="122" y="14"/>
                      </a:lnTo>
                      <a:lnTo>
                        <a:pt x="130" y="22"/>
                      </a:lnTo>
                      <a:lnTo>
                        <a:pt x="134" y="28"/>
                      </a:lnTo>
                      <a:lnTo>
                        <a:pt x="136" y="38"/>
                      </a:lnTo>
                      <a:lnTo>
                        <a:pt x="136" y="38"/>
                      </a:lnTo>
                      <a:lnTo>
                        <a:pt x="136" y="46"/>
                      </a:lnTo>
                      <a:lnTo>
                        <a:pt x="132" y="54"/>
                      </a:lnTo>
                      <a:lnTo>
                        <a:pt x="128" y="62"/>
                      </a:lnTo>
                      <a:lnTo>
                        <a:pt x="120" y="70"/>
                      </a:lnTo>
                      <a:lnTo>
                        <a:pt x="110" y="76"/>
                      </a:lnTo>
                      <a:lnTo>
                        <a:pt x="98" y="82"/>
                      </a:lnTo>
                      <a:lnTo>
                        <a:pt x="86" y="86"/>
                      </a:lnTo>
                      <a:lnTo>
                        <a:pt x="72" y="88"/>
                      </a:lnTo>
                      <a:lnTo>
                        <a:pt x="72" y="88"/>
                      </a:lnTo>
                      <a:lnTo>
                        <a:pt x="58" y="88"/>
                      </a:lnTo>
                      <a:lnTo>
                        <a:pt x="46" y="86"/>
                      </a:lnTo>
                      <a:lnTo>
                        <a:pt x="34" y="84"/>
                      </a:lnTo>
                      <a:lnTo>
                        <a:pt x="22" y="80"/>
                      </a:lnTo>
                      <a:lnTo>
                        <a:pt x="14" y="74"/>
                      </a:lnTo>
                      <a:lnTo>
                        <a:pt x="8" y="68"/>
                      </a:lnTo>
                      <a:lnTo>
                        <a:pt x="2" y="60"/>
                      </a:lnTo>
                      <a:lnTo>
                        <a:pt x="0" y="5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FFF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59" name="Freeform 344"/>
                <p:cNvSpPr>
                  <a:spLocks/>
                </p:cNvSpPr>
                <p:nvPr/>
              </p:nvSpPr>
              <p:spPr bwMode="auto">
                <a:xfrm>
                  <a:off x="5864225" y="2949575"/>
                  <a:ext cx="209550" cy="133350"/>
                </a:xfrm>
                <a:custGeom>
                  <a:avLst/>
                  <a:gdLst/>
                  <a:ahLst/>
                  <a:cxnLst>
                    <a:cxn ang="0">
                      <a:pos x="0" y="48"/>
                    </a:cxn>
                    <a:cxn ang="0">
                      <a:pos x="0" y="48"/>
                    </a:cxn>
                    <a:cxn ang="0">
                      <a:pos x="2" y="40"/>
                    </a:cxn>
                    <a:cxn ang="0">
                      <a:pos x="4" y="32"/>
                    </a:cxn>
                    <a:cxn ang="0">
                      <a:pos x="10" y="24"/>
                    </a:cxn>
                    <a:cxn ang="0">
                      <a:pos x="16" y="18"/>
                    </a:cxn>
                    <a:cxn ang="0">
                      <a:pos x="26" y="10"/>
                    </a:cxn>
                    <a:cxn ang="0">
                      <a:pos x="36" y="6"/>
                    </a:cxn>
                    <a:cxn ang="0">
                      <a:pos x="48" y="2"/>
                    </a:cxn>
                    <a:cxn ang="0">
                      <a:pos x="62" y="0"/>
                    </a:cxn>
                    <a:cxn ang="0">
                      <a:pos x="62" y="0"/>
                    </a:cxn>
                    <a:cxn ang="0">
                      <a:pos x="76" y="0"/>
                    </a:cxn>
                    <a:cxn ang="0">
                      <a:pos x="88" y="2"/>
                    </a:cxn>
                    <a:cxn ang="0">
                      <a:pos x="100" y="4"/>
                    </a:cxn>
                    <a:cxn ang="0">
                      <a:pos x="110" y="8"/>
                    </a:cxn>
                    <a:cxn ang="0">
                      <a:pos x="118" y="14"/>
                    </a:cxn>
                    <a:cxn ang="0">
                      <a:pos x="124" y="20"/>
                    </a:cxn>
                    <a:cxn ang="0">
                      <a:pos x="130" y="28"/>
                    </a:cxn>
                    <a:cxn ang="0">
                      <a:pos x="132" y="36"/>
                    </a:cxn>
                    <a:cxn ang="0">
                      <a:pos x="132" y="36"/>
                    </a:cxn>
                    <a:cxn ang="0">
                      <a:pos x="132" y="44"/>
                    </a:cxn>
                    <a:cxn ang="0">
                      <a:pos x="128" y="52"/>
                    </a:cxn>
                    <a:cxn ang="0">
                      <a:pos x="122" y="60"/>
                    </a:cxn>
                    <a:cxn ang="0">
                      <a:pos x="116" y="68"/>
                    </a:cxn>
                    <a:cxn ang="0">
                      <a:pos x="106" y="74"/>
                    </a:cxn>
                    <a:cxn ang="0">
                      <a:pos x="96" y="78"/>
                    </a:cxn>
                    <a:cxn ang="0">
                      <a:pos x="84" y="82"/>
                    </a:cxn>
                    <a:cxn ang="0">
                      <a:pos x="70" y="84"/>
                    </a:cxn>
                    <a:cxn ang="0">
                      <a:pos x="70" y="84"/>
                    </a:cxn>
                    <a:cxn ang="0">
                      <a:pos x="56" y="84"/>
                    </a:cxn>
                    <a:cxn ang="0">
                      <a:pos x="44" y="84"/>
                    </a:cxn>
                    <a:cxn ang="0">
                      <a:pos x="32" y="80"/>
                    </a:cxn>
                    <a:cxn ang="0">
                      <a:pos x="22" y="76"/>
                    </a:cxn>
                    <a:cxn ang="0">
                      <a:pos x="14" y="70"/>
                    </a:cxn>
                    <a:cxn ang="0">
                      <a:pos x="8" y="64"/>
                    </a:cxn>
                    <a:cxn ang="0">
                      <a:pos x="2" y="56"/>
                    </a:cxn>
                    <a:cxn ang="0">
                      <a:pos x="0" y="48"/>
                    </a:cxn>
                    <a:cxn ang="0">
                      <a:pos x="0" y="48"/>
                    </a:cxn>
                  </a:cxnLst>
                  <a:rect l="0" t="0" r="r" b="b"/>
                  <a:pathLst>
                    <a:path w="132" h="84">
                      <a:moveTo>
                        <a:pt x="0" y="48"/>
                      </a:moveTo>
                      <a:lnTo>
                        <a:pt x="0" y="48"/>
                      </a:lnTo>
                      <a:lnTo>
                        <a:pt x="2" y="40"/>
                      </a:lnTo>
                      <a:lnTo>
                        <a:pt x="4" y="32"/>
                      </a:lnTo>
                      <a:lnTo>
                        <a:pt x="10" y="24"/>
                      </a:lnTo>
                      <a:lnTo>
                        <a:pt x="16" y="18"/>
                      </a:lnTo>
                      <a:lnTo>
                        <a:pt x="26" y="10"/>
                      </a:lnTo>
                      <a:lnTo>
                        <a:pt x="36" y="6"/>
                      </a:lnTo>
                      <a:lnTo>
                        <a:pt x="48" y="2"/>
                      </a:lnTo>
                      <a:lnTo>
                        <a:pt x="62" y="0"/>
                      </a:lnTo>
                      <a:lnTo>
                        <a:pt x="62" y="0"/>
                      </a:lnTo>
                      <a:lnTo>
                        <a:pt x="76" y="0"/>
                      </a:lnTo>
                      <a:lnTo>
                        <a:pt x="88" y="2"/>
                      </a:lnTo>
                      <a:lnTo>
                        <a:pt x="100" y="4"/>
                      </a:lnTo>
                      <a:lnTo>
                        <a:pt x="110" y="8"/>
                      </a:lnTo>
                      <a:lnTo>
                        <a:pt x="118" y="14"/>
                      </a:lnTo>
                      <a:lnTo>
                        <a:pt x="124" y="20"/>
                      </a:lnTo>
                      <a:lnTo>
                        <a:pt x="130" y="28"/>
                      </a:lnTo>
                      <a:lnTo>
                        <a:pt x="132" y="36"/>
                      </a:lnTo>
                      <a:lnTo>
                        <a:pt x="132" y="36"/>
                      </a:lnTo>
                      <a:lnTo>
                        <a:pt x="132" y="44"/>
                      </a:lnTo>
                      <a:lnTo>
                        <a:pt x="128" y="52"/>
                      </a:lnTo>
                      <a:lnTo>
                        <a:pt x="122" y="60"/>
                      </a:lnTo>
                      <a:lnTo>
                        <a:pt x="116" y="68"/>
                      </a:lnTo>
                      <a:lnTo>
                        <a:pt x="106" y="74"/>
                      </a:lnTo>
                      <a:lnTo>
                        <a:pt x="96" y="78"/>
                      </a:lnTo>
                      <a:lnTo>
                        <a:pt x="84" y="82"/>
                      </a:lnTo>
                      <a:lnTo>
                        <a:pt x="70" y="84"/>
                      </a:lnTo>
                      <a:lnTo>
                        <a:pt x="70" y="84"/>
                      </a:lnTo>
                      <a:lnTo>
                        <a:pt x="56" y="84"/>
                      </a:lnTo>
                      <a:lnTo>
                        <a:pt x="44" y="84"/>
                      </a:lnTo>
                      <a:lnTo>
                        <a:pt x="32" y="80"/>
                      </a:lnTo>
                      <a:lnTo>
                        <a:pt x="22" y="76"/>
                      </a:lnTo>
                      <a:lnTo>
                        <a:pt x="14" y="70"/>
                      </a:lnTo>
                      <a:lnTo>
                        <a:pt x="8" y="64"/>
                      </a:lnTo>
                      <a:lnTo>
                        <a:pt x="2" y="56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FFF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60" name="Freeform 345"/>
                <p:cNvSpPr>
                  <a:spLocks/>
                </p:cNvSpPr>
                <p:nvPr/>
              </p:nvSpPr>
              <p:spPr bwMode="auto">
                <a:xfrm>
                  <a:off x="5870575" y="2952750"/>
                  <a:ext cx="200025" cy="127000"/>
                </a:xfrm>
                <a:custGeom>
                  <a:avLst/>
                  <a:gdLst/>
                  <a:ahLst/>
                  <a:cxnLst>
                    <a:cxn ang="0">
                      <a:pos x="0" y="46"/>
                    </a:cxn>
                    <a:cxn ang="0">
                      <a:pos x="0" y="46"/>
                    </a:cxn>
                    <a:cxn ang="0">
                      <a:pos x="0" y="38"/>
                    </a:cxn>
                    <a:cxn ang="0">
                      <a:pos x="2" y="30"/>
                    </a:cxn>
                    <a:cxn ang="0">
                      <a:pos x="8" y="22"/>
                    </a:cxn>
                    <a:cxn ang="0">
                      <a:pos x="14" y="16"/>
                    </a:cxn>
                    <a:cxn ang="0">
                      <a:pos x="24" y="10"/>
                    </a:cxn>
                    <a:cxn ang="0">
                      <a:pos x="34" y="6"/>
                    </a:cxn>
                    <a:cxn ang="0">
                      <a:pos x="46" y="2"/>
                    </a:cxn>
                    <a:cxn ang="0">
                      <a:pos x="58" y="0"/>
                    </a:cxn>
                    <a:cxn ang="0">
                      <a:pos x="58" y="0"/>
                    </a:cxn>
                    <a:cxn ang="0">
                      <a:pos x="72" y="0"/>
                    </a:cxn>
                    <a:cxn ang="0">
                      <a:pos x="84" y="0"/>
                    </a:cxn>
                    <a:cxn ang="0">
                      <a:pos x="94" y="4"/>
                    </a:cxn>
                    <a:cxn ang="0">
                      <a:pos x="104" y="8"/>
                    </a:cxn>
                    <a:cxn ang="0">
                      <a:pos x="112" y="12"/>
                    </a:cxn>
                    <a:cxn ang="0">
                      <a:pos x="118" y="18"/>
                    </a:cxn>
                    <a:cxn ang="0">
                      <a:pos x="124" y="26"/>
                    </a:cxn>
                    <a:cxn ang="0">
                      <a:pos x="126" y="34"/>
                    </a:cxn>
                    <a:cxn ang="0">
                      <a:pos x="126" y="34"/>
                    </a:cxn>
                    <a:cxn ang="0">
                      <a:pos x="124" y="42"/>
                    </a:cxn>
                    <a:cxn ang="0">
                      <a:pos x="122" y="50"/>
                    </a:cxn>
                    <a:cxn ang="0">
                      <a:pos x="116" y="58"/>
                    </a:cxn>
                    <a:cxn ang="0">
                      <a:pos x="110" y="64"/>
                    </a:cxn>
                    <a:cxn ang="0">
                      <a:pos x="100" y="70"/>
                    </a:cxn>
                    <a:cxn ang="0">
                      <a:pos x="90" y="74"/>
                    </a:cxn>
                    <a:cxn ang="0">
                      <a:pos x="78" y="78"/>
                    </a:cxn>
                    <a:cxn ang="0">
                      <a:pos x="66" y="80"/>
                    </a:cxn>
                    <a:cxn ang="0">
                      <a:pos x="66" y="80"/>
                    </a:cxn>
                    <a:cxn ang="0">
                      <a:pos x="54" y="80"/>
                    </a:cxn>
                    <a:cxn ang="0">
                      <a:pos x="42" y="80"/>
                    </a:cxn>
                    <a:cxn ang="0">
                      <a:pos x="30" y="76"/>
                    </a:cxn>
                    <a:cxn ang="0">
                      <a:pos x="20" y="72"/>
                    </a:cxn>
                    <a:cxn ang="0">
                      <a:pos x="12" y="68"/>
                    </a:cxn>
                    <a:cxn ang="0">
                      <a:pos x="6" y="62"/>
                    </a:cxn>
                    <a:cxn ang="0">
                      <a:pos x="2" y="54"/>
                    </a:cxn>
                    <a:cxn ang="0">
                      <a:pos x="0" y="46"/>
                    </a:cxn>
                    <a:cxn ang="0">
                      <a:pos x="0" y="46"/>
                    </a:cxn>
                  </a:cxnLst>
                  <a:rect l="0" t="0" r="r" b="b"/>
                  <a:pathLst>
                    <a:path w="126" h="80">
                      <a:moveTo>
                        <a:pt x="0" y="46"/>
                      </a:moveTo>
                      <a:lnTo>
                        <a:pt x="0" y="46"/>
                      </a:lnTo>
                      <a:lnTo>
                        <a:pt x="0" y="38"/>
                      </a:lnTo>
                      <a:lnTo>
                        <a:pt x="2" y="30"/>
                      </a:lnTo>
                      <a:lnTo>
                        <a:pt x="8" y="22"/>
                      </a:lnTo>
                      <a:lnTo>
                        <a:pt x="14" y="16"/>
                      </a:lnTo>
                      <a:lnTo>
                        <a:pt x="24" y="10"/>
                      </a:lnTo>
                      <a:lnTo>
                        <a:pt x="34" y="6"/>
                      </a:lnTo>
                      <a:lnTo>
                        <a:pt x="46" y="2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72" y="0"/>
                      </a:lnTo>
                      <a:lnTo>
                        <a:pt x="84" y="0"/>
                      </a:lnTo>
                      <a:lnTo>
                        <a:pt x="94" y="4"/>
                      </a:lnTo>
                      <a:lnTo>
                        <a:pt x="104" y="8"/>
                      </a:lnTo>
                      <a:lnTo>
                        <a:pt x="112" y="12"/>
                      </a:lnTo>
                      <a:lnTo>
                        <a:pt x="118" y="18"/>
                      </a:lnTo>
                      <a:lnTo>
                        <a:pt x="124" y="26"/>
                      </a:lnTo>
                      <a:lnTo>
                        <a:pt x="126" y="34"/>
                      </a:lnTo>
                      <a:lnTo>
                        <a:pt x="126" y="34"/>
                      </a:lnTo>
                      <a:lnTo>
                        <a:pt x="124" y="42"/>
                      </a:lnTo>
                      <a:lnTo>
                        <a:pt x="122" y="50"/>
                      </a:lnTo>
                      <a:lnTo>
                        <a:pt x="116" y="58"/>
                      </a:lnTo>
                      <a:lnTo>
                        <a:pt x="110" y="64"/>
                      </a:lnTo>
                      <a:lnTo>
                        <a:pt x="100" y="70"/>
                      </a:lnTo>
                      <a:lnTo>
                        <a:pt x="90" y="74"/>
                      </a:lnTo>
                      <a:lnTo>
                        <a:pt x="78" y="78"/>
                      </a:lnTo>
                      <a:lnTo>
                        <a:pt x="66" y="80"/>
                      </a:lnTo>
                      <a:lnTo>
                        <a:pt x="66" y="80"/>
                      </a:lnTo>
                      <a:lnTo>
                        <a:pt x="54" y="80"/>
                      </a:lnTo>
                      <a:lnTo>
                        <a:pt x="42" y="80"/>
                      </a:lnTo>
                      <a:lnTo>
                        <a:pt x="30" y="76"/>
                      </a:lnTo>
                      <a:lnTo>
                        <a:pt x="20" y="72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2" y="54"/>
                      </a:lnTo>
                      <a:lnTo>
                        <a:pt x="0" y="46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F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61" name="Freeform 346"/>
                <p:cNvSpPr>
                  <a:spLocks/>
                </p:cNvSpPr>
                <p:nvPr/>
              </p:nvSpPr>
              <p:spPr bwMode="auto">
                <a:xfrm>
                  <a:off x="5873750" y="2955925"/>
                  <a:ext cx="190500" cy="123825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0" y="44"/>
                    </a:cxn>
                    <a:cxn ang="0">
                      <a:pos x="0" y="36"/>
                    </a:cxn>
                    <a:cxn ang="0">
                      <a:pos x="4" y="28"/>
                    </a:cxn>
                    <a:cxn ang="0">
                      <a:pos x="8" y="22"/>
                    </a:cxn>
                    <a:cxn ang="0">
                      <a:pos x="14" y="16"/>
                    </a:cxn>
                    <a:cxn ang="0">
                      <a:pos x="24" y="10"/>
                    </a:cxn>
                    <a:cxn ang="0">
                      <a:pos x="34" y="4"/>
                    </a:cxn>
                    <a:cxn ang="0">
                      <a:pos x="44" y="2"/>
                    </a:cxn>
                    <a:cxn ang="0">
                      <a:pos x="56" y="0"/>
                    </a:cxn>
                    <a:cxn ang="0">
                      <a:pos x="56" y="0"/>
                    </a:cxn>
                    <a:cxn ang="0">
                      <a:pos x="68" y="0"/>
                    </a:cxn>
                    <a:cxn ang="0">
                      <a:pos x="80" y="0"/>
                    </a:cxn>
                    <a:cxn ang="0">
                      <a:pos x="90" y="2"/>
                    </a:cxn>
                    <a:cxn ang="0">
                      <a:pos x="100" y="6"/>
                    </a:cxn>
                    <a:cxn ang="0">
                      <a:pos x="108" y="12"/>
                    </a:cxn>
                    <a:cxn ang="0">
                      <a:pos x="114" y="18"/>
                    </a:cxn>
                    <a:cxn ang="0">
                      <a:pos x="118" y="24"/>
                    </a:cxn>
                    <a:cxn ang="0">
                      <a:pos x="120" y="32"/>
                    </a:cxn>
                    <a:cxn ang="0">
                      <a:pos x="120" y="32"/>
                    </a:cxn>
                    <a:cxn ang="0">
                      <a:pos x="120" y="40"/>
                    </a:cxn>
                    <a:cxn ang="0">
                      <a:pos x="118" y="48"/>
                    </a:cxn>
                    <a:cxn ang="0">
                      <a:pos x="112" y="54"/>
                    </a:cxn>
                    <a:cxn ang="0">
                      <a:pos x="106" y="62"/>
                    </a:cxn>
                    <a:cxn ang="0">
                      <a:pos x="96" y="66"/>
                    </a:cxn>
                    <a:cxn ang="0">
                      <a:pos x="88" y="72"/>
                    </a:cxn>
                    <a:cxn ang="0">
                      <a:pos x="76" y="74"/>
                    </a:cxn>
                    <a:cxn ang="0">
                      <a:pos x="64" y="76"/>
                    </a:cxn>
                    <a:cxn ang="0">
                      <a:pos x="64" y="76"/>
                    </a:cxn>
                    <a:cxn ang="0">
                      <a:pos x="52" y="78"/>
                    </a:cxn>
                    <a:cxn ang="0">
                      <a:pos x="40" y="76"/>
                    </a:cxn>
                    <a:cxn ang="0">
                      <a:pos x="30" y="74"/>
                    </a:cxn>
                    <a:cxn ang="0">
                      <a:pos x="20" y="70"/>
                    </a:cxn>
                    <a:cxn ang="0">
                      <a:pos x="12" y="64"/>
                    </a:cxn>
                    <a:cxn ang="0">
                      <a:pos x="6" y="58"/>
                    </a:cxn>
                    <a:cxn ang="0">
                      <a:pos x="2" y="52"/>
                    </a:cxn>
                    <a:cxn ang="0">
                      <a:pos x="0" y="44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120" h="78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4" y="28"/>
                      </a:lnTo>
                      <a:lnTo>
                        <a:pt x="8" y="22"/>
                      </a:lnTo>
                      <a:lnTo>
                        <a:pt x="14" y="16"/>
                      </a:lnTo>
                      <a:lnTo>
                        <a:pt x="24" y="10"/>
                      </a:lnTo>
                      <a:lnTo>
                        <a:pt x="34" y="4"/>
                      </a:lnTo>
                      <a:lnTo>
                        <a:pt x="44" y="2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68" y="0"/>
                      </a:lnTo>
                      <a:lnTo>
                        <a:pt x="80" y="0"/>
                      </a:lnTo>
                      <a:lnTo>
                        <a:pt x="90" y="2"/>
                      </a:lnTo>
                      <a:lnTo>
                        <a:pt x="100" y="6"/>
                      </a:lnTo>
                      <a:lnTo>
                        <a:pt x="108" y="12"/>
                      </a:lnTo>
                      <a:lnTo>
                        <a:pt x="114" y="18"/>
                      </a:lnTo>
                      <a:lnTo>
                        <a:pt x="118" y="24"/>
                      </a:lnTo>
                      <a:lnTo>
                        <a:pt x="120" y="32"/>
                      </a:lnTo>
                      <a:lnTo>
                        <a:pt x="120" y="32"/>
                      </a:lnTo>
                      <a:lnTo>
                        <a:pt x="120" y="40"/>
                      </a:lnTo>
                      <a:lnTo>
                        <a:pt x="118" y="48"/>
                      </a:lnTo>
                      <a:lnTo>
                        <a:pt x="112" y="54"/>
                      </a:lnTo>
                      <a:lnTo>
                        <a:pt x="106" y="62"/>
                      </a:lnTo>
                      <a:lnTo>
                        <a:pt x="96" y="66"/>
                      </a:lnTo>
                      <a:lnTo>
                        <a:pt x="88" y="72"/>
                      </a:lnTo>
                      <a:lnTo>
                        <a:pt x="76" y="74"/>
                      </a:lnTo>
                      <a:lnTo>
                        <a:pt x="64" y="76"/>
                      </a:lnTo>
                      <a:lnTo>
                        <a:pt x="64" y="76"/>
                      </a:lnTo>
                      <a:lnTo>
                        <a:pt x="52" y="78"/>
                      </a:lnTo>
                      <a:lnTo>
                        <a:pt x="40" y="76"/>
                      </a:lnTo>
                      <a:lnTo>
                        <a:pt x="30" y="74"/>
                      </a:lnTo>
                      <a:lnTo>
                        <a:pt x="20" y="70"/>
                      </a:lnTo>
                      <a:lnTo>
                        <a:pt x="12" y="64"/>
                      </a:lnTo>
                      <a:lnTo>
                        <a:pt x="6" y="58"/>
                      </a:lnTo>
                      <a:lnTo>
                        <a:pt x="2" y="52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E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62" name="Freeform 347"/>
                <p:cNvSpPr>
                  <a:spLocks/>
                </p:cNvSpPr>
                <p:nvPr/>
              </p:nvSpPr>
              <p:spPr bwMode="auto">
                <a:xfrm>
                  <a:off x="5876925" y="2955925"/>
                  <a:ext cx="184150" cy="120650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0" y="44"/>
                    </a:cxn>
                    <a:cxn ang="0">
                      <a:pos x="2" y="36"/>
                    </a:cxn>
                    <a:cxn ang="0">
                      <a:pos x="4" y="28"/>
                    </a:cxn>
                    <a:cxn ang="0">
                      <a:pos x="8" y="22"/>
                    </a:cxn>
                    <a:cxn ang="0">
                      <a:pos x="14" y="16"/>
                    </a:cxn>
                    <a:cxn ang="0">
                      <a:pos x="22" y="10"/>
                    </a:cxn>
                    <a:cxn ang="0">
                      <a:pos x="32" y="6"/>
                    </a:cxn>
                    <a:cxn ang="0">
                      <a:pos x="44" y="4"/>
                    </a:cxn>
                    <a:cxn ang="0">
                      <a:pos x="54" y="2"/>
                    </a:cxn>
                    <a:cxn ang="0">
                      <a:pos x="54" y="2"/>
                    </a:cxn>
                    <a:cxn ang="0">
                      <a:pos x="66" y="0"/>
                    </a:cxn>
                    <a:cxn ang="0">
                      <a:pos x="78" y="2"/>
                    </a:cxn>
                    <a:cxn ang="0">
                      <a:pos x="88" y="4"/>
                    </a:cxn>
                    <a:cxn ang="0">
                      <a:pos x="96" y="8"/>
                    </a:cxn>
                    <a:cxn ang="0">
                      <a:pos x="104" y="12"/>
                    </a:cxn>
                    <a:cxn ang="0">
                      <a:pos x="110" y="18"/>
                    </a:cxn>
                    <a:cxn ang="0">
                      <a:pos x="114" y="26"/>
                    </a:cxn>
                    <a:cxn ang="0">
                      <a:pos x="116" y="32"/>
                    </a:cxn>
                    <a:cxn ang="0">
                      <a:pos x="116" y="32"/>
                    </a:cxn>
                    <a:cxn ang="0">
                      <a:pos x="116" y="40"/>
                    </a:cxn>
                    <a:cxn ang="0">
                      <a:pos x="112" y="48"/>
                    </a:cxn>
                    <a:cxn ang="0">
                      <a:pos x="108" y="54"/>
                    </a:cxn>
                    <a:cxn ang="0">
                      <a:pos x="102" y="60"/>
                    </a:cxn>
                    <a:cxn ang="0">
                      <a:pos x="94" y="66"/>
                    </a:cxn>
                    <a:cxn ang="0">
                      <a:pos x="84" y="70"/>
                    </a:cxn>
                    <a:cxn ang="0">
                      <a:pos x="74" y="74"/>
                    </a:cxn>
                    <a:cxn ang="0">
                      <a:pos x="62" y="74"/>
                    </a:cxn>
                    <a:cxn ang="0">
                      <a:pos x="62" y="74"/>
                    </a:cxn>
                    <a:cxn ang="0">
                      <a:pos x="50" y="76"/>
                    </a:cxn>
                    <a:cxn ang="0">
                      <a:pos x="40" y="74"/>
                    </a:cxn>
                    <a:cxn ang="0">
                      <a:pos x="28" y="72"/>
                    </a:cxn>
                    <a:cxn ang="0">
                      <a:pos x="20" y="68"/>
                    </a:cxn>
                    <a:cxn ang="0">
                      <a:pos x="12" y="64"/>
                    </a:cxn>
                    <a:cxn ang="0">
                      <a:pos x="6" y="58"/>
                    </a:cxn>
                    <a:cxn ang="0">
                      <a:pos x="2" y="52"/>
                    </a:cxn>
                    <a:cxn ang="0">
                      <a:pos x="0" y="44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116" h="76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2" y="36"/>
                      </a:lnTo>
                      <a:lnTo>
                        <a:pt x="4" y="28"/>
                      </a:lnTo>
                      <a:lnTo>
                        <a:pt x="8" y="22"/>
                      </a:lnTo>
                      <a:lnTo>
                        <a:pt x="14" y="16"/>
                      </a:lnTo>
                      <a:lnTo>
                        <a:pt x="22" y="10"/>
                      </a:lnTo>
                      <a:lnTo>
                        <a:pt x="32" y="6"/>
                      </a:lnTo>
                      <a:lnTo>
                        <a:pt x="44" y="4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66" y="0"/>
                      </a:lnTo>
                      <a:lnTo>
                        <a:pt x="78" y="2"/>
                      </a:lnTo>
                      <a:lnTo>
                        <a:pt x="88" y="4"/>
                      </a:lnTo>
                      <a:lnTo>
                        <a:pt x="96" y="8"/>
                      </a:lnTo>
                      <a:lnTo>
                        <a:pt x="104" y="12"/>
                      </a:lnTo>
                      <a:lnTo>
                        <a:pt x="110" y="18"/>
                      </a:lnTo>
                      <a:lnTo>
                        <a:pt x="114" y="26"/>
                      </a:lnTo>
                      <a:lnTo>
                        <a:pt x="116" y="32"/>
                      </a:lnTo>
                      <a:lnTo>
                        <a:pt x="116" y="32"/>
                      </a:lnTo>
                      <a:lnTo>
                        <a:pt x="116" y="40"/>
                      </a:lnTo>
                      <a:lnTo>
                        <a:pt x="112" y="48"/>
                      </a:lnTo>
                      <a:lnTo>
                        <a:pt x="108" y="54"/>
                      </a:lnTo>
                      <a:lnTo>
                        <a:pt x="102" y="60"/>
                      </a:lnTo>
                      <a:lnTo>
                        <a:pt x="94" y="66"/>
                      </a:lnTo>
                      <a:lnTo>
                        <a:pt x="84" y="70"/>
                      </a:lnTo>
                      <a:lnTo>
                        <a:pt x="74" y="74"/>
                      </a:lnTo>
                      <a:lnTo>
                        <a:pt x="62" y="74"/>
                      </a:lnTo>
                      <a:lnTo>
                        <a:pt x="62" y="74"/>
                      </a:lnTo>
                      <a:lnTo>
                        <a:pt x="50" y="76"/>
                      </a:lnTo>
                      <a:lnTo>
                        <a:pt x="40" y="74"/>
                      </a:lnTo>
                      <a:lnTo>
                        <a:pt x="28" y="72"/>
                      </a:lnTo>
                      <a:lnTo>
                        <a:pt x="20" y="68"/>
                      </a:lnTo>
                      <a:lnTo>
                        <a:pt x="12" y="64"/>
                      </a:lnTo>
                      <a:lnTo>
                        <a:pt x="6" y="58"/>
                      </a:lnTo>
                      <a:lnTo>
                        <a:pt x="2" y="52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E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63" name="Freeform 348"/>
                <p:cNvSpPr>
                  <a:spLocks/>
                </p:cNvSpPr>
                <p:nvPr/>
              </p:nvSpPr>
              <p:spPr bwMode="auto">
                <a:xfrm>
                  <a:off x="5883275" y="2959100"/>
                  <a:ext cx="174625" cy="114300"/>
                </a:xfrm>
                <a:custGeom>
                  <a:avLst/>
                  <a:gdLst/>
                  <a:ahLst/>
                  <a:cxnLst>
                    <a:cxn ang="0">
                      <a:pos x="0" y="42"/>
                    </a:cxn>
                    <a:cxn ang="0">
                      <a:pos x="0" y="42"/>
                    </a:cxn>
                    <a:cxn ang="0">
                      <a:pos x="0" y="34"/>
                    </a:cxn>
                    <a:cxn ang="0">
                      <a:pos x="2" y="28"/>
                    </a:cxn>
                    <a:cxn ang="0">
                      <a:pos x="6" y="20"/>
                    </a:cxn>
                    <a:cxn ang="0">
                      <a:pos x="12" y="16"/>
                    </a:cxn>
                    <a:cxn ang="0">
                      <a:pos x="20" y="10"/>
                    </a:cxn>
                    <a:cxn ang="0">
                      <a:pos x="30" y="6"/>
                    </a:cxn>
                    <a:cxn ang="0">
                      <a:pos x="40" y="2"/>
                    </a:cxn>
                    <a:cxn ang="0">
                      <a:pos x="50" y="0"/>
                    </a:cxn>
                    <a:cxn ang="0">
                      <a:pos x="50" y="0"/>
                    </a:cxn>
                    <a:cxn ang="0">
                      <a:pos x="62" y="0"/>
                    </a:cxn>
                    <a:cxn ang="0">
                      <a:pos x="72" y="2"/>
                    </a:cxn>
                    <a:cxn ang="0">
                      <a:pos x="82" y="4"/>
                    </a:cxn>
                    <a:cxn ang="0">
                      <a:pos x="90" y="8"/>
                    </a:cxn>
                    <a:cxn ang="0">
                      <a:pos x="98" y="12"/>
                    </a:cxn>
                    <a:cxn ang="0">
                      <a:pos x="104" y="18"/>
                    </a:cxn>
                    <a:cxn ang="0">
                      <a:pos x="108" y="24"/>
                    </a:cxn>
                    <a:cxn ang="0">
                      <a:pos x="110" y="30"/>
                    </a:cxn>
                    <a:cxn ang="0">
                      <a:pos x="110" y="30"/>
                    </a:cxn>
                    <a:cxn ang="0">
                      <a:pos x="108" y="38"/>
                    </a:cxn>
                    <a:cxn ang="0">
                      <a:pos x="106" y="44"/>
                    </a:cxn>
                    <a:cxn ang="0">
                      <a:pos x="102" y="52"/>
                    </a:cxn>
                    <a:cxn ang="0">
                      <a:pos x="96" y="58"/>
                    </a:cxn>
                    <a:cxn ang="0">
                      <a:pos x="88" y="62"/>
                    </a:cxn>
                    <a:cxn ang="0">
                      <a:pos x="78" y="66"/>
                    </a:cxn>
                    <a:cxn ang="0">
                      <a:pos x="68" y="70"/>
                    </a:cxn>
                    <a:cxn ang="0">
                      <a:pos x="58" y="72"/>
                    </a:cxn>
                    <a:cxn ang="0">
                      <a:pos x="58" y="72"/>
                    </a:cxn>
                    <a:cxn ang="0">
                      <a:pos x="46" y="72"/>
                    </a:cxn>
                    <a:cxn ang="0">
                      <a:pos x="36" y="70"/>
                    </a:cxn>
                    <a:cxn ang="0">
                      <a:pos x="26" y="68"/>
                    </a:cxn>
                    <a:cxn ang="0">
                      <a:pos x="18" y="64"/>
                    </a:cxn>
                    <a:cxn ang="0">
                      <a:pos x="10" y="60"/>
                    </a:cxn>
                    <a:cxn ang="0">
                      <a:pos x="4" y="54"/>
                    </a:cxn>
                    <a:cxn ang="0">
                      <a:pos x="0" y="48"/>
                    </a:cxn>
                    <a:cxn ang="0">
                      <a:pos x="0" y="42"/>
                    </a:cxn>
                    <a:cxn ang="0">
                      <a:pos x="0" y="42"/>
                    </a:cxn>
                  </a:cxnLst>
                  <a:rect l="0" t="0" r="r" b="b"/>
                  <a:pathLst>
                    <a:path w="110" h="72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0" y="34"/>
                      </a:lnTo>
                      <a:lnTo>
                        <a:pt x="2" y="28"/>
                      </a:lnTo>
                      <a:lnTo>
                        <a:pt x="6" y="20"/>
                      </a:lnTo>
                      <a:lnTo>
                        <a:pt x="12" y="16"/>
                      </a:lnTo>
                      <a:lnTo>
                        <a:pt x="20" y="10"/>
                      </a:lnTo>
                      <a:lnTo>
                        <a:pt x="30" y="6"/>
                      </a:lnTo>
                      <a:lnTo>
                        <a:pt x="40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72" y="2"/>
                      </a:lnTo>
                      <a:lnTo>
                        <a:pt x="82" y="4"/>
                      </a:lnTo>
                      <a:lnTo>
                        <a:pt x="90" y="8"/>
                      </a:lnTo>
                      <a:lnTo>
                        <a:pt x="98" y="12"/>
                      </a:lnTo>
                      <a:lnTo>
                        <a:pt x="104" y="18"/>
                      </a:lnTo>
                      <a:lnTo>
                        <a:pt x="108" y="24"/>
                      </a:lnTo>
                      <a:lnTo>
                        <a:pt x="110" y="30"/>
                      </a:lnTo>
                      <a:lnTo>
                        <a:pt x="110" y="30"/>
                      </a:lnTo>
                      <a:lnTo>
                        <a:pt x="108" y="38"/>
                      </a:lnTo>
                      <a:lnTo>
                        <a:pt x="106" y="44"/>
                      </a:lnTo>
                      <a:lnTo>
                        <a:pt x="102" y="52"/>
                      </a:lnTo>
                      <a:lnTo>
                        <a:pt x="96" y="58"/>
                      </a:lnTo>
                      <a:lnTo>
                        <a:pt x="88" y="62"/>
                      </a:lnTo>
                      <a:lnTo>
                        <a:pt x="78" y="66"/>
                      </a:lnTo>
                      <a:lnTo>
                        <a:pt x="68" y="70"/>
                      </a:lnTo>
                      <a:lnTo>
                        <a:pt x="58" y="72"/>
                      </a:lnTo>
                      <a:lnTo>
                        <a:pt x="58" y="72"/>
                      </a:lnTo>
                      <a:lnTo>
                        <a:pt x="46" y="72"/>
                      </a:lnTo>
                      <a:lnTo>
                        <a:pt x="36" y="70"/>
                      </a:lnTo>
                      <a:lnTo>
                        <a:pt x="26" y="68"/>
                      </a:lnTo>
                      <a:lnTo>
                        <a:pt x="18" y="64"/>
                      </a:lnTo>
                      <a:lnTo>
                        <a:pt x="10" y="60"/>
                      </a:lnTo>
                      <a:lnTo>
                        <a:pt x="4" y="54"/>
                      </a:lnTo>
                      <a:lnTo>
                        <a:pt x="0" y="48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E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64" name="Freeform 349"/>
                <p:cNvSpPr>
                  <a:spLocks/>
                </p:cNvSpPr>
                <p:nvPr/>
              </p:nvSpPr>
              <p:spPr bwMode="auto">
                <a:xfrm>
                  <a:off x="5886450" y="2962275"/>
                  <a:ext cx="165100" cy="107950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0" y="40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6" y="20"/>
                    </a:cxn>
                    <a:cxn ang="0">
                      <a:pos x="12" y="14"/>
                    </a:cxn>
                    <a:cxn ang="0">
                      <a:pos x="20" y="10"/>
                    </a:cxn>
                    <a:cxn ang="0">
                      <a:pos x="28" y="6"/>
                    </a:cxn>
                    <a:cxn ang="0">
                      <a:pos x="38" y="2"/>
                    </a:cxn>
                    <a:cxn ang="0">
                      <a:pos x="48" y="0"/>
                    </a:cxn>
                    <a:cxn ang="0">
                      <a:pos x="48" y="0"/>
                    </a:cxn>
                    <a:cxn ang="0">
                      <a:pos x="60" y="0"/>
                    </a:cxn>
                    <a:cxn ang="0">
                      <a:pos x="70" y="2"/>
                    </a:cxn>
                    <a:cxn ang="0">
                      <a:pos x="78" y="4"/>
                    </a:cxn>
                    <a:cxn ang="0">
                      <a:pos x="86" y="6"/>
                    </a:cxn>
                    <a:cxn ang="0">
                      <a:pos x="94" y="12"/>
                    </a:cxn>
                    <a:cxn ang="0">
                      <a:pos x="100" y="16"/>
                    </a:cxn>
                    <a:cxn ang="0">
                      <a:pos x="102" y="22"/>
                    </a:cxn>
                    <a:cxn ang="0">
                      <a:pos x="104" y="30"/>
                    </a:cxn>
                    <a:cxn ang="0">
                      <a:pos x="104" y="30"/>
                    </a:cxn>
                    <a:cxn ang="0">
                      <a:pos x="104" y="36"/>
                    </a:cxn>
                    <a:cxn ang="0">
                      <a:pos x="102" y="42"/>
                    </a:cxn>
                    <a:cxn ang="0">
                      <a:pos x="98" y="48"/>
                    </a:cxn>
                    <a:cxn ang="0">
                      <a:pos x="92" y="54"/>
                    </a:cxn>
                    <a:cxn ang="0">
                      <a:pos x="84" y="60"/>
                    </a:cxn>
                    <a:cxn ang="0">
                      <a:pos x="76" y="62"/>
                    </a:cxn>
                    <a:cxn ang="0">
                      <a:pos x="66" y="66"/>
                    </a:cxn>
                    <a:cxn ang="0">
                      <a:pos x="56" y="68"/>
                    </a:cxn>
                    <a:cxn ang="0">
                      <a:pos x="56" y="68"/>
                    </a:cxn>
                    <a:cxn ang="0">
                      <a:pos x="44" y="68"/>
                    </a:cxn>
                    <a:cxn ang="0">
                      <a:pos x="34" y="66"/>
                    </a:cxn>
                    <a:cxn ang="0">
                      <a:pos x="26" y="64"/>
                    </a:cxn>
                    <a:cxn ang="0">
                      <a:pos x="18" y="62"/>
                    </a:cxn>
                    <a:cxn ang="0">
                      <a:pos x="10" y="58"/>
                    </a:cxn>
                    <a:cxn ang="0">
                      <a:pos x="6" y="52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104" h="68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6" y="20"/>
                      </a:lnTo>
                      <a:lnTo>
                        <a:pt x="12" y="14"/>
                      </a:lnTo>
                      <a:lnTo>
                        <a:pt x="20" y="10"/>
                      </a:lnTo>
                      <a:lnTo>
                        <a:pt x="28" y="6"/>
                      </a:lnTo>
                      <a:lnTo>
                        <a:pt x="38" y="2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60" y="0"/>
                      </a:lnTo>
                      <a:lnTo>
                        <a:pt x="70" y="2"/>
                      </a:lnTo>
                      <a:lnTo>
                        <a:pt x="78" y="4"/>
                      </a:lnTo>
                      <a:lnTo>
                        <a:pt x="86" y="6"/>
                      </a:lnTo>
                      <a:lnTo>
                        <a:pt x="94" y="12"/>
                      </a:lnTo>
                      <a:lnTo>
                        <a:pt x="100" y="16"/>
                      </a:lnTo>
                      <a:lnTo>
                        <a:pt x="102" y="22"/>
                      </a:lnTo>
                      <a:lnTo>
                        <a:pt x="104" y="30"/>
                      </a:lnTo>
                      <a:lnTo>
                        <a:pt x="104" y="30"/>
                      </a:lnTo>
                      <a:lnTo>
                        <a:pt x="104" y="36"/>
                      </a:lnTo>
                      <a:lnTo>
                        <a:pt x="102" y="42"/>
                      </a:lnTo>
                      <a:lnTo>
                        <a:pt x="98" y="48"/>
                      </a:lnTo>
                      <a:lnTo>
                        <a:pt x="92" y="54"/>
                      </a:lnTo>
                      <a:lnTo>
                        <a:pt x="84" y="60"/>
                      </a:lnTo>
                      <a:lnTo>
                        <a:pt x="76" y="62"/>
                      </a:lnTo>
                      <a:lnTo>
                        <a:pt x="66" y="66"/>
                      </a:lnTo>
                      <a:lnTo>
                        <a:pt x="56" y="68"/>
                      </a:lnTo>
                      <a:lnTo>
                        <a:pt x="56" y="68"/>
                      </a:lnTo>
                      <a:lnTo>
                        <a:pt x="44" y="68"/>
                      </a:lnTo>
                      <a:lnTo>
                        <a:pt x="34" y="66"/>
                      </a:lnTo>
                      <a:lnTo>
                        <a:pt x="26" y="64"/>
                      </a:lnTo>
                      <a:lnTo>
                        <a:pt x="18" y="62"/>
                      </a:lnTo>
                      <a:lnTo>
                        <a:pt x="10" y="58"/>
                      </a:lnTo>
                      <a:lnTo>
                        <a:pt x="6" y="52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E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65" name="Freeform 350"/>
                <p:cNvSpPr>
                  <a:spLocks/>
                </p:cNvSpPr>
                <p:nvPr/>
              </p:nvSpPr>
              <p:spPr bwMode="auto">
                <a:xfrm>
                  <a:off x="5889625" y="2965450"/>
                  <a:ext cx="158750" cy="101600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0" y="36"/>
                    </a:cxn>
                    <a:cxn ang="0">
                      <a:pos x="0" y="30"/>
                    </a:cxn>
                    <a:cxn ang="0">
                      <a:pos x="4" y="24"/>
                    </a:cxn>
                    <a:cxn ang="0">
                      <a:pos x="8" y="18"/>
                    </a:cxn>
                    <a:cxn ang="0">
                      <a:pos x="12" y="14"/>
                    </a:cxn>
                    <a:cxn ang="0">
                      <a:pos x="20" y="8"/>
                    </a:cxn>
                    <a:cxn ang="0">
                      <a:pos x="28" y="4"/>
                    </a:cxn>
                    <a:cxn ang="0">
                      <a:pos x="38" y="2"/>
                    </a:cxn>
                    <a:cxn ang="0">
                      <a:pos x="48" y="0"/>
                    </a:cxn>
                    <a:cxn ang="0">
                      <a:pos x="48" y="0"/>
                    </a:cxn>
                    <a:cxn ang="0">
                      <a:pos x="58" y="0"/>
                    </a:cxn>
                    <a:cxn ang="0">
                      <a:pos x="66" y="0"/>
                    </a:cxn>
                    <a:cxn ang="0">
                      <a:pos x="76" y="4"/>
                    </a:cxn>
                    <a:cxn ang="0">
                      <a:pos x="84" y="6"/>
                    </a:cxn>
                    <a:cxn ang="0">
                      <a:pos x="90" y="10"/>
                    </a:cxn>
                    <a:cxn ang="0">
                      <a:pos x="94" y="16"/>
                    </a:cxn>
                    <a:cxn ang="0">
                      <a:pos x="98" y="20"/>
                    </a:cxn>
                    <a:cxn ang="0">
                      <a:pos x="100" y="28"/>
                    </a:cxn>
                    <a:cxn ang="0">
                      <a:pos x="100" y="28"/>
                    </a:cxn>
                    <a:cxn ang="0">
                      <a:pos x="100" y="34"/>
                    </a:cxn>
                    <a:cxn ang="0">
                      <a:pos x="98" y="40"/>
                    </a:cxn>
                    <a:cxn ang="0">
                      <a:pos x="94" y="46"/>
                    </a:cxn>
                    <a:cxn ang="0">
                      <a:pos x="88" y="52"/>
                    </a:cxn>
                    <a:cxn ang="0">
                      <a:pos x="80" y="56"/>
                    </a:cxn>
                    <a:cxn ang="0">
                      <a:pos x="72" y="60"/>
                    </a:cxn>
                    <a:cxn ang="0">
                      <a:pos x="64" y="62"/>
                    </a:cxn>
                    <a:cxn ang="0">
                      <a:pos x="54" y="64"/>
                    </a:cxn>
                    <a:cxn ang="0">
                      <a:pos x="54" y="64"/>
                    </a:cxn>
                    <a:cxn ang="0">
                      <a:pos x="44" y="64"/>
                    </a:cxn>
                    <a:cxn ang="0">
                      <a:pos x="34" y="64"/>
                    </a:cxn>
                    <a:cxn ang="0">
                      <a:pos x="24" y="62"/>
                    </a:cxn>
                    <a:cxn ang="0">
                      <a:pos x="18" y="58"/>
                    </a:cxn>
                    <a:cxn ang="0">
                      <a:pos x="10" y="54"/>
                    </a:cxn>
                    <a:cxn ang="0">
                      <a:pos x="6" y="48"/>
                    </a:cxn>
                    <a:cxn ang="0">
                      <a:pos x="2" y="44"/>
                    </a:cxn>
                    <a:cxn ang="0">
                      <a:pos x="0" y="36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100" h="64">
                      <a:moveTo>
                        <a:pt x="0" y="36"/>
                      </a:moveTo>
                      <a:lnTo>
                        <a:pt x="0" y="36"/>
                      </a:lnTo>
                      <a:lnTo>
                        <a:pt x="0" y="30"/>
                      </a:lnTo>
                      <a:lnTo>
                        <a:pt x="4" y="24"/>
                      </a:lnTo>
                      <a:lnTo>
                        <a:pt x="8" y="18"/>
                      </a:lnTo>
                      <a:lnTo>
                        <a:pt x="12" y="14"/>
                      </a:lnTo>
                      <a:lnTo>
                        <a:pt x="20" y="8"/>
                      </a:lnTo>
                      <a:lnTo>
                        <a:pt x="28" y="4"/>
                      </a:lnTo>
                      <a:lnTo>
                        <a:pt x="38" y="2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58" y="0"/>
                      </a:lnTo>
                      <a:lnTo>
                        <a:pt x="66" y="0"/>
                      </a:lnTo>
                      <a:lnTo>
                        <a:pt x="76" y="4"/>
                      </a:lnTo>
                      <a:lnTo>
                        <a:pt x="84" y="6"/>
                      </a:lnTo>
                      <a:lnTo>
                        <a:pt x="90" y="10"/>
                      </a:lnTo>
                      <a:lnTo>
                        <a:pt x="94" y="16"/>
                      </a:lnTo>
                      <a:lnTo>
                        <a:pt x="98" y="20"/>
                      </a:lnTo>
                      <a:lnTo>
                        <a:pt x="100" y="28"/>
                      </a:lnTo>
                      <a:lnTo>
                        <a:pt x="100" y="28"/>
                      </a:lnTo>
                      <a:lnTo>
                        <a:pt x="100" y="34"/>
                      </a:lnTo>
                      <a:lnTo>
                        <a:pt x="98" y="40"/>
                      </a:lnTo>
                      <a:lnTo>
                        <a:pt x="94" y="46"/>
                      </a:lnTo>
                      <a:lnTo>
                        <a:pt x="88" y="52"/>
                      </a:lnTo>
                      <a:lnTo>
                        <a:pt x="80" y="56"/>
                      </a:lnTo>
                      <a:lnTo>
                        <a:pt x="72" y="60"/>
                      </a:lnTo>
                      <a:lnTo>
                        <a:pt x="64" y="62"/>
                      </a:lnTo>
                      <a:lnTo>
                        <a:pt x="54" y="64"/>
                      </a:lnTo>
                      <a:lnTo>
                        <a:pt x="54" y="64"/>
                      </a:lnTo>
                      <a:lnTo>
                        <a:pt x="44" y="64"/>
                      </a:lnTo>
                      <a:lnTo>
                        <a:pt x="34" y="64"/>
                      </a:lnTo>
                      <a:lnTo>
                        <a:pt x="24" y="62"/>
                      </a:lnTo>
                      <a:lnTo>
                        <a:pt x="18" y="58"/>
                      </a:lnTo>
                      <a:lnTo>
                        <a:pt x="10" y="54"/>
                      </a:lnTo>
                      <a:lnTo>
                        <a:pt x="6" y="48"/>
                      </a:lnTo>
                      <a:lnTo>
                        <a:pt x="2" y="44"/>
                      </a:lnTo>
                      <a:lnTo>
                        <a:pt x="0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E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66" name="Freeform 351"/>
                <p:cNvSpPr>
                  <a:spLocks/>
                </p:cNvSpPr>
                <p:nvPr/>
              </p:nvSpPr>
              <p:spPr bwMode="auto">
                <a:xfrm>
                  <a:off x="5895975" y="2968625"/>
                  <a:ext cx="149225" cy="95250"/>
                </a:xfrm>
                <a:custGeom>
                  <a:avLst/>
                  <a:gdLst/>
                  <a:ahLst/>
                  <a:cxnLst>
                    <a:cxn ang="0">
                      <a:pos x="0" y="34"/>
                    </a:cxn>
                    <a:cxn ang="0">
                      <a:pos x="0" y="34"/>
                    </a:cxn>
                    <a:cxn ang="0">
                      <a:pos x="0" y="28"/>
                    </a:cxn>
                    <a:cxn ang="0">
                      <a:pos x="2" y="22"/>
                    </a:cxn>
                    <a:cxn ang="0">
                      <a:pos x="6" y="18"/>
                    </a:cxn>
                    <a:cxn ang="0">
                      <a:pos x="10" y="12"/>
                    </a:cxn>
                    <a:cxn ang="0">
                      <a:pos x="18" y="8"/>
                    </a:cxn>
                    <a:cxn ang="0">
                      <a:pos x="26" y="4"/>
                    </a:cxn>
                    <a:cxn ang="0">
                      <a:pos x="34" y="2"/>
                    </a:cxn>
                    <a:cxn ang="0">
                      <a:pos x="44" y="0"/>
                    </a:cxn>
                    <a:cxn ang="0">
                      <a:pos x="44" y="0"/>
                    </a:cxn>
                    <a:cxn ang="0">
                      <a:pos x="52" y="0"/>
                    </a:cxn>
                    <a:cxn ang="0">
                      <a:pos x="62" y="0"/>
                    </a:cxn>
                    <a:cxn ang="0">
                      <a:pos x="70" y="2"/>
                    </a:cxn>
                    <a:cxn ang="0">
                      <a:pos x="78" y="6"/>
                    </a:cxn>
                    <a:cxn ang="0">
                      <a:pos x="84" y="10"/>
                    </a:cxn>
                    <a:cxn ang="0">
                      <a:pos x="88" y="14"/>
                    </a:cxn>
                    <a:cxn ang="0">
                      <a:pos x="92" y="20"/>
                    </a:cxn>
                    <a:cxn ang="0">
                      <a:pos x="94" y="26"/>
                    </a:cxn>
                    <a:cxn ang="0">
                      <a:pos x="94" y="26"/>
                    </a:cxn>
                    <a:cxn ang="0">
                      <a:pos x="92" y="32"/>
                    </a:cxn>
                    <a:cxn ang="0">
                      <a:pos x="90" y="38"/>
                    </a:cxn>
                    <a:cxn ang="0">
                      <a:pos x="86" y="44"/>
                    </a:cxn>
                    <a:cxn ang="0">
                      <a:pos x="82" y="48"/>
                    </a:cxn>
                    <a:cxn ang="0">
                      <a:pos x="74" y="52"/>
                    </a:cxn>
                    <a:cxn ang="0">
                      <a:pos x="68" y="56"/>
                    </a:cxn>
                    <a:cxn ang="0">
                      <a:pos x="58" y="58"/>
                    </a:cxn>
                    <a:cxn ang="0">
                      <a:pos x="50" y="60"/>
                    </a:cxn>
                    <a:cxn ang="0">
                      <a:pos x="50" y="60"/>
                    </a:cxn>
                    <a:cxn ang="0">
                      <a:pos x="40" y="60"/>
                    </a:cxn>
                    <a:cxn ang="0">
                      <a:pos x="30" y="60"/>
                    </a:cxn>
                    <a:cxn ang="0">
                      <a:pos x="22" y="58"/>
                    </a:cxn>
                    <a:cxn ang="0">
                      <a:pos x="14" y="54"/>
                    </a:cxn>
                    <a:cxn ang="0">
                      <a:pos x="8" y="50"/>
                    </a:cxn>
                    <a:cxn ang="0">
                      <a:pos x="4" y="46"/>
                    </a:cxn>
                    <a:cxn ang="0">
                      <a:pos x="0" y="40"/>
                    </a:cxn>
                    <a:cxn ang="0">
                      <a:pos x="0" y="34"/>
                    </a:cxn>
                    <a:cxn ang="0">
                      <a:pos x="0" y="34"/>
                    </a:cxn>
                  </a:cxnLst>
                  <a:rect l="0" t="0" r="r" b="b"/>
                  <a:pathLst>
                    <a:path w="94" h="60">
                      <a:moveTo>
                        <a:pt x="0" y="34"/>
                      </a:moveTo>
                      <a:lnTo>
                        <a:pt x="0" y="34"/>
                      </a:lnTo>
                      <a:lnTo>
                        <a:pt x="0" y="28"/>
                      </a:lnTo>
                      <a:lnTo>
                        <a:pt x="2" y="22"/>
                      </a:lnTo>
                      <a:lnTo>
                        <a:pt x="6" y="18"/>
                      </a:lnTo>
                      <a:lnTo>
                        <a:pt x="10" y="12"/>
                      </a:lnTo>
                      <a:lnTo>
                        <a:pt x="18" y="8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0"/>
                      </a:lnTo>
                      <a:lnTo>
                        <a:pt x="70" y="2"/>
                      </a:lnTo>
                      <a:lnTo>
                        <a:pt x="78" y="6"/>
                      </a:lnTo>
                      <a:lnTo>
                        <a:pt x="84" y="10"/>
                      </a:lnTo>
                      <a:lnTo>
                        <a:pt x="88" y="14"/>
                      </a:lnTo>
                      <a:lnTo>
                        <a:pt x="92" y="20"/>
                      </a:lnTo>
                      <a:lnTo>
                        <a:pt x="94" y="26"/>
                      </a:lnTo>
                      <a:lnTo>
                        <a:pt x="94" y="26"/>
                      </a:lnTo>
                      <a:lnTo>
                        <a:pt x="92" y="32"/>
                      </a:lnTo>
                      <a:lnTo>
                        <a:pt x="90" y="38"/>
                      </a:lnTo>
                      <a:lnTo>
                        <a:pt x="86" y="44"/>
                      </a:lnTo>
                      <a:lnTo>
                        <a:pt x="82" y="48"/>
                      </a:lnTo>
                      <a:lnTo>
                        <a:pt x="74" y="52"/>
                      </a:lnTo>
                      <a:lnTo>
                        <a:pt x="68" y="56"/>
                      </a:lnTo>
                      <a:lnTo>
                        <a:pt x="58" y="58"/>
                      </a:lnTo>
                      <a:lnTo>
                        <a:pt x="50" y="60"/>
                      </a:lnTo>
                      <a:lnTo>
                        <a:pt x="50" y="60"/>
                      </a:lnTo>
                      <a:lnTo>
                        <a:pt x="40" y="60"/>
                      </a:lnTo>
                      <a:lnTo>
                        <a:pt x="30" y="60"/>
                      </a:lnTo>
                      <a:lnTo>
                        <a:pt x="22" y="58"/>
                      </a:lnTo>
                      <a:lnTo>
                        <a:pt x="14" y="54"/>
                      </a:lnTo>
                      <a:lnTo>
                        <a:pt x="8" y="50"/>
                      </a:lnTo>
                      <a:lnTo>
                        <a:pt x="4" y="46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FD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67" name="Freeform 352"/>
                <p:cNvSpPr>
                  <a:spLocks/>
                </p:cNvSpPr>
                <p:nvPr/>
              </p:nvSpPr>
              <p:spPr bwMode="auto">
                <a:xfrm>
                  <a:off x="5899150" y="2971800"/>
                  <a:ext cx="139700" cy="88900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2"/>
                    </a:cxn>
                    <a:cxn ang="0">
                      <a:pos x="6" y="16"/>
                    </a:cxn>
                    <a:cxn ang="0">
                      <a:pos x="10" y="12"/>
                    </a:cxn>
                    <a:cxn ang="0">
                      <a:pos x="24" y="4"/>
                    </a:cxn>
                    <a:cxn ang="0">
                      <a:pos x="42" y="0"/>
                    </a:cxn>
                    <a:cxn ang="0">
                      <a:pos x="42" y="0"/>
                    </a:cxn>
                    <a:cxn ang="0">
                      <a:pos x="58" y="0"/>
                    </a:cxn>
                    <a:cxn ang="0">
                      <a:pos x="74" y="4"/>
                    </a:cxn>
                    <a:cxn ang="0">
                      <a:pos x="80" y="8"/>
                    </a:cxn>
                    <a:cxn ang="0">
                      <a:pos x="84" y="14"/>
                    </a:cxn>
                    <a:cxn ang="0">
                      <a:pos x="88" y="18"/>
                    </a:cxn>
                    <a:cxn ang="0">
                      <a:pos x="88" y="24"/>
                    </a:cxn>
                    <a:cxn ang="0">
                      <a:pos x="88" y="24"/>
                    </a:cxn>
                    <a:cxn ang="0">
                      <a:pos x="88" y="30"/>
                    </a:cxn>
                    <a:cxn ang="0">
                      <a:pos x="86" y="36"/>
                    </a:cxn>
                    <a:cxn ang="0">
                      <a:pos x="82" y="40"/>
                    </a:cxn>
                    <a:cxn ang="0">
                      <a:pos x="78" y="46"/>
                    </a:cxn>
                    <a:cxn ang="0">
                      <a:pos x="64" y="52"/>
                    </a:cxn>
                    <a:cxn ang="0">
                      <a:pos x="46" y="56"/>
                    </a:cxn>
                    <a:cxn ang="0">
                      <a:pos x="46" y="56"/>
                    </a:cxn>
                    <a:cxn ang="0">
                      <a:pos x="30" y="56"/>
                    </a:cxn>
                    <a:cxn ang="0">
                      <a:pos x="14" y="52"/>
                    </a:cxn>
                    <a:cxn ang="0">
                      <a:pos x="8" y="48"/>
                    </a:cxn>
                    <a:cxn ang="0">
                      <a:pos x="4" y="44"/>
                    </a:cxn>
                    <a:cxn ang="0">
                      <a:pos x="2" y="38"/>
                    </a:cxn>
                    <a:cxn ang="0">
                      <a:pos x="0" y="32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88" h="56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2"/>
                      </a:lnTo>
                      <a:lnTo>
                        <a:pt x="6" y="16"/>
                      </a:lnTo>
                      <a:lnTo>
                        <a:pt x="10" y="12"/>
                      </a:lnTo>
                      <a:lnTo>
                        <a:pt x="24" y="4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8" y="0"/>
                      </a:lnTo>
                      <a:lnTo>
                        <a:pt x="74" y="4"/>
                      </a:lnTo>
                      <a:lnTo>
                        <a:pt x="80" y="8"/>
                      </a:lnTo>
                      <a:lnTo>
                        <a:pt x="84" y="14"/>
                      </a:lnTo>
                      <a:lnTo>
                        <a:pt x="88" y="18"/>
                      </a:lnTo>
                      <a:lnTo>
                        <a:pt x="88" y="24"/>
                      </a:lnTo>
                      <a:lnTo>
                        <a:pt x="88" y="24"/>
                      </a:lnTo>
                      <a:lnTo>
                        <a:pt x="88" y="30"/>
                      </a:lnTo>
                      <a:lnTo>
                        <a:pt x="86" y="36"/>
                      </a:lnTo>
                      <a:lnTo>
                        <a:pt x="82" y="40"/>
                      </a:lnTo>
                      <a:lnTo>
                        <a:pt x="78" y="46"/>
                      </a:lnTo>
                      <a:lnTo>
                        <a:pt x="64" y="52"/>
                      </a:lnTo>
                      <a:lnTo>
                        <a:pt x="46" y="56"/>
                      </a:lnTo>
                      <a:lnTo>
                        <a:pt x="46" y="56"/>
                      </a:lnTo>
                      <a:lnTo>
                        <a:pt x="30" y="56"/>
                      </a:lnTo>
                      <a:lnTo>
                        <a:pt x="14" y="52"/>
                      </a:lnTo>
                      <a:lnTo>
                        <a:pt x="8" y="48"/>
                      </a:lnTo>
                      <a:lnTo>
                        <a:pt x="4" y="44"/>
                      </a:lnTo>
                      <a:lnTo>
                        <a:pt x="2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FD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68" name="Freeform 417"/>
                <p:cNvSpPr>
                  <a:spLocks/>
                </p:cNvSpPr>
                <p:nvPr/>
              </p:nvSpPr>
              <p:spPr bwMode="auto">
                <a:xfrm>
                  <a:off x="5657850" y="2327275"/>
                  <a:ext cx="454025" cy="339725"/>
                </a:xfrm>
                <a:custGeom>
                  <a:avLst/>
                  <a:gdLst/>
                  <a:ahLst/>
                  <a:cxnLst>
                    <a:cxn ang="0">
                      <a:pos x="0" y="206"/>
                    </a:cxn>
                    <a:cxn ang="0">
                      <a:pos x="0" y="206"/>
                    </a:cxn>
                    <a:cxn ang="0">
                      <a:pos x="8" y="208"/>
                    </a:cxn>
                    <a:cxn ang="0">
                      <a:pos x="30" y="212"/>
                    </a:cxn>
                    <a:cxn ang="0">
                      <a:pos x="46" y="214"/>
                    </a:cxn>
                    <a:cxn ang="0">
                      <a:pos x="62" y="214"/>
                    </a:cxn>
                    <a:cxn ang="0">
                      <a:pos x="82" y="212"/>
                    </a:cxn>
                    <a:cxn ang="0">
                      <a:pos x="104" y="206"/>
                    </a:cxn>
                    <a:cxn ang="0">
                      <a:pos x="126" y="198"/>
                    </a:cxn>
                    <a:cxn ang="0">
                      <a:pos x="150" y="186"/>
                    </a:cxn>
                    <a:cxn ang="0">
                      <a:pos x="172" y="170"/>
                    </a:cxn>
                    <a:cxn ang="0">
                      <a:pos x="196" y="148"/>
                    </a:cxn>
                    <a:cxn ang="0">
                      <a:pos x="220" y="122"/>
                    </a:cxn>
                    <a:cxn ang="0">
                      <a:pos x="244" y="88"/>
                    </a:cxn>
                    <a:cxn ang="0">
                      <a:pos x="266" y="48"/>
                    </a:cxn>
                    <a:cxn ang="0">
                      <a:pos x="286" y="0"/>
                    </a:cxn>
                    <a:cxn ang="0">
                      <a:pos x="286" y="0"/>
                    </a:cxn>
                    <a:cxn ang="0">
                      <a:pos x="282" y="10"/>
                    </a:cxn>
                    <a:cxn ang="0">
                      <a:pos x="268" y="32"/>
                    </a:cxn>
                    <a:cxn ang="0">
                      <a:pos x="248" y="62"/>
                    </a:cxn>
                    <a:cxn ang="0">
                      <a:pos x="234" y="80"/>
                    </a:cxn>
                    <a:cxn ang="0">
                      <a:pos x="218" y="98"/>
                    </a:cxn>
                    <a:cxn ang="0">
                      <a:pos x="200" y="116"/>
                    </a:cxn>
                    <a:cxn ang="0">
                      <a:pos x="180" y="132"/>
                    </a:cxn>
                    <a:cxn ang="0">
                      <a:pos x="158" y="148"/>
                    </a:cxn>
                    <a:cxn ang="0">
                      <a:pos x="134" y="162"/>
                    </a:cxn>
                    <a:cxn ang="0">
                      <a:pos x="108" y="172"/>
                    </a:cxn>
                    <a:cxn ang="0">
                      <a:pos x="80" y="180"/>
                    </a:cxn>
                    <a:cxn ang="0">
                      <a:pos x="50" y="184"/>
                    </a:cxn>
                    <a:cxn ang="0">
                      <a:pos x="34" y="184"/>
                    </a:cxn>
                    <a:cxn ang="0">
                      <a:pos x="18" y="182"/>
                    </a:cxn>
                    <a:cxn ang="0">
                      <a:pos x="18" y="182"/>
                    </a:cxn>
                    <a:cxn ang="0">
                      <a:pos x="14" y="182"/>
                    </a:cxn>
                    <a:cxn ang="0">
                      <a:pos x="6" y="182"/>
                    </a:cxn>
                    <a:cxn ang="0">
                      <a:pos x="2" y="184"/>
                    </a:cxn>
                    <a:cxn ang="0">
                      <a:pos x="0" y="190"/>
                    </a:cxn>
                    <a:cxn ang="0">
                      <a:pos x="0" y="196"/>
                    </a:cxn>
                    <a:cxn ang="0">
                      <a:pos x="0" y="206"/>
                    </a:cxn>
                    <a:cxn ang="0">
                      <a:pos x="0" y="206"/>
                    </a:cxn>
                  </a:cxnLst>
                  <a:rect l="0" t="0" r="r" b="b"/>
                  <a:pathLst>
                    <a:path w="286" h="214">
                      <a:moveTo>
                        <a:pt x="0" y="206"/>
                      </a:moveTo>
                      <a:lnTo>
                        <a:pt x="0" y="206"/>
                      </a:lnTo>
                      <a:lnTo>
                        <a:pt x="8" y="208"/>
                      </a:lnTo>
                      <a:lnTo>
                        <a:pt x="30" y="212"/>
                      </a:lnTo>
                      <a:lnTo>
                        <a:pt x="46" y="214"/>
                      </a:lnTo>
                      <a:lnTo>
                        <a:pt x="62" y="214"/>
                      </a:lnTo>
                      <a:lnTo>
                        <a:pt x="82" y="212"/>
                      </a:lnTo>
                      <a:lnTo>
                        <a:pt x="104" y="206"/>
                      </a:lnTo>
                      <a:lnTo>
                        <a:pt x="126" y="198"/>
                      </a:lnTo>
                      <a:lnTo>
                        <a:pt x="150" y="186"/>
                      </a:lnTo>
                      <a:lnTo>
                        <a:pt x="172" y="170"/>
                      </a:lnTo>
                      <a:lnTo>
                        <a:pt x="196" y="148"/>
                      </a:lnTo>
                      <a:lnTo>
                        <a:pt x="220" y="122"/>
                      </a:lnTo>
                      <a:lnTo>
                        <a:pt x="244" y="88"/>
                      </a:lnTo>
                      <a:lnTo>
                        <a:pt x="266" y="48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82" y="10"/>
                      </a:lnTo>
                      <a:lnTo>
                        <a:pt x="268" y="32"/>
                      </a:lnTo>
                      <a:lnTo>
                        <a:pt x="248" y="62"/>
                      </a:lnTo>
                      <a:lnTo>
                        <a:pt x="234" y="80"/>
                      </a:lnTo>
                      <a:lnTo>
                        <a:pt x="218" y="98"/>
                      </a:lnTo>
                      <a:lnTo>
                        <a:pt x="200" y="116"/>
                      </a:lnTo>
                      <a:lnTo>
                        <a:pt x="180" y="132"/>
                      </a:lnTo>
                      <a:lnTo>
                        <a:pt x="158" y="148"/>
                      </a:lnTo>
                      <a:lnTo>
                        <a:pt x="134" y="162"/>
                      </a:lnTo>
                      <a:lnTo>
                        <a:pt x="108" y="172"/>
                      </a:lnTo>
                      <a:lnTo>
                        <a:pt x="80" y="180"/>
                      </a:lnTo>
                      <a:lnTo>
                        <a:pt x="50" y="184"/>
                      </a:lnTo>
                      <a:lnTo>
                        <a:pt x="34" y="184"/>
                      </a:lnTo>
                      <a:lnTo>
                        <a:pt x="18" y="182"/>
                      </a:lnTo>
                      <a:lnTo>
                        <a:pt x="18" y="182"/>
                      </a:lnTo>
                      <a:lnTo>
                        <a:pt x="14" y="182"/>
                      </a:lnTo>
                      <a:lnTo>
                        <a:pt x="6" y="182"/>
                      </a:lnTo>
                      <a:lnTo>
                        <a:pt x="2" y="184"/>
                      </a:lnTo>
                      <a:lnTo>
                        <a:pt x="0" y="190"/>
                      </a:lnTo>
                      <a:lnTo>
                        <a:pt x="0" y="196"/>
                      </a:lnTo>
                      <a:lnTo>
                        <a:pt x="0" y="206"/>
                      </a:lnTo>
                      <a:lnTo>
                        <a:pt x="0" y="206"/>
                      </a:lnTo>
                      <a:close/>
                    </a:path>
                  </a:pathLst>
                </a:custGeom>
                <a:solidFill>
                  <a:srgbClr val="FA61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69" name="Freeform 418"/>
                <p:cNvSpPr>
                  <a:spLocks/>
                </p:cNvSpPr>
                <p:nvPr/>
              </p:nvSpPr>
              <p:spPr bwMode="auto">
                <a:xfrm>
                  <a:off x="5848350" y="2679700"/>
                  <a:ext cx="38100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0" y="18"/>
                    </a:cxn>
                    <a:cxn ang="0">
                      <a:pos x="2" y="22"/>
                    </a:cxn>
                    <a:cxn ang="0">
                      <a:pos x="6" y="24"/>
                    </a:cxn>
                    <a:cxn ang="0">
                      <a:pos x="12" y="26"/>
                    </a:cxn>
                    <a:cxn ang="0">
                      <a:pos x="12" y="26"/>
                    </a:cxn>
                    <a:cxn ang="0">
                      <a:pos x="16" y="24"/>
                    </a:cxn>
                    <a:cxn ang="0">
                      <a:pos x="20" y="22"/>
                    </a:cxn>
                    <a:cxn ang="0">
                      <a:pos x="24" y="18"/>
                    </a:cxn>
                    <a:cxn ang="0">
                      <a:pos x="24" y="14"/>
                    </a:cxn>
                    <a:cxn ang="0">
                      <a:pos x="24" y="14"/>
                    </a:cxn>
                    <a:cxn ang="0">
                      <a:pos x="24" y="8"/>
                    </a:cxn>
                    <a:cxn ang="0">
                      <a:pos x="20" y="4"/>
                    </a:cxn>
                    <a:cxn ang="0">
                      <a:pos x="16" y="2"/>
                    </a:cxn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6" y="2"/>
                    </a:cxn>
                    <a:cxn ang="0">
                      <a:pos x="2" y="4"/>
                    </a:cxn>
                    <a:cxn ang="0">
                      <a:pos x="0" y="8"/>
                    </a:cxn>
                    <a:cxn ang="0">
                      <a:pos x="0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4" h="26">
                      <a:moveTo>
                        <a:pt x="0" y="14"/>
                      </a:moveTo>
                      <a:lnTo>
                        <a:pt x="0" y="14"/>
                      </a:lnTo>
                      <a:lnTo>
                        <a:pt x="0" y="18"/>
                      </a:lnTo>
                      <a:lnTo>
                        <a:pt x="2" y="22"/>
                      </a:lnTo>
                      <a:lnTo>
                        <a:pt x="6" y="24"/>
                      </a:lnTo>
                      <a:lnTo>
                        <a:pt x="12" y="26"/>
                      </a:lnTo>
                      <a:lnTo>
                        <a:pt x="12" y="26"/>
                      </a:lnTo>
                      <a:lnTo>
                        <a:pt x="16" y="24"/>
                      </a:lnTo>
                      <a:lnTo>
                        <a:pt x="20" y="22"/>
                      </a:lnTo>
                      <a:lnTo>
                        <a:pt x="24" y="18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8"/>
                      </a:lnTo>
                      <a:lnTo>
                        <a:pt x="20" y="4"/>
                      </a:lnTo>
                      <a:lnTo>
                        <a:pt x="16" y="2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6" y="2"/>
                      </a:lnTo>
                      <a:lnTo>
                        <a:pt x="2" y="4"/>
                      </a:lnTo>
                      <a:lnTo>
                        <a:pt x="0" y="8"/>
                      </a:lnTo>
                      <a:lnTo>
                        <a:pt x="0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770" name="Freeform 419"/>
                <p:cNvSpPr>
                  <a:spLocks/>
                </p:cNvSpPr>
                <p:nvPr/>
              </p:nvSpPr>
              <p:spPr bwMode="auto">
                <a:xfrm>
                  <a:off x="6115050" y="3238500"/>
                  <a:ext cx="247650" cy="123825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0" y="60"/>
                    </a:cxn>
                    <a:cxn ang="0">
                      <a:pos x="4" y="54"/>
                    </a:cxn>
                    <a:cxn ang="0">
                      <a:pos x="14" y="40"/>
                    </a:cxn>
                    <a:cxn ang="0">
                      <a:pos x="28" y="22"/>
                    </a:cxn>
                    <a:cxn ang="0">
                      <a:pos x="38" y="14"/>
                    </a:cxn>
                    <a:cxn ang="0">
                      <a:pos x="50" y="6"/>
                    </a:cxn>
                    <a:cxn ang="0">
                      <a:pos x="60" y="2"/>
                    </a:cxn>
                    <a:cxn ang="0">
                      <a:pos x="72" y="0"/>
                    </a:cxn>
                    <a:cxn ang="0">
                      <a:pos x="86" y="0"/>
                    </a:cxn>
                    <a:cxn ang="0">
                      <a:pos x="100" y="6"/>
                    </a:cxn>
                    <a:cxn ang="0">
                      <a:pos x="112" y="14"/>
                    </a:cxn>
                    <a:cxn ang="0">
                      <a:pos x="128" y="30"/>
                    </a:cxn>
                    <a:cxn ang="0">
                      <a:pos x="142" y="50"/>
                    </a:cxn>
                    <a:cxn ang="0">
                      <a:pos x="156" y="78"/>
                    </a:cxn>
                    <a:cxn ang="0">
                      <a:pos x="156" y="78"/>
                    </a:cxn>
                    <a:cxn ang="0">
                      <a:pos x="152" y="74"/>
                    </a:cxn>
                    <a:cxn ang="0">
                      <a:pos x="144" y="60"/>
                    </a:cxn>
                    <a:cxn ang="0">
                      <a:pos x="132" y="44"/>
                    </a:cxn>
                    <a:cxn ang="0">
                      <a:pos x="124" y="36"/>
                    </a:cxn>
                    <a:cxn ang="0">
                      <a:pos x="114" y="30"/>
                    </a:cxn>
                    <a:cxn ang="0">
                      <a:pos x="104" y="24"/>
                    </a:cxn>
                    <a:cxn ang="0">
                      <a:pos x="92" y="20"/>
                    </a:cxn>
                    <a:cxn ang="0">
                      <a:pos x="80" y="18"/>
                    </a:cxn>
                    <a:cxn ang="0">
                      <a:pos x="66" y="18"/>
                    </a:cxn>
                    <a:cxn ang="0">
                      <a:pos x="50" y="22"/>
                    </a:cxn>
                    <a:cxn ang="0">
                      <a:pos x="34" y="30"/>
                    </a:cxn>
                    <a:cxn ang="0">
                      <a:pos x="18" y="44"/>
                    </a:cxn>
                    <a:cxn ang="0">
                      <a:pos x="0" y="60"/>
                    </a:cxn>
                    <a:cxn ang="0">
                      <a:pos x="0" y="60"/>
                    </a:cxn>
                  </a:cxnLst>
                  <a:rect l="0" t="0" r="r" b="b"/>
                  <a:pathLst>
                    <a:path w="156" h="78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4" y="54"/>
                      </a:lnTo>
                      <a:lnTo>
                        <a:pt x="14" y="40"/>
                      </a:lnTo>
                      <a:lnTo>
                        <a:pt x="28" y="22"/>
                      </a:lnTo>
                      <a:lnTo>
                        <a:pt x="38" y="14"/>
                      </a:lnTo>
                      <a:lnTo>
                        <a:pt x="50" y="6"/>
                      </a:lnTo>
                      <a:lnTo>
                        <a:pt x="60" y="2"/>
                      </a:lnTo>
                      <a:lnTo>
                        <a:pt x="72" y="0"/>
                      </a:lnTo>
                      <a:lnTo>
                        <a:pt x="86" y="0"/>
                      </a:lnTo>
                      <a:lnTo>
                        <a:pt x="100" y="6"/>
                      </a:lnTo>
                      <a:lnTo>
                        <a:pt x="112" y="14"/>
                      </a:lnTo>
                      <a:lnTo>
                        <a:pt x="128" y="30"/>
                      </a:lnTo>
                      <a:lnTo>
                        <a:pt x="142" y="50"/>
                      </a:lnTo>
                      <a:lnTo>
                        <a:pt x="156" y="78"/>
                      </a:lnTo>
                      <a:lnTo>
                        <a:pt x="156" y="78"/>
                      </a:lnTo>
                      <a:lnTo>
                        <a:pt x="152" y="74"/>
                      </a:lnTo>
                      <a:lnTo>
                        <a:pt x="144" y="60"/>
                      </a:lnTo>
                      <a:lnTo>
                        <a:pt x="132" y="44"/>
                      </a:lnTo>
                      <a:lnTo>
                        <a:pt x="124" y="36"/>
                      </a:lnTo>
                      <a:lnTo>
                        <a:pt x="114" y="30"/>
                      </a:lnTo>
                      <a:lnTo>
                        <a:pt x="104" y="24"/>
                      </a:lnTo>
                      <a:lnTo>
                        <a:pt x="92" y="20"/>
                      </a:lnTo>
                      <a:lnTo>
                        <a:pt x="80" y="18"/>
                      </a:lnTo>
                      <a:lnTo>
                        <a:pt x="66" y="18"/>
                      </a:lnTo>
                      <a:lnTo>
                        <a:pt x="50" y="22"/>
                      </a:lnTo>
                      <a:lnTo>
                        <a:pt x="34" y="30"/>
                      </a:lnTo>
                      <a:lnTo>
                        <a:pt x="18" y="44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</p:grpSp>
        </p:grpSp>
        <p:grpSp>
          <p:nvGrpSpPr>
            <p:cNvPr id="18" name="Gruppe 131"/>
            <p:cNvGrpSpPr/>
            <p:nvPr/>
          </p:nvGrpSpPr>
          <p:grpSpPr>
            <a:xfrm>
              <a:off x="6444213" y="5733256"/>
              <a:ext cx="706387" cy="192150"/>
              <a:chOff x="7667625" y="4418013"/>
              <a:chExt cx="1358900" cy="336550"/>
            </a:xfrm>
          </p:grpSpPr>
          <p:sp>
            <p:nvSpPr>
              <p:cNvPr id="685" name="Freeform 120"/>
              <p:cNvSpPr>
                <a:spLocks noEditPoints="1"/>
              </p:cNvSpPr>
              <p:nvPr/>
            </p:nvSpPr>
            <p:spPr bwMode="auto">
              <a:xfrm>
                <a:off x="7886700" y="4418013"/>
                <a:ext cx="434975" cy="336550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2" y="126"/>
                  </a:cxn>
                  <a:cxn ang="0">
                    <a:pos x="10" y="146"/>
                  </a:cxn>
                  <a:cxn ang="0">
                    <a:pos x="24" y="164"/>
                  </a:cxn>
                  <a:cxn ang="0">
                    <a:pos x="60" y="194"/>
                  </a:cxn>
                  <a:cxn ang="0">
                    <a:pos x="110" y="208"/>
                  </a:cxn>
                  <a:cxn ang="0">
                    <a:pos x="138" y="212"/>
                  </a:cxn>
                  <a:cxn ang="0">
                    <a:pos x="190" y="202"/>
                  </a:cxn>
                  <a:cxn ang="0">
                    <a:pos x="234" y="180"/>
                  </a:cxn>
                  <a:cxn ang="0">
                    <a:pos x="258" y="156"/>
                  </a:cxn>
                  <a:cxn ang="0">
                    <a:pos x="268" y="136"/>
                  </a:cxn>
                  <a:cxn ang="0">
                    <a:pos x="274" y="116"/>
                  </a:cxn>
                  <a:cxn ang="0">
                    <a:pos x="274" y="106"/>
                  </a:cxn>
                  <a:cxn ang="0">
                    <a:pos x="272" y="84"/>
                  </a:cxn>
                  <a:cxn ang="0">
                    <a:pos x="264" y="64"/>
                  </a:cxn>
                  <a:cxn ang="0">
                    <a:pos x="252" y="46"/>
                  </a:cxn>
                  <a:cxn ang="0">
                    <a:pos x="214" y="18"/>
                  </a:cxn>
                  <a:cxn ang="0">
                    <a:pos x="164" y="2"/>
                  </a:cxn>
                  <a:cxn ang="0">
                    <a:pos x="138" y="0"/>
                  </a:cxn>
                  <a:cxn ang="0">
                    <a:pos x="84" y="8"/>
                  </a:cxn>
                  <a:cxn ang="0">
                    <a:pos x="40" y="32"/>
                  </a:cxn>
                  <a:cxn ang="0">
                    <a:pos x="16" y="56"/>
                  </a:cxn>
                  <a:cxn ang="0">
                    <a:pos x="6" y="74"/>
                  </a:cxn>
                  <a:cxn ang="0">
                    <a:pos x="0" y="94"/>
                  </a:cxn>
                  <a:cxn ang="0">
                    <a:pos x="0" y="106"/>
                  </a:cxn>
                  <a:cxn ang="0">
                    <a:pos x="16" y="106"/>
                  </a:cxn>
                  <a:cxn ang="0">
                    <a:pos x="18" y="88"/>
                  </a:cxn>
                  <a:cxn ang="0">
                    <a:pos x="36" y="56"/>
                  </a:cxn>
                  <a:cxn ang="0">
                    <a:pos x="70" y="32"/>
                  </a:cxn>
                  <a:cxn ang="0">
                    <a:pos x="112" y="18"/>
                  </a:cxn>
                  <a:cxn ang="0">
                    <a:pos x="138" y="16"/>
                  </a:cxn>
                  <a:cxn ang="0">
                    <a:pos x="184" y="24"/>
                  </a:cxn>
                  <a:cxn ang="0">
                    <a:pos x="224" y="42"/>
                  </a:cxn>
                  <a:cxn ang="0">
                    <a:pos x="250" y="70"/>
                  </a:cxn>
                  <a:cxn ang="0">
                    <a:pos x="258" y="96"/>
                  </a:cxn>
                  <a:cxn ang="0">
                    <a:pos x="258" y="106"/>
                  </a:cxn>
                  <a:cxn ang="0">
                    <a:pos x="256" y="124"/>
                  </a:cxn>
                  <a:cxn ang="0">
                    <a:pos x="238" y="156"/>
                  </a:cxn>
                  <a:cxn ang="0">
                    <a:pos x="206" y="180"/>
                  </a:cxn>
                  <a:cxn ang="0">
                    <a:pos x="162" y="194"/>
                  </a:cxn>
                  <a:cxn ang="0">
                    <a:pos x="138" y="196"/>
                  </a:cxn>
                  <a:cxn ang="0">
                    <a:pos x="90" y="188"/>
                  </a:cxn>
                  <a:cxn ang="0">
                    <a:pos x="52" y="168"/>
                  </a:cxn>
                  <a:cxn ang="0">
                    <a:pos x="26" y="140"/>
                  </a:cxn>
                  <a:cxn ang="0">
                    <a:pos x="16" y="114"/>
                  </a:cxn>
                  <a:cxn ang="0">
                    <a:pos x="16" y="106"/>
                  </a:cxn>
                </a:cxnLst>
                <a:rect l="0" t="0" r="r" b="b"/>
                <a:pathLst>
                  <a:path w="274" h="212">
                    <a:moveTo>
                      <a:pt x="0" y="106"/>
                    </a:moveTo>
                    <a:lnTo>
                      <a:pt x="0" y="106"/>
                    </a:lnTo>
                    <a:lnTo>
                      <a:pt x="0" y="116"/>
                    </a:lnTo>
                    <a:lnTo>
                      <a:pt x="2" y="126"/>
                    </a:lnTo>
                    <a:lnTo>
                      <a:pt x="6" y="136"/>
                    </a:lnTo>
                    <a:lnTo>
                      <a:pt x="10" y="146"/>
                    </a:lnTo>
                    <a:lnTo>
                      <a:pt x="16" y="156"/>
                    </a:lnTo>
                    <a:lnTo>
                      <a:pt x="24" y="164"/>
                    </a:lnTo>
                    <a:lnTo>
                      <a:pt x="40" y="180"/>
                    </a:lnTo>
                    <a:lnTo>
                      <a:pt x="60" y="194"/>
                    </a:lnTo>
                    <a:lnTo>
                      <a:pt x="84" y="202"/>
                    </a:lnTo>
                    <a:lnTo>
                      <a:pt x="110" y="208"/>
                    </a:lnTo>
                    <a:lnTo>
                      <a:pt x="138" y="212"/>
                    </a:lnTo>
                    <a:lnTo>
                      <a:pt x="138" y="212"/>
                    </a:lnTo>
                    <a:lnTo>
                      <a:pt x="164" y="208"/>
                    </a:lnTo>
                    <a:lnTo>
                      <a:pt x="190" y="202"/>
                    </a:lnTo>
                    <a:lnTo>
                      <a:pt x="214" y="194"/>
                    </a:lnTo>
                    <a:lnTo>
                      <a:pt x="234" y="180"/>
                    </a:lnTo>
                    <a:lnTo>
                      <a:pt x="252" y="164"/>
                    </a:lnTo>
                    <a:lnTo>
                      <a:pt x="258" y="156"/>
                    </a:lnTo>
                    <a:lnTo>
                      <a:pt x="264" y="146"/>
                    </a:lnTo>
                    <a:lnTo>
                      <a:pt x="268" y="136"/>
                    </a:lnTo>
                    <a:lnTo>
                      <a:pt x="272" y="126"/>
                    </a:lnTo>
                    <a:lnTo>
                      <a:pt x="274" y="116"/>
                    </a:lnTo>
                    <a:lnTo>
                      <a:pt x="274" y="106"/>
                    </a:lnTo>
                    <a:lnTo>
                      <a:pt x="274" y="106"/>
                    </a:lnTo>
                    <a:lnTo>
                      <a:pt x="274" y="94"/>
                    </a:lnTo>
                    <a:lnTo>
                      <a:pt x="272" y="84"/>
                    </a:lnTo>
                    <a:lnTo>
                      <a:pt x="268" y="74"/>
                    </a:lnTo>
                    <a:lnTo>
                      <a:pt x="264" y="64"/>
                    </a:lnTo>
                    <a:lnTo>
                      <a:pt x="258" y="56"/>
                    </a:lnTo>
                    <a:lnTo>
                      <a:pt x="252" y="46"/>
                    </a:lnTo>
                    <a:lnTo>
                      <a:pt x="234" y="32"/>
                    </a:lnTo>
                    <a:lnTo>
                      <a:pt x="214" y="18"/>
                    </a:lnTo>
                    <a:lnTo>
                      <a:pt x="190" y="8"/>
                    </a:lnTo>
                    <a:lnTo>
                      <a:pt x="164" y="2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10" y="2"/>
                    </a:lnTo>
                    <a:lnTo>
                      <a:pt x="84" y="8"/>
                    </a:lnTo>
                    <a:lnTo>
                      <a:pt x="60" y="18"/>
                    </a:lnTo>
                    <a:lnTo>
                      <a:pt x="40" y="32"/>
                    </a:lnTo>
                    <a:lnTo>
                      <a:pt x="24" y="46"/>
                    </a:lnTo>
                    <a:lnTo>
                      <a:pt x="16" y="56"/>
                    </a:lnTo>
                    <a:lnTo>
                      <a:pt x="10" y="64"/>
                    </a:lnTo>
                    <a:lnTo>
                      <a:pt x="6" y="74"/>
                    </a:lnTo>
                    <a:lnTo>
                      <a:pt x="2" y="84"/>
                    </a:lnTo>
                    <a:lnTo>
                      <a:pt x="0" y="94"/>
                    </a:lnTo>
                    <a:lnTo>
                      <a:pt x="0" y="106"/>
                    </a:lnTo>
                    <a:lnTo>
                      <a:pt x="0" y="106"/>
                    </a:lnTo>
                    <a:close/>
                    <a:moveTo>
                      <a:pt x="16" y="106"/>
                    </a:moveTo>
                    <a:lnTo>
                      <a:pt x="16" y="106"/>
                    </a:lnTo>
                    <a:lnTo>
                      <a:pt x="16" y="96"/>
                    </a:lnTo>
                    <a:lnTo>
                      <a:pt x="18" y="88"/>
                    </a:lnTo>
                    <a:lnTo>
                      <a:pt x="26" y="70"/>
                    </a:lnTo>
                    <a:lnTo>
                      <a:pt x="36" y="56"/>
                    </a:lnTo>
                    <a:lnTo>
                      <a:pt x="52" y="42"/>
                    </a:lnTo>
                    <a:lnTo>
                      <a:pt x="70" y="32"/>
                    </a:lnTo>
                    <a:lnTo>
                      <a:pt x="90" y="24"/>
                    </a:lnTo>
                    <a:lnTo>
                      <a:pt x="112" y="18"/>
                    </a:lnTo>
                    <a:lnTo>
                      <a:pt x="138" y="16"/>
                    </a:lnTo>
                    <a:lnTo>
                      <a:pt x="138" y="16"/>
                    </a:lnTo>
                    <a:lnTo>
                      <a:pt x="162" y="18"/>
                    </a:lnTo>
                    <a:lnTo>
                      <a:pt x="184" y="24"/>
                    </a:lnTo>
                    <a:lnTo>
                      <a:pt x="206" y="32"/>
                    </a:lnTo>
                    <a:lnTo>
                      <a:pt x="224" y="42"/>
                    </a:lnTo>
                    <a:lnTo>
                      <a:pt x="238" y="56"/>
                    </a:lnTo>
                    <a:lnTo>
                      <a:pt x="250" y="70"/>
                    </a:lnTo>
                    <a:lnTo>
                      <a:pt x="256" y="88"/>
                    </a:lnTo>
                    <a:lnTo>
                      <a:pt x="258" y="96"/>
                    </a:lnTo>
                    <a:lnTo>
                      <a:pt x="258" y="106"/>
                    </a:lnTo>
                    <a:lnTo>
                      <a:pt x="258" y="106"/>
                    </a:lnTo>
                    <a:lnTo>
                      <a:pt x="258" y="114"/>
                    </a:lnTo>
                    <a:lnTo>
                      <a:pt x="256" y="124"/>
                    </a:lnTo>
                    <a:lnTo>
                      <a:pt x="250" y="140"/>
                    </a:lnTo>
                    <a:lnTo>
                      <a:pt x="238" y="156"/>
                    </a:lnTo>
                    <a:lnTo>
                      <a:pt x="224" y="168"/>
                    </a:lnTo>
                    <a:lnTo>
                      <a:pt x="206" y="180"/>
                    </a:lnTo>
                    <a:lnTo>
                      <a:pt x="184" y="188"/>
                    </a:lnTo>
                    <a:lnTo>
                      <a:pt x="162" y="194"/>
                    </a:lnTo>
                    <a:lnTo>
                      <a:pt x="138" y="196"/>
                    </a:lnTo>
                    <a:lnTo>
                      <a:pt x="138" y="196"/>
                    </a:lnTo>
                    <a:lnTo>
                      <a:pt x="112" y="194"/>
                    </a:lnTo>
                    <a:lnTo>
                      <a:pt x="90" y="188"/>
                    </a:lnTo>
                    <a:lnTo>
                      <a:pt x="70" y="180"/>
                    </a:lnTo>
                    <a:lnTo>
                      <a:pt x="52" y="168"/>
                    </a:lnTo>
                    <a:lnTo>
                      <a:pt x="36" y="156"/>
                    </a:lnTo>
                    <a:lnTo>
                      <a:pt x="26" y="140"/>
                    </a:lnTo>
                    <a:lnTo>
                      <a:pt x="18" y="124"/>
                    </a:lnTo>
                    <a:lnTo>
                      <a:pt x="16" y="114"/>
                    </a:lnTo>
                    <a:lnTo>
                      <a:pt x="16" y="106"/>
                    </a:lnTo>
                    <a:lnTo>
                      <a:pt x="16" y="10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686" name="Freeform 121"/>
              <p:cNvSpPr>
                <a:spLocks noEditPoints="1"/>
              </p:cNvSpPr>
              <p:nvPr/>
            </p:nvSpPr>
            <p:spPr bwMode="auto">
              <a:xfrm>
                <a:off x="8388350" y="4418013"/>
                <a:ext cx="434975" cy="336550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2" y="126"/>
                  </a:cxn>
                  <a:cxn ang="0">
                    <a:pos x="10" y="146"/>
                  </a:cxn>
                  <a:cxn ang="0">
                    <a:pos x="24" y="164"/>
                  </a:cxn>
                  <a:cxn ang="0">
                    <a:pos x="60" y="194"/>
                  </a:cxn>
                  <a:cxn ang="0">
                    <a:pos x="110" y="208"/>
                  </a:cxn>
                  <a:cxn ang="0">
                    <a:pos x="138" y="212"/>
                  </a:cxn>
                  <a:cxn ang="0">
                    <a:pos x="190" y="202"/>
                  </a:cxn>
                  <a:cxn ang="0">
                    <a:pos x="234" y="180"/>
                  </a:cxn>
                  <a:cxn ang="0">
                    <a:pos x="258" y="156"/>
                  </a:cxn>
                  <a:cxn ang="0">
                    <a:pos x="268" y="136"/>
                  </a:cxn>
                  <a:cxn ang="0">
                    <a:pos x="274" y="116"/>
                  </a:cxn>
                  <a:cxn ang="0">
                    <a:pos x="274" y="106"/>
                  </a:cxn>
                  <a:cxn ang="0">
                    <a:pos x="272" y="84"/>
                  </a:cxn>
                  <a:cxn ang="0">
                    <a:pos x="264" y="64"/>
                  </a:cxn>
                  <a:cxn ang="0">
                    <a:pos x="252" y="46"/>
                  </a:cxn>
                  <a:cxn ang="0">
                    <a:pos x="214" y="18"/>
                  </a:cxn>
                  <a:cxn ang="0">
                    <a:pos x="164" y="2"/>
                  </a:cxn>
                  <a:cxn ang="0">
                    <a:pos x="138" y="0"/>
                  </a:cxn>
                  <a:cxn ang="0">
                    <a:pos x="84" y="8"/>
                  </a:cxn>
                  <a:cxn ang="0">
                    <a:pos x="40" y="32"/>
                  </a:cxn>
                  <a:cxn ang="0">
                    <a:pos x="16" y="56"/>
                  </a:cxn>
                  <a:cxn ang="0">
                    <a:pos x="6" y="74"/>
                  </a:cxn>
                  <a:cxn ang="0">
                    <a:pos x="0" y="94"/>
                  </a:cxn>
                  <a:cxn ang="0">
                    <a:pos x="0" y="106"/>
                  </a:cxn>
                  <a:cxn ang="0">
                    <a:pos x="16" y="106"/>
                  </a:cxn>
                  <a:cxn ang="0">
                    <a:pos x="18" y="88"/>
                  </a:cxn>
                  <a:cxn ang="0">
                    <a:pos x="36" y="56"/>
                  </a:cxn>
                  <a:cxn ang="0">
                    <a:pos x="70" y="32"/>
                  </a:cxn>
                  <a:cxn ang="0">
                    <a:pos x="112" y="18"/>
                  </a:cxn>
                  <a:cxn ang="0">
                    <a:pos x="138" y="16"/>
                  </a:cxn>
                  <a:cxn ang="0">
                    <a:pos x="184" y="24"/>
                  </a:cxn>
                  <a:cxn ang="0">
                    <a:pos x="224" y="42"/>
                  </a:cxn>
                  <a:cxn ang="0">
                    <a:pos x="250" y="70"/>
                  </a:cxn>
                  <a:cxn ang="0">
                    <a:pos x="258" y="96"/>
                  </a:cxn>
                  <a:cxn ang="0">
                    <a:pos x="258" y="106"/>
                  </a:cxn>
                  <a:cxn ang="0">
                    <a:pos x="256" y="124"/>
                  </a:cxn>
                  <a:cxn ang="0">
                    <a:pos x="238" y="156"/>
                  </a:cxn>
                  <a:cxn ang="0">
                    <a:pos x="206" y="180"/>
                  </a:cxn>
                  <a:cxn ang="0">
                    <a:pos x="162" y="194"/>
                  </a:cxn>
                  <a:cxn ang="0">
                    <a:pos x="138" y="196"/>
                  </a:cxn>
                  <a:cxn ang="0">
                    <a:pos x="90" y="188"/>
                  </a:cxn>
                  <a:cxn ang="0">
                    <a:pos x="52" y="168"/>
                  </a:cxn>
                  <a:cxn ang="0">
                    <a:pos x="26" y="140"/>
                  </a:cxn>
                  <a:cxn ang="0">
                    <a:pos x="16" y="114"/>
                  </a:cxn>
                  <a:cxn ang="0">
                    <a:pos x="16" y="106"/>
                  </a:cxn>
                </a:cxnLst>
                <a:rect l="0" t="0" r="r" b="b"/>
                <a:pathLst>
                  <a:path w="274" h="212">
                    <a:moveTo>
                      <a:pt x="0" y="106"/>
                    </a:moveTo>
                    <a:lnTo>
                      <a:pt x="0" y="106"/>
                    </a:lnTo>
                    <a:lnTo>
                      <a:pt x="0" y="116"/>
                    </a:lnTo>
                    <a:lnTo>
                      <a:pt x="2" y="126"/>
                    </a:lnTo>
                    <a:lnTo>
                      <a:pt x="6" y="136"/>
                    </a:lnTo>
                    <a:lnTo>
                      <a:pt x="10" y="146"/>
                    </a:lnTo>
                    <a:lnTo>
                      <a:pt x="16" y="156"/>
                    </a:lnTo>
                    <a:lnTo>
                      <a:pt x="24" y="164"/>
                    </a:lnTo>
                    <a:lnTo>
                      <a:pt x="40" y="180"/>
                    </a:lnTo>
                    <a:lnTo>
                      <a:pt x="60" y="194"/>
                    </a:lnTo>
                    <a:lnTo>
                      <a:pt x="84" y="202"/>
                    </a:lnTo>
                    <a:lnTo>
                      <a:pt x="110" y="208"/>
                    </a:lnTo>
                    <a:lnTo>
                      <a:pt x="138" y="212"/>
                    </a:lnTo>
                    <a:lnTo>
                      <a:pt x="138" y="212"/>
                    </a:lnTo>
                    <a:lnTo>
                      <a:pt x="164" y="208"/>
                    </a:lnTo>
                    <a:lnTo>
                      <a:pt x="190" y="202"/>
                    </a:lnTo>
                    <a:lnTo>
                      <a:pt x="214" y="194"/>
                    </a:lnTo>
                    <a:lnTo>
                      <a:pt x="234" y="180"/>
                    </a:lnTo>
                    <a:lnTo>
                      <a:pt x="252" y="164"/>
                    </a:lnTo>
                    <a:lnTo>
                      <a:pt x="258" y="156"/>
                    </a:lnTo>
                    <a:lnTo>
                      <a:pt x="264" y="146"/>
                    </a:lnTo>
                    <a:lnTo>
                      <a:pt x="268" y="136"/>
                    </a:lnTo>
                    <a:lnTo>
                      <a:pt x="272" y="126"/>
                    </a:lnTo>
                    <a:lnTo>
                      <a:pt x="274" y="116"/>
                    </a:lnTo>
                    <a:lnTo>
                      <a:pt x="274" y="106"/>
                    </a:lnTo>
                    <a:lnTo>
                      <a:pt x="274" y="106"/>
                    </a:lnTo>
                    <a:lnTo>
                      <a:pt x="274" y="94"/>
                    </a:lnTo>
                    <a:lnTo>
                      <a:pt x="272" y="84"/>
                    </a:lnTo>
                    <a:lnTo>
                      <a:pt x="268" y="74"/>
                    </a:lnTo>
                    <a:lnTo>
                      <a:pt x="264" y="64"/>
                    </a:lnTo>
                    <a:lnTo>
                      <a:pt x="258" y="56"/>
                    </a:lnTo>
                    <a:lnTo>
                      <a:pt x="252" y="46"/>
                    </a:lnTo>
                    <a:lnTo>
                      <a:pt x="234" y="32"/>
                    </a:lnTo>
                    <a:lnTo>
                      <a:pt x="214" y="18"/>
                    </a:lnTo>
                    <a:lnTo>
                      <a:pt x="190" y="8"/>
                    </a:lnTo>
                    <a:lnTo>
                      <a:pt x="164" y="2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10" y="2"/>
                    </a:lnTo>
                    <a:lnTo>
                      <a:pt x="84" y="8"/>
                    </a:lnTo>
                    <a:lnTo>
                      <a:pt x="60" y="18"/>
                    </a:lnTo>
                    <a:lnTo>
                      <a:pt x="40" y="32"/>
                    </a:lnTo>
                    <a:lnTo>
                      <a:pt x="24" y="46"/>
                    </a:lnTo>
                    <a:lnTo>
                      <a:pt x="16" y="56"/>
                    </a:lnTo>
                    <a:lnTo>
                      <a:pt x="10" y="64"/>
                    </a:lnTo>
                    <a:lnTo>
                      <a:pt x="6" y="74"/>
                    </a:lnTo>
                    <a:lnTo>
                      <a:pt x="2" y="84"/>
                    </a:lnTo>
                    <a:lnTo>
                      <a:pt x="0" y="94"/>
                    </a:lnTo>
                    <a:lnTo>
                      <a:pt x="0" y="106"/>
                    </a:lnTo>
                    <a:lnTo>
                      <a:pt x="0" y="106"/>
                    </a:lnTo>
                    <a:close/>
                    <a:moveTo>
                      <a:pt x="16" y="106"/>
                    </a:moveTo>
                    <a:lnTo>
                      <a:pt x="16" y="106"/>
                    </a:lnTo>
                    <a:lnTo>
                      <a:pt x="16" y="96"/>
                    </a:lnTo>
                    <a:lnTo>
                      <a:pt x="18" y="88"/>
                    </a:lnTo>
                    <a:lnTo>
                      <a:pt x="26" y="70"/>
                    </a:lnTo>
                    <a:lnTo>
                      <a:pt x="36" y="56"/>
                    </a:lnTo>
                    <a:lnTo>
                      <a:pt x="52" y="42"/>
                    </a:lnTo>
                    <a:lnTo>
                      <a:pt x="70" y="32"/>
                    </a:lnTo>
                    <a:lnTo>
                      <a:pt x="90" y="24"/>
                    </a:lnTo>
                    <a:lnTo>
                      <a:pt x="112" y="18"/>
                    </a:lnTo>
                    <a:lnTo>
                      <a:pt x="138" y="16"/>
                    </a:lnTo>
                    <a:lnTo>
                      <a:pt x="138" y="16"/>
                    </a:lnTo>
                    <a:lnTo>
                      <a:pt x="162" y="18"/>
                    </a:lnTo>
                    <a:lnTo>
                      <a:pt x="184" y="24"/>
                    </a:lnTo>
                    <a:lnTo>
                      <a:pt x="206" y="32"/>
                    </a:lnTo>
                    <a:lnTo>
                      <a:pt x="224" y="42"/>
                    </a:lnTo>
                    <a:lnTo>
                      <a:pt x="238" y="56"/>
                    </a:lnTo>
                    <a:lnTo>
                      <a:pt x="250" y="70"/>
                    </a:lnTo>
                    <a:lnTo>
                      <a:pt x="256" y="88"/>
                    </a:lnTo>
                    <a:lnTo>
                      <a:pt x="258" y="96"/>
                    </a:lnTo>
                    <a:lnTo>
                      <a:pt x="258" y="106"/>
                    </a:lnTo>
                    <a:lnTo>
                      <a:pt x="258" y="106"/>
                    </a:lnTo>
                    <a:lnTo>
                      <a:pt x="258" y="114"/>
                    </a:lnTo>
                    <a:lnTo>
                      <a:pt x="256" y="124"/>
                    </a:lnTo>
                    <a:lnTo>
                      <a:pt x="250" y="140"/>
                    </a:lnTo>
                    <a:lnTo>
                      <a:pt x="238" y="156"/>
                    </a:lnTo>
                    <a:lnTo>
                      <a:pt x="224" y="168"/>
                    </a:lnTo>
                    <a:lnTo>
                      <a:pt x="206" y="180"/>
                    </a:lnTo>
                    <a:lnTo>
                      <a:pt x="184" y="188"/>
                    </a:lnTo>
                    <a:lnTo>
                      <a:pt x="162" y="194"/>
                    </a:lnTo>
                    <a:lnTo>
                      <a:pt x="138" y="196"/>
                    </a:lnTo>
                    <a:lnTo>
                      <a:pt x="138" y="196"/>
                    </a:lnTo>
                    <a:lnTo>
                      <a:pt x="112" y="194"/>
                    </a:lnTo>
                    <a:lnTo>
                      <a:pt x="90" y="188"/>
                    </a:lnTo>
                    <a:lnTo>
                      <a:pt x="70" y="180"/>
                    </a:lnTo>
                    <a:lnTo>
                      <a:pt x="52" y="168"/>
                    </a:lnTo>
                    <a:lnTo>
                      <a:pt x="36" y="156"/>
                    </a:lnTo>
                    <a:lnTo>
                      <a:pt x="26" y="140"/>
                    </a:lnTo>
                    <a:lnTo>
                      <a:pt x="18" y="124"/>
                    </a:lnTo>
                    <a:lnTo>
                      <a:pt x="16" y="114"/>
                    </a:lnTo>
                    <a:lnTo>
                      <a:pt x="16" y="106"/>
                    </a:lnTo>
                    <a:lnTo>
                      <a:pt x="16" y="10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687" name="Freeform 122"/>
              <p:cNvSpPr>
                <a:spLocks/>
              </p:cNvSpPr>
              <p:nvPr/>
            </p:nvSpPr>
            <p:spPr bwMode="auto">
              <a:xfrm>
                <a:off x="8245475" y="4430713"/>
                <a:ext cx="215900" cy="6667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0" y="36"/>
                  </a:cxn>
                  <a:cxn ang="0">
                    <a:pos x="10" y="36"/>
                  </a:cxn>
                  <a:cxn ang="0">
                    <a:pos x="22" y="28"/>
                  </a:cxn>
                  <a:cxn ang="0">
                    <a:pos x="34" y="22"/>
                  </a:cxn>
                  <a:cxn ang="0">
                    <a:pos x="48" y="18"/>
                  </a:cxn>
                  <a:cxn ang="0">
                    <a:pos x="66" y="16"/>
                  </a:cxn>
                  <a:cxn ang="0">
                    <a:pos x="76" y="16"/>
                  </a:cxn>
                  <a:cxn ang="0">
                    <a:pos x="86" y="18"/>
                  </a:cxn>
                  <a:cxn ang="0">
                    <a:pos x="96" y="22"/>
                  </a:cxn>
                  <a:cxn ang="0">
                    <a:pos x="106" y="26"/>
                  </a:cxn>
                  <a:cxn ang="0">
                    <a:pos x="116" y="34"/>
                  </a:cxn>
                  <a:cxn ang="0">
                    <a:pos x="126" y="42"/>
                  </a:cxn>
                  <a:cxn ang="0">
                    <a:pos x="136" y="30"/>
                  </a:cxn>
                  <a:cxn ang="0">
                    <a:pos x="136" y="30"/>
                  </a:cxn>
                  <a:cxn ang="0">
                    <a:pos x="124" y="20"/>
                  </a:cxn>
                  <a:cxn ang="0">
                    <a:pos x="112" y="12"/>
                  </a:cxn>
                  <a:cxn ang="0">
                    <a:pos x="100" y="6"/>
                  </a:cxn>
                  <a:cxn ang="0">
                    <a:pos x="88" y="2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44" y="2"/>
                  </a:cxn>
                  <a:cxn ang="0">
                    <a:pos x="26" y="8"/>
                  </a:cxn>
                  <a:cxn ang="0">
                    <a:pos x="12" y="14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136" h="42">
                    <a:moveTo>
                      <a:pt x="0" y="22"/>
                    </a:moveTo>
                    <a:lnTo>
                      <a:pt x="10" y="36"/>
                    </a:lnTo>
                    <a:lnTo>
                      <a:pt x="10" y="36"/>
                    </a:lnTo>
                    <a:lnTo>
                      <a:pt x="22" y="28"/>
                    </a:lnTo>
                    <a:lnTo>
                      <a:pt x="34" y="22"/>
                    </a:lnTo>
                    <a:lnTo>
                      <a:pt x="48" y="18"/>
                    </a:lnTo>
                    <a:lnTo>
                      <a:pt x="66" y="16"/>
                    </a:lnTo>
                    <a:lnTo>
                      <a:pt x="76" y="16"/>
                    </a:lnTo>
                    <a:lnTo>
                      <a:pt x="86" y="18"/>
                    </a:lnTo>
                    <a:lnTo>
                      <a:pt x="96" y="22"/>
                    </a:lnTo>
                    <a:lnTo>
                      <a:pt x="106" y="26"/>
                    </a:lnTo>
                    <a:lnTo>
                      <a:pt x="116" y="34"/>
                    </a:lnTo>
                    <a:lnTo>
                      <a:pt x="126" y="42"/>
                    </a:lnTo>
                    <a:lnTo>
                      <a:pt x="136" y="30"/>
                    </a:lnTo>
                    <a:lnTo>
                      <a:pt x="136" y="30"/>
                    </a:lnTo>
                    <a:lnTo>
                      <a:pt x="124" y="20"/>
                    </a:lnTo>
                    <a:lnTo>
                      <a:pt x="112" y="12"/>
                    </a:lnTo>
                    <a:lnTo>
                      <a:pt x="100" y="6"/>
                    </a:lnTo>
                    <a:lnTo>
                      <a:pt x="88" y="2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44" y="2"/>
                    </a:lnTo>
                    <a:lnTo>
                      <a:pt x="26" y="8"/>
                    </a:lnTo>
                    <a:lnTo>
                      <a:pt x="12" y="14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688" name="Freeform 123"/>
              <p:cNvSpPr>
                <a:spLocks/>
              </p:cNvSpPr>
              <p:nvPr/>
            </p:nvSpPr>
            <p:spPr bwMode="auto">
              <a:xfrm>
                <a:off x="7667625" y="4468813"/>
                <a:ext cx="254000" cy="88900"/>
              </a:xfrm>
              <a:custGeom>
                <a:avLst/>
                <a:gdLst/>
                <a:ahLst/>
                <a:cxnLst>
                  <a:cxn ang="0">
                    <a:pos x="4" y="10"/>
                  </a:cxn>
                  <a:cxn ang="0">
                    <a:pos x="4" y="10"/>
                  </a:cxn>
                  <a:cxn ang="0">
                    <a:pos x="2" y="12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6" y="24"/>
                  </a:cxn>
                  <a:cxn ang="0">
                    <a:pos x="1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22" y="20"/>
                  </a:cxn>
                  <a:cxn ang="0">
                    <a:pos x="34" y="16"/>
                  </a:cxn>
                  <a:cxn ang="0">
                    <a:pos x="48" y="16"/>
                  </a:cxn>
                  <a:cxn ang="0">
                    <a:pos x="66" y="18"/>
                  </a:cxn>
                  <a:cxn ang="0">
                    <a:pos x="90" y="24"/>
                  </a:cxn>
                  <a:cxn ang="0">
                    <a:pos x="116" y="36"/>
                  </a:cxn>
                  <a:cxn ang="0">
                    <a:pos x="148" y="54"/>
                  </a:cxn>
                  <a:cxn ang="0">
                    <a:pos x="148" y="54"/>
                  </a:cxn>
                  <a:cxn ang="0">
                    <a:pos x="150" y="56"/>
                  </a:cxn>
                  <a:cxn ang="0">
                    <a:pos x="154" y="56"/>
                  </a:cxn>
                  <a:cxn ang="0">
                    <a:pos x="156" y="56"/>
                  </a:cxn>
                  <a:cxn ang="0">
                    <a:pos x="158" y="52"/>
                  </a:cxn>
                  <a:cxn ang="0">
                    <a:pos x="158" y="52"/>
                  </a:cxn>
                  <a:cxn ang="0">
                    <a:pos x="160" y="50"/>
                  </a:cxn>
                  <a:cxn ang="0">
                    <a:pos x="160" y="46"/>
                  </a:cxn>
                  <a:cxn ang="0">
                    <a:pos x="158" y="44"/>
                  </a:cxn>
                  <a:cxn ang="0">
                    <a:pos x="156" y="42"/>
                  </a:cxn>
                  <a:cxn ang="0">
                    <a:pos x="156" y="42"/>
                  </a:cxn>
                  <a:cxn ang="0">
                    <a:pos x="138" y="30"/>
                  </a:cxn>
                  <a:cxn ang="0">
                    <a:pos x="122" y="20"/>
                  </a:cxn>
                  <a:cxn ang="0">
                    <a:pos x="106" y="14"/>
                  </a:cxn>
                  <a:cxn ang="0">
                    <a:pos x="92" y="8"/>
                  </a:cxn>
                  <a:cxn ang="0">
                    <a:pos x="66" y="2"/>
                  </a:cxn>
                  <a:cxn ang="0">
                    <a:pos x="44" y="0"/>
                  </a:cxn>
                  <a:cxn ang="0">
                    <a:pos x="28" y="2"/>
                  </a:cxn>
                  <a:cxn ang="0">
                    <a:pos x="14" y="4"/>
                  </a:cxn>
                  <a:cxn ang="0">
                    <a:pos x="4" y="10"/>
                  </a:cxn>
                  <a:cxn ang="0">
                    <a:pos x="4" y="10"/>
                  </a:cxn>
                </a:cxnLst>
                <a:rect l="0" t="0" r="r" b="b"/>
                <a:pathLst>
                  <a:path w="160" h="56">
                    <a:moveTo>
                      <a:pt x="4" y="10"/>
                    </a:moveTo>
                    <a:lnTo>
                      <a:pt x="4" y="10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1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22" y="20"/>
                    </a:lnTo>
                    <a:lnTo>
                      <a:pt x="34" y="16"/>
                    </a:lnTo>
                    <a:lnTo>
                      <a:pt x="48" y="16"/>
                    </a:lnTo>
                    <a:lnTo>
                      <a:pt x="66" y="18"/>
                    </a:lnTo>
                    <a:lnTo>
                      <a:pt x="90" y="24"/>
                    </a:lnTo>
                    <a:lnTo>
                      <a:pt x="116" y="36"/>
                    </a:lnTo>
                    <a:lnTo>
                      <a:pt x="148" y="54"/>
                    </a:lnTo>
                    <a:lnTo>
                      <a:pt x="148" y="54"/>
                    </a:lnTo>
                    <a:lnTo>
                      <a:pt x="150" y="56"/>
                    </a:lnTo>
                    <a:lnTo>
                      <a:pt x="154" y="56"/>
                    </a:lnTo>
                    <a:lnTo>
                      <a:pt x="156" y="56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60" y="50"/>
                    </a:lnTo>
                    <a:lnTo>
                      <a:pt x="160" y="46"/>
                    </a:lnTo>
                    <a:lnTo>
                      <a:pt x="158" y="44"/>
                    </a:lnTo>
                    <a:lnTo>
                      <a:pt x="156" y="42"/>
                    </a:lnTo>
                    <a:lnTo>
                      <a:pt x="156" y="42"/>
                    </a:lnTo>
                    <a:lnTo>
                      <a:pt x="138" y="30"/>
                    </a:lnTo>
                    <a:lnTo>
                      <a:pt x="122" y="20"/>
                    </a:lnTo>
                    <a:lnTo>
                      <a:pt x="106" y="14"/>
                    </a:lnTo>
                    <a:lnTo>
                      <a:pt x="92" y="8"/>
                    </a:lnTo>
                    <a:lnTo>
                      <a:pt x="66" y="2"/>
                    </a:lnTo>
                    <a:lnTo>
                      <a:pt x="44" y="0"/>
                    </a:lnTo>
                    <a:lnTo>
                      <a:pt x="28" y="2"/>
                    </a:lnTo>
                    <a:lnTo>
                      <a:pt x="14" y="4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689" name="Freeform 124"/>
              <p:cNvSpPr>
                <a:spLocks/>
              </p:cNvSpPr>
              <p:nvPr/>
            </p:nvSpPr>
            <p:spPr bwMode="auto">
              <a:xfrm>
                <a:off x="8772525" y="4478338"/>
                <a:ext cx="254000" cy="76200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6" y="6"/>
                  </a:cxn>
                  <a:cxn ang="0">
                    <a:pos x="2" y="8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20"/>
                  </a:cxn>
                  <a:cxn ang="0">
                    <a:pos x="4" y="22"/>
                  </a:cxn>
                  <a:cxn ang="0">
                    <a:pos x="6" y="22"/>
                  </a:cxn>
                  <a:cxn ang="0">
                    <a:pos x="10" y="22"/>
                  </a:cxn>
                  <a:cxn ang="0">
                    <a:pos x="10" y="22"/>
                  </a:cxn>
                  <a:cxn ang="0">
                    <a:pos x="44" y="16"/>
                  </a:cxn>
                  <a:cxn ang="0">
                    <a:pos x="74" y="16"/>
                  </a:cxn>
                  <a:cxn ang="0">
                    <a:pos x="98" y="18"/>
                  </a:cxn>
                  <a:cxn ang="0">
                    <a:pos x="116" y="24"/>
                  </a:cxn>
                  <a:cxn ang="0">
                    <a:pos x="130" y="30"/>
                  </a:cxn>
                  <a:cxn ang="0">
                    <a:pos x="138" y="38"/>
                  </a:cxn>
                  <a:cxn ang="0">
                    <a:pos x="146" y="46"/>
                  </a:cxn>
                  <a:cxn ang="0">
                    <a:pos x="146" y="46"/>
                  </a:cxn>
                  <a:cxn ang="0">
                    <a:pos x="148" y="48"/>
                  </a:cxn>
                  <a:cxn ang="0">
                    <a:pos x="150" y="48"/>
                  </a:cxn>
                  <a:cxn ang="0">
                    <a:pos x="154" y="48"/>
                  </a:cxn>
                  <a:cxn ang="0">
                    <a:pos x="156" y="48"/>
                  </a:cxn>
                  <a:cxn ang="0">
                    <a:pos x="156" y="48"/>
                  </a:cxn>
                  <a:cxn ang="0">
                    <a:pos x="160" y="46"/>
                  </a:cxn>
                  <a:cxn ang="0">
                    <a:pos x="160" y="42"/>
                  </a:cxn>
                  <a:cxn ang="0">
                    <a:pos x="160" y="40"/>
                  </a:cxn>
                  <a:cxn ang="0">
                    <a:pos x="160" y="36"/>
                  </a:cxn>
                  <a:cxn ang="0">
                    <a:pos x="160" y="36"/>
                  </a:cxn>
                  <a:cxn ang="0">
                    <a:pos x="150" y="28"/>
                  </a:cxn>
                  <a:cxn ang="0">
                    <a:pos x="140" y="20"/>
                  </a:cxn>
                  <a:cxn ang="0">
                    <a:pos x="126" y="10"/>
                  </a:cxn>
                  <a:cxn ang="0">
                    <a:pos x="104" y="4"/>
                  </a:cxn>
                  <a:cxn ang="0">
                    <a:pos x="78" y="0"/>
                  </a:cxn>
                  <a:cxn ang="0">
                    <a:pos x="62" y="0"/>
                  </a:cxn>
                  <a:cxn ang="0">
                    <a:pos x="46" y="0"/>
                  </a:cxn>
                  <a:cxn ang="0">
                    <a:pos x="26" y="2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160" h="48">
                    <a:moveTo>
                      <a:pt x="6" y="6"/>
                    </a:moveTo>
                    <a:lnTo>
                      <a:pt x="6" y="6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20"/>
                    </a:lnTo>
                    <a:lnTo>
                      <a:pt x="4" y="22"/>
                    </a:lnTo>
                    <a:lnTo>
                      <a:pt x="6" y="22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44" y="16"/>
                    </a:lnTo>
                    <a:lnTo>
                      <a:pt x="74" y="16"/>
                    </a:lnTo>
                    <a:lnTo>
                      <a:pt x="98" y="18"/>
                    </a:lnTo>
                    <a:lnTo>
                      <a:pt x="116" y="24"/>
                    </a:lnTo>
                    <a:lnTo>
                      <a:pt x="130" y="30"/>
                    </a:lnTo>
                    <a:lnTo>
                      <a:pt x="138" y="38"/>
                    </a:lnTo>
                    <a:lnTo>
                      <a:pt x="146" y="46"/>
                    </a:lnTo>
                    <a:lnTo>
                      <a:pt x="146" y="46"/>
                    </a:lnTo>
                    <a:lnTo>
                      <a:pt x="148" y="48"/>
                    </a:lnTo>
                    <a:lnTo>
                      <a:pt x="150" y="48"/>
                    </a:lnTo>
                    <a:lnTo>
                      <a:pt x="154" y="48"/>
                    </a:lnTo>
                    <a:lnTo>
                      <a:pt x="156" y="48"/>
                    </a:lnTo>
                    <a:lnTo>
                      <a:pt x="156" y="48"/>
                    </a:lnTo>
                    <a:lnTo>
                      <a:pt x="160" y="46"/>
                    </a:lnTo>
                    <a:lnTo>
                      <a:pt x="160" y="42"/>
                    </a:lnTo>
                    <a:lnTo>
                      <a:pt x="160" y="40"/>
                    </a:lnTo>
                    <a:lnTo>
                      <a:pt x="160" y="36"/>
                    </a:lnTo>
                    <a:lnTo>
                      <a:pt x="160" y="36"/>
                    </a:lnTo>
                    <a:lnTo>
                      <a:pt x="150" y="28"/>
                    </a:lnTo>
                    <a:lnTo>
                      <a:pt x="140" y="20"/>
                    </a:lnTo>
                    <a:lnTo>
                      <a:pt x="126" y="10"/>
                    </a:lnTo>
                    <a:lnTo>
                      <a:pt x="104" y="4"/>
                    </a:lnTo>
                    <a:lnTo>
                      <a:pt x="78" y="0"/>
                    </a:lnTo>
                    <a:lnTo>
                      <a:pt x="62" y="0"/>
                    </a:lnTo>
                    <a:lnTo>
                      <a:pt x="46" y="0"/>
                    </a:lnTo>
                    <a:lnTo>
                      <a:pt x="26" y="2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</p:grpSp>
        <p:grpSp>
          <p:nvGrpSpPr>
            <p:cNvPr id="19" name="Gruppe 282"/>
            <p:cNvGrpSpPr/>
            <p:nvPr/>
          </p:nvGrpSpPr>
          <p:grpSpPr>
            <a:xfrm>
              <a:off x="7020272" y="5589236"/>
              <a:ext cx="360040" cy="648071"/>
              <a:chOff x="7020272" y="5157192"/>
              <a:chExt cx="947328" cy="1369442"/>
            </a:xfrm>
          </p:grpSpPr>
          <p:sp>
            <p:nvSpPr>
              <p:cNvPr id="671" name="Freeform 140"/>
              <p:cNvSpPr>
                <a:spLocks/>
              </p:cNvSpPr>
              <p:nvPr/>
            </p:nvSpPr>
            <p:spPr bwMode="auto">
              <a:xfrm rot="10800000" flipH="1">
                <a:off x="7020272" y="5157192"/>
                <a:ext cx="479710" cy="390525"/>
              </a:xfrm>
              <a:custGeom>
                <a:avLst/>
                <a:gdLst/>
                <a:ahLst/>
                <a:cxnLst>
                  <a:cxn ang="0">
                    <a:pos x="326" y="0"/>
                  </a:cxn>
                  <a:cxn ang="0">
                    <a:pos x="326" y="0"/>
                  </a:cxn>
                  <a:cxn ang="0">
                    <a:pos x="328" y="38"/>
                  </a:cxn>
                  <a:cxn ang="0">
                    <a:pos x="328" y="70"/>
                  </a:cxn>
                  <a:cxn ang="0">
                    <a:pos x="326" y="110"/>
                  </a:cxn>
                  <a:cxn ang="0">
                    <a:pos x="322" y="150"/>
                  </a:cxn>
                  <a:cxn ang="0">
                    <a:pos x="318" y="170"/>
                  </a:cxn>
                  <a:cxn ang="0">
                    <a:pos x="312" y="188"/>
                  </a:cxn>
                  <a:cxn ang="0">
                    <a:pos x="306" y="206"/>
                  </a:cxn>
                  <a:cxn ang="0">
                    <a:pos x="298" y="220"/>
                  </a:cxn>
                  <a:cxn ang="0">
                    <a:pos x="288" y="232"/>
                  </a:cxn>
                  <a:cxn ang="0">
                    <a:pos x="278" y="242"/>
                  </a:cxn>
                  <a:cxn ang="0">
                    <a:pos x="278" y="242"/>
                  </a:cxn>
                  <a:cxn ang="0">
                    <a:pos x="272" y="244"/>
                  </a:cxn>
                  <a:cxn ang="0">
                    <a:pos x="266" y="246"/>
                  </a:cxn>
                  <a:cxn ang="0">
                    <a:pos x="250" y="246"/>
                  </a:cxn>
                  <a:cxn ang="0">
                    <a:pos x="232" y="242"/>
                  </a:cxn>
                  <a:cxn ang="0">
                    <a:pos x="212" y="236"/>
                  </a:cxn>
                  <a:cxn ang="0">
                    <a:pos x="192" y="224"/>
                  </a:cxn>
                  <a:cxn ang="0">
                    <a:pos x="170" y="212"/>
                  </a:cxn>
                  <a:cxn ang="0">
                    <a:pos x="148" y="196"/>
                  </a:cxn>
                  <a:cxn ang="0">
                    <a:pos x="126" y="180"/>
                  </a:cxn>
                  <a:cxn ang="0">
                    <a:pos x="86" y="146"/>
                  </a:cxn>
                  <a:cxn ang="0">
                    <a:pos x="50" y="112"/>
                  </a:cxn>
                  <a:cxn ang="0">
                    <a:pos x="22" y="82"/>
                  </a:cxn>
                  <a:cxn ang="0">
                    <a:pos x="8" y="64"/>
                  </a:cxn>
                  <a:cxn ang="0">
                    <a:pos x="8" y="64"/>
                  </a:cxn>
                  <a:cxn ang="0">
                    <a:pos x="2" y="52"/>
                  </a:cxn>
                  <a:cxn ang="0">
                    <a:pos x="0" y="40"/>
                  </a:cxn>
                  <a:cxn ang="0">
                    <a:pos x="2" y="32"/>
                  </a:cxn>
                  <a:cxn ang="0">
                    <a:pos x="4" y="22"/>
                  </a:cxn>
                  <a:cxn ang="0">
                    <a:pos x="12" y="10"/>
                  </a:cxn>
                  <a:cxn ang="0">
                    <a:pos x="16" y="6"/>
                  </a:cxn>
                  <a:cxn ang="0">
                    <a:pos x="206" y="146"/>
                  </a:cxn>
                  <a:cxn ang="0">
                    <a:pos x="206" y="146"/>
                  </a:cxn>
                  <a:cxn ang="0">
                    <a:pos x="198" y="132"/>
                  </a:cxn>
                  <a:cxn ang="0">
                    <a:pos x="184" y="96"/>
                  </a:cxn>
                  <a:cxn ang="0">
                    <a:pos x="180" y="76"/>
                  </a:cxn>
                  <a:cxn ang="0">
                    <a:pos x="176" y="56"/>
                  </a:cxn>
                  <a:cxn ang="0">
                    <a:pos x="176" y="48"/>
                  </a:cxn>
                  <a:cxn ang="0">
                    <a:pos x="176" y="40"/>
                  </a:cxn>
                  <a:cxn ang="0">
                    <a:pos x="180" y="34"/>
                  </a:cxn>
                  <a:cxn ang="0">
                    <a:pos x="184" y="30"/>
                  </a:cxn>
                  <a:cxn ang="0">
                    <a:pos x="184" y="30"/>
                  </a:cxn>
                  <a:cxn ang="0">
                    <a:pos x="188" y="26"/>
                  </a:cxn>
                  <a:cxn ang="0">
                    <a:pos x="196" y="22"/>
                  </a:cxn>
                  <a:cxn ang="0">
                    <a:pos x="216" y="16"/>
                  </a:cxn>
                  <a:cxn ang="0">
                    <a:pos x="240" y="10"/>
                  </a:cxn>
                  <a:cxn ang="0">
                    <a:pos x="264" y="6"/>
                  </a:cxn>
                  <a:cxn ang="0">
                    <a:pos x="308" y="2"/>
                  </a:cxn>
                  <a:cxn ang="0">
                    <a:pos x="326" y="0"/>
                  </a:cxn>
                  <a:cxn ang="0">
                    <a:pos x="326" y="0"/>
                  </a:cxn>
                </a:cxnLst>
                <a:rect l="0" t="0" r="r" b="b"/>
                <a:pathLst>
                  <a:path w="328" h="246">
                    <a:moveTo>
                      <a:pt x="326" y="0"/>
                    </a:moveTo>
                    <a:lnTo>
                      <a:pt x="326" y="0"/>
                    </a:lnTo>
                    <a:lnTo>
                      <a:pt x="328" y="38"/>
                    </a:lnTo>
                    <a:lnTo>
                      <a:pt x="328" y="70"/>
                    </a:lnTo>
                    <a:lnTo>
                      <a:pt x="326" y="110"/>
                    </a:lnTo>
                    <a:lnTo>
                      <a:pt x="322" y="150"/>
                    </a:lnTo>
                    <a:lnTo>
                      <a:pt x="318" y="170"/>
                    </a:lnTo>
                    <a:lnTo>
                      <a:pt x="312" y="188"/>
                    </a:lnTo>
                    <a:lnTo>
                      <a:pt x="306" y="206"/>
                    </a:lnTo>
                    <a:lnTo>
                      <a:pt x="298" y="220"/>
                    </a:lnTo>
                    <a:lnTo>
                      <a:pt x="288" y="232"/>
                    </a:lnTo>
                    <a:lnTo>
                      <a:pt x="278" y="242"/>
                    </a:lnTo>
                    <a:lnTo>
                      <a:pt x="278" y="242"/>
                    </a:lnTo>
                    <a:lnTo>
                      <a:pt x="272" y="244"/>
                    </a:lnTo>
                    <a:lnTo>
                      <a:pt x="266" y="246"/>
                    </a:lnTo>
                    <a:lnTo>
                      <a:pt x="250" y="246"/>
                    </a:lnTo>
                    <a:lnTo>
                      <a:pt x="232" y="242"/>
                    </a:lnTo>
                    <a:lnTo>
                      <a:pt x="212" y="236"/>
                    </a:lnTo>
                    <a:lnTo>
                      <a:pt x="192" y="224"/>
                    </a:lnTo>
                    <a:lnTo>
                      <a:pt x="170" y="212"/>
                    </a:lnTo>
                    <a:lnTo>
                      <a:pt x="148" y="196"/>
                    </a:lnTo>
                    <a:lnTo>
                      <a:pt x="126" y="180"/>
                    </a:lnTo>
                    <a:lnTo>
                      <a:pt x="86" y="146"/>
                    </a:lnTo>
                    <a:lnTo>
                      <a:pt x="50" y="112"/>
                    </a:lnTo>
                    <a:lnTo>
                      <a:pt x="22" y="82"/>
                    </a:lnTo>
                    <a:lnTo>
                      <a:pt x="8" y="64"/>
                    </a:lnTo>
                    <a:lnTo>
                      <a:pt x="8" y="64"/>
                    </a:lnTo>
                    <a:lnTo>
                      <a:pt x="2" y="52"/>
                    </a:lnTo>
                    <a:lnTo>
                      <a:pt x="0" y="40"/>
                    </a:lnTo>
                    <a:lnTo>
                      <a:pt x="2" y="32"/>
                    </a:lnTo>
                    <a:lnTo>
                      <a:pt x="4" y="22"/>
                    </a:lnTo>
                    <a:lnTo>
                      <a:pt x="12" y="10"/>
                    </a:lnTo>
                    <a:lnTo>
                      <a:pt x="16" y="6"/>
                    </a:lnTo>
                    <a:lnTo>
                      <a:pt x="206" y="146"/>
                    </a:lnTo>
                    <a:lnTo>
                      <a:pt x="206" y="146"/>
                    </a:lnTo>
                    <a:lnTo>
                      <a:pt x="198" y="132"/>
                    </a:lnTo>
                    <a:lnTo>
                      <a:pt x="184" y="96"/>
                    </a:lnTo>
                    <a:lnTo>
                      <a:pt x="180" y="76"/>
                    </a:lnTo>
                    <a:lnTo>
                      <a:pt x="176" y="56"/>
                    </a:lnTo>
                    <a:lnTo>
                      <a:pt x="176" y="48"/>
                    </a:lnTo>
                    <a:lnTo>
                      <a:pt x="176" y="40"/>
                    </a:lnTo>
                    <a:lnTo>
                      <a:pt x="180" y="34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8" y="26"/>
                    </a:lnTo>
                    <a:lnTo>
                      <a:pt x="196" y="22"/>
                    </a:lnTo>
                    <a:lnTo>
                      <a:pt x="216" y="16"/>
                    </a:lnTo>
                    <a:lnTo>
                      <a:pt x="240" y="10"/>
                    </a:lnTo>
                    <a:lnTo>
                      <a:pt x="264" y="6"/>
                    </a:lnTo>
                    <a:lnTo>
                      <a:pt x="308" y="2"/>
                    </a:lnTo>
                    <a:lnTo>
                      <a:pt x="326" y="0"/>
                    </a:lnTo>
                    <a:lnTo>
                      <a:pt x="3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grpSp>
            <p:nvGrpSpPr>
              <p:cNvPr id="20" name="Gruppe 268"/>
              <p:cNvGrpSpPr/>
              <p:nvPr/>
            </p:nvGrpSpPr>
            <p:grpSpPr>
              <a:xfrm rot="10800000">
                <a:off x="7211950" y="5320134"/>
                <a:ext cx="755650" cy="1206500"/>
                <a:chOff x="5694363" y="4133850"/>
                <a:chExt cx="755650" cy="1206500"/>
              </a:xfrm>
            </p:grpSpPr>
            <p:sp>
              <p:nvSpPr>
                <p:cNvPr id="673" name="Freeform 177"/>
                <p:cNvSpPr>
                  <a:spLocks/>
                </p:cNvSpPr>
                <p:nvPr/>
              </p:nvSpPr>
              <p:spPr bwMode="auto">
                <a:xfrm>
                  <a:off x="5713413" y="4159250"/>
                  <a:ext cx="660400" cy="1123950"/>
                </a:xfrm>
                <a:custGeom>
                  <a:avLst/>
                  <a:gdLst/>
                  <a:ahLst/>
                  <a:cxnLst>
                    <a:cxn ang="0">
                      <a:pos x="220" y="698"/>
                    </a:cxn>
                    <a:cxn ang="0">
                      <a:pos x="172" y="708"/>
                    </a:cxn>
                    <a:cxn ang="0">
                      <a:pos x="122" y="694"/>
                    </a:cxn>
                    <a:cxn ang="0">
                      <a:pos x="68" y="662"/>
                    </a:cxn>
                    <a:cxn ang="0">
                      <a:pos x="32" y="632"/>
                    </a:cxn>
                    <a:cxn ang="0">
                      <a:pos x="20" y="608"/>
                    </a:cxn>
                    <a:cxn ang="0">
                      <a:pos x="22" y="588"/>
                    </a:cxn>
                    <a:cxn ang="0">
                      <a:pos x="24" y="584"/>
                    </a:cxn>
                    <a:cxn ang="0">
                      <a:pos x="10" y="542"/>
                    </a:cxn>
                    <a:cxn ang="0">
                      <a:pos x="10" y="510"/>
                    </a:cxn>
                    <a:cxn ang="0">
                      <a:pos x="10" y="506"/>
                    </a:cxn>
                    <a:cxn ang="0">
                      <a:pos x="0" y="490"/>
                    </a:cxn>
                    <a:cxn ang="0">
                      <a:pos x="2" y="478"/>
                    </a:cxn>
                    <a:cxn ang="0">
                      <a:pos x="30" y="440"/>
                    </a:cxn>
                    <a:cxn ang="0">
                      <a:pos x="18" y="430"/>
                    </a:cxn>
                    <a:cxn ang="0">
                      <a:pos x="12" y="410"/>
                    </a:cxn>
                    <a:cxn ang="0">
                      <a:pos x="32" y="378"/>
                    </a:cxn>
                    <a:cxn ang="0">
                      <a:pos x="74" y="354"/>
                    </a:cxn>
                    <a:cxn ang="0">
                      <a:pos x="124" y="346"/>
                    </a:cxn>
                    <a:cxn ang="0">
                      <a:pos x="150" y="348"/>
                    </a:cxn>
                    <a:cxn ang="0">
                      <a:pos x="160" y="362"/>
                    </a:cxn>
                    <a:cxn ang="0">
                      <a:pos x="166" y="366"/>
                    </a:cxn>
                    <a:cxn ang="0">
                      <a:pos x="202" y="356"/>
                    </a:cxn>
                    <a:cxn ang="0">
                      <a:pos x="226" y="338"/>
                    </a:cxn>
                    <a:cxn ang="0">
                      <a:pos x="228" y="220"/>
                    </a:cxn>
                    <a:cxn ang="0">
                      <a:pos x="236" y="94"/>
                    </a:cxn>
                    <a:cxn ang="0">
                      <a:pos x="254" y="36"/>
                    </a:cxn>
                    <a:cxn ang="0">
                      <a:pos x="270" y="12"/>
                    </a:cxn>
                    <a:cxn ang="0">
                      <a:pos x="306" y="0"/>
                    </a:cxn>
                    <a:cxn ang="0">
                      <a:pos x="338" y="12"/>
                    </a:cxn>
                    <a:cxn ang="0">
                      <a:pos x="342" y="28"/>
                    </a:cxn>
                    <a:cxn ang="0">
                      <a:pos x="334" y="40"/>
                    </a:cxn>
                    <a:cxn ang="0">
                      <a:pos x="316" y="64"/>
                    </a:cxn>
                    <a:cxn ang="0">
                      <a:pos x="312" y="94"/>
                    </a:cxn>
                    <a:cxn ang="0">
                      <a:pos x="336" y="286"/>
                    </a:cxn>
                    <a:cxn ang="0">
                      <a:pos x="354" y="376"/>
                    </a:cxn>
                    <a:cxn ang="0">
                      <a:pos x="374" y="404"/>
                    </a:cxn>
                    <a:cxn ang="0">
                      <a:pos x="408" y="480"/>
                    </a:cxn>
                    <a:cxn ang="0">
                      <a:pos x="416" y="558"/>
                    </a:cxn>
                    <a:cxn ang="0">
                      <a:pos x="408" y="596"/>
                    </a:cxn>
                    <a:cxn ang="0">
                      <a:pos x="386" y="630"/>
                    </a:cxn>
                    <a:cxn ang="0">
                      <a:pos x="338" y="656"/>
                    </a:cxn>
                    <a:cxn ang="0">
                      <a:pos x="256" y="680"/>
                    </a:cxn>
                    <a:cxn ang="0">
                      <a:pos x="230" y="692"/>
                    </a:cxn>
                  </a:cxnLst>
                  <a:rect l="0" t="0" r="r" b="b"/>
                  <a:pathLst>
                    <a:path w="416" h="708">
                      <a:moveTo>
                        <a:pt x="230" y="692"/>
                      </a:moveTo>
                      <a:lnTo>
                        <a:pt x="230" y="692"/>
                      </a:lnTo>
                      <a:lnTo>
                        <a:pt x="220" y="698"/>
                      </a:lnTo>
                      <a:lnTo>
                        <a:pt x="210" y="704"/>
                      </a:lnTo>
                      <a:lnTo>
                        <a:pt x="190" y="708"/>
                      </a:lnTo>
                      <a:lnTo>
                        <a:pt x="172" y="708"/>
                      </a:lnTo>
                      <a:lnTo>
                        <a:pt x="154" y="706"/>
                      </a:lnTo>
                      <a:lnTo>
                        <a:pt x="138" y="700"/>
                      </a:lnTo>
                      <a:lnTo>
                        <a:pt x="122" y="694"/>
                      </a:lnTo>
                      <a:lnTo>
                        <a:pt x="96" y="680"/>
                      </a:lnTo>
                      <a:lnTo>
                        <a:pt x="96" y="680"/>
                      </a:lnTo>
                      <a:lnTo>
                        <a:pt x="68" y="662"/>
                      </a:lnTo>
                      <a:lnTo>
                        <a:pt x="40" y="642"/>
                      </a:lnTo>
                      <a:lnTo>
                        <a:pt x="40" y="642"/>
                      </a:lnTo>
                      <a:lnTo>
                        <a:pt x="32" y="632"/>
                      </a:lnTo>
                      <a:lnTo>
                        <a:pt x="26" y="624"/>
                      </a:lnTo>
                      <a:lnTo>
                        <a:pt x="22" y="616"/>
                      </a:lnTo>
                      <a:lnTo>
                        <a:pt x="20" y="608"/>
                      </a:lnTo>
                      <a:lnTo>
                        <a:pt x="20" y="608"/>
                      </a:lnTo>
                      <a:lnTo>
                        <a:pt x="20" y="596"/>
                      </a:lnTo>
                      <a:lnTo>
                        <a:pt x="22" y="588"/>
                      </a:lnTo>
                      <a:lnTo>
                        <a:pt x="24" y="586"/>
                      </a:lnTo>
                      <a:lnTo>
                        <a:pt x="24" y="584"/>
                      </a:lnTo>
                      <a:lnTo>
                        <a:pt x="24" y="584"/>
                      </a:lnTo>
                      <a:lnTo>
                        <a:pt x="20" y="570"/>
                      </a:lnTo>
                      <a:lnTo>
                        <a:pt x="10" y="542"/>
                      </a:lnTo>
                      <a:lnTo>
                        <a:pt x="10" y="542"/>
                      </a:lnTo>
                      <a:lnTo>
                        <a:pt x="6" y="528"/>
                      </a:lnTo>
                      <a:lnTo>
                        <a:pt x="8" y="516"/>
                      </a:lnTo>
                      <a:lnTo>
                        <a:pt x="10" y="510"/>
                      </a:lnTo>
                      <a:lnTo>
                        <a:pt x="12" y="508"/>
                      </a:lnTo>
                      <a:lnTo>
                        <a:pt x="12" y="508"/>
                      </a:lnTo>
                      <a:lnTo>
                        <a:pt x="10" y="506"/>
                      </a:lnTo>
                      <a:lnTo>
                        <a:pt x="4" y="500"/>
                      </a:lnTo>
                      <a:lnTo>
                        <a:pt x="0" y="496"/>
                      </a:lnTo>
                      <a:lnTo>
                        <a:pt x="0" y="490"/>
                      </a:lnTo>
                      <a:lnTo>
                        <a:pt x="0" y="484"/>
                      </a:lnTo>
                      <a:lnTo>
                        <a:pt x="2" y="478"/>
                      </a:lnTo>
                      <a:lnTo>
                        <a:pt x="2" y="478"/>
                      </a:lnTo>
                      <a:lnTo>
                        <a:pt x="10" y="464"/>
                      </a:lnTo>
                      <a:lnTo>
                        <a:pt x="20" y="452"/>
                      </a:lnTo>
                      <a:lnTo>
                        <a:pt x="30" y="440"/>
                      </a:lnTo>
                      <a:lnTo>
                        <a:pt x="30" y="440"/>
                      </a:lnTo>
                      <a:lnTo>
                        <a:pt x="22" y="436"/>
                      </a:lnTo>
                      <a:lnTo>
                        <a:pt x="18" y="430"/>
                      </a:lnTo>
                      <a:lnTo>
                        <a:pt x="14" y="424"/>
                      </a:lnTo>
                      <a:lnTo>
                        <a:pt x="12" y="416"/>
                      </a:lnTo>
                      <a:lnTo>
                        <a:pt x="12" y="410"/>
                      </a:lnTo>
                      <a:lnTo>
                        <a:pt x="14" y="404"/>
                      </a:lnTo>
                      <a:lnTo>
                        <a:pt x="22" y="390"/>
                      </a:lnTo>
                      <a:lnTo>
                        <a:pt x="32" y="378"/>
                      </a:lnTo>
                      <a:lnTo>
                        <a:pt x="46" y="368"/>
                      </a:lnTo>
                      <a:lnTo>
                        <a:pt x="60" y="358"/>
                      </a:lnTo>
                      <a:lnTo>
                        <a:pt x="74" y="354"/>
                      </a:lnTo>
                      <a:lnTo>
                        <a:pt x="74" y="354"/>
                      </a:lnTo>
                      <a:lnTo>
                        <a:pt x="104" y="348"/>
                      </a:lnTo>
                      <a:lnTo>
                        <a:pt x="124" y="346"/>
                      </a:lnTo>
                      <a:lnTo>
                        <a:pt x="144" y="346"/>
                      </a:lnTo>
                      <a:lnTo>
                        <a:pt x="144" y="346"/>
                      </a:lnTo>
                      <a:lnTo>
                        <a:pt x="150" y="348"/>
                      </a:lnTo>
                      <a:lnTo>
                        <a:pt x="152" y="350"/>
                      </a:lnTo>
                      <a:lnTo>
                        <a:pt x="158" y="356"/>
                      </a:lnTo>
                      <a:lnTo>
                        <a:pt x="160" y="362"/>
                      </a:lnTo>
                      <a:lnTo>
                        <a:pt x="162" y="364"/>
                      </a:lnTo>
                      <a:lnTo>
                        <a:pt x="166" y="366"/>
                      </a:lnTo>
                      <a:lnTo>
                        <a:pt x="166" y="366"/>
                      </a:lnTo>
                      <a:lnTo>
                        <a:pt x="172" y="366"/>
                      </a:lnTo>
                      <a:lnTo>
                        <a:pt x="182" y="364"/>
                      </a:lnTo>
                      <a:lnTo>
                        <a:pt x="202" y="356"/>
                      </a:lnTo>
                      <a:lnTo>
                        <a:pt x="218" y="346"/>
                      </a:lnTo>
                      <a:lnTo>
                        <a:pt x="224" y="342"/>
                      </a:lnTo>
                      <a:lnTo>
                        <a:pt x="226" y="338"/>
                      </a:lnTo>
                      <a:lnTo>
                        <a:pt x="226" y="338"/>
                      </a:lnTo>
                      <a:lnTo>
                        <a:pt x="226" y="268"/>
                      </a:lnTo>
                      <a:lnTo>
                        <a:pt x="228" y="220"/>
                      </a:lnTo>
                      <a:lnTo>
                        <a:pt x="230" y="168"/>
                      </a:lnTo>
                      <a:lnTo>
                        <a:pt x="234" y="118"/>
                      </a:lnTo>
                      <a:lnTo>
                        <a:pt x="236" y="94"/>
                      </a:lnTo>
                      <a:lnTo>
                        <a:pt x="242" y="72"/>
                      </a:lnTo>
                      <a:lnTo>
                        <a:pt x="246" y="52"/>
                      </a:lnTo>
                      <a:lnTo>
                        <a:pt x="254" y="36"/>
                      </a:lnTo>
                      <a:lnTo>
                        <a:pt x="260" y="22"/>
                      </a:lnTo>
                      <a:lnTo>
                        <a:pt x="270" y="12"/>
                      </a:lnTo>
                      <a:lnTo>
                        <a:pt x="270" y="12"/>
                      </a:lnTo>
                      <a:lnTo>
                        <a:pt x="282" y="4"/>
                      </a:lnTo>
                      <a:lnTo>
                        <a:pt x="294" y="0"/>
                      </a:lnTo>
                      <a:lnTo>
                        <a:pt x="306" y="0"/>
                      </a:lnTo>
                      <a:lnTo>
                        <a:pt x="320" y="2"/>
                      </a:lnTo>
                      <a:lnTo>
                        <a:pt x="330" y="6"/>
                      </a:lnTo>
                      <a:lnTo>
                        <a:pt x="338" y="12"/>
                      </a:lnTo>
                      <a:lnTo>
                        <a:pt x="342" y="20"/>
                      </a:lnTo>
                      <a:lnTo>
                        <a:pt x="342" y="24"/>
                      </a:lnTo>
                      <a:lnTo>
                        <a:pt x="342" y="28"/>
                      </a:lnTo>
                      <a:lnTo>
                        <a:pt x="342" y="28"/>
                      </a:lnTo>
                      <a:lnTo>
                        <a:pt x="338" y="34"/>
                      </a:lnTo>
                      <a:lnTo>
                        <a:pt x="334" y="40"/>
                      </a:lnTo>
                      <a:lnTo>
                        <a:pt x="326" y="48"/>
                      </a:lnTo>
                      <a:lnTo>
                        <a:pt x="320" y="56"/>
                      </a:lnTo>
                      <a:lnTo>
                        <a:pt x="316" y="6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2" y="94"/>
                      </a:lnTo>
                      <a:lnTo>
                        <a:pt x="316" y="130"/>
                      </a:lnTo>
                      <a:lnTo>
                        <a:pt x="328" y="232"/>
                      </a:lnTo>
                      <a:lnTo>
                        <a:pt x="336" y="286"/>
                      </a:lnTo>
                      <a:lnTo>
                        <a:pt x="344" y="332"/>
                      </a:lnTo>
                      <a:lnTo>
                        <a:pt x="350" y="366"/>
                      </a:lnTo>
                      <a:lnTo>
                        <a:pt x="354" y="376"/>
                      </a:lnTo>
                      <a:lnTo>
                        <a:pt x="356" y="380"/>
                      </a:lnTo>
                      <a:lnTo>
                        <a:pt x="356" y="380"/>
                      </a:lnTo>
                      <a:lnTo>
                        <a:pt x="374" y="404"/>
                      </a:lnTo>
                      <a:lnTo>
                        <a:pt x="388" y="428"/>
                      </a:lnTo>
                      <a:lnTo>
                        <a:pt x="400" y="454"/>
                      </a:lnTo>
                      <a:lnTo>
                        <a:pt x="408" y="480"/>
                      </a:lnTo>
                      <a:lnTo>
                        <a:pt x="414" y="506"/>
                      </a:lnTo>
                      <a:lnTo>
                        <a:pt x="416" y="532"/>
                      </a:lnTo>
                      <a:lnTo>
                        <a:pt x="416" y="558"/>
                      </a:lnTo>
                      <a:lnTo>
                        <a:pt x="414" y="580"/>
                      </a:lnTo>
                      <a:lnTo>
                        <a:pt x="414" y="580"/>
                      </a:lnTo>
                      <a:lnTo>
                        <a:pt x="408" y="596"/>
                      </a:lnTo>
                      <a:lnTo>
                        <a:pt x="402" y="610"/>
                      </a:lnTo>
                      <a:lnTo>
                        <a:pt x="394" y="620"/>
                      </a:lnTo>
                      <a:lnTo>
                        <a:pt x="386" y="630"/>
                      </a:lnTo>
                      <a:lnTo>
                        <a:pt x="376" y="638"/>
                      </a:lnTo>
                      <a:lnTo>
                        <a:pt x="364" y="644"/>
                      </a:lnTo>
                      <a:lnTo>
                        <a:pt x="338" y="656"/>
                      </a:lnTo>
                      <a:lnTo>
                        <a:pt x="310" y="664"/>
                      </a:lnTo>
                      <a:lnTo>
                        <a:pt x="282" y="672"/>
                      </a:lnTo>
                      <a:lnTo>
                        <a:pt x="256" y="680"/>
                      </a:lnTo>
                      <a:lnTo>
                        <a:pt x="242" y="686"/>
                      </a:lnTo>
                      <a:lnTo>
                        <a:pt x="230" y="692"/>
                      </a:lnTo>
                      <a:lnTo>
                        <a:pt x="230" y="69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74" name="Freeform 178"/>
                <p:cNvSpPr>
                  <a:spLocks/>
                </p:cNvSpPr>
                <p:nvPr/>
              </p:nvSpPr>
              <p:spPr bwMode="auto">
                <a:xfrm>
                  <a:off x="5694363" y="4133850"/>
                  <a:ext cx="698500" cy="1168400"/>
                </a:xfrm>
                <a:custGeom>
                  <a:avLst/>
                  <a:gdLst/>
                  <a:ahLst/>
                  <a:cxnLst>
                    <a:cxn ang="0">
                      <a:pos x="248" y="14"/>
                    </a:cxn>
                    <a:cxn ang="0">
                      <a:pos x="218" y="40"/>
                    </a:cxn>
                    <a:cxn ang="0">
                      <a:pos x="194" y="80"/>
                    </a:cxn>
                    <a:cxn ang="0">
                      <a:pos x="184" y="138"/>
                    </a:cxn>
                    <a:cxn ang="0">
                      <a:pos x="188" y="172"/>
                    </a:cxn>
                    <a:cxn ang="0">
                      <a:pos x="228" y="326"/>
                    </a:cxn>
                    <a:cxn ang="0">
                      <a:pos x="228" y="352"/>
                    </a:cxn>
                    <a:cxn ang="0">
                      <a:pos x="190" y="370"/>
                    </a:cxn>
                    <a:cxn ang="0">
                      <a:pos x="182" y="372"/>
                    </a:cxn>
                    <a:cxn ang="0">
                      <a:pos x="178" y="364"/>
                    </a:cxn>
                    <a:cxn ang="0">
                      <a:pos x="158" y="352"/>
                    </a:cxn>
                    <a:cxn ang="0">
                      <a:pos x="112" y="354"/>
                    </a:cxn>
                    <a:cxn ang="0">
                      <a:pos x="72" y="362"/>
                    </a:cxn>
                    <a:cxn ang="0">
                      <a:pos x="40" y="384"/>
                    </a:cxn>
                    <a:cxn ang="0">
                      <a:pos x="16" y="414"/>
                    </a:cxn>
                    <a:cxn ang="0">
                      <a:pos x="14" y="430"/>
                    </a:cxn>
                    <a:cxn ang="0">
                      <a:pos x="16" y="444"/>
                    </a:cxn>
                    <a:cxn ang="0">
                      <a:pos x="26" y="458"/>
                    </a:cxn>
                    <a:cxn ang="0">
                      <a:pos x="4" y="490"/>
                    </a:cxn>
                    <a:cxn ang="0">
                      <a:pos x="0" y="504"/>
                    </a:cxn>
                    <a:cxn ang="0">
                      <a:pos x="10" y="528"/>
                    </a:cxn>
                    <a:cxn ang="0">
                      <a:pos x="8" y="544"/>
                    </a:cxn>
                    <a:cxn ang="0">
                      <a:pos x="10" y="560"/>
                    </a:cxn>
                    <a:cxn ang="0">
                      <a:pos x="24" y="598"/>
                    </a:cxn>
                    <a:cxn ang="0">
                      <a:pos x="22" y="618"/>
                    </a:cxn>
                    <a:cxn ang="0">
                      <a:pos x="24" y="634"/>
                    </a:cxn>
                    <a:cxn ang="0">
                      <a:pos x="46" y="666"/>
                    </a:cxn>
                    <a:cxn ang="0">
                      <a:pos x="102" y="704"/>
                    </a:cxn>
                    <a:cxn ang="0">
                      <a:pos x="136" y="722"/>
                    </a:cxn>
                    <a:cxn ang="0">
                      <a:pos x="188" y="736"/>
                    </a:cxn>
                    <a:cxn ang="0">
                      <a:pos x="248" y="718"/>
                    </a:cxn>
                    <a:cxn ang="0">
                      <a:pos x="264" y="710"/>
                    </a:cxn>
                    <a:cxn ang="0">
                      <a:pos x="318" y="692"/>
                    </a:cxn>
                    <a:cxn ang="0">
                      <a:pos x="390" y="664"/>
                    </a:cxn>
                    <a:cxn ang="0">
                      <a:pos x="428" y="620"/>
                    </a:cxn>
                    <a:cxn ang="0">
                      <a:pos x="436" y="598"/>
                    </a:cxn>
                    <a:cxn ang="0">
                      <a:pos x="440" y="560"/>
                    </a:cxn>
                    <a:cxn ang="0">
                      <a:pos x="430" y="494"/>
                    </a:cxn>
                    <a:cxn ang="0">
                      <a:pos x="404" y="428"/>
                    </a:cxn>
                    <a:cxn ang="0">
                      <a:pos x="376" y="390"/>
                    </a:cxn>
                    <a:cxn ang="0">
                      <a:pos x="344" y="304"/>
                    </a:cxn>
                    <a:cxn ang="0">
                      <a:pos x="336" y="264"/>
                    </a:cxn>
                    <a:cxn ang="0">
                      <a:pos x="340" y="204"/>
                    </a:cxn>
                    <a:cxn ang="0">
                      <a:pos x="372" y="130"/>
                    </a:cxn>
                    <a:cxn ang="0">
                      <a:pos x="384" y="90"/>
                    </a:cxn>
                    <a:cxn ang="0">
                      <a:pos x="376" y="48"/>
                    </a:cxn>
                    <a:cxn ang="0">
                      <a:pos x="352" y="16"/>
                    </a:cxn>
                    <a:cxn ang="0">
                      <a:pos x="322" y="2"/>
                    </a:cxn>
                    <a:cxn ang="0">
                      <a:pos x="284" y="2"/>
                    </a:cxn>
                    <a:cxn ang="0">
                      <a:pos x="260" y="8"/>
                    </a:cxn>
                  </a:cxnLst>
                  <a:rect l="0" t="0" r="r" b="b"/>
                  <a:pathLst>
                    <a:path w="440" h="736">
                      <a:moveTo>
                        <a:pt x="260" y="8"/>
                      </a:moveTo>
                      <a:lnTo>
                        <a:pt x="260" y="8"/>
                      </a:lnTo>
                      <a:lnTo>
                        <a:pt x="248" y="14"/>
                      </a:lnTo>
                      <a:lnTo>
                        <a:pt x="236" y="22"/>
                      </a:lnTo>
                      <a:lnTo>
                        <a:pt x="226" y="32"/>
                      </a:lnTo>
                      <a:lnTo>
                        <a:pt x="218" y="40"/>
                      </a:lnTo>
                      <a:lnTo>
                        <a:pt x="210" y="50"/>
                      </a:lnTo>
                      <a:lnTo>
                        <a:pt x="204" y="60"/>
                      </a:lnTo>
                      <a:lnTo>
                        <a:pt x="194" y="80"/>
                      </a:lnTo>
                      <a:lnTo>
                        <a:pt x="188" y="100"/>
                      </a:lnTo>
                      <a:lnTo>
                        <a:pt x="186" y="120"/>
                      </a:lnTo>
                      <a:lnTo>
                        <a:pt x="184" y="138"/>
                      </a:lnTo>
                      <a:lnTo>
                        <a:pt x="184" y="154"/>
                      </a:lnTo>
                      <a:lnTo>
                        <a:pt x="184" y="154"/>
                      </a:lnTo>
                      <a:lnTo>
                        <a:pt x="188" y="172"/>
                      </a:lnTo>
                      <a:lnTo>
                        <a:pt x="192" y="196"/>
                      </a:lnTo>
                      <a:lnTo>
                        <a:pt x="208" y="252"/>
                      </a:lnTo>
                      <a:lnTo>
                        <a:pt x="228" y="326"/>
                      </a:lnTo>
                      <a:lnTo>
                        <a:pt x="228" y="326"/>
                      </a:lnTo>
                      <a:lnTo>
                        <a:pt x="228" y="352"/>
                      </a:lnTo>
                      <a:lnTo>
                        <a:pt x="228" y="352"/>
                      </a:lnTo>
                      <a:lnTo>
                        <a:pt x="218" y="358"/>
                      </a:lnTo>
                      <a:lnTo>
                        <a:pt x="204" y="364"/>
                      </a:lnTo>
                      <a:lnTo>
                        <a:pt x="190" y="370"/>
                      </a:lnTo>
                      <a:lnTo>
                        <a:pt x="182" y="372"/>
                      </a:lnTo>
                      <a:lnTo>
                        <a:pt x="182" y="372"/>
                      </a:lnTo>
                      <a:lnTo>
                        <a:pt x="182" y="372"/>
                      </a:lnTo>
                      <a:lnTo>
                        <a:pt x="180" y="368"/>
                      </a:lnTo>
                      <a:lnTo>
                        <a:pt x="180" y="368"/>
                      </a:lnTo>
                      <a:lnTo>
                        <a:pt x="178" y="364"/>
                      </a:lnTo>
                      <a:lnTo>
                        <a:pt x="174" y="360"/>
                      </a:lnTo>
                      <a:lnTo>
                        <a:pt x="166" y="354"/>
                      </a:lnTo>
                      <a:lnTo>
                        <a:pt x="158" y="352"/>
                      </a:lnTo>
                      <a:lnTo>
                        <a:pt x="158" y="352"/>
                      </a:lnTo>
                      <a:lnTo>
                        <a:pt x="136" y="352"/>
                      </a:lnTo>
                      <a:lnTo>
                        <a:pt x="112" y="354"/>
                      </a:lnTo>
                      <a:lnTo>
                        <a:pt x="84" y="360"/>
                      </a:lnTo>
                      <a:lnTo>
                        <a:pt x="84" y="360"/>
                      </a:lnTo>
                      <a:lnTo>
                        <a:pt x="72" y="362"/>
                      </a:lnTo>
                      <a:lnTo>
                        <a:pt x="62" y="368"/>
                      </a:lnTo>
                      <a:lnTo>
                        <a:pt x="50" y="376"/>
                      </a:lnTo>
                      <a:lnTo>
                        <a:pt x="40" y="384"/>
                      </a:lnTo>
                      <a:lnTo>
                        <a:pt x="30" y="392"/>
                      </a:lnTo>
                      <a:lnTo>
                        <a:pt x="22" y="404"/>
                      </a:lnTo>
                      <a:lnTo>
                        <a:pt x="16" y="414"/>
                      </a:lnTo>
                      <a:lnTo>
                        <a:pt x="14" y="426"/>
                      </a:lnTo>
                      <a:lnTo>
                        <a:pt x="14" y="426"/>
                      </a:lnTo>
                      <a:lnTo>
                        <a:pt x="14" y="430"/>
                      </a:lnTo>
                      <a:lnTo>
                        <a:pt x="14" y="430"/>
                      </a:lnTo>
                      <a:lnTo>
                        <a:pt x="14" y="436"/>
                      </a:lnTo>
                      <a:lnTo>
                        <a:pt x="16" y="444"/>
                      </a:lnTo>
                      <a:lnTo>
                        <a:pt x="20" y="450"/>
                      </a:lnTo>
                      <a:lnTo>
                        <a:pt x="26" y="458"/>
                      </a:lnTo>
                      <a:lnTo>
                        <a:pt x="26" y="458"/>
                      </a:lnTo>
                      <a:lnTo>
                        <a:pt x="16" y="472"/>
                      </a:lnTo>
                      <a:lnTo>
                        <a:pt x="4" y="490"/>
                      </a:lnTo>
                      <a:lnTo>
                        <a:pt x="4" y="490"/>
                      </a:lnTo>
                      <a:lnTo>
                        <a:pt x="2" y="496"/>
                      </a:lnTo>
                      <a:lnTo>
                        <a:pt x="0" y="504"/>
                      </a:lnTo>
                      <a:lnTo>
                        <a:pt x="0" y="504"/>
                      </a:lnTo>
                      <a:lnTo>
                        <a:pt x="2" y="510"/>
                      </a:lnTo>
                      <a:lnTo>
                        <a:pt x="4" y="518"/>
                      </a:lnTo>
                      <a:lnTo>
                        <a:pt x="10" y="528"/>
                      </a:lnTo>
                      <a:lnTo>
                        <a:pt x="10" y="528"/>
                      </a:lnTo>
                      <a:lnTo>
                        <a:pt x="10" y="534"/>
                      </a:lnTo>
                      <a:lnTo>
                        <a:pt x="8" y="544"/>
                      </a:lnTo>
                      <a:lnTo>
                        <a:pt x="8" y="544"/>
                      </a:lnTo>
                      <a:lnTo>
                        <a:pt x="8" y="552"/>
                      </a:lnTo>
                      <a:lnTo>
                        <a:pt x="10" y="560"/>
                      </a:lnTo>
                      <a:lnTo>
                        <a:pt x="10" y="560"/>
                      </a:lnTo>
                      <a:lnTo>
                        <a:pt x="24" y="598"/>
                      </a:lnTo>
                      <a:lnTo>
                        <a:pt x="24" y="598"/>
                      </a:lnTo>
                      <a:lnTo>
                        <a:pt x="22" y="606"/>
                      </a:lnTo>
                      <a:lnTo>
                        <a:pt x="22" y="618"/>
                      </a:lnTo>
                      <a:lnTo>
                        <a:pt x="22" y="618"/>
                      </a:lnTo>
                      <a:lnTo>
                        <a:pt x="22" y="626"/>
                      </a:lnTo>
                      <a:lnTo>
                        <a:pt x="22" y="626"/>
                      </a:lnTo>
                      <a:lnTo>
                        <a:pt x="24" y="634"/>
                      </a:lnTo>
                      <a:lnTo>
                        <a:pt x="28" y="646"/>
                      </a:lnTo>
                      <a:lnTo>
                        <a:pt x="36" y="656"/>
                      </a:lnTo>
                      <a:lnTo>
                        <a:pt x="46" y="666"/>
                      </a:lnTo>
                      <a:lnTo>
                        <a:pt x="46" y="666"/>
                      </a:lnTo>
                      <a:lnTo>
                        <a:pt x="72" y="686"/>
                      </a:lnTo>
                      <a:lnTo>
                        <a:pt x="102" y="704"/>
                      </a:lnTo>
                      <a:lnTo>
                        <a:pt x="110" y="708"/>
                      </a:lnTo>
                      <a:lnTo>
                        <a:pt x="110" y="708"/>
                      </a:lnTo>
                      <a:lnTo>
                        <a:pt x="136" y="722"/>
                      </a:lnTo>
                      <a:lnTo>
                        <a:pt x="152" y="730"/>
                      </a:lnTo>
                      <a:lnTo>
                        <a:pt x="170" y="734"/>
                      </a:lnTo>
                      <a:lnTo>
                        <a:pt x="188" y="736"/>
                      </a:lnTo>
                      <a:lnTo>
                        <a:pt x="206" y="734"/>
                      </a:lnTo>
                      <a:lnTo>
                        <a:pt x="226" y="728"/>
                      </a:lnTo>
                      <a:lnTo>
                        <a:pt x="248" y="718"/>
                      </a:lnTo>
                      <a:lnTo>
                        <a:pt x="248" y="718"/>
                      </a:lnTo>
                      <a:lnTo>
                        <a:pt x="248" y="718"/>
                      </a:lnTo>
                      <a:lnTo>
                        <a:pt x="264" y="710"/>
                      </a:lnTo>
                      <a:lnTo>
                        <a:pt x="280" y="702"/>
                      </a:lnTo>
                      <a:lnTo>
                        <a:pt x="318" y="692"/>
                      </a:lnTo>
                      <a:lnTo>
                        <a:pt x="318" y="692"/>
                      </a:lnTo>
                      <a:lnTo>
                        <a:pt x="354" y="682"/>
                      </a:lnTo>
                      <a:lnTo>
                        <a:pt x="372" y="674"/>
                      </a:lnTo>
                      <a:lnTo>
                        <a:pt x="390" y="664"/>
                      </a:lnTo>
                      <a:lnTo>
                        <a:pt x="406" y="654"/>
                      </a:lnTo>
                      <a:lnTo>
                        <a:pt x="418" y="638"/>
                      </a:lnTo>
                      <a:lnTo>
                        <a:pt x="428" y="620"/>
                      </a:lnTo>
                      <a:lnTo>
                        <a:pt x="432" y="610"/>
                      </a:lnTo>
                      <a:lnTo>
                        <a:pt x="436" y="598"/>
                      </a:lnTo>
                      <a:lnTo>
                        <a:pt x="436" y="598"/>
                      </a:lnTo>
                      <a:lnTo>
                        <a:pt x="438" y="580"/>
                      </a:lnTo>
                      <a:lnTo>
                        <a:pt x="440" y="560"/>
                      </a:lnTo>
                      <a:lnTo>
                        <a:pt x="440" y="560"/>
                      </a:lnTo>
                      <a:lnTo>
                        <a:pt x="438" y="538"/>
                      </a:lnTo>
                      <a:lnTo>
                        <a:pt x="436" y="516"/>
                      </a:lnTo>
                      <a:lnTo>
                        <a:pt x="430" y="494"/>
                      </a:lnTo>
                      <a:lnTo>
                        <a:pt x="424" y="472"/>
                      </a:lnTo>
                      <a:lnTo>
                        <a:pt x="416" y="450"/>
                      </a:lnTo>
                      <a:lnTo>
                        <a:pt x="404" y="428"/>
                      </a:lnTo>
                      <a:lnTo>
                        <a:pt x="392" y="408"/>
                      </a:lnTo>
                      <a:lnTo>
                        <a:pt x="376" y="390"/>
                      </a:lnTo>
                      <a:lnTo>
                        <a:pt x="376" y="390"/>
                      </a:lnTo>
                      <a:lnTo>
                        <a:pt x="372" y="376"/>
                      </a:lnTo>
                      <a:lnTo>
                        <a:pt x="358" y="344"/>
                      </a:lnTo>
                      <a:lnTo>
                        <a:pt x="344" y="304"/>
                      </a:lnTo>
                      <a:lnTo>
                        <a:pt x="340" y="282"/>
                      </a:lnTo>
                      <a:lnTo>
                        <a:pt x="336" y="264"/>
                      </a:lnTo>
                      <a:lnTo>
                        <a:pt x="336" y="264"/>
                      </a:lnTo>
                      <a:lnTo>
                        <a:pt x="334" y="242"/>
                      </a:lnTo>
                      <a:lnTo>
                        <a:pt x="336" y="222"/>
                      </a:lnTo>
                      <a:lnTo>
                        <a:pt x="340" y="204"/>
                      </a:lnTo>
                      <a:lnTo>
                        <a:pt x="344" y="186"/>
                      </a:lnTo>
                      <a:lnTo>
                        <a:pt x="358" y="156"/>
                      </a:lnTo>
                      <a:lnTo>
                        <a:pt x="372" y="130"/>
                      </a:lnTo>
                      <a:lnTo>
                        <a:pt x="376" y="116"/>
                      </a:lnTo>
                      <a:lnTo>
                        <a:pt x="382" y="104"/>
                      </a:lnTo>
                      <a:lnTo>
                        <a:pt x="384" y="90"/>
                      </a:lnTo>
                      <a:lnTo>
                        <a:pt x="384" y="78"/>
                      </a:lnTo>
                      <a:lnTo>
                        <a:pt x="382" y="64"/>
                      </a:lnTo>
                      <a:lnTo>
                        <a:pt x="376" y="48"/>
                      </a:lnTo>
                      <a:lnTo>
                        <a:pt x="366" y="32"/>
                      </a:lnTo>
                      <a:lnTo>
                        <a:pt x="352" y="16"/>
                      </a:lnTo>
                      <a:lnTo>
                        <a:pt x="352" y="16"/>
                      </a:lnTo>
                      <a:lnTo>
                        <a:pt x="344" y="10"/>
                      </a:lnTo>
                      <a:lnTo>
                        <a:pt x="334" y="6"/>
                      </a:lnTo>
                      <a:lnTo>
                        <a:pt x="322" y="2"/>
                      </a:lnTo>
                      <a:lnTo>
                        <a:pt x="310" y="0"/>
                      </a:lnTo>
                      <a:lnTo>
                        <a:pt x="296" y="0"/>
                      </a:lnTo>
                      <a:lnTo>
                        <a:pt x="284" y="2"/>
                      </a:lnTo>
                      <a:lnTo>
                        <a:pt x="272" y="4"/>
                      </a:lnTo>
                      <a:lnTo>
                        <a:pt x="260" y="8"/>
                      </a:lnTo>
                      <a:lnTo>
                        <a:pt x="260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675" name="Freeform 179"/>
                <p:cNvSpPr>
                  <a:spLocks/>
                </p:cNvSpPr>
                <p:nvPr/>
              </p:nvSpPr>
              <p:spPr bwMode="auto">
                <a:xfrm>
                  <a:off x="5713413" y="4156075"/>
                  <a:ext cx="660400" cy="1127125"/>
                </a:xfrm>
                <a:custGeom>
                  <a:avLst/>
                  <a:gdLst/>
                  <a:ahLst/>
                  <a:cxnLst>
                    <a:cxn ang="0">
                      <a:pos x="316" y="276"/>
                    </a:cxn>
                    <a:cxn ang="0">
                      <a:pos x="310" y="210"/>
                    </a:cxn>
                    <a:cxn ang="0">
                      <a:pos x="314" y="180"/>
                    </a:cxn>
                    <a:cxn ang="0">
                      <a:pos x="350" y="78"/>
                    </a:cxn>
                    <a:cxn ang="0">
                      <a:pos x="346" y="44"/>
                    </a:cxn>
                    <a:cxn ang="0">
                      <a:pos x="322" y="10"/>
                    </a:cxn>
                    <a:cxn ang="0">
                      <a:pos x="304" y="4"/>
                    </a:cxn>
                    <a:cxn ang="0">
                      <a:pos x="280" y="0"/>
                    </a:cxn>
                    <a:cxn ang="0">
                      <a:pos x="244" y="14"/>
                    </a:cxn>
                    <a:cxn ang="0">
                      <a:pos x="214" y="38"/>
                    </a:cxn>
                    <a:cxn ang="0">
                      <a:pos x="198" y="64"/>
                    </a:cxn>
                    <a:cxn ang="0">
                      <a:pos x="188" y="108"/>
                    </a:cxn>
                    <a:cxn ang="0">
                      <a:pos x="192" y="176"/>
                    </a:cxn>
                    <a:cxn ang="0">
                      <a:pos x="204" y="214"/>
                    </a:cxn>
                    <a:cxn ang="0">
                      <a:pos x="224" y="310"/>
                    </a:cxn>
                    <a:cxn ang="0">
                      <a:pos x="226" y="340"/>
                    </a:cxn>
                    <a:cxn ang="0">
                      <a:pos x="202" y="358"/>
                    </a:cxn>
                    <a:cxn ang="0">
                      <a:pos x="166" y="368"/>
                    </a:cxn>
                    <a:cxn ang="0">
                      <a:pos x="160" y="364"/>
                    </a:cxn>
                    <a:cxn ang="0">
                      <a:pos x="150" y="350"/>
                    </a:cxn>
                    <a:cxn ang="0">
                      <a:pos x="124" y="348"/>
                    </a:cxn>
                    <a:cxn ang="0">
                      <a:pos x="74" y="356"/>
                    </a:cxn>
                    <a:cxn ang="0">
                      <a:pos x="32" y="380"/>
                    </a:cxn>
                    <a:cxn ang="0">
                      <a:pos x="12" y="412"/>
                    </a:cxn>
                    <a:cxn ang="0">
                      <a:pos x="18" y="432"/>
                    </a:cxn>
                    <a:cxn ang="0">
                      <a:pos x="30" y="442"/>
                    </a:cxn>
                    <a:cxn ang="0">
                      <a:pos x="2" y="480"/>
                    </a:cxn>
                    <a:cxn ang="0">
                      <a:pos x="0" y="492"/>
                    </a:cxn>
                    <a:cxn ang="0">
                      <a:pos x="10" y="508"/>
                    </a:cxn>
                    <a:cxn ang="0">
                      <a:pos x="10" y="512"/>
                    </a:cxn>
                    <a:cxn ang="0">
                      <a:pos x="10" y="544"/>
                    </a:cxn>
                    <a:cxn ang="0">
                      <a:pos x="24" y="586"/>
                    </a:cxn>
                    <a:cxn ang="0">
                      <a:pos x="22" y="590"/>
                    </a:cxn>
                    <a:cxn ang="0">
                      <a:pos x="20" y="610"/>
                    </a:cxn>
                    <a:cxn ang="0">
                      <a:pos x="32" y="634"/>
                    </a:cxn>
                    <a:cxn ang="0">
                      <a:pos x="68" y="664"/>
                    </a:cxn>
                    <a:cxn ang="0">
                      <a:pos x="122" y="696"/>
                    </a:cxn>
                    <a:cxn ang="0">
                      <a:pos x="172" y="710"/>
                    </a:cxn>
                    <a:cxn ang="0">
                      <a:pos x="220" y="700"/>
                    </a:cxn>
                    <a:cxn ang="0">
                      <a:pos x="242" y="688"/>
                    </a:cxn>
                    <a:cxn ang="0">
                      <a:pos x="310" y="666"/>
                    </a:cxn>
                    <a:cxn ang="0">
                      <a:pos x="376" y="640"/>
                    </a:cxn>
                    <a:cxn ang="0">
                      <a:pos x="402" y="612"/>
                    </a:cxn>
                    <a:cxn ang="0">
                      <a:pos x="414" y="582"/>
                    </a:cxn>
                    <a:cxn ang="0">
                      <a:pos x="414" y="508"/>
                    </a:cxn>
                    <a:cxn ang="0">
                      <a:pos x="388" y="430"/>
                    </a:cxn>
                    <a:cxn ang="0">
                      <a:pos x="356" y="382"/>
                    </a:cxn>
                  </a:cxnLst>
                  <a:rect l="0" t="0" r="r" b="b"/>
                  <a:pathLst>
                    <a:path w="416" h="710">
                      <a:moveTo>
                        <a:pt x="356" y="382"/>
                      </a:moveTo>
                      <a:lnTo>
                        <a:pt x="316" y="276"/>
                      </a:lnTo>
                      <a:lnTo>
                        <a:pt x="316" y="276"/>
                      </a:lnTo>
                      <a:lnTo>
                        <a:pt x="312" y="258"/>
                      </a:lnTo>
                      <a:lnTo>
                        <a:pt x="310" y="240"/>
                      </a:lnTo>
                      <a:lnTo>
                        <a:pt x="310" y="210"/>
                      </a:lnTo>
                      <a:lnTo>
                        <a:pt x="312" y="188"/>
                      </a:lnTo>
                      <a:lnTo>
                        <a:pt x="314" y="180"/>
                      </a:lnTo>
                      <a:lnTo>
                        <a:pt x="314" y="180"/>
                      </a:lnTo>
                      <a:lnTo>
                        <a:pt x="348" y="92"/>
                      </a:lnTo>
                      <a:lnTo>
                        <a:pt x="348" y="92"/>
                      </a:lnTo>
                      <a:lnTo>
                        <a:pt x="350" y="78"/>
                      </a:lnTo>
                      <a:lnTo>
                        <a:pt x="350" y="64"/>
                      </a:lnTo>
                      <a:lnTo>
                        <a:pt x="348" y="54"/>
                      </a:lnTo>
                      <a:lnTo>
                        <a:pt x="346" y="44"/>
                      </a:lnTo>
                      <a:lnTo>
                        <a:pt x="340" y="28"/>
                      </a:lnTo>
                      <a:lnTo>
                        <a:pt x="332" y="18"/>
                      </a:lnTo>
                      <a:lnTo>
                        <a:pt x="322" y="10"/>
                      </a:lnTo>
                      <a:lnTo>
                        <a:pt x="314" y="6"/>
                      </a:lnTo>
                      <a:lnTo>
                        <a:pt x="304" y="4"/>
                      </a:lnTo>
                      <a:lnTo>
                        <a:pt x="304" y="4"/>
                      </a:lnTo>
                      <a:lnTo>
                        <a:pt x="296" y="0"/>
                      </a:lnTo>
                      <a:lnTo>
                        <a:pt x="288" y="0"/>
                      </a:lnTo>
                      <a:lnTo>
                        <a:pt x="280" y="0"/>
                      </a:lnTo>
                      <a:lnTo>
                        <a:pt x="272" y="0"/>
                      </a:lnTo>
                      <a:lnTo>
                        <a:pt x="258" y="6"/>
                      </a:lnTo>
                      <a:lnTo>
                        <a:pt x="244" y="14"/>
                      </a:lnTo>
                      <a:lnTo>
                        <a:pt x="232" y="22"/>
                      </a:lnTo>
                      <a:lnTo>
                        <a:pt x="222" y="30"/>
                      </a:lnTo>
                      <a:lnTo>
                        <a:pt x="214" y="38"/>
                      </a:lnTo>
                      <a:lnTo>
                        <a:pt x="214" y="38"/>
                      </a:lnTo>
                      <a:lnTo>
                        <a:pt x="204" y="52"/>
                      </a:lnTo>
                      <a:lnTo>
                        <a:pt x="198" y="64"/>
                      </a:lnTo>
                      <a:lnTo>
                        <a:pt x="192" y="80"/>
                      </a:lnTo>
                      <a:lnTo>
                        <a:pt x="190" y="94"/>
                      </a:lnTo>
                      <a:lnTo>
                        <a:pt x="188" y="108"/>
                      </a:lnTo>
                      <a:lnTo>
                        <a:pt x="186" y="122"/>
                      </a:lnTo>
                      <a:lnTo>
                        <a:pt x="188" y="150"/>
                      </a:lnTo>
                      <a:lnTo>
                        <a:pt x="192" y="176"/>
                      </a:lnTo>
                      <a:lnTo>
                        <a:pt x="198" y="196"/>
                      </a:lnTo>
                      <a:lnTo>
                        <a:pt x="204" y="214"/>
                      </a:lnTo>
                      <a:lnTo>
                        <a:pt x="204" y="214"/>
                      </a:lnTo>
                      <a:lnTo>
                        <a:pt x="212" y="244"/>
                      </a:lnTo>
                      <a:lnTo>
                        <a:pt x="218" y="270"/>
                      </a:lnTo>
                      <a:lnTo>
                        <a:pt x="224" y="310"/>
                      </a:lnTo>
                      <a:lnTo>
                        <a:pt x="226" y="334"/>
                      </a:lnTo>
                      <a:lnTo>
                        <a:pt x="226" y="340"/>
                      </a:lnTo>
                      <a:lnTo>
                        <a:pt x="226" y="340"/>
                      </a:lnTo>
                      <a:lnTo>
                        <a:pt x="224" y="344"/>
                      </a:lnTo>
                      <a:lnTo>
                        <a:pt x="218" y="348"/>
                      </a:lnTo>
                      <a:lnTo>
                        <a:pt x="202" y="358"/>
                      </a:lnTo>
                      <a:lnTo>
                        <a:pt x="182" y="366"/>
                      </a:lnTo>
                      <a:lnTo>
                        <a:pt x="172" y="368"/>
                      </a:lnTo>
                      <a:lnTo>
                        <a:pt x="166" y="368"/>
                      </a:lnTo>
                      <a:lnTo>
                        <a:pt x="166" y="368"/>
                      </a:lnTo>
                      <a:lnTo>
                        <a:pt x="162" y="366"/>
                      </a:lnTo>
                      <a:lnTo>
                        <a:pt x="160" y="364"/>
                      </a:lnTo>
                      <a:lnTo>
                        <a:pt x="158" y="358"/>
                      </a:lnTo>
                      <a:lnTo>
                        <a:pt x="152" y="352"/>
                      </a:lnTo>
                      <a:lnTo>
                        <a:pt x="150" y="350"/>
                      </a:lnTo>
                      <a:lnTo>
                        <a:pt x="144" y="348"/>
                      </a:lnTo>
                      <a:lnTo>
                        <a:pt x="144" y="348"/>
                      </a:lnTo>
                      <a:lnTo>
                        <a:pt x="124" y="348"/>
                      </a:lnTo>
                      <a:lnTo>
                        <a:pt x="104" y="350"/>
                      </a:lnTo>
                      <a:lnTo>
                        <a:pt x="74" y="356"/>
                      </a:lnTo>
                      <a:lnTo>
                        <a:pt x="74" y="356"/>
                      </a:lnTo>
                      <a:lnTo>
                        <a:pt x="60" y="360"/>
                      </a:lnTo>
                      <a:lnTo>
                        <a:pt x="46" y="370"/>
                      </a:lnTo>
                      <a:lnTo>
                        <a:pt x="32" y="380"/>
                      </a:lnTo>
                      <a:lnTo>
                        <a:pt x="22" y="392"/>
                      </a:lnTo>
                      <a:lnTo>
                        <a:pt x="14" y="406"/>
                      </a:lnTo>
                      <a:lnTo>
                        <a:pt x="12" y="412"/>
                      </a:lnTo>
                      <a:lnTo>
                        <a:pt x="12" y="418"/>
                      </a:lnTo>
                      <a:lnTo>
                        <a:pt x="14" y="426"/>
                      </a:lnTo>
                      <a:lnTo>
                        <a:pt x="18" y="432"/>
                      </a:lnTo>
                      <a:lnTo>
                        <a:pt x="22" y="438"/>
                      </a:lnTo>
                      <a:lnTo>
                        <a:pt x="30" y="442"/>
                      </a:lnTo>
                      <a:lnTo>
                        <a:pt x="30" y="442"/>
                      </a:lnTo>
                      <a:lnTo>
                        <a:pt x="20" y="454"/>
                      </a:lnTo>
                      <a:lnTo>
                        <a:pt x="10" y="466"/>
                      </a:lnTo>
                      <a:lnTo>
                        <a:pt x="2" y="480"/>
                      </a:lnTo>
                      <a:lnTo>
                        <a:pt x="2" y="480"/>
                      </a:lnTo>
                      <a:lnTo>
                        <a:pt x="0" y="486"/>
                      </a:lnTo>
                      <a:lnTo>
                        <a:pt x="0" y="492"/>
                      </a:lnTo>
                      <a:lnTo>
                        <a:pt x="0" y="498"/>
                      </a:lnTo>
                      <a:lnTo>
                        <a:pt x="4" y="502"/>
                      </a:lnTo>
                      <a:lnTo>
                        <a:pt x="10" y="508"/>
                      </a:lnTo>
                      <a:lnTo>
                        <a:pt x="12" y="510"/>
                      </a:lnTo>
                      <a:lnTo>
                        <a:pt x="12" y="510"/>
                      </a:lnTo>
                      <a:lnTo>
                        <a:pt x="10" y="512"/>
                      </a:lnTo>
                      <a:lnTo>
                        <a:pt x="8" y="518"/>
                      </a:lnTo>
                      <a:lnTo>
                        <a:pt x="6" y="530"/>
                      </a:lnTo>
                      <a:lnTo>
                        <a:pt x="10" y="544"/>
                      </a:lnTo>
                      <a:lnTo>
                        <a:pt x="10" y="544"/>
                      </a:lnTo>
                      <a:lnTo>
                        <a:pt x="20" y="572"/>
                      </a:lnTo>
                      <a:lnTo>
                        <a:pt x="24" y="586"/>
                      </a:lnTo>
                      <a:lnTo>
                        <a:pt x="24" y="586"/>
                      </a:lnTo>
                      <a:lnTo>
                        <a:pt x="24" y="588"/>
                      </a:lnTo>
                      <a:lnTo>
                        <a:pt x="22" y="590"/>
                      </a:lnTo>
                      <a:lnTo>
                        <a:pt x="20" y="598"/>
                      </a:lnTo>
                      <a:lnTo>
                        <a:pt x="20" y="610"/>
                      </a:lnTo>
                      <a:lnTo>
                        <a:pt x="20" y="610"/>
                      </a:lnTo>
                      <a:lnTo>
                        <a:pt x="22" y="618"/>
                      </a:lnTo>
                      <a:lnTo>
                        <a:pt x="26" y="626"/>
                      </a:lnTo>
                      <a:lnTo>
                        <a:pt x="32" y="634"/>
                      </a:lnTo>
                      <a:lnTo>
                        <a:pt x="40" y="644"/>
                      </a:lnTo>
                      <a:lnTo>
                        <a:pt x="40" y="644"/>
                      </a:lnTo>
                      <a:lnTo>
                        <a:pt x="68" y="664"/>
                      </a:lnTo>
                      <a:lnTo>
                        <a:pt x="96" y="682"/>
                      </a:lnTo>
                      <a:lnTo>
                        <a:pt x="96" y="682"/>
                      </a:lnTo>
                      <a:lnTo>
                        <a:pt x="122" y="696"/>
                      </a:lnTo>
                      <a:lnTo>
                        <a:pt x="138" y="702"/>
                      </a:lnTo>
                      <a:lnTo>
                        <a:pt x="154" y="708"/>
                      </a:lnTo>
                      <a:lnTo>
                        <a:pt x="172" y="710"/>
                      </a:lnTo>
                      <a:lnTo>
                        <a:pt x="190" y="710"/>
                      </a:lnTo>
                      <a:lnTo>
                        <a:pt x="210" y="706"/>
                      </a:lnTo>
                      <a:lnTo>
                        <a:pt x="220" y="700"/>
                      </a:lnTo>
                      <a:lnTo>
                        <a:pt x="230" y="694"/>
                      </a:lnTo>
                      <a:lnTo>
                        <a:pt x="230" y="694"/>
                      </a:lnTo>
                      <a:lnTo>
                        <a:pt x="242" y="688"/>
                      </a:lnTo>
                      <a:lnTo>
                        <a:pt x="256" y="682"/>
                      </a:lnTo>
                      <a:lnTo>
                        <a:pt x="282" y="674"/>
                      </a:lnTo>
                      <a:lnTo>
                        <a:pt x="310" y="666"/>
                      </a:lnTo>
                      <a:lnTo>
                        <a:pt x="338" y="658"/>
                      </a:lnTo>
                      <a:lnTo>
                        <a:pt x="364" y="646"/>
                      </a:lnTo>
                      <a:lnTo>
                        <a:pt x="376" y="640"/>
                      </a:lnTo>
                      <a:lnTo>
                        <a:pt x="386" y="632"/>
                      </a:lnTo>
                      <a:lnTo>
                        <a:pt x="394" y="622"/>
                      </a:lnTo>
                      <a:lnTo>
                        <a:pt x="402" y="612"/>
                      </a:lnTo>
                      <a:lnTo>
                        <a:pt x="408" y="598"/>
                      </a:lnTo>
                      <a:lnTo>
                        <a:pt x="414" y="582"/>
                      </a:lnTo>
                      <a:lnTo>
                        <a:pt x="414" y="582"/>
                      </a:lnTo>
                      <a:lnTo>
                        <a:pt x="416" y="560"/>
                      </a:lnTo>
                      <a:lnTo>
                        <a:pt x="416" y="534"/>
                      </a:lnTo>
                      <a:lnTo>
                        <a:pt x="414" y="508"/>
                      </a:lnTo>
                      <a:lnTo>
                        <a:pt x="408" y="482"/>
                      </a:lnTo>
                      <a:lnTo>
                        <a:pt x="400" y="456"/>
                      </a:lnTo>
                      <a:lnTo>
                        <a:pt x="388" y="430"/>
                      </a:lnTo>
                      <a:lnTo>
                        <a:pt x="374" y="406"/>
                      </a:lnTo>
                      <a:lnTo>
                        <a:pt x="356" y="382"/>
                      </a:lnTo>
                      <a:lnTo>
                        <a:pt x="356" y="38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grpSp>
              <p:nvGrpSpPr>
                <p:cNvPr id="21" name="Gruppe 254"/>
                <p:cNvGrpSpPr/>
                <p:nvPr/>
              </p:nvGrpSpPr>
              <p:grpSpPr>
                <a:xfrm>
                  <a:off x="5694363" y="4133850"/>
                  <a:ext cx="755650" cy="1206500"/>
                  <a:chOff x="5694363" y="4133850"/>
                  <a:chExt cx="755650" cy="1206500"/>
                </a:xfrm>
              </p:grpSpPr>
              <p:sp>
                <p:nvSpPr>
                  <p:cNvPr id="677" name="Freeform 141"/>
                  <p:cNvSpPr>
                    <a:spLocks/>
                  </p:cNvSpPr>
                  <p:nvPr/>
                </p:nvSpPr>
                <p:spPr bwMode="auto">
                  <a:xfrm>
                    <a:off x="6113463" y="5045075"/>
                    <a:ext cx="336550" cy="295275"/>
                  </a:xfrm>
                  <a:custGeom>
                    <a:avLst/>
                    <a:gdLst/>
                    <a:ahLst/>
                    <a:cxnLst>
                      <a:cxn ang="0">
                        <a:pos x="66" y="22"/>
                      </a:cxn>
                      <a:cxn ang="0">
                        <a:pos x="66" y="22"/>
                      </a:cxn>
                      <a:cxn ang="0">
                        <a:pos x="86" y="10"/>
                      </a:cxn>
                      <a:cxn ang="0">
                        <a:pos x="108" y="4"/>
                      </a:cxn>
                      <a:cxn ang="0">
                        <a:pos x="128" y="0"/>
                      </a:cxn>
                      <a:cxn ang="0">
                        <a:pos x="146" y="0"/>
                      </a:cxn>
                      <a:cxn ang="0">
                        <a:pos x="164" y="2"/>
                      </a:cxn>
                      <a:cxn ang="0">
                        <a:pos x="180" y="10"/>
                      </a:cxn>
                      <a:cxn ang="0">
                        <a:pos x="194" y="20"/>
                      </a:cxn>
                      <a:cxn ang="0">
                        <a:pos x="204" y="32"/>
                      </a:cxn>
                      <a:cxn ang="0">
                        <a:pos x="204" y="32"/>
                      </a:cxn>
                      <a:cxn ang="0">
                        <a:pos x="210" y="48"/>
                      </a:cxn>
                      <a:cxn ang="0">
                        <a:pos x="212" y="66"/>
                      </a:cxn>
                      <a:cxn ang="0">
                        <a:pos x="210" y="82"/>
                      </a:cxn>
                      <a:cxn ang="0">
                        <a:pos x="204" y="100"/>
                      </a:cxn>
                      <a:cxn ang="0">
                        <a:pos x="194" y="118"/>
                      </a:cxn>
                      <a:cxn ang="0">
                        <a:pos x="180" y="136"/>
                      </a:cxn>
                      <a:cxn ang="0">
                        <a:pos x="164" y="150"/>
                      </a:cxn>
                      <a:cxn ang="0">
                        <a:pos x="146" y="164"/>
                      </a:cxn>
                      <a:cxn ang="0">
                        <a:pos x="146" y="164"/>
                      </a:cxn>
                      <a:cxn ang="0">
                        <a:pos x="124" y="174"/>
                      </a:cxn>
                      <a:cxn ang="0">
                        <a:pos x="104" y="182"/>
                      </a:cxn>
                      <a:cxn ang="0">
                        <a:pos x="84" y="186"/>
                      </a:cxn>
                      <a:cxn ang="0">
                        <a:pos x="64" y="186"/>
                      </a:cxn>
                      <a:cxn ang="0">
                        <a:pos x="46" y="182"/>
                      </a:cxn>
                      <a:cxn ang="0">
                        <a:pos x="30" y="176"/>
                      </a:cxn>
                      <a:cxn ang="0">
                        <a:pos x="18" y="166"/>
                      </a:cxn>
                      <a:cxn ang="0">
                        <a:pos x="8" y="152"/>
                      </a:cxn>
                      <a:cxn ang="0">
                        <a:pos x="8" y="152"/>
                      </a:cxn>
                      <a:cxn ang="0">
                        <a:pos x="2" y="136"/>
                      </a:cxn>
                      <a:cxn ang="0">
                        <a:pos x="0" y="120"/>
                      </a:cxn>
                      <a:cxn ang="0">
                        <a:pos x="2" y="102"/>
                      </a:cxn>
                      <a:cxn ang="0">
                        <a:pos x="8" y="84"/>
                      </a:cxn>
                      <a:cxn ang="0">
                        <a:pos x="18" y="66"/>
                      </a:cxn>
                      <a:cxn ang="0">
                        <a:pos x="30" y="50"/>
                      </a:cxn>
                      <a:cxn ang="0">
                        <a:pos x="46" y="34"/>
                      </a:cxn>
                      <a:cxn ang="0">
                        <a:pos x="66" y="22"/>
                      </a:cxn>
                      <a:cxn ang="0">
                        <a:pos x="66" y="22"/>
                      </a:cxn>
                    </a:cxnLst>
                    <a:rect l="0" t="0" r="r" b="b"/>
                    <a:pathLst>
                      <a:path w="212" h="186">
                        <a:moveTo>
                          <a:pt x="66" y="22"/>
                        </a:moveTo>
                        <a:lnTo>
                          <a:pt x="66" y="22"/>
                        </a:lnTo>
                        <a:lnTo>
                          <a:pt x="86" y="10"/>
                        </a:lnTo>
                        <a:lnTo>
                          <a:pt x="108" y="4"/>
                        </a:lnTo>
                        <a:lnTo>
                          <a:pt x="128" y="0"/>
                        </a:lnTo>
                        <a:lnTo>
                          <a:pt x="146" y="0"/>
                        </a:lnTo>
                        <a:lnTo>
                          <a:pt x="164" y="2"/>
                        </a:lnTo>
                        <a:lnTo>
                          <a:pt x="180" y="10"/>
                        </a:lnTo>
                        <a:lnTo>
                          <a:pt x="194" y="20"/>
                        </a:lnTo>
                        <a:lnTo>
                          <a:pt x="204" y="32"/>
                        </a:lnTo>
                        <a:lnTo>
                          <a:pt x="204" y="32"/>
                        </a:lnTo>
                        <a:lnTo>
                          <a:pt x="210" y="48"/>
                        </a:lnTo>
                        <a:lnTo>
                          <a:pt x="212" y="66"/>
                        </a:lnTo>
                        <a:lnTo>
                          <a:pt x="210" y="82"/>
                        </a:lnTo>
                        <a:lnTo>
                          <a:pt x="204" y="100"/>
                        </a:lnTo>
                        <a:lnTo>
                          <a:pt x="194" y="118"/>
                        </a:lnTo>
                        <a:lnTo>
                          <a:pt x="180" y="136"/>
                        </a:lnTo>
                        <a:lnTo>
                          <a:pt x="164" y="150"/>
                        </a:lnTo>
                        <a:lnTo>
                          <a:pt x="146" y="164"/>
                        </a:lnTo>
                        <a:lnTo>
                          <a:pt x="146" y="164"/>
                        </a:lnTo>
                        <a:lnTo>
                          <a:pt x="124" y="174"/>
                        </a:lnTo>
                        <a:lnTo>
                          <a:pt x="104" y="182"/>
                        </a:lnTo>
                        <a:lnTo>
                          <a:pt x="84" y="186"/>
                        </a:lnTo>
                        <a:lnTo>
                          <a:pt x="64" y="186"/>
                        </a:lnTo>
                        <a:lnTo>
                          <a:pt x="46" y="182"/>
                        </a:lnTo>
                        <a:lnTo>
                          <a:pt x="30" y="176"/>
                        </a:lnTo>
                        <a:lnTo>
                          <a:pt x="18" y="166"/>
                        </a:lnTo>
                        <a:lnTo>
                          <a:pt x="8" y="152"/>
                        </a:lnTo>
                        <a:lnTo>
                          <a:pt x="8" y="152"/>
                        </a:lnTo>
                        <a:lnTo>
                          <a:pt x="2" y="136"/>
                        </a:lnTo>
                        <a:lnTo>
                          <a:pt x="0" y="120"/>
                        </a:lnTo>
                        <a:lnTo>
                          <a:pt x="2" y="102"/>
                        </a:lnTo>
                        <a:lnTo>
                          <a:pt x="8" y="84"/>
                        </a:lnTo>
                        <a:lnTo>
                          <a:pt x="18" y="66"/>
                        </a:lnTo>
                        <a:lnTo>
                          <a:pt x="30" y="50"/>
                        </a:lnTo>
                        <a:lnTo>
                          <a:pt x="46" y="34"/>
                        </a:lnTo>
                        <a:lnTo>
                          <a:pt x="66" y="22"/>
                        </a:lnTo>
                        <a:lnTo>
                          <a:pt x="66" y="2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678" name="Freeform 142"/>
                  <p:cNvSpPr>
                    <a:spLocks/>
                  </p:cNvSpPr>
                  <p:nvPr/>
                </p:nvSpPr>
                <p:spPr bwMode="auto">
                  <a:xfrm>
                    <a:off x="6116638" y="5051425"/>
                    <a:ext cx="307975" cy="257175"/>
                  </a:xfrm>
                  <a:custGeom>
                    <a:avLst/>
                    <a:gdLst/>
                    <a:ahLst/>
                    <a:cxnLst>
                      <a:cxn ang="0">
                        <a:pos x="60" y="20"/>
                      </a:cxn>
                      <a:cxn ang="0">
                        <a:pos x="60" y="20"/>
                      </a:cxn>
                      <a:cxn ang="0">
                        <a:pos x="78" y="10"/>
                      </a:cxn>
                      <a:cxn ang="0">
                        <a:pos x="98" y="4"/>
                      </a:cxn>
                      <a:cxn ang="0">
                        <a:pos x="116" y="0"/>
                      </a:cxn>
                      <a:cxn ang="0">
                        <a:pos x="134" y="0"/>
                      </a:cxn>
                      <a:cxn ang="0">
                        <a:pos x="150" y="4"/>
                      </a:cxn>
                      <a:cxn ang="0">
                        <a:pos x="164" y="10"/>
                      </a:cxn>
                      <a:cxn ang="0">
                        <a:pos x="176" y="18"/>
                      </a:cxn>
                      <a:cxn ang="0">
                        <a:pos x="186" y="30"/>
                      </a:cxn>
                      <a:cxn ang="0">
                        <a:pos x="186" y="30"/>
                      </a:cxn>
                      <a:cxn ang="0">
                        <a:pos x="192" y="42"/>
                      </a:cxn>
                      <a:cxn ang="0">
                        <a:pos x="194" y="58"/>
                      </a:cxn>
                      <a:cxn ang="0">
                        <a:pos x="192" y="74"/>
                      </a:cxn>
                      <a:cxn ang="0">
                        <a:pos x="186" y="88"/>
                      </a:cxn>
                      <a:cxn ang="0">
                        <a:pos x="176" y="104"/>
                      </a:cxn>
                      <a:cxn ang="0">
                        <a:pos x="164" y="118"/>
                      </a:cxn>
                      <a:cxn ang="0">
                        <a:pos x="150" y="132"/>
                      </a:cxn>
                      <a:cxn ang="0">
                        <a:pos x="132" y="144"/>
                      </a:cxn>
                      <a:cxn ang="0">
                        <a:pos x="132" y="144"/>
                      </a:cxn>
                      <a:cxn ang="0">
                        <a:pos x="114" y="154"/>
                      </a:cxn>
                      <a:cxn ang="0">
                        <a:pos x="96" y="160"/>
                      </a:cxn>
                      <a:cxn ang="0">
                        <a:pos x="76" y="162"/>
                      </a:cxn>
                      <a:cxn ang="0">
                        <a:pos x="58" y="162"/>
                      </a:cxn>
                      <a:cxn ang="0">
                        <a:pos x="42" y="160"/>
                      </a:cxn>
                      <a:cxn ang="0">
                        <a:pos x="28" y="154"/>
                      </a:cxn>
                      <a:cxn ang="0">
                        <a:pos x="16" y="146"/>
                      </a:cxn>
                      <a:cxn ang="0">
                        <a:pos x="6" y="134"/>
                      </a:cxn>
                      <a:cxn ang="0">
                        <a:pos x="6" y="134"/>
                      </a:cxn>
                      <a:cxn ang="0">
                        <a:pos x="2" y="120"/>
                      </a:cxn>
                      <a:cxn ang="0">
                        <a:pos x="0" y="106"/>
                      </a:cxn>
                      <a:cxn ang="0">
                        <a:pos x="2" y="90"/>
                      </a:cxn>
                      <a:cxn ang="0">
                        <a:pos x="8" y="74"/>
                      </a:cxn>
                      <a:cxn ang="0">
                        <a:pos x="16" y="58"/>
                      </a:cxn>
                      <a:cxn ang="0">
                        <a:pos x="28" y="44"/>
                      </a:cxn>
                      <a:cxn ang="0">
                        <a:pos x="42" y="30"/>
                      </a:cxn>
                      <a:cxn ang="0">
                        <a:pos x="60" y="20"/>
                      </a:cxn>
                      <a:cxn ang="0">
                        <a:pos x="60" y="20"/>
                      </a:cxn>
                    </a:cxnLst>
                    <a:rect l="0" t="0" r="r" b="b"/>
                    <a:pathLst>
                      <a:path w="194" h="162">
                        <a:moveTo>
                          <a:pt x="60" y="20"/>
                        </a:moveTo>
                        <a:lnTo>
                          <a:pt x="60" y="20"/>
                        </a:lnTo>
                        <a:lnTo>
                          <a:pt x="78" y="10"/>
                        </a:lnTo>
                        <a:lnTo>
                          <a:pt x="98" y="4"/>
                        </a:lnTo>
                        <a:lnTo>
                          <a:pt x="116" y="0"/>
                        </a:lnTo>
                        <a:lnTo>
                          <a:pt x="134" y="0"/>
                        </a:lnTo>
                        <a:lnTo>
                          <a:pt x="150" y="4"/>
                        </a:lnTo>
                        <a:lnTo>
                          <a:pt x="164" y="10"/>
                        </a:lnTo>
                        <a:lnTo>
                          <a:pt x="176" y="18"/>
                        </a:lnTo>
                        <a:lnTo>
                          <a:pt x="186" y="30"/>
                        </a:lnTo>
                        <a:lnTo>
                          <a:pt x="186" y="30"/>
                        </a:lnTo>
                        <a:lnTo>
                          <a:pt x="192" y="42"/>
                        </a:lnTo>
                        <a:lnTo>
                          <a:pt x="194" y="58"/>
                        </a:lnTo>
                        <a:lnTo>
                          <a:pt x="192" y="74"/>
                        </a:lnTo>
                        <a:lnTo>
                          <a:pt x="186" y="88"/>
                        </a:lnTo>
                        <a:lnTo>
                          <a:pt x="176" y="104"/>
                        </a:lnTo>
                        <a:lnTo>
                          <a:pt x="164" y="118"/>
                        </a:lnTo>
                        <a:lnTo>
                          <a:pt x="150" y="132"/>
                        </a:lnTo>
                        <a:lnTo>
                          <a:pt x="132" y="144"/>
                        </a:lnTo>
                        <a:lnTo>
                          <a:pt x="132" y="144"/>
                        </a:lnTo>
                        <a:lnTo>
                          <a:pt x="114" y="154"/>
                        </a:lnTo>
                        <a:lnTo>
                          <a:pt x="96" y="160"/>
                        </a:lnTo>
                        <a:lnTo>
                          <a:pt x="76" y="162"/>
                        </a:lnTo>
                        <a:lnTo>
                          <a:pt x="58" y="162"/>
                        </a:lnTo>
                        <a:lnTo>
                          <a:pt x="42" y="160"/>
                        </a:lnTo>
                        <a:lnTo>
                          <a:pt x="28" y="154"/>
                        </a:lnTo>
                        <a:lnTo>
                          <a:pt x="16" y="146"/>
                        </a:lnTo>
                        <a:lnTo>
                          <a:pt x="6" y="134"/>
                        </a:lnTo>
                        <a:lnTo>
                          <a:pt x="6" y="134"/>
                        </a:lnTo>
                        <a:lnTo>
                          <a:pt x="2" y="120"/>
                        </a:lnTo>
                        <a:lnTo>
                          <a:pt x="0" y="106"/>
                        </a:lnTo>
                        <a:lnTo>
                          <a:pt x="2" y="90"/>
                        </a:lnTo>
                        <a:lnTo>
                          <a:pt x="8" y="74"/>
                        </a:lnTo>
                        <a:lnTo>
                          <a:pt x="16" y="58"/>
                        </a:lnTo>
                        <a:lnTo>
                          <a:pt x="28" y="44"/>
                        </a:lnTo>
                        <a:lnTo>
                          <a:pt x="42" y="30"/>
                        </a:lnTo>
                        <a:lnTo>
                          <a:pt x="60" y="20"/>
                        </a:lnTo>
                        <a:lnTo>
                          <a:pt x="60" y="2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679" name="Freeform 180"/>
                  <p:cNvSpPr>
                    <a:spLocks/>
                  </p:cNvSpPr>
                  <p:nvPr/>
                </p:nvSpPr>
                <p:spPr bwMode="auto">
                  <a:xfrm>
                    <a:off x="5738813" y="5060950"/>
                    <a:ext cx="171450" cy="14922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6" y="6"/>
                      </a:cxn>
                      <a:cxn ang="0">
                        <a:pos x="14" y="22"/>
                      </a:cxn>
                      <a:cxn ang="0">
                        <a:pos x="30" y="40"/>
                      </a:cxn>
                      <a:cxn ang="0">
                        <a:pos x="42" y="50"/>
                      </a:cxn>
                      <a:cxn ang="0">
                        <a:pos x="54" y="58"/>
                      </a:cxn>
                      <a:cxn ang="0">
                        <a:pos x="54" y="58"/>
                      </a:cxn>
                      <a:cxn ang="0">
                        <a:pos x="76" y="70"/>
                      </a:cxn>
                      <a:cxn ang="0">
                        <a:pos x="90" y="78"/>
                      </a:cxn>
                      <a:cxn ang="0">
                        <a:pos x="104" y="82"/>
                      </a:cxn>
                      <a:cxn ang="0">
                        <a:pos x="104" y="82"/>
                      </a:cxn>
                      <a:cxn ang="0">
                        <a:pos x="106" y="86"/>
                      </a:cxn>
                      <a:cxn ang="0">
                        <a:pos x="108" y="90"/>
                      </a:cxn>
                      <a:cxn ang="0">
                        <a:pos x="106" y="94"/>
                      </a:cxn>
                      <a:cxn ang="0">
                        <a:pos x="106" y="94"/>
                      </a:cxn>
                      <a:cxn ang="0">
                        <a:pos x="86" y="84"/>
                      </a:cxn>
                      <a:cxn ang="0">
                        <a:pos x="66" y="74"/>
                      </a:cxn>
                      <a:cxn ang="0">
                        <a:pos x="42" y="58"/>
                      </a:cxn>
                      <a:cxn ang="0">
                        <a:pos x="42" y="58"/>
                      </a:cxn>
                      <a:cxn ang="0">
                        <a:pos x="22" y="42"/>
                      </a:cxn>
                      <a:cxn ang="0">
                        <a:pos x="10" y="28"/>
                      </a:cxn>
                      <a:cxn ang="0">
                        <a:pos x="0" y="14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108" h="94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6" y="6"/>
                        </a:lnTo>
                        <a:lnTo>
                          <a:pt x="14" y="22"/>
                        </a:lnTo>
                        <a:lnTo>
                          <a:pt x="30" y="40"/>
                        </a:lnTo>
                        <a:lnTo>
                          <a:pt x="42" y="50"/>
                        </a:lnTo>
                        <a:lnTo>
                          <a:pt x="54" y="58"/>
                        </a:lnTo>
                        <a:lnTo>
                          <a:pt x="54" y="58"/>
                        </a:lnTo>
                        <a:lnTo>
                          <a:pt x="76" y="70"/>
                        </a:lnTo>
                        <a:lnTo>
                          <a:pt x="90" y="78"/>
                        </a:lnTo>
                        <a:lnTo>
                          <a:pt x="104" y="82"/>
                        </a:lnTo>
                        <a:lnTo>
                          <a:pt x="104" y="82"/>
                        </a:lnTo>
                        <a:lnTo>
                          <a:pt x="106" y="86"/>
                        </a:lnTo>
                        <a:lnTo>
                          <a:pt x="108" y="90"/>
                        </a:lnTo>
                        <a:lnTo>
                          <a:pt x="106" y="94"/>
                        </a:lnTo>
                        <a:lnTo>
                          <a:pt x="106" y="94"/>
                        </a:lnTo>
                        <a:lnTo>
                          <a:pt x="86" y="84"/>
                        </a:lnTo>
                        <a:lnTo>
                          <a:pt x="66" y="74"/>
                        </a:lnTo>
                        <a:lnTo>
                          <a:pt x="42" y="58"/>
                        </a:lnTo>
                        <a:lnTo>
                          <a:pt x="42" y="58"/>
                        </a:lnTo>
                        <a:lnTo>
                          <a:pt x="22" y="42"/>
                        </a:lnTo>
                        <a:lnTo>
                          <a:pt x="10" y="28"/>
                        </a:lnTo>
                        <a:lnTo>
                          <a:pt x="0" y="14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680" name="Freeform 181"/>
                  <p:cNvSpPr>
                    <a:spLocks/>
                  </p:cNvSpPr>
                  <p:nvPr/>
                </p:nvSpPr>
                <p:spPr bwMode="auto">
                  <a:xfrm>
                    <a:off x="5722938" y="4959350"/>
                    <a:ext cx="155575" cy="13017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26" y="22"/>
                      </a:cxn>
                      <a:cxn ang="0">
                        <a:pos x="72" y="54"/>
                      </a:cxn>
                      <a:cxn ang="0">
                        <a:pos x="72" y="54"/>
                      </a:cxn>
                      <a:cxn ang="0">
                        <a:pos x="86" y="64"/>
                      </a:cxn>
                      <a:cxn ang="0">
                        <a:pos x="94" y="70"/>
                      </a:cxn>
                      <a:cxn ang="0">
                        <a:pos x="98" y="74"/>
                      </a:cxn>
                      <a:cxn ang="0">
                        <a:pos x="98" y="74"/>
                      </a:cxn>
                      <a:cxn ang="0">
                        <a:pos x="98" y="80"/>
                      </a:cxn>
                      <a:cxn ang="0">
                        <a:pos x="96" y="82"/>
                      </a:cxn>
                      <a:cxn ang="0">
                        <a:pos x="94" y="82"/>
                      </a:cxn>
                      <a:cxn ang="0">
                        <a:pos x="94" y="82"/>
                      </a:cxn>
                      <a:cxn ang="0">
                        <a:pos x="68" y="66"/>
                      </a:cxn>
                      <a:cxn ang="0">
                        <a:pos x="32" y="36"/>
                      </a:cxn>
                      <a:cxn ang="0">
                        <a:pos x="32" y="36"/>
                      </a:cxn>
                      <a:cxn ang="0">
                        <a:pos x="2" y="1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98" h="8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6" y="22"/>
                        </a:lnTo>
                        <a:lnTo>
                          <a:pt x="72" y="54"/>
                        </a:lnTo>
                        <a:lnTo>
                          <a:pt x="72" y="54"/>
                        </a:lnTo>
                        <a:lnTo>
                          <a:pt x="86" y="64"/>
                        </a:lnTo>
                        <a:lnTo>
                          <a:pt x="94" y="70"/>
                        </a:lnTo>
                        <a:lnTo>
                          <a:pt x="98" y="74"/>
                        </a:lnTo>
                        <a:lnTo>
                          <a:pt x="98" y="74"/>
                        </a:lnTo>
                        <a:lnTo>
                          <a:pt x="98" y="80"/>
                        </a:lnTo>
                        <a:lnTo>
                          <a:pt x="96" y="82"/>
                        </a:lnTo>
                        <a:lnTo>
                          <a:pt x="94" y="82"/>
                        </a:lnTo>
                        <a:lnTo>
                          <a:pt x="94" y="82"/>
                        </a:lnTo>
                        <a:lnTo>
                          <a:pt x="68" y="66"/>
                        </a:lnTo>
                        <a:lnTo>
                          <a:pt x="32" y="36"/>
                        </a:lnTo>
                        <a:lnTo>
                          <a:pt x="32" y="36"/>
                        </a:lnTo>
                        <a:lnTo>
                          <a:pt x="2" y="1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681" name="Freeform 182"/>
                  <p:cNvSpPr>
                    <a:spLocks/>
                  </p:cNvSpPr>
                  <p:nvPr/>
                </p:nvSpPr>
                <p:spPr bwMode="auto">
                  <a:xfrm>
                    <a:off x="5745163" y="4845050"/>
                    <a:ext cx="117475" cy="952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8" y="6"/>
                      </a:cxn>
                      <a:cxn ang="0">
                        <a:pos x="16" y="16"/>
                      </a:cxn>
                      <a:cxn ang="0">
                        <a:pos x="24" y="26"/>
                      </a:cxn>
                      <a:cxn ang="0">
                        <a:pos x="34" y="34"/>
                      </a:cxn>
                      <a:cxn ang="0">
                        <a:pos x="34" y="34"/>
                      </a:cxn>
                      <a:cxn ang="0">
                        <a:pos x="66" y="48"/>
                      </a:cxn>
                      <a:cxn ang="0">
                        <a:pos x="66" y="48"/>
                      </a:cxn>
                      <a:cxn ang="0">
                        <a:pos x="72" y="52"/>
                      </a:cxn>
                      <a:cxn ang="0">
                        <a:pos x="74" y="56"/>
                      </a:cxn>
                      <a:cxn ang="0">
                        <a:pos x="74" y="60"/>
                      </a:cxn>
                      <a:cxn ang="0">
                        <a:pos x="74" y="60"/>
                      </a:cxn>
                      <a:cxn ang="0">
                        <a:pos x="58" y="56"/>
                      </a:cxn>
                      <a:cxn ang="0">
                        <a:pos x="46" y="48"/>
                      </a:cxn>
                      <a:cxn ang="0">
                        <a:pos x="32" y="40"/>
                      </a:cxn>
                      <a:cxn ang="0">
                        <a:pos x="32" y="40"/>
                      </a:cxn>
                      <a:cxn ang="0">
                        <a:pos x="12" y="22"/>
                      </a:cxn>
                      <a:cxn ang="0">
                        <a:pos x="2" y="14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4" h="6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8" y="6"/>
                        </a:lnTo>
                        <a:lnTo>
                          <a:pt x="16" y="16"/>
                        </a:lnTo>
                        <a:lnTo>
                          <a:pt x="24" y="26"/>
                        </a:lnTo>
                        <a:lnTo>
                          <a:pt x="34" y="34"/>
                        </a:lnTo>
                        <a:lnTo>
                          <a:pt x="34" y="34"/>
                        </a:lnTo>
                        <a:lnTo>
                          <a:pt x="66" y="48"/>
                        </a:lnTo>
                        <a:lnTo>
                          <a:pt x="66" y="48"/>
                        </a:lnTo>
                        <a:lnTo>
                          <a:pt x="72" y="52"/>
                        </a:lnTo>
                        <a:lnTo>
                          <a:pt x="74" y="56"/>
                        </a:lnTo>
                        <a:lnTo>
                          <a:pt x="74" y="60"/>
                        </a:lnTo>
                        <a:lnTo>
                          <a:pt x="74" y="60"/>
                        </a:lnTo>
                        <a:lnTo>
                          <a:pt x="58" y="56"/>
                        </a:lnTo>
                        <a:lnTo>
                          <a:pt x="46" y="48"/>
                        </a:lnTo>
                        <a:lnTo>
                          <a:pt x="32" y="40"/>
                        </a:lnTo>
                        <a:lnTo>
                          <a:pt x="32" y="40"/>
                        </a:lnTo>
                        <a:lnTo>
                          <a:pt x="12" y="22"/>
                        </a:lnTo>
                        <a:lnTo>
                          <a:pt x="2" y="1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682" name="Freeform 183"/>
                  <p:cNvSpPr>
                    <a:spLocks/>
                  </p:cNvSpPr>
                  <p:nvPr/>
                </p:nvSpPr>
                <p:spPr bwMode="auto">
                  <a:xfrm>
                    <a:off x="5891213" y="4737100"/>
                    <a:ext cx="139700" cy="53975"/>
                  </a:xfrm>
                  <a:custGeom>
                    <a:avLst/>
                    <a:gdLst/>
                    <a:ahLst/>
                    <a:cxnLst>
                      <a:cxn ang="0">
                        <a:pos x="0" y="34"/>
                      </a:cxn>
                      <a:cxn ang="0">
                        <a:pos x="0" y="34"/>
                      </a:cxn>
                      <a:cxn ang="0">
                        <a:pos x="32" y="20"/>
                      </a:cxn>
                      <a:cxn ang="0">
                        <a:pos x="58" y="8"/>
                      </a:cxn>
                      <a:cxn ang="0">
                        <a:pos x="72" y="4"/>
                      </a:cxn>
                      <a:cxn ang="0">
                        <a:pos x="82" y="2"/>
                      </a:cxn>
                      <a:cxn ang="0">
                        <a:pos x="82" y="2"/>
                      </a:cxn>
                      <a:cxn ang="0">
                        <a:pos x="88" y="0"/>
                      </a:cxn>
                      <a:cxn ang="0">
                        <a:pos x="86" y="0"/>
                      </a:cxn>
                      <a:cxn ang="0">
                        <a:pos x="70" y="0"/>
                      </a:cxn>
                      <a:cxn ang="0">
                        <a:pos x="46" y="2"/>
                      </a:cxn>
                      <a:cxn ang="0">
                        <a:pos x="34" y="6"/>
                      </a:cxn>
                      <a:cxn ang="0">
                        <a:pos x="24" y="8"/>
                      </a:cxn>
                      <a:cxn ang="0">
                        <a:pos x="24" y="8"/>
                      </a:cxn>
                      <a:cxn ang="0">
                        <a:pos x="16" y="14"/>
                      </a:cxn>
                      <a:cxn ang="0">
                        <a:pos x="10" y="18"/>
                      </a:cxn>
                      <a:cxn ang="0">
                        <a:pos x="4" y="26"/>
                      </a:cxn>
                      <a:cxn ang="0">
                        <a:pos x="0" y="32"/>
                      </a:cxn>
                      <a:cxn ang="0">
                        <a:pos x="0" y="34"/>
                      </a:cxn>
                      <a:cxn ang="0">
                        <a:pos x="0" y="34"/>
                      </a:cxn>
                    </a:cxnLst>
                    <a:rect l="0" t="0" r="r" b="b"/>
                    <a:pathLst>
                      <a:path w="88" h="34">
                        <a:moveTo>
                          <a:pt x="0" y="34"/>
                        </a:moveTo>
                        <a:lnTo>
                          <a:pt x="0" y="34"/>
                        </a:lnTo>
                        <a:lnTo>
                          <a:pt x="32" y="20"/>
                        </a:lnTo>
                        <a:lnTo>
                          <a:pt x="58" y="8"/>
                        </a:lnTo>
                        <a:lnTo>
                          <a:pt x="72" y="4"/>
                        </a:lnTo>
                        <a:lnTo>
                          <a:pt x="82" y="2"/>
                        </a:lnTo>
                        <a:lnTo>
                          <a:pt x="82" y="2"/>
                        </a:lnTo>
                        <a:lnTo>
                          <a:pt x="88" y="0"/>
                        </a:lnTo>
                        <a:lnTo>
                          <a:pt x="86" y="0"/>
                        </a:lnTo>
                        <a:lnTo>
                          <a:pt x="70" y="0"/>
                        </a:lnTo>
                        <a:lnTo>
                          <a:pt x="46" y="2"/>
                        </a:lnTo>
                        <a:lnTo>
                          <a:pt x="34" y="6"/>
                        </a:lnTo>
                        <a:lnTo>
                          <a:pt x="24" y="8"/>
                        </a:lnTo>
                        <a:lnTo>
                          <a:pt x="24" y="8"/>
                        </a:lnTo>
                        <a:lnTo>
                          <a:pt x="16" y="14"/>
                        </a:lnTo>
                        <a:lnTo>
                          <a:pt x="10" y="18"/>
                        </a:lnTo>
                        <a:lnTo>
                          <a:pt x="4" y="26"/>
                        </a:lnTo>
                        <a:lnTo>
                          <a:pt x="0" y="32"/>
                        </a:lnTo>
                        <a:lnTo>
                          <a:pt x="0" y="34"/>
                        </a:lnTo>
                        <a:lnTo>
                          <a:pt x="0" y="3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683" name="Freeform 184"/>
                  <p:cNvSpPr>
                    <a:spLocks/>
                  </p:cNvSpPr>
                  <p:nvPr/>
                </p:nvSpPr>
                <p:spPr bwMode="auto">
                  <a:xfrm>
                    <a:off x="5859463" y="4727575"/>
                    <a:ext cx="69850" cy="41275"/>
                  </a:xfrm>
                  <a:custGeom>
                    <a:avLst/>
                    <a:gdLst/>
                    <a:ahLst/>
                    <a:cxnLst>
                      <a:cxn ang="0">
                        <a:pos x="44" y="26"/>
                      </a:cxn>
                      <a:cxn ang="0">
                        <a:pos x="44" y="26"/>
                      </a:cxn>
                      <a:cxn ang="0">
                        <a:pos x="40" y="22"/>
                      </a:cxn>
                      <a:cxn ang="0">
                        <a:pos x="30" y="14"/>
                      </a:cxn>
                      <a:cxn ang="0">
                        <a:pos x="16" y="4"/>
                      </a:cxn>
                      <a:cxn ang="0">
                        <a:pos x="10" y="2"/>
                      </a:cxn>
                      <a:cxn ang="0">
                        <a:pos x="6" y="0"/>
                      </a:cxn>
                      <a:cxn ang="0">
                        <a:pos x="6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4" y="8"/>
                      </a:cxn>
                      <a:cxn ang="0">
                        <a:pos x="12" y="14"/>
                      </a:cxn>
                      <a:cxn ang="0">
                        <a:pos x="22" y="20"/>
                      </a:cxn>
                      <a:cxn ang="0">
                        <a:pos x="22" y="20"/>
                      </a:cxn>
                      <a:cxn ang="0">
                        <a:pos x="36" y="26"/>
                      </a:cxn>
                      <a:cxn ang="0">
                        <a:pos x="36" y="26"/>
                      </a:cxn>
                      <a:cxn ang="0">
                        <a:pos x="40" y="26"/>
                      </a:cxn>
                      <a:cxn ang="0">
                        <a:pos x="44" y="26"/>
                      </a:cxn>
                      <a:cxn ang="0">
                        <a:pos x="44" y="26"/>
                      </a:cxn>
                    </a:cxnLst>
                    <a:rect l="0" t="0" r="r" b="b"/>
                    <a:pathLst>
                      <a:path w="44" h="26">
                        <a:moveTo>
                          <a:pt x="44" y="26"/>
                        </a:moveTo>
                        <a:lnTo>
                          <a:pt x="44" y="26"/>
                        </a:lnTo>
                        <a:lnTo>
                          <a:pt x="40" y="22"/>
                        </a:lnTo>
                        <a:lnTo>
                          <a:pt x="30" y="14"/>
                        </a:lnTo>
                        <a:lnTo>
                          <a:pt x="16" y="4"/>
                        </a:lnTo>
                        <a:lnTo>
                          <a:pt x="10" y="2"/>
                        </a:lnTo>
                        <a:lnTo>
                          <a:pt x="6" y="0"/>
                        </a:lnTo>
                        <a:lnTo>
                          <a:pt x="6" y="0"/>
                        </a:ln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4" y="8"/>
                        </a:lnTo>
                        <a:lnTo>
                          <a:pt x="12" y="14"/>
                        </a:lnTo>
                        <a:lnTo>
                          <a:pt x="22" y="20"/>
                        </a:lnTo>
                        <a:lnTo>
                          <a:pt x="22" y="20"/>
                        </a:lnTo>
                        <a:lnTo>
                          <a:pt x="36" y="26"/>
                        </a:lnTo>
                        <a:lnTo>
                          <a:pt x="36" y="26"/>
                        </a:lnTo>
                        <a:lnTo>
                          <a:pt x="40" y="26"/>
                        </a:lnTo>
                        <a:lnTo>
                          <a:pt x="44" y="26"/>
                        </a:lnTo>
                        <a:lnTo>
                          <a:pt x="44" y="2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684" name="Freeform 220"/>
                  <p:cNvSpPr>
                    <a:spLocks noEditPoints="1"/>
                  </p:cNvSpPr>
                  <p:nvPr/>
                </p:nvSpPr>
                <p:spPr bwMode="auto">
                  <a:xfrm>
                    <a:off x="5694363" y="4133850"/>
                    <a:ext cx="698500" cy="1168400"/>
                  </a:xfrm>
                  <a:custGeom>
                    <a:avLst/>
                    <a:gdLst/>
                    <a:ahLst/>
                    <a:cxnLst>
                      <a:cxn ang="0">
                        <a:pos x="344" y="304"/>
                      </a:cxn>
                      <a:cxn ang="0">
                        <a:pos x="336" y="216"/>
                      </a:cxn>
                      <a:cxn ang="0">
                        <a:pos x="378" y="116"/>
                      </a:cxn>
                      <a:cxn ang="0">
                        <a:pos x="382" y="54"/>
                      </a:cxn>
                      <a:cxn ang="0">
                        <a:pos x="344" y="10"/>
                      </a:cxn>
                      <a:cxn ang="0">
                        <a:pos x="284" y="2"/>
                      </a:cxn>
                      <a:cxn ang="0">
                        <a:pos x="236" y="22"/>
                      </a:cxn>
                      <a:cxn ang="0">
                        <a:pos x="194" y="80"/>
                      </a:cxn>
                      <a:cxn ang="0">
                        <a:pos x="184" y="154"/>
                      </a:cxn>
                      <a:cxn ang="0">
                        <a:pos x="228" y="326"/>
                      </a:cxn>
                      <a:cxn ang="0">
                        <a:pos x="190" y="370"/>
                      </a:cxn>
                      <a:cxn ang="0">
                        <a:pos x="178" y="364"/>
                      </a:cxn>
                      <a:cxn ang="0">
                        <a:pos x="136" y="352"/>
                      </a:cxn>
                      <a:cxn ang="0">
                        <a:pos x="62" y="368"/>
                      </a:cxn>
                      <a:cxn ang="0">
                        <a:pos x="16" y="414"/>
                      </a:cxn>
                      <a:cxn ang="0">
                        <a:pos x="14" y="436"/>
                      </a:cxn>
                      <a:cxn ang="0">
                        <a:pos x="16" y="472"/>
                      </a:cxn>
                      <a:cxn ang="0">
                        <a:pos x="0" y="504"/>
                      </a:cxn>
                      <a:cxn ang="0">
                        <a:pos x="10" y="534"/>
                      </a:cxn>
                      <a:cxn ang="0">
                        <a:pos x="10" y="560"/>
                      </a:cxn>
                      <a:cxn ang="0">
                        <a:pos x="22" y="618"/>
                      </a:cxn>
                      <a:cxn ang="0">
                        <a:pos x="36" y="656"/>
                      </a:cxn>
                      <a:cxn ang="0">
                        <a:pos x="110" y="708"/>
                      </a:cxn>
                      <a:cxn ang="0">
                        <a:pos x="188" y="736"/>
                      </a:cxn>
                      <a:cxn ang="0">
                        <a:pos x="264" y="710"/>
                      </a:cxn>
                      <a:cxn ang="0">
                        <a:pos x="372" y="674"/>
                      </a:cxn>
                      <a:cxn ang="0">
                        <a:pos x="432" y="610"/>
                      </a:cxn>
                      <a:cxn ang="0">
                        <a:pos x="440" y="560"/>
                      </a:cxn>
                      <a:cxn ang="0">
                        <a:pos x="416" y="450"/>
                      </a:cxn>
                      <a:cxn ang="0">
                        <a:pos x="426" y="596"/>
                      </a:cxn>
                      <a:cxn ang="0">
                        <a:pos x="398" y="646"/>
                      </a:cxn>
                      <a:cxn ang="0">
                        <a:pos x="294" y="688"/>
                      </a:cxn>
                      <a:cxn ang="0">
                        <a:pos x="232" y="714"/>
                      </a:cxn>
                      <a:cxn ang="0">
                        <a:pos x="150" y="716"/>
                      </a:cxn>
                      <a:cxn ang="0">
                        <a:pos x="52" y="658"/>
                      </a:cxn>
                      <a:cxn ang="0">
                        <a:pos x="32" y="624"/>
                      </a:cxn>
                      <a:cxn ang="0">
                        <a:pos x="36" y="600"/>
                      </a:cxn>
                      <a:cxn ang="0">
                        <a:pos x="18" y="544"/>
                      </a:cxn>
                      <a:cxn ang="0">
                        <a:pos x="22" y="522"/>
                      </a:cxn>
                      <a:cxn ang="0">
                        <a:pos x="14" y="494"/>
                      </a:cxn>
                      <a:cxn ang="0">
                        <a:pos x="42" y="456"/>
                      </a:cxn>
                      <a:cxn ang="0">
                        <a:pos x="24" y="426"/>
                      </a:cxn>
                      <a:cxn ang="0">
                        <a:pos x="72" y="374"/>
                      </a:cxn>
                      <a:cxn ang="0">
                        <a:pos x="156" y="362"/>
                      </a:cxn>
                      <a:cxn ang="0">
                        <a:pos x="172" y="378"/>
                      </a:cxn>
                      <a:cxn ang="0">
                        <a:pos x="194" y="380"/>
                      </a:cxn>
                      <a:cxn ang="0">
                        <a:pos x="238" y="354"/>
                      </a:cxn>
                      <a:cxn ang="0">
                        <a:pos x="216" y="228"/>
                      </a:cxn>
                      <a:cxn ang="0">
                        <a:pos x="198" y="136"/>
                      </a:cxn>
                      <a:cxn ang="0">
                        <a:pos x="216" y="66"/>
                      </a:cxn>
                      <a:cxn ang="0">
                        <a:pos x="254" y="30"/>
                      </a:cxn>
                      <a:cxn ang="0">
                        <a:pos x="316" y="18"/>
                      </a:cxn>
                      <a:cxn ang="0">
                        <a:pos x="352" y="42"/>
                      </a:cxn>
                      <a:cxn ang="0">
                        <a:pos x="360" y="106"/>
                      </a:cxn>
                      <a:cxn ang="0">
                        <a:pos x="322" y="224"/>
                      </a:cxn>
                      <a:cxn ang="0">
                        <a:pos x="368" y="396"/>
                      </a:cxn>
                      <a:cxn ang="0">
                        <a:pos x="426" y="522"/>
                      </a:cxn>
                    </a:cxnLst>
                    <a:rect l="0" t="0" r="r" b="b"/>
                    <a:pathLst>
                      <a:path w="440" h="736">
                        <a:moveTo>
                          <a:pt x="376" y="390"/>
                        </a:moveTo>
                        <a:lnTo>
                          <a:pt x="376" y="390"/>
                        </a:lnTo>
                        <a:lnTo>
                          <a:pt x="372" y="376"/>
                        </a:lnTo>
                        <a:lnTo>
                          <a:pt x="358" y="344"/>
                        </a:lnTo>
                        <a:lnTo>
                          <a:pt x="344" y="304"/>
                        </a:lnTo>
                        <a:lnTo>
                          <a:pt x="340" y="282"/>
                        </a:lnTo>
                        <a:lnTo>
                          <a:pt x="336" y="264"/>
                        </a:lnTo>
                        <a:lnTo>
                          <a:pt x="336" y="264"/>
                        </a:lnTo>
                        <a:lnTo>
                          <a:pt x="334" y="238"/>
                        </a:lnTo>
                        <a:lnTo>
                          <a:pt x="336" y="216"/>
                        </a:lnTo>
                        <a:lnTo>
                          <a:pt x="342" y="196"/>
                        </a:lnTo>
                        <a:lnTo>
                          <a:pt x="348" y="178"/>
                        </a:lnTo>
                        <a:lnTo>
                          <a:pt x="364" y="146"/>
                        </a:lnTo>
                        <a:lnTo>
                          <a:pt x="378" y="116"/>
                        </a:lnTo>
                        <a:lnTo>
                          <a:pt x="378" y="116"/>
                        </a:lnTo>
                        <a:lnTo>
                          <a:pt x="382" y="104"/>
                        </a:lnTo>
                        <a:lnTo>
                          <a:pt x="384" y="92"/>
                        </a:lnTo>
                        <a:lnTo>
                          <a:pt x="386" y="80"/>
                        </a:lnTo>
                        <a:lnTo>
                          <a:pt x="386" y="66"/>
                        </a:lnTo>
                        <a:lnTo>
                          <a:pt x="382" y="54"/>
                        </a:lnTo>
                        <a:lnTo>
                          <a:pt x="376" y="40"/>
                        </a:lnTo>
                        <a:lnTo>
                          <a:pt x="366" y="26"/>
                        </a:lnTo>
                        <a:lnTo>
                          <a:pt x="352" y="14"/>
                        </a:lnTo>
                        <a:lnTo>
                          <a:pt x="352" y="14"/>
                        </a:lnTo>
                        <a:lnTo>
                          <a:pt x="344" y="10"/>
                        </a:lnTo>
                        <a:lnTo>
                          <a:pt x="334" y="6"/>
                        </a:lnTo>
                        <a:lnTo>
                          <a:pt x="322" y="2"/>
                        </a:lnTo>
                        <a:lnTo>
                          <a:pt x="310" y="0"/>
                        </a:lnTo>
                        <a:lnTo>
                          <a:pt x="296" y="0"/>
                        </a:lnTo>
                        <a:lnTo>
                          <a:pt x="284" y="2"/>
                        </a:lnTo>
                        <a:lnTo>
                          <a:pt x="272" y="4"/>
                        </a:lnTo>
                        <a:lnTo>
                          <a:pt x="260" y="8"/>
                        </a:lnTo>
                        <a:lnTo>
                          <a:pt x="260" y="8"/>
                        </a:lnTo>
                        <a:lnTo>
                          <a:pt x="248" y="14"/>
                        </a:lnTo>
                        <a:lnTo>
                          <a:pt x="236" y="22"/>
                        </a:lnTo>
                        <a:lnTo>
                          <a:pt x="226" y="32"/>
                        </a:lnTo>
                        <a:lnTo>
                          <a:pt x="218" y="40"/>
                        </a:lnTo>
                        <a:lnTo>
                          <a:pt x="210" y="50"/>
                        </a:lnTo>
                        <a:lnTo>
                          <a:pt x="204" y="60"/>
                        </a:lnTo>
                        <a:lnTo>
                          <a:pt x="194" y="80"/>
                        </a:lnTo>
                        <a:lnTo>
                          <a:pt x="188" y="100"/>
                        </a:lnTo>
                        <a:lnTo>
                          <a:pt x="186" y="120"/>
                        </a:lnTo>
                        <a:lnTo>
                          <a:pt x="184" y="138"/>
                        </a:lnTo>
                        <a:lnTo>
                          <a:pt x="184" y="154"/>
                        </a:lnTo>
                        <a:lnTo>
                          <a:pt x="184" y="154"/>
                        </a:lnTo>
                        <a:lnTo>
                          <a:pt x="188" y="172"/>
                        </a:lnTo>
                        <a:lnTo>
                          <a:pt x="192" y="196"/>
                        </a:lnTo>
                        <a:lnTo>
                          <a:pt x="208" y="252"/>
                        </a:lnTo>
                        <a:lnTo>
                          <a:pt x="228" y="326"/>
                        </a:lnTo>
                        <a:lnTo>
                          <a:pt x="228" y="326"/>
                        </a:lnTo>
                        <a:lnTo>
                          <a:pt x="228" y="352"/>
                        </a:lnTo>
                        <a:lnTo>
                          <a:pt x="228" y="352"/>
                        </a:lnTo>
                        <a:lnTo>
                          <a:pt x="218" y="358"/>
                        </a:lnTo>
                        <a:lnTo>
                          <a:pt x="204" y="364"/>
                        </a:lnTo>
                        <a:lnTo>
                          <a:pt x="190" y="370"/>
                        </a:lnTo>
                        <a:lnTo>
                          <a:pt x="182" y="372"/>
                        </a:lnTo>
                        <a:lnTo>
                          <a:pt x="182" y="372"/>
                        </a:lnTo>
                        <a:lnTo>
                          <a:pt x="180" y="368"/>
                        </a:lnTo>
                        <a:lnTo>
                          <a:pt x="180" y="368"/>
                        </a:lnTo>
                        <a:lnTo>
                          <a:pt x="178" y="364"/>
                        </a:lnTo>
                        <a:lnTo>
                          <a:pt x="174" y="360"/>
                        </a:lnTo>
                        <a:lnTo>
                          <a:pt x="166" y="354"/>
                        </a:lnTo>
                        <a:lnTo>
                          <a:pt x="158" y="352"/>
                        </a:lnTo>
                        <a:lnTo>
                          <a:pt x="158" y="352"/>
                        </a:lnTo>
                        <a:lnTo>
                          <a:pt x="136" y="352"/>
                        </a:lnTo>
                        <a:lnTo>
                          <a:pt x="112" y="354"/>
                        </a:lnTo>
                        <a:lnTo>
                          <a:pt x="84" y="360"/>
                        </a:lnTo>
                        <a:lnTo>
                          <a:pt x="84" y="360"/>
                        </a:lnTo>
                        <a:lnTo>
                          <a:pt x="72" y="362"/>
                        </a:lnTo>
                        <a:lnTo>
                          <a:pt x="62" y="368"/>
                        </a:lnTo>
                        <a:lnTo>
                          <a:pt x="50" y="376"/>
                        </a:lnTo>
                        <a:lnTo>
                          <a:pt x="40" y="384"/>
                        </a:lnTo>
                        <a:lnTo>
                          <a:pt x="30" y="392"/>
                        </a:lnTo>
                        <a:lnTo>
                          <a:pt x="22" y="404"/>
                        </a:lnTo>
                        <a:lnTo>
                          <a:pt x="16" y="414"/>
                        </a:lnTo>
                        <a:lnTo>
                          <a:pt x="14" y="426"/>
                        </a:lnTo>
                        <a:lnTo>
                          <a:pt x="14" y="426"/>
                        </a:lnTo>
                        <a:lnTo>
                          <a:pt x="14" y="430"/>
                        </a:lnTo>
                        <a:lnTo>
                          <a:pt x="14" y="430"/>
                        </a:lnTo>
                        <a:lnTo>
                          <a:pt x="14" y="436"/>
                        </a:lnTo>
                        <a:lnTo>
                          <a:pt x="16" y="444"/>
                        </a:lnTo>
                        <a:lnTo>
                          <a:pt x="20" y="450"/>
                        </a:lnTo>
                        <a:lnTo>
                          <a:pt x="26" y="458"/>
                        </a:lnTo>
                        <a:lnTo>
                          <a:pt x="26" y="458"/>
                        </a:lnTo>
                        <a:lnTo>
                          <a:pt x="16" y="472"/>
                        </a:lnTo>
                        <a:lnTo>
                          <a:pt x="4" y="490"/>
                        </a:lnTo>
                        <a:lnTo>
                          <a:pt x="4" y="490"/>
                        </a:lnTo>
                        <a:lnTo>
                          <a:pt x="2" y="496"/>
                        </a:lnTo>
                        <a:lnTo>
                          <a:pt x="0" y="504"/>
                        </a:lnTo>
                        <a:lnTo>
                          <a:pt x="0" y="504"/>
                        </a:lnTo>
                        <a:lnTo>
                          <a:pt x="2" y="510"/>
                        </a:lnTo>
                        <a:lnTo>
                          <a:pt x="4" y="518"/>
                        </a:lnTo>
                        <a:lnTo>
                          <a:pt x="10" y="528"/>
                        </a:lnTo>
                        <a:lnTo>
                          <a:pt x="10" y="528"/>
                        </a:lnTo>
                        <a:lnTo>
                          <a:pt x="10" y="534"/>
                        </a:lnTo>
                        <a:lnTo>
                          <a:pt x="8" y="544"/>
                        </a:lnTo>
                        <a:lnTo>
                          <a:pt x="8" y="544"/>
                        </a:lnTo>
                        <a:lnTo>
                          <a:pt x="8" y="552"/>
                        </a:lnTo>
                        <a:lnTo>
                          <a:pt x="10" y="560"/>
                        </a:lnTo>
                        <a:lnTo>
                          <a:pt x="10" y="560"/>
                        </a:lnTo>
                        <a:lnTo>
                          <a:pt x="24" y="598"/>
                        </a:lnTo>
                        <a:lnTo>
                          <a:pt x="24" y="598"/>
                        </a:lnTo>
                        <a:lnTo>
                          <a:pt x="22" y="606"/>
                        </a:lnTo>
                        <a:lnTo>
                          <a:pt x="22" y="618"/>
                        </a:lnTo>
                        <a:lnTo>
                          <a:pt x="22" y="618"/>
                        </a:lnTo>
                        <a:lnTo>
                          <a:pt x="22" y="626"/>
                        </a:lnTo>
                        <a:lnTo>
                          <a:pt x="22" y="626"/>
                        </a:lnTo>
                        <a:lnTo>
                          <a:pt x="24" y="634"/>
                        </a:lnTo>
                        <a:lnTo>
                          <a:pt x="28" y="646"/>
                        </a:lnTo>
                        <a:lnTo>
                          <a:pt x="36" y="656"/>
                        </a:lnTo>
                        <a:lnTo>
                          <a:pt x="46" y="666"/>
                        </a:lnTo>
                        <a:lnTo>
                          <a:pt x="46" y="666"/>
                        </a:lnTo>
                        <a:lnTo>
                          <a:pt x="72" y="686"/>
                        </a:lnTo>
                        <a:lnTo>
                          <a:pt x="102" y="704"/>
                        </a:lnTo>
                        <a:lnTo>
                          <a:pt x="110" y="708"/>
                        </a:lnTo>
                        <a:lnTo>
                          <a:pt x="110" y="708"/>
                        </a:lnTo>
                        <a:lnTo>
                          <a:pt x="136" y="722"/>
                        </a:lnTo>
                        <a:lnTo>
                          <a:pt x="152" y="730"/>
                        </a:lnTo>
                        <a:lnTo>
                          <a:pt x="170" y="734"/>
                        </a:lnTo>
                        <a:lnTo>
                          <a:pt x="188" y="736"/>
                        </a:lnTo>
                        <a:lnTo>
                          <a:pt x="206" y="734"/>
                        </a:lnTo>
                        <a:lnTo>
                          <a:pt x="226" y="728"/>
                        </a:lnTo>
                        <a:lnTo>
                          <a:pt x="248" y="718"/>
                        </a:lnTo>
                        <a:lnTo>
                          <a:pt x="248" y="718"/>
                        </a:lnTo>
                        <a:lnTo>
                          <a:pt x="264" y="710"/>
                        </a:lnTo>
                        <a:lnTo>
                          <a:pt x="280" y="702"/>
                        </a:lnTo>
                        <a:lnTo>
                          <a:pt x="318" y="692"/>
                        </a:lnTo>
                        <a:lnTo>
                          <a:pt x="318" y="692"/>
                        </a:lnTo>
                        <a:lnTo>
                          <a:pt x="354" y="682"/>
                        </a:lnTo>
                        <a:lnTo>
                          <a:pt x="372" y="674"/>
                        </a:lnTo>
                        <a:lnTo>
                          <a:pt x="390" y="664"/>
                        </a:lnTo>
                        <a:lnTo>
                          <a:pt x="406" y="654"/>
                        </a:lnTo>
                        <a:lnTo>
                          <a:pt x="418" y="638"/>
                        </a:lnTo>
                        <a:lnTo>
                          <a:pt x="428" y="620"/>
                        </a:lnTo>
                        <a:lnTo>
                          <a:pt x="432" y="610"/>
                        </a:lnTo>
                        <a:lnTo>
                          <a:pt x="436" y="598"/>
                        </a:lnTo>
                        <a:lnTo>
                          <a:pt x="436" y="598"/>
                        </a:lnTo>
                        <a:lnTo>
                          <a:pt x="438" y="580"/>
                        </a:lnTo>
                        <a:lnTo>
                          <a:pt x="440" y="560"/>
                        </a:lnTo>
                        <a:lnTo>
                          <a:pt x="440" y="560"/>
                        </a:lnTo>
                        <a:lnTo>
                          <a:pt x="438" y="538"/>
                        </a:lnTo>
                        <a:lnTo>
                          <a:pt x="436" y="516"/>
                        </a:lnTo>
                        <a:lnTo>
                          <a:pt x="430" y="494"/>
                        </a:lnTo>
                        <a:lnTo>
                          <a:pt x="424" y="472"/>
                        </a:lnTo>
                        <a:lnTo>
                          <a:pt x="416" y="450"/>
                        </a:lnTo>
                        <a:lnTo>
                          <a:pt x="404" y="428"/>
                        </a:lnTo>
                        <a:lnTo>
                          <a:pt x="392" y="408"/>
                        </a:lnTo>
                        <a:lnTo>
                          <a:pt x="376" y="390"/>
                        </a:lnTo>
                        <a:lnTo>
                          <a:pt x="376" y="390"/>
                        </a:lnTo>
                        <a:close/>
                        <a:moveTo>
                          <a:pt x="426" y="596"/>
                        </a:moveTo>
                        <a:lnTo>
                          <a:pt x="426" y="596"/>
                        </a:lnTo>
                        <a:lnTo>
                          <a:pt x="420" y="612"/>
                        </a:lnTo>
                        <a:lnTo>
                          <a:pt x="414" y="626"/>
                        </a:lnTo>
                        <a:lnTo>
                          <a:pt x="406" y="636"/>
                        </a:lnTo>
                        <a:lnTo>
                          <a:pt x="398" y="646"/>
                        </a:lnTo>
                        <a:lnTo>
                          <a:pt x="388" y="654"/>
                        </a:lnTo>
                        <a:lnTo>
                          <a:pt x="376" y="660"/>
                        </a:lnTo>
                        <a:lnTo>
                          <a:pt x="350" y="672"/>
                        </a:lnTo>
                        <a:lnTo>
                          <a:pt x="322" y="680"/>
                        </a:lnTo>
                        <a:lnTo>
                          <a:pt x="294" y="688"/>
                        </a:lnTo>
                        <a:lnTo>
                          <a:pt x="268" y="696"/>
                        </a:lnTo>
                        <a:lnTo>
                          <a:pt x="254" y="702"/>
                        </a:lnTo>
                        <a:lnTo>
                          <a:pt x="242" y="708"/>
                        </a:lnTo>
                        <a:lnTo>
                          <a:pt x="242" y="708"/>
                        </a:lnTo>
                        <a:lnTo>
                          <a:pt x="232" y="714"/>
                        </a:lnTo>
                        <a:lnTo>
                          <a:pt x="222" y="720"/>
                        </a:lnTo>
                        <a:lnTo>
                          <a:pt x="202" y="724"/>
                        </a:lnTo>
                        <a:lnTo>
                          <a:pt x="184" y="724"/>
                        </a:lnTo>
                        <a:lnTo>
                          <a:pt x="166" y="722"/>
                        </a:lnTo>
                        <a:lnTo>
                          <a:pt x="150" y="716"/>
                        </a:lnTo>
                        <a:lnTo>
                          <a:pt x="134" y="710"/>
                        </a:lnTo>
                        <a:lnTo>
                          <a:pt x="108" y="696"/>
                        </a:lnTo>
                        <a:lnTo>
                          <a:pt x="108" y="696"/>
                        </a:lnTo>
                        <a:lnTo>
                          <a:pt x="80" y="678"/>
                        </a:lnTo>
                        <a:lnTo>
                          <a:pt x="52" y="658"/>
                        </a:lnTo>
                        <a:lnTo>
                          <a:pt x="52" y="658"/>
                        </a:lnTo>
                        <a:lnTo>
                          <a:pt x="44" y="648"/>
                        </a:lnTo>
                        <a:lnTo>
                          <a:pt x="38" y="640"/>
                        </a:lnTo>
                        <a:lnTo>
                          <a:pt x="34" y="632"/>
                        </a:lnTo>
                        <a:lnTo>
                          <a:pt x="32" y="624"/>
                        </a:lnTo>
                        <a:lnTo>
                          <a:pt x="32" y="624"/>
                        </a:lnTo>
                        <a:lnTo>
                          <a:pt x="32" y="612"/>
                        </a:lnTo>
                        <a:lnTo>
                          <a:pt x="34" y="604"/>
                        </a:lnTo>
                        <a:lnTo>
                          <a:pt x="36" y="602"/>
                        </a:lnTo>
                        <a:lnTo>
                          <a:pt x="36" y="600"/>
                        </a:lnTo>
                        <a:lnTo>
                          <a:pt x="36" y="600"/>
                        </a:lnTo>
                        <a:lnTo>
                          <a:pt x="32" y="586"/>
                        </a:lnTo>
                        <a:lnTo>
                          <a:pt x="22" y="558"/>
                        </a:lnTo>
                        <a:lnTo>
                          <a:pt x="22" y="558"/>
                        </a:lnTo>
                        <a:lnTo>
                          <a:pt x="18" y="544"/>
                        </a:lnTo>
                        <a:lnTo>
                          <a:pt x="20" y="532"/>
                        </a:lnTo>
                        <a:lnTo>
                          <a:pt x="22" y="526"/>
                        </a:lnTo>
                        <a:lnTo>
                          <a:pt x="24" y="524"/>
                        </a:lnTo>
                        <a:lnTo>
                          <a:pt x="24" y="524"/>
                        </a:lnTo>
                        <a:lnTo>
                          <a:pt x="22" y="522"/>
                        </a:lnTo>
                        <a:lnTo>
                          <a:pt x="16" y="516"/>
                        </a:lnTo>
                        <a:lnTo>
                          <a:pt x="12" y="512"/>
                        </a:lnTo>
                        <a:lnTo>
                          <a:pt x="12" y="506"/>
                        </a:lnTo>
                        <a:lnTo>
                          <a:pt x="12" y="500"/>
                        </a:lnTo>
                        <a:lnTo>
                          <a:pt x="14" y="494"/>
                        </a:lnTo>
                        <a:lnTo>
                          <a:pt x="14" y="494"/>
                        </a:lnTo>
                        <a:lnTo>
                          <a:pt x="22" y="480"/>
                        </a:lnTo>
                        <a:lnTo>
                          <a:pt x="32" y="468"/>
                        </a:lnTo>
                        <a:lnTo>
                          <a:pt x="42" y="456"/>
                        </a:lnTo>
                        <a:lnTo>
                          <a:pt x="42" y="456"/>
                        </a:lnTo>
                        <a:lnTo>
                          <a:pt x="34" y="452"/>
                        </a:lnTo>
                        <a:lnTo>
                          <a:pt x="30" y="446"/>
                        </a:lnTo>
                        <a:lnTo>
                          <a:pt x="26" y="440"/>
                        </a:lnTo>
                        <a:lnTo>
                          <a:pt x="24" y="432"/>
                        </a:lnTo>
                        <a:lnTo>
                          <a:pt x="24" y="426"/>
                        </a:lnTo>
                        <a:lnTo>
                          <a:pt x="26" y="420"/>
                        </a:lnTo>
                        <a:lnTo>
                          <a:pt x="34" y="406"/>
                        </a:lnTo>
                        <a:lnTo>
                          <a:pt x="44" y="394"/>
                        </a:lnTo>
                        <a:lnTo>
                          <a:pt x="58" y="384"/>
                        </a:lnTo>
                        <a:lnTo>
                          <a:pt x="72" y="374"/>
                        </a:lnTo>
                        <a:lnTo>
                          <a:pt x="86" y="370"/>
                        </a:lnTo>
                        <a:lnTo>
                          <a:pt x="86" y="370"/>
                        </a:lnTo>
                        <a:lnTo>
                          <a:pt x="116" y="364"/>
                        </a:lnTo>
                        <a:lnTo>
                          <a:pt x="136" y="362"/>
                        </a:lnTo>
                        <a:lnTo>
                          <a:pt x="156" y="362"/>
                        </a:lnTo>
                        <a:lnTo>
                          <a:pt x="156" y="362"/>
                        </a:lnTo>
                        <a:lnTo>
                          <a:pt x="162" y="364"/>
                        </a:lnTo>
                        <a:lnTo>
                          <a:pt x="164" y="366"/>
                        </a:lnTo>
                        <a:lnTo>
                          <a:pt x="170" y="372"/>
                        </a:lnTo>
                        <a:lnTo>
                          <a:pt x="172" y="378"/>
                        </a:lnTo>
                        <a:lnTo>
                          <a:pt x="174" y="380"/>
                        </a:lnTo>
                        <a:lnTo>
                          <a:pt x="178" y="382"/>
                        </a:lnTo>
                        <a:lnTo>
                          <a:pt x="178" y="382"/>
                        </a:lnTo>
                        <a:lnTo>
                          <a:pt x="184" y="382"/>
                        </a:lnTo>
                        <a:lnTo>
                          <a:pt x="194" y="380"/>
                        </a:lnTo>
                        <a:lnTo>
                          <a:pt x="214" y="372"/>
                        </a:lnTo>
                        <a:lnTo>
                          <a:pt x="230" y="362"/>
                        </a:lnTo>
                        <a:lnTo>
                          <a:pt x="236" y="358"/>
                        </a:lnTo>
                        <a:lnTo>
                          <a:pt x="238" y="354"/>
                        </a:lnTo>
                        <a:lnTo>
                          <a:pt x="238" y="354"/>
                        </a:lnTo>
                        <a:lnTo>
                          <a:pt x="238" y="348"/>
                        </a:lnTo>
                        <a:lnTo>
                          <a:pt x="236" y="324"/>
                        </a:lnTo>
                        <a:lnTo>
                          <a:pt x="230" y="284"/>
                        </a:lnTo>
                        <a:lnTo>
                          <a:pt x="224" y="258"/>
                        </a:lnTo>
                        <a:lnTo>
                          <a:pt x="216" y="228"/>
                        </a:lnTo>
                        <a:lnTo>
                          <a:pt x="216" y="228"/>
                        </a:lnTo>
                        <a:lnTo>
                          <a:pt x="210" y="210"/>
                        </a:lnTo>
                        <a:lnTo>
                          <a:pt x="204" y="190"/>
                        </a:lnTo>
                        <a:lnTo>
                          <a:pt x="200" y="164"/>
                        </a:lnTo>
                        <a:lnTo>
                          <a:pt x="198" y="136"/>
                        </a:lnTo>
                        <a:lnTo>
                          <a:pt x="200" y="122"/>
                        </a:lnTo>
                        <a:lnTo>
                          <a:pt x="202" y="108"/>
                        </a:lnTo>
                        <a:lnTo>
                          <a:pt x="204" y="94"/>
                        </a:lnTo>
                        <a:lnTo>
                          <a:pt x="210" y="78"/>
                        </a:lnTo>
                        <a:lnTo>
                          <a:pt x="216" y="66"/>
                        </a:lnTo>
                        <a:lnTo>
                          <a:pt x="226" y="52"/>
                        </a:lnTo>
                        <a:lnTo>
                          <a:pt x="226" y="52"/>
                        </a:lnTo>
                        <a:lnTo>
                          <a:pt x="234" y="44"/>
                        </a:lnTo>
                        <a:lnTo>
                          <a:pt x="242" y="38"/>
                        </a:lnTo>
                        <a:lnTo>
                          <a:pt x="254" y="30"/>
                        </a:lnTo>
                        <a:lnTo>
                          <a:pt x="268" y="22"/>
                        </a:lnTo>
                        <a:lnTo>
                          <a:pt x="282" y="16"/>
                        </a:lnTo>
                        <a:lnTo>
                          <a:pt x="300" y="14"/>
                        </a:lnTo>
                        <a:lnTo>
                          <a:pt x="308" y="16"/>
                        </a:lnTo>
                        <a:lnTo>
                          <a:pt x="316" y="18"/>
                        </a:lnTo>
                        <a:lnTo>
                          <a:pt x="316" y="18"/>
                        </a:lnTo>
                        <a:lnTo>
                          <a:pt x="326" y="20"/>
                        </a:lnTo>
                        <a:lnTo>
                          <a:pt x="334" y="24"/>
                        </a:lnTo>
                        <a:lnTo>
                          <a:pt x="344" y="32"/>
                        </a:lnTo>
                        <a:lnTo>
                          <a:pt x="352" y="42"/>
                        </a:lnTo>
                        <a:lnTo>
                          <a:pt x="358" y="58"/>
                        </a:lnTo>
                        <a:lnTo>
                          <a:pt x="360" y="68"/>
                        </a:lnTo>
                        <a:lnTo>
                          <a:pt x="362" y="78"/>
                        </a:lnTo>
                        <a:lnTo>
                          <a:pt x="362" y="92"/>
                        </a:lnTo>
                        <a:lnTo>
                          <a:pt x="360" y="106"/>
                        </a:lnTo>
                        <a:lnTo>
                          <a:pt x="360" y="106"/>
                        </a:lnTo>
                        <a:lnTo>
                          <a:pt x="326" y="194"/>
                        </a:lnTo>
                        <a:lnTo>
                          <a:pt x="326" y="194"/>
                        </a:lnTo>
                        <a:lnTo>
                          <a:pt x="324" y="202"/>
                        </a:lnTo>
                        <a:lnTo>
                          <a:pt x="322" y="224"/>
                        </a:lnTo>
                        <a:lnTo>
                          <a:pt x="322" y="254"/>
                        </a:lnTo>
                        <a:lnTo>
                          <a:pt x="324" y="272"/>
                        </a:lnTo>
                        <a:lnTo>
                          <a:pt x="328" y="290"/>
                        </a:lnTo>
                        <a:lnTo>
                          <a:pt x="368" y="396"/>
                        </a:lnTo>
                        <a:lnTo>
                          <a:pt x="368" y="396"/>
                        </a:lnTo>
                        <a:lnTo>
                          <a:pt x="386" y="420"/>
                        </a:lnTo>
                        <a:lnTo>
                          <a:pt x="400" y="444"/>
                        </a:lnTo>
                        <a:lnTo>
                          <a:pt x="412" y="470"/>
                        </a:lnTo>
                        <a:lnTo>
                          <a:pt x="420" y="496"/>
                        </a:lnTo>
                        <a:lnTo>
                          <a:pt x="426" y="522"/>
                        </a:lnTo>
                        <a:lnTo>
                          <a:pt x="428" y="548"/>
                        </a:lnTo>
                        <a:lnTo>
                          <a:pt x="428" y="574"/>
                        </a:lnTo>
                        <a:lnTo>
                          <a:pt x="426" y="596"/>
                        </a:lnTo>
                        <a:lnTo>
                          <a:pt x="426" y="59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</p:grpSp>
          </p:grpSp>
        </p:grpSp>
      </p:grpSp>
      <p:sp>
        <p:nvSpPr>
          <p:cNvPr id="771" name="Tekstboks 770"/>
          <p:cNvSpPr txBox="1"/>
          <p:nvPr/>
        </p:nvSpPr>
        <p:spPr>
          <a:xfrm rot="21443320">
            <a:off x="548929" y="2408401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put the id. with the file</a:t>
            </a:r>
            <a:endParaRPr lang="da-DK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4" name="Terning 773"/>
          <p:cNvSpPr/>
          <p:nvPr/>
        </p:nvSpPr>
        <p:spPr>
          <a:xfrm>
            <a:off x="7164288" y="1772816"/>
            <a:ext cx="1512168" cy="648072"/>
          </a:xfrm>
          <a:prstGeom prst="cube">
            <a:avLst>
              <a:gd name="adj" fmla="val 10341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79" name="Tekstboks 778"/>
          <p:cNvSpPr txBox="1"/>
          <p:nvPr/>
        </p:nvSpPr>
        <p:spPr>
          <a:xfrm>
            <a:off x="7946769" y="2060848"/>
            <a:ext cx="7296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15AE9513</a:t>
            </a:r>
            <a:endParaRPr lang="da-DK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82" name="Lige pilforbindelse 26"/>
          <p:cNvCxnSpPr/>
          <p:nvPr/>
        </p:nvCxnSpPr>
        <p:spPr>
          <a:xfrm flipV="1">
            <a:off x="7756255" y="2155012"/>
            <a:ext cx="261068" cy="49852"/>
          </a:xfrm>
          <a:prstGeom prst="curvedConnector3">
            <a:avLst>
              <a:gd name="adj1" fmla="val 50000"/>
            </a:avLst>
          </a:prstGeom>
          <a:ln w="19050"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2023636"/>
            <a:ext cx="515852" cy="26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" name="Tekstboks 787"/>
          <p:cNvSpPr txBox="1"/>
          <p:nvPr/>
        </p:nvSpPr>
        <p:spPr>
          <a:xfrm>
            <a:off x="5292080" y="3265239"/>
            <a:ext cx="1228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a-DK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endParaRPr lang="da-DK" sz="1400" dirty="0"/>
          </a:p>
        </p:txBody>
      </p:sp>
      <p:sp>
        <p:nvSpPr>
          <p:cNvPr id="789" name="Tekstboks 788"/>
          <p:cNvSpPr txBox="1"/>
          <p:nvPr/>
        </p:nvSpPr>
        <p:spPr>
          <a:xfrm>
            <a:off x="6763166" y="2924944"/>
            <a:ext cx="1337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15ae9513.abc</a:t>
            </a:r>
            <a:endParaRPr lang="da-DK" sz="1400" dirty="0"/>
          </a:p>
        </p:txBody>
      </p:sp>
      <p:sp>
        <p:nvSpPr>
          <p:cNvPr id="790" name="Tekstboks 789"/>
          <p:cNvSpPr txBox="1"/>
          <p:nvPr/>
        </p:nvSpPr>
        <p:spPr>
          <a:xfrm>
            <a:off x="6876256" y="3140968"/>
            <a:ext cx="13548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da-DK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ae</a:t>
            </a:r>
            <a:r>
              <a:rPr lang="da-DK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9513</a:t>
            </a:r>
            <a:r>
              <a:rPr lang="da-DK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.abc</a:t>
            </a:r>
            <a:endParaRPr lang="da-DK" sz="14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  <p:cxnSp>
        <p:nvCxnSpPr>
          <p:cNvPr id="792" name="Lige forbindelse 791"/>
          <p:cNvCxnSpPr>
            <a:stCxn id="788" idx="3"/>
          </p:cNvCxnSpPr>
          <p:nvPr/>
        </p:nvCxnSpPr>
        <p:spPr>
          <a:xfrm flipH="1">
            <a:off x="6300198" y="3419128"/>
            <a:ext cx="220103" cy="369912"/>
          </a:xfrm>
          <a:prstGeom prst="curvedConnector4">
            <a:avLst>
              <a:gd name="adj1" fmla="val -103860"/>
              <a:gd name="adj2" fmla="val 70801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uppe 229"/>
          <p:cNvGrpSpPr>
            <a:grpSpLocks/>
          </p:cNvGrpSpPr>
          <p:nvPr/>
        </p:nvGrpSpPr>
        <p:grpSpPr bwMode="auto">
          <a:xfrm flipH="1">
            <a:off x="8316414" y="2420888"/>
            <a:ext cx="524271" cy="1117533"/>
            <a:chOff x="500067" y="1047713"/>
            <a:chExt cx="1285874" cy="3309969"/>
          </a:xfrm>
        </p:grpSpPr>
        <p:grpSp>
          <p:nvGrpSpPr>
            <p:cNvPr id="23" name="Group 88"/>
            <p:cNvGrpSpPr>
              <a:grpSpLocks/>
            </p:cNvGrpSpPr>
            <p:nvPr/>
          </p:nvGrpSpPr>
          <p:grpSpPr bwMode="auto">
            <a:xfrm flipH="1">
              <a:off x="500067" y="2071687"/>
              <a:ext cx="1285874" cy="2285995"/>
              <a:chOff x="3937" y="2566"/>
              <a:chExt cx="911" cy="1731"/>
            </a:xfrm>
          </p:grpSpPr>
          <p:sp>
            <p:nvSpPr>
              <p:cNvPr id="970" name="Freeform 82"/>
              <p:cNvSpPr>
                <a:spLocks/>
              </p:cNvSpPr>
              <p:nvPr/>
            </p:nvSpPr>
            <p:spPr bwMode="auto">
              <a:xfrm>
                <a:off x="3937" y="3096"/>
                <a:ext cx="356" cy="589"/>
              </a:xfrm>
              <a:custGeom>
                <a:avLst/>
                <a:gdLst>
                  <a:gd name="T0" fmla="*/ 47 w 713"/>
                  <a:gd name="T1" fmla="*/ 22 h 1179"/>
                  <a:gd name="T2" fmla="*/ 56 w 713"/>
                  <a:gd name="T3" fmla="*/ 12 h 1179"/>
                  <a:gd name="T4" fmla="*/ 69 w 713"/>
                  <a:gd name="T5" fmla="*/ 3 h 1179"/>
                  <a:gd name="T6" fmla="*/ 78 w 713"/>
                  <a:gd name="T7" fmla="*/ 0 h 1179"/>
                  <a:gd name="T8" fmla="*/ 89 w 713"/>
                  <a:gd name="T9" fmla="*/ 0 h 1179"/>
                  <a:gd name="T10" fmla="*/ 89 w 713"/>
                  <a:gd name="T11" fmla="*/ 9 h 1179"/>
                  <a:gd name="T12" fmla="*/ 83 w 713"/>
                  <a:gd name="T13" fmla="*/ 16 h 1179"/>
                  <a:gd name="T14" fmla="*/ 73 w 713"/>
                  <a:gd name="T15" fmla="*/ 22 h 1179"/>
                  <a:gd name="T16" fmla="*/ 47 w 713"/>
                  <a:gd name="T17" fmla="*/ 33 h 1179"/>
                  <a:gd name="T18" fmla="*/ 23 w 713"/>
                  <a:gd name="T19" fmla="*/ 47 h 1179"/>
                  <a:gd name="T20" fmla="*/ 13 w 713"/>
                  <a:gd name="T21" fmla="*/ 51 h 1179"/>
                  <a:gd name="T22" fmla="*/ 9 w 713"/>
                  <a:gd name="T23" fmla="*/ 56 h 1179"/>
                  <a:gd name="T24" fmla="*/ 13 w 713"/>
                  <a:gd name="T25" fmla="*/ 62 h 1179"/>
                  <a:gd name="T26" fmla="*/ 34 w 713"/>
                  <a:gd name="T27" fmla="*/ 82 h 1179"/>
                  <a:gd name="T28" fmla="*/ 44 w 713"/>
                  <a:gd name="T29" fmla="*/ 89 h 1179"/>
                  <a:gd name="T30" fmla="*/ 58 w 713"/>
                  <a:gd name="T31" fmla="*/ 100 h 1179"/>
                  <a:gd name="T32" fmla="*/ 73 w 713"/>
                  <a:gd name="T33" fmla="*/ 111 h 1179"/>
                  <a:gd name="T34" fmla="*/ 72 w 713"/>
                  <a:gd name="T35" fmla="*/ 117 h 1179"/>
                  <a:gd name="T36" fmla="*/ 61 w 713"/>
                  <a:gd name="T37" fmla="*/ 118 h 1179"/>
                  <a:gd name="T38" fmla="*/ 45 w 713"/>
                  <a:gd name="T39" fmla="*/ 118 h 1179"/>
                  <a:gd name="T40" fmla="*/ 35 w 713"/>
                  <a:gd name="T41" fmla="*/ 124 h 1179"/>
                  <a:gd name="T42" fmla="*/ 31 w 713"/>
                  <a:gd name="T43" fmla="*/ 138 h 1179"/>
                  <a:gd name="T44" fmla="*/ 31 w 713"/>
                  <a:gd name="T45" fmla="*/ 145 h 1179"/>
                  <a:gd name="T46" fmla="*/ 27 w 713"/>
                  <a:gd name="T47" fmla="*/ 147 h 1179"/>
                  <a:gd name="T48" fmla="*/ 20 w 713"/>
                  <a:gd name="T49" fmla="*/ 140 h 1179"/>
                  <a:gd name="T50" fmla="*/ 21 w 713"/>
                  <a:gd name="T51" fmla="*/ 129 h 1179"/>
                  <a:gd name="T52" fmla="*/ 27 w 713"/>
                  <a:gd name="T53" fmla="*/ 120 h 1179"/>
                  <a:gd name="T54" fmla="*/ 40 w 713"/>
                  <a:gd name="T55" fmla="*/ 113 h 1179"/>
                  <a:gd name="T56" fmla="*/ 53 w 713"/>
                  <a:gd name="T57" fmla="*/ 109 h 1179"/>
                  <a:gd name="T58" fmla="*/ 54 w 713"/>
                  <a:gd name="T59" fmla="*/ 106 h 1179"/>
                  <a:gd name="T60" fmla="*/ 47 w 713"/>
                  <a:gd name="T61" fmla="*/ 98 h 1179"/>
                  <a:gd name="T62" fmla="*/ 20 w 713"/>
                  <a:gd name="T63" fmla="*/ 80 h 1179"/>
                  <a:gd name="T64" fmla="*/ 11 w 713"/>
                  <a:gd name="T65" fmla="*/ 73 h 1179"/>
                  <a:gd name="T66" fmla="*/ 3 w 713"/>
                  <a:gd name="T67" fmla="*/ 63 h 1179"/>
                  <a:gd name="T68" fmla="*/ 0 w 713"/>
                  <a:gd name="T69" fmla="*/ 52 h 1179"/>
                  <a:gd name="T70" fmla="*/ 2 w 713"/>
                  <a:gd name="T71" fmla="*/ 46 h 1179"/>
                  <a:gd name="T72" fmla="*/ 16 w 713"/>
                  <a:gd name="T73" fmla="*/ 42 h 1179"/>
                  <a:gd name="T74" fmla="*/ 33 w 713"/>
                  <a:gd name="T75" fmla="*/ 34 h 1179"/>
                  <a:gd name="T76" fmla="*/ 44 w 713"/>
                  <a:gd name="T77" fmla="*/ 27 h 1179"/>
                  <a:gd name="T78" fmla="*/ 47 w 713"/>
                  <a:gd name="T79" fmla="*/ 22 h 1179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713"/>
                  <a:gd name="T121" fmla="*/ 0 h 1179"/>
                  <a:gd name="T122" fmla="*/ 713 w 713"/>
                  <a:gd name="T123" fmla="*/ 1179 h 1179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713" h="1179">
                    <a:moveTo>
                      <a:pt x="378" y="176"/>
                    </a:moveTo>
                    <a:lnTo>
                      <a:pt x="451" y="102"/>
                    </a:lnTo>
                    <a:lnTo>
                      <a:pt x="553" y="30"/>
                    </a:lnTo>
                    <a:lnTo>
                      <a:pt x="625" y="0"/>
                    </a:lnTo>
                    <a:lnTo>
                      <a:pt x="713" y="6"/>
                    </a:lnTo>
                    <a:lnTo>
                      <a:pt x="713" y="74"/>
                    </a:lnTo>
                    <a:lnTo>
                      <a:pt x="669" y="132"/>
                    </a:lnTo>
                    <a:lnTo>
                      <a:pt x="587" y="176"/>
                    </a:lnTo>
                    <a:lnTo>
                      <a:pt x="383" y="268"/>
                    </a:lnTo>
                    <a:lnTo>
                      <a:pt x="188" y="380"/>
                    </a:lnTo>
                    <a:lnTo>
                      <a:pt x="106" y="408"/>
                    </a:lnTo>
                    <a:lnTo>
                      <a:pt x="78" y="452"/>
                    </a:lnTo>
                    <a:lnTo>
                      <a:pt x="106" y="496"/>
                    </a:lnTo>
                    <a:lnTo>
                      <a:pt x="276" y="660"/>
                    </a:lnTo>
                    <a:lnTo>
                      <a:pt x="354" y="714"/>
                    </a:lnTo>
                    <a:lnTo>
                      <a:pt x="470" y="805"/>
                    </a:lnTo>
                    <a:lnTo>
                      <a:pt x="587" y="893"/>
                    </a:lnTo>
                    <a:lnTo>
                      <a:pt x="582" y="937"/>
                    </a:lnTo>
                    <a:lnTo>
                      <a:pt x="494" y="951"/>
                    </a:lnTo>
                    <a:lnTo>
                      <a:pt x="364" y="951"/>
                    </a:lnTo>
                    <a:lnTo>
                      <a:pt x="282" y="995"/>
                    </a:lnTo>
                    <a:lnTo>
                      <a:pt x="252" y="1107"/>
                    </a:lnTo>
                    <a:lnTo>
                      <a:pt x="252" y="1165"/>
                    </a:lnTo>
                    <a:lnTo>
                      <a:pt x="218" y="1179"/>
                    </a:lnTo>
                    <a:lnTo>
                      <a:pt x="164" y="1127"/>
                    </a:lnTo>
                    <a:lnTo>
                      <a:pt x="174" y="1033"/>
                    </a:lnTo>
                    <a:lnTo>
                      <a:pt x="222" y="965"/>
                    </a:lnTo>
                    <a:lnTo>
                      <a:pt x="320" y="907"/>
                    </a:lnTo>
                    <a:lnTo>
                      <a:pt x="426" y="879"/>
                    </a:lnTo>
                    <a:lnTo>
                      <a:pt x="436" y="849"/>
                    </a:lnTo>
                    <a:lnTo>
                      <a:pt x="383" y="791"/>
                    </a:lnTo>
                    <a:lnTo>
                      <a:pt x="160" y="646"/>
                    </a:lnTo>
                    <a:lnTo>
                      <a:pt x="92" y="588"/>
                    </a:lnTo>
                    <a:lnTo>
                      <a:pt x="28" y="510"/>
                    </a:lnTo>
                    <a:lnTo>
                      <a:pt x="0" y="422"/>
                    </a:lnTo>
                    <a:lnTo>
                      <a:pt x="18" y="370"/>
                    </a:lnTo>
                    <a:lnTo>
                      <a:pt x="130" y="336"/>
                    </a:lnTo>
                    <a:lnTo>
                      <a:pt x="266" y="278"/>
                    </a:lnTo>
                    <a:lnTo>
                      <a:pt x="354" y="218"/>
                    </a:lnTo>
                    <a:lnTo>
                      <a:pt x="378" y="17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971" name="Freeform 83"/>
              <p:cNvSpPr>
                <a:spLocks/>
              </p:cNvSpPr>
              <p:nvPr/>
            </p:nvSpPr>
            <p:spPr bwMode="auto">
              <a:xfrm>
                <a:off x="4254" y="3070"/>
                <a:ext cx="248" cy="565"/>
              </a:xfrm>
              <a:custGeom>
                <a:avLst/>
                <a:gdLst>
                  <a:gd name="T0" fmla="*/ 13 w 497"/>
                  <a:gd name="T1" fmla="*/ 11 h 1129"/>
                  <a:gd name="T2" fmla="*/ 18 w 497"/>
                  <a:gd name="T3" fmla="*/ 2 h 1129"/>
                  <a:gd name="T4" fmla="*/ 25 w 497"/>
                  <a:gd name="T5" fmla="*/ 0 h 1129"/>
                  <a:gd name="T6" fmla="*/ 34 w 497"/>
                  <a:gd name="T7" fmla="*/ 0 h 1129"/>
                  <a:gd name="T8" fmla="*/ 46 w 497"/>
                  <a:gd name="T9" fmla="*/ 7 h 1129"/>
                  <a:gd name="T10" fmla="*/ 53 w 497"/>
                  <a:gd name="T11" fmla="*/ 22 h 1129"/>
                  <a:gd name="T12" fmla="*/ 58 w 497"/>
                  <a:gd name="T13" fmla="*/ 40 h 1129"/>
                  <a:gd name="T14" fmla="*/ 62 w 497"/>
                  <a:gd name="T15" fmla="*/ 60 h 1129"/>
                  <a:gd name="T16" fmla="*/ 62 w 497"/>
                  <a:gd name="T17" fmla="*/ 86 h 1129"/>
                  <a:gd name="T18" fmla="*/ 55 w 497"/>
                  <a:gd name="T19" fmla="*/ 114 h 1129"/>
                  <a:gd name="T20" fmla="*/ 45 w 497"/>
                  <a:gd name="T21" fmla="*/ 131 h 1129"/>
                  <a:gd name="T22" fmla="*/ 32 w 497"/>
                  <a:gd name="T23" fmla="*/ 140 h 1129"/>
                  <a:gd name="T24" fmla="*/ 20 w 497"/>
                  <a:gd name="T25" fmla="*/ 142 h 1129"/>
                  <a:gd name="T26" fmla="*/ 11 w 497"/>
                  <a:gd name="T27" fmla="*/ 136 h 1129"/>
                  <a:gd name="T28" fmla="*/ 4 w 497"/>
                  <a:gd name="T29" fmla="*/ 129 h 1129"/>
                  <a:gd name="T30" fmla="*/ 2 w 497"/>
                  <a:gd name="T31" fmla="*/ 119 h 1129"/>
                  <a:gd name="T32" fmla="*/ 0 w 497"/>
                  <a:gd name="T33" fmla="*/ 98 h 1129"/>
                  <a:gd name="T34" fmla="*/ 1 w 497"/>
                  <a:gd name="T35" fmla="*/ 72 h 1129"/>
                  <a:gd name="T36" fmla="*/ 7 w 497"/>
                  <a:gd name="T37" fmla="*/ 46 h 1129"/>
                  <a:gd name="T38" fmla="*/ 10 w 497"/>
                  <a:gd name="T39" fmla="*/ 27 h 1129"/>
                  <a:gd name="T40" fmla="*/ 13 w 497"/>
                  <a:gd name="T41" fmla="*/ 11 h 112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97"/>
                  <a:gd name="T64" fmla="*/ 0 h 1129"/>
                  <a:gd name="T65" fmla="*/ 497 w 497"/>
                  <a:gd name="T66" fmla="*/ 1129 h 112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97" h="1129">
                    <a:moveTo>
                      <a:pt x="106" y="86"/>
                    </a:moveTo>
                    <a:lnTo>
                      <a:pt x="150" y="14"/>
                    </a:lnTo>
                    <a:lnTo>
                      <a:pt x="204" y="0"/>
                    </a:lnTo>
                    <a:lnTo>
                      <a:pt x="278" y="0"/>
                    </a:lnTo>
                    <a:lnTo>
                      <a:pt x="370" y="52"/>
                    </a:lnTo>
                    <a:lnTo>
                      <a:pt x="428" y="170"/>
                    </a:lnTo>
                    <a:lnTo>
                      <a:pt x="471" y="320"/>
                    </a:lnTo>
                    <a:lnTo>
                      <a:pt x="497" y="474"/>
                    </a:lnTo>
                    <a:lnTo>
                      <a:pt x="497" y="683"/>
                    </a:lnTo>
                    <a:lnTo>
                      <a:pt x="443" y="911"/>
                    </a:lnTo>
                    <a:lnTo>
                      <a:pt x="365" y="1046"/>
                    </a:lnTo>
                    <a:lnTo>
                      <a:pt x="262" y="1114"/>
                    </a:lnTo>
                    <a:lnTo>
                      <a:pt x="166" y="1129"/>
                    </a:lnTo>
                    <a:lnTo>
                      <a:pt x="92" y="1085"/>
                    </a:lnTo>
                    <a:lnTo>
                      <a:pt x="34" y="1031"/>
                    </a:lnTo>
                    <a:lnTo>
                      <a:pt x="19" y="945"/>
                    </a:lnTo>
                    <a:lnTo>
                      <a:pt x="0" y="780"/>
                    </a:lnTo>
                    <a:lnTo>
                      <a:pt x="14" y="576"/>
                    </a:lnTo>
                    <a:lnTo>
                      <a:pt x="58" y="364"/>
                    </a:lnTo>
                    <a:lnTo>
                      <a:pt x="87" y="212"/>
                    </a:lnTo>
                    <a:lnTo>
                      <a:pt x="106" y="8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972" name="Freeform 84"/>
              <p:cNvSpPr>
                <a:spLocks/>
              </p:cNvSpPr>
              <p:nvPr/>
            </p:nvSpPr>
            <p:spPr bwMode="auto">
              <a:xfrm>
                <a:off x="4323" y="3561"/>
                <a:ext cx="145" cy="736"/>
              </a:xfrm>
              <a:custGeom>
                <a:avLst/>
                <a:gdLst>
                  <a:gd name="T0" fmla="*/ 18 w 290"/>
                  <a:gd name="T1" fmla="*/ 32 h 1473"/>
                  <a:gd name="T2" fmla="*/ 12 w 290"/>
                  <a:gd name="T3" fmla="*/ 20 h 1473"/>
                  <a:gd name="T4" fmla="*/ 12 w 290"/>
                  <a:gd name="T5" fmla="*/ 7 h 1473"/>
                  <a:gd name="T6" fmla="*/ 19 w 290"/>
                  <a:gd name="T7" fmla="*/ 0 h 1473"/>
                  <a:gd name="T8" fmla="*/ 27 w 290"/>
                  <a:gd name="T9" fmla="*/ 3 h 1473"/>
                  <a:gd name="T10" fmla="*/ 33 w 290"/>
                  <a:gd name="T11" fmla="*/ 16 h 1473"/>
                  <a:gd name="T12" fmla="*/ 36 w 290"/>
                  <a:gd name="T13" fmla="*/ 38 h 1473"/>
                  <a:gd name="T14" fmla="*/ 36 w 290"/>
                  <a:gd name="T15" fmla="*/ 65 h 1473"/>
                  <a:gd name="T16" fmla="*/ 35 w 290"/>
                  <a:gd name="T17" fmla="*/ 89 h 1473"/>
                  <a:gd name="T18" fmla="*/ 30 w 290"/>
                  <a:gd name="T19" fmla="*/ 114 h 1473"/>
                  <a:gd name="T20" fmla="*/ 30 w 290"/>
                  <a:gd name="T21" fmla="*/ 145 h 1473"/>
                  <a:gd name="T22" fmla="*/ 36 w 290"/>
                  <a:gd name="T23" fmla="*/ 157 h 1473"/>
                  <a:gd name="T24" fmla="*/ 34 w 290"/>
                  <a:gd name="T25" fmla="*/ 163 h 1473"/>
                  <a:gd name="T26" fmla="*/ 25 w 290"/>
                  <a:gd name="T27" fmla="*/ 165 h 1473"/>
                  <a:gd name="T28" fmla="*/ 17 w 290"/>
                  <a:gd name="T29" fmla="*/ 174 h 1473"/>
                  <a:gd name="T30" fmla="*/ 12 w 290"/>
                  <a:gd name="T31" fmla="*/ 181 h 1473"/>
                  <a:gd name="T32" fmla="*/ 1 w 290"/>
                  <a:gd name="T33" fmla="*/ 184 h 1473"/>
                  <a:gd name="T34" fmla="*/ 0 w 290"/>
                  <a:gd name="T35" fmla="*/ 176 h 1473"/>
                  <a:gd name="T36" fmla="*/ 3 w 290"/>
                  <a:gd name="T37" fmla="*/ 169 h 1473"/>
                  <a:gd name="T38" fmla="*/ 17 w 290"/>
                  <a:gd name="T39" fmla="*/ 163 h 1473"/>
                  <a:gd name="T40" fmla="*/ 25 w 290"/>
                  <a:gd name="T41" fmla="*/ 159 h 1473"/>
                  <a:gd name="T42" fmla="*/ 28 w 290"/>
                  <a:gd name="T43" fmla="*/ 156 h 1473"/>
                  <a:gd name="T44" fmla="*/ 24 w 290"/>
                  <a:gd name="T45" fmla="*/ 145 h 1473"/>
                  <a:gd name="T46" fmla="*/ 21 w 290"/>
                  <a:gd name="T47" fmla="*/ 125 h 1473"/>
                  <a:gd name="T48" fmla="*/ 21 w 290"/>
                  <a:gd name="T49" fmla="*/ 100 h 1473"/>
                  <a:gd name="T50" fmla="*/ 21 w 290"/>
                  <a:gd name="T51" fmla="*/ 84 h 1473"/>
                  <a:gd name="T52" fmla="*/ 22 w 290"/>
                  <a:gd name="T53" fmla="*/ 61 h 1473"/>
                  <a:gd name="T54" fmla="*/ 21 w 290"/>
                  <a:gd name="T55" fmla="*/ 41 h 1473"/>
                  <a:gd name="T56" fmla="*/ 18 w 290"/>
                  <a:gd name="T57" fmla="*/ 32 h 1473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90"/>
                  <a:gd name="T88" fmla="*/ 0 h 1473"/>
                  <a:gd name="T89" fmla="*/ 290 w 290"/>
                  <a:gd name="T90" fmla="*/ 1473 h 1473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90" h="1473">
                    <a:moveTo>
                      <a:pt x="140" y="260"/>
                    </a:moveTo>
                    <a:lnTo>
                      <a:pt x="100" y="164"/>
                    </a:lnTo>
                    <a:lnTo>
                      <a:pt x="100" y="58"/>
                    </a:lnTo>
                    <a:lnTo>
                      <a:pt x="154" y="0"/>
                    </a:lnTo>
                    <a:lnTo>
                      <a:pt x="216" y="28"/>
                    </a:lnTo>
                    <a:lnTo>
                      <a:pt x="260" y="130"/>
                    </a:lnTo>
                    <a:lnTo>
                      <a:pt x="284" y="304"/>
                    </a:lnTo>
                    <a:lnTo>
                      <a:pt x="290" y="522"/>
                    </a:lnTo>
                    <a:lnTo>
                      <a:pt x="274" y="712"/>
                    </a:lnTo>
                    <a:lnTo>
                      <a:pt x="246" y="915"/>
                    </a:lnTo>
                    <a:lnTo>
                      <a:pt x="246" y="1161"/>
                    </a:lnTo>
                    <a:lnTo>
                      <a:pt x="284" y="1263"/>
                    </a:lnTo>
                    <a:lnTo>
                      <a:pt x="270" y="1311"/>
                    </a:lnTo>
                    <a:lnTo>
                      <a:pt x="202" y="1327"/>
                    </a:lnTo>
                    <a:lnTo>
                      <a:pt x="130" y="1395"/>
                    </a:lnTo>
                    <a:lnTo>
                      <a:pt x="96" y="1453"/>
                    </a:lnTo>
                    <a:lnTo>
                      <a:pt x="14" y="1473"/>
                    </a:lnTo>
                    <a:lnTo>
                      <a:pt x="0" y="1409"/>
                    </a:lnTo>
                    <a:lnTo>
                      <a:pt x="28" y="1355"/>
                    </a:lnTo>
                    <a:lnTo>
                      <a:pt x="130" y="1311"/>
                    </a:lnTo>
                    <a:lnTo>
                      <a:pt x="202" y="1279"/>
                    </a:lnTo>
                    <a:lnTo>
                      <a:pt x="226" y="1249"/>
                    </a:lnTo>
                    <a:lnTo>
                      <a:pt x="198" y="1167"/>
                    </a:lnTo>
                    <a:lnTo>
                      <a:pt x="174" y="1002"/>
                    </a:lnTo>
                    <a:lnTo>
                      <a:pt x="168" y="804"/>
                    </a:lnTo>
                    <a:lnTo>
                      <a:pt x="174" y="672"/>
                    </a:lnTo>
                    <a:lnTo>
                      <a:pt x="182" y="494"/>
                    </a:lnTo>
                    <a:lnTo>
                      <a:pt x="168" y="334"/>
                    </a:lnTo>
                    <a:lnTo>
                      <a:pt x="140" y="2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973" name="Freeform 85"/>
              <p:cNvSpPr>
                <a:spLocks/>
              </p:cNvSpPr>
              <p:nvPr/>
            </p:nvSpPr>
            <p:spPr bwMode="auto">
              <a:xfrm>
                <a:off x="4120" y="3562"/>
                <a:ext cx="225" cy="735"/>
              </a:xfrm>
              <a:custGeom>
                <a:avLst/>
                <a:gdLst>
                  <a:gd name="T0" fmla="*/ 34 w 452"/>
                  <a:gd name="T1" fmla="*/ 17 h 1468"/>
                  <a:gd name="T2" fmla="*/ 40 w 452"/>
                  <a:gd name="T3" fmla="*/ 6 h 1468"/>
                  <a:gd name="T4" fmla="*/ 47 w 452"/>
                  <a:gd name="T5" fmla="*/ 0 h 1468"/>
                  <a:gd name="T6" fmla="*/ 56 w 452"/>
                  <a:gd name="T7" fmla="*/ 4 h 1468"/>
                  <a:gd name="T8" fmla="*/ 55 w 452"/>
                  <a:gd name="T9" fmla="*/ 15 h 1468"/>
                  <a:gd name="T10" fmla="*/ 49 w 452"/>
                  <a:gd name="T11" fmla="*/ 23 h 1468"/>
                  <a:gd name="T12" fmla="*/ 38 w 452"/>
                  <a:gd name="T13" fmla="*/ 42 h 1468"/>
                  <a:gd name="T14" fmla="*/ 31 w 452"/>
                  <a:gd name="T15" fmla="*/ 61 h 1468"/>
                  <a:gd name="T16" fmla="*/ 27 w 452"/>
                  <a:gd name="T17" fmla="*/ 81 h 1468"/>
                  <a:gd name="T18" fmla="*/ 28 w 452"/>
                  <a:gd name="T19" fmla="*/ 100 h 1468"/>
                  <a:gd name="T20" fmla="*/ 34 w 452"/>
                  <a:gd name="T21" fmla="*/ 126 h 1468"/>
                  <a:gd name="T22" fmla="*/ 40 w 452"/>
                  <a:gd name="T23" fmla="*/ 151 h 1468"/>
                  <a:gd name="T24" fmla="*/ 47 w 452"/>
                  <a:gd name="T25" fmla="*/ 162 h 1468"/>
                  <a:gd name="T26" fmla="*/ 47 w 452"/>
                  <a:gd name="T27" fmla="*/ 168 h 1468"/>
                  <a:gd name="T28" fmla="*/ 40 w 452"/>
                  <a:gd name="T29" fmla="*/ 171 h 1468"/>
                  <a:gd name="T30" fmla="*/ 25 w 452"/>
                  <a:gd name="T31" fmla="*/ 174 h 1468"/>
                  <a:gd name="T32" fmla="*/ 14 w 452"/>
                  <a:gd name="T33" fmla="*/ 180 h 1468"/>
                  <a:gd name="T34" fmla="*/ 9 w 452"/>
                  <a:gd name="T35" fmla="*/ 184 h 1468"/>
                  <a:gd name="T36" fmla="*/ 0 w 452"/>
                  <a:gd name="T37" fmla="*/ 176 h 1468"/>
                  <a:gd name="T38" fmla="*/ 2 w 452"/>
                  <a:gd name="T39" fmla="*/ 170 h 1468"/>
                  <a:gd name="T40" fmla="*/ 11 w 452"/>
                  <a:gd name="T41" fmla="*/ 166 h 1468"/>
                  <a:gd name="T42" fmla="*/ 22 w 452"/>
                  <a:gd name="T43" fmla="*/ 165 h 1468"/>
                  <a:gd name="T44" fmla="*/ 33 w 452"/>
                  <a:gd name="T45" fmla="*/ 165 h 1468"/>
                  <a:gd name="T46" fmla="*/ 35 w 452"/>
                  <a:gd name="T47" fmla="*/ 161 h 1468"/>
                  <a:gd name="T48" fmla="*/ 33 w 452"/>
                  <a:gd name="T49" fmla="*/ 155 h 1468"/>
                  <a:gd name="T50" fmla="*/ 24 w 452"/>
                  <a:gd name="T51" fmla="*/ 131 h 1468"/>
                  <a:gd name="T52" fmla="*/ 18 w 452"/>
                  <a:gd name="T53" fmla="*/ 108 h 1468"/>
                  <a:gd name="T54" fmla="*/ 15 w 452"/>
                  <a:gd name="T55" fmla="*/ 91 h 1468"/>
                  <a:gd name="T56" fmla="*/ 14 w 452"/>
                  <a:gd name="T57" fmla="*/ 76 h 1468"/>
                  <a:gd name="T58" fmla="*/ 17 w 452"/>
                  <a:gd name="T59" fmla="*/ 60 h 1468"/>
                  <a:gd name="T60" fmla="*/ 22 w 452"/>
                  <a:gd name="T61" fmla="*/ 45 h 1468"/>
                  <a:gd name="T62" fmla="*/ 30 w 452"/>
                  <a:gd name="T63" fmla="*/ 24 h 1468"/>
                  <a:gd name="T64" fmla="*/ 34 w 452"/>
                  <a:gd name="T65" fmla="*/ 17 h 146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52"/>
                  <a:gd name="T100" fmla="*/ 0 h 1468"/>
                  <a:gd name="T101" fmla="*/ 452 w 452"/>
                  <a:gd name="T102" fmla="*/ 1468 h 146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52" h="1468">
                    <a:moveTo>
                      <a:pt x="278" y="136"/>
                    </a:moveTo>
                    <a:lnTo>
                      <a:pt x="326" y="44"/>
                    </a:lnTo>
                    <a:lnTo>
                      <a:pt x="384" y="0"/>
                    </a:lnTo>
                    <a:lnTo>
                      <a:pt x="452" y="28"/>
                    </a:lnTo>
                    <a:lnTo>
                      <a:pt x="442" y="116"/>
                    </a:lnTo>
                    <a:lnTo>
                      <a:pt x="398" y="178"/>
                    </a:lnTo>
                    <a:lnTo>
                      <a:pt x="312" y="334"/>
                    </a:lnTo>
                    <a:lnTo>
                      <a:pt x="254" y="484"/>
                    </a:lnTo>
                    <a:lnTo>
                      <a:pt x="220" y="644"/>
                    </a:lnTo>
                    <a:lnTo>
                      <a:pt x="224" y="799"/>
                    </a:lnTo>
                    <a:lnTo>
                      <a:pt x="278" y="1007"/>
                    </a:lnTo>
                    <a:lnTo>
                      <a:pt x="322" y="1207"/>
                    </a:lnTo>
                    <a:lnTo>
                      <a:pt x="384" y="1293"/>
                    </a:lnTo>
                    <a:lnTo>
                      <a:pt x="380" y="1342"/>
                    </a:lnTo>
                    <a:lnTo>
                      <a:pt x="326" y="1366"/>
                    </a:lnTo>
                    <a:lnTo>
                      <a:pt x="204" y="1385"/>
                    </a:lnTo>
                    <a:lnTo>
                      <a:pt x="118" y="1439"/>
                    </a:lnTo>
                    <a:lnTo>
                      <a:pt x="74" y="1468"/>
                    </a:lnTo>
                    <a:lnTo>
                      <a:pt x="0" y="1400"/>
                    </a:lnTo>
                    <a:lnTo>
                      <a:pt x="16" y="1357"/>
                    </a:lnTo>
                    <a:lnTo>
                      <a:pt x="88" y="1327"/>
                    </a:lnTo>
                    <a:lnTo>
                      <a:pt x="180" y="1313"/>
                    </a:lnTo>
                    <a:lnTo>
                      <a:pt x="268" y="1313"/>
                    </a:lnTo>
                    <a:lnTo>
                      <a:pt x="282" y="1284"/>
                    </a:lnTo>
                    <a:lnTo>
                      <a:pt x="268" y="1235"/>
                    </a:lnTo>
                    <a:lnTo>
                      <a:pt x="194" y="1047"/>
                    </a:lnTo>
                    <a:lnTo>
                      <a:pt x="146" y="861"/>
                    </a:lnTo>
                    <a:lnTo>
                      <a:pt x="122" y="727"/>
                    </a:lnTo>
                    <a:lnTo>
                      <a:pt x="118" y="601"/>
                    </a:lnTo>
                    <a:lnTo>
                      <a:pt x="136" y="479"/>
                    </a:lnTo>
                    <a:lnTo>
                      <a:pt x="180" y="353"/>
                    </a:lnTo>
                    <a:lnTo>
                      <a:pt x="248" y="188"/>
                    </a:lnTo>
                    <a:lnTo>
                      <a:pt x="278" y="1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974" name="Freeform 86"/>
              <p:cNvSpPr>
                <a:spLocks/>
              </p:cNvSpPr>
              <p:nvPr/>
            </p:nvSpPr>
            <p:spPr bwMode="auto">
              <a:xfrm>
                <a:off x="4163" y="2647"/>
                <a:ext cx="291" cy="383"/>
              </a:xfrm>
              <a:custGeom>
                <a:avLst/>
                <a:gdLst>
                  <a:gd name="T0" fmla="*/ 27 w 581"/>
                  <a:gd name="T1" fmla="*/ 80 h 767"/>
                  <a:gd name="T2" fmla="*/ 32 w 581"/>
                  <a:gd name="T3" fmla="*/ 92 h 767"/>
                  <a:gd name="T4" fmla="*/ 45 w 581"/>
                  <a:gd name="T5" fmla="*/ 95 h 767"/>
                  <a:gd name="T6" fmla="*/ 56 w 581"/>
                  <a:gd name="T7" fmla="*/ 94 h 767"/>
                  <a:gd name="T8" fmla="*/ 65 w 581"/>
                  <a:gd name="T9" fmla="*/ 86 h 767"/>
                  <a:gd name="T10" fmla="*/ 72 w 581"/>
                  <a:gd name="T11" fmla="*/ 70 h 767"/>
                  <a:gd name="T12" fmla="*/ 73 w 581"/>
                  <a:gd name="T13" fmla="*/ 52 h 767"/>
                  <a:gd name="T14" fmla="*/ 71 w 581"/>
                  <a:gd name="T15" fmla="*/ 35 h 767"/>
                  <a:gd name="T16" fmla="*/ 60 w 581"/>
                  <a:gd name="T17" fmla="*/ 17 h 767"/>
                  <a:gd name="T18" fmla="*/ 53 w 581"/>
                  <a:gd name="T19" fmla="*/ 9 h 767"/>
                  <a:gd name="T20" fmla="*/ 45 w 581"/>
                  <a:gd name="T21" fmla="*/ 3 h 767"/>
                  <a:gd name="T22" fmla="*/ 38 w 581"/>
                  <a:gd name="T23" fmla="*/ 0 h 767"/>
                  <a:gd name="T24" fmla="*/ 25 w 581"/>
                  <a:gd name="T25" fmla="*/ 1 h 767"/>
                  <a:gd name="T26" fmla="*/ 18 w 581"/>
                  <a:gd name="T27" fmla="*/ 12 h 767"/>
                  <a:gd name="T28" fmla="*/ 15 w 581"/>
                  <a:gd name="T29" fmla="*/ 23 h 767"/>
                  <a:gd name="T30" fmla="*/ 15 w 581"/>
                  <a:gd name="T31" fmla="*/ 41 h 767"/>
                  <a:gd name="T32" fmla="*/ 18 w 581"/>
                  <a:gd name="T33" fmla="*/ 59 h 767"/>
                  <a:gd name="T34" fmla="*/ 21 w 581"/>
                  <a:gd name="T35" fmla="*/ 69 h 767"/>
                  <a:gd name="T36" fmla="*/ 1 w 581"/>
                  <a:gd name="T37" fmla="*/ 83 h 767"/>
                  <a:gd name="T38" fmla="*/ 0 w 581"/>
                  <a:gd name="T39" fmla="*/ 89 h 767"/>
                  <a:gd name="T40" fmla="*/ 3 w 581"/>
                  <a:gd name="T41" fmla="*/ 92 h 767"/>
                  <a:gd name="T42" fmla="*/ 25 w 581"/>
                  <a:gd name="T43" fmla="*/ 75 h 767"/>
                  <a:gd name="T44" fmla="*/ 27 w 581"/>
                  <a:gd name="T45" fmla="*/ 80 h 76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81"/>
                  <a:gd name="T70" fmla="*/ 0 h 767"/>
                  <a:gd name="T71" fmla="*/ 581 w 581"/>
                  <a:gd name="T72" fmla="*/ 767 h 76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81" h="767">
                    <a:moveTo>
                      <a:pt x="212" y="641"/>
                    </a:moveTo>
                    <a:lnTo>
                      <a:pt x="256" y="737"/>
                    </a:lnTo>
                    <a:lnTo>
                      <a:pt x="358" y="767"/>
                    </a:lnTo>
                    <a:lnTo>
                      <a:pt x="445" y="757"/>
                    </a:lnTo>
                    <a:lnTo>
                      <a:pt x="518" y="695"/>
                    </a:lnTo>
                    <a:lnTo>
                      <a:pt x="576" y="567"/>
                    </a:lnTo>
                    <a:lnTo>
                      <a:pt x="581" y="417"/>
                    </a:lnTo>
                    <a:lnTo>
                      <a:pt x="562" y="286"/>
                    </a:lnTo>
                    <a:lnTo>
                      <a:pt x="479" y="140"/>
                    </a:lnTo>
                    <a:lnTo>
                      <a:pt x="420" y="72"/>
                    </a:lnTo>
                    <a:lnTo>
                      <a:pt x="358" y="30"/>
                    </a:lnTo>
                    <a:lnTo>
                      <a:pt x="300" y="0"/>
                    </a:lnTo>
                    <a:lnTo>
                      <a:pt x="198" y="10"/>
                    </a:lnTo>
                    <a:lnTo>
                      <a:pt x="144" y="98"/>
                    </a:lnTo>
                    <a:lnTo>
                      <a:pt x="116" y="190"/>
                    </a:lnTo>
                    <a:lnTo>
                      <a:pt x="116" y="335"/>
                    </a:lnTo>
                    <a:lnTo>
                      <a:pt x="140" y="475"/>
                    </a:lnTo>
                    <a:lnTo>
                      <a:pt x="168" y="553"/>
                    </a:lnTo>
                    <a:lnTo>
                      <a:pt x="8" y="669"/>
                    </a:lnTo>
                    <a:lnTo>
                      <a:pt x="0" y="713"/>
                    </a:lnTo>
                    <a:lnTo>
                      <a:pt x="24" y="737"/>
                    </a:lnTo>
                    <a:lnTo>
                      <a:pt x="198" y="607"/>
                    </a:lnTo>
                    <a:lnTo>
                      <a:pt x="212" y="64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975" name="Freeform 87"/>
              <p:cNvSpPr>
                <a:spLocks/>
              </p:cNvSpPr>
              <p:nvPr/>
            </p:nvSpPr>
            <p:spPr bwMode="auto">
              <a:xfrm>
                <a:off x="4269" y="2566"/>
                <a:ext cx="579" cy="641"/>
              </a:xfrm>
              <a:custGeom>
                <a:avLst/>
                <a:gdLst>
                  <a:gd name="T0" fmla="*/ 97 w 1157"/>
                  <a:gd name="T1" fmla="*/ 110 h 1284"/>
                  <a:gd name="T2" fmla="*/ 89 w 1157"/>
                  <a:gd name="T3" fmla="*/ 118 h 1284"/>
                  <a:gd name="T4" fmla="*/ 74 w 1157"/>
                  <a:gd name="T5" fmla="*/ 127 h 1284"/>
                  <a:gd name="T6" fmla="*/ 60 w 1157"/>
                  <a:gd name="T7" fmla="*/ 132 h 1284"/>
                  <a:gd name="T8" fmla="*/ 51 w 1157"/>
                  <a:gd name="T9" fmla="*/ 138 h 1284"/>
                  <a:gd name="T10" fmla="*/ 41 w 1157"/>
                  <a:gd name="T11" fmla="*/ 145 h 1284"/>
                  <a:gd name="T12" fmla="*/ 40 w 1157"/>
                  <a:gd name="T13" fmla="*/ 158 h 1284"/>
                  <a:gd name="T14" fmla="*/ 49 w 1157"/>
                  <a:gd name="T15" fmla="*/ 160 h 1284"/>
                  <a:gd name="T16" fmla="*/ 72 w 1157"/>
                  <a:gd name="T17" fmla="*/ 147 h 1284"/>
                  <a:gd name="T18" fmla="*/ 89 w 1157"/>
                  <a:gd name="T19" fmla="*/ 131 h 1284"/>
                  <a:gd name="T20" fmla="*/ 109 w 1157"/>
                  <a:gd name="T21" fmla="*/ 111 h 1284"/>
                  <a:gd name="T22" fmla="*/ 126 w 1157"/>
                  <a:gd name="T23" fmla="*/ 98 h 1284"/>
                  <a:gd name="T24" fmla="*/ 140 w 1157"/>
                  <a:gd name="T25" fmla="*/ 88 h 1284"/>
                  <a:gd name="T26" fmla="*/ 145 w 1157"/>
                  <a:gd name="T27" fmla="*/ 84 h 1284"/>
                  <a:gd name="T28" fmla="*/ 143 w 1157"/>
                  <a:gd name="T29" fmla="*/ 78 h 1284"/>
                  <a:gd name="T30" fmla="*/ 137 w 1157"/>
                  <a:gd name="T31" fmla="*/ 69 h 1284"/>
                  <a:gd name="T32" fmla="*/ 112 w 1157"/>
                  <a:gd name="T33" fmla="*/ 56 h 1284"/>
                  <a:gd name="T34" fmla="*/ 89 w 1157"/>
                  <a:gd name="T35" fmla="*/ 44 h 1284"/>
                  <a:gd name="T36" fmla="*/ 61 w 1157"/>
                  <a:gd name="T37" fmla="*/ 31 h 1284"/>
                  <a:gd name="T38" fmla="*/ 51 w 1157"/>
                  <a:gd name="T39" fmla="*/ 24 h 1284"/>
                  <a:gd name="T40" fmla="*/ 40 w 1157"/>
                  <a:gd name="T41" fmla="*/ 14 h 1284"/>
                  <a:gd name="T42" fmla="*/ 29 w 1157"/>
                  <a:gd name="T43" fmla="*/ 3 h 1284"/>
                  <a:gd name="T44" fmla="*/ 20 w 1157"/>
                  <a:gd name="T45" fmla="*/ 0 h 1284"/>
                  <a:gd name="T46" fmla="*/ 0 w 1157"/>
                  <a:gd name="T47" fmla="*/ 13 h 1284"/>
                  <a:gd name="T48" fmla="*/ 2 w 1157"/>
                  <a:gd name="T49" fmla="*/ 26 h 1284"/>
                  <a:gd name="T50" fmla="*/ 5 w 1157"/>
                  <a:gd name="T51" fmla="*/ 31 h 1284"/>
                  <a:gd name="T52" fmla="*/ 15 w 1157"/>
                  <a:gd name="T53" fmla="*/ 29 h 1284"/>
                  <a:gd name="T54" fmla="*/ 13 w 1157"/>
                  <a:gd name="T55" fmla="*/ 23 h 1284"/>
                  <a:gd name="T56" fmla="*/ 9 w 1157"/>
                  <a:gd name="T57" fmla="*/ 21 h 1284"/>
                  <a:gd name="T58" fmla="*/ 8 w 1157"/>
                  <a:gd name="T59" fmla="*/ 15 h 1284"/>
                  <a:gd name="T60" fmla="*/ 18 w 1157"/>
                  <a:gd name="T61" fmla="*/ 8 h 1284"/>
                  <a:gd name="T62" fmla="*/ 28 w 1157"/>
                  <a:gd name="T63" fmla="*/ 15 h 1284"/>
                  <a:gd name="T64" fmla="*/ 28 w 1157"/>
                  <a:gd name="T65" fmla="*/ 21 h 1284"/>
                  <a:gd name="T66" fmla="*/ 24 w 1157"/>
                  <a:gd name="T67" fmla="*/ 29 h 1284"/>
                  <a:gd name="T68" fmla="*/ 27 w 1157"/>
                  <a:gd name="T69" fmla="*/ 35 h 1284"/>
                  <a:gd name="T70" fmla="*/ 45 w 1157"/>
                  <a:gd name="T71" fmla="*/ 40 h 1284"/>
                  <a:gd name="T72" fmla="*/ 52 w 1157"/>
                  <a:gd name="T73" fmla="*/ 33 h 1284"/>
                  <a:gd name="T74" fmla="*/ 77 w 1157"/>
                  <a:gd name="T75" fmla="*/ 48 h 1284"/>
                  <a:gd name="T76" fmla="*/ 97 w 1157"/>
                  <a:gd name="T77" fmla="*/ 57 h 1284"/>
                  <a:gd name="T78" fmla="*/ 108 w 1157"/>
                  <a:gd name="T79" fmla="*/ 62 h 1284"/>
                  <a:gd name="T80" fmla="*/ 118 w 1157"/>
                  <a:gd name="T81" fmla="*/ 68 h 1284"/>
                  <a:gd name="T82" fmla="*/ 127 w 1157"/>
                  <a:gd name="T83" fmla="*/ 75 h 1284"/>
                  <a:gd name="T84" fmla="*/ 132 w 1157"/>
                  <a:gd name="T85" fmla="*/ 82 h 1284"/>
                  <a:gd name="T86" fmla="*/ 127 w 1157"/>
                  <a:gd name="T87" fmla="*/ 87 h 1284"/>
                  <a:gd name="T88" fmla="*/ 116 w 1157"/>
                  <a:gd name="T89" fmla="*/ 95 h 1284"/>
                  <a:gd name="T90" fmla="*/ 104 w 1157"/>
                  <a:gd name="T91" fmla="*/ 103 h 1284"/>
                  <a:gd name="T92" fmla="*/ 97 w 1157"/>
                  <a:gd name="T93" fmla="*/ 110 h 12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157"/>
                  <a:gd name="T142" fmla="*/ 0 h 1284"/>
                  <a:gd name="T143" fmla="*/ 1157 w 1157"/>
                  <a:gd name="T144" fmla="*/ 1284 h 12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157" h="1284">
                    <a:moveTo>
                      <a:pt x="770" y="887"/>
                    </a:moveTo>
                    <a:lnTo>
                      <a:pt x="712" y="945"/>
                    </a:lnTo>
                    <a:lnTo>
                      <a:pt x="590" y="1018"/>
                    </a:lnTo>
                    <a:lnTo>
                      <a:pt x="480" y="1061"/>
                    </a:lnTo>
                    <a:lnTo>
                      <a:pt x="402" y="1105"/>
                    </a:lnTo>
                    <a:lnTo>
                      <a:pt x="328" y="1163"/>
                    </a:lnTo>
                    <a:lnTo>
                      <a:pt x="320" y="1265"/>
                    </a:lnTo>
                    <a:lnTo>
                      <a:pt x="392" y="1284"/>
                    </a:lnTo>
                    <a:lnTo>
                      <a:pt x="576" y="1177"/>
                    </a:lnTo>
                    <a:lnTo>
                      <a:pt x="712" y="1052"/>
                    </a:lnTo>
                    <a:lnTo>
                      <a:pt x="872" y="892"/>
                    </a:lnTo>
                    <a:lnTo>
                      <a:pt x="1002" y="790"/>
                    </a:lnTo>
                    <a:lnTo>
                      <a:pt x="1114" y="712"/>
                    </a:lnTo>
                    <a:lnTo>
                      <a:pt x="1157" y="674"/>
                    </a:lnTo>
                    <a:lnTo>
                      <a:pt x="1142" y="626"/>
                    </a:lnTo>
                    <a:lnTo>
                      <a:pt x="1090" y="558"/>
                    </a:lnTo>
                    <a:lnTo>
                      <a:pt x="896" y="452"/>
                    </a:lnTo>
                    <a:lnTo>
                      <a:pt x="712" y="354"/>
                    </a:lnTo>
                    <a:lnTo>
                      <a:pt x="488" y="252"/>
                    </a:lnTo>
                    <a:lnTo>
                      <a:pt x="406" y="194"/>
                    </a:lnTo>
                    <a:lnTo>
                      <a:pt x="320" y="116"/>
                    </a:lnTo>
                    <a:lnTo>
                      <a:pt x="232" y="30"/>
                    </a:lnTo>
                    <a:lnTo>
                      <a:pt x="154" y="0"/>
                    </a:lnTo>
                    <a:lnTo>
                      <a:pt x="0" y="108"/>
                    </a:lnTo>
                    <a:lnTo>
                      <a:pt x="10" y="208"/>
                    </a:lnTo>
                    <a:lnTo>
                      <a:pt x="38" y="248"/>
                    </a:lnTo>
                    <a:lnTo>
                      <a:pt x="116" y="232"/>
                    </a:lnTo>
                    <a:lnTo>
                      <a:pt x="102" y="190"/>
                    </a:lnTo>
                    <a:lnTo>
                      <a:pt x="72" y="174"/>
                    </a:lnTo>
                    <a:lnTo>
                      <a:pt x="58" y="122"/>
                    </a:lnTo>
                    <a:lnTo>
                      <a:pt x="144" y="64"/>
                    </a:lnTo>
                    <a:lnTo>
                      <a:pt x="218" y="122"/>
                    </a:lnTo>
                    <a:lnTo>
                      <a:pt x="218" y="174"/>
                    </a:lnTo>
                    <a:lnTo>
                      <a:pt x="188" y="238"/>
                    </a:lnTo>
                    <a:lnTo>
                      <a:pt x="212" y="282"/>
                    </a:lnTo>
                    <a:lnTo>
                      <a:pt x="358" y="320"/>
                    </a:lnTo>
                    <a:lnTo>
                      <a:pt x="416" y="266"/>
                    </a:lnTo>
                    <a:lnTo>
                      <a:pt x="610" y="384"/>
                    </a:lnTo>
                    <a:lnTo>
                      <a:pt x="770" y="456"/>
                    </a:lnTo>
                    <a:lnTo>
                      <a:pt x="857" y="500"/>
                    </a:lnTo>
                    <a:lnTo>
                      <a:pt x="944" y="544"/>
                    </a:lnTo>
                    <a:lnTo>
                      <a:pt x="1012" y="602"/>
                    </a:lnTo>
                    <a:lnTo>
                      <a:pt x="1056" y="660"/>
                    </a:lnTo>
                    <a:lnTo>
                      <a:pt x="1016" y="702"/>
                    </a:lnTo>
                    <a:lnTo>
                      <a:pt x="924" y="762"/>
                    </a:lnTo>
                    <a:lnTo>
                      <a:pt x="828" y="828"/>
                    </a:lnTo>
                    <a:lnTo>
                      <a:pt x="770" y="88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</p:grpSp>
        <p:sp>
          <p:nvSpPr>
            <p:cNvPr id="968" name="Tekstboks 322"/>
            <p:cNvSpPr txBox="1">
              <a:spLocks noChangeArrowheads="1"/>
            </p:cNvSpPr>
            <p:nvPr/>
          </p:nvSpPr>
          <p:spPr bwMode="auto">
            <a:xfrm rot="464336">
              <a:off x="1424410" y="1047713"/>
              <a:ext cx="327024" cy="460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da-DK" sz="2400" b="1" dirty="0">
                  <a:latin typeface="Calibri" pitchFamily="34" charset="0"/>
                </a:rPr>
                <a:t>?</a:t>
              </a:r>
            </a:p>
          </p:txBody>
        </p:sp>
      </p:grpSp>
      <p:sp>
        <p:nvSpPr>
          <p:cNvPr id="800" name="Freeform 178"/>
          <p:cNvSpPr>
            <a:spLocks/>
          </p:cNvSpPr>
          <p:nvPr/>
        </p:nvSpPr>
        <p:spPr bwMode="auto">
          <a:xfrm>
            <a:off x="7740352" y="4911799"/>
            <a:ext cx="17007" cy="9624"/>
          </a:xfrm>
          <a:custGeom>
            <a:avLst/>
            <a:gdLst>
              <a:gd name="T0" fmla="*/ 0 w 29"/>
              <a:gd name="T1" fmla="*/ 16 h 16"/>
              <a:gd name="T2" fmla="*/ 26 w 29"/>
              <a:gd name="T3" fmla="*/ 16 h 16"/>
              <a:gd name="T4" fmla="*/ 29 w 29"/>
              <a:gd name="T5" fmla="*/ 0 h 16"/>
              <a:gd name="T6" fmla="*/ 4 w 29"/>
              <a:gd name="T7" fmla="*/ 0 h 16"/>
              <a:gd name="T8" fmla="*/ 0 w 29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16">
                <a:moveTo>
                  <a:pt x="0" y="16"/>
                </a:moveTo>
                <a:lnTo>
                  <a:pt x="26" y="16"/>
                </a:lnTo>
                <a:lnTo>
                  <a:pt x="29" y="0"/>
                </a:lnTo>
                <a:lnTo>
                  <a:pt x="4" y="0"/>
                </a:lnTo>
                <a:lnTo>
                  <a:pt x="0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dirty="0"/>
          </a:p>
        </p:txBody>
      </p:sp>
      <p:sp>
        <p:nvSpPr>
          <p:cNvPr id="976" name="Tekstboks 975"/>
          <p:cNvSpPr txBox="1"/>
          <p:nvPr/>
        </p:nvSpPr>
        <p:spPr>
          <a:xfrm>
            <a:off x="8114770" y="3573016"/>
            <a:ext cx="993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Year</a:t>
            </a:r>
            <a:r>
              <a:rPr lang="da-DK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2052</a:t>
            </a:r>
            <a:endParaRPr lang="da-DK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7" name="Udfyldt blanket 976"/>
          <p:cNvSpPr/>
          <p:nvPr/>
        </p:nvSpPr>
        <p:spPr>
          <a:xfrm>
            <a:off x="7092280" y="4437112"/>
            <a:ext cx="936104" cy="720080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da-DK" sz="1200" dirty="0" err="1" smtClean="0">
                <a:solidFill>
                  <a:schemeClr val="tx1"/>
                </a:solidFill>
              </a:rPr>
              <a:t>FileId</a:t>
            </a:r>
            <a:r>
              <a:rPr lang="da-DK" sz="1200" dirty="0" smtClean="0">
                <a:solidFill>
                  <a:schemeClr val="tx1"/>
                </a:solidFill>
              </a:rPr>
              <a:t>: </a:t>
            </a:r>
            <a:br>
              <a:rPr lang="da-DK" sz="1200" dirty="0" smtClean="0">
                <a:solidFill>
                  <a:schemeClr val="tx1"/>
                </a:solidFill>
              </a:rPr>
            </a:br>
            <a:r>
              <a:rPr lang="da-DK" sz="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15AE9513</a:t>
            </a:r>
          </a:p>
          <a:p>
            <a:pPr algn="ctr"/>
            <a:r>
              <a:rPr lang="da-DK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da-DK" sz="4800" dirty="0"/>
          </a:p>
        </p:txBody>
      </p:sp>
      <p:cxnSp>
        <p:nvCxnSpPr>
          <p:cNvPr id="978" name="Lige forbindelse 791"/>
          <p:cNvCxnSpPr>
            <a:endCxn id="977" idx="0"/>
          </p:cNvCxnSpPr>
          <p:nvPr/>
        </p:nvCxnSpPr>
        <p:spPr>
          <a:xfrm>
            <a:off x="6372200" y="3789040"/>
            <a:ext cx="1188132" cy="648072"/>
          </a:xfrm>
          <a:prstGeom prst="curvedConnector2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2" name="Lige forbindelse 981"/>
          <p:cNvCxnSpPr/>
          <p:nvPr/>
        </p:nvCxnSpPr>
        <p:spPr>
          <a:xfrm rot="5400000">
            <a:off x="7128284" y="3897052"/>
            <a:ext cx="216024" cy="14401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3" name="Lige forbindelse 982"/>
          <p:cNvCxnSpPr/>
          <p:nvPr/>
        </p:nvCxnSpPr>
        <p:spPr>
          <a:xfrm rot="5400000">
            <a:off x="7200292" y="3969060"/>
            <a:ext cx="216024" cy="14401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2" name="Tekstboks 1001"/>
          <p:cNvSpPr txBox="1"/>
          <p:nvPr/>
        </p:nvSpPr>
        <p:spPr>
          <a:xfrm>
            <a:off x="8042762" y="4921423"/>
            <a:ext cx="993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Year</a:t>
            </a:r>
            <a:r>
              <a:rPr lang="da-DK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2052</a:t>
            </a:r>
            <a:endParaRPr lang="da-DK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0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3487663"/>
            <a:ext cx="861865" cy="445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6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74815">
            <a:off x="7129441" y="4653136"/>
            <a:ext cx="861865" cy="445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" name="Gruppe 229"/>
          <p:cNvGrpSpPr>
            <a:grpSpLocks/>
          </p:cNvGrpSpPr>
          <p:nvPr/>
        </p:nvGrpSpPr>
        <p:grpSpPr bwMode="auto">
          <a:xfrm flipH="1">
            <a:off x="8316416" y="3841303"/>
            <a:ext cx="524271" cy="1117533"/>
            <a:chOff x="500067" y="1047713"/>
            <a:chExt cx="1285874" cy="3309969"/>
          </a:xfrm>
        </p:grpSpPr>
        <p:grpSp>
          <p:nvGrpSpPr>
            <p:cNvPr id="25" name="Group 88"/>
            <p:cNvGrpSpPr>
              <a:grpSpLocks/>
            </p:cNvGrpSpPr>
            <p:nvPr/>
          </p:nvGrpSpPr>
          <p:grpSpPr bwMode="auto">
            <a:xfrm flipH="1">
              <a:off x="500065" y="2071687"/>
              <a:ext cx="1285874" cy="2285995"/>
              <a:chOff x="3937" y="2566"/>
              <a:chExt cx="911" cy="1731"/>
            </a:xfrm>
          </p:grpSpPr>
          <p:sp>
            <p:nvSpPr>
              <p:cNvPr id="1011" name="Freeform 82"/>
              <p:cNvSpPr>
                <a:spLocks/>
              </p:cNvSpPr>
              <p:nvPr/>
            </p:nvSpPr>
            <p:spPr bwMode="auto">
              <a:xfrm>
                <a:off x="3937" y="3096"/>
                <a:ext cx="356" cy="589"/>
              </a:xfrm>
              <a:custGeom>
                <a:avLst/>
                <a:gdLst>
                  <a:gd name="T0" fmla="*/ 47 w 713"/>
                  <a:gd name="T1" fmla="*/ 22 h 1179"/>
                  <a:gd name="T2" fmla="*/ 56 w 713"/>
                  <a:gd name="T3" fmla="*/ 12 h 1179"/>
                  <a:gd name="T4" fmla="*/ 69 w 713"/>
                  <a:gd name="T5" fmla="*/ 3 h 1179"/>
                  <a:gd name="T6" fmla="*/ 78 w 713"/>
                  <a:gd name="T7" fmla="*/ 0 h 1179"/>
                  <a:gd name="T8" fmla="*/ 89 w 713"/>
                  <a:gd name="T9" fmla="*/ 0 h 1179"/>
                  <a:gd name="T10" fmla="*/ 89 w 713"/>
                  <a:gd name="T11" fmla="*/ 9 h 1179"/>
                  <a:gd name="T12" fmla="*/ 83 w 713"/>
                  <a:gd name="T13" fmla="*/ 16 h 1179"/>
                  <a:gd name="T14" fmla="*/ 73 w 713"/>
                  <a:gd name="T15" fmla="*/ 22 h 1179"/>
                  <a:gd name="T16" fmla="*/ 47 w 713"/>
                  <a:gd name="T17" fmla="*/ 33 h 1179"/>
                  <a:gd name="T18" fmla="*/ 23 w 713"/>
                  <a:gd name="T19" fmla="*/ 47 h 1179"/>
                  <a:gd name="T20" fmla="*/ 13 w 713"/>
                  <a:gd name="T21" fmla="*/ 51 h 1179"/>
                  <a:gd name="T22" fmla="*/ 9 w 713"/>
                  <a:gd name="T23" fmla="*/ 56 h 1179"/>
                  <a:gd name="T24" fmla="*/ 13 w 713"/>
                  <a:gd name="T25" fmla="*/ 62 h 1179"/>
                  <a:gd name="T26" fmla="*/ 34 w 713"/>
                  <a:gd name="T27" fmla="*/ 82 h 1179"/>
                  <a:gd name="T28" fmla="*/ 44 w 713"/>
                  <a:gd name="T29" fmla="*/ 89 h 1179"/>
                  <a:gd name="T30" fmla="*/ 58 w 713"/>
                  <a:gd name="T31" fmla="*/ 100 h 1179"/>
                  <a:gd name="T32" fmla="*/ 73 w 713"/>
                  <a:gd name="T33" fmla="*/ 111 h 1179"/>
                  <a:gd name="T34" fmla="*/ 72 w 713"/>
                  <a:gd name="T35" fmla="*/ 117 h 1179"/>
                  <a:gd name="T36" fmla="*/ 61 w 713"/>
                  <a:gd name="T37" fmla="*/ 118 h 1179"/>
                  <a:gd name="T38" fmla="*/ 45 w 713"/>
                  <a:gd name="T39" fmla="*/ 118 h 1179"/>
                  <a:gd name="T40" fmla="*/ 35 w 713"/>
                  <a:gd name="T41" fmla="*/ 124 h 1179"/>
                  <a:gd name="T42" fmla="*/ 31 w 713"/>
                  <a:gd name="T43" fmla="*/ 138 h 1179"/>
                  <a:gd name="T44" fmla="*/ 31 w 713"/>
                  <a:gd name="T45" fmla="*/ 145 h 1179"/>
                  <a:gd name="T46" fmla="*/ 27 w 713"/>
                  <a:gd name="T47" fmla="*/ 147 h 1179"/>
                  <a:gd name="T48" fmla="*/ 20 w 713"/>
                  <a:gd name="T49" fmla="*/ 140 h 1179"/>
                  <a:gd name="T50" fmla="*/ 21 w 713"/>
                  <a:gd name="T51" fmla="*/ 129 h 1179"/>
                  <a:gd name="T52" fmla="*/ 27 w 713"/>
                  <a:gd name="T53" fmla="*/ 120 h 1179"/>
                  <a:gd name="T54" fmla="*/ 40 w 713"/>
                  <a:gd name="T55" fmla="*/ 113 h 1179"/>
                  <a:gd name="T56" fmla="*/ 53 w 713"/>
                  <a:gd name="T57" fmla="*/ 109 h 1179"/>
                  <a:gd name="T58" fmla="*/ 54 w 713"/>
                  <a:gd name="T59" fmla="*/ 106 h 1179"/>
                  <a:gd name="T60" fmla="*/ 47 w 713"/>
                  <a:gd name="T61" fmla="*/ 98 h 1179"/>
                  <a:gd name="T62" fmla="*/ 20 w 713"/>
                  <a:gd name="T63" fmla="*/ 80 h 1179"/>
                  <a:gd name="T64" fmla="*/ 11 w 713"/>
                  <a:gd name="T65" fmla="*/ 73 h 1179"/>
                  <a:gd name="T66" fmla="*/ 3 w 713"/>
                  <a:gd name="T67" fmla="*/ 63 h 1179"/>
                  <a:gd name="T68" fmla="*/ 0 w 713"/>
                  <a:gd name="T69" fmla="*/ 52 h 1179"/>
                  <a:gd name="T70" fmla="*/ 2 w 713"/>
                  <a:gd name="T71" fmla="*/ 46 h 1179"/>
                  <a:gd name="T72" fmla="*/ 16 w 713"/>
                  <a:gd name="T73" fmla="*/ 42 h 1179"/>
                  <a:gd name="T74" fmla="*/ 33 w 713"/>
                  <a:gd name="T75" fmla="*/ 34 h 1179"/>
                  <a:gd name="T76" fmla="*/ 44 w 713"/>
                  <a:gd name="T77" fmla="*/ 27 h 1179"/>
                  <a:gd name="T78" fmla="*/ 47 w 713"/>
                  <a:gd name="T79" fmla="*/ 22 h 1179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713"/>
                  <a:gd name="T121" fmla="*/ 0 h 1179"/>
                  <a:gd name="T122" fmla="*/ 713 w 713"/>
                  <a:gd name="T123" fmla="*/ 1179 h 1179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713" h="1179">
                    <a:moveTo>
                      <a:pt x="378" y="176"/>
                    </a:moveTo>
                    <a:lnTo>
                      <a:pt x="451" y="102"/>
                    </a:lnTo>
                    <a:lnTo>
                      <a:pt x="553" y="30"/>
                    </a:lnTo>
                    <a:lnTo>
                      <a:pt x="625" y="0"/>
                    </a:lnTo>
                    <a:lnTo>
                      <a:pt x="713" y="6"/>
                    </a:lnTo>
                    <a:lnTo>
                      <a:pt x="713" y="74"/>
                    </a:lnTo>
                    <a:lnTo>
                      <a:pt x="669" y="132"/>
                    </a:lnTo>
                    <a:lnTo>
                      <a:pt x="587" y="176"/>
                    </a:lnTo>
                    <a:lnTo>
                      <a:pt x="383" y="268"/>
                    </a:lnTo>
                    <a:lnTo>
                      <a:pt x="188" y="380"/>
                    </a:lnTo>
                    <a:lnTo>
                      <a:pt x="106" y="408"/>
                    </a:lnTo>
                    <a:lnTo>
                      <a:pt x="78" y="452"/>
                    </a:lnTo>
                    <a:lnTo>
                      <a:pt x="106" y="496"/>
                    </a:lnTo>
                    <a:lnTo>
                      <a:pt x="276" y="660"/>
                    </a:lnTo>
                    <a:lnTo>
                      <a:pt x="354" y="714"/>
                    </a:lnTo>
                    <a:lnTo>
                      <a:pt x="470" y="805"/>
                    </a:lnTo>
                    <a:lnTo>
                      <a:pt x="587" y="893"/>
                    </a:lnTo>
                    <a:lnTo>
                      <a:pt x="582" y="937"/>
                    </a:lnTo>
                    <a:lnTo>
                      <a:pt x="494" y="951"/>
                    </a:lnTo>
                    <a:lnTo>
                      <a:pt x="364" y="951"/>
                    </a:lnTo>
                    <a:lnTo>
                      <a:pt x="282" y="995"/>
                    </a:lnTo>
                    <a:lnTo>
                      <a:pt x="252" y="1107"/>
                    </a:lnTo>
                    <a:lnTo>
                      <a:pt x="252" y="1165"/>
                    </a:lnTo>
                    <a:lnTo>
                      <a:pt x="218" y="1179"/>
                    </a:lnTo>
                    <a:lnTo>
                      <a:pt x="164" y="1127"/>
                    </a:lnTo>
                    <a:lnTo>
                      <a:pt x="174" y="1033"/>
                    </a:lnTo>
                    <a:lnTo>
                      <a:pt x="222" y="965"/>
                    </a:lnTo>
                    <a:lnTo>
                      <a:pt x="320" y="907"/>
                    </a:lnTo>
                    <a:lnTo>
                      <a:pt x="426" y="879"/>
                    </a:lnTo>
                    <a:lnTo>
                      <a:pt x="436" y="849"/>
                    </a:lnTo>
                    <a:lnTo>
                      <a:pt x="383" y="791"/>
                    </a:lnTo>
                    <a:lnTo>
                      <a:pt x="160" y="646"/>
                    </a:lnTo>
                    <a:lnTo>
                      <a:pt x="92" y="588"/>
                    </a:lnTo>
                    <a:lnTo>
                      <a:pt x="28" y="510"/>
                    </a:lnTo>
                    <a:lnTo>
                      <a:pt x="0" y="422"/>
                    </a:lnTo>
                    <a:lnTo>
                      <a:pt x="18" y="370"/>
                    </a:lnTo>
                    <a:lnTo>
                      <a:pt x="130" y="336"/>
                    </a:lnTo>
                    <a:lnTo>
                      <a:pt x="266" y="278"/>
                    </a:lnTo>
                    <a:lnTo>
                      <a:pt x="354" y="218"/>
                    </a:lnTo>
                    <a:lnTo>
                      <a:pt x="378" y="17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1012" name="Freeform 83"/>
              <p:cNvSpPr>
                <a:spLocks/>
              </p:cNvSpPr>
              <p:nvPr/>
            </p:nvSpPr>
            <p:spPr bwMode="auto">
              <a:xfrm>
                <a:off x="4254" y="3070"/>
                <a:ext cx="248" cy="565"/>
              </a:xfrm>
              <a:custGeom>
                <a:avLst/>
                <a:gdLst>
                  <a:gd name="T0" fmla="*/ 13 w 497"/>
                  <a:gd name="T1" fmla="*/ 11 h 1129"/>
                  <a:gd name="T2" fmla="*/ 18 w 497"/>
                  <a:gd name="T3" fmla="*/ 2 h 1129"/>
                  <a:gd name="T4" fmla="*/ 25 w 497"/>
                  <a:gd name="T5" fmla="*/ 0 h 1129"/>
                  <a:gd name="T6" fmla="*/ 34 w 497"/>
                  <a:gd name="T7" fmla="*/ 0 h 1129"/>
                  <a:gd name="T8" fmla="*/ 46 w 497"/>
                  <a:gd name="T9" fmla="*/ 7 h 1129"/>
                  <a:gd name="T10" fmla="*/ 53 w 497"/>
                  <a:gd name="T11" fmla="*/ 22 h 1129"/>
                  <a:gd name="T12" fmla="*/ 58 w 497"/>
                  <a:gd name="T13" fmla="*/ 40 h 1129"/>
                  <a:gd name="T14" fmla="*/ 62 w 497"/>
                  <a:gd name="T15" fmla="*/ 60 h 1129"/>
                  <a:gd name="T16" fmla="*/ 62 w 497"/>
                  <a:gd name="T17" fmla="*/ 86 h 1129"/>
                  <a:gd name="T18" fmla="*/ 55 w 497"/>
                  <a:gd name="T19" fmla="*/ 114 h 1129"/>
                  <a:gd name="T20" fmla="*/ 45 w 497"/>
                  <a:gd name="T21" fmla="*/ 131 h 1129"/>
                  <a:gd name="T22" fmla="*/ 32 w 497"/>
                  <a:gd name="T23" fmla="*/ 140 h 1129"/>
                  <a:gd name="T24" fmla="*/ 20 w 497"/>
                  <a:gd name="T25" fmla="*/ 142 h 1129"/>
                  <a:gd name="T26" fmla="*/ 11 w 497"/>
                  <a:gd name="T27" fmla="*/ 136 h 1129"/>
                  <a:gd name="T28" fmla="*/ 4 w 497"/>
                  <a:gd name="T29" fmla="*/ 129 h 1129"/>
                  <a:gd name="T30" fmla="*/ 2 w 497"/>
                  <a:gd name="T31" fmla="*/ 119 h 1129"/>
                  <a:gd name="T32" fmla="*/ 0 w 497"/>
                  <a:gd name="T33" fmla="*/ 98 h 1129"/>
                  <a:gd name="T34" fmla="*/ 1 w 497"/>
                  <a:gd name="T35" fmla="*/ 72 h 1129"/>
                  <a:gd name="T36" fmla="*/ 7 w 497"/>
                  <a:gd name="T37" fmla="*/ 46 h 1129"/>
                  <a:gd name="T38" fmla="*/ 10 w 497"/>
                  <a:gd name="T39" fmla="*/ 27 h 1129"/>
                  <a:gd name="T40" fmla="*/ 13 w 497"/>
                  <a:gd name="T41" fmla="*/ 11 h 112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97"/>
                  <a:gd name="T64" fmla="*/ 0 h 1129"/>
                  <a:gd name="T65" fmla="*/ 497 w 497"/>
                  <a:gd name="T66" fmla="*/ 1129 h 112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97" h="1129">
                    <a:moveTo>
                      <a:pt x="106" y="86"/>
                    </a:moveTo>
                    <a:lnTo>
                      <a:pt x="150" y="14"/>
                    </a:lnTo>
                    <a:lnTo>
                      <a:pt x="204" y="0"/>
                    </a:lnTo>
                    <a:lnTo>
                      <a:pt x="278" y="0"/>
                    </a:lnTo>
                    <a:lnTo>
                      <a:pt x="370" y="52"/>
                    </a:lnTo>
                    <a:lnTo>
                      <a:pt x="428" y="170"/>
                    </a:lnTo>
                    <a:lnTo>
                      <a:pt x="471" y="320"/>
                    </a:lnTo>
                    <a:lnTo>
                      <a:pt x="497" y="474"/>
                    </a:lnTo>
                    <a:lnTo>
                      <a:pt x="497" y="683"/>
                    </a:lnTo>
                    <a:lnTo>
                      <a:pt x="443" y="911"/>
                    </a:lnTo>
                    <a:lnTo>
                      <a:pt x="365" y="1046"/>
                    </a:lnTo>
                    <a:lnTo>
                      <a:pt x="262" y="1114"/>
                    </a:lnTo>
                    <a:lnTo>
                      <a:pt x="166" y="1129"/>
                    </a:lnTo>
                    <a:lnTo>
                      <a:pt x="92" y="1085"/>
                    </a:lnTo>
                    <a:lnTo>
                      <a:pt x="34" y="1031"/>
                    </a:lnTo>
                    <a:lnTo>
                      <a:pt x="19" y="945"/>
                    </a:lnTo>
                    <a:lnTo>
                      <a:pt x="0" y="780"/>
                    </a:lnTo>
                    <a:lnTo>
                      <a:pt x="14" y="576"/>
                    </a:lnTo>
                    <a:lnTo>
                      <a:pt x="58" y="364"/>
                    </a:lnTo>
                    <a:lnTo>
                      <a:pt x="87" y="212"/>
                    </a:lnTo>
                    <a:lnTo>
                      <a:pt x="106" y="8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1013" name="Freeform 84"/>
              <p:cNvSpPr>
                <a:spLocks/>
              </p:cNvSpPr>
              <p:nvPr/>
            </p:nvSpPr>
            <p:spPr bwMode="auto">
              <a:xfrm>
                <a:off x="4323" y="3561"/>
                <a:ext cx="145" cy="736"/>
              </a:xfrm>
              <a:custGeom>
                <a:avLst/>
                <a:gdLst>
                  <a:gd name="T0" fmla="*/ 18 w 290"/>
                  <a:gd name="T1" fmla="*/ 32 h 1473"/>
                  <a:gd name="T2" fmla="*/ 12 w 290"/>
                  <a:gd name="T3" fmla="*/ 20 h 1473"/>
                  <a:gd name="T4" fmla="*/ 12 w 290"/>
                  <a:gd name="T5" fmla="*/ 7 h 1473"/>
                  <a:gd name="T6" fmla="*/ 19 w 290"/>
                  <a:gd name="T7" fmla="*/ 0 h 1473"/>
                  <a:gd name="T8" fmla="*/ 27 w 290"/>
                  <a:gd name="T9" fmla="*/ 3 h 1473"/>
                  <a:gd name="T10" fmla="*/ 33 w 290"/>
                  <a:gd name="T11" fmla="*/ 16 h 1473"/>
                  <a:gd name="T12" fmla="*/ 36 w 290"/>
                  <a:gd name="T13" fmla="*/ 38 h 1473"/>
                  <a:gd name="T14" fmla="*/ 36 w 290"/>
                  <a:gd name="T15" fmla="*/ 65 h 1473"/>
                  <a:gd name="T16" fmla="*/ 35 w 290"/>
                  <a:gd name="T17" fmla="*/ 89 h 1473"/>
                  <a:gd name="T18" fmla="*/ 30 w 290"/>
                  <a:gd name="T19" fmla="*/ 114 h 1473"/>
                  <a:gd name="T20" fmla="*/ 30 w 290"/>
                  <a:gd name="T21" fmla="*/ 145 h 1473"/>
                  <a:gd name="T22" fmla="*/ 36 w 290"/>
                  <a:gd name="T23" fmla="*/ 157 h 1473"/>
                  <a:gd name="T24" fmla="*/ 34 w 290"/>
                  <a:gd name="T25" fmla="*/ 163 h 1473"/>
                  <a:gd name="T26" fmla="*/ 25 w 290"/>
                  <a:gd name="T27" fmla="*/ 165 h 1473"/>
                  <a:gd name="T28" fmla="*/ 17 w 290"/>
                  <a:gd name="T29" fmla="*/ 174 h 1473"/>
                  <a:gd name="T30" fmla="*/ 12 w 290"/>
                  <a:gd name="T31" fmla="*/ 181 h 1473"/>
                  <a:gd name="T32" fmla="*/ 1 w 290"/>
                  <a:gd name="T33" fmla="*/ 184 h 1473"/>
                  <a:gd name="T34" fmla="*/ 0 w 290"/>
                  <a:gd name="T35" fmla="*/ 176 h 1473"/>
                  <a:gd name="T36" fmla="*/ 3 w 290"/>
                  <a:gd name="T37" fmla="*/ 169 h 1473"/>
                  <a:gd name="T38" fmla="*/ 17 w 290"/>
                  <a:gd name="T39" fmla="*/ 163 h 1473"/>
                  <a:gd name="T40" fmla="*/ 25 w 290"/>
                  <a:gd name="T41" fmla="*/ 159 h 1473"/>
                  <a:gd name="T42" fmla="*/ 28 w 290"/>
                  <a:gd name="T43" fmla="*/ 156 h 1473"/>
                  <a:gd name="T44" fmla="*/ 24 w 290"/>
                  <a:gd name="T45" fmla="*/ 145 h 1473"/>
                  <a:gd name="T46" fmla="*/ 21 w 290"/>
                  <a:gd name="T47" fmla="*/ 125 h 1473"/>
                  <a:gd name="T48" fmla="*/ 21 w 290"/>
                  <a:gd name="T49" fmla="*/ 100 h 1473"/>
                  <a:gd name="T50" fmla="*/ 21 w 290"/>
                  <a:gd name="T51" fmla="*/ 84 h 1473"/>
                  <a:gd name="T52" fmla="*/ 22 w 290"/>
                  <a:gd name="T53" fmla="*/ 61 h 1473"/>
                  <a:gd name="T54" fmla="*/ 21 w 290"/>
                  <a:gd name="T55" fmla="*/ 41 h 1473"/>
                  <a:gd name="T56" fmla="*/ 18 w 290"/>
                  <a:gd name="T57" fmla="*/ 32 h 1473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90"/>
                  <a:gd name="T88" fmla="*/ 0 h 1473"/>
                  <a:gd name="T89" fmla="*/ 290 w 290"/>
                  <a:gd name="T90" fmla="*/ 1473 h 1473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90" h="1473">
                    <a:moveTo>
                      <a:pt x="140" y="260"/>
                    </a:moveTo>
                    <a:lnTo>
                      <a:pt x="100" y="164"/>
                    </a:lnTo>
                    <a:lnTo>
                      <a:pt x="100" y="58"/>
                    </a:lnTo>
                    <a:lnTo>
                      <a:pt x="154" y="0"/>
                    </a:lnTo>
                    <a:lnTo>
                      <a:pt x="216" y="28"/>
                    </a:lnTo>
                    <a:lnTo>
                      <a:pt x="260" y="130"/>
                    </a:lnTo>
                    <a:lnTo>
                      <a:pt x="284" y="304"/>
                    </a:lnTo>
                    <a:lnTo>
                      <a:pt x="290" y="522"/>
                    </a:lnTo>
                    <a:lnTo>
                      <a:pt x="274" y="712"/>
                    </a:lnTo>
                    <a:lnTo>
                      <a:pt x="246" y="915"/>
                    </a:lnTo>
                    <a:lnTo>
                      <a:pt x="246" y="1161"/>
                    </a:lnTo>
                    <a:lnTo>
                      <a:pt x="284" y="1263"/>
                    </a:lnTo>
                    <a:lnTo>
                      <a:pt x="270" y="1311"/>
                    </a:lnTo>
                    <a:lnTo>
                      <a:pt x="202" y="1327"/>
                    </a:lnTo>
                    <a:lnTo>
                      <a:pt x="130" y="1395"/>
                    </a:lnTo>
                    <a:lnTo>
                      <a:pt x="96" y="1453"/>
                    </a:lnTo>
                    <a:lnTo>
                      <a:pt x="14" y="1473"/>
                    </a:lnTo>
                    <a:lnTo>
                      <a:pt x="0" y="1409"/>
                    </a:lnTo>
                    <a:lnTo>
                      <a:pt x="28" y="1355"/>
                    </a:lnTo>
                    <a:lnTo>
                      <a:pt x="130" y="1311"/>
                    </a:lnTo>
                    <a:lnTo>
                      <a:pt x="202" y="1279"/>
                    </a:lnTo>
                    <a:lnTo>
                      <a:pt x="226" y="1249"/>
                    </a:lnTo>
                    <a:lnTo>
                      <a:pt x="198" y="1167"/>
                    </a:lnTo>
                    <a:lnTo>
                      <a:pt x="174" y="1002"/>
                    </a:lnTo>
                    <a:lnTo>
                      <a:pt x="168" y="804"/>
                    </a:lnTo>
                    <a:lnTo>
                      <a:pt x="174" y="672"/>
                    </a:lnTo>
                    <a:lnTo>
                      <a:pt x="182" y="494"/>
                    </a:lnTo>
                    <a:lnTo>
                      <a:pt x="168" y="334"/>
                    </a:lnTo>
                    <a:lnTo>
                      <a:pt x="140" y="2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1014" name="Freeform 85"/>
              <p:cNvSpPr>
                <a:spLocks/>
              </p:cNvSpPr>
              <p:nvPr/>
            </p:nvSpPr>
            <p:spPr bwMode="auto">
              <a:xfrm>
                <a:off x="4120" y="3562"/>
                <a:ext cx="225" cy="735"/>
              </a:xfrm>
              <a:custGeom>
                <a:avLst/>
                <a:gdLst>
                  <a:gd name="T0" fmla="*/ 34 w 452"/>
                  <a:gd name="T1" fmla="*/ 17 h 1468"/>
                  <a:gd name="T2" fmla="*/ 40 w 452"/>
                  <a:gd name="T3" fmla="*/ 6 h 1468"/>
                  <a:gd name="T4" fmla="*/ 47 w 452"/>
                  <a:gd name="T5" fmla="*/ 0 h 1468"/>
                  <a:gd name="T6" fmla="*/ 56 w 452"/>
                  <a:gd name="T7" fmla="*/ 4 h 1468"/>
                  <a:gd name="T8" fmla="*/ 55 w 452"/>
                  <a:gd name="T9" fmla="*/ 15 h 1468"/>
                  <a:gd name="T10" fmla="*/ 49 w 452"/>
                  <a:gd name="T11" fmla="*/ 23 h 1468"/>
                  <a:gd name="T12" fmla="*/ 38 w 452"/>
                  <a:gd name="T13" fmla="*/ 42 h 1468"/>
                  <a:gd name="T14" fmla="*/ 31 w 452"/>
                  <a:gd name="T15" fmla="*/ 61 h 1468"/>
                  <a:gd name="T16" fmla="*/ 27 w 452"/>
                  <a:gd name="T17" fmla="*/ 81 h 1468"/>
                  <a:gd name="T18" fmla="*/ 28 w 452"/>
                  <a:gd name="T19" fmla="*/ 100 h 1468"/>
                  <a:gd name="T20" fmla="*/ 34 w 452"/>
                  <a:gd name="T21" fmla="*/ 126 h 1468"/>
                  <a:gd name="T22" fmla="*/ 40 w 452"/>
                  <a:gd name="T23" fmla="*/ 151 h 1468"/>
                  <a:gd name="T24" fmla="*/ 47 w 452"/>
                  <a:gd name="T25" fmla="*/ 162 h 1468"/>
                  <a:gd name="T26" fmla="*/ 47 w 452"/>
                  <a:gd name="T27" fmla="*/ 168 h 1468"/>
                  <a:gd name="T28" fmla="*/ 40 w 452"/>
                  <a:gd name="T29" fmla="*/ 171 h 1468"/>
                  <a:gd name="T30" fmla="*/ 25 w 452"/>
                  <a:gd name="T31" fmla="*/ 174 h 1468"/>
                  <a:gd name="T32" fmla="*/ 14 w 452"/>
                  <a:gd name="T33" fmla="*/ 180 h 1468"/>
                  <a:gd name="T34" fmla="*/ 9 w 452"/>
                  <a:gd name="T35" fmla="*/ 184 h 1468"/>
                  <a:gd name="T36" fmla="*/ 0 w 452"/>
                  <a:gd name="T37" fmla="*/ 176 h 1468"/>
                  <a:gd name="T38" fmla="*/ 2 w 452"/>
                  <a:gd name="T39" fmla="*/ 170 h 1468"/>
                  <a:gd name="T40" fmla="*/ 11 w 452"/>
                  <a:gd name="T41" fmla="*/ 166 h 1468"/>
                  <a:gd name="T42" fmla="*/ 22 w 452"/>
                  <a:gd name="T43" fmla="*/ 165 h 1468"/>
                  <a:gd name="T44" fmla="*/ 33 w 452"/>
                  <a:gd name="T45" fmla="*/ 165 h 1468"/>
                  <a:gd name="T46" fmla="*/ 35 w 452"/>
                  <a:gd name="T47" fmla="*/ 161 h 1468"/>
                  <a:gd name="T48" fmla="*/ 33 w 452"/>
                  <a:gd name="T49" fmla="*/ 155 h 1468"/>
                  <a:gd name="T50" fmla="*/ 24 w 452"/>
                  <a:gd name="T51" fmla="*/ 131 h 1468"/>
                  <a:gd name="T52" fmla="*/ 18 w 452"/>
                  <a:gd name="T53" fmla="*/ 108 h 1468"/>
                  <a:gd name="T54" fmla="*/ 15 w 452"/>
                  <a:gd name="T55" fmla="*/ 91 h 1468"/>
                  <a:gd name="T56" fmla="*/ 14 w 452"/>
                  <a:gd name="T57" fmla="*/ 76 h 1468"/>
                  <a:gd name="T58" fmla="*/ 17 w 452"/>
                  <a:gd name="T59" fmla="*/ 60 h 1468"/>
                  <a:gd name="T60" fmla="*/ 22 w 452"/>
                  <a:gd name="T61" fmla="*/ 45 h 1468"/>
                  <a:gd name="T62" fmla="*/ 30 w 452"/>
                  <a:gd name="T63" fmla="*/ 24 h 1468"/>
                  <a:gd name="T64" fmla="*/ 34 w 452"/>
                  <a:gd name="T65" fmla="*/ 17 h 146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52"/>
                  <a:gd name="T100" fmla="*/ 0 h 1468"/>
                  <a:gd name="T101" fmla="*/ 452 w 452"/>
                  <a:gd name="T102" fmla="*/ 1468 h 146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52" h="1468">
                    <a:moveTo>
                      <a:pt x="278" y="136"/>
                    </a:moveTo>
                    <a:lnTo>
                      <a:pt x="326" y="44"/>
                    </a:lnTo>
                    <a:lnTo>
                      <a:pt x="384" y="0"/>
                    </a:lnTo>
                    <a:lnTo>
                      <a:pt x="452" y="28"/>
                    </a:lnTo>
                    <a:lnTo>
                      <a:pt x="442" y="116"/>
                    </a:lnTo>
                    <a:lnTo>
                      <a:pt x="398" y="178"/>
                    </a:lnTo>
                    <a:lnTo>
                      <a:pt x="312" y="334"/>
                    </a:lnTo>
                    <a:lnTo>
                      <a:pt x="254" y="484"/>
                    </a:lnTo>
                    <a:lnTo>
                      <a:pt x="220" y="644"/>
                    </a:lnTo>
                    <a:lnTo>
                      <a:pt x="224" y="799"/>
                    </a:lnTo>
                    <a:lnTo>
                      <a:pt x="278" y="1007"/>
                    </a:lnTo>
                    <a:lnTo>
                      <a:pt x="322" y="1207"/>
                    </a:lnTo>
                    <a:lnTo>
                      <a:pt x="384" y="1293"/>
                    </a:lnTo>
                    <a:lnTo>
                      <a:pt x="380" y="1342"/>
                    </a:lnTo>
                    <a:lnTo>
                      <a:pt x="326" y="1366"/>
                    </a:lnTo>
                    <a:lnTo>
                      <a:pt x="204" y="1385"/>
                    </a:lnTo>
                    <a:lnTo>
                      <a:pt x="118" y="1439"/>
                    </a:lnTo>
                    <a:lnTo>
                      <a:pt x="74" y="1468"/>
                    </a:lnTo>
                    <a:lnTo>
                      <a:pt x="0" y="1400"/>
                    </a:lnTo>
                    <a:lnTo>
                      <a:pt x="16" y="1357"/>
                    </a:lnTo>
                    <a:lnTo>
                      <a:pt x="88" y="1327"/>
                    </a:lnTo>
                    <a:lnTo>
                      <a:pt x="180" y="1313"/>
                    </a:lnTo>
                    <a:lnTo>
                      <a:pt x="268" y="1313"/>
                    </a:lnTo>
                    <a:lnTo>
                      <a:pt x="282" y="1284"/>
                    </a:lnTo>
                    <a:lnTo>
                      <a:pt x="268" y="1235"/>
                    </a:lnTo>
                    <a:lnTo>
                      <a:pt x="194" y="1047"/>
                    </a:lnTo>
                    <a:lnTo>
                      <a:pt x="146" y="861"/>
                    </a:lnTo>
                    <a:lnTo>
                      <a:pt x="122" y="727"/>
                    </a:lnTo>
                    <a:lnTo>
                      <a:pt x="118" y="601"/>
                    </a:lnTo>
                    <a:lnTo>
                      <a:pt x="136" y="479"/>
                    </a:lnTo>
                    <a:lnTo>
                      <a:pt x="180" y="353"/>
                    </a:lnTo>
                    <a:lnTo>
                      <a:pt x="248" y="188"/>
                    </a:lnTo>
                    <a:lnTo>
                      <a:pt x="278" y="1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1015" name="Freeform 86"/>
              <p:cNvSpPr>
                <a:spLocks/>
              </p:cNvSpPr>
              <p:nvPr/>
            </p:nvSpPr>
            <p:spPr bwMode="auto">
              <a:xfrm>
                <a:off x="4163" y="2647"/>
                <a:ext cx="291" cy="383"/>
              </a:xfrm>
              <a:custGeom>
                <a:avLst/>
                <a:gdLst>
                  <a:gd name="T0" fmla="*/ 27 w 581"/>
                  <a:gd name="T1" fmla="*/ 80 h 767"/>
                  <a:gd name="T2" fmla="*/ 32 w 581"/>
                  <a:gd name="T3" fmla="*/ 92 h 767"/>
                  <a:gd name="T4" fmla="*/ 45 w 581"/>
                  <a:gd name="T5" fmla="*/ 95 h 767"/>
                  <a:gd name="T6" fmla="*/ 56 w 581"/>
                  <a:gd name="T7" fmla="*/ 94 h 767"/>
                  <a:gd name="T8" fmla="*/ 65 w 581"/>
                  <a:gd name="T9" fmla="*/ 86 h 767"/>
                  <a:gd name="T10" fmla="*/ 72 w 581"/>
                  <a:gd name="T11" fmla="*/ 70 h 767"/>
                  <a:gd name="T12" fmla="*/ 73 w 581"/>
                  <a:gd name="T13" fmla="*/ 52 h 767"/>
                  <a:gd name="T14" fmla="*/ 71 w 581"/>
                  <a:gd name="T15" fmla="*/ 35 h 767"/>
                  <a:gd name="T16" fmla="*/ 60 w 581"/>
                  <a:gd name="T17" fmla="*/ 17 h 767"/>
                  <a:gd name="T18" fmla="*/ 53 w 581"/>
                  <a:gd name="T19" fmla="*/ 9 h 767"/>
                  <a:gd name="T20" fmla="*/ 45 w 581"/>
                  <a:gd name="T21" fmla="*/ 3 h 767"/>
                  <a:gd name="T22" fmla="*/ 38 w 581"/>
                  <a:gd name="T23" fmla="*/ 0 h 767"/>
                  <a:gd name="T24" fmla="*/ 25 w 581"/>
                  <a:gd name="T25" fmla="*/ 1 h 767"/>
                  <a:gd name="T26" fmla="*/ 18 w 581"/>
                  <a:gd name="T27" fmla="*/ 12 h 767"/>
                  <a:gd name="T28" fmla="*/ 15 w 581"/>
                  <a:gd name="T29" fmla="*/ 23 h 767"/>
                  <a:gd name="T30" fmla="*/ 15 w 581"/>
                  <a:gd name="T31" fmla="*/ 41 h 767"/>
                  <a:gd name="T32" fmla="*/ 18 w 581"/>
                  <a:gd name="T33" fmla="*/ 59 h 767"/>
                  <a:gd name="T34" fmla="*/ 21 w 581"/>
                  <a:gd name="T35" fmla="*/ 69 h 767"/>
                  <a:gd name="T36" fmla="*/ 1 w 581"/>
                  <a:gd name="T37" fmla="*/ 83 h 767"/>
                  <a:gd name="T38" fmla="*/ 0 w 581"/>
                  <a:gd name="T39" fmla="*/ 89 h 767"/>
                  <a:gd name="T40" fmla="*/ 3 w 581"/>
                  <a:gd name="T41" fmla="*/ 92 h 767"/>
                  <a:gd name="T42" fmla="*/ 25 w 581"/>
                  <a:gd name="T43" fmla="*/ 75 h 767"/>
                  <a:gd name="T44" fmla="*/ 27 w 581"/>
                  <a:gd name="T45" fmla="*/ 80 h 76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81"/>
                  <a:gd name="T70" fmla="*/ 0 h 767"/>
                  <a:gd name="T71" fmla="*/ 581 w 581"/>
                  <a:gd name="T72" fmla="*/ 767 h 76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81" h="767">
                    <a:moveTo>
                      <a:pt x="212" y="641"/>
                    </a:moveTo>
                    <a:lnTo>
                      <a:pt x="256" y="737"/>
                    </a:lnTo>
                    <a:lnTo>
                      <a:pt x="358" y="767"/>
                    </a:lnTo>
                    <a:lnTo>
                      <a:pt x="445" y="757"/>
                    </a:lnTo>
                    <a:lnTo>
                      <a:pt x="518" y="695"/>
                    </a:lnTo>
                    <a:lnTo>
                      <a:pt x="576" y="567"/>
                    </a:lnTo>
                    <a:lnTo>
                      <a:pt x="581" y="417"/>
                    </a:lnTo>
                    <a:lnTo>
                      <a:pt x="562" y="286"/>
                    </a:lnTo>
                    <a:lnTo>
                      <a:pt x="479" y="140"/>
                    </a:lnTo>
                    <a:lnTo>
                      <a:pt x="420" y="72"/>
                    </a:lnTo>
                    <a:lnTo>
                      <a:pt x="358" y="30"/>
                    </a:lnTo>
                    <a:lnTo>
                      <a:pt x="300" y="0"/>
                    </a:lnTo>
                    <a:lnTo>
                      <a:pt x="198" y="10"/>
                    </a:lnTo>
                    <a:lnTo>
                      <a:pt x="144" y="98"/>
                    </a:lnTo>
                    <a:lnTo>
                      <a:pt x="116" y="190"/>
                    </a:lnTo>
                    <a:lnTo>
                      <a:pt x="116" y="335"/>
                    </a:lnTo>
                    <a:lnTo>
                      <a:pt x="140" y="475"/>
                    </a:lnTo>
                    <a:lnTo>
                      <a:pt x="168" y="553"/>
                    </a:lnTo>
                    <a:lnTo>
                      <a:pt x="8" y="669"/>
                    </a:lnTo>
                    <a:lnTo>
                      <a:pt x="0" y="713"/>
                    </a:lnTo>
                    <a:lnTo>
                      <a:pt x="24" y="737"/>
                    </a:lnTo>
                    <a:lnTo>
                      <a:pt x="198" y="607"/>
                    </a:lnTo>
                    <a:lnTo>
                      <a:pt x="212" y="64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  <p:sp>
            <p:nvSpPr>
              <p:cNvPr id="1016" name="Freeform 87"/>
              <p:cNvSpPr>
                <a:spLocks/>
              </p:cNvSpPr>
              <p:nvPr/>
            </p:nvSpPr>
            <p:spPr bwMode="auto">
              <a:xfrm>
                <a:off x="4269" y="2566"/>
                <a:ext cx="579" cy="641"/>
              </a:xfrm>
              <a:custGeom>
                <a:avLst/>
                <a:gdLst>
                  <a:gd name="T0" fmla="*/ 97 w 1157"/>
                  <a:gd name="T1" fmla="*/ 110 h 1284"/>
                  <a:gd name="T2" fmla="*/ 89 w 1157"/>
                  <a:gd name="T3" fmla="*/ 118 h 1284"/>
                  <a:gd name="T4" fmla="*/ 74 w 1157"/>
                  <a:gd name="T5" fmla="*/ 127 h 1284"/>
                  <a:gd name="T6" fmla="*/ 60 w 1157"/>
                  <a:gd name="T7" fmla="*/ 132 h 1284"/>
                  <a:gd name="T8" fmla="*/ 51 w 1157"/>
                  <a:gd name="T9" fmla="*/ 138 h 1284"/>
                  <a:gd name="T10" fmla="*/ 41 w 1157"/>
                  <a:gd name="T11" fmla="*/ 145 h 1284"/>
                  <a:gd name="T12" fmla="*/ 40 w 1157"/>
                  <a:gd name="T13" fmla="*/ 158 h 1284"/>
                  <a:gd name="T14" fmla="*/ 49 w 1157"/>
                  <a:gd name="T15" fmla="*/ 160 h 1284"/>
                  <a:gd name="T16" fmla="*/ 72 w 1157"/>
                  <a:gd name="T17" fmla="*/ 147 h 1284"/>
                  <a:gd name="T18" fmla="*/ 89 w 1157"/>
                  <a:gd name="T19" fmla="*/ 131 h 1284"/>
                  <a:gd name="T20" fmla="*/ 109 w 1157"/>
                  <a:gd name="T21" fmla="*/ 111 h 1284"/>
                  <a:gd name="T22" fmla="*/ 126 w 1157"/>
                  <a:gd name="T23" fmla="*/ 98 h 1284"/>
                  <a:gd name="T24" fmla="*/ 140 w 1157"/>
                  <a:gd name="T25" fmla="*/ 88 h 1284"/>
                  <a:gd name="T26" fmla="*/ 145 w 1157"/>
                  <a:gd name="T27" fmla="*/ 84 h 1284"/>
                  <a:gd name="T28" fmla="*/ 143 w 1157"/>
                  <a:gd name="T29" fmla="*/ 78 h 1284"/>
                  <a:gd name="T30" fmla="*/ 137 w 1157"/>
                  <a:gd name="T31" fmla="*/ 69 h 1284"/>
                  <a:gd name="T32" fmla="*/ 112 w 1157"/>
                  <a:gd name="T33" fmla="*/ 56 h 1284"/>
                  <a:gd name="T34" fmla="*/ 89 w 1157"/>
                  <a:gd name="T35" fmla="*/ 44 h 1284"/>
                  <a:gd name="T36" fmla="*/ 61 w 1157"/>
                  <a:gd name="T37" fmla="*/ 31 h 1284"/>
                  <a:gd name="T38" fmla="*/ 51 w 1157"/>
                  <a:gd name="T39" fmla="*/ 24 h 1284"/>
                  <a:gd name="T40" fmla="*/ 40 w 1157"/>
                  <a:gd name="T41" fmla="*/ 14 h 1284"/>
                  <a:gd name="T42" fmla="*/ 29 w 1157"/>
                  <a:gd name="T43" fmla="*/ 3 h 1284"/>
                  <a:gd name="T44" fmla="*/ 20 w 1157"/>
                  <a:gd name="T45" fmla="*/ 0 h 1284"/>
                  <a:gd name="T46" fmla="*/ 0 w 1157"/>
                  <a:gd name="T47" fmla="*/ 13 h 1284"/>
                  <a:gd name="T48" fmla="*/ 2 w 1157"/>
                  <a:gd name="T49" fmla="*/ 26 h 1284"/>
                  <a:gd name="T50" fmla="*/ 5 w 1157"/>
                  <a:gd name="T51" fmla="*/ 31 h 1284"/>
                  <a:gd name="T52" fmla="*/ 15 w 1157"/>
                  <a:gd name="T53" fmla="*/ 29 h 1284"/>
                  <a:gd name="T54" fmla="*/ 13 w 1157"/>
                  <a:gd name="T55" fmla="*/ 23 h 1284"/>
                  <a:gd name="T56" fmla="*/ 9 w 1157"/>
                  <a:gd name="T57" fmla="*/ 21 h 1284"/>
                  <a:gd name="T58" fmla="*/ 8 w 1157"/>
                  <a:gd name="T59" fmla="*/ 15 h 1284"/>
                  <a:gd name="T60" fmla="*/ 18 w 1157"/>
                  <a:gd name="T61" fmla="*/ 8 h 1284"/>
                  <a:gd name="T62" fmla="*/ 28 w 1157"/>
                  <a:gd name="T63" fmla="*/ 15 h 1284"/>
                  <a:gd name="T64" fmla="*/ 28 w 1157"/>
                  <a:gd name="T65" fmla="*/ 21 h 1284"/>
                  <a:gd name="T66" fmla="*/ 24 w 1157"/>
                  <a:gd name="T67" fmla="*/ 29 h 1284"/>
                  <a:gd name="T68" fmla="*/ 27 w 1157"/>
                  <a:gd name="T69" fmla="*/ 35 h 1284"/>
                  <a:gd name="T70" fmla="*/ 45 w 1157"/>
                  <a:gd name="T71" fmla="*/ 40 h 1284"/>
                  <a:gd name="T72" fmla="*/ 52 w 1157"/>
                  <a:gd name="T73" fmla="*/ 33 h 1284"/>
                  <a:gd name="T74" fmla="*/ 77 w 1157"/>
                  <a:gd name="T75" fmla="*/ 48 h 1284"/>
                  <a:gd name="T76" fmla="*/ 97 w 1157"/>
                  <a:gd name="T77" fmla="*/ 57 h 1284"/>
                  <a:gd name="T78" fmla="*/ 108 w 1157"/>
                  <a:gd name="T79" fmla="*/ 62 h 1284"/>
                  <a:gd name="T80" fmla="*/ 118 w 1157"/>
                  <a:gd name="T81" fmla="*/ 68 h 1284"/>
                  <a:gd name="T82" fmla="*/ 127 w 1157"/>
                  <a:gd name="T83" fmla="*/ 75 h 1284"/>
                  <a:gd name="T84" fmla="*/ 132 w 1157"/>
                  <a:gd name="T85" fmla="*/ 82 h 1284"/>
                  <a:gd name="T86" fmla="*/ 127 w 1157"/>
                  <a:gd name="T87" fmla="*/ 87 h 1284"/>
                  <a:gd name="T88" fmla="*/ 116 w 1157"/>
                  <a:gd name="T89" fmla="*/ 95 h 1284"/>
                  <a:gd name="T90" fmla="*/ 104 w 1157"/>
                  <a:gd name="T91" fmla="*/ 103 h 1284"/>
                  <a:gd name="T92" fmla="*/ 97 w 1157"/>
                  <a:gd name="T93" fmla="*/ 110 h 12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157"/>
                  <a:gd name="T142" fmla="*/ 0 h 1284"/>
                  <a:gd name="T143" fmla="*/ 1157 w 1157"/>
                  <a:gd name="T144" fmla="*/ 1284 h 12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157" h="1284">
                    <a:moveTo>
                      <a:pt x="770" y="887"/>
                    </a:moveTo>
                    <a:lnTo>
                      <a:pt x="712" y="945"/>
                    </a:lnTo>
                    <a:lnTo>
                      <a:pt x="590" y="1018"/>
                    </a:lnTo>
                    <a:lnTo>
                      <a:pt x="480" y="1061"/>
                    </a:lnTo>
                    <a:lnTo>
                      <a:pt x="402" y="1105"/>
                    </a:lnTo>
                    <a:lnTo>
                      <a:pt x="328" y="1163"/>
                    </a:lnTo>
                    <a:lnTo>
                      <a:pt x="320" y="1265"/>
                    </a:lnTo>
                    <a:lnTo>
                      <a:pt x="392" y="1284"/>
                    </a:lnTo>
                    <a:lnTo>
                      <a:pt x="576" y="1177"/>
                    </a:lnTo>
                    <a:lnTo>
                      <a:pt x="712" y="1052"/>
                    </a:lnTo>
                    <a:lnTo>
                      <a:pt x="872" y="892"/>
                    </a:lnTo>
                    <a:lnTo>
                      <a:pt x="1002" y="790"/>
                    </a:lnTo>
                    <a:lnTo>
                      <a:pt x="1114" y="712"/>
                    </a:lnTo>
                    <a:lnTo>
                      <a:pt x="1157" y="674"/>
                    </a:lnTo>
                    <a:lnTo>
                      <a:pt x="1142" y="626"/>
                    </a:lnTo>
                    <a:lnTo>
                      <a:pt x="1090" y="558"/>
                    </a:lnTo>
                    <a:lnTo>
                      <a:pt x="896" y="452"/>
                    </a:lnTo>
                    <a:lnTo>
                      <a:pt x="712" y="354"/>
                    </a:lnTo>
                    <a:lnTo>
                      <a:pt x="488" y="252"/>
                    </a:lnTo>
                    <a:lnTo>
                      <a:pt x="406" y="194"/>
                    </a:lnTo>
                    <a:lnTo>
                      <a:pt x="320" y="116"/>
                    </a:lnTo>
                    <a:lnTo>
                      <a:pt x="232" y="30"/>
                    </a:lnTo>
                    <a:lnTo>
                      <a:pt x="154" y="0"/>
                    </a:lnTo>
                    <a:lnTo>
                      <a:pt x="0" y="108"/>
                    </a:lnTo>
                    <a:lnTo>
                      <a:pt x="10" y="208"/>
                    </a:lnTo>
                    <a:lnTo>
                      <a:pt x="38" y="248"/>
                    </a:lnTo>
                    <a:lnTo>
                      <a:pt x="116" y="232"/>
                    </a:lnTo>
                    <a:lnTo>
                      <a:pt x="102" y="190"/>
                    </a:lnTo>
                    <a:lnTo>
                      <a:pt x="72" y="174"/>
                    </a:lnTo>
                    <a:lnTo>
                      <a:pt x="58" y="122"/>
                    </a:lnTo>
                    <a:lnTo>
                      <a:pt x="144" y="64"/>
                    </a:lnTo>
                    <a:lnTo>
                      <a:pt x="218" y="122"/>
                    </a:lnTo>
                    <a:lnTo>
                      <a:pt x="218" y="174"/>
                    </a:lnTo>
                    <a:lnTo>
                      <a:pt x="188" y="238"/>
                    </a:lnTo>
                    <a:lnTo>
                      <a:pt x="212" y="282"/>
                    </a:lnTo>
                    <a:lnTo>
                      <a:pt x="358" y="320"/>
                    </a:lnTo>
                    <a:lnTo>
                      <a:pt x="416" y="266"/>
                    </a:lnTo>
                    <a:lnTo>
                      <a:pt x="610" y="384"/>
                    </a:lnTo>
                    <a:lnTo>
                      <a:pt x="770" y="456"/>
                    </a:lnTo>
                    <a:lnTo>
                      <a:pt x="857" y="500"/>
                    </a:lnTo>
                    <a:lnTo>
                      <a:pt x="944" y="544"/>
                    </a:lnTo>
                    <a:lnTo>
                      <a:pt x="1012" y="602"/>
                    </a:lnTo>
                    <a:lnTo>
                      <a:pt x="1056" y="660"/>
                    </a:lnTo>
                    <a:lnTo>
                      <a:pt x="1016" y="702"/>
                    </a:lnTo>
                    <a:lnTo>
                      <a:pt x="924" y="762"/>
                    </a:lnTo>
                    <a:lnTo>
                      <a:pt x="828" y="828"/>
                    </a:lnTo>
                    <a:lnTo>
                      <a:pt x="770" y="88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 dirty="0">
                  <a:latin typeface="Calibri" pitchFamily="34" charset="0"/>
                </a:endParaRPr>
              </a:p>
            </p:txBody>
          </p:sp>
        </p:grpSp>
        <p:sp>
          <p:nvSpPr>
            <p:cNvPr id="1010" name="Tekstboks 322"/>
            <p:cNvSpPr txBox="1">
              <a:spLocks noChangeArrowheads="1"/>
            </p:cNvSpPr>
            <p:nvPr/>
          </p:nvSpPr>
          <p:spPr bwMode="auto">
            <a:xfrm rot="464336">
              <a:off x="1424410" y="1047713"/>
              <a:ext cx="327024" cy="460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da-DK" sz="2400" b="1" dirty="0">
                  <a:latin typeface="Calibri" pitchFamily="34" charset="0"/>
                </a:rPr>
                <a:t>?</a:t>
              </a:r>
            </a:p>
          </p:txBody>
        </p:sp>
      </p:grpSp>
      <p:grpSp>
        <p:nvGrpSpPr>
          <p:cNvPr id="26" name="Gruppe 561"/>
          <p:cNvGrpSpPr/>
          <p:nvPr/>
        </p:nvGrpSpPr>
        <p:grpSpPr>
          <a:xfrm>
            <a:off x="5724128" y="4437112"/>
            <a:ext cx="858095" cy="504056"/>
            <a:chOff x="6444208" y="5589240"/>
            <a:chExt cx="936104" cy="648072"/>
          </a:xfrm>
        </p:grpSpPr>
        <p:grpSp>
          <p:nvGrpSpPr>
            <p:cNvPr id="27" name="Gruppe 457"/>
            <p:cNvGrpSpPr/>
            <p:nvPr/>
          </p:nvGrpSpPr>
          <p:grpSpPr>
            <a:xfrm>
              <a:off x="6480000" y="5589240"/>
              <a:ext cx="612000" cy="648072"/>
              <a:chOff x="5378450" y="2070100"/>
              <a:chExt cx="1638300" cy="1730375"/>
            </a:xfrm>
          </p:grpSpPr>
          <p:sp>
            <p:nvSpPr>
              <p:cNvPr id="3337" name="Freeform 265"/>
              <p:cNvSpPr>
                <a:spLocks/>
              </p:cNvSpPr>
              <p:nvPr/>
            </p:nvSpPr>
            <p:spPr bwMode="auto">
              <a:xfrm>
                <a:off x="5397500" y="2089150"/>
                <a:ext cx="1616075" cy="1708150"/>
              </a:xfrm>
              <a:custGeom>
                <a:avLst/>
                <a:gdLst/>
                <a:ahLst/>
                <a:cxnLst>
                  <a:cxn ang="0">
                    <a:pos x="508" y="0"/>
                  </a:cxn>
                  <a:cxn ang="0">
                    <a:pos x="560" y="2"/>
                  </a:cxn>
                  <a:cxn ang="0">
                    <a:pos x="612" y="10"/>
                  </a:cxn>
                  <a:cxn ang="0">
                    <a:pos x="660" y="24"/>
                  </a:cxn>
                  <a:cxn ang="0">
                    <a:pos x="706" y="42"/>
                  </a:cxn>
                  <a:cxn ang="0">
                    <a:pos x="752" y="64"/>
                  </a:cxn>
                  <a:cxn ang="0">
                    <a:pos x="794" y="92"/>
                  </a:cxn>
                  <a:cxn ang="0">
                    <a:pos x="832" y="122"/>
                  </a:cxn>
                  <a:cxn ang="0">
                    <a:pos x="902" y="196"/>
                  </a:cxn>
                  <a:cxn ang="0">
                    <a:pos x="944" y="258"/>
                  </a:cxn>
                  <a:cxn ang="0">
                    <a:pos x="968" y="304"/>
                  </a:cxn>
                  <a:cxn ang="0">
                    <a:pos x="988" y="352"/>
                  </a:cxn>
                  <a:cxn ang="0">
                    <a:pos x="1002" y="404"/>
                  </a:cxn>
                  <a:cxn ang="0">
                    <a:pos x="1012" y="456"/>
                  </a:cxn>
                  <a:cxn ang="0">
                    <a:pos x="1018" y="510"/>
                  </a:cxn>
                  <a:cxn ang="0">
                    <a:pos x="1018" y="538"/>
                  </a:cxn>
                  <a:cxn ang="0">
                    <a:pos x="1016" y="592"/>
                  </a:cxn>
                  <a:cxn ang="0">
                    <a:pos x="1008" y="646"/>
                  </a:cxn>
                  <a:cxn ang="0">
                    <a:pos x="996" y="698"/>
                  </a:cxn>
                  <a:cxn ang="0">
                    <a:pos x="978" y="746"/>
                  </a:cxn>
                  <a:cxn ang="0">
                    <a:pos x="956" y="794"/>
                  </a:cxn>
                  <a:cxn ang="0">
                    <a:pos x="930" y="838"/>
                  </a:cxn>
                  <a:cxn ang="0">
                    <a:pos x="868" y="918"/>
                  </a:cxn>
                  <a:cxn ang="0">
                    <a:pos x="814" y="968"/>
                  </a:cxn>
                  <a:cxn ang="0">
                    <a:pos x="772" y="998"/>
                  </a:cxn>
                  <a:cxn ang="0">
                    <a:pos x="730" y="1022"/>
                  </a:cxn>
                  <a:cxn ang="0">
                    <a:pos x="684" y="1042"/>
                  </a:cxn>
                  <a:cxn ang="0">
                    <a:pos x="636" y="1058"/>
                  </a:cxn>
                  <a:cxn ang="0">
                    <a:pos x="586" y="1068"/>
                  </a:cxn>
                  <a:cxn ang="0">
                    <a:pos x="534" y="1074"/>
                  </a:cxn>
                  <a:cxn ang="0">
                    <a:pos x="508" y="1076"/>
                  </a:cxn>
                  <a:cxn ang="0">
                    <a:pos x="456" y="1072"/>
                  </a:cxn>
                  <a:cxn ang="0">
                    <a:pos x="406" y="1064"/>
                  </a:cxn>
                  <a:cxn ang="0">
                    <a:pos x="358" y="1050"/>
                  </a:cxn>
                  <a:cxn ang="0">
                    <a:pos x="310" y="1032"/>
                  </a:cxn>
                  <a:cxn ang="0">
                    <a:pos x="266" y="1010"/>
                  </a:cxn>
                  <a:cxn ang="0">
                    <a:pos x="224" y="984"/>
                  </a:cxn>
                  <a:cxn ang="0">
                    <a:pos x="184" y="952"/>
                  </a:cxn>
                  <a:cxn ang="0">
                    <a:pos x="116" y="880"/>
                  </a:cxn>
                  <a:cxn ang="0">
                    <a:pos x="74" y="816"/>
                  </a:cxn>
                  <a:cxn ang="0">
                    <a:pos x="50" y="770"/>
                  </a:cxn>
                  <a:cxn ang="0">
                    <a:pos x="30" y="722"/>
                  </a:cxn>
                  <a:cxn ang="0">
                    <a:pos x="16" y="672"/>
                  </a:cxn>
                  <a:cxn ang="0">
                    <a:pos x="6" y="620"/>
                  </a:cxn>
                  <a:cxn ang="0">
                    <a:pos x="0" y="564"/>
                  </a:cxn>
                  <a:cxn ang="0">
                    <a:pos x="0" y="538"/>
                  </a:cxn>
                  <a:cxn ang="0">
                    <a:pos x="2" y="482"/>
                  </a:cxn>
                  <a:cxn ang="0">
                    <a:pos x="10" y="430"/>
                  </a:cxn>
                  <a:cxn ang="0">
                    <a:pos x="22" y="378"/>
                  </a:cxn>
                  <a:cxn ang="0">
                    <a:pos x="40" y="328"/>
                  </a:cxn>
                  <a:cxn ang="0">
                    <a:pos x="60" y="282"/>
                  </a:cxn>
                  <a:cxn ang="0">
                    <a:pos x="86" y="238"/>
                  </a:cxn>
                  <a:cxn ang="0">
                    <a:pos x="148" y="158"/>
                  </a:cxn>
                  <a:cxn ang="0">
                    <a:pos x="204" y="106"/>
                  </a:cxn>
                  <a:cxn ang="0">
                    <a:pos x="244" y="78"/>
                  </a:cxn>
                  <a:cxn ang="0">
                    <a:pos x="288" y="52"/>
                  </a:cxn>
                  <a:cxn ang="0">
                    <a:pos x="334" y="32"/>
                  </a:cxn>
                  <a:cxn ang="0">
                    <a:pos x="382" y="16"/>
                  </a:cxn>
                  <a:cxn ang="0">
                    <a:pos x="432" y="6"/>
                  </a:cxn>
                  <a:cxn ang="0">
                    <a:pos x="482" y="0"/>
                  </a:cxn>
                  <a:cxn ang="0">
                    <a:pos x="508" y="0"/>
                  </a:cxn>
                </a:cxnLst>
                <a:rect l="0" t="0" r="r" b="b"/>
                <a:pathLst>
                  <a:path w="1018" h="1076">
                    <a:moveTo>
                      <a:pt x="508" y="0"/>
                    </a:moveTo>
                    <a:lnTo>
                      <a:pt x="508" y="0"/>
                    </a:lnTo>
                    <a:lnTo>
                      <a:pt x="534" y="0"/>
                    </a:lnTo>
                    <a:lnTo>
                      <a:pt x="560" y="2"/>
                    </a:lnTo>
                    <a:lnTo>
                      <a:pt x="586" y="6"/>
                    </a:lnTo>
                    <a:lnTo>
                      <a:pt x="612" y="10"/>
                    </a:lnTo>
                    <a:lnTo>
                      <a:pt x="636" y="16"/>
                    </a:lnTo>
                    <a:lnTo>
                      <a:pt x="660" y="24"/>
                    </a:lnTo>
                    <a:lnTo>
                      <a:pt x="684" y="32"/>
                    </a:lnTo>
                    <a:lnTo>
                      <a:pt x="706" y="42"/>
                    </a:lnTo>
                    <a:lnTo>
                      <a:pt x="730" y="52"/>
                    </a:lnTo>
                    <a:lnTo>
                      <a:pt x="752" y="64"/>
                    </a:lnTo>
                    <a:lnTo>
                      <a:pt x="772" y="78"/>
                    </a:lnTo>
                    <a:lnTo>
                      <a:pt x="794" y="92"/>
                    </a:lnTo>
                    <a:lnTo>
                      <a:pt x="814" y="106"/>
                    </a:lnTo>
                    <a:lnTo>
                      <a:pt x="832" y="122"/>
                    </a:lnTo>
                    <a:lnTo>
                      <a:pt x="868" y="158"/>
                    </a:lnTo>
                    <a:lnTo>
                      <a:pt x="902" y="196"/>
                    </a:lnTo>
                    <a:lnTo>
                      <a:pt x="930" y="238"/>
                    </a:lnTo>
                    <a:lnTo>
                      <a:pt x="944" y="258"/>
                    </a:lnTo>
                    <a:lnTo>
                      <a:pt x="956" y="282"/>
                    </a:lnTo>
                    <a:lnTo>
                      <a:pt x="968" y="304"/>
                    </a:lnTo>
                    <a:lnTo>
                      <a:pt x="978" y="328"/>
                    </a:lnTo>
                    <a:lnTo>
                      <a:pt x="988" y="352"/>
                    </a:lnTo>
                    <a:lnTo>
                      <a:pt x="996" y="378"/>
                    </a:lnTo>
                    <a:lnTo>
                      <a:pt x="1002" y="404"/>
                    </a:lnTo>
                    <a:lnTo>
                      <a:pt x="1008" y="430"/>
                    </a:lnTo>
                    <a:lnTo>
                      <a:pt x="1012" y="456"/>
                    </a:lnTo>
                    <a:lnTo>
                      <a:pt x="1016" y="482"/>
                    </a:lnTo>
                    <a:lnTo>
                      <a:pt x="1018" y="510"/>
                    </a:lnTo>
                    <a:lnTo>
                      <a:pt x="1018" y="538"/>
                    </a:lnTo>
                    <a:lnTo>
                      <a:pt x="1018" y="538"/>
                    </a:lnTo>
                    <a:lnTo>
                      <a:pt x="1018" y="564"/>
                    </a:lnTo>
                    <a:lnTo>
                      <a:pt x="1016" y="592"/>
                    </a:lnTo>
                    <a:lnTo>
                      <a:pt x="1012" y="620"/>
                    </a:lnTo>
                    <a:lnTo>
                      <a:pt x="1008" y="646"/>
                    </a:lnTo>
                    <a:lnTo>
                      <a:pt x="1002" y="672"/>
                    </a:lnTo>
                    <a:lnTo>
                      <a:pt x="996" y="698"/>
                    </a:lnTo>
                    <a:lnTo>
                      <a:pt x="988" y="722"/>
                    </a:lnTo>
                    <a:lnTo>
                      <a:pt x="978" y="746"/>
                    </a:lnTo>
                    <a:lnTo>
                      <a:pt x="968" y="770"/>
                    </a:lnTo>
                    <a:lnTo>
                      <a:pt x="956" y="794"/>
                    </a:lnTo>
                    <a:lnTo>
                      <a:pt x="944" y="816"/>
                    </a:lnTo>
                    <a:lnTo>
                      <a:pt x="930" y="838"/>
                    </a:lnTo>
                    <a:lnTo>
                      <a:pt x="902" y="880"/>
                    </a:lnTo>
                    <a:lnTo>
                      <a:pt x="868" y="918"/>
                    </a:lnTo>
                    <a:lnTo>
                      <a:pt x="832" y="952"/>
                    </a:lnTo>
                    <a:lnTo>
                      <a:pt x="814" y="968"/>
                    </a:lnTo>
                    <a:lnTo>
                      <a:pt x="794" y="984"/>
                    </a:lnTo>
                    <a:lnTo>
                      <a:pt x="772" y="998"/>
                    </a:lnTo>
                    <a:lnTo>
                      <a:pt x="752" y="1010"/>
                    </a:lnTo>
                    <a:lnTo>
                      <a:pt x="730" y="1022"/>
                    </a:lnTo>
                    <a:lnTo>
                      <a:pt x="706" y="1032"/>
                    </a:lnTo>
                    <a:lnTo>
                      <a:pt x="684" y="1042"/>
                    </a:lnTo>
                    <a:lnTo>
                      <a:pt x="660" y="1050"/>
                    </a:lnTo>
                    <a:lnTo>
                      <a:pt x="636" y="1058"/>
                    </a:lnTo>
                    <a:lnTo>
                      <a:pt x="612" y="1064"/>
                    </a:lnTo>
                    <a:lnTo>
                      <a:pt x="586" y="1068"/>
                    </a:lnTo>
                    <a:lnTo>
                      <a:pt x="560" y="1072"/>
                    </a:lnTo>
                    <a:lnTo>
                      <a:pt x="534" y="1074"/>
                    </a:lnTo>
                    <a:lnTo>
                      <a:pt x="508" y="1076"/>
                    </a:lnTo>
                    <a:lnTo>
                      <a:pt x="508" y="1076"/>
                    </a:lnTo>
                    <a:lnTo>
                      <a:pt x="482" y="1074"/>
                    </a:lnTo>
                    <a:lnTo>
                      <a:pt x="456" y="1072"/>
                    </a:lnTo>
                    <a:lnTo>
                      <a:pt x="432" y="1068"/>
                    </a:lnTo>
                    <a:lnTo>
                      <a:pt x="406" y="1064"/>
                    </a:lnTo>
                    <a:lnTo>
                      <a:pt x="382" y="1058"/>
                    </a:lnTo>
                    <a:lnTo>
                      <a:pt x="358" y="1050"/>
                    </a:lnTo>
                    <a:lnTo>
                      <a:pt x="334" y="1042"/>
                    </a:lnTo>
                    <a:lnTo>
                      <a:pt x="310" y="1032"/>
                    </a:lnTo>
                    <a:lnTo>
                      <a:pt x="288" y="1022"/>
                    </a:lnTo>
                    <a:lnTo>
                      <a:pt x="266" y="1010"/>
                    </a:lnTo>
                    <a:lnTo>
                      <a:pt x="244" y="998"/>
                    </a:lnTo>
                    <a:lnTo>
                      <a:pt x="224" y="984"/>
                    </a:lnTo>
                    <a:lnTo>
                      <a:pt x="204" y="968"/>
                    </a:lnTo>
                    <a:lnTo>
                      <a:pt x="184" y="952"/>
                    </a:lnTo>
                    <a:lnTo>
                      <a:pt x="148" y="918"/>
                    </a:lnTo>
                    <a:lnTo>
                      <a:pt x="116" y="880"/>
                    </a:lnTo>
                    <a:lnTo>
                      <a:pt x="86" y="838"/>
                    </a:lnTo>
                    <a:lnTo>
                      <a:pt x="74" y="816"/>
                    </a:lnTo>
                    <a:lnTo>
                      <a:pt x="60" y="794"/>
                    </a:lnTo>
                    <a:lnTo>
                      <a:pt x="50" y="770"/>
                    </a:lnTo>
                    <a:lnTo>
                      <a:pt x="40" y="746"/>
                    </a:lnTo>
                    <a:lnTo>
                      <a:pt x="30" y="722"/>
                    </a:lnTo>
                    <a:lnTo>
                      <a:pt x="22" y="698"/>
                    </a:lnTo>
                    <a:lnTo>
                      <a:pt x="16" y="672"/>
                    </a:lnTo>
                    <a:lnTo>
                      <a:pt x="10" y="646"/>
                    </a:lnTo>
                    <a:lnTo>
                      <a:pt x="6" y="620"/>
                    </a:lnTo>
                    <a:lnTo>
                      <a:pt x="2" y="592"/>
                    </a:lnTo>
                    <a:lnTo>
                      <a:pt x="0" y="564"/>
                    </a:lnTo>
                    <a:lnTo>
                      <a:pt x="0" y="538"/>
                    </a:lnTo>
                    <a:lnTo>
                      <a:pt x="0" y="538"/>
                    </a:lnTo>
                    <a:lnTo>
                      <a:pt x="0" y="510"/>
                    </a:lnTo>
                    <a:lnTo>
                      <a:pt x="2" y="482"/>
                    </a:lnTo>
                    <a:lnTo>
                      <a:pt x="6" y="456"/>
                    </a:lnTo>
                    <a:lnTo>
                      <a:pt x="10" y="430"/>
                    </a:lnTo>
                    <a:lnTo>
                      <a:pt x="16" y="404"/>
                    </a:lnTo>
                    <a:lnTo>
                      <a:pt x="22" y="378"/>
                    </a:lnTo>
                    <a:lnTo>
                      <a:pt x="30" y="352"/>
                    </a:lnTo>
                    <a:lnTo>
                      <a:pt x="40" y="328"/>
                    </a:lnTo>
                    <a:lnTo>
                      <a:pt x="50" y="304"/>
                    </a:lnTo>
                    <a:lnTo>
                      <a:pt x="60" y="282"/>
                    </a:lnTo>
                    <a:lnTo>
                      <a:pt x="74" y="258"/>
                    </a:lnTo>
                    <a:lnTo>
                      <a:pt x="86" y="238"/>
                    </a:lnTo>
                    <a:lnTo>
                      <a:pt x="116" y="196"/>
                    </a:lnTo>
                    <a:lnTo>
                      <a:pt x="148" y="158"/>
                    </a:lnTo>
                    <a:lnTo>
                      <a:pt x="184" y="122"/>
                    </a:lnTo>
                    <a:lnTo>
                      <a:pt x="204" y="106"/>
                    </a:lnTo>
                    <a:lnTo>
                      <a:pt x="224" y="92"/>
                    </a:lnTo>
                    <a:lnTo>
                      <a:pt x="244" y="78"/>
                    </a:lnTo>
                    <a:lnTo>
                      <a:pt x="266" y="64"/>
                    </a:lnTo>
                    <a:lnTo>
                      <a:pt x="288" y="52"/>
                    </a:lnTo>
                    <a:lnTo>
                      <a:pt x="310" y="42"/>
                    </a:lnTo>
                    <a:lnTo>
                      <a:pt x="334" y="32"/>
                    </a:lnTo>
                    <a:lnTo>
                      <a:pt x="358" y="24"/>
                    </a:lnTo>
                    <a:lnTo>
                      <a:pt x="382" y="16"/>
                    </a:lnTo>
                    <a:lnTo>
                      <a:pt x="406" y="10"/>
                    </a:lnTo>
                    <a:lnTo>
                      <a:pt x="432" y="6"/>
                    </a:lnTo>
                    <a:lnTo>
                      <a:pt x="456" y="2"/>
                    </a:lnTo>
                    <a:lnTo>
                      <a:pt x="482" y="0"/>
                    </a:lnTo>
                    <a:lnTo>
                      <a:pt x="508" y="0"/>
                    </a:lnTo>
                    <a:lnTo>
                      <a:pt x="508" y="0"/>
                    </a:lnTo>
                    <a:close/>
                  </a:path>
                </a:pathLst>
              </a:custGeom>
              <a:solidFill>
                <a:srgbClr val="FFB5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3338" name="Freeform 266"/>
              <p:cNvSpPr>
                <a:spLocks/>
              </p:cNvSpPr>
              <p:nvPr/>
            </p:nvSpPr>
            <p:spPr bwMode="auto">
              <a:xfrm>
                <a:off x="5391150" y="2082800"/>
                <a:ext cx="1622425" cy="1714500"/>
              </a:xfrm>
              <a:custGeom>
                <a:avLst/>
                <a:gdLst/>
                <a:ahLst/>
                <a:cxnLst>
                  <a:cxn ang="0">
                    <a:pos x="538" y="0"/>
                  </a:cxn>
                  <a:cxn ang="0">
                    <a:pos x="614" y="10"/>
                  </a:cxn>
                  <a:cxn ang="0">
                    <a:pos x="686" y="32"/>
                  </a:cxn>
                  <a:cxn ang="0">
                    <a:pos x="754" y="66"/>
                  </a:cxn>
                  <a:cxn ang="0">
                    <a:pos x="816" y="108"/>
                  </a:cxn>
                  <a:cxn ang="0">
                    <a:pos x="872" y="158"/>
                  </a:cxn>
                  <a:cxn ang="0">
                    <a:pos x="936" y="238"/>
                  </a:cxn>
                  <a:cxn ang="0">
                    <a:pos x="972" y="306"/>
                  </a:cxn>
                  <a:cxn ang="0">
                    <a:pos x="1000" y="380"/>
                  </a:cxn>
                  <a:cxn ang="0">
                    <a:pos x="1016" y="458"/>
                  </a:cxn>
                  <a:cxn ang="0">
                    <a:pos x="1022" y="540"/>
                  </a:cxn>
                  <a:cxn ang="0">
                    <a:pos x="1020" y="596"/>
                  </a:cxn>
                  <a:cxn ang="0">
                    <a:pos x="1006" y="674"/>
                  </a:cxn>
                  <a:cxn ang="0">
                    <a:pos x="982" y="750"/>
                  </a:cxn>
                  <a:cxn ang="0">
                    <a:pos x="948" y="820"/>
                  </a:cxn>
                  <a:cxn ang="0">
                    <a:pos x="906" y="884"/>
                  </a:cxn>
                  <a:cxn ang="0">
                    <a:pos x="836" y="956"/>
                  </a:cxn>
                  <a:cxn ang="0">
                    <a:pos x="776" y="1002"/>
                  </a:cxn>
                  <a:cxn ang="0">
                    <a:pos x="710" y="1038"/>
                  </a:cxn>
                  <a:cxn ang="0">
                    <a:pos x="638" y="1064"/>
                  </a:cxn>
                  <a:cxn ang="0">
                    <a:pos x="564" y="1078"/>
                  </a:cxn>
                  <a:cxn ang="0">
                    <a:pos x="512" y="1080"/>
                  </a:cxn>
                  <a:cxn ang="0">
                    <a:pos x="434" y="1074"/>
                  </a:cxn>
                  <a:cxn ang="0">
                    <a:pos x="360" y="1056"/>
                  </a:cxn>
                  <a:cxn ang="0">
                    <a:pos x="290" y="1026"/>
                  </a:cxn>
                  <a:cxn ang="0">
                    <a:pos x="226" y="988"/>
                  </a:cxn>
                  <a:cxn ang="0">
                    <a:pos x="168" y="940"/>
                  </a:cxn>
                  <a:cxn ang="0">
                    <a:pos x="102" y="862"/>
                  </a:cxn>
                  <a:cxn ang="0">
                    <a:pos x="62" y="798"/>
                  </a:cxn>
                  <a:cxn ang="0">
                    <a:pos x="30" y="726"/>
                  </a:cxn>
                  <a:cxn ang="0">
                    <a:pos x="10" y="648"/>
                  </a:cxn>
                  <a:cxn ang="0">
                    <a:pos x="0" y="568"/>
                  </a:cxn>
                  <a:cxn ang="0">
                    <a:pos x="0" y="512"/>
                  </a:cxn>
                  <a:cxn ang="0">
                    <a:pos x="10" y="432"/>
                  </a:cxn>
                  <a:cxn ang="0">
                    <a:pos x="30" y="354"/>
                  </a:cxn>
                  <a:cxn ang="0">
                    <a:pos x="62" y="282"/>
                  </a:cxn>
                  <a:cxn ang="0">
                    <a:pos x="102" y="218"/>
                  </a:cxn>
                  <a:cxn ang="0">
                    <a:pos x="168" y="140"/>
                  </a:cxn>
                  <a:cxn ang="0">
                    <a:pos x="226" y="92"/>
                  </a:cxn>
                  <a:cxn ang="0">
                    <a:pos x="290" y="54"/>
                  </a:cxn>
                  <a:cxn ang="0">
                    <a:pos x="360" y="24"/>
                  </a:cxn>
                  <a:cxn ang="0">
                    <a:pos x="434" y="6"/>
                  </a:cxn>
                  <a:cxn ang="0">
                    <a:pos x="512" y="0"/>
                  </a:cxn>
                </a:cxnLst>
                <a:rect l="0" t="0" r="r" b="b"/>
                <a:pathLst>
                  <a:path w="1022" h="1080">
                    <a:moveTo>
                      <a:pt x="512" y="0"/>
                    </a:moveTo>
                    <a:lnTo>
                      <a:pt x="512" y="0"/>
                    </a:lnTo>
                    <a:lnTo>
                      <a:pt x="538" y="0"/>
                    </a:lnTo>
                    <a:lnTo>
                      <a:pt x="564" y="2"/>
                    </a:lnTo>
                    <a:lnTo>
                      <a:pt x="588" y="6"/>
                    </a:lnTo>
                    <a:lnTo>
                      <a:pt x="614" y="10"/>
                    </a:lnTo>
                    <a:lnTo>
                      <a:pt x="638" y="16"/>
                    </a:lnTo>
                    <a:lnTo>
                      <a:pt x="662" y="24"/>
                    </a:lnTo>
                    <a:lnTo>
                      <a:pt x="686" y="32"/>
                    </a:lnTo>
                    <a:lnTo>
                      <a:pt x="710" y="42"/>
                    </a:lnTo>
                    <a:lnTo>
                      <a:pt x="732" y="54"/>
                    </a:lnTo>
                    <a:lnTo>
                      <a:pt x="754" y="66"/>
                    </a:lnTo>
                    <a:lnTo>
                      <a:pt x="776" y="78"/>
                    </a:lnTo>
                    <a:lnTo>
                      <a:pt x="796" y="92"/>
                    </a:lnTo>
                    <a:lnTo>
                      <a:pt x="816" y="108"/>
                    </a:lnTo>
                    <a:lnTo>
                      <a:pt x="836" y="124"/>
                    </a:lnTo>
                    <a:lnTo>
                      <a:pt x="854" y="140"/>
                    </a:lnTo>
                    <a:lnTo>
                      <a:pt x="872" y="158"/>
                    </a:lnTo>
                    <a:lnTo>
                      <a:pt x="906" y="196"/>
                    </a:lnTo>
                    <a:lnTo>
                      <a:pt x="920" y="218"/>
                    </a:lnTo>
                    <a:lnTo>
                      <a:pt x="936" y="238"/>
                    </a:lnTo>
                    <a:lnTo>
                      <a:pt x="948" y="260"/>
                    </a:lnTo>
                    <a:lnTo>
                      <a:pt x="960" y="282"/>
                    </a:lnTo>
                    <a:lnTo>
                      <a:pt x="972" y="306"/>
                    </a:lnTo>
                    <a:lnTo>
                      <a:pt x="982" y="330"/>
                    </a:lnTo>
                    <a:lnTo>
                      <a:pt x="992" y="354"/>
                    </a:lnTo>
                    <a:lnTo>
                      <a:pt x="1000" y="380"/>
                    </a:lnTo>
                    <a:lnTo>
                      <a:pt x="1006" y="406"/>
                    </a:lnTo>
                    <a:lnTo>
                      <a:pt x="1012" y="432"/>
                    </a:lnTo>
                    <a:lnTo>
                      <a:pt x="1016" y="458"/>
                    </a:lnTo>
                    <a:lnTo>
                      <a:pt x="1020" y="484"/>
                    </a:lnTo>
                    <a:lnTo>
                      <a:pt x="1022" y="512"/>
                    </a:lnTo>
                    <a:lnTo>
                      <a:pt x="1022" y="540"/>
                    </a:lnTo>
                    <a:lnTo>
                      <a:pt x="1022" y="540"/>
                    </a:lnTo>
                    <a:lnTo>
                      <a:pt x="1022" y="568"/>
                    </a:lnTo>
                    <a:lnTo>
                      <a:pt x="1020" y="596"/>
                    </a:lnTo>
                    <a:lnTo>
                      <a:pt x="1016" y="622"/>
                    </a:lnTo>
                    <a:lnTo>
                      <a:pt x="1012" y="648"/>
                    </a:lnTo>
                    <a:lnTo>
                      <a:pt x="1006" y="674"/>
                    </a:lnTo>
                    <a:lnTo>
                      <a:pt x="1000" y="700"/>
                    </a:lnTo>
                    <a:lnTo>
                      <a:pt x="992" y="726"/>
                    </a:lnTo>
                    <a:lnTo>
                      <a:pt x="982" y="750"/>
                    </a:lnTo>
                    <a:lnTo>
                      <a:pt x="972" y="774"/>
                    </a:lnTo>
                    <a:lnTo>
                      <a:pt x="960" y="798"/>
                    </a:lnTo>
                    <a:lnTo>
                      <a:pt x="948" y="820"/>
                    </a:lnTo>
                    <a:lnTo>
                      <a:pt x="936" y="842"/>
                    </a:lnTo>
                    <a:lnTo>
                      <a:pt x="920" y="862"/>
                    </a:lnTo>
                    <a:lnTo>
                      <a:pt x="906" y="884"/>
                    </a:lnTo>
                    <a:lnTo>
                      <a:pt x="872" y="922"/>
                    </a:lnTo>
                    <a:lnTo>
                      <a:pt x="854" y="940"/>
                    </a:lnTo>
                    <a:lnTo>
                      <a:pt x="836" y="956"/>
                    </a:lnTo>
                    <a:lnTo>
                      <a:pt x="816" y="972"/>
                    </a:lnTo>
                    <a:lnTo>
                      <a:pt x="796" y="988"/>
                    </a:lnTo>
                    <a:lnTo>
                      <a:pt x="776" y="1002"/>
                    </a:lnTo>
                    <a:lnTo>
                      <a:pt x="754" y="1014"/>
                    </a:lnTo>
                    <a:lnTo>
                      <a:pt x="732" y="1026"/>
                    </a:lnTo>
                    <a:lnTo>
                      <a:pt x="710" y="1038"/>
                    </a:lnTo>
                    <a:lnTo>
                      <a:pt x="686" y="1048"/>
                    </a:lnTo>
                    <a:lnTo>
                      <a:pt x="662" y="1056"/>
                    </a:lnTo>
                    <a:lnTo>
                      <a:pt x="638" y="1064"/>
                    </a:lnTo>
                    <a:lnTo>
                      <a:pt x="614" y="1070"/>
                    </a:lnTo>
                    <a:lnTo>
                      <a:pt x="588" y="1074"/>
                    </a:lnTo>
                    <a:lnTo>
                      <a:pt x="564" y="1078"/>
                    </a:lnTo>
                    <a:lnTo>
                      <a:pt x="538" y="1080"/>
                    </a:lnTo>
                    <a:lnTo>
                      <a:pt x="512" y="1080"/>
                    </a:lnTo>
                    <a:lnTo>
                      <a:pt x="512" y="1080"/>
                    </a:lnTo>
                    <a:lnTo>
                      <a:pt x="484" y="1080"/>
                    </a:lnTo>
                    <a:lnTo>
                      <a:pt x="458" y="1078"/>
                    </a:lnTo>
                    <a:lnTo>
                      <a:pt x="434" y="1074"/>
                    </a:lnTo>
                    <a:lnTo>
                      <a:pt x="408" y="1070"/>
                    </a:lnTo>
                    <a:lnTo>
                      <a:pt x="384" y="1064"/>
                    </a:lnTo>
                    <a:lnTo>
                      <a:pt x="360" y="1056"/>
                    </a:lnTo>
                    <a:lnTo>
                      <a:pt x="336" y="1048"/>
                    </a:lnTo>
                    <a:lnTo>
                      <a:pt x="312" y="1038"/>
                    </a:lnTo>
                    <a:lnTo>
                      <a:pt x="290" y="1026"/>
                    </a:lnTo>
                    <a:lnTo>
                      <a:pt x="268" y="1014"/>
                    </a:lnTo>
                    <a:lnTo>
                      <a:pt x="246" y="1002"/>
                    </a:lnTo>
                    <a:lnTo>
                      <a:pt x="226" y="988"/>
                    </a:lnTo>
                    <a:lnTo>
                      <a:pt x="206" y="972"/>
                    </a:lnTo>
                    <a:lnTo>
                      <a:pt x="186" y="956"/>
                    </a:lnTo>
                    <a:lnTo>
                      <a:pt x="168" y="940"/>
                    </a:lnTo>
                    <a:lnTo>
                      <a:pt x="150" y="922"/>
                    </a:lnTo>
                    <a:lnTo>
                      <a:pt x="116" y="884"/>
                    </a:lnTo>
                    <a:lnTo>
                      <a:pt x="102" y="862"/>
                    </a:lnTo>
                    <a:lnTo>
                      <a:pt x="86" y="842"/>
                    </a:lnTo>
                    <a:lnTo>
                      <a:pt x="74" y="820"/>
                    </a:lnTo>
                    <a:lnTo>
                      <a:pt x="62" y="798"/>
                    </a:lnTo>
                    <a:lnTo>
                      <a:pt x="50" y="774"/>
                    </a:lnTo>
                    <a:lnTo>
                      <a:pt x="40" y="750"/>
                    </a:lnTo>
                    <a:lnTo>
                      <a:pt x="30" y="726"/>
                    </a:lnTo>
                    <a:lnTo>
                      <a:pt x="22" y="700"/>
                    </a:lnTo>
                    <a:lnTo>
                      <a:pt x="16" y="674"/>
                    </a:lnTo>
                    <a:lnTo>
                      <a:pt x="10" y="648"/>
                    </a:lnTo>
                    <a:lnTo>
                      <a:pt x="6" y="622"/>
                    </a:lnTo>
                    <a:lnTo>
                      <a:pt x="2" y="596"/>
                    </a:lnTo>
                    <a:lnTo>
                      <a:pt x="0" y="568"/>
                    </a:lnTo>
                    <a:lnTo>
                      <a:pt x="0" y="540"/>
                    </a:lnTo>
                    <a:lnTo>
                      <a:pt x="0" y="540"/>
                    </a:lnTo>
                    <a:lnTo>
                      <a:pt x="0" y="512"/>
                    </a:lnTo>
                    <a:lnTo>
                      <a:pt x="2" y="484"/>
                    </a:lnTo>
                    <a:lnTo>
                      <a:pt x="6" y="458"/>
                    </a:lnTo>
                    <a:lnTo>
                      <a:pt x="10" y="432"/>
                    </a:lnTo>
                    <a:lnTo>
                      <a:pt x="16" y="406"/>
                    </a:lnTo>
                    <a:lnTo>
                      <a:pt x="22" y="380"/>
                    </a:lnTo>
                    <a:lnTo>
                      <a:pt x="30" y="354"/>
                    </a:lnTo>
                    <a:lnTo>
                      <a:pt x="40" y="330"/>
                    </a:lnTo>
                    <a:lnTo>
                      <a:pt x="50" y="306"/>
                    </a:lnTo>
                    <a:lnTo>
                      <a:pt x="62" y="282"/>
                    </a:lnTo>
                    <a:lnTo>
                      <a:pt x="74" y="260"/>
                    </a:lnTo>
                    <a:lnTo>
                      <a:pt x="86" y="238"/>
                    </a:lnTo>
                    <a:lnTo>
                      <a:pt x="102" y="218"/>
                    </a:lnTo>
                    <a:lnTo>
                      <a:pt x="116" y="196"/>
                    </a:lnTo>
                    <a:lnTo>
                      <a:pt x="150" y="158"/>
                    </a:lnTo>
                    <a:lnTo>
                      <a:pt x="168" y="140"/>
                    </a:lnTo>
                    <a:lnTo>
                      <a:pt x="186" y="124"/>
                    </a:lnTo>
                    <a:lnTo>
                      <a:pt x="206" y="108"/>
                    </a:lnTo>
                    <a:lnTo>
                      <a:pt x="226" y="92"/>
                    </a:lnTo>
                    <a:lnTo>
                      <a:pt x="246" y="78"/>
                    </a:lnTo>
                    <a:lnTo>
                      <a:pt x="268" y="66"/>
                    </a:lnTo>
                    <a:lnTo>
                      <a:pt x="290" y="54"/>
                    </a:lnTo>
                    <a:lnTo>
                      <a:pt x="312" y="42"/>
                    </a:lnTo>
                    <a:lnTo>
                      <a:pt x="336" y="32"/>
                    </a:lnTo>
                    <a:lnTo>
                      <a:pt x="360" y="24"/>
                    </a:lnTo>
                    <a:lnTo>
                      <a:pt x="384" y="16"/>
                    </a:lnTo>
                    <a:lnTo>
                      <a:pt x="408" y="10"/>
                    </a:lnTo>
                    <a:lnTo>
                      <a:pt x="434" y="6"/>
                    </a:lnTo>
                    <a:lnTo>
                      <a:pt x="458" y="2"/>
                    </a:lnTo>
                    <a:lnTo>
                      <a:pt x="484" y="0"/>
                    </a:lnTo>
                    <a:lnTo>
                      <a:pt x="512" y="0"/>
                    </a:lnTo>
                    <a:lnTo>
                      <a:pt x="512" y="0"/>
                    </a:lnTo>
                    <a:close/>
                  </a:path>
                </a:pathLst>
              </a:custGeom>
              <a:solidFill>
                <a:srgbClr val="FFB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3339" name="Freeform 267"/>
              <p:cNvSpPr>
                <a:spLocks/>
              </p:cNvSpPr>
              <p:nvPr/>
            </p:nvSpPr>
            <p:spPr bwMode="auto">
              <a:xfrm>
                <a:off x="5384800" y="2076450"/>
                <a:ext cx="1631950" cy="1724025"/>
              </a:xfrm>
              <a:custGeom>
                <a:avLst/>
                <a:gdLst/>
                <a:ahLst/>
                <a:cxnLst>
                  <a:cxn ang="0">
                    <a:pos x="540" y="0"/>
                  </a:cxn>
                  <a:cxn ang="0">
                    <a:pos x="616" y="10"/>
                  </a:cxn>
                  <a:cxn ang="0">
                    <a:pos x="690" y="32"/>
                  </a:cxn>
                  <a:cxn ang="0">
                    <a:pos x="758" y="66"/>
                  </a:cxn>
                  <a:cxn ang="0">
                    <a:pos x="820" y="108"/>
                  </a:cxn>
                  <a:cxn ang="0">
                    <a:pos x="876" y="160"/>
                  </a:cxn>
                  <a:cxn ang="0">
                    <a:pos x="926" y="218"/>
                  </a:cxn>
                  <a:cxn ang="0">
                    <a:pos x="966" y="284"/>
                  </a:cxn>
                  <a:cxn ang="0">
                    <a:pos x="996" y="356"/>
                  </a:cxn>
                  <a:cxn ang="0">
                    <a:pos x="1016" y="434"/>
                  </a:cxn>
                  <a:cxn ang="0">
                    <a:pos x="1026" y="514"/>
                  </a:cxn>
                  <a:cxn ang="0">
                    <a:pos x="1026" y="570"/>
                  </a:cxn>
                  <a:cxn ang="0">
                    <a:pos x="1016" y="652"/>
                  </a:cxn>
                  <a:cxn ang="0">
                    <a:pos x="996" y="728"/>
                  </a:cxn>
                  <a:cxn ang="0">
                    <a:pos x="966" y="800"/>
                  </a:cxn>
                  <a:cxn ang="0">
                    <a:pos x="926" y="866"/>
                  </a:cxn>
                  <a:cxn ang="0">
                    <a:pos x="876" y="926"/>
                  </a:cxn>
                  <a:cxn ang="0">
                    <a:pos x="820" y="978"/>
                  </a:cxn>
                  <a:cxn ang="0">
                    <a:pos x="758" y="1020"/>
                  </a:cxn>
                  <a:cxn ang="0">
                    <a:pos x="690" y="1052"/>
                  </a:cxn>
                  <a:cxn ang="0">
                    <a:pos x="616" y="1074"/>
                  </a:cxn>
                  <a:cxn ang="0">
                    <a:pos x="540" y="1084"/>
                  </a:cxn>
                  <a:cxn ang="0">
                    <a:pos x="486" y="1084"/>
                  </a:cxn>
                  <a:cxn ang="0">
                    <a:pos x="410" y="1074"/>
                  </a:cxn>
                  <a:cxn ang="0">
                    <a:pos x="336" y="1052"/>
                  </a:cxn>
                  <a:cxn ang="0">
                    <a:pos x="268" y="1020"/>
                  </a:cxn>
                  <a:cxn ang="0">
                    <a:pos x="206" y="978"/>
                  </a:cxn>
                  <a:cxn ang="0">
                    <a:pos x="150" y="926"/>
                  </a:cxn>
                  <a:cxn ang="0">
                    <a:pos x="102" y="866"/>
                  </a:cxn>
                  <a:cxn ang="0">
                    <a:pos x="62" y="800"/>
                  </a:cxn>
                  <a:cxn ang="0">
                    <a:pos x="30" y="728"/>
                  </a:cxn>
                  <a:cxn ang="0">
                    <a:pos x="10" y="652"/>
                  </a:cxn>
                  <a:cxn ang="0">
                    <a:pos x="0" y="570"/>
                  </a:cxn>
                  <a:cxn ang="0">
                    <a:pos x="0" y="514"/>
                  </a:cxn>
                  <a:cxn ang="0">
                    <a:pos x="10" y="434"/>
                  </a:cxn>
                  <a:cxn ang="0">
                    <a:pos x="30" y="356"/>
                  </a:cxn>
                  <a:cxn ang="0">
                    <a:pos x="62" y="284"/>
                  </a:cxn>
                  <a:cxn ang="0">
                    <a:pos x="102" y="218"/>
                  </a:cxn>
                  <a:cxn ang="0">
                    <a:pos x="150" y="160"/>
                  </a:cxn>
                  <a:cxn ang="0">
                    <a:pos x="206" y="108"/>
                  </a:cxn>
                  <a:cxn ang="0">
                    <a:pos x="268" y="66"/>
                  </a:cxn>
                  <a:cxn ang="0">
                    <a:pos x="336" y="32"/>
                  </a:cxn>
                  <a:cxn ang="0">
                    <a:pos x="410" y="10"/>
                  </a:cxn>
                  <a:cxn ang="0">
                    <a:pos x="486" y="0"/>
                  </a:cxn>
                </a:cxnLst>
                <a:rect l="0" t="0" r="r" b="b"/>
                <a:pathLst>
                  <a:path w="1028" h="1086">
                    <a:moveTo>
                      <a:pt x="514" y="0"/>
                    </a:moveTo>
                    <a:lnTo>
                      <a:pt x="514" y="0"/>
                    </a:lnTo>
                    <a:lnTo>
                      <a:pt x="540" y="0"/>
                    </a:lnTo>
                    <a:lnTo>
                      <a:pt x="566" y="2"/>
                    </a:lnTo>
                    <a:lnTo>
                      <a:pt x="592" y="6"/>
                    </a:lnTo>
                    <a:lnTo>
                      <a:pt x="616" y="10"/>
                    </a:lnTo>
                    <a:lnTo>
                      <a:pt x="642" y="16"/>
                    </a:lnTo>
                    <a:lnTo>
                      <a:pt x="666" y="24"/>
                    </a:lnTo>
                    <a:lnTo>
                      <a:pt x="690" y="32"/>
                    </a:lnTo>
                    <a:lnTo>
                      <a:pt x="714" y="42"/>
                    </a:lnTo>
                    <a:lnTo>
                      <a:pt x="736" y="54"/>
                    </a:lnTo>
                    <a:lnTo>
                      <a:pt x="758" y="66"/>
                    </a:lnTo>
                    <a:lnTo>
                      <a:pt x="780" y="78"/>
                    </a:lnTo>
                    <a:lnTo>
                      <a:pt x="800" y="92"/>
                    </a:lnTo>
                    <a:lnTo>
                      <a:pt x="820" y="108"/>
                    </a:lnTo>
                    <a:lnTo>
                      <a:pt x="840" y="124"/>
                    </a:lnTo>
                    <a:lnTo>
                      <a:pt x="858" y="142"/>
                    </a:lnTo>
                    <a:lnTo>
                      <a:pt x="876" y="160"/>
                    </a:lnTo>
                    <a:lnTo>
                      <a:pt x="894" y="178"/>
                    </a:lnTo>
                    <a:lnTo>
                      <a:pt x="910" y="198"/>
                    </a:lnTo>
                    <a:lnTo>
                      <a:pt x="926" y="218"/>
                    </a:lnTo>
                    <a:lnTo>
                      <a:pt x="940" y="240"/>
                    </a:lnTo>
                    <a:lnTo>
                      <a:pt x="952" y="262"/>
                    </a:lnTo>
                    <a:lnTo>
                      <a:pt x="966" y="284"/>
                    </a:lnTo>
                    <a:lnTo>
                      <a:pt x="976" y="308"/>
                    </a:lnTo>
                    <a:lnTo>
                      <a:pt x="986" y="332"/>
                    </a:lnTo>
                    <a:lnTo>
                      <a:pt x="996" y="356"/>
                    </a:lnTo>
                    <a:lnTo>
                      <a:pt x="1004" y="382"/>
                    </a:lnTo>
                    <a:lnTo>
                      <a:pt x="1012" y="408"/>
                    </a:lnTo>
                    <a:lnTo>
                      <a:pt x="1016" y="434"/>
                    </a:lnTo>
                    <a:lnTo>
                      <a:pt x="1022" y="460"/>
                    </a:lnTo>
                    <a:lnTo>
                      <a:pt x="1024" y="488"/>
                    </a:lnTo>
                    <a:lnTo>
                      <a:pt x="1026" y="514"/>
                    </a:lnTo>
                    <a:lnTo>
                      <a:pt x="1028" y="542"/>
                    </a:lnTo>
                    <a:lnTo>
                      <a:pt x="1028" y="542"/>
                    </a:lnTo>
                    <a:lnTo>
                      <a:pt x="1026" y="570"/>
                    </a:lnTo>
                    <a:lnTo>
                      <a:pt x="1024" y="598"/>
                    </a:lnTo>
                    <a:lnTo>
                      <a:pt x="1022" y="626"/>
                    </a:lnTo>
                    <a:lnTo>
                      <a:pt x="1016" y="652"/>
                    </a:lnTo>
                    <a:lnTo>
                      <a:pt x="1012" y="678"/>
                    </a:lnTo>
                    <a:lnTo>
                      <a:pt x="1004" y="704"/>
                    </a:lnTo>
                    <a:lnTo>
                      <a:pt x="996" y="728"/>
                    </a:lnTo>
                    <a:lnTo>
                      <a:pt x="986" y="754"/>
                    </a:lnTo>
                    <a:lnTo>
                      <a:pt x="976" y="778"/>
                    </a:lnTo>
                    <a:lnTo>
                      <a:pt x="966" y="800"/>
                    </a:lnTo>
                    <a:lnTo>
                      <a:pt x="952" y="824"/>
                    </a:lnTo>
                    <a:lnTo>
                      <a:pt x="940" y="846"/>
                    </a:lnTo>
                    <a:lnTo>
                      <a:pt x="926" y="866"/>
                    </a:lnTo>
                    <a:lnTo>
                      <a:pt x="910" y="888"/>
                    </a:lnTo>
                    <a:lnTo>
                      <a:pt x="894" y="908"/>
                    </a:lnTo>
                    <a:lnTo>
                      <a:pt x="876" y="926"/>
                    </a:lnTo>
                    <a:lnTo>
                      <a:pt x="858" y="944"/>
                    </a:lnTo>
                    <a:lnTo>
                      <a:pt x="840" y="962"/>
                    </a:lnTo>
                    <a:lnTo>
                      <a:pt x="820" y="978"/>
                    </a:lnTo>
                    <a:lnTo>
                      <a:pt x="800" y="992"/>
                    </a:lnTo>
                    <a:lnTo>
                      <a:pt x="780" y="1006"/>
                    </a:lnTo>
                    <a:lnTo>
                      <a:pt x="758" y="1020"/>
                    </a:lnTo>
                    <a:lnTo>
                      <a:pt x="736" y="1032"/>
                    </a:lnTo>
                    <a:lnTo>
                      <a:pt x="714" y="1042"/>
                    </a:lnTo>
                    <a:lnTo>
                      <a:pt x="690" y="1052"/>
                    </a:lnTo>
                    <a:lnTo>
                      <a:pt x="666" y="1060"/>
                    </a:lnTo>
                    <a:lnTo>
                      <a:pt x="642" y="1068"/>
                    </a:lnTo>
                    <a:lnTo>
                      <a:pt x="616" y="1074"/>
                    </a:lnTo>
                    <a:lnTo>
                      <a:pt x="592" y="1078"/>
                    </a:lnTo>
                    <a:lnTo>
                      <a:pt x="566" y="1082"/>
                    </a:lnTo>
                    <a:lnTo>
                      <a:pt x="540" y="1084"/>
                    </a:lnTo>
                    <a:lnTo>
                      <a:pt x="514" y="1086"/>
                    </a:lnTo>
                    <a:lnTo>
                      <a:pt x="514" y="1086"/>
                    </a:lnTo>
                    <a:lnTo>
                      <a:pt x="486" y="1084"/>
                    </a:lnTo>
                    <a:lnTo>
                      <a:pt x="460" y="1082"/>
                    </a:lnTo>
                    <a:lnTo>
                      <a:pt x="436" y="1078"/>
                    </a:lnTo>
                    <a:lnTo>
                      <a:pt x="410" y="1074"/>
                    </a:lnTo>
                    <a:lnTo>
                      <a:pt x="386" y="1068"/>
                    </a:lnTo>
                    <a:lnTo>
                      <a:pt x="360" y="1060"/>
                    </a:lnTo>
                    <a:lnTo>
                      <a:pt x="336" y="1052"/>
                    </a:lnTo>
                    <a:lnTo>
                      <a:pt x="314" y="1042"/>
                    </a:lnTo>
                    <a:lnTo>
                      <a:pt x="290" y="1032"/>
                    </a:lnTo>
                    <a:lnTo>
                      <a:pt x="268" y="1020"/>
                    </a:lnTo>
                    <a:lnTo>
                      <a:pt x="248" y="1006"/>
                    </a:lnTo>
                    <a:lnTo>
                      <a:pt x="226" y="992"/>
                    </a:lnTo>
                    <a:lnTo>
                      <a:pt x="206" y="978"/>
                    </a:lnTo>
                    <a:lnTo>
                      <a:pt x="186" y="962"/>
                    </a:lnTo>
                    <a:lnTo>
                      <a:pt x="168" y="944"/>
                    </a:lnTo>
                    <a:lnTo>
                      <a:pt x="150" y="926"/>
                    </a:lnTo>
                    <a:lnTo>
                      <a:pt x="134" y="908"/>
                    </a:lnTo>
                    <a:lnTo>
                      <a:pt x="116" y="888"/>
                    </a:lnTo>
                    <a:lnTo>
                      <a:pt x="102" y="866"/>
                    </a:lnTo>
                    <a:lnTo>
                      <a:pt x="88" y="846"/>
                    </a:lnTo>
                    <a:lnTo>
                      <a:pt x="74" y="824"/>
                    </a:lnTo>
                    <a:lnTo>
                      <a:pt x="62" y="800"/>
                    </a:lnTo>
                    <a:lnTo>
                      <a:pt x="50" y="778"/>
                    </a:lnTo>
                    <a:lnTo>
                      <a:pt x="40" y="754"/>
                    </a:lnTo>
                    <a:lnTo>
                      <a:pt x="30" y="728"/>
                    </a:lnTo>
                    <a:lnTo>
                      <a:pt x="22" y="704"/>
                    </a:lnTo>
                    <a:lnTo>
                      <a:pt x="16" y="678"/>
                    </a:lnTo>
                    <a:lnTo>
                      <a:pt x="10" y="652"/>
                    </a:lnTo>
                    <a:lnTo>
                      <a:pt x="6" y="626"/>
                    </a:lnTo>
                    <a:lnTo>
                      <a:pt x="2" y="598"/>
                    </a:lnTo>
                    <a:lnTo>
                      <a:pt x="0" y="570"/>
                    </a:lnTo>
                    <a:lnTo>
                      <a:pt x="0" y="542"/>
                    </a:lnTo>
                    <a:lnTo>
                      <a:pt x="0" y="542"/>
                    </a:lnTo>
                    <a:lnTo>
                      <a:pt x="0" y="514"/>
                    </a:lnTo>
                    <a:lnTo>
                      <a:pt x="2" y="488"/>
                    </a:lnTo>
                    <a:lnTo>
                      <a:pt x="6" y="460"/>
                    </a:lnTo>
                    <a:lnTo>
                      <a:pt x="10" y="434"/>
                    </a:lnTo>
                    <a:lnTo>
                      <a:pt x="16" y="408"/>
                    </a:lnTo>
                    <a:lnTo>
                      <a:pt x="22" y="382"/>
                    </a:lnTo>
                    <a:lnTo>
                      <a:pt x="30" y="356"/>
                    </a:lnTo>
                    <a:lnTo>
                      <a:pt x="40" y="332"/>
                    </a:lnTo>
                    <a:lnTo>
                      <a:pt x="50" y="308"/>
                    </a:lnTo>
                    <a:lnTo>
                      <a:pt x="62" y="284"/>
                    </a:lnTo>
                    <a:lnTo>
                      <a:pt x="74" y="262"/>
                    </a:lnTo>
                    <a:lnTo>
                      <a:pt x="88" y="240"/>
                    </a:lnTo>
                    <a:lnTo>
                      <a:pt x="102" y="218"/>
                    </a:lnTo>
                    <a:lnTo>
                      <a:pt x="116" y="198"/>
                    </a:lnTo>
                    <a:lnTo>
                      <a:pt x="134" y="178"/>
                    </a:lnTo>
                    <a:lnTo>
                      <a:pt x="150" y="160"/>
                    </a:lnTo>
                    <a:lnTo>
                      <a:pt x="168" y="142"/>
                    </a:lnTo>
                    <a:lnTo>
                      <a:pt x="186" y="124"/>
                    </a:lnTo>
                    <a:lnTo>
                      <a:pt x="206" y="108"/>
                    </a:lnTo>
                    <a:lnTo>
                      <a:pt x="226" y="92"/>
                    </a:lnTo>
                    <a:lnTo>
                      <a:pt x="248" y="78"/>
                    </a:lnTo>
                    <a:lnTo>
                      <a:pt x="268" y="66"/>
                    </a:lnTo>
                    <a:lnTo>
                      <a:pt x="290" y="54"/>
                    </a:lnTo>
                    <a:lnTo>
                      <a:pt x="314" y="42"/>
                    </a:lnTo>
                    <a:lnTo>
                      <a:pt x="336" y="32"/>
                    </a:lnTo>
                    <a:lnTo>
                      <a:pt x="360" y="24"/>
                    </a:lnTo>
                    <a:lnTo>
                      <a:pt x="386" y="16"/>
                    </a:lnTo>
                    <a:lnTo>
                      <a:pt x="410" y="10"/>
                    </a:lnTo>
                    <a:lnTo>
                      <a:pt x="436" y="6"/>
                    </a:lnTo>
                    <a:lnTo>
                      <a:pt x="460" y="2"/>
                    </a:lnTo>
                    <a:lnTo>
                      <a:pt x="486" y="0"/>
                    </a:lnTo>
                    <a:lnTo>
                      <a:pt x="514" y="0"/>
                    </a:lnTo>
                    <a:lnTo>
                      <a:pt x="514" y="0"/>
                    </a:lnTo>
                    <a:close/>
                  </a:path>
                </a:pathLst>
              </a:custGeom>
              <a:solidFill>
                <a:srgbClr val="FFAB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3340" name="Freeform 268"/>
              <p:cNvSpPr>
                <a:spLocks/>
              </p:cNvSpPr>
              <p:nvPr/>
            </p:nvSpPr>
            <p:spPr bwMode="auto">
              <a:xfrm>
                <a:off x="5378450" y="2070100"/>
                <a:ext cx="1638300" cy="1730375"/>
              </a:xfrm>
              <a:custGeom>
                <a:avLst/>
                <a:gdLst/>
                <a:ahLst/>
                <a:cxnLst>
                  <a:cxn ang="0">
                    <a:pos x="542" y="0"/>
                  </a:cxn>
                  <a:cxn ang="0">
                    <a:pos x="620" y="12"/>
                  </a:cxn>
                  <a:cxn ang="0">
                    <a:pos x="692" y="34"/>
                  </a:cxn>
                  <a:cxn ang="0">
                    <a:pos x="762" y="66"/>
                  </a:cxn>
                  <a:cxn ang="0">
                    <a:pos x="824" y="108"/>
                  </a:cxn>
                  <a:cxn ang="0">
                    <a:pos x="880" y="160"/>
                  </a:cxn>
                  <a:cxn ang="0">
                    <a:pos x="930" y="220"/>
                  </a:cxn>
                  <a:cxn ang="0">
                    <a:pos x="970" y="286"/>
                  </a:cxn>
                  <a:cxn ang="0">
                    <a:pos x="1000" y="358"/>
                  </a:cxn>
                  <a:cxn ang="0">
                    <a:pos x="1022" y="436"/>
                  </a:cxn>
                  <a:cxn ang="0">
                    <a:pos x="1032" y="518"/>
                  </a:cxn>
                  <a:cxn ang="0">
                    <a:pos x="1032" y="574"/>
                  </a:cxn>
                  <a:cxn ang="0">
                    <a:pos x="1022" y="654"/>
                  </a:cxn>
                  <a:cxn ang="0">
                    <a:pos x="1000" y="732"/>
                  </a:cxn>
                  <a:cxn ang="0">
                    <a:pos x="970" y="804"/>
                  </a:cxn>
                  <a:cxn ang="0">
                    <a:pos x="930" y="870"/>
                  </a:cxn>
                  <a:cxn ang="0">
                    <a:pos x="880" y="930"/>
                  </a:cxn>
                  <a:cxn ang="0">
                    <a:pos x="824" y="982"/>
                  </a:cxn>
                  <a:cxn ang="0">
                    <a:pos x="762" y="1024"/>
                  </a:cxn>
                  <a:cxn ang="0">
                    <a:pos x="692" y="1058"/>
                  </a:cxn>
                  <a:cxn ang="0">
                    <a:pos x="620" y="1080"/>
                  </a:cxn>
                  <a:cxn ang="0">
                    <a:pos x="542" y="1090"/>
                  </a:cxn>
                  <a:cxn ang="0">
                    <a:pos x="490" y="1090"/>
                  </a:cxn>
                  <a:cxn ang="0">
                    <a:pos x="412" y="1080"/>
                  </a:cxn>
                  <a:cxn ang="0">
                    <a:pos x="338" y="1058"/>
                  </a:cxn>
                  <a:cxn ang="0">
                    <a:pos x="270" y="1024"/>
                  </a:cxn>
                  <a:cxn ang="0">
                    <a:pos x="206" y="982"/>
                  </a:cxn>
                  <a:cxn ang="0">
                    <a:pos x="150" y="930"/>
                  </a:cxn>
                  <a:cxn ang="0">
                    <a:pos x="102" y="870"/>
                  </a:cxn>
                  <a:cxn ang="0">
                    <a:pos x="62" y="804"/>
                  </a:cxn>
                  <a:cxn ang="0">
                    <a:pos x="30" y="732"/>
                  </a:cxn>
                  <a:cxn ang="0">
                    <a:pos x="10" y="654"/>
                  </a:cxn>
                  <a:cxn ang="0">
                    <a:pos x="0" y="574"/>
                  </a:cxn>
                  <a:cxn ang="0">
                    <a:pos x="0" y="518"/>
                  </a:cxn>
                  <a:cxn ang="0">
                    <a:pos x="10" y="436"/>
                  </a:cxn>
                  <a:cxn ang="0">
                    <a:pos x="30" y="358"/>
                  </a:cxn>
                  <a:cxn ang="0">
                    <a:pos x="62" y="286"/>
                  </a:cxn>
                  <a:cxn ang="0">
                    <a:pos x="102" y="220"/>
                  </a:cxn>
                  <a:cxn ang="0">
                    <a:pos x="150" y="160"/>
                  </a:cxn>
                  <a:cxn ang="0">
                    <a:pos x="206" y="108"/>
                  </a:cxn>
                  <a:cxn ang="0">
                    <a:pos x="270" y="66"/>
                  </a:cxn>
                  <a:cxn ang="0">
                    <a:pos x="338" y="34"/>
                  </a:cxn>
                  <a:cxn ang="0">
                    <a:pos x="412" y="12"/>
                  </a:cxn>
                  <a:cxn ang="0">
                    <a:pos x="490" y="0"/>
                  </a:cxn>
                </a:cxnLst>
                <a:rect l="0" t="0" r="r" b="b"/>
                <a:pathLst>
                  <a:path w="1032" h="1090">
                    <a:moveTo>
                      <a:pt x="516" y="0"/>
                    </a:moveTo>
                    <a:lnTo>
                      <a:pt x="516" y="0"/>
                    </a:lnTo>
                    <a:lnTo>
                      <a:pt x="542" y="0"/>
                    </a:lnTo>
                    <a:lnTo>
                      <a:pt x="568" y="2"/>
                    </a:lnTo>
                    <a:lnTo>
                      <a:pt x="594" y="6"/>
                    </a:lnTo>
                    <a:lnTo>
                      <a:pt x="620" y="12"/>
                    </a:lnTo>
                    <a:lnTo>
                      <a:pt x="644" y="18"/>
                    </a:lnTo>
                    <a:lnTo>
                      <a:pt x="668" y="24"/>
                    </a:lnTo>
                    <a:lnTo>
                      <a:pt x="692" y="34"/>
                    </a:lnTo>
                    <a:lnTo>
                      <a:pt x="716" y="42"/>
                    </a:lnTo>
                    <a:lnTo>
                      <a:pt x="740" y="54"/>
                    </a:lnTo>
                    <a:lnTo>
                      <a:pt x="762" y="66"/>
                    </a:lnTo>
                    <a:lnTo>
                      <a:pt x="784" y="80"/>
                    </a:lnTo>
                    <a:lnTo>
                      <a:pt x="804" y="94"/>
                    </a:lnTo>
                    <a:lnTo>
                      <a:pt x="824" y="108"/>
                    </a:lnTo>
                    <a:lnTo>
                      <a:pt x="844" y="124"/>
                    </a:lnTo>
                    <a:lnTo>
                      <a:pt x="862" y="142"/>
                    </a:lnTo>
                    <a:lnTo>
                      <a:pt x="880" y="160"/>
                    </a:lnTo>
                    <a:lnTo>
                      <a:pt x="898" y="178"/>
                    </a:lnTo>
                    <a:lnTo>
                      <a:pt x="914" y="198"/>
                    </a:lnTo>
                    <a:lnTo>
                      <a:pt x="930" y="220"/>
                    </a:lnTo>
                    <a:lnTo>
                      <a:pt x="944" y="240"/>
                    </a:lnTo>
                    <a:lnTo>
                      <a:pt x="958" y="262"/>
                    </a:lnTo>
                    <a:lnTo>
                      <a:pt x="970" y="286"/>
                    </a:lnTo>
                    <a:lnTo>
                      <a:pt x="982" y="310"/>
                    </a:lnTo>
                    <a:lnTo>
                      <a:pt x="992" y="334"/>
                    </a:lnTo>
                    <a:lnTo>
                      <a:pt x="1000" y="358"/>
                    </a:lnTo>
                    <a:lnTo>
                      <a:pt x="1008" y="384"/>
                    </a:lnTo>
                    <a:lnTo>
                      <a:pt x="1016" y="410"/>
                    </a:lnTo>
                    <a:lnTo>
                      <a:pt x="1022" y="436"/>
                    </a:lnTo>
                    <a:lnTo>
                      <a:pt x="1026" y="462"/>
                    </a:lnTo>
                    <a:lnTo>
                      <a:pt x="1030" y="490"/>
                    </a:lnTo>
                    <a:lnTo>
                      <a:pt x="1032" y="518"/>
                    </a:lnTo>
                    <a:lnTo>
                      <a:pt x="1032" y="546"/>
                    </a:lnTo>
                    <a:lnTo>
                      <a:pt x="1032" y="546"/>
                    </a:lnTo>
                    <a:lnTo>
                      <a:pt x="1032" y="574"/>
                    </a:lnTo>
                    <a:lnTo>
                      <a:pt x="1030" y="600"/>
                    </a:lnTo>
                    <a:lnTo>
                      <a:pt x="1026" y="628"/>
                    </a:lnTo>
                    <a:lnTo>
                      <a:pt x="1022" y="654"/>
                    </a:lnTo>
                    <a:lnTo>
                      <a:pt x="1016" y="682"/>
                    </a:lnTo>
                    <a:lnTo>
                      <a:pt x="1008" y="706"/>
                    </a:lnTo>
                    <a:lnTo>
                      <a:pt x="1000" y="732"/>
                    </a:lnTo>
                    <a:lnTo>
                      <a:pt x="992" y="758"/>
                    </a:lnTo>
                    <a:lnTo>
                      <a:pt x="982" y="782"/>
                    </a:lnTo>
                    <a:lnTo>
                      <a:pt x="970" y="804"/>
                    </a:lnTo>
                    <a:lnTo>
                      <a:pt x="958" y="828"/>
                    </a:lnTo>
                    <a:lnTo>
                      <a:pt x="944" y="850"/>
                    </a:lnTo>
                    <a:lnTo>
                      <a:pt x="930" y="870"/>
                    </a:lnTo>
                    <a:lnTo>
                      <a:pt x="914" y="892"/>
                    </a:lnTo>
                    <a:lnTo>
                      <a:pt x="898" y="912"/>
                    </a:lnTo>
                    <a:lnTo>
                      <a:pt x="880" y="930"/>
                    </a:lnTo>
                    <a:lnTo>
                      <a:pt x="862" y="948"/>
                    </a:lnTo>
                    <a:lnTo>
                      <a:pt x="844" y="966"/>
                    </a:lnTo>
                    <a:lnTo>
                      <a:pt x="824" y="982"/>
                    </a:lnTo>
                    <a:lnTo>
                      <a:pt x="804" y="996"/>
                    </a:lnTo>
                    <a:lnTo>
                      <a:pt x="784" y="1012"/>
                    </a:lnTo>
                    <a:lnTo>
                      <a:pt x="762" y="1024"/>
                    </a:lnTo>
                    <a:lnTo>
                      <a:pt x="740" y="1036"/>
                    </a:lnTo>
                    <a:lnTo>
                      <a:pt x="716" y="1048"/>
                    </a:lnTo>
                    <a:lnTo>
                      <a:pt x="692" y="1058"/>
                    </a:lnTo>
                    <a:lnTo>
                      <a:pt x="668" y="1066"/>
                    </a:lnTo>
                    <a:lnTo>
                      <a:pt x="644" y="1074"/>
                    </a:lnTo>
                    <a:lnTo>
                      <a:pt x="620" y="1080"/>
                    </a:lnTo>
                    <a:lnTo>
                      <a:pt x="594" y="1084"/>
                    </a:lnTo>
                    <a:lnTo>
                      <a:pt x="568" y="1088"/>
                    </a:lnTo>
                    <a:lnTo>
                      <a:pt x="542" y="1090"/>
                    </a:lnTo>
                    <a:lnTo>
                      <a:pt x="516" y="1090"/>
                    </a:lnTo>
                    <a:lnTo>
                      <a:pt x="516" y="1090"/>
                    </a:lnTo>
                    <a:lnTo>
                      <a:pt x="490" y="1090"/>
                    </a:lnTo>
                    <a:lnTo>
                      <a:pt x="462" y="1088"/>
                    </a:lnTo>
                    <a:lnTo>
                      <a:pt x="438" y="1084"/>
                    </a:lnTo>
                    <a:lnTo>
                      <a:pt x="412" y="1080"/>
                    </a:lnTo>
                    <a:lnTo>
                      <a:pt x="386" y="1074"/>
                    </a:lnTo>
                    <a:lnTo>
                      <a:pt x="362" y="1066"/>
                    </a:lnTo>
                    <a:lnTo>
                      <a:pt x="338" y="1058"/>
                    </a:lnTo>
                    <a:lnTo>
                      <a:pt x="314" y="1048"/>
                    </a:lnTo>
                    <a:lnTo>
                      <a:pt x="292" y="1036"/>
                    </a:lnTo>
                    <a:lnTo>
                      <a:pt x="270" y="1024"/>
                    </a:lnTo>
                    <a:lnTo>
                      <a:pt x="248" y="1012"/>
                    </a:lnTo>
                    <a:lnTo>
                      <a:pt x="228" y="996"/>
                    </a:lnTo>
                    <a:lnTo>
                      <a:pt x="206" y="982"/>
                    </a:lnTo>
                    <a:lnTo>
                      <a:pt x="188" y="966"/>
                    </a:lnTo>
                    <a:lnTo>
                      <a:pt x="168" y="948"/>
                    </a:lnTo>
                    <a:lnTo>
                      <a:pt x="150" y="930"/>
                    </a:lnTo>
                    <a:lnTo>
                      <a:pt x="134" y="912"/>
                    </a:lnTo>
                    <a:lnTo>
                      <a:pt x="118" y="892"/>
                    </a:lnTo>
                    <a:lnTo>
                      <a:pt x="102" y="870"/>
                    </a:lnTo>
                    <a:lnTo>
                      <a:pt x="88" y="850"/>
                    </a:lnTo>
                    <a:lnTo>
                      <a:pt x="74" y="828"/>
                    </a:lnTo>
                    <a:lnTo>
                      <a:pt x="62" y="804"/>
                    </a:lnTo>
                    <a:lnTo>
                      <a:pt x="50" y="782"/>
                    </a:lnTo>
                    <a:lnTo>
                      <a:pt x="40" y="758"/>
                    </a:lnTo>
                    <a:lnTo>
                      <a:pt x="30" y="732"/>
                    </a:lnTo>
                    <a:lnTo>
                      <a:pt x="22" y="706"/>
                    </a:lnTo>
                    <a:lnTo>
                      <a:pt x="16" y="682"/>
                    </a:lnTo>
                    <a:lnTo>
                      <a:pt x="10" y="654"/>
                    </a:lnTo>
                    <a:lnTo>
                      <a:pt x="6" y="628"/>
                    </a:lnTo>
                    <a:lnTo>
                      <a:pt x="2" y="600"/>
                    </a:lnTo>
                    <a:lnTo>
                      <a:pt x="0" y="574"/>
                    </a:lnTo>
                    <a:lnTo>
                      <a:pt x="0" y="546"/>
                    </a:lnTo>
                    <a:lnTo>
                      <a:pt x="0" y="546"/>
                    </a:lnTo>
                    <a:lnTo>
                      <a:pt x="0" y="518"/>
                    </a:lnTo>
                    <a:lnTo>
                      <a:pt x="2" y="490"/>
                    </a:lnTo>
                    <a:lnTo>
                      <a:pt x="6" y="462"/>
                    </a:lnTo>
                    <a:lnTo>
                      <a:pt x="10" y="436"/>
                    </a:lnTo>
                    <a:lnTo>
                      <a:pt x="16" y="410"/>
                    </a:lnTo>
                    <a:lnTo>
                      <a:pt x="22" y="384"/>
                    </a:lnTo>
                    <a:lnTo>
                      <a:pt x="30" y="358"/>
                    </a:lnTo>
                    <a:lnTo>
                      <a:pt x="40" y="334"/>
                    </a:lnTo>
                    <a:lnTo>
                      <a:pt x="50" y="310"/>
                    </a:lnTo>
                    <a:lnTo>
                      <a:pt x="62" y="286"/>
                    </a:lnTo>
                    <a:lnTo>
                      <a:pt x="74" y="262"/>
                    </a:lnTo>
                    <a:lnTo>
                      <a:pt x="88" y="240"/>
                    </a:lnTo>
                    <a:lnTo>
                      <a:pt x="102" y="220"/>
                    </a:lnTo>
                    <a:lnTo>
                      <a:pt x="118" y="198"/>
                    </a:lnTo>
                    <a:lnTo>
                      <a:pt x="134" y="178"/>
                    </a:lnTo>
                    <a:lnTo>
                      <a:pt x="150" y="160"/>
                    </a:lnTo>
                    <a:lnTo>
                      <a:pt x="168" y="142"/>
                    </a:lnTo>
                    <a:lnTo>
                      <a:pt x="188" y="124"/>
                    </a:lnTo>
                    <a:lnTo>
                      <a:pt x="206" y="108"/>
                    </a:lnTo>
                    <a:lnTo>
                      <a:pt x="228" y="94"/>
                    </a:lnTo>
                    <a:lnTo>
                      <a:pt x="248" y="80"/>
                    </a:lnTo>
                    <a:lnTo>
                      <a:pt x="270" y="66"/>
                    </a:lnTo>
                    <a:lnTo>
                      <a:pt x="292" y="54"/>
                    </a:lnTo>
                    <a:lnTo>
                      <a:pt x="314" y="42"/>
                    </a:lnTo>
                    <a:lnTo>
                      <a:pt x="338" y="34"/>
                    </a:lnTo>
                    <a:lnTo>
                      <a:pt x="362" y="24"/>
                    </a:lnTo>
                    <a:lnTo>
                      <a:pt x="386" y="18"/>
                    </a:lnTo>
                    <a:lnTo>
                      <a:pt x="412" y="12"/>
                    </a:lnTo>
                    <a:lnTo>
                      <a:pt x="438" y="6"/>
                    </a:lnTo>
                    <a:lnTo>
                      <a:pt x="462" y="2"/>
                    </a:lnTo>
                    <a:lnTo>
                      <a:pt x="490" y="0"/>
                    </a:lnTo>
                    <a:lnTo>
                      <a:pt x="516" y="0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rgbClr val="FF7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grpSp>
            <p:nvGrpSpPr>
              <p:cNvPr id="28" name="Gruppe 456"/>
              <p:cNvGrpSpPr/>
              <p:nvPr/>
            </p:nvGrpSpPr>
            <p:grpSpPr>
              <a:xfrm>
                <a:off x="5403850" y="2095500"/>
                <a:ext cx="1609725" cy="1698625"/>
                <a:chOff x="5403850" y="2095500"/>
                <a:chExt cx="1609725" cy="1698625"/>
              </a:xfrm>
            </p:grpSpPr>
            <p:sp>
              <p:nvSpPr>
                <p:cNvPr id="3324" name="Freeform 252"/>
                <p:cNvSpPr>
                  <a:spLocks/>
                </p:cNvSpPr>
                <p:nvPr/>
              </p:nvSpPr>
              <p:spPr bwMode="auto">
                <a:xfrm>
                  <a:off x="5480050" y="2168525"/>
                  <a:ext cx="1520825" cy="1606550"/>
                </a:xfrm>
                <a:custGeom>
                  <a:avLst/>
                  <a:gdLst/>
                  <a:ahLst/>
                  <a:cxnLst>
                    <a:cxn ang="0">
                      <a:pos x="478" y="0"/>
                    </a:cxn>
                    <a:cxn ang="0">
                      <a:pos x="528" y="2"/>
                    </a:cxn>
                    <a:cxn ang="0">
                      <a:pos x="574" y="10"/>
                    </a:cxn>
                    <a:cxn ang="0">
                      <a:pos x="620" y="22"/>
                    </a:cxn>
                    <a:cxn ang="0">
                      <a:pos x="664" y="40"/>
                    </a:cxn>
                    <a:cxn ang="0">
                      <a:pos x="746" y="86"/>
                    </a:cxn>
                    <a:cxn ang="0">
                      <a:pos x="818" y="148"/>
                    </a:cxn>
                    <a:cxn ang="0">
                      <a:pos x="876" y="224"/>
                    </a:cxn>
                    <a:cxn ang="0">
                      <a:pos x="920" y="310"/>
                    </a:cxn>
                    <a:cxn ang="0">
                      <a:pos x="948" y="404"/>
                    </a:cxn>
                    <a:cxn ang="0">
                      <a:pos x="956" y="454"/>
                    </a:cxn>
                    <a:cxn ang="0">
                      <a:pos x="958" y="506"/>
                    </a:cxn>
                    <a:cxn ang="0">
                      <a:pos x="958" y="532"/>
                    </a:cxn>
                    <a:cxn ang="0">
                      <a:pos x="952" y="582"/>
                    </a:cxn>
                    <a:cxn ang="0">
                      <a:pos x="936" y="656"/>
                    </a:cxn>
                    <a:cxn ang="0">
                      <a:pos x="900" y="746"/>
                    </a:cxn>
                    <a:cxn ang="0">
                      <a:pos x="848" y="828"/>
                    </a:cxn>
                    <a:cxn ang="0">
                      <a:pos x="784" y="896"/>
                    </a:cxn>
                    <a:cxn ang="0">
                      <a:pos x="706" y="950"/>
                    </a:cxn>
                    <a:cxn ang="0">
                      <a:pos x="642" y="980"/>
                    </a:cxn>
                    <a:cxn ang="0">
                      <a:pos x="598" y="996"/>
                    </a:cxn>
                    <a:cxn ang="0">
                      <a:pos x="552" y="1006"/>
                    </a:cxn>
                    <a:cxn ang="0">
                      <a:pos x="504" y="1012"/>
                    </a:cxn>
                    <a:cxn ang="0">
                      <a:pos x="478" y="1012"/>
                    </a:cxn>
                    <a:cxn ang="0">
                      <a:pos x="430" y="1010"/>
                    </a:cxn>
                    <a:cxn ang="0">
                      <a:pos x="382" y="1002"/>
                    </a:cxn>
                    <a:cxn ang="0">
                      <a:pos x="336" y="988"/>
                    </a:cxn>
                    <a:cxn ang="0">
                      <a:pos x="292" y="972"/>
                    </a:cxn>
                    <a:cxn ang="0">
                      <a:pos x="210" y="926"/>
                    </a:cxn>
                    <a:cxn ang="0">
                      <a:pos x="140" y="864"/>
                    </a:cxn>
                    <a:cxn ang="0">
                      <a:pos x="82" y="788"/>
                    </a:cxn>
                    <a:cxn ang="0">
                      <a:pos x="36" y="702"/>
                    </a:cxn>
                    <a:cxn ang="0">
                      <a:pos x="8" y="608"/>
                    </a:cxn>
                    <a:cxn ang="0">
                      <a:pos x="2" y="558"/>
                    </a:cxn>
                    <a:cxn ang="0">
                      <a:pos x="0" y="506"/>
                    </a:cxn>
                    <a:cxn ang="0">
                      <a:pos x="0" y="480"/>
                    </a:cxn>
                    <a:cxn ang="0">
                      <a:pos x="4" y="428"/>
                    </a:cxn>
                    <a:cxn ang="0">
                      <a:pos x="20" y="356"/>
                    </a:cxn>
                    <a:cxn ang="0">
                      <a:pos x="58" y="264"/>
                    </a:cxn>
                    <a:cxn ang="0">
                      <a:pos x="108" y="184"/>
                    </a:cxn>
                    <a:cxn ang="0">
                      <a:pos x="174" y="116"/>
                    </a:cxn>
                    <a:cxn ang="0">
                      <a:pos x="250" y="62"/>
                    </a:cxn>
                    <a:cxn ang="0">
                      <a:pos x="314" y="30"/>
                    </a:cxn>
                    <a:cxn ang="0">
                      <a:pos x="358" y="16"/>
                    </a:cxn>
                    <a:cxn ang="0">
                      <a:pos x="406" y="6"/>
                    </a:cxn>
                    <a:cxn ang="0">
                      <a:pos x="454" y="0"/>
                    </a:cxn>
                    <a:cxn ang="0">
                      <a:pos x="478" y="0"/>
                    </a:cxn>
                  </a:cxnLst>
                  <a:rect l="0" t="0" r="r" b="b"/>
                  <a:pathLst>
                    <a:path w="958" h="1012">
                      <a:moveTo>
                        <a:pt x="478" y="0"/>
                      </a:moveTo>
                      <a:lnTo>
                        <a:pt x="478" y="0"/>
                      </a:lnTo>
                      <a:lnTo>
                        <a:pt x="504" y="0"/>
                      </a:lnTo>
                      <a:lnTo>
                        <a:pt x="528" y="2"/>
                      </a:lnTo>
                      <a:lnTo>
                        <a:pt x="552" y="6"/>
                      </a:lnTo>
                      <a:lnTo>
                        <a:pt x="574" y="10"/>
                      </a:lnTo>
                      <a:lnTo>
                        <a:pt x="598" y="16"/>
                      </a:lnTo>
                      <a:lnTo>
                        <a:pt x="620" y="22"/>
                      </a:lnTo>
                      <a:lnTo>
                        <a:pt x="642" y="30"/>
                      </a:lnTo>
                      <a:lnTo>
                        <a:pt x="664" y="40"/>
                      </a:lnTo>
                      <a:lnTo>
                        <a:pt x="706" y="62"/>
                      </a:lnTo>
                      <a:lnTo>
                        <a:pt x="746" y="86"/>
                      </a:lnTo>
                      <a:lnTo>
                        <a:pt x="784" y="116"/>
                      </a:lnTo>
                      <a:lnTo>
                        <a:pt x="818" y="148"/>
                      </a:lnTo>
                      <a:lnTo>
                        <a:pt x="848" y="184"/>
                      </a:lnTo>
                      <a:lnTo>
                        <a:pt x="876" y="224"/>
                      </a:lnTo>
                      <a:lnTo>
                        <a:pt x="900" y="264"/>
                      </a:lnTo>
                      <a:lnTo>
                        <a:pt x="920" y="310"/>
                      </a:lnTo>
                      <a:lnTo>
                        <a:pt x="936" y="356"/>
                      </a:lnTo>
                      <a:lnTo>
                        <a:pt x="948" y="404"/>
                      </a:lnTo>
                      <a:lnTo>
                        <a:pt x="952" y="428"/>
                      </a:lnTo>
                      <a:lnTo>
                        <a:pt x="956" y="454"/>
                      </a:lnTo>
                      <a:lnTo>
                        <a:pt x="958" y="480"/>
                      </a:lnTo>
                      <a:lnTo>
                        <a:pt x="958" y="506"/>
                      </a:lnTo>
                      <a:lnTo>
                        <a:pt x="958" y="506"/>
                      </a:lnTo>
                      <a:lnTo>
                        <a:pt x="958" y="532"/>
                      </a:lnTo>
                      <a:lnTo>
                        <a:pt x="956" y="558"/>
                      </a:lnTo>
                      <a:lnTo>
                        <a:pt x="952" y="582"/>
                      </a:lnTo>
                      <a:lnTo>
                        <a:pt x="948" y="608"/>
                      </a:lnTo>
                      <a:lnTo>
                        <a:pt x="936" y="656"/>
                      </a:lnTo>
                      <a:lnTo>
                        <a:pt x="920" y="702"/>
                      </a:lnTo>
                      <a:lnTo>
                        <a:pt x="900" y="746"/>
                      </a:lnTo>
                      <a:lnTo>
                        <a:pt x="876" y="788"/>
                      </a:lnTo>
                      <a:lnTo>
                        <a:pt x="848" y="828"/>
                      </a:lnTo>
                      <a:lnTo>
                        <a:pt x="818" y="864"/>
                      </a:lnTo>
                      <a:lnTo>
                        <a:pt x="784" y="896"/>
                      </a:lnTo>
                      <a:lnTo>
                        <a:pt x="746" y="926"/>
                      </a:lnTo>
                      <a:lnTo>
                        <a:pt x="706" y="950"/>
                      </a:lnTo>
                      <a:lnTo>
                        <a:pt x="664" y="972"/>
                      </a:lnTo>
                      <a:lnTo>
                        <a:pt x="642" y="980"/>
                      </a:lnTo>
                      <a:lnTo>
                        <a:pt x="620" y="988"/>
                      </a:lnTo>
                      <a:lnTo>
                        <a:pt x="598" y="996"/>
                      </a:lnTo>
                      <a:lnTo>
                        <a:pt x="574" y="1002"/>
                      </a:lnTo>
                      <a:lnTo>
                        <a:pt x="552" y="1006"/>
                      </a:lnTo>
                      <a:lnTo>
                        <a:pt x="528" y="1010"/>
                      </a:lnTo>
                      <a:lnTo>
                        <a:pt x="504" y="1012"/>
                      </a:lnTo>
                      <a:lnTo>
                        <a:pt x="478" y="1012"/>
                      </a:lnTo>
                      <a:lnTo>
                        <a:pt x="478" y="1012"/>
                      </a:lnTo>
                      <a:lnTo>
                        <a:pt x="454" y="1012"/>
                      </a:lnTo>
                      <a:lnTo>
                        <a:pt x="430" y="1010"/>
                      </a:lnTo>
                      <a:lnTo>
                        <a:pt x="406" y="1006"/>
                      </a:lnTo>
                      <a:lnTo>
                        <a:pt x="382" y="1002"/>
                      </a:lnTo>
                      <a:lnTo>
                        <a:pt x="358" y="996"/>
                      </a:lnTo>
                      <a:lnTo>
                        <a:pt x="336" y="988"/>
                      </a:lnTo>
                      <a:lnTo>
                        <a:pt x="314" y="980"/>
                      </a:lnTo>
                      <a:lnTo>
                        <a:pt x="292" y="972"/>
                      </a:lnTo>
                      <a:lnTo>
                        <a:pt x="250" y="950"/>
                      </a:lnTo>
                      <a:lnTo>
                        <a:pt x="210" y="926"/>
                      </a:lnTo>
                      <a:lnTo>
                        <a:pt x="174" y="896"/>
                      </a:lnTo>
                      <a:lnTo>
                        <a:pt x="140" y="864"/>
                      </a:lnTo>
                      <a:lnTo>
                        <a:pt x="108" y="828"/>
                      </a:lnTo>
                      <a:lnTo>
                        <a:pt x="82" y="788"/>
                      </a:lnTo>
                      <a:lnTo>
                        <a:pt x="58" y="746"/>
                      </a:lnTo>
                      <a:lnTo>
                        <a:pt x="36" y="702"/>
                      </a:lnTo>
                      <a:lnTo>
                        <a:pt x="20" y="656"/>
                      </a:lnTo>
                      <a:lnTo>
                        <a:pt x="8" y="608"/>
                      </a:lnTo>
                      <a:lnTo>
                        <a:pt x="4" y="582"/>
                      </a:lnTo>
                      <a:lnTo>
                        <a:pt x="2" y="558"/>
                      </a:lnTo>
                      <a:lnTo>
                        <a:pt x="0" y="532"/>
                      </a:lnTo>
                      <a:lnTo>
                        <a:pt x="0" y="506"/>
                      </a:lnTo>
                      <a:lnTo>
                        <a:pt x="0" y="506"/>
                      </a:lnTo>
                      <a:lnTo>
                        <a:pt x="0" y="480"/>
                      </a:lnTo>
                      <a:lnTo>
                        <a:pt x="2" y="454"/>
                      </a:lnTo>
                      <a:lnTo>
                        <a:pt x="4" y="428"/>
                      </a:lnTo>
                      <a:lnTo>
                        <a:pt x="8" y="404"/>
                      </a:lnTo>
                      <a:lnTo>
                        <a:pt x="20" y="356"/>
                      </a:lnTo>
                      <a:lnTo>
                        <a:pt x="36" y="310"/>
                      </a:lnTo>
                      <a:lnTo>
                        <a:pt x="58" y="264"/>
                      </a:lnTo>
                      <a:lnTo>
                        <a:pt x="82" y="224"/>
                      </a:lnTo>
                      <a:lnTo>
                        <a:pt x="108" y="184"/>
                      </a:lnTo>
                      <a:lnTo>
                        <a:pt x="140" y="148"/>
                      </a:lnTo>
                      <a:lnTo>
                        <a:pt x="174" y="116"/>
                      </a:lnTo>
                      <a:lnTo>
                        <a:pt x="210" y="86"/>
                      </a:lnTo>
                      <a:lnTo>
                        <a:pt x="250" y="62"/>
                      </a:lnTo>
                      <a:lnTo>
                        <a:pt x="292" y="40"/>
                      </a:lnTo>
                      <a:lnTo>
                        <a:pt x="314" y="30"/>
                      </a:lnTo>
                      <a:lnTo>
                        <a:pt x="336" y="22"/>
                      </a:lnTo>
                      <a:lnTo>
                        <a:pt x="358" y="16"/>
                      </a:lnTo>
                      <a:lnTo>
                        <a:pt x="382" y="10"/>
                      </a:lnTo>
                      <a:lnTo>
                        <a:pt x="406" y="6"/>
                      </a:lnTo>
                      <a:lnTo>
                        <a:pt x="430" y="2"/>
                      </a:lnTo>
                      <a:lnTo>
                        <a:pt x="454" y="0"/>
                      </a:lnTo>
                      <a:lnTo>
                        <a:pt x="478" y="0"/>
                      </a:lnTo>
                      <a:lnTo>
                        <a:pt x="478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25" name="Freeform 253"/>
                <p:cNvSpPr>
                  <a:spLocks/>
                </p:cNvSpPr>
                <p:nvPr/>
              </p:nvSpPr>
              <p:spPr bwMode="auto">
                <a:xfrm>
                  <a:off x="5473700" y="2162175"/>
                  <a:ext cx="1527175" cy="1612900"/>
                </a:xfrm>
                <a:custGeom>
                  <a:avLst/>
                  <a:gdLst/>
                  <a:ahLst/>
                  <a:cxnLst>
                    <a:cxn ang="0">
                      <a:pos x="480" y="0"/>
                    </a:cxn>
                    <a:cxn ang="0">
                      <a:pos x="530" y="2"/>
                    </a:cxn>
                    <a:cxn ang="0">
                      <a:pos x="578" y="10"/>
                    </a:cxn>
                    <a:cxn ang="0">
                      <a:pos x="624" y="22"/>
                    </a:cxn>
                    <a:cxn ang="0">
                      <a:pos x="668" y="40"/>
                    </a:cxn>
                    <a:cxn ang="0">
                      <a:pos x="750" y="88"/>
                    </a:cxn>
                    <a:cxn ang="0">
                      <a:pos x="822" y="150"/>
                    </a:cxn>
                    <a:cxn ang="0">
                      <a:pos x="880" y="224"/>
                    </a:cxn>
                    <a:cxn ang="0">
                      <a:pos x="924" y="310"/>
                    </a:cxn>
                    <a:cxn ang="0">
                      <a:pos x="948" y="382"/>
                    </a:cxn>
                    <a:cxn ang="0">
                      <a:pos x="956" y="432"/>
                    </a:cxn>
                    <a:cxn ang="0">
                      <a:pos x="962" y="482"/>
                    </a:cxn>
                    <a:cxn ang="0">
                      <a:pos x="962" y="508"/>
                    </a:cxn>
                    <a:cxn ang="0">
                      <a:pos x="960" y="560"/>
                    </a:cxn>
                    <a:cxn ang="0">
                      <a:pos x="952" y="610"/>
                    </a:cxn>
                    <a:cxn ang="0">
                      <a:pos x="940" y="660"/>
                    </a:cxn>
                    <a:cxn ang="0">
                      <a:pos x="904" y="750"/>
                    </a:cxn>
                    <a:cxn ang="0">
                      <a:pos x="852" y="832"/>
                    </a:cxn>
                    <a:cxn ang="0">
                      <a:pos x="786" y="900"/>
                    </a:cxn>
                    <a:cxn ang="0">
                      <a:pos x="710" y="956"/>
                    </a:cxn>
                    <a:cxn ang="0">
                      <a:pos x="646" y="986"/>
                    </a:cxn>
                    <a:cxn ang="0">
                      <a:pos x="600" y="1000"/>
                    </a:cxn>
                    <a:cxn ang="0">
                      <a:pos x="554" y="1010"/>
                    </a:cxn>
                    <a:cxn ang="0">
                      <a:pos x="506" y="1016"/>
                    </a:cxn>
                    <a:cxn ang="0">
                      <a:pos x="480" y="1016"/>
                    </a:cxn>
                    <a:cxn ang="0">
                      <a:pos x="432" y="1014"/>
                    </a:cxn>
                    <a:cxn ang="0">
                      <a:pos x="384" y="1006"/>
                    </a:cxn>
                    <a:cxn ang="0">
                      <a:pos x="338" y="994"/>
                    </a:cxn>
                    <a:cxn ang="0">
                      <a:pos x="294" y="976"/>
                    </a:cxn>
                    <a:cxn ang="0">
                      <a:pos x="212" y="930"/>
                    </a:cxn>
                    <a:cxn ang="0">
                      <a:pos x="140" y="868"/>
                    </a:cxn>
                    <a:cxn ang="0">
                      <a:pos x="82" y="792"/>
                    </a:cxn>
                    <a:cxn ang="0">
                      <a:pos x="38" y="706"/>
                    </a:cxn>
                    <a:cxn ang="0">
                      <a:pos x="14" y="636"/>
                    </a:cxn>
                    <a:cxn ang="0">
                      <a:pos x="4" y="586"/>
                    </a:cxn>
                    <a:cxn ang="0">
                      <a:pos x="0" y="534"/>
                    </a:cxn>
                    <a:cxn ang="0">
                      <a:pos x="0" y="508"/>
                    </a:cxn>
                    <a:cxn ang="0">
                      <a:pos x="2" y="456"/>
                    </a:cxn>
                    <a:cxn ang="0">
                      <a:pos x="10" y="406"/>
                    </a:cxn>
                    <a:cxn ang="0">
                      <a:pos x="20" y="358"/>
                    </a:cxn>
                    <a:cxn ang="0">
                      <a:pos x="58" y="266"/>
                    </a:cxn>
                    <a:cxn ang="0">
                      <a:pos x="110" y="186"/>
                    </a:cxn>
                    <a:cxn ang="0">
                      <a:pos x="174" y="116"/>
                    </a:cxn>
                    <a:cxn ang="0">
                      <a:pos x="252" y="62"/>
                    </a:cxn>
                    <a:cxn ang="0">
                      <a:pos x="316" y="30"/>
                    </a:cxn>
                    <a:cxn ang="0">
                      <a:pos x="360" y="16"/>
                    </a:cxn>
                    <a:cxn ang="0">
                      <a:pos x="408" y="6"/>
                    </a:cxn>
                    <a:cxn ang="0">
                      <a:pos x="456" y="0"/>
                    </a:cxn>
                    <a:cxn ang="0">
                      <a:pos x="480" y="0"/>
                    </a:cxn>
                  </a:cxnLst>
                  <a:rect l="0" t="0" r="r" b="b"/>
                  <a:pathLst>
                    <a:path w="962" h="1016">
                      <a:moveTo>
                        <a:pt x="480" y="0"/>
                      </a:moveTo>
                      <a:lnTo>
                        <a:pt x="480" y="0"/>
                      </a:lnTo>
                      <a:lnTo>
                        <a:pt x="506" y="0"/>
                      </a:lnTo>
                      <a:lnTo>
                        <a:pt x="530" y="2"/>
                      </a:lnTo>
                      <a:lnTo>
                        <a:pt x="554" y="6"/>
                      </a:lnTo>
                      <a:lnTo>
                        <a:pt x="578" y="10"/>
                      </a:lnTo>
                      <a:lnTo>
                        <a:pt x="600" y="16"/>
                      </a:lnTo>
                      <a:lnTo>
                        <a:pt x="624" y="22"/>
                      </a:lnTo>
                      <a:lnTo>
                        <a:pt x="646" y="30"/>
                      </a:lnTo>
                      <a:lnTo>
                        <a:pt x="668" y="40"/>
                      </a:lnTo>
                      <a:lnTo>
                        <a:pt x="710" y="62"/>
                      </a:lnTo>
                      <a:lnTo>
                        <a:pt x="750" y="88"/>
                      </a:lnTo>
                      <a:lnTo>
                        <a:pt x="786" y="116"/>
                      </a:lnTo>
                      <a:lnTo>
                        <a:pt x="822" y="150"/>
                      </a:lnTo>
                      <a:lnTo>
                        <a:pt x="852" y="186"/>
                      </a:lnTo>
                      <a:lnTo>
                        <a:pt x="880" y="224"/>
                      </a:lnTo>
                      <a:lnTo>
                        <a:pt x="904" y="266"/>
                      </a:lnTo>
                      <a:lnTo>
                        <a:pt x="924" y="310"/>
                      </a:lnTo>
                      <a:lnTo>
                        <a:pt x="940" y="358"/>
                      </a:lnTo>
                      <a:lnTo>
                        <a:pt x="948" y="382"/>
                      </a:lnTo>
                      <a:lnTo>
                        <a:pt x="952" y="406"/>
                      </a:lnTo>
                      <a:lnTo>
                        <a:pt x="956" y="432"/>
                      </a:lnTo>
                      <a:lnTo>
                        <a:pt x="960" y="456"/>
                      </a:lnTo>
                      <a:lnTo>
                        <a:pt x="962" y="482"/>
                      </a:lnTo>
                      <a:lnTo>
                        <a:pt x="962" y="508"/>
                      </a:lnTo>
                      <a:lnTo>
                        <a:pt x="962" y="508"/>
                      </a:lnTo>
                      <a:lnTo>
                        <a:pt x="962" y="534"/>
                      </a:lnTo>
                      <a:lnTo>
                        <a:pt x="960" y="560"/>
                      </a:lnTo>
                      <a:lnTo>
                        <a:pt x="956" y="586"/>
                      </a:lnTo>
                      <a:lnTo>
                        <a:pt x="952" y="610"/>
                      </a:lnTo>
                      <a:lnTo>
                        <a:pt x="948" y="636"/>
                      </a:lnTo>
                      <a:lnTo>
                        <a:pt x="940" y="660"/>
                      </a:lnTo>
                      <a:lnTo>
                        <a:pt x="924" y="706"/>
                      </a:lnTo>
                      <a:lnTo>
                        <a:pt x="904" y="750"/>
                      </a:lnTo>
                      <a:lnTo>
                        <a:pt x="880" y="792"/>
                      </a:lnTo>
                      <a:lnTo>
                        <a:pt x="852" y="832"/>
                      </a:lnTo>
                      <a:lnTo>
                        <a:pt x="822" y="868"/>
                      </a:lnTo>
                      <a:lnTo>
                        <a:pt x="786" y="900"/>
                      </a:lnTo>
                      <a:lnTo>
                        <a:pt x="750" y="930"/>
                      </a:lnTo>
                      <a:lnTo>
                        <a:pt x="710" y="956"/>
                      </a:lnTo>
                      <a:lnTo>
                        <a:pt x="668" y="976"/>
                      </a:lnTo>
                      <a:lnTo>
                        <a:pt x="646" y="986"/>
                      </a:lnTo>
                      <a:lnTo>
                        <a:pt x="624" y="994"/>
                      </a:lnTo>
                      <a:lnTo>
                        <a:pt x="600" y="1000"/>
                      </a:lnTo>
                      <a:lnTo>
                        <a:pt x="578" y="1006"/>
                      </a:lnTo>
                      <a:lnTo>
                        <a:pt x="554" y="1010"/>
                      </a:lnTo>
                      <a:lnTo>
                        <a:pt x="530" y="1014"/>
                      </a:lnTo>
                      <a:lnTo>
                        <a:pt x="506" y="1016"/>
                      </a:lnTo>
                      <a:lnTo>
                        <a:pt x="480" y="1016"/>
                      </a:lnTo>
                      <a:lnTo>
                        <a:pt x="480" y="1016"/>
                      </a:lnTo>
                      <a:lnTo>
                        <a:pt x="456" y="1016"/>
                      </a:lnTo>
                      <a:lnTo>
                        <a:pt x="432" y="1014"/>
                      </a:lnTo>
                      <a:lnTo>
                        <a:pt x="408" y="1010"/>
                      </a:lnTo>
                      <a:lnTo>
                        <a:pt x="384" y="1006"/>
                      </a:lnTo>
                      <a:lnTo>
                        <a:pt x="360" y="1000"/>
                      </a:lnTo>
                      <a:lnTo>
                        <a:pt x="338" y="994"/>
                      </a:lnTo>
                      <a:lnTo>
                        <a:pt x="316" y="986"/>
                      </a:lnTo>
                      <a:lnTo>
                        <a:pt x="294" y="976"/>
                      </a:lnTo>
                      <a:lnTo>
                        <a:pt x="252" y="956"/>
                      </a:lnTo>
                      <a:lnTo>
                        <a:pt x="212" y="930"/>
                      </a:lnTo>
                      <a:lnTo>
                        <a:pt x="174" y="900"/>
                      </a:lnTo>
                      <a:lnTo>
                        <a:pt x="140" y="868"/>
                      </a:lnTo>
                      <a:lnTo>
                        <a:pt x="110" y="832"/>
                      </a:lnTo>
                      <a:lnTo>
                        <a:pt x="82" y="792"/>
                      </a:lnTo>
                      <a:lnTo>
                        <a:pt x="58" y="750"/>
                      </a:lnTo>
                      <a:lnTo>
                        <a:pt x="38" y="706"/>
                      </a:lnTo>
                      <a:lnTo>
                        <a:pt x="20" y="660"/>
                      </a:lnTo>
                      <a:lnTo>
                        <a:pt x="14" y="636"/>
                      </a:lnTo>
                      <a:lnTo>
                        <a:pt x="10" y="610"/>
                      </a:lnTo>
                      <a:lnTo>
                        <a:pt x="4" y="586"/>
                      </a:lnTo>
                      <a:lnTo>
                        <a:pt x="2" y="560"/>
                      </a:lnTo>
                      <a:lnTo>
                        <a:pt x="0" y="534"/>
                      </a:lnTo>
                      <a:lnTo>
                        <a:pt x="0" y="508"/>
                      </a:lnTo>
                      <a:lnTo>
                        <a:pt x="0" y="508"/>
                      </a:lnTo>
                      <a:lnTo>
                        <a:pt x="0" y="482"/>
                      </a:lnTo>
                      <a:lnTo>
                        <a:pt x="2" y="456"/>
                      </a:lnTo>
                      <a:lnTo>
                        <a:pt x="4" y="432"/>
                      </a:lnTo>
                      <a:lnTo>
                        <a:pt x="10" y="406"/>
                      </a:lnTo>
                      <a:lnTo>
                        <a:pt x="14" y="382"/>
                      </a:lnTo>
                      <a:lnTo>
                        <a:pt x="20" y="358"/>
                      </a:lnTo>
                      <a:lnTo>
                        <a:pt x="38" y="310"/>
                      </a:lnTo>
                      <a:lnTo>
                        <a:pt x="58" y="266"/>
                      </a:lnTo>
                      <a:lnTo>
                        <a:pt x="82" y="224"/>
                      </a:lnTo>
                      <a:lnTo>
                        <a:pt x="110" y="186"/>
                      </a:lnTo>
                      <a:lnTo>
                        <a:pt x="140" y="150"/>
                      </a:lnTo>
                      <a:lnTo>
                        <a:pt x="174" y="116"/>
                      </a:lnTo>
                      <a:lnTo>
                        <a:pt x="212" y="88"/>
                      </a:lnTo>
                      <a:lnTo>
                        <a:pt x="252" y="62"/>
                      </a:lnTo>
                      <a:lnTo>
                        <a:pt x="294" y="40"/>
                      </a:lnTo>
                      <a:lnTo>
                        <a:pt x="316" y="30"/>
                      </a:lnTo>
                      <a:lnTo>
                        <a:pt x="338" y="22"/>
                      </a:lnTo>
                      <a:lnTo>
                        <a:pt x="360" y="16"/>
                      </a:lnTo>
                      <a:lnTo>
                        <a:pt x="384" y="10"/>
                      </a:lnTo>
                      <a:lnTo>
                        <a:pt x="408" y="6"/>
                      </a:lnTo>
                      <a:lnTo>
                        <a:pt x="432" y="2"/>
                      </a:lnTo>
                      <a:lnTo>
                        <a:pt x="456" y="0"/>
                      </a:lnTo>
                      <a:lnTo>
                        <a:pt x="480" y="0"/>
                      </a:lnTo>
                      <a:lnTo>
                        <a:pt x="480" y="0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26" name="Freeform 254"/>
                <p:cNvSpPr>
                  <a:spLocks/>
                </p:cNvSpPr>
                <p:nvPr/>
              </p:nvSpPr>
              <p:spPr bwMode="auto">
                <a:xfrm>
                  <a:off x="5467350" y="2155825"/>
                  <a:ext cx="1536700" cy="1622425"/>
                </a:xfrm>
                <a:custGeom>
                  <a:avLst/>
                  <a:gdLst/>
                  <a:ahLst/>
                  <a:cxnLst>
                    <a:cxn ang="0">
                      <a:pos x="484" y="0"/>
                    </a:cxn>
                    <a:cxn ang="0">
                      <a:pos x="532" y="2"/>
                    </a:cxn>
                    <a:cxn ang="0">
                      <a:pos x="580" y="10"/>
                    </a:cxn>
                    <a:cxn ang="0">
                      <a:pos x="626" y="24"/>
                    </a:cxn>
                    <a:cxn ang="0">
                      <a:pos x="672" y="40"/>
                    </a:cxn>
                    <a:cxn ang="0">
                      <a:pos x="754" y="88"/>
                    </a:cxn>
                    <a:cxn ang="0">
                      <a:pos x="826" y="150"/>
                    </a:cxn>
                    <a:cxn ang="0">
                      <a:pos x="884" y="226"/>
                    </a:cxn>
                    <a:cxn ang="0">
                      <a:pos x="928" y="312"/>
                    </a:cxn>
                    <a:cxn ang="0">
                      <a:pos x="952" y="384"/>
                    </a:cxn>
                    <a:cxn ang="0">
                      <a:pos x="962" y="434"/>
                    </a:cxn>
                    <a:cxn ang="0">
                      <a:pos x="966" y="484"/>
                    </a:cxn>
                    <a:cxn ang="0">
                      <a:pos x="968" y="510"/>
                    </a:cxn>
                    <a:cxn ang="0">
                      <a:pos x="964" y="564"/>
                    </a:cxn>
                    <a:cxn ang="0">
                      <a:pos x="958" y="614"/>
                    </a:cxn>
                    <a:cxn ang="0">
                      <a:pos x="946" y="662"/>
                    </a:cxn>
                    <a:cxn ang="0">
                      <a:pos x="908" y="754"/>
                    </a:cxn>
                    <a:cxn ang="0">
                      <a:pos x="856" y="836"/>
                    </a:cxn>
                    <a:cxn ang="0">
                      <a:pos x="790" y="904"/>
                    </a:cxn>
                    <a:cxn ang="0">
                      <a:pos x="714" y="960"/>
                    </a:cxn>
                    <a:cxn ang="0">
                      <a:pos x="650" y="990"/>
                    </a:cxn>
                    <a:cxn ang="0">
                      <a:pos x="604" y="1006"/>
                    </a:cxn>
                    <a:cxn ang="0">
                      <a:pos x="556" y="1016"/>
                    </a:cxn>
                    <a:cxn ang="0">
                      <a:pos x="508" y="1022"/>
                    </a:cxn>
                    <a:cxn ang="0">
                      <a:pos x="484" y="1022"/>
                    </a:cxn>
                    <a:cxn ang="0">
                      <a:pos x="434" y="1020"/>
                    </a:cxn>
                    <a:cxn ang="0">
                      <a:pos x="386" y="1012"/>
                    </a:cxn>
                    <a:cxn ang="0">
                      <a:pos x="340" y="998"/>
                    </a:cxn>
                    <a:cxn ang="0">
                      <a:pos x="296" y="982"/>
                    </a:cxn>
                    <a:cxn ang="0">
                      <a:pos x="212" y="934"/>
                    </a:cxn>
                    <a:cxn ang="0">
                      <a:pos x="142" y="872"/>
                    </a:cxn>
                    <a:cxn ang="0">
                      <a:pos x="82" y="796"/>
                    </a:cxn>
                    <a:cxn ang="0">
                      <a:pos x="38" y="710"/>
                    </a:cxn>
                    <a:cxn ang="0">
                      <a:pos x="14" y="638"/>
                    </a:cxn>
                    <a:cxn ang="0">
                      <a:pos x="4" y="588"/>
                    </a:cxn>
                    <a:cxn ang="0">
                      <a:pos x="0" y="538"/>
                    </a:cxn>
                    <a:cxn ang="0">
                      <a:pos x="0" y="510"/>
                    </a:cxn>
                    <a:cxn ang="0">
                      <a:pos x="2" y="458"/>
                    </a:cxn>
                    <a:cxn ang="0">
                      <a:pos x="10" y="408"/>
                    </a:cxn>
                    <a:cxn ang="0">
                      <a:pos x="22" y="360"/>
                    </a:cxn>
                    <a:cxn ang="0">
                      <a:pos x="58" y="268"/>
                    </a:cxn>
                    <a:cxn ang="0">
                      <a:pos x="110" y="186"/>
                    </a:cxn>
                    <a:cxn ang="0">
                      <a:pos x="176" y="118"/>
                    </a:cxn>
                    <a:cxn ang="0">
                      <a:pos x="252" y="62"/>
                    </a:cxn>
                    <a:cxn ang="0">
                      <a:pos x="318" y="32"/>
                    </a:cxn>
                    <a:cxn ang="0">
                      <a:pos x="362" y="16"/>
                    </a:cxn>
                    <a:cxn ang="0">
                      <a:pos x="410" y="6"/>
                    </a:cxn>
                    <a:cxn ang="0">
                      <a:pos x="458" y="0"/>
                    </a:cxn>
                    <a:cxn ang="0">
                      <a:pos x="484" y="0"/>
                    </a:cxn>
                  </a:cxnLst>
                  <a:rect l="0" t="0" r="r" b="b"/>
                  <a:pathLst>
                    <a:path w="968" h="1022">
                      <a:moveTo>
                        <a:pt x="484" y="0"/>
                      </a:moveTo>
                      <a:lnTo>
                        <a:pt x="484" y="0"/>
                      </a:lnTo>
                      <a:lnTo>
                        <a:pt x="508" y="0"/>
                      </a:lnTo>
                      <a:lnTo>
                        <a:pt x="532" y="2"/>
                      </a:lnTo>
                      <a:lnTo>
                        <a:pt x="556" y="6"/>
                      </a:lnTo>
                      <a:lnTo>
                        <a:pt x="580" y="10"/>
                      </a:lnTo>
                      <a:lnTo>
                        <a:pt x="604" y="16"/>
                      </a:lnTo>
                      <a:lnTo>
                        <a:pt x="626" y="24"/>
                      </a:lnTo>
                      <a:lnTo>
                        <a:pt x="650" y="32"/>
                      </a:lnTo>
                      <a:lnTo>
                        <a:pt x="672" y="40"/>
                      </a:lnTo>
                      <a:lnTo>
                        <a:pt x="714" y="62"/>
                      </a:lnTo>
                      <a:lnTo>
                        <a:pt x="754" y="88"/>
                      </a:lnTo>
                      <a:lnTo>
                        <a:pt x="790" y="118"/>
                      </a:lnTo>
                      <a:lnTo>
                        <a:pt x="826" y="150"/>
                      </a:lnTo>
                      <a:lnTo>
                        <a:pt x="856" y="186"/>
                      </a:lnTo>
                      <a:lnTo>
                        <a:pt x="884" y="226"/>
                      </a:lnTo>
                      <a:lnTo>
                        <a:pt x="908" y="268"/>
                      </a:lnTo>
                      <a:lnTo>
                        <a:pt x="928" y="312"/>
                      </a:lnTo>
                      <a:lnTo>
                        <a:pt x="946" y="360"/>
                      </a:lnTo>
                      <a:lnTo>
                        <a:pt x="952" y="384"/>
                      </a:lnTo>
                      <a:lnTo>
                        <a:pt x="958" y="408"/>
                      </a:lnTo>
                      <a:lnTo>
                        <a:pt x="962" y="434"/>
                      </a:lnTo>
                      <a:lnTo>
                        <a:pt x="964" y="458"/>
                      </a:lnTo>
                      <a:lnTo>
                        <a:pt x="966" y="484"/>
                      </a:lnTo>
                      <a:lnTo>
                        <a:pt x="968" y="510"/>
                      </a:lnTo>
                      <a:lnTo>
                        <a:pt x="968" y="510"/>
                      </a:lnTo>
                      <a:lnTo>
                        <a:pt x="966" y="538"/>
                      </a:lnTo>
                      <a:lnTo>
                        <a:pt x="964" y="564"/>
                      </a:lnTo>
                      <a:lnTo>
                        <a:pt x="962" y="588"/>
                      </a:lnTo>
                      <a:lnTo>
                        <a:pt x="958" y="614"/>
                      </a:lnTo>
                      <a:lnTo>
                        <a:pt x="952" y="638"/>
                      </a:lnTo>
                      <a:lnTo>
                        <a:pt x="946" y="662"/>
                      </a:lnTo>
                      <a:lnTo>
                        <a:pt x="928" y="710"/>
                      </a:lnTo>
                      <a:lnTo>
                        <a:pt x="908" y="754"/>
                      </a:lnTo>
                      <a:lnTo>
                        <a:pt x="884" y="796"/>
                      </a:lnTo>
                      <a:lnTo>
                        <a:pt x="856" y="836"/>
                      </a:lnTo>
                      <a:lnTo>
                        <a:pt x="826" y="872"/>
                      </a:lnTo>
                      <a:lnTo>
                        <a:pt x="790" y="904"/>
                      </a:lnTo>
                      <a:lnTo>
                        <a:pt x="754" y="934"/>
                      </a:lnTo>
                      <a:lnTo>
                        <a:pt x="714" y="960"/>
                      </a:lnTo>
                      <a:lnTo>
                        <a:pt x="672" y="982"/>
                      </a:lnTo>
                      <a:lnTo>
                        <a:pt x="650" y="990"/>
                      </a:lnTo>
                      <a:lnTo>
                        <a:pt x="626" y="998"/>
                      </a:lnTo>
                      <a:lnTo>
                        <a:pt x="604" y="1006"/>
                      </a:lnTo>
                      <a:lnTo>
                        <a:pt x="580" y="1012"/>
                      </a:lnTo>
                      <a:lnTo>
                        <a:pt x="556" y="1016"/>
                      </a:lnTo>
                      <a:lnTo>
                        <a:pt x="532" y="1020"/>
                      </a:lnTo>
                      <a:lnTo>
                        <a:pt x="508" y="1022"/>
                      </a:lnTo>
                      <a:lnTo>
                        <a:pt x="484" y="1022"/>
                      </a:lnTo>
                      <a:lnTo>
                        <a:pt x="484" y="1022"/>
                      </a:lnTo>
                      <a:lnTo>
                        <a:pt x="458" y="1022"/>
                      </a:lnTo>
                      <a:lnTo>
                        <a:pt x="434" y="1020"/>
                      </a:lnTo>
                      <a:lnTo>
                        <a:pt x="410" y="1016"/>
                      </a:lnTo>
                      <a:lnTo>
                        <a:pt x="386" y="1012"/>
                      </a:lnTo>
                      <a:lnTo>
                        <a:pt x="362" y="1006"/>
                      </a:lnTo>
                      <a:lnTo>
                        <a:pt x="340" y="998"/>
                      </a:lnTo>
                      <a:lnTo>
                        <a:pt x="318" y="990"/>
                      </a:lnTo>
                      <a:lnTo>
                        <a:pt x="296" y="982"/>
                      </a:lnTo>
                      <a:lnTo>
                        <a:pt x="252" y="960"/>
                      </a:lnTo>
                      <a:lnTo>
                        <a:pt x="212" y="934"/>
                      </a:lnTo>
                      <a:lnTo>
                        <a:pt x="176" y="904"/>
                      </a:lnTo>
                      <a:lnTo>
                        <a:pt x="142" y="872"/>
                      </a:lnTo>
                      <a:lnTo>
                        <a:pt x="110" y="836"/>
                      </a:lnTo>
                      <a:lnTo>
                        <a:pt x="82" y="796"/>
                      </a:lnTo>
                      <a:lnTo>
                        <a:pt x="58" y="754"/>
                      </a:lnTo>
                      <a:lnTo>
                        <a:pt x="38" y="710"/>
                      </a:lnTo>
                      <a:lnTo>
                        <a:pt x="22" y="662"/>
                      </a:lnTo>
                      <a:lnTo>
                        <a:pt x="14" y="638"/>
                      </a:lnTo>
                      <a:lnTo>
                        <a:pt x="10" y="614"/>
                      </a:lnTo>
                      <a:lnTo>
                        <a:pt x="4" y="588"/>
                      </a:lnTo>
                      <a:lnTo>
                        <a:pt x="2" y="564"/>
                      </a:lnTo>
                      <a:lnTo>
                        <a:pt x="0" y="538"/>
                      </a:lnTo>
                      <a:lnTo>
                        <a:pt x="0" y="510"/>
                      </a:lnTo>
                      <a:lnTo>
                        <a:pt x="0" y="510"/>
                      </a:lnTo>
                      <a:lnTo>
                        <a:pt x="0" y="484"/>
                      </a:lnTo>
                      <a:lnTo>
                        <a:pt x="2" y="458"/>
                      </a:lnTo>
                      <a:lnTo>
                        <a:pt x="4" y="434"/>
                      </a:lnTo>
                      <a:lnTo>
                        <a:pt x="10" y="408"/>
                      </a:lnTo>
                      <a:lnTo>
                        <a:pt x="14" y="384"/>
                      </a:lnTo>
                      <a:lnTo>
                        <a:pt x="22" y="360"/>
                      </a:lnTo>
                      <a:lnTo>
                        <a:pt x="38" y="312"/>
                      </a:lnTo>
                      <a:lnTo>
                        <a:pt x="58" y="268"/>
                      </a:lnTo>
                      <a:lnTo>
                        <a:pt x="82" y="226"/>
                      </a:lnTo>
                      <a:lnTo>
                        <a:pt x="110" y="186"/>
                      </a:lnTo>
                      <a:lnTo>
                        <a:pt x="142" y="150"/>
                      </a:lnTo>
                      <a:lnTo>
                        <a:pt x="176" y="118"/>
                      </a:lnTo>
                      <a:lnTo>
                        <a:pt x="212" y="88"/>
                      </a:lnTo>
                      <a:lnTo>
                        <a:pt x="252" y="62"/>
                      </a:lnTo>
                      <a:lnTo>
                        <a:pt x="296" y="40"/>
                      </a:lnTo>
                      <a:lnTo>
                        <a:pt x="318" y="32"/>
                      </a:lnTo>
                      <a:lnTo>
                        <a:pt x="340" y="24"/>
                      </a:lnTo>
                      <a:lnTo>
                        <a:pt x="362" y="16"/>
                      </a:lnTo>
                      <a:lnTo>
                        <a:pt x="386" y="10"/>
                      </a:lnTo>
                      <a:lnTo>
                        <a:pt x="410" y="6"/>
                      </a:lnTo>
                      <a:lnTo>
                        <a:pt x="434" y="2"/>
                      </a:lnTo>
                      <a:lnTo>
                        <a:pt x="458" y="0"/>
                      </a:lnTo>
                      <a:lnTo>
                        <a:pt x="484" y="0"/>
                      </a:lnTo>
                      <a:lnTo>
                        <a:pt x="484" y="0"/>
                      </a:lnTo>
                      <a:close/>
                    </a:path>
                  </a:pathLst>
                </a:custGeom>
                <a:solidFill>
                  <a:srgbClr val="FFF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27" name="Freeform 255"/>
                <p:cNvSpPr>
                  <a:spLocks/>
                </p:cNvSpPr>
                <p:nvPr/>
              </p:nvSpPr>
              <p:spPr bwMode="auto">
                <a:xfrm>
                  <a:off x="5461000" y="2149475"/>
                  <a:ext cx="1543050" cy="1628775"/>
                </a:xfrm>
                <a:custGeom>
                  <a:avLst/>
                  <a:gdLst/>
                  <a:ahLst/>
                  <a:cxnLst>
                    <a:cxn ang="0">
                      <a:pos x="486" y="0"/>
                    </a:cxn>
                    <a:cxn ang="0">
                      <a:pos x="536" y="2"/>
                    </a:cxn>
                    <a:cxn ang="0">
                      <a:pos x="584" y="10"/>
                    </a:cxn>
                    <a:cxn ang="0">
                      <a:pos x="630" y="24"/>
                    </a:cxn>
                    <a:cxn ang="0">
                      <a:pos x="674" y="40"/>
                    </a:cxn>
                    <a:cxn ang="0">
                      <a:pos x="716" y="62"/>
                    </a:cxn>
                    <a:cxn ang="0">
                      <a:pos x="794" y="118"/>
                    </a:cxn>
                    <a:cxn ang="0">
                      <a:pos x="860" y="188"/>
                    </a:cxn>
                    <a:cxn ang="0">
                      <a:pos x="912" y="270"/>
                    </a:cxn>
                    <a:cxn ang="0">
                      <a:pos x="950" y="362"/>
                    </a:cxn>
                    <a:cxn ang="0">
                      <a:pos x="962" y="410"/>
                    </a:cxn>
                    <a:cxn ang="0">
                      <a:pos x="970" y="462"/>
                    </a:cxn>
                    <a:cxn ang="0">
                      <a:pos x="972" y="514"/>
                    </a:cxn>
                    <a:cxn ang="0">
                      <a:pos x="972" y="540"/>
                    </a:cxn>
                    <a:cxn ang="0">
                      <a:pos x="966" y="592"/>
                    </a:cxn>
                    <a:cxn ang="0">
                      <a:pos x="956" y="642"/>
                    </a:cxn>
                    <a:cxn ang="0">
                      <a:pos x="934" y="712"/>
                    </a:cxn>
                    <a:cxn ang="0">
                      <a:pos x="888" y="800"/>
                    </a:cxn>
                    <a:cxn ang="0">
                      <a:pos x="828" y="876"/>
                    </a:cxn>
                    <a:cxn ang="0">
                      <a:pos x="756" y="938"/>
                    </a:cxn>
                    <a:cxn ang="0">
                      <a:pos x="696" y="976"/>
                    </a:cxn>
                    <a:cxn ang="0">
                      <a:pos x="652" y="996"/>
                    </a:cxn>
                    <a:cxn ang="0">
                      <a:pos x="606" y="1010"/>
                    </a:cxn>
                    <a:cxn ang="0">
                      <a:pos x="560" y="1020"/>
                    </a:cxn>
                    <a:cxn ang="0">
                      <a:pos x="510" y="1026"/>
                    </a:cxn>
                    <a:cxn ang="0">
                      <a:pos x="486" y="1026"/>
                    </a:cxn>
                    <a:cxn ang="0">
                      <a:pos x="436" y="1024"/>
                    </a:cxn>
                    <a:cxn ang="0">
                      <a:pos x="388" y="1016"/>
                    </a:cxn>
                    <a:cxn ang="0">
                      <a:pos x="342" y="1004"/>
                    </a:cxn>
                    <a:cxn ang="0">
                      <a:pos x="296" y="986"/>
                    </a:cxn>
                    <a:cxn ang="0">
                      <a:pos x="254" y="964"/>
                    </a:cxn>
                    <a:cxn ang="0">
                      <a:pos x="176" y="910"/>
                    </a:cxn>
                    <a:cxn ang="0">
                      <a:pos x="110" y="840"/>
                    </a:cxn>
                    <a:cxn ang="0">
                      <a:pos x="58" y="758"/>
                    </a:cxn>
                    <a:cxn ang="0">
                      <a:pos x="22" y="666"/>
                    </a:cxn>
                    <a:cxn ang="0">
                      <a:pos x="10" y="616"/>
                    </a:cxn>
                    <a:cxn ang="0">
                      <a:pos x="2" y="566"/>
                    </a:cxn>
                    <a:cxn ang="0">
                      <a:pos x="0" y="514"/>
                    </a:cxn>
                    <a:cxn ang="0">
                      <a:pos x="0" y="488"/>
                    </a:cxn>
                    <a:cxn ang="0">
                      <a:pos x="4" y="436"/>
                    </a:cxn>
                    <a:cxn ang="0">
                      <a:pos x="14" y="386"/>
                    </a:cxn>
                    <a:cxn ang="0">
                      <a:pos x="38" y="314"/>
                    </a:cxn>
                    <a:cxn ang="0">
                      <a:pos x="82" y="226"/>
                    </a:cxn>
                    <a:cxn ang="0">
                      <a:pos x="142" y="150"/>
                    </a:cxn>
                    <a:cxn ang="0">
                      <a:pos x="214" y="88"/>
                    </a:cxn>
                    <a:cxn ang="0">
                      <a:pos x="274" y="52"/>
                    </a:cxn>
                    <a:cxn ang="0">
                      <a:pos x="318" y="32"/>
                    </a:cxn>
                    <a:cxn ang="0">
                      <a:pos x="364" y="16"/>
                    </a:cxn>
                    <a:cxn ang="0">
                      <a:pos x="412" y="6"/>
                    </a:cxn>
                    <a:cxn ang="0">
                      <a:pos x="460" y="0"/>
                    </a:cxn>
                    <a:cxn ang="0">
                      <a:pos x="486" y="0"/>
                    </a:cxn>
                  </a:cxnLst>
                  <a:rect l="0" t="0" r="r" b="b"/>
                  <a:pathLst>
                    <a:path w="972" h="1026">
                      <a:moveTo>
                        <a:pt x="486" y="0"/>
                      </a:moveTo>
                      <a:lnTo>
                        <a:pt x="486" y="0"/>
                      </a:lnTo>
                      <a:lnTo>
                        <a:pt x="510" y="0"/>
                      </a:lnTo>
                      <a:lnTo>
                        <a:pt x="536" y="2"/>
                      </a:lnTo>
                      <a:lnTo>
                        <a:pt x="560" y="6"/>
                      </a:lnTo>
                      <a:lnTo>
                        <a:pt x="584" y="10"/>
                      </a:lnTo>
                      <a:lnTo>
                        <a:pt x="606" y="16"/>
                      </a:lnTo>
                      <a:lnTo>
                        <a:pt x="630" y="24"/>
                      </a:lnTo>
                      <a:lnTo>
                        <a:pt x="652" y="32"/>
                      </a:lnTo>
                      <a:lnTo>
                        <a:pt x="674" y="40"/>
                      </a:lnTo>
                      <a:lnTo>
                        <a:pt x="696" y="52"/>
                      </a:lnTo>
                      <a:lnTo>
                        <a:pt x="716" y="62"/>
                      </a:lnTo>
                      <a:lnTo>
                        <a:pt x="756" y="88"/>
                      </a:lnTo>
                      <a:lnTo>
                        <a:pt x="794" y="118"/>
                      </a:lnTo>
                      <a:lnTo>
                        <a:pt x="828" y="150"/>
                      </a:lnTo>
                      <a:lnTo>
                        <a:pt x="860" y="188"/>
                      </a:lnTo>
                      <a:lnTo>
                        <a:pt x="888" y="226"/>
                      </a:lnTo>
                      <a:lnTo>
                        <a:pt x="912" y="270"/>
                      </a:lnTo>
                      <a:lnTo>
                        <a:pt x="934" y="314"/>
                      </a:lnTo>
                      <a:lnTo>
                        <a:pt x="950" y="362"/>
                      </a:lnTo>
                      <a:lnTo>
                        <a:pt x="956" y="386"/>
                      </a:lnTo>
                      <a:lnTo>
                        <a:pt x="962" y="410"/>
                      </a:lnTo>
                      <a:lnTo>
                        <a:pt x="966" y="436"/>
                      </a:lnTo>
                      <a:lnTo>
                        <a:pt x="970" y="462"/>
                      </a:lnTo>
                      <a:lnTo>
                        <a:pt x="972" y="488"/>
                      </a:lnTo>
                      <a:lnTo>
                        <a:pt x="972" y="514"/>
                      </a:lnTo>
                      <a:lnTo>
                        <a:pt x="972" y="514"/>
                      </a:lnTo>
                      <a:lnTo>
                        <a:pt x="972" y="540"/>
                      </a:lnTo>
                      <a:lnTo>
                        <a:pt x="970" y="566"/>
                      </a:lnTo>
                      <a:lnTo>
                        <a:pt x="966" y="592"/>
                      </a:lnTo>
                      <a:lnTo>
                        <a:pt x="962" y="616"/>
                      </a:lnTo>
                      <a:lnTo>
                        <a:pt x="956" y="642"/>
                      </a:lnTo>
                      <a:lnTo>
                        <a:pt x="950" y="666"/>
                      </a:lnTo>
                      <a:lnTo>
                        <a:pt x="934" y="712"/>
                      </a:lnTo>
                      <a:lnTo>
                        <a:pt x="912" y="758"/>
                      </a:lnTo>
                      <a:lnTo>
                        <a:pt x="888" y="800"/>
                      </a:lnTo>
                      <a:lnTo>
                        <a:pt x="860" y="840"/>
                      </a:lnTo>
                      <a:lnTo>
                        <a:pt x="828" y="876"/>
                      </a:lnTo>
                      <a:lnTo>
                        <a:pt x="794" y="910"/>
                      </a:lnTo>
                      <a:lnTo>
                        <a:pt x="756" y="938"/>
                      </a:lnTo>
                      <a:lnTo>
                        <a:pt x="716" y="964"/>
                      </a:lnTo>
                      <a:lnTo>
                        <a:pt x="696" y="976"/>
                      </a:lnTo>
                      <a:lnTo>
                        <a:pt x="674" y="986"/>
                      </a:lnTo>
                      <a:lnTo>
                        <a:pt x="652" y="996"/>
                      </a:lnTo>
                      <a:lnTo>
                        <a:pt x="630" y="1004"/>
                      </a:lnTo>
                      <a:lnTo>
                        <a:pt x="606" y="1010"/>
                      </a:lnTo>
                      <a:lnTo>
                        <a:pt x="584" y="1016"/>
                      </a:lnTo>
                      <a:lnTo>
                        <a:pt x="560" y="1020"/>
                      </a:lnTo>
                      <a:lnTo>
                        <a:pt x="536" y="1024"/>
                      </a:lnTo>
                      <a:lnTo>
                        <a:pt x="510" y="1026"/>
                      </a:lnTo>
                      <a:lnTo>
                        <a:pt x="486" y="1026"/>
                      </a:lnTo>
                      <a:lnTo>
                        <a:pt x="486" y="1026"/>
                      </a:lnTo>
                      <a:lnTo>
                        <a:pt x="460" y="1026"/>
                      </a:lnTo>
                      <a:lnTo>
                        <a:pt x="436" y="1024"/>
                      </a:lnTo>
                      <a:lnTo>
                        <a:pt x="412" y="1020"/>
                      </a:lnTo>
                      <a:lnTo>
                        <a:pt x="388" y="1016"/>
                      </a:lnTo>
                      <a:lnTo>
                        <a:pt x="364" y="1010"/>
                      </a:lnTo>
                      <a:lnTo>
                        <a:pt x="342" y="1004"/>
                      </a:lnTo>
                      <a:lnTo>
                        <a:pt x="318" y="996"/>
                      </a:lnTo>
                      <a:lnTo>
                        <a:pt x="296" y="986"/>
                      </a:lnTo>
                      <a:lnTo>
                        <a:pt x="274" y="976"/>
                      </a:lnTo>
                      <a:lnTo>
                        <a:pt x="254" y="964"/>
                      </a:lnTo>
                      <a:lnTo>
                        <a:pt x="214" y="938"/>
                      </a:lnTo>
                      <a:lnTo>
                        <a:pt x="176" y="910"/>
                      </a:lnTo>
                      <a:lnTo>
                        <a:pt x="142" y="876"/>
                      </a:lnTo>
                      <a:lnTo>
                        <a:pt x="110" y="840"/>
                      </a:lnTo>
                      <a:lnTo>
                        <a:pt x="82" y="800"/>
                      </a:lnTo>
                      <a:lnTo>
                        <a:pt x="58" y="758"/>
                      </a:lnTo>
                      <a:lnTo>
                        <a:pt x="38" y="712"/>
                      </a:lnTo>
                      <a:lnTo>
                        <a:pt x="22" y="666"/>
                      </a:lnTo>
                      <a:lnTo>
                        <a:pt x="14" y="642"/>
                      </a:lnTo>
                      <a:lnTo>
                        <a:pt x="10" y="616"/>
                      </a:lnTo>
                      <a:lnTo>
                        <a:pt x="4" y="592"/>
                      </a:lnTo>
                      <a:lnTo>
                        <a:pt x="2" y="566"/>
                      </a:lnTo>
                      <a:lnTo>
                        <a:pt x="0" y="540"/>
                      </a:lnTo>
                      <a:lnTo>
                        <a:pt x="0" y="514"/>
                      </a:lnTo>
                      <a:lnTo>
                        <a:pt x="0" y="514"/>
                      </a:lnTo>
                      <a:lnTo>
                        <a:pt x="0" y="488"/>
                      </a:lnTo>
                      <a:lnTo>
                        <a:pt x="2" y="462"/>
                      </a:lnTo>
                      <a:lnTo>
                        <a:pt x="4" y="436"/>
                      </a:lnTo>
                      <a:lnTo>
                        <a:pt x="10" y="410"/>
                      </a:lnTo>
                      <a:lnTo>
                        <a:pt x="14" y="386"/>
                      </a:lnTo>
                      <a:lnTo>
                        <a:pt x="22" y="362"/>
                      </a:lnTo>
                      <a:lnTo>
                        <a:pt x="38" y="314"/>
                      </a:lnTo>
                      <a:lnTo>
                        <a:pt x="58" y="270"/>
                      </a:lnTo>
                      <a:lnTo>
                        <a:pt x="82" y="226"/>
                      </a:lnTo>
                      <a:lnTo>
                        <a:pt x="110" y="188"/>
                      </a:lnTo>
                      <a:lnTo>
                        <a:pt x="142" y="150"/>
                      </a:lnTo>
                      <a:lnTo>
                        <a:pt x="176" y="118"/>
                      </a:lnTo>
                      <a:lnTo>
                        <a:pt x="214" y="88"/>
                      </a:lnTo>
                      <a:lnTo>
                        <a:pt x="254" y="62"/>
                      </a:lnTo>
                      <a:lnTo>
                        <a:pt x="274" y="52"/>
                      </a:lnTo>
                      <a:lnTo>
                        <a:pt x="296" y="40"/>
                      </a:lnTo>
                      <a:lnTo>
                        <a:pt x="318" y="32"/>
                      </a:lnTo>
                      <a:lnTo>
                        <a:pt x="342" y="24"/>
                      </a:lnTo>
                      <a:lnTo>
                        <a:pt x="364" y="16"/>
                      </a:lnTo>
                      <a:lnTo>
                        <a:pt x="388" y="10"/>
                      </a:lnTo>
                      <a:lnTo>
                        <a:pt x="412" y="6"/>
                      </a:lnTo>
                      <a:lnTo>
                        <a:pt x="436" y="2"/>
                      </a:lnTo>
                      <a:lnTo>
                        <a:pt x="460" y="0"/>
                      </a:lnTo>
                      <a:lnTo>
                        <a:pt x="486" y="0"/>
                      </a:lnTo>
                      <a:lnTo>
                        <a:pt x="486" y="0"/>
                      </a:lnTo>
                      <a:close/>
                    </a:path>
                  </a:pathLst>
                </a:custGeom>
                <a:solidFill>
                  <a:srgbClr val="FFE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28" name="Freeform 256"/>
                <p:cNvSpPr>
                  <a:spLocks/>
                </p:cNvSpPr>
                <p:nvPr/>
              </p:nvSpPr>
              <p:spPr bwMode="auto">
                <a:xfrm>
                  <a:off x="5454650" y="2143125"/>
                  <a:ext cx="1549400" cy="1638300"/>
                </a:xfrm>
                <a:custGeom>
                  <a:avLst/>
                  <a:gdLst/>
                  <a:ahLst/>
                  <a:cxnLst>
                    <a:cxn ang="0">
                      <a:pos x="488" y="0"/>
                    </a:cxn>
                    <a:cxn ang="0">
                      <a:pos x="538" y="4"/>
                    </a:cxn>
                    <a:cxn ang="0">
                      <a:pos x="586" y="10"/>
                    </a:cxn>
                    <a:cxn ang="0">
                      <a:pos x="632" y="24"/>
                    </a:cxn>
                    <a:cxn ang="0">
                      <a:pos x="678" y="42"/>
                    </a:cxn>
                    <a:cxn ang="0">
                      <a:pos x="720" y="62"/>
                    </a:cxn>
                    <a:cxn ang="0">
                      <a:pos x="798" y="118"/>
                    </a:cxn>
                    <a:cxn ang="0">
                      <a:pos x="864" y="188"/>
                    </a:cxn>
                    <a:cxn ang="0">
                      <a:pos x="918" y="270"/>
                    </a:cxn>
                    <a:cxn ang="0">
                      <a:pos x="954" y="364"/>
                    </a:cxn>
                    <a:cxn ang="0">
                      <a:pos x="966" y="412"/>
                    </a:cxn>
                    <a:cxn ang="0">
                      <a:pos x="974" y="464"/>
                    </a:cxn>
                    <a:cxn ang="0">
                      <a:pos x="976" y="516"/>
                    </a:cxn>
                    <a:cxn ang="0">
                      <a:pos x="976" y="542"/>
                    </a:cxn>
                    <a:cxn ang="0">
                      <a:pos x="970" y="594"/>
                    </a:cxn>
                    <a:cxn ang="0">
                      <a:pos x="960" y="644"/>
                    </a:cxn>
                    <a:cxn ang="0">
                      <a:pos x="938" y="716"/>
                    </a:cxn>
                    <a:cxn ang="0">
                      <a:pos x="892" y="804"/>
                    </a:cxn>
                    <a:cxn ang="0">
                      <a:pos x="832" y="880"/>
                    </a:cxn>
                    <a:cxn ang="0">
                      <a:pos x="760" y="944"/>
                    </a:cxn>
                    <a:cxn ang="0">
                      <a:pos x="700" y="980"/>
                    </a:cxn>
                    <a:cxn ang="0">
                      <a:pos x="656" y="1000"/>
                    </a:cxn>
                    <a:cxn ang="0">
                      <a:pos x="610" y="1016"/>
                    </a:cxn>
                    <a:cxn ang="0">
                      <a:pos x="562" y="1026"/>
                    </a:cxn>
                    <a:cxn ang="0">
                      <a:pos x="512" y="1032"/>
                    </a:cxn>
                    <a:cxn ang="0">
                      <a:pos x="488" y="1032"/>
                    </a:cxn>
                    <a:cxn ang="0">
                      <a:pos x="438" y="1030"/>
                    </a:cxn>
                    <a:cxn ang="0">
                      <a:pos x="390" y="1022"/>
                    </a:cxn>
                    <a:cxn ang="0">
                      <a:pos x="342" y="1008"/>
                    </a:cxn>
                    <a:cxn ang="0">
                      <a:pos x="298" y="992"/>
                    </a:cxn>
                    <a:cxn ang="0">
                      <a:pos x="256" y="970"/>
                    </a:cxn>
                    <a:cxn ang="0">
                      <a:pos x="178" y="914"/>
                    </a:cxn>
                    <a:cxn ang="0">
                      <a:pos x="112" y="844"/>
                    </a:cxn>
                    <a:cxn ang="0">
                      <a:pos x="58" y="762"/>
                    </a:cxn>
                    <a:cxn ang="0">
                      <a:pos x="22" y="670"/>
                    </a:cxn>
                    <a:cxn ang="0">
                      <a:pos x="10" y="620"/>
                    </a:cxn>
                    <a:cxn ang="0">
                      <a:pos x="2" y="568"/>
                    </a:cxn>
                    <a:cxn ang="0">
                      <a:pos x="0" y="516"/>
                    </a:cxn>
                    <a:cxn ang="0">
                      <a:pos x="0" y="490"/>
                    </a:cxn>
                    <a:cxn ang="0">
                      <a:pos x="4" y="438"/>
                    </a:cxn>
                    <a:cxn ang="0">
                      <a:pos x="14" y="388"/>
                    </a:cxn>
                    <a:cxn ang="0">
                      <a:pos x="38" y="316"/>
                    </a:cxn>
                    <a:cxn ang="0">
                      <a:pos x="82" y="228"/>
                    </a:cxn>
                    <a:cxn ang="0">
                      <a:pos x="142" y="152"/>
                    </a:cxn>
                    <a:cxn ang="0">
                      <a:pos x="214" y="88"/>
                    </a:cxn>
                    <a:cxn ang="0">
                      <a:pos x="276" y="52"/>
                    </a:cxn>
                    <a:cxn ang="0">
                      <a:pos x="320" y="32"/>
                    </a:cxn>
                    <a:cxn ang="0">
                      <a:pos x="366" y="16"/>
                    </a:cxn>
                    <a:cxn ang="0">
                      <a:pos x="414" y="6"/>
                    </a:cxn>
                    <a:cxn ang="0">
                      <a:pos x="462" y="2"/>
                    </a:cxn>
                    <a:cxn ang="0">
                      <a:pos x="488" y="0"/>
                    </a:cxn>
                  </a:cxnLst>
                  <a:rect l="0" t="0" r="r" b="b"/>
                  <a:pathLst>
                    <a:path w="976" h="1032">
                      <a:moveTo>
                        <a:pt x="488" y="0"/>
                      </a:moveTo>
                      <a:lnTo>
                        <a:pt x="488" y="0"/>
                      </a:lnTo>
                      <a:lnTo>
                        <a:pt x="512" y="2"/>
                      </a:lnTo>
                      <a:lnTo>
                        <a:pt x="538" y="4"/>
                      </a:lnTo>
                      <a:lnTo>
                        <a:pt x="562" y="6"/>
                      </a:lnTo>
                      <a:lnTo>
                        <a:pt x="586" y="10"/>
                      </a:lnTo>
                      <a:lnTo>
                        <a:pt x="610" y="16"/>
                      </a:lnTo>
                      <a:lnTo>
                        <a:pt x="632" y="24"/>
                      </a:lnTo>
                      <a:lnTo>
                        <a:pt x="656" y="32"/>
                      </a:lnTo>
                      <a:lnTo>
                        <a:pt x="678" y="42"/>
                      </a:lnTo>
                      <a:lnTo>
                        <a:pt x="700" y="52"/>
                      </a:lnTo>
                      <a:lnTo>
                        <a:pt x="720" y="62"/>
                      </a:lnTo>
                      <a:lnTo>
                        <a:pt x="760" y="88"/>
                      </a:lnTo>
                      <a:lnTo>
                        <a:pt x="798" y="118"/>
                      </a:lnTo>
                      <a:lnTo>
                        <a:pt x="832" y="152"/>
                      </a:lnTo>
                      <a:lnTo>
                        <a:pt x="864" y="188"/>
                      </a:lnTo>
                      <a:lnTo>
                        <a:pt x="892" y="228"/>
                      </a:lnTo>
                      <a:lnTo>
                        <a:pt x="918" y="270"/>
                      </a:lnTo>
                      <a:lnTo>
                        <a:pt x="938" y="316"/>
                      </a:lnTo>
                      <a:lnTo>
                        <a:pt x="954" y="364"/>
                      </a:lnTo>
                      <a:lnTo>
                        <a:pt x="960" y="388"/>
                      </a:lnTo>
                      <a:lnTo>
                        <a:pt x="966" y="412"/>
                      </a:lnTo>
                      <a:lnTo>
                        <a:pt x="970" y="438"/>
                      </a:lnTo>
                      <a:lnTo>
                        <a:pt x="974" y="464"/>
                      </a:lnTo>
                      <a:lnTo>
                        <a:pt x="976" y="490"/>
                      </a:lnTo>
                      <a:lnTo>
                        <a:pt x="976" y="516"/>
                      </a:lnTo>
                      <a:lnTo>
                        <a:pt x="976" y="516"/>
                      </a:lnTo>
                      <a:lnTo>
                        <a:pt x="976" y="542"/>
                      </a:lnTo>
                      <a:lnTo>
                        <a:pt x="974" y="568"/>
                      </a:lnTo>
                      <a:lnTo>
                        <a:pt x="970" y="594"/>
                      </a:lnTo>
                      <a:lnTo>
                        <a:pt x="966" y="620"/>
                      </a:lnTo>
                      <a:lnTo>
                        <a:pt x="960" y="644"/>
                      </a:lnTo>
                      <a:lnTo>
                        <a:pt x="954" y="670"/>
                      </a:lnTo>
                      <a:lnTo>
                        <a:pt x="938" y="716"/>
                      </a:lnTo>
                      <a:lnTo>
                        <a:pt x="918" y="762"/>
                      </a:lnTo>
                      <a:lnTo>
                        <a:pt x="892" y="804"/>
                      </a:lnTo>
                      <a:lnTo>
                        <a:pt x="864" y="844"/>
                      </a:lnTo>
                      <a:lnTo>
                        <a:pt x="832" y="880"/>
                      </a:lnTo>
                      <a:lnTo>
                        <a:pt x="798" y="914"/>
                      </a:lnTo>
                      <a:lnTo>
                        <a:pt x="760" y="944"/>
                      </a:lnTo>
                      <a:lnTo>
                        <a:pt x="720" y="970"/>
                      </a:lnTo>
                      <a:lnTo>
                        <a:pt x="700" y="980"/>
                      </a:lnTo>
                      <a:lnTo>
                        <a:pt x="678" y="992"/>
                      </a:lnTo>
                      <a:lnTo>
                        <a:pt x="656" y="1000"/>
                      </a:lnTo>
                      <a:lnTo>
                        <a:pt x="632" y="1008"/>
                      </a:lnTo>
                      <a:lnTo>
                        <a:pt x="610" y="1016"/>
                      </a:lnTo>
                      <a:lnTo>
                        <a:pt x="586" y="1022"/>
                      </a:lnTo>
                      <a:lnTo>
                        <a:pt x="562" y="1026"/>
                      </a:lnTo>
                      <a:lnTo>
                        <a:pt x="538" y="1030"/>
                      </a:lnTo>
                      <a:lnTo>
                        <a:pt x="512" y="1032"/>
                      </a:lnTo>
                      <a:lnTo>
                        <a:pt x="488" y="1032"/>
                      </a:lnTo>
                      <a:lnTo>
                        <a:pt x="488" y="1032"/>
                      </a:lnTo>
                      <a:lnTo>
                        <a:pt x="462" y="1032"/>
                      </a:lnTo>
                      <a:lnTo>
                        <a:pt x="438" y="1030"/>
                      </a:lnTo>
                      <a:lnTo>
                        <a:pt x="414" y="1026"/>
                      </a:lnTo>
                      <a:lnTo>
                        <a:pt x="390" y="1022"/>
                      </a:lnTo>
                      <a:lnTo>
                        <a:pt x="366" y="1016"/>
                      </a:lnTo>
                      <a:lnTo>
                        <a:pt x="342" y="1008"/>
                      </a:lnTo>
                      <a:lnTo>
                        <a:pt x="320" y="1000"/>
                      </a:lnTo>
                      <a:lnTo>
                        <a:pt x="298" y="992"/>
                      </a:lnTo>
                      <a:lnTo>
                        <a:pt x="276" y="980"/>
                      </a:lnTo>
                      <a:lnTo>
                        <a:pt x="256" y="970"/>
                      </a:lnTo>
                      <a:lnTo>
                        <a:pt x="214" y="944"/>
                      </a:lnTo>
                      <a:lnTo>
                        <a:pt x="178" y="914"/>
                      </a:lnTo>
                      <a:lnTo>
                        <a:pt x="142" y="880"/>
                      </a:lnTo>
                      <a:lnTo>
                        <a:pt x="112" y="844"/>
                      </a:lnTo>
                      <a:lnTo>
                        <a:pt x="82" y="804"/>
                      </a:lnTo>
                      <a:lnTo>
                        <a:pt x="58" y="762"/>
                      </a:lnTo>
                      <a:lnTo>
                        <a:pt x="38" y="716"/>
                      </a:lnTo>
                      <a:lnTo>
                        <a:pt x="22" y="670"/>
                      </a:lnTo>
                      <a:lnTo>
                        <a:pt x="14" y="644"/>
                      </a:lnTo>
                      <a:lnTo>
                        <a:pt x="10" y="620"/>
                      </a:lnTo>
                      <a:lnTo>
                        <a:pt x="4" y="594"/>
                      </a:lnTo>
                      <a:lnTo>
                        <a:pt x="2" y="568"/>
                      </a:lnTo>
                      <a:lnTo>
                        <a:pt x="0" y="542"/>
                      </a:lnTo>
                      <a:lnTo>
                        <a:pt x="0" y="516"/>
                      </a:lnTo>
                      <a:lnTo>
                        <a:pt x="0" y="516"/>
                      </a:lnTo>
                      <a:lnTo>
                        <a:pt x="0" y="490"/>
                      </a:lnTo>
                      <a:lnTo>
                        <a:pt x="2" y="464"/>
                      </a:lnTo>
                      <a:lnTo>
                        <a:pt x="4" y="438"/>
                      </a:lnTo>
                      <a:lnTo>
                        <a:pt x="10" y="412"/>
                      </a:lnTo>
                      <a:lnTo>
                        <a:pt x="14" y="388"/>
                      </a:lnTo>
                      <a:lnTo>
                        <a:pt x="22" y="364"/>
                      </a:lnTo>
                      <a:lnTo>
                        <a:pt x="38" y="316"/>
                      </a:lnTo>
                      <a:lnTo>
                        <a:pt x="58" y="270"/>
                      </a:lnTo>
                      <a:lnTo>
                        <a:pt x="82" y="228"/>
                      </a:lnTo>
                      <a:lnTo>
                        <a:pt x="112" y="188"/>
                      </a:lnTo>
                      <a:lnTo>
                        <a:pt x="142" y="152"/>
                      </a:lnTo>
                      <a:lnTo>
                        <a:pt x="178" y="118"/>
                      </a:lnTo>
                      <a:lnTo>
                        <a:pt x="214" y="88"/>
                      </a:lnTo>
                      <a:lnTo>
                        <a:pt x="256" y="62"/>
                      </a:lnTo>
                      <a:lnTo>
                        <a:pt x="276" y="52"/>
                      </a:lnTo>
                      <a:lnTo>
                        <a:pt x="298" y="42"/>
                      </a:lnTo>
                      <a:lnTo>
                        <a:pt x="320" y="32"/>
                      </a:lnTo>
                      <a:lnTo>
                        <a:pt x="342" y="24"/>
                      </a:lnTo>
                      <a:lnTo>
                        <a:pt x="366" y="16"/>
                      </a:lnTo>
                      <a:lnTo>
                        <a:pt x="390" y="10"/>
                      </a:lnTo>
                      <a:lnTo>
                        <a:pt x="414" y="6"/>
                      </a:lnTo>
                      <a:lnTo>
                        <a:pt x="438" y="4"/>
                      </a:lnTo>
                      <a:lnTo>
                        <a:pt x="462" y="2"/>
                      </a:lnTo>
                      <a:lnTo>
                        <a:pt x="488" y="0"/>
                      </a:lnTo>
                      <a:lnTo>
                        <a:pt x="488" y="0"/>
                      </a:lnTo>
                      <a:close/>
                    </a:path>
                  </a:pathLst>
                </a:custGeom>
                <a:solidFill>
                  <a:srgbClr val="FFE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29" name="Freeform 257"/>
                <p:cNvSpPr>
                  <a:spLocks/>
                </p:cNvSpPr>
                <p:nvPr/>
              </p:nvSpPr>
              <p:spPr bwMode="auto">
                <a:xfrm>
                  <a:off x="5448300" y="2136775"/>
                  <a:ext cx="1555750" cy="1644650"/>
                </a:xfrm>
                <a:custGeom>
                  <a:avLst/>
                  <a:gdLst/>
                  <a:ahLst/>
                  <a:cxnLst>
                    <a:cxn ang="0">
                      <a:pos x="490" y="0"/>
                    </a:cxn>
                    <a:cxn ang="0">
                      <a:pos x="540" y="4"/>
                    </a:cxn>
                    <a:cxn ang="0">
                      <a:pos x="588" y="12"/>
                    </a:cxn>
                    <a:cxn ang="0">
                      <a:pos x="636" y="24"/>
                    </a:cxn>
                    <a:cxn ang="0">
                      <a:pos x="680" y="42"/>
                    </a:cxn>
                    <a:cxn ang="0">
                      <a:pos x="724" y="64"/>
                    </a:cxn>
                    <a:cxn ang="0">
                      <a:pos x="802" y="120"/>
                    </a:cxn>
                    <a:cxn ang="0">
                      <a:pos x="868" y="190"/>
                    </a:cxn>
                    <a:cxn ang="0">
                      <a:pos x="922" y="272"/>
                    </a:cxn>
                    <a:cxn ang="0">
                      <a:pos x="958" y="364"/>
                    </a:cxn>
                    <a:cxn ang="0">
                      <a:pos x="970" y="414"/>
                    </a:cxn>
                    <a:cxn ang="0">
                      <a:pos x="978" y="466"/>
                    </a:cxn>
                    <a:cxn ang="0">
                      <a:pos x="980" y="518"/>
                    </a:cxn>
                    <a:cxn ang="0">
                      <a:pos x="980" y="546"/>
                    </a:cxn>
                    <a:cxn ang="0">
                      <a:pos x="976" y="598"/>
                    </a:cxn>
                    <a:cxn ang="0">
                      <a:pos x="966" y="648"/>
                    </a:cxn>
                    <a:cxn ang="0">
                      <a:pos x="942" y="720"/>
                    </a:cxn>
                    <a:cxn ang="0">
                      <a:pos x="896" y="808"/>
                    </a:cxn>
                    <a:cxn ang="0">
                      <a:pos x="836" y="884"/>
                    </a:cxn>
                    <a:cxn ang="0">
                      <a:pos x="764" y="948"/>
                    </a:cxn>
                    <a:cxn ang="0">
                      <a:pos x="702" y="986"/>
                    </a:cxn>
                    <a:cxn ang="0">
                      <a:pos x="658" y="1006"/>
                    </a:cxn>
                    <a:cxn ang="0">
                      <a:pos x="612" y="1020"/>
                    </a:cxn>
                    <a:cxn ang="0">
                      <a:pos x="564" y="1030"/>
                    </a:cxn>
                    <a:cxn ang="0">
                      <a:pos x="516" y="1036"/>
                    </a:cxn>
                    <a:cxn ang="0">
                      <a:pos x="490" y="1036"/>
                    </a:cxn>
                    <a:cxn ang="0">
                      <a:pos x="440" y="1034"/>
                    </a:cxn>
                    <a:cxn ang="0">
                      <a:pos x="392" y="1026"/>
                    </a:cxn>
                    <a:cxn ang="0">
                      <a:pos x="344" y="1014"/>
                    </a:cxn>
                    <a:cxn ang="0">
                      <a:pos x="300" y="996"/>
                    </a:cxn>
                    <a:cxn ang="0">
                      <a:pos x="256" y="974"/>
                    </a:cxn>
                    <a:cxn ang="0">
                      <a:pos x="178" y="918"/>
                    </a:cxn>
                    <a:cxn ang="0">
                      <a:pos x="112" y="848"/>
                    </a:cxn>
                    <a:cxn ang="0">
                      <a:pos x="58" y="766"/>
                    </a:cxn>
                    <a:cxn ang="0">
                      <a:pos x="22" y="672"/>
                    </a:cxn>
                    <a:cxn ang="0">
                      <a:pos x="10" y="622"/>
                    </a:cxn>
                    <a:cxn ang="0">
                      <a:pos x="2" y="572"/>
                    </a:cxn>
                    <a:cxn ang="0">
                      <a:pos x="0" y="518"/>
                    </a:cxn>
                    <a:cxn ang="0">
                      <a:pos x="0" y="492"/>
                    </a:cxn>
                    <a:cxn ang="0">
                      <a:pos x="4" y="440"/>
                    </a:cxn>
                    <a:cxn ang="0">
                      <a:pos x="14" y="390"/>
                    </a:cxn>
                    <a:cxn ang="0">
                      <a:pos x="38" y="318"/>
                    </a:cxn>
                    <a:cxn ang="0">
                      <a:pos x="84" y="230"/>
                    </a:cxn>
                    <a:cxn ang="0">
                      <a:pos x="144" y="152"/>
                    </a:cxn>
                    <a:cxn ang="0">
                      <a:pos x="216" y="90"/>
                    </a:cxn>
                    <a:cxn ang="0">
                      <a:pos x="278" y="52"/>
                    </a:cxn>
                    <a:cxn ang="0">
                      <a:pos x="322" y="32"/>
                    </a:cxn>
                    <a:cxn ang="0">
                      <a:pos x="368" y="16"/>
                    </a:cxn>
                    <a:cxn ang="0">
                      <a:pos x="416" y="6"/>
                    </a:cxn>
                    <a:cxn ang="0">
                      <a:pos x="464" y="2"/>
                    </a:cxn>
                    <a:cxn ang="0">
                      <a:pos x="490" y="0"/>
                    </a:cxn>
                  </a:cxnLst>
                  <a:rect l="0" t="0" r="r" b="b"/>
                  <a:pathLst>
                    <a:path w="980" h="1036">
                      <a:moveTo>
                        <a:pt x="490" y="0"/>
                      </a:moveTo>
                      <a:lnTo>
                        <a:pt x="490" y="0"/>
                      </a:lnTo>
                      <a:lnTo>
                        <a:pt x="516" y="2"/>
                      </a:lnTo>
                      <a:lnTo>
                        <a:pt x="540" y="4"/>
                      </a:lnTo>
                      <a:lnTo>
                        <a:pt x="564" y="6"/>
                      </a:lnTo>
                      <a:lnTo>
                        <a:pt x="588" y="12"/>
                      </a:lnTo>
                      <a:lnTo>
                        <a:pt x="612" y="16"/>
                      </a:lnTo>
                      <a:lnTo>
                        <a:pt x="636" y="24"/>
                      </a:lnTo>
                      <a:lnTo>
                        <a:pt x="658" y="32"/>
                      </a:lnTo>
                      <a:lnTo>
                        <a:pt x="680" y="42"/>
                      </a:lnTo>
                      <a:lnTo>
                        <a:pt x="702" y="52"/>
                      </a:lnTo>
                      <a:lnTo>
                        <a:pt x="724" y="64"/>
                      </a:lnTo>
                      <a:lnTo>
                        <a:pt x="764" y="90"/>
                      </a:lnTo>
                      <a:lnTo>
                        <a:pt x="802" y="120"/>
                      </a:lnTo>
                      <a:lnTo>
                        <a:pt x="836" y="152"/>
                      </a:lnTo>
                      <a:lnTo>
                        <a:pt x="868" y="190"/>
                      </a:lnTo>
                      <a:lnTo>
                        <a:pt x="896" y="230"/>
                      </a:lnTo>
                      <a:lnTo>
                        <a:pt x="922" y="272"/>
                      </a:lnTo>
                      <a:lnTo>
                        <a:pt x="942" y="318"/>
                      </a:lnTo>
                      <a:lnTo>
                        <a:pt x="958" y="364"/>
                      </a:lnTo>
                      <a:lnTo>
                        <a:pt x="966" y="390"/>
                      </a:lnTo>
                      <a:lnTo>
                        <a:pt x="970" y="414"/>
                      </a:lnTo>
                      <a:lnTo>
                        <a:pt x="976" y="440"/>
                      </a:lnTo>
                      <a:lnTo>
                        <a:pt x="978" y="466"/>
                      </a:lnTo>
                      <a:lnTo>
                        <a:pt x="980" y="492"/>
                      </a:lnTo>
                      <a:lnTo>
                        <a:pt x="980" y="518"/>
                      </a:lnTo>
                      <a:lnTo>
                        <a:pt x="980" y="518"/>
                      </a:lnTo>
                      <a:lnTo>
                        <a:pt x="980" y="546"/>
                      </a:lnTo>
                      <a:lnTo>
                        <a:pt x="978" y="572"/>
                      </a:lnTo>
                      <a:lnTo>
                        <a:pt x="976" y="598"/>
                      </a:lnTo>
                      <a:lnTo>
                        <a:pt x="970" y="622"/>
                      </a:lnTo>
                      <a:lnTo>
                        <a:pt x="966" y="648"/>
                      </a:lnTo>
                      <a:lnTo>
                        <a:pt x="958" y="672"/>
                      </a:lnTo>
                      <a:lnTo>
                        <a:pt x="942" y="720"/>
                      </a:lnTo>
                      <a:lnTo>
                        <a:pt x="922" y="766"/>
                      </a:lnTo>
                      <a:lnTo>
                        <a:pt x="896" y="808"/>
                      </a:lnTo>
                      <a:lnTo>
                        <a:pt x="868" y="848"/>
                      </a:lnTo>
                      <a:lnTo>
                        <a:pt x="836" y="884"/>
                      </a:lnTo>
                      <a:lnTo>
                        <a:pt x="802" y="918"/>
                      </a:lnTo>
                      <a:lnTo>
                        <a:pt x="764" y="948"/>
                      </a:lnTo>
                      <a:lnTo>
                        <a:pt x="724" y="974"/>
                      </a:lnTo>
                      <a:lnTo>
                        <a:pt x="702" y="986"/>
                      </a:lnTo>
                      <a:lnTo>
                        <a:pt x="680" y="996"/>
                      </a:lnTo>
                      <a:lnTo>
                        <a:pt x="658" y="1006"/>
                      </a:lnTo>
                      <a:lnTo>
                        <a:pt x="636" y="1014"/>
                      </a:lnTo>
                      <a:lnTo>
                        <a:pt x="612" y="1020"/>
                      </a:lnTo>
                      <a:lnTo>
                        <a:pt x="588" y="1026"/>
                      </a:lnTo>
                      <a:lnTo>
                        <a:pt x="564" y="1030"/>
                      </a:lnTo>
                      <a:lnTo>
                        <a:pt x="540" y="1034"/>
                      </a:lnTo>
                      <a:lnTo>
                        <a:pt x="516" y="1036"/>
                      </a:lnTo>
                      <a:lnTo>
                        <a:pt x="490" y="1036"/>
                      </a:lnTo>
                      <a:lnTo>
                        <a:pt x="490" y="1036"/>
                      </a:lnTo>
                      <a:lnTo>
                        <a:pt x="464" y="1036"/>
                      </a:lnTo>
                      <a:lnTo>
                        <a:pt x="440" y="1034"/>
                      </a:lnTo>
                      <a:lnTo>
                        <a:pt x="416" y="1030"/>
                      </a:lnTo>
                      <a:lnTo>
                        <a:pt x="392" y="1026"/>
                      </a:lnTo>
                      <a:lnTo>
                        <a:pt x="368" y="1020"/>
                      </a:lnTo>
                      <a:lnTo>
                        <a:pt x="344" y="1014"/>
                      </a:lnTo>
                      <a:lnTo>
                        <a:pt x="322" y="1006"/>
                      </a:lnTo>
                      <a:lnTo>
                        <a:pt x="300" y="996"/>
                      </a:lnTo>
                      <a:lnTo>
                        <a:pt x="278" y="986"/>
                      </a:lnTo>
                      <a:lnTo>
                        <a:pt x="256" y="974"/>
                      </a:lnTo>
                      <a:lnTo>
                        <a:pt x="216" y="948"/>
                      </a:lnTo>
                      <a:lnTo>
                        <a:pt x="178" y="918"/>
                      </a:lnTo>
                      <a:lnTo>
                        <a:pt x="144" y="884"/>
                      </a:lnTo>
                      <a:lnTo>
                        <a:pt x="112" y="848"/>
                      </a:lnTo>
                      <a:lnTo>
                        <a:pt x="84" y="808"/>
                      </a:lnTo>
                      <a:lnTo>
                        <a:pt x="58" y="766"/>
                      </a:lnTo>
                      <a:lnTo>
                        <a:pt x="38" y="720"/>
                      </a:lnTo>
                      <a:lnTo>
                        <a:pt x="22" y="672"/>
                      </a:lnTo>
                      <a:lnTo>
                        <a:pt x="14" y="648"/>
                      </a:lnTo>
                      <a:lnTo>
                        <a:pt x="10" y="622"/>
                      </a:lnTo>
                      <a:lnTo>
                        <a:pt x="4" y="598"/>
                      </a:lnTo>
                      <a:lnTo>
                        <a:pt x="2" y="572"/>
                      </a:lnTo>
                      <a:lnTo>
                        <a:pt x="0" y="546"/>
                      </a:lnTo>
                      <a:lnTo>
                        <a:pt x="0" y="518"/>
                      </a:lnTo>
                      <a:lnTo>
                        <a:pt x="0" y="518"/>
                      </a:lnTo>
                      <a:lnTo>
                        <a:pt x="0" y="492"/>
                      </a:lnTo>
                      <a:lnTo>
                        <a:pt x="2" y="466"/>
                      </a:lnTo>
                      <a:lnTo>
                        <a:pt x="4" y="440"/>
                      </a:lnTo>
                      <a:lnTo>
                        <a:pt x="10" y="414"/>
                      </a:lnTo>
                      <a:lnTo>
                        <a:pt x="14" y="390"/>
                      </a:lnTo>
                      <a:lnTo>
                        <a:pt x="22" y="364"/>
                      </a:lnTo>
                      <a:lnTo>
                        <a:pt x="38" y="318"/>
                      </a:lnTo>
                      <a:lnTo>
                        <a:pt x="58" y="272"/>
                      </a:lnTo>
                      <a:lnTo>
                        <a:pt x="84" y="230"/>
                      </a:lnTo>
                      <a:lnTo>
                        <a:pt x="112" y="190"/>
                      </a:lnTo>
                      <a:lnTo>
                        <a:pt x="144" y="152"/>
                      </a:lnTo>
                      <a:lnTo>
                        <a:pt x="178" y="120"/>
                      </a:lnTo>
                      <a:lnTo>
                        <a:pt x="216" y="90"/>
                      </a:lnTo>
                      <a:lnTo>
                        <a:pt x="256" y="64"/>
                      </a:lnTo>
                      <a:lnTo>
                        <a:pt x="278" y="52"/>
                      </a:lnTo>
                      <a:lnTo>
                        <a:pt x="300" y="42"/>
                      </a:lnTo>
                      <a:lnTo>
                        <a:pt x="322" y="32"/>
                      </a:lnTo>
                      <a:lnTo>
                        <a:pt x="344" y="24"/>
                      </a:lnTo>
                      <a:lnTo>
                        <a:pt x="368" y="16"/>
                      </a:lnTo>
                      <a:lnTo>
                        <a:pt x="392" y="12"/>
                      </a:lnTo>
                      <a:lnTo>
                        <a:pt x="416" y="6"/>
                      </a:lnTo>
                      <a:lnTo>
                        <a:pt x="440" y="4"/>
                      </a:lnTo>
                      <a:lnTo>
                        <a:pt x="464" y="2"/>
                      </a:lnTo>
                      <a:lnTo>
                        <a:pt x="490" y="0"/>
                      </a:lnTo>
                      <a:lnTo>
                        <a:pt x="490" y="0"/>
                      </a:lnTo>
                      <a:close/>
                    </a:path>
                  </a:pathLst>
                </a:custGeom>
                <a:solidFill>
                  <a:srgbClr val="FFE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30" name="Freeform 258"/>
                <p:cNvSpPr>
                  <a:spLocks/>
                </p:cNvSpPr>
                <p:nvPr/>
              </p:nvSpPr>
              <p:spPr bwMode="auto">
                <a:xfrm>
                  <a:off x="5441950" y="2130425"/>
                  <a:ext cx="1565275" cy="1654175"/>
                </a:xfrm>
                <a:custGeom>
                  <a:avLst/>
                  <a:gdLst/>
                  <a:ahLst/>
                  <a:cxnLst>
                    <a:cxn ang="0">
                      <a:pos x="492" y="0"/>
                    </a:cxn>
                    <a:cxn ang="0">
                      <a:pos x="542" y="4"/>
                    </a:cxn>
                    <a:cxn ang="0">
                      <a:pos x="592" y="12"/>
                    </a:cxn>
                    <a:cxn ang="0">
                      <a:pos x="638" y="24"/>
                    </a:cxn>
                    <a:cxn ang="0">
                      <a:pos x="684" y="42"/>
                    </a:cxn>
                    <a:cxn ang="0">
                      <a:pos x="728" y="64"/>
                    </a:cxn>
                    <a:cxn ang="0">
                      <a:pos x="806" y="120"/>
                    </a:cxn>
                    <a:cxn ang="0">
                      <a:pos x="872" y="190"/>
                    </a:cxn>
                    <a:cxn ang="0">
                      <a:pos x="926" y="274"/>
                    </a:cxn>
                    <a:cxn ang="0">
                      <a:pos x="956" y="342"/>
                    </a:cxn>
                    <a:cxn ang="0">
                      <a:pos x="970" y="392"/>
                    </a:cxn>
                    <a:cxn ang="0">
                      <a:pos x="980" y="442"/>
                    </a:cxn>
                    <a:cxn ang="0">
                      <a:pos x="984" y="494"/>
                    </a:cxn>
                    <a:cxn ang="0">
                      <a:pos x="986" y="522"/>
                    </a:cxn>
                    <a:cxn ang="0">
                      <a:pos x="984" y="574"/>
                    </a:cxn>
                    <a:cxn ang="0">
                      <a:pos x="976" y="626"/>
                    </a:cxn>
                    <a:cxn ang="0">
                      <a:pos x="964" y="676"/>
                    </a:cxn>
                    <a:cxn ang="0">
                      <a:pos x="946" y="724"/>
                    </a:cxn>
                    <a:cxn ang="0">
                      <a:pos x="902" y="812"/>
                    </a:cxn>
                    <a:cxn ang="0">
                      <a:pos x="840" y="890"/>
                    </a:cxn>
                    <a:cxn ang="0">
                      <a:pos x="768" y="952"/>
                    </a:cxn>
                    <a:cxn ang="0">
                      <a:pos x="706" y="990"/>
                    </a:cxn>
                    <a:cxn ang="0">
                      <a:pos x="662" y="1010"/>
                    </a:cxn>
                    <a:cxn ang="0">
                      <a:pos x="616" y="1026"/>
                    </a:cxn>
                    <a:cxn ang="0">
                      <a:pos x="568" y="1036"/>
                    </a:cxn>
                    <a:cxn ang="0">
                      <a:pos x="518" y="1042"/>
                    </a:cxn>
                    <a:cxn ang="0">
                      <a:pos x="492" y="1042"/>
                    </a:cxn>
                    <a:cxn ang="0">
                      <a:pos x="442" y="1040"/>
                    </a:cxn>
                    <a:cxn ang="0">
                      <a:pos x="394" y="1032"/>
                    </a:cxn>
                    <a:cxn ang="0">
                      <a:pos x="346" y="1018"/>
                    </a:cxn>
                    <a:cxn ang="0">
                      <a:pos x="300" y="1000"/>
                    </a:cxn>
                    <a:cxn ang="0">
                      <a:pos x="258" y="978"/>
                    </a:cxn>
                    <a:cxn ang="0">
                      <a:pos x="180" y="922"/>
                    </a:cxn>
                    <a:cxn ang="0">
                      <a:pos x="112" y="852"/>
                    </a:cxn>
                    <a:cxn ang="0">
                      <a:pos x="58" y="770"/>
                    </a:cxn>
                    <a:cxn ang="0">
                      <a:pos x="30" y="700"/>
                    </a:cxn>
                    <a:cxn ang="0">
                      <a:pos x="14" y="652"/>
                    </a:cxn>
                    <a:cxn ang="0">
                      <a:pos x="4" y="600"/>
                    </a:cxn>
                    <a:cxn ang="0">
                      <a:pos x="0" y="548"/>
                    </a:cxn>
                    <a:cxn ang="0">
                      <a:pos x="0" y="522"/>
                    </a:cxn>
                    <a:cxn ang="0">
                      <a:pos x="2" y="468"/>
                    </a:cxn>
                    <a:cxn ang="0">
                      <a:pos x="10" y="416"/>
                    </a:cxn>
                    <a:cxn ang="0">
                      <a:pos x="22" y="366"/>
                    </a:cxn>
                    <a:cxn ang="0">
                      <a:pos x="38" y="318"/>
                    </a:cxn>
                    <a:cxn ang="0">
                      <a:pos x="84" y="230"/>
                    </a:cxn>
                    <a:cxn ang="0">
                      <a:pos x="144" y="154"/>
                    </a:cxn>
                    <a:cxn ang="0">
                      <a:pos x="216" y="90"/>
                    </a:cxn>
                    <a:cxn ang="0">
                      <a:pos x="278" y="52"/>
                    </a:cxn>
                    <a:cxn ang="0">
                      <a:pos x="324" y="32"/>
                    </a:cxn>
                    <a:cxn ang="0">
                      <a:pos x="370" y="18"/>
                    </a:cxn>
                    <a:cxn ang="0">
                      <a:pos x="418" y="6"/>
                    </a:cxn>
                    <a:cxn ang="0">
                      <a:pos x="468" y="2"/>
                    </a:cxn>
                    <a:cxn ang="0">
                      <a:pos x="492" y="0"/>
                    </a:cxn>
                  </a:cxnLst>
                  <a:rect l="0" t="0" r="r" b="b"/>
                  <a:pathLst>
                    <a:path w="986" h="1042">
                      <a:moveTo>
                        <a:pt x="492" y="0"/>
                      </a:moveTo>
                      <a:lnTo>
                        <a:pt x="492" y="0"/>
                      </a:lnTo>
                      <a:lnTo>
                        <a:pt x="518" y="2"/>
                      </a:lnTo>
                      <a:lnTo>
                        <a:pt x="542" y="4"/>
                      </a:lnTo>
                      <a:lnTo>
                        <a:pt x="568" y="6"/>
                      </a:lnTo>
                      <a:lnTo>
                        <a:pt x="592" y="12"/>
                      </a:lnTo>
                      <a:lnTo>
                        <a:pt x="616" y="18"/>
                      </a:lnTo>
                      <a:lnTo>
                        <a:pt x="638" y="24"/>
                      </a:lnTo>
                      <a:lnTo>
                        <a:pt x="662" y="32"/>
                      </a:lnTo>
                      <a:lnTo>
                        <a:pt x="684" y="42"/>
                      </a:lnTo>
                      <a:lnTo>
                        <a:pt x="706" y="52"/>
                      </a:lnTo>
                      <a:lnTo>
                        <a:pt x="728" y="64"/>
                      </a:lnTo>
                      <a:lnTo>
                        <a:pt x="768" y="90"/>
                      </a:lnTo>
                      <a:lnTo>
                        <a:pt x="806" y="120"/>
                      </a:lnTo>
                      <a:lnTo>
                        <a:pt x="840" y="154"/>
                      </a:lnTo>
                      <a:lnTo>
                        <a:pt x="872" y="190"/>
                      </a:lnTo>
                      <a:lnTo>
                        <a:pt x="902" y="230"/>
                      </a:lnTo>
                      <a:lnTo>
                        <a:pt x="926" y="274"/>
                      </a:lnTo>
                      <a:lnTo>
                        <a:pt x="946" y="318"/>
                      </a:lnTo>
                      <a:lnTo>
                        <a:pt x="956" y="342"/>
                      </a:lnTo>
                      <a:lnTo>
                        <a:pt x="964" y="366"/>
                      </a:lnTo>
                      <a:lnTo>
                        <a:pt x="970" y="392"/>
                      </a:lnTo>
                      <a:lnTo>
                        <a:pt x="976" y="416"/>
                      </a:lnTo>
                      <a:lnTo>
                        <a:pt x="980" y="442"/>
                      </a:lnTo>
                      <a:lnTo>
                        <a:pt x="984" y="468"/>
                      </a:lnTo>
                      <a:lnTo>
                        <a:pt x="984" y="494"/>
                      </a:lnTo>
                      <a:lnTo>
                        <a:pt x="986" y="522"/>
                      </a:lnTo>
                      <a:lnTo>
                        <a:pt x="986" y="522"/>
                      </a:lnTo>
                      <a:lnTo>
                        <a:pt x="984" y="548"/>
                      </a:lnTo>
                      <a:lnTo>
                        <a:pt x="984" y="574"/>
                      </a:lnTo>
                      <a:lnTo>
                        <a:pt x="980" y="600"/>
                      </a:lnTo>
                      <a:lnTo>
                        <a:pt x="976" y="626"/>
                      </a:lnTo>
                      <a:lnTo>
                        <a:pt x="970" y="652"/>
                      </a:lnTo>
                      <a:lnTo>
                        <a:pt x="964" y="676"/>
                      </a:lnTo>
                      <a:lnTo>
                        <a:pt x="956" y="700"/>
                      </a:lnTo>
                      <a:lnTo>
                        <a:pt x="946" y="724"/>
                      </a:lnTo>
                      <a:lnTo>
                        <a:pt x="926" y="770"/>
                      </a:lnTo>
                      <a:lnTo>
                        <a:pt x="902" y="812"/>
                      </a:lnTo>
                      <a:lnTo>
                        <a:pt x="872" y="852"/>
                      </a:lnTo>
                      <a:lnTo>
                        <a:pt x="840" y="890"/>
                      </a:lnTo>
                      <a:lnTo>
                        <a:pt x="806" y="922"/>
                      </a:lnTo>
                      <a:lnTo>
                        <a:pt x="768" y="952"/>
                      </a:lnTo>
                      <a:lnTo>
                        <a:pt x="728" y="978"/>
                      </a:lnTo>
                      <a:lnTo>
                        <a:pt x="706" y="990"/>
                      </a:lnTo>
                      <a:lnTo>
                        <a:pt x="684" y="1000"/>
                      </a:lnTo>
                      <a:lnTo>
                        <a:pt x="662" y="1010"/>
                      </a:lnTo>
                      <a:lnTo>
                        <a:pt x="638" y="1018"/>
                      </a:lnTo>
                      <a:lnTo>
                        <a:pt x="616" y="1026"/>
                      </a:lnTo>
                      <a:lnTo>
                        <a:pt x="592" y="1032"/>
                      </a:lnTo>
                      <a:lnTo>
                        <a:pt x="568" y="1036"/>
                      </a:lnTo>
                      <a:lnTo>
                        <a:pt x="542" y="1040"/>
                      </a:lnTo>
                      <a:lnTo>
                        <a:pt x="518" y="1042"/>
                      </a:lnTo>
                      <a:lnTo>
                        <a:pt x="492" y="1042"/>
                      </a:lnTo>
                      <a:lnTo>
                        <a:pt x="492" y="1042"/>
                      </a:lnTo>
                      <a:lnTo>
                        <a:pt x="468" y="1042"/>
                      </a:lnTo>
                      <a:lnTo>
                        <a:pt x="442" y="1040"/>
                      </a:lnTo>
                      <a:lnTo>
                        <a:pt x="418" y="1036"/>
                      </a:lnTo>
                      <a:lnTo>
                        <a:pt x="394" y="1032"/>
                      </a:lnTo>
                      <a:lnTo>
                        <a:pt x="370" y="1026"/>
                      </a:lnTo>
                      <a:lnTo>
                        <a:pt x="346" y="1018"/>
                      </a:lnTo>
                      <a:lnTo>
                        <a:pt x="324" y="1010"/>
                      </a:lnTo>
                      <a:lnTo>
                        <a:pt x="300" y="1000"/>
                      </a:lnTo>
                      <a:lnTo>
                        <a:pt x="278" y="990"/>
                      </a:lnTo>
                      <a:lnTo>
                        <a:pt x="258" y="978"/>
                      </a:lnTo>
                      <a:lnTo>
                        <a:pt x="216" y="952"/>
                      </a:lnTo>
                      <a:lnTo>
                        <a:pt x="180" y="922"/>
                      </a:lnTo>
                      <a:lnTo>
                        <a:pt x="144" y="890"/>
                      </a:lnTo>
                      <a:lnTo>
                        <a:pt x="112" y="852"/>
                      </a:lnTo>
                      <a:lnTo>
                        <a:pt x="84" y="812"/>
                      </a:lnTo>
                      <a:lnTo>
                        <a:pt x="58" y="770"/>
                      </a:lnTo>
                      <a:lnTo>
                        <a:pt x="38" y="724"/>
                      </a:lnTo>
                      <a:lnTo>
                        <a:pt x="30" y="700"/>
                      </a:lnTo>
                      <a:lnTo>
                        <a:pt x="22" y="676"/>
                      </a:lnTo>
                      <a:lnTo>
                        <a:pt x="14" y="652"/>
                      </a:lnTo>
                      <a:lnTo>
                        <a:pt x="10" y="626"/>
                      </a:lnTo>
                      <a:lnTo>
                        <a:pt x="4" y="600"/>
                      </a:lnTo>
                      <a:lnTo>
                        <a:pt x="2" y="574"/>
                      </a:lnTo>
                      <a:lnTo>
                        <a:pt x="0" y="548"/>
                      </a:lnTo>
                      <a:lnTo>
                        <a:pt x="0" y="522"/>
                      </a:lnTo>
                      <a:lnTo>
                        <a:pt x="0" y="522"/>
                      </a:lnTo>
                      <a:lnTo>
                        <a:pt x="0" y="494"/>
                      </a:lnTo>
                      <a:lnTo>
                        <a:pt x="2" y="468"/>
                      </a:lnTo>
                      <a:lnTo>
                        <a:pt x="4" y="442"/>
                      </a:lnTo>
                      <a:lnTo>
                        <a:pt x="10" y="416"/>
                      </a:lnTo>
                      <a:lnTo>
                        <a:pt x="14" y="392"/>
                      </a:lnTo>
                      <a:lnTo>
                        <a:pt x="22" y="366"/>
                      </a:lnTo>
                      <a:lnTo>
                        <a:pt x="30" y="342"/>
                      </a:lnTo>
                      <a:lnTo>
                        <a:pt x="38" y="318"/>
                      </a:lnTo>
                      <a:lnTo>
                        <a:pt x="58" y="274"/>
                      </a:lnTo>
                      <a:lnTo>
                        <a:pt x="84" y="230"/>
                      </a:lnTo>
                      <a:lnTo>
                        <a:pt x="112" y="190"/>
                      </a:lnTo>
                      <a:lnTo>
                        <a:pt x="144" y="154"/>
                      </a:lnTo>
                      <a:lnTo>
                        <a:pt x="180" y="120"/>
                      </a:lnTo>
                      <a:lnTo>
                        <a:pt x="216" y="90"/>
                      </a:lnTo>
                      <a:lnTo>
                        <a:pt x="258" y="64"/>
                      </a:lnTo>
                      <a:lnTo>
                        <a:pt x="278" y="52"/>
                      </a:lnTo>
                      <a:lnTo>
                        <a:pt x="300" y="42"/>
                      </a:lnTo>
                      <a:lnTo>
                        <a:pt x="324" y="32"/>
                      </a:lnTo>
                      <a:lnTo>
                        <a:pt x="346" y="24"/>
                      </a:lnTo>
                      <a:lnTo>
                        <a:pt x="370" y="18"/>
                      </a:lnTo>
                      <a:lnTo>
                        <a:pt x="394" y="12"/>
                      </a:lnTo>
                      <a:lnTo>
                        <a:pt x="418" y="6"/>
                      </a:lnTo>
                      <a:lnTo>
                        <a:pt x="442" y="4"/>
                      </a:lnTo>
                      <a:lnTo>
                        <a:pt x="468" y="2"/>
                      </a:lnTo>
                      <a:lnTo>
                        <a:pt x="492" y="0"/>
                      </a:lnTo>
                      <a:lnTo>
                        <a:pt x="492" y="0"/>
                      </a:lnTo>
                      <a:close/>
                    </a:path>
                  </a:pathLst>
                </a:custGeom>
                <a:solidFill>
                  <a:srgbClr val="FFD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31" name="Freeform 259"/>
                <p:cNvSpPr>
                  <a:spLocks/>
                </p:cNvSpPr>
                <p:nvPr/>
              </p:nvSpPr>
              <p:spPr bwMode="auto">
                <a:xfrm>
                  <a:off x="5435600" y="2124075"/>
                  <a:ext cx="1571625" cy="1660525"/>
                </a:xfrm>
                <a:custGeom>
                  <a:avLst/>
                  <a:gdLst/>
                  <a:ahLst/>
                  <a:cxnLst>
                    <a:cxn ang="0">
                      <a:pos x="494" y="0"/>
                    </a:cxn>
                    <a:cxn ang="0">
                      <a:pos x="546" y="4"/>
                    </a:cxn>
                    <a:cxn ang="0">
                      <a:pos x="594" y="12"/>
                    </a:cxn>
                    <a:cxn ang="0">
                      <a:pos x="642" y="24"/>
                    </a:cxn>
                    <a:cxn ang="0">
                      <a:pos x="688" y="42"/>
                    </a:cxn>
                    <a:cxn ang="0">
                      <a:pos x="730" y="64"/>
                    </a:cxn>
                    <a:cxn ang="0">
                      <a:pos x="772" y="90"/>
                    </a:cxn>
                    <a:cxn ang="0">
                      <a:pos x="844" y="154"/>
                    </a:cxn>
                    <a:cxn ang="0">
                      <a:pos x="906" y="232"/>
                    </a:cxn>
                    <a:cxn ang="0">
                      <a:pos x="952" y="320"/>
                    </a:cxn>
                    <a:cxn ang="0">
                      <a:pos x="968" y="368"/>
                    </a:cxn>
                    <a:cxn ang="0">
                      <a:pos x="980" y="418"/>
                    </a:cxn>
                    <a:cxn ang="0">
                      <a:pos x="988" y="470"/>
                    </a:cxn>
                    <a:cxn ang="0">
                      <a:pos x="990" y="524"/>
                    </a:cxn>
                    <a:cxn ang="0">
                      <a:pos x="990" y="550"/>
                    </a:cxn>
                    <a:cxn ang="0">
                      <a:pos x="984" y="604"/>
                    </a:cxn>
                    <a:cxn ang="0">
                      <a:pos x="974" y="654"/>
                    </a:cxn>
                    <a:cxn ang="0">
                      <a:pos x="960" y="704"/>
                    </a:cxn>
                    <a:cxn ang="0">
                      <a:pos x="930" y="772"/>
                    </a:cxn>
                    <a:cxn ang="0">
                      <a:pos x="876" y="856"/>
                    </a:cxn>
                    <a:cxn ang="0">
                      <a:pos x="810" y="928"/>
                    </a:cxn>
                    <a:cxn ang="0">
                      <a:pos x="752" y="972"/>
                    </a:cxn>
                    <a:cxn ang="0">
                      <a:pos x="710" y="996"/>
                    </a:cxn>
                    <a:cxn ang="0">
                      <a:pos x="664" y="1016"/>
                    </a:cxn>
                    <a:cxn ang="0">
                      <a:pos x="618" y="1030"/>
                    </a:cxn>
                    <a:cxn ang="0">
                      <a:pos x="570" y="1040"/>
                    </a:cxn>
                    <a:cxn ang="0">
                      <a:pos x="520" y="1046"/>
                    </a:cxn>
                    <a:cxn ang="0">
                      <a:pos x="494" y="1046"/>
                    </a:cxn>
                    <a:cxn ang="0">
                      <a:pos x="444" y="1044"/>
                    </a:cxn>
                    <a:cxn ang="0">
                      <a:pos x="396" y="1036"/>
                    </a:cxn>
                    <a:cxn ang="0">
                      <a:pos x="348" y="1024"/>
                    </a:cxn>
                    <a:cxn ang="0">
                      <a:pos x="302" y="1006"/>
                    </a:cxn>
                    <a:cxn ang="0">
                      <a:pos x="258" y="984"/>
                    </a:cxn>
                    <a:cxn ang="0">
                      <a:pos x="218" y="958"/>
                    </a:cxn>
                    <a:cxn ang="0">
                      <a:pos x="144" y="894"/>
                    </a:cxn>
                    <a:cxn ang="0">
                      <a:pos x="84" y="816"/>
                    </a:cxn>
                    <a:cxn ang="0">
                      <a:pos x="38" y="728"/>
                    </a:cxn>
                    <a:cxn ang="0">
                      <a:pos x="22" y="680"/>
                    </a:cxn>
                    <a:cxn ang="0">
                      <a:pos x="10" y="630"/>
                    </a:cxn>
                    <a:cxn ang="0">
                      <a:pos x="2" y="578"/>
                    </a:cxn>
                    <a:cxn ang="0">
                      <a:pos x="0" y="524"/>
                    </a:cxn>
                    <a:cxn ang="0">
                      <a:pos x="0" y="498"/>
                    </a:cxn>
                    <a:cxn ang="0">
                      <a:pos x="4" y="444"/>
                    </a:cxn>
                    <a:cxn ang="0">
                      <a:pos x="14" y="394"/>
                    </a:cxn>
                    <a:cxn ang="0">
                      <a:pos x="30" y="344"/>
                    </a:cxn>
                    <a:cxn ang="0">
                      <a:pos x="60" y="274"/>
                    </a:cxn>
                    <a:cxn ang="0">
                      <a:pos x="112" y="192"/>
                    </a:cxn>
                    <a:cxn ang="0">
                      <a:pos x="180" y="120"/>
                    </a:cxn>
                    <a:cxn ang="0">
                      <a:pos x="238" y="76"/>
                    </a:cxn>
                    <a:cxn ang="0">
                      <a:pos x="280" y="52"/>
                    </a:cxn>
                    <a:cxn ang="0">
                      <a:pos x="324" y="32"/>
                    </a:cxn>
                    <a:cxn ang="0">
                      <a:pos x="372" y="18"/>
                    </a:cxn>
                    <a:cxn ang="0">
                      <a:pos x="420" y="6"/>
                    </a:cxn>
                    <a:cxn ang="0">
                      <a:pos x="470" y="2"/>
                    </a:cxn>
                    <a:cxn ang="0">
                      <a:pos x="494" y="0"/>
                    </a:cxn>
                  </a:cxnLst>
                  <a:rect l="0" t="0" r="r" b="b"/>
                  <a:pathLst>
                    <a:path w="990" h="1046">
                      <a:moveTo>
                        <a:pt x="494" y="0"/>
                      </a:moveTo>
                      <a:lnTo>
                        <a:pt x="494" y="0"/>
                      </a:lnTo>
                      <a:lnTo>
                        <a:pt x="520" y="2"/>
                      </a:lnTo>
                      <a:lnTo>
                        <a:pt x="546" y="4"/>
                      </a:lnTo>
                      <a:lnTo>
                        <a:pt x="570" y="6"/>
                      </a:lnTo>
                      <a:lnTo>
                        <a:pt x="594" y="12"/>
                      </a:lnTo>
                      <a:lnTo>
                        <a:pt x="618" y="18"/>
                      </a:lnTo>
                      <a:lnTo>
                        <a:pt x="642" y="24"/>
                      </a:lnTo>
                      <a:lnTo>
                        <a:pt x="664" y="32"/>
                      </a:lnTo>
                      <a:lnTo>
                        <a:pt x="688" y="42"/>
                      </a:lnTo>
                      <a:lnTo>
                        <a:pt x="710" y="52"/>
                      </a:lnTo>
                      <a:lnTo>
                        <a:pt x="730" y="64"/>
                      </a:lnTo>
                      <a:lnTo>
                        <a:pt x="752" y="76"/>
                      </a:lnTo>
                      <a:lnTo>
                        <a:pt x="772" y="90"/>
                      </a:lnTo>
                      <a:lnTo>
                        <a:pt x="810" y="120"/>
                      </a:lnTo>
                      <a:lnTo>
                        <a:pt x="844" y="154"/>
                      </a:lnTo>
                      <a:lnTo>
                        <a:pt x="876" y="192"/>
                      </a:lnTo>
                      <a:lnTo>
                        <a:pt x="906" y="232"/>
                      </a:lnTo>
                      <a:lnTo>
                        <a:pt x="930" y="274"/>
                      </a:lnTo>
                      <a:lnTo>
                        <a:pt x="952" y="320"/>
                      </a:lnTo>
                      <a:lnTo>
                        <a:pt x="960" y="344"/>
                      </a:lnTo>
                      <a:lnTo>
                        <a:pt x="968" y="368"/>
                      </a:lnTo>
                      <a:lnTo>
                        <a:pt x="974" y="394"/>
                      </a:lnTo>
                      <a:lnTo>
                        <a:pt x="980" y="418"/>
                      </a:lnTo>
                      <a:lnTo>
                        <a:pt x="984" y="444"/>
                      </a:lnTo>
                      <a:lnTo>
                        <a:pt x="988" y="470"/>
                      </a:lnTo>
                      <a:lnTo>
                        <a:pt x="990" y="498"/>
                      </a:lnTo>
                      <a:lnTo>
                        <a:pt x="990" y="524"/>
                      </a:lnTo>
                      <a:lnTo>
                        <a:pt x="990" y="524"/>
                      </a:lnTo>
                      <a:lnTo>
                        <a:pt x="990" y="550"/>
                      </a:lnTo>
                      <a:lnTo>
                        <a:pt x="988" y="578"/>
                      </a:lnTo>
                      <a:lnTo>
                        <a:pt x="984" y="604"/>
                      </a:lnTo>
                      <a:lnTo>
                        <a:pt x="980" y="630"/>
                      </a:lnTo>
                      <a:lnTo>
                        <a:pt x="974" y="654"/>
                      </a:lnTo>
                      <a:lnTo>
                        <a:pt x="968" y="680"/>
                      </a:lnTo>
                      <a:lnTo>
                        <a:pt x="960" y="704"/>
                      </a:lnTo>
                      <a:lnTo>
                        <a:pt x="952" y="728"/>
                      </a:lnTo>
                      <a:lnTo>
                        <a:pt x="930" y="772"/>
                      </a:lnTo>
                      <a:lnTo>
                        <a:pt x="906" y="816"/>
                      </a:lnTo>
                      <a:lnTo>
                        <a:pt x="876" y="856"/>
                      </a:lnTo>
                      <a:lnTo>
                        <a:pt x="844" y="894"/>
                      </a:lnTo>
                      <a:lnTo>
                        <a:pt x="810" y="928"/>
                      </a:lnTo>
                      <a:lnTo>
                        <a:pt x="772" y="958"/>
                      </a:lnTo>
                      <a:lnTo>
                        <a:pt x="752" y="972"/>
                      </a:lnTo>
                      <a:lnTo>
                        <a:pt x="730" y="984"/>
                      </a:lnTo>
                      <a:lnTo>
                        <a:pt x="710" y="996"/>
                      </a:lnTo>
                      <a:lnTo>
                        <a:pt x="688" y="1006"/>
                      </a:lnTo>
                      <a:lnTo>
                        <a:pt x="664" y="1016"/>
                      </a:lnTo>
                      <a:lnTo>
                        <a:pt x="642" y="1024"/>
                      </a:lnTo>
                      <a:lnTo>
                        <a:pt x="618" y="1030"/>
                      </a:lnTo>
                      <a:lnTo>
                        <a:pt x="594" y="1036"/>
                      </a:lnTo>
                      <a:lnTo>
                        <a:pt x="570" y="1040"/>
                      </a:lnTo>
                      <a:lnTo>
                        <a:pt x="546" y="1044"/>
                      </a:lnTo>
                      <a:lnTo>
                        <a:pt x="520" y="1046"/>
                      </a:lnTo>
                      <a:lnTo>
                        <a:pt x="494" y="1046"/>
                      </a:lnTo>
                      <a:lnTo>
                        <a:pt x="494" y="1046"/>
                      </a:lnTo>
                      <a:lnTo>
                        <a:pt x="470" y="1046"/>
                      </a:lnTo>
                      <a:lnTo>
                        <a:pt x="444" y="1044"/>
                      </a:lnTo>
                      <a:lnTo>
                        <a:pt x="420" y="1040"/>
                      </a:lnTo>
                      <a:lnTo>
                        <a:pt x="396" y="1036"/>
                      </a:lnTo>
                      <a:lnTo>
                        <a:pt x="372" y="1030"/>
                      </a:lnTo>
                      <a:lnTo>
                        <a:pt x="348" y="1024"/>
                      </a:lnTo>
                      <a:lnTo>
                        <a:pt x="324" y="1016"/>
                      </a:lnTo>
                      <a:lnTo>
                        <a:pt x="302" y="1006"/>
                      </a:lnTo>
                      <a:lnTo>
                        <a:pt x="280" y="996"/>
                      </a:lnTo>
                      <a:lnTo>
                        <a:pt x="258" y="984"/>
                      </a:lnTo>
                      <a:lnTo>
                        <a:pt x="238" y="972"/>
                      </a:lnTo>
                      <a:lnTo>
                        <a:pt x="218" y="958"/>
                      </a:lnTo>
                      <a:lnTo>
                        <a:pt x="180" y="928"/>
                      </a:lnTo>
                      <a:lnTo>
                        <a:pt x="144" y="894"/>
                      </a:lnTo>
                      <a:lnTo>
                        <a:pt x="112" y="856"/>
                      </a:lnTo>
                      <a:lnTo>
                        <a:pt x="84" y="816"/>
                      </a:lnTo>
                      <a:lnTo>
                        <a:pt x="60" y="772"/>
                      </a:lnTo>
                      <a:lnTo>
                        <a:pt x="38" y="728"/>
                      </a:lnTo>
                      <a:lnTo>
                        <a:pt x="30" y="704"/>
                      </a:lnTo>
                      <a:lnTo>
                        <a:pt x="22" y="680"/>
                      </a:lnTo>
                      <a:lnTo>
                        <a:pt x="14" y="654"/>
                      </a:lnTo>
                      <a:lnTo>
                        <a:pt x="10" y="630"/>
                      </a:lnTo>
                      <a:lnTo>
                        <a:pt x="4" y="604"/>
                      </a:lnTo>
                      <a:lnTo>
                        <a:pt x="2" y="578"/>
                      </a:lnTo>
                      <a:lnTo>
                        <a:pt x="0" y="550"/>
                      </a:lnTo>
                      <a:lnTo>
                        <a:pt x="0" y="524"/>
                      </a:lnTo>
                      <a:lnTo>
                        <a:pt x="0" y="524"/>
                      </a:lnTo>
                      <a:lnTo>
                        <a:pt x="0" y="498"/>
                      </a:lnTo>
                      <a:lnTo>
                        <a:pt x="2" y="470"/>
                      </a:lnTo>
                      <a:lnTo>
                        <a:pt x="4" y="444"/>
                      </a:lnTo>
                      <a:lnTo>
                        <a:pt x="10" y="418"/>
                      </a:lnTo>
                      <a:lnTo>
                        <a:pt x="14" y="394"/>
                      </a:lnTo>
                      <a:lnTo>
                        <a:pt x="22" y="368"/>
                      </a:lnTo>
                      <a:lnTo>
                        <a:pt x="30" y="344"/>
                      </a:lnTo>
                      <a:lnTo>
                        <a:pt x="38" y="320"/>
                      </a:lnTo>
                      <a:lnTo>
                        <a:pt x="60" y="274"/>
                      </a:lnTo>
                      <a:lnTo>
                        <a:pt x="84" y="232"/>
                      </a:lnTo>
                      <a:lnTo>
                        <a:pt x="112" y="192"/>
                      </a:lnTo>
                      <a:lnTo>
                        <a:pt x="144" y="154"/>
                      </a:lnTo>
                      <a:lnTo>
                        <a:pt x="180" y="120"/>
                      </a:lnTo>
                      <a:lnTo>
                        <a:pt x="218" y="90"/>
                      </a:lnTo>
                      <a:lnTo>
                        <a:pt x="238" y="76"/>
                      </a:lnTo>
                      <a:lnTo>
                        <a:pt x="258" y="64"/>
                      </a:lnTo>
                      <a:lnTo>
                        <a:pt x="280" y="52"/>
                      </a:lnTo>
                      <a:lnTo>
                        <a:pt x="302" y="42"/>
                      </a:lnTo>
                      <a:lnTo>
                        <a:pt x="324" y="32"/>
                      </a:lnTo>
                      <a:lnTo>
                        <a:pt x="348" y="24"/>
                      </a:lnTo>
                      <a:lnTo>
                        <a:pt x="372" y="18"/>
                      </a:lnTo>
                      <a:lnTo>
                        <a:pt x="396" y="12"/>
                      </a:lnTo>
                      <a:lnTo>
                        <a:pt x="420" y="6"/>
                      </a:lnTo>
                      <a:lnTo>
                        <a:pt x="444" y="4"/>
                      </a:lnTo>
                      <a:lnTo>
                        <a:pt x="470" y="2"/>
                      </a:lnTo>
                      <a:lnTo>
                        <a:pt x="494" y="0"/>
                      </a:lnTo>
                      <a:lnTo>
                        <a:pt x="494" y="0"/>
                      </a:lnTo>
                      <a:close/>
                    </a:path>
                  </a:pathLst>
                </a:custGeom>
                <a:solidFill>
                  <a:srgbClr val="FFD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32" name="Freeform 260"/>
                <p:cNvSpPr>
                  <a:spLocks/>
                </p:cNvSpPr>
                <p:nvPr/>
              </p:nvSpPr>
              <p:spPr bwMode="auto">
                <a:xfrm>
                  <a:off x="5429250" y="2117725"/>
                  <a:ext cx="1577975" cy="1670050"/>
                </a:xfrm>
                <a:custGeom>
                  <a:avLst/>
                  <a:gdLst/>
                  <a:ahLst/>
                  <a:cxnLst>
                    <a:cxn ang="0">
                      <a:pos x="498" y="0"/>
                    </a:cxn>
                    <a:cxn ang="0">
                      <a:pos x="548" y="4"/>
                    </a:cxn>
                    <a:cxn ang="0">
                      <a:pos x="598" y="12"/>
                    </a:cxn>
                    <a:cxn ang="0">
                      <a:pos x="644" y="24"/>
                    </a:cxn>
                    <a:cxn ang="0">
                      <a:pos x="690" y="42"/>
                    </a:cxn>
                    <a:cxn ang="0">
                      <a:pos x="734" y="64"/>
                    </a:cxn>
                    <a:cxn ang="0">
                      <a:pos x="776" y="90"/>
                    </a:cxn>
                    <a:cxn ang="0">
                      <a:pos x="848" y="156"/>
                    </a:cxn>
                    <a:cxn ang="0">
                      <a:pos x="910" y="232"/>
                    </a:cxn>
                    <a:cxn ang="0">
                      <a:pos x="956" y="322"/>
                    </a:cxn>
                    <a:cxn ang="0">
                      <a:pos x="972" y="370"/>
                    </a:cxn>
                    <a:cxn ang="0">
                      <a:pos x="984" y="420"/>
                    </a:cxn>
                    <a:cxn ang="0">
                      <a:pos x="992" y="472"/>
                    </a:cxn>
                    <a:cxn ang="0">
                      <a:pos x="994" y="526"/>
                    </a:cxn>
                    <a:cxn ang="0">
                      <a:pos x="994" y="554"/>
                    </a:cxn>
                    <a:cxn ang="0">
                      <a:pos x="990" y="606"/>
                    </a:cxn>
                    <a:cxn ang="0">
                      <a:pos x="980" y="658"/>
                    </a:cxn>
                    <a:cxn ang="0">
                      <a:pos x="964" y="706"/>
                    </a:cxn>
                    <a:cxn ang="0">
                      <a:pos x="934" y="776"/>
                    </a:cxn>
                    <a:cxn ang="0">
                      <a:pos x="880" y="860"/>
                    </a:cxn>
                    <a:cxn ang="0">
                      <a:pos x="814" y="932"/>
                    </a:cxn>
                    <a:cxn ang="0">
                      <a:pos x="754" y="976"/>
                    </a:cxn>
                    <a:cxn ang="0">
                      <a:pos x="712" y="1000"/>
                    </a:cxn>
                    <a:cxn ang="0">
                      <a:pos x="668" y="1020"/>
                    </a:cxn>
                    <a:cxn ang="0">
                      <a:pos x="622" y="1036"/>
                    </a:cxn>
                    <a:cxn ang="0">
                      <a:pos x="572" y="1046"/>
                    </a:cxn>
                    <a:cxn ang="0">
                      <a:pos x="522" y="1052"/>
                    </a:cxn>
                    <a:cxn ang="0">
                      <a:pos x="498" y="1052"/>
                    </a:cxn>
                    <a:cxn ang="0">
                      <a:pos x="446" y="1050"/>
                    </a:cxn>
                    <a:cxn ang="0">
                      <a:pos x="396" y="1042"/>
                    </a:cxn>
                    <a:cxn ang="0">
                      <a:pos x="350" y="1028"/>
                    </a:cxn>
                    <a:cxn ang="0">
                      <a:pos x="304" y="1010"/>
                    </a:cxn>
                    <a:cxn ang="0">
                      <a:pos x="260" y="988"/>
                    </a:cxn>
                    <a:cxn ang="0">
                      <a:pos x="220" y="962"/>
                    </a:cxn>
                    <a:cxn ang="0">
                      <a:pos x="146" y="898"/>
                    </a:cxn>
                    <a:cxn ang="0">
                      <a:pos x="84" y="820"/>
                    </a:cxn>
                    <a:cxn ang="0">
                      <a:pos x="38" y="730"/>
                    </a:cxn>
                    <a:cxn ang="0">
                      <a:pos x="22" y="682"/>
                    </a:cxn>
                    <a:cxn ang="0">
                      <a:pos x="10" y="632"/>
                    </a:cxn>
                    <a:cxn ang="0">
                      <a:pos x="2" y="580"/>
                    </a:cxn>
                    <a:cxn ang="0">
                      <a:pos x="0" y="526"/>
                    </a:cxn>
                    <a:cxn ang="0">
                      <a:pos x="0" y="500"/>
                    </a:cxn>
                    <a:cxn ang="0">
                      <a:pos x="4" y="446"/>
                    </a:cxn>
                    <a:cxn ang="0">
                      <a:pos x="14" y="396"/>
                    </a:cxn>
                    <a:cxn ang="0">
                      <a:pos x="30" y="346"/>
                    </a:cxn>
                    <a:cxn ang="0">
                      <a:pos x="60" y="276"/>
                    </a:cxn>
                    <a:cxn ang="0">
                      <a:pos x="114" y="192"/>
                    </a:cxn>
                    <a:cxn ang="0">
                      <a:pos x="180" y="122"/>
                    </a:cxn>
                    <a:cxn ang="0">
                      <a:pos x="240" y="78"/>
                    </a:cxn>
                    <a:cxn ang="0">
                      <a:pos x="282" y="52"/>
                    </a:cxn>
                    <a:cxn ang="0">
                      <a:pos x="326" y="32"/>
                    </a:cxn>
                    <a:cxn ang="0">
                      <a:pos x="372" y="18"/>
                    </a:cxn>
                    <a:cxn ang="0">
                      <a:pos x="422" y="8"/>
                    </a:cxn>
                    <a:cxn ang="0">
                      <a:pos x="472" y="2"/>
                    </a:cxn>
                    <a:cxn ang="0">
                      <a:pos x="498" y="0"/>
                    </a:cxn>
                  </a:cxnLst>
                  <a:rect l="0" t="0" r="r" b="b"/>
                  <a:pathLst>
                    <a:path w="994" h="1052">
                      <a:moveTo>
                        <a:pt x="498" y="0"/>
                      </a:moveTo>
                      <a:lnTo>
                        <a:pt x="498" y="0"/>
                      </a:lnTo>
                      <a:lnTo>
                        <a:pt x="522" y="2"/>
                      </a:lnTo>
                      <a:lnTo>
                        <a:pt x="548" y="4"/>
                      </a:lnTo>
                      <a:lnTo>
                        <a:pt x="572" y="8"/>
                      </a:lnTo>
                      <a:lnTo>
                        <a:pt x="598" y="12"/>
                      </a:lnTo>
                      <a:lnTo>
                        <a:pt x="622" y="18"/>
                      </a:lnTo>
                      <a:lnTo>
                        <a:pt x="644" y="24"/>
                      </a:lnTo>
                      <a:lnTo>
                        <a:pt x="668" y="32"/>
                      </a:lnTo>
                      <a:lnTo>
                        <a:pt x="690" y="42"/>
                      </a:lnTo>
                      <a:lnTo>
                        <a:pt x="712" y="52"/>
                      </a:lnTo>
                      <a:lnTo>
                        <a:pt x="734" y="64"/>
                      </a:lnTo>
                      <a:lnTo>
                        <a:pt x="754" y="78"/>
                      </a:lnTo>
                      <a:lnTo>
                        <a:pt x="776" y="90"/>
                      </a:lnTo>
                      <a:lnTo>
                        <a:pt x="814" y="122"/>
                      </a:lnTo>
                      <a:lnTo>
                        <a:pt x="848" y="156"/>
                      </a:lnTo>
                      <a:lnTo>
                        <a:pt x="880" y="192"/>
                      </a:lnTo>
                      <a:lnTo>
                        <a:pt x="910" y="232"/>
                      </a:lnTo>
                      <a:lnTo>
                        <a:pt x="934" y="276"/>
                      </a:lnTo>
                      <a:lnTo>
                        <a:pt x="956" y="322"/>
                      </a:lnTo>
                      <a:lnTo>
                        <a:pt x="964" y="346"/>
                      </a:lnTo>
                      <a:lnTo>
                        <a:pt x="972" y="370"/>
                      </a:lnTo>
                      <a:lnTo>
                        <a:pt x="980" y="396"/>
                      </a:lnTo>
                      <a:lnTo>
                        <a:pt x="984" y="420"/>
                      </a:lnTo>
                      <a:lnTo>
                        <a:pt x="990" y="446"/>
                      </a:lnTo>
                      <a:lnTo>
                        <a:pt x="992" y="472"/>
                      </a:lnTo>
                      <a:lnTo>
                        <a:pt x="994" y="500"/>
                      </a:lnTo>
                      <a:lnTo>
                        <a:pt x="994" y="526"/>
                      </a:lnTo>
                      <a:lnTo>
                        <a:pt x="994" y="526"/>
                      </a:lnTo>
                      <a:lnTo>
                        <a:pt x="994" y="554"/>
                      </a:lnTo>
                      <a:lnTo>
                        <a:pt x="992" y="580"/>
                      </a:lnTo>
                      <a:lnTo>
                        <a:pt x="990" y="606"/>
                      </a:lnTo>
                      <a:lnTo>
                        <a:pt x="984" y="632"/>
                      </a:lnTo>
                      <a:lnTo>
                        <a:pt x="980" y="658"/>
                      </a:lnTo>
                      <a:lnTo>
                        <a:pt x="972" y="682"/>
                      </a:lnTo>
                      <a:lnTo>
                        <a:pt x="964" y="706"/>
                      </a:lnTo>
                      <a:lnTo>
                        <a:pt x="956" y="730"/>
                      </a:lnTo>
                      <a:lnTo>
                        <a:pt x="934" y="776"/>
                      </a:lnTo>
                      <a:lnTo>
                        <a:pt x="910" y="820"/>
                      </a:lnTo>
                      <a:lnTo>
                        <a:pt x="880" y="860"/>
                      </a:lnTo>
                      <a:lnTo>
                        <a:pt x="848" y="898"/>
                      </a:lnTo>
                      <a:lnTo>
                        <a:pt x="814" y="932"/>
                      </a:lnTo>
                      <a:lnTo>
                        <a:pt x="776" y="962"/>
                      </a:lnTo>
                      <a:lnTo>
                        <a:pt x="754" y="976"/>
                      </a:lnTo>
                      <a:lnTo>
                        <a:pt x="734" y="988"/>
                      </a:lnTo>
                      <a:lnTo>
                        <a:pt x="712" y="1000"/>
                      </a:lnTo>
                      <a:lnTo>
                        <a:pt x="690" y="1010"/>
                      </a:lnTo>
                      <a:lnTo>
                        <a:pt x="668" y="1020"/>
                      </a:lnTo>
                      <a:lnTo>
                        <a:pt x="644" y="1028"/>
                      </a:lnTo>
                      <a:lnTo>
                        <a:pt x="622" y="1036"/>
                      </a:lnTo>
                      <a:lnTo>
                        <a:pt x="598" y="1042"/>
                      </a:lnTo>
                      <a:lnTo>
                        <a:pt x="572" y="1046"/>
                      </a:lnTo>
                      <a:lnTo>
                        <a:pt x="548" y="1050"/>
                      </a:lnTo>
                      <a:lnTo>
                        <a:pt x="522" y="1052"/>
                      </a:lnTo>
                      <a:lnTo>
                        <a:pt x="498" y="1052"/>
                      </a:lnTo>
                      <a:lnTo>
                        <a:pt x="498" y="1052"/>
                      </a:lnTo>
                      <a:lnTo>
                        <a:pt x="472" y="1052"/>
                      </a:lnTo>
                      <a:lnTo>
                        <a:pt x="446" y="1050"/>
                      </a:lnTo>
                      <a:lnTo>
                        <a:pt x="422" y="1046"/>
                      </a:lnTo>
                      <a:lnTo>
                        <a:pt x="396" y="1042"/>
                      </a:lnTo>
                      <a:lnTo>
                        <a:pt x="372" y="1036"/>
                      </a:lnTo>
                      <a:lnTo>
                        <a:pt x="350" y="1028"/>
                      </a:lnTo>
                      <a:lnTo>
                        <a:pt x="326" y="1020"/>
                      </a:lnTo>
                      <a:lnTo>
                        <a:pt x="304" y="1010"/>
                      </a:lnTo>
                      <a:lnTo>
                        <a:pt x="282" y="1000"/>
                      </a:lnTo>
                      <a:lnTo>
                        <a:pt x="260" y="988"/>
                      </a:lnTo>
                      <a:lnTo>
                        <a:pt x="240" y="976"/>
                      </a:lnTo>
                      <a:lnTo>
                        <a:pt x="220" y="962"/>
                      </a:lnTo>
                      <a:lnTo>
                        <a:pt x="180" y="932"/>
                      </a:lnTo>
                      <a:lnTo>
                        <a:pt x="146" y="898"/>
                      </a:lnTo>
                      <a:lnTo>
                        <a:pt x="114" y="860"/>
                      </a:lnTo>
                      <a:lnTo>
                        <a:pt x="84" y="820"/>
                      </a:lnTo>
                      <a:lnTo>
                        <a:pt x="60" y="776"/>
                      </a:lnTo>
                      <a:lnTo>
                        <a:pt x="38" y="730"/>
                      </a:lnTo>
                      <a:lnTo>
                        <a:pt x="30" y="706"/>
                      </a:lnTo>
                      <a:lnTo>
                        <a:pt x="22" y="682"/>
                      </a:lnTo>
                      <a:lnTo>
                        <a:pt x="14" y="658"/>
                      </a:lnTo>
                      <a:lnTo>
                        <a:pt x="10" y="632"/>
                      </a:lnTo>
                      <a:lnTo>
                        <a:pt x="4" y="606"/>
                      </a:lnTo>
                      <a:lnTo>
                        <a:pt x="2" y="580"/>
                      </a:lnTo>
                      <a:lnTo>
                        <a:pt x="0" y="554"/>
                      </a:lnTo>
                      <a:lnTo>
                        <a:pt x="0" y="526"/>
                      </a:lnTo>
                      <a:lnTo>
                        <a:pt x="0" y="526"/>
                      </a:lnTo>
                      <a:lnTo>
                        <a:pt x="0" y="500"/>
                      </a:lnTo>
                      <a:lnTo>
                        <a:pt x="2" y="472"/>
                      </a:lnTo>
                      <a:lnTo>
                        <a:pt x="4" y="446"/>
                      </a:lnTo>
                      <a:lnTo>
                        <a:pt x="10" y="420"/>
                      </a:lnTo>
                      <a:lnTo>
                        <a:pt x="14" y="396"/>
                      </a:lnTo>
                      <a:lnTo>
                        <a:pt x="22" y="370"/>
                      </a:lnTo>
                      <a:lnTo>
                        <a:pt x="30" y="346"/>
                      </a:lnTo>
                      <a:lnTo>
                        <a:pt x="38" y="322"/>
                      </a:lnTo>
                      <a:lnTo>
                        <a:pt x="60" y="276"/>
                      </a:lnTo>
                      <a:lnTo>
                        <a:pt x="84" y="232"/>
                      </a:lnTo>
                      <a:lnTo>
                        <a:pt x="114" y="192"/>
                      </a:lnTo>
                      <a:lnTo>
                        <a:pt x="146" y="156"/>
                      </a:lnTo>
                      <a:lnTo>
                        <a:pt x="180" y="122"/>
                      </a:lnTo>
                      <a:lnTo>
                        <a:pt x="220" y="90"/>
                      </a:lnTo>
                      <a:lnTo>
                        <a:pt x="240" y="78"/>
                      </a:lnTo>
                      <a:lnTo>
                        <a:pt x="260" y="64"/>
                      </a:lnTo>
                      <a:lnTo>
                        <a:pt x="282" y="52"/>
                      </a:lnTo>
                      <a:lnTo>
                        <a:pt x="304" y="42"/>
                      </a:lnTo>
                      <a:lnTo>
                        <a:pt x="326" y="32"/>
                      </a:lnTo>
                      <a:lnTo>
                        <a:pt x="350" y="24"/>
                      </a:lnTo>
                      <a:lnTo>
                        <a:pt x="372" y="18"/>
                      </a:lnTo>
                      <a:lnTo>
                        <a:pt x="396" y="12"/>
                      </a:lnTo>
                      <a:lnTo>
                        <a:pt x="422" y="8"/>
                      </a:lnTo>
                      <a:lnTo>
                        <a:pt x="446" y="4"/>
                      </a:lnTo>
                      <a:lnTo>
                        <a:pt x="472" y="2"/>
                      </a:lnTo>
                      <a:lnTo>
                        <a:pt x="498" y="0"/>
                      </a:lnTo>
                      <a:lnTo>
                        <a:pt x="498" y="0"/>
                      </a:lnTo>
                      <a:close/>
                    </a:path>
                  </a:pathLst>
                </a:custGeom>
                <a:solidFill>
                  <a:srgbClr val="FFD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33" name="Freeform 261"/>
                <p:cNvSpPr>
                  <a:spLocks/>
                </p:cNvSpPr>
                <p:nvPr/>
              </p:nvSpPr>
              <p:spPr bwMode="auto">
                <a:xfrm>
                  <a:off x="5422900" y="2114550"/>
                  <a:ext cx="1587500" cy="1676400"/>
                </a:xfrm>
                <a:custGeom>
                  <a:avLst/>
                  <a:gdLst/>
                  <a:ahLst/>
                  <a:cxnLst>
                    <a:cxn ang="0">
                      <a:pos x="500" y="0"/>
                    </a:cxn>
                    <a:cxn ang="0">
                      <a:pos x="550" y="2"/>
                    </a:cxn>
                    <a:cxn ang="0">
                      <a:pos x="600" y="10"/>
                    </a:cxn>
                    <a:cxn ang="0">
                      <a:pos x="648" y="22"/>
                    </a:cxn>
                    <a:cxn ang="0">
                      <a:pos x="694" y="40"/>
                    </a:cxn>
                    <a:cxn ang="0">
                      <a:pos x="738" y="62"/>
                    </a:cxn>
                    <a:cxn ang="0">
                      <a:pos x="778" y="90"/>
                    </a:cxn>
                    <a:cxn ang="0">
                      <a:pos x="852" y="154"/>
                    </a:cxn>
                    <a:cxn ang="0">
                      <a:pos x="914" y="232"/>
                    </a:cxn>
                    <a:cxn ang="0">
                      <a:pos x="960" y="322"/>
                    </a:cxn>
                    <a:cxn ang="0">
                      <a:pos x="978" y="370"/>
                    </a:cxn>
                    <a:cxn ang="0">
                      <a:pos x="990" y="420"/>
                    </a:cxn>
                    <a:cxn ang="0">
                      <a:pos x="996" y="474"/>
                    </a:cxn>
                    <a:cxn ang="0">
                      <a:pos x="1000" y="528"/>
                    </a:cxn>
                    <a:cxn ang="0">
                      <a:pos x="998" y="554"/>
                    </a:cxn>
                    <a:cxn ang="0">
                      <a:pos x="994" y="608"/>
                    </a:cxn>
                    <a:cxn ang="0">
                      <a:pos x="984" y="658"/>
                    </a:cxn>
                    <a:cxn ang="0">
                      <a:pos x="970" y="708"/>
                    </a:cxn>
                    <a:cxn ang="0">
                      <a:pos x="940" y="778"/>
                    </a:cxn>
                    <a:cxn ang="0">
                      <a:pos x="886" y="862"/>
                    </a:cxn>
                    <a:cxn ang="0">
                      <a:pos x="818" y="934"/>
                    </a:cxn>
                    <a:cxn ang="0">
                      <a:pos x="758" y="978"/>
                    </a:cxn>
                    <a:cxn ang="0">
                      <a:pos x="716" y="1002"/>
                    </a:cxn>
                    <a:cxn ang="0">
                      <a:pos x="672" y="1022"/>
                    </a:cxn>
                    <a:cxn ang="0">
                      <a:pos x="624" y="1038"/>
                    </a:cxn>
                    <a:cxn ang="0">
                      <a:pos x="576" y="1048"/>
                    </a:cxn>
                    <a:cxn ang="0">
                      <a:pos x="526" y="1054"/>
                    </a:cxn>
                    <a:cxn ang="0">
                      <a:pos x="500" y="1056"/>
                    </a:cxn>
                    <a:cxn ang="0">
                      <a:pos x="448" y="1052"/>
                    </a:cxn>
                    <a:cxn ang="0">
                      <a:pos x="398" y="1044"/>
                    </a:cxn>
                    <a:cxn ang="0">
                      <a:pos x="350" y="1032"/>
                    </a:cxn>
                    <a:cxn ang="0">
                      <a:pos x="306" y="1014"/>
                    </a:cxn>
                    <a:cxn ang="0">
                      <a:pos x="262" y="992"/>
                    </a:cxn>
                    <a:cxn ang="0">
                      <a:pos x="220" y="964"/>
                    </a:cxn>
                    <a:cxn ang="0">
                      <a:pos x="146" y="900"/>
                    </a:cxn>
                    <a:cxn ang="0">
                      <a:pos x="84" y="822"/>
                    </a:cxn>
                    <a:cxn ang="0">
                      <a:pos x="38" y="732"/>
                    </a:cxn>
                    <a:cxn ang="0">
                      <a:pos x="22" y="684"/>
                    </a:cxn>
                    <a:cxn ang="0">
                      <a:pos x="10" y="634"/>
                    </a:cxn>
                    <a:cxn ang="0">
                      <a:pos x="2" y="580"/>
                    </a:cxn>
                    <a:cxn ang="0">
                      <a:pos x="0" y="528"/>
                    </a:cxn>
                    <a:cxn ang="0">
                      <a:pos x="0" y="500"/>
                    </a:cxn>
                    <a:cxn ang="0">
                      <a:pos x="4" y="446"/>
                    </a:cxn>
                    <a:cxn ang="0">
                      <a:pos x="16" y="396"/>
                    </a:cxn>
                    <a:cxn ang="0">
                      <a:pos x="30" y="346"/>
                    </a:cxn>
                    <a:cxn ang="0">
                      <a:pos x="60" y="276"/>
                    </a:cxn>
                    <a:cxn ang="0">
                      <a:pos x="114" y="192"/>
                    </a:cxn>
                    <a:cxn ang="0">
                      <a:pos x="182" y="120"/>
                    </a:cxn>
                    <a:cxn ang="0">
                      <a:pos x="240" y="76"/>
                    </a:cxn>
                    <a:cxn ang="0">
                      <a:pos x="282" y="52"/>
                    </a:cxn>
                    <a:cxn ang="0">
                      <a:pos x="328" y="32"/>
                    </a:cxn>
                    <a:cxn ang="0">
                      <a:pos x="374" y="16"/>
                    </a:cxn>
                    <a:cxn ang="0">
                      <a:pos x="424" y="6"/>
                    </a:cxn>
                    <a:cxn ang="0">
                      <a:pos x="474" y="0"/>
                    </a:cxn>
                    <a:cxn ang="0">
                      <a:pos x="500" y="0"/>
                    </a:cxn>
                  </a:cxnLst>
                  <a:rect l="0" t="0" r="r" b="b"/>
                  <a:pathLst>
                    <a:path w="1000" h="1056">
                      <a:moveTo>
                        <a:pt x="500" y="0"/>
                      </a:moveTo>
                      <a:lnTo>
                        <a:pt x="500" y="0"/>
                      </a:lnTo>
                      <a:lnTo>
                        <a:pt x="526" y="0"/>
                      </a:lnTo>
                      <a:lnTo>
                        <a:pt x="550" y="2"/>
                      </a:lnTo>
                      <a:lnTo>
                        <a:pt x="576" y="6"/>
                      </a:lnTo>
                      <a:lnTo>
                        <a:pt x="600" y="10"/>
                      </a:lnTo>
                      <a:lnTo>
                        <a:pt x="624" y="16"/>
                      </a:lnTo>
                      <a:lnTo>
                        <a:pt x="648" y="22"/>
                      </a:lnTo>
                      <a:lnTo>
                        <a:pt x="672" y="32"/>
                      </a:lnTo>
                      <a:lnTo>
                        <a:pt x="694" y="40"/>
                      </a:lnTo>
                      <a:lnTo>
                        <a:pt x="716" y="52"/>
                      </a:lnTo>
                      <a:lnTo>
                        <a:pt x="738" y="62"/>
                      </a:lnTo>
                      <a:lnTo>
                        <a:pt x="758" y="76"/>
                      </a:lnTo>
                      <a:lnTo>
                        <a:pt x="778" y="90"/>
                      </a:lnTo>
                      <a:lnTo>
                        <a:pt x="818" y="120"/>
                      </a:lnTo>
                      <a:lnTo>
                        <a:pt x="852" y="154"/>
                      </a:lnTo>
                      <a:lnTo>
                        <a:pt x="886" y="192"/>
                      </a:lnTo>
                      <a:lnTo>
                        <a:pt x="914" y="232"/>
                      </a:lnTo>
                      <a:lnTo>
                        <a:pt x="940" y="276"/>
                      </a:lnTo>
                      <a:lnTo>
                        <a:pt x="960" y="322"/>
                      </a:lnTo>
                      <a:lnTo>
                        <a:pt x="970" y="346"/>
                      </a:lnTo>
                      <a:lnTo>
                        <a:pt x="978" y="370"/>
                      </a:lnTo>
                      <a:lnTo>
                        <a:pt x="984" y="396"/>
                      </a:lnTo>
                      <a:lnTo>
                        <a:pt x="990" y="420"/>
                      </a:lnTo>
                      <a:lnTo>
                        <a:pt x="994" y="446"/>
                      </a:lnTo>
                      <a:lnTo>
                        <a:pt x="996" y="474"/>
                      </a:lnTo>
                      <a:lnTo>
                        <a:pt x="998" y="500"/>
                      </a:lnTo>
                      <a:lnTo>
                        <a:pt x="1000" y="528"/>
                      </a:lnTo>
                      <a:lnTo>
                        <a:pt x="1000" y="528"/>
                      </a:lnTo>
                      <a:lnTo>
                        <a:pt x="998" y="554"/>
                      </a:lnTo>
                      <a:lnTo>
                        <a:pt x="996" y="580"/>
                      </a:lnTo>
                      <a:lnTo>
                        <a:pt x="994" y="608"/>
                      </a:lnTo>
                      <a:lnTo>
                        <a:pt x="990" y="634"/>
                      </a:lnTo>
                      <a:lnTo>
                        <a:pt x="984" y="658"/>
                      </a:lnTo>
                      <a:lnTo>
                        <a:pt x="978" y="684"/>
                      </a:lnTo>
                      <a:lnTo>
                        <a:pt x="970" y="708"/>
                      </a:lnTo>
                      <a:lnTo>
                        <a:pt x="960" y="732"/>
                      </a:lnTo>
                      <a:lnTo>
                        <a:pt x="940" y="778"/>
                      </a:lnTo>
                      <a:lnTo>
                        <a:pt x="914" y="822"/>
                      </a:lnTo>
                      <a:lnTo>
                        <a:pt x="886" y="862"/>
                      </a:lnTo>
                      <a:lnTo>
                        <a:pt x="852" y="900"/>
                      </a:lnTo>
                      <a:lnTo>
                        <a:pt x="818" y="934"/>
                      </a:lnTo>
                      <a:lnTo>
                        <a:pt x="778" y="964"/>
                      </a:lnTo>
                      <a:lnTo>
                        <a:pt x="758" y="978"/>
                      </a:lnTo>
                      <a:lnTo>
                        <a:pt x="738" y="992"/>
                      </a:lnTo>
                      <a:lnTo>
                        <a:pt x="716" y="1002"/>
                      </a:lnTo>
                      <a:lnTo>
                        <a:pt x="694" y="1014"/>
                      </a:lnTo>
                      <a:lnTo>
                        <a:pt x="672" y="1022"/>
                      </a:lnTo>
                      <a:lnTo>
                        <a:pt x="648" y="1032"/>
                      </a:lnTo>
                      <a:lnTo>
                        <a:pt x="624" y="1038"/>
                      </a:lnTo>
                      <a:lnTo>
                        <a:pt x="600" y="1044"/>
                      </a:lnTo>
                      <a:lnTo>
                        <a:pt x="576" y="1048"/>
                      </a:lnTo>
                      <a:lnTo>
                        <a:pt x="550" y="1052"/>
                      </a:lnTo>
                      <a:lnTo>
                        <a:pt x="526" y="1054"/>
                      </a:lnTo>
                      <a:lnTo>
                        <a:pt x="500" y="1056"/>
                      </a:lnTo>
                      <a:lnTo>
                        <a:pt x="500" y="1056"/>
                      </a:lnTo>
                      <a:lnTo>
                        <a:pt x="474" y="1054"/>
                      </a:lnTo>
                      <a:lnTo>
                        <a:pt x="448" y="1052"/>
                      </a:lnTo>
                      <a:lnTo>
                        <a:pt x="424" y="1048"/>
                      </a:lnTo>
                      <a:lnTo>
                        <a:pt x="398" y="1044"/>
                      </a:lnTo>
                      <a:lnTo>
                        <a:pt x="374" y="1038"/>
                      </a:lnTo>
                      <a:lnTo>
                        <a:pt x="350" y="1032"/>
                      </a:lnTo>
                      <a:lnTo>
                        <a:pt x="328" y="1022"/>
                      </a:lnTo>
                      <a:lnTo>
                        <a:pt x="306" y="1014"/>
                      </a:lnTo>
                      <a:lnTo>
                        <a:pt x="282" y="1002"/>
                      </a:lnTo>
                      <a:lnTo>
                        <a:pt x="262" y="992"/>
                      </a:lnTo>
                      <a:lnTo>
                        <a:pt x="240" y="978"/>
                      </a:lnTo>
                      <a:lnTo>
                        <a:pt x="220" y="964"/>
                      </a:lnTo>
                      <a:lnTo>
                        <a:pt x="182" y="934"/>
                      </a:lnTo>
                      <a:lnTo>
                        <a:pt x="146" y="900"/>
                      </a:lnTo>
                      <a:lnTo>
                        <a:pt x="114" y="862"/>
                      </a:lnTo>
                      <a:lnTo>
                        <a:pt x="84" y="822"/>
                      </a:lnTo>
                      <a:lnTo>
                        <a:pt x="60" y="778"/>
                      </a:lnTo>
                      <a:lnTo>
                        <a:pt x="38" y="732"/>
                      </a:lnTo>
                      <a:lnTo>
                        <a:pt x="30" y="708"/>
                      </a:lnTo>
                      <a:lnTo>
                        <a:pt x="22" y="684"/>
                      </a:lnTo>
                      <a:lnTo>
                        <a:pt x="16" y="658"/>
                      </a:lnTo>
                      <a:lnTo>
                        <a:pt x="10" y="634"/>
                      </a:lnTo>
                      <a:lnTo>
                        <a:pt x="4" y="608"/>
                      </a:lnTo>
                      <a:lnTo>
                        <a:pt x="2" y="580"/>
                      </a:lnTo>
                      <a:lnTo>
                        <a:pt x="0" y="554"/>
                      </a:lnTo>
                      <a:lnTo>
                        <a:pt x="0" y="528"/>
                      </a:lnTo>
                      <a:lnTo>
                        <a:pt x="0" y="528"/>
                      </a:lnTo>
                      <a:lnTo>
                        <a:pt x="0" y="500"/>
                      </a:lnTo>
                      <a:lnTo>
                        <a:pt x="2" y="474"/>
                      </a:lnTo>
                      <a:lnTo>
                        <a:pt x="4" y="446"/>
                      </a:lnTo>
                      <a:lnTo>
                        <a:pt x="10" y="420"/>
                      </a:lnTo>
                      <a:lnTo>
                        <a:pt x="16" y="396"/>
                      </a:lnTo>
                      <a:lnTo>
                        <a:pt x="22" y="370"/>
                      </a:lnTo>
                      <a:lnTo>
                        <a:pt x="30" y="346"/>
                      </a:lnTo>
                      <a:lnTo>
                        <a:pt x="38" y="322"/>
                      </a:lnTo>
                      <a:lnTo>
                        <a:pt x="60" y="276"/>
                      </a:lnTo>
                      <a:lnTo>
                        <a:pt x="84" y="232"/>
                      </a:lnTo>
                      <a:lnTo>
                        <a:pt x="114" y="192"/>
                      </a:lnTo>
                      <a:lnTo>
                        <a:pt x="146" y="154"/>
                      </a:lnTo>
                      <a:lnTo>
                        <a:pt x="182" y="120"/>
                      </a:lnTo>
                      <a:lnTo>
                        <a:pt x="220" y="90"/>
                      </a:lnTo>
                      <a:lnTo>
                        <a:pt x="240" y="76"/>
                      </a:lnTo>
                      <a:lnTo>
                        <a:pt x="262" y="62"/>
                      </a:lnTo>
                      <a:lnTo>
                        <a:pt x="282" y="52"/>
                      </a:lnTo>
                      <a:lnTo>
                        <a:pt x="306" y="40"/>
                      </a:lnTo>
                      <a:lnTo>
                        <a:pt x="328" y="32"/>
                      </a:lnTo>
                      <a:lnTo>
                        <a:pt x="350" y="22"/>
                      </a:lnTo>
                      <a:lnTo>
                        <a:pt x="374" y="16"/>
                      </a:lnTo>
                      <a:lnTo>
                        <a:pt x="398" y="10"/>
                      </a:lnTo>
                      <a:lnTo>
                        <a:pt x="424" y="6"/>
                      </a:lnTo>
                      <a:lnTo>
                        <a:pt x="448" y="2"/>
                      </a:lnTo>
                      <a:lnTo>
                        <a:pt x="474" y="0"/>
                      </a:lnTo>
                      <a:lnTo>
                        <a:pt x="500" y="0"/>
                      </a:lnTo>
                      <a:lnTo>
                        <a:pt x="50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34" name="Freeform 262"/>
                <p:cNvSpPr>
                  <a:spLocks/>
                </p:cNvSpPr>
                <p:nvPr/>
              </p:nvSpPr>
              <p:spPr bwMode="auto">
                <a:xfrm>
                  <a:off x="5416550" y="2108200"/>
                  <a:ext cx="1593850" cy="1682750"/>
                </a:xfrm>
                <a:custGeom>
                  <a:avLst/>
                  <a:gdLst/>
                  <a:ahLst/>
                  <a:cxnLst>
                    <a:cxn ang="0">
                      <a:pos x="502" y="0"/>
                    </a:cxn>
                    <a:cxn ang="0">
                      <a:pos x="552" y="2"/>
                    </a:cxn>
                    <a:cxn ang="0">
                      <a:pos x="602" y="10"/>
                    </a:cxn>
                    <a:cxn ang="0">
                      <a:pos x="650" y="24"/>
                    </a:cxn>
                    <a:cxn ang="0">
                      <a:pos x="696" y="40"/>
                    </a:cxn>
                    <a:cxn ang="0">
                      <a:pos x="740" y="64"/>
                    </a:cxn>
                    <a:cxn ang="0">
                      <a:pos x="782" y="90"/>
                    </a:cxn>
                    <a:cxn ang="0">
                      <a:pos x="856" y="154"/>
                    </a:cxn>
                    <a:cxn ang="0">
                      <a:pos x="918" y="234"/>
                    </a:cxn>
                    <a:cxn ang="0">
                      <a:pos x="954" y="300"/>
                    </a:cxn>
                    <a:cxn ang="0">
                      <a:pos x="974" y="348"/>
                    </a:cxn>
                    <a:cxn ang="0">
                      <a:pos x="988" y="398"/>
                    </a:cxn>
                    <a:cxn ang="0">
                      <a:pos x="998" y="450"/>
                    </a:cxn>
                    <a:cxn ang="0">
                      <a:pos x="1004" y="502"/>
                    </a:cxn>
                    <a:cxn ang="0">
                      <a:pos x="1004" y="530"/>
                    </a:cxn>
                    <a:cxn ang="0">
                      <a:pos x="1002" y="584"/>
                    </a:cxn>
                    <a:cxn ang="0">
                      <a:pos x="994" y="636"/>
                    </a:cxn>
                    <a:cxn ang="0">
                      <a:pos x="982" y="688"/>
                    </a:cxn>
                    <a:cxn ang="0">
                      <a:pos x="964" y="736"/>
                    </a:cxn>
                    <a:cxn ang="0">
                      <a:pos x="944" y="782"/>
                    </a:cxn>
                    <a:cxn ang="0">
                      <a:pos x="890" y="866"/>
                    </a:cxn>
                    <a:cxn ang="0">
                      <a:pos x="822" y="938"/>
                    </a:cxn>
                    <a:cxn ang="0">
                      <a:pos x="762" y="984"/>
                    </a:cxn>
                    <a:cxn ang="0">
                      <a:pos x="720" y="1008"/>
                    </a:cxn>
                    <a:cxn ang="0">
                      <a:pos x="674" y="1028"/>
                    </a:cxn>
                    <a:cxn ang="0">
                      <a:pos x="628" y="1044"/>
                    </a:cxn>
                    <a:cxn ang="0">
                      <a:pos x="578" y="1054"/>
                    </a:cxn>
                    <a:cxn ang="0">
                      <a:pos x="528" y="1060"/>
                    </a:cxn>
                    <a:cxn ang="0">
                      <a:pos x="502" y="1060"/>
                    </a:cxn>
                    <a:cxn ang="0">
                      <a:pos x="450" y="1058"/>
                    </a:cxn>
                    <a:cxn ang="0">
                      <a:pos x="400" y="1050"/>
                    </a:cxn>
                    <a:cxn ang="0">
                      <a:pos x="352" y="1036"/>
                    </a:cxn>
                    <a:cxn ang="0">
                      <a:pos x="306" y="1018"/>
                    </a:cxn>
                    <a:cxn ang="0">
                      <a:pos x="262" y="996"/>
                    </a:cxn>
                    <a:cxn ang="0">
                      <a:pos x="222" y="970"/>
                    </a:cxn>
                    <a:cxn ang="0">
                      <a:pos x="146" y="904"/>
                    </a:cxn>
                    <a:cxn ang="0">
                      <a:pos x="86" y="826"/>
                    </a:cxn>
                    <a:cxn ang="0">
                      <a:pos x="48" y="760"/>
                    </a:cxn>
                    <a:cxn ang="0">
                      <a:pos x="30" y="712"/>
                    </a:cxn>
                    <a:cxn ang="0">
                      <a:pos x="16" y="662"/>
                    </a:cxn>
                    <a:cxn ang="0">
                      <a:pos x="6" y="610"/>
                    </a:cxn>
                    <a:cxn ang="0">
                      <a:pos x="0" y="556"/>
                    </a:cxn>
                    <a:cxn ang="0">
                      <a:pos x="0" y="530"/>
                    </a:cxn>
                    <a:cxn ang="0">
                      <a:pos x="2" y="476"/>
                    </a:cxn>
                    <a:cxn ang="0">
                      <a:pos x="10" y="422"/>
                    </a:cxn>
                    <a:cxn ang="0">
                      <a:pos x="22" y="372"/>
                    </a:cxn>
                    <a:cxn ang="0">
                      <a:pos x="38" y="324"/>
                    </a:cxn>
                    <a:cxn ang="0">
                      <a:pos x="60" y="278"/>
                    </a:cxn>
                    <a:cxn ang="0">
                      <a:pos x="114" y="192"/>
                    </a:cxn>
                    <a:cxn ang="0">
                      <a:pos x="182" y="120"/>
                    </a:cxn>
                    <a:cxn ang="0">
                      <a:pos x="242" y="76"/>
                    </a:cxn>
                    <a:cxn ang="0">
                      <a:pos x="284" y="52"/>
                    </a:cxn>
                    <a:cxn ang="0">
                      <a:pos x="330" y="32"/>
                    </a:cxn>
                    <a:cxn ang="0">
                      <a:pos x="376" y="16"/>
                    </a:cxn>
                    <a:cxn ang="0">
                      <a:pos x="426" y="6"/>
                    </a:cxn>
                    <a:cxn ang="0">
                      <a:pos x="476" y="0"/>
                    </a:cxn>
                    <a:cxn ang="0">
                      <a:pos x="502" y="0"/>
                    </a:cxn>
                  </a:cxnLst>
                  <a:rect l="0" t="0" r="r" b="b"/>
                  <a:pathLst>
                    <a:path w="1004" h="1060">
                      <a:moveTo>
                        <a:pt x="502" y="0"/>
                      </a:moveTo>
                      <a:lnTo>
                        <a:pt x="502" y="0"/>
                      </a:lnTo>
                      <a:lnTo>
                        <a:pt x="528" y="0"/>
                      </a:lnTo>
                      <a:lnTo>
                        <a:pt x="552" y="2"/>
                      </a:lnTo>
                      <a:lnTo>
                        <a:pt x="578" y="6"/>
                      </a:lnTo>
                      <a:lnTo>
                        <a:pt x="602" y="10"/>
                      </a:lnTo>
                      <a:lnTo>
                        <a:pt x="628" y="16"/>
                      </a:lnTo>
                      <a:lnTo>
                        <a:pt x="650" y="24"/>
                      </a:lnTo>
                      <a:lnTo>
                        <a:pt x="674" y="32"/>
                      </a:lnTo>
                      <a:lnTo>
                        <a:pt x="696" y="40"/>
                      </a:lnTo>
                      <a:lnTo>
                        <a:pt x="720" y="52"/>
                      </a:lnTo>
                      <a:lnTo>
                        <a:pt x="740" y="64"/>
                      </a:lnTo>
                      <a:lnTo>
                        <a:pt x="762" y="76"/>
                      </a:lnTo>
                      <a:lnTo>
                        <a:pt x="782" y="90"/>
                      </a:lnTo>
                      <a:lnTo>
                        <a:pt x="822" y="120"/>
                      </a:lnTo>
                      <a:lnTo>
                        <a:pt x="856" y="154"/>
                      </a:lnTo>
                      <a:lnTo>
                        <a:pt x="890" y="192"/>
                      </a:lnTo>
                      <a:lnTo>
                        <a:pt x="918" y="234"/>
                      </a:lnTo>
                      <a:lnTo>
                        <a:pt x="944" y="278"/>
                      </a:lnTo>
                      <a:lnTo>
                        <a:pt x="954" y="300"/>
                      </a:lnTo>
                      <a:lnTo>
                        <a:pt x="964" y="324"/>
                      </a:lnTo>
                      <a:lnTo>
                        <a:pt x="974" y="348"/>
                      </a:lnTo>
                      <a:lnTo>
                        <a:pt x="982" y="372"/>
                      </a:lnTo>
                      <a:lnTo>
                        <a:pt x="988" y="398"/>
                      </a:lnTo>
                      <a:lnTo>
                        <a:pt x="994" y="422"/>
                      </a:lnTo>
                      <a:lnTo>
                        <a:pt x="998" y="450"/>
                      </a:lnTo>
                      <a:lnTo>
                        <a:pt x="1002" y="476"/>
                      </a:lnTo>
                      <a:lnTo>
                        <a:pt x="1004" y="502"/>
                      </a:lnTo>
                      <a:lnTo>
                        <a:pt x="1004" y="530"/>
                      </a:lnTo>
                      <a:lnTo>
                        <a:pt x="1004" y="530"/>
                      </a:lnTo>
                      <a:lnTo>
                        <a:pt x="1004" y="556"/>
                      </a:lnTo>
                      <a:lnTo>
                        <a:pt x="1002" y="584"/>
                      </a:lnTo>
                      <a:lnTo>
                        <a:pt x="998" y="610"/>
                      </a:lnTo>
                      <a:lnTo>
                        <a:pt x="994" y="636"/>
                      </a:lnTo>
                      <a:lnTo>
                        <a:pt x="988" y="662"/>
                      </a:lnTo>
                      <a:lnTo>
                        <a:pt x="982" y="688"/>
                      </a:lnTo>
                      <a:lnTo>
                        <a:pt x="974" y="712"/>
                      </a:lnTo>
                      <a:lnTo>
                        <a:pt x="964" y="736"/>
                      </a:lnTo>
                      <a:lnTo>
                        <a:pt x="954" y="760"/>
                      </a:lnTo>
                      <a:lnTo>
                        <a:pt x="944" y="782"/>
                      </a:lnTo>
                      <a:lnTo>
                        <a:pt x="918" y="826"/>
                      </a:lnTo>
                      <a:lnTo>
                        <a:pt x="890" y="866"/>
                      </a:lnTo>
                      <a:lnTo>
                        <a:pt x="856" y="904"/>
                      </a:lnTo>
                      <a:lnTo>
                        <a:pt x="822" y="938"/>
                      </a:lnTo>
                      <a:lnTo>
                        <a:pt x="782" y="970"/>
                      </a:lnTo>
                      <a:lnTo>
                        <a:pt x="762" y="984"/>
                      </a:lnTo>
                      <a:lnTo>
                        <a:pt x="740" y="996"/>
                      </a:lnTo>
                      <a:lnTo>
                        <a:pt x="720" y="1008"/>
                      </a:lnTo>
                      <a:lnTo>
                        <a:pt x="696" y="1018"/>
                      </a:lnTo>
                      <a:lnTo>
                        <a:pt x="674" y="1028"/>
                      </a:lnTo>
                      <a:lnTo>
                        <a:pt x="650" y="1036"/>
                      </a:lnTo>
                      <a:lnTo>
                        <a:pt x="628" y="1044"/>
                      </a:lnTo>
                      <a:lnTo>
                        <a:pt x="602" y="1050"/>
                      </a:lnTo>
                      <a:lnTo>
                        <a:pt x="578" y="1054"/>
                      </a:lnTo>
                      <a:lnTo>
                        <a:pt x="552" y="1058"/>
                      </a:lnTo>
                      <a:lnTo>
                        <a:pt x="528" y="1060"/>
                      </a:lnTo>
                      <a:lnTo>
                        <a:pt x="502" y="1060"/>
                      </a:lnTo>
                      <a:lnTo>
                        <a:pt x="502" y="1060"/>
                      </a:lnTo>
                      <a:lnTo>
                        <a:pt x="476" y="1060"/>
                      </a:lnTo>
                      <a:lnTo>
                        <a:pt x="450" y="1058"/>
                      </a:lnTo>
                      <a:lnTo>
                        <a:pt x="426" y="1054"/>
                      </a:lnTo>
                      <a:lnTo>
                        <a:pt x="400" y="1050"/>
                      </a:lnTo>
                      <a:lnTo>
                        <a:pt x="376" y="1044"/>
                      </a:lnTo>
                      <a:lnTo>
                        <a:pt x="352" y="1036"/>
                      </a:lnTo>
                      <a:lnTo>
                        <a:pt x="330" y="1028"/>
                      </a:lnTo>
                      <a:lnTo>
                        <a:pt x="306" y="1018"/>
                      </a:lnTo>
                      <a:lnTo>
                        <a:pt x="284" y="1008"/>
                      </a:lnTo>
                      <a:lnTo>
                        <a:pt x="262" y="996"/>
                      </a:lnTo>
                      <a:lnTo>
                        <a:pt x="242" y="984"/>
                      </a:lnTo>
                      <a:lnTo>
                        <a:pt x="222" y="970"/>
                      </a:lnTo>
                      <a:lnTo>
                        <a:pt x="182" y="938"/>
                      </a:lnTo>
                      <a:lnTo>
                        <a:pt x="146" y="904"/>
                      </a:lnTo>
                      <a:lnTo>
                        <a:pt x="114" y="866"/>
                      </a:lnTo>
                      <a:lnTo>
                        <a:pt x="86" y="826"/>
                      </a:lnTo>
                      <a:lnTo>
                        <a:pt x="60" y="782"/>
                      </a:lnTo>
                      <a:lnTo>
                        <a:pt x="48" y="760"/>
                      </a:lnTo>
                      <a:lnTo>
                        <a:pt x="38" y="736"/>
                      </a:lnTo>
                      <a:lnTo>
                        <a:pt x="30" y="712"/>
                      </a:lnTo>
                      <a:lnTo>
                        <a:pt x="22" y="688"/>
                      </a:lnTo>
                      <a:lnTo>
                        <a:pt x="16" y="662"/>
                      </a:lnTo>
                      <a:lnTo>
                        <a:pt x="10" y="636"/>
                      </a:lnTo>
                      <a:lnTo>
                        <a:pt x="6" y="610"/>
                      </a:lnTo>
                      <a:lnTo>
                        <a:pt x="2" y="584"/>
                      </a:lnTo>
                      <a:lnTo>
                        <a:pt x="0" y="556"/>
                      </a:lnTo>
                      <a:lnTo>
                        <a:pt x="0" y="530"/>
                      </a:lnTo>
                      <a:lnTo>
                        <a:pt x="0" y="530"/>
                      </a:lnTo>
                      <a:lnTo>
                        <a:pt x="0" y="502"/>
                      </a:lnTo>
                      <a:lnTo>
                        <a:pt x="2" y="476"/>
                      </a:lnTo>
                      <a:lnTo>
                        <a:pt x="6" y="450"/>
                      </a:lnTo>
                      <a:lnTo>
                        <a:pt x="10" y="422"/>
                      </a:lnTo>
                      <a:lnTo>
                        <a:pt x="16" y="398"/>
                      </a:lnTo>
                      <a:lnTo>
                        <a:pt x="22" y="372"/>
                      </a:lnTo>
                      <a:lnTo>
                        <a:pt x="30" y="348"/>
                      </a:lnTo>
                      <a:lnTo>
                        <a:pt x="38" y="324"/>
                      </a:lnTo>
                      <a:lnTo>
                        <a:pt x="48" y="300"/>
                      </a:lnTo>
                      <a:lnTo>
                        <a:pt x="60" y="278"/>
                      </a:lnTo>
                      <a:lnTo>
                        <a:pt x="86" y="234"/>
                      </a:lnTo>
                      <a:lnTo>
                        <a:pt x="114" y="192"/>
                      </a:lnTo>
                      <a:lnTo>
                        <a:pt x="146" y="154"/>
                      </a:lnTo>
                      <a:lnTo>
                        <a:pt x="182" y="120"/>
                      </a:lnTo>
                      <a:lnTo>
                        <a:pt x="222" y="90"/>
                      </a:lnTo>
                      <a:lnTo>
                        <a:pt x="242" y="76"/>
                      </a:lnTo>
                      <a:lnTo>
                        <a:pt x="262" y="64"/>
                      </a:lnTo>
                      <a:lnTo>
                        <a:pt x="284" y="52"/>
                      </a:lnTo>
                      <a:lnTo>
                        <a:pt x="306" y="40"/>
                      </a:lnTo>
                      <a:lnTo>
                        <a:pt x="330" y="32"/>
                      </a:lnTo>
                      <a:lnTo>
                        <a:pt x="352" y="24"/>
                      </a:lnTo>
                      <a:lnTo>
                        <a:pt x="376" y="16"/>
                      </a:lnTo>
                      <a:lnTo>
                        <a:pt x="400" y="10"/>
                      </a:lnTo>
                      <a:lnTo>
                        <a:pt x="426" y="6"/>
                      </a:lnTo>
                      <a:lnTo>
                        <a:pt x="450" y="2"/>
                      </a:lnTo>
                      <a:lnTo>
                        <a:pt x="476" y="0"/>
                      </a:lnTo>
                      <a:lnTo>
                        <a:pt x="502" y="0"/>
                      </a:lnTo>
                      <a:lnTo>
                        <a:pt x="502" y="0"/>
                      </a:lnTo>
                      <a:close/>
                    </a:path>
                  </a:pathLst>
                </a:custGeom>
                <a:solidFill>
                  <a:srgbClr val="FFC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35" name="Freeform 263"/>
                <p:cNvSpPr>
                  <a:spLocks/>
                </p:cNvSpPr>
                <p:nvPr/>
              </p:nvSpPr>
              <p:spPr bwMode="auto">
                <a:xfrm>
                  <a:off x="5410200" y="2101850"/>
                  <a:ext cx="1600200" cy="1692275"/>
                </a:xfrm>
                <a:custGeom>
                  <a:avLst/>
                  <a:gdLst/>
                  <a:ahLst/>
                  <a:cxnLst>
                    <a:cxn ang="0">
                      <a:pos x="504" y="0"/>
                    </a:cxn>
                    <a:cxn ang="0">
                      <a:pos x="556" y="2"/>
                    </a:cxn>
                    <a:cxn ang="0">
                      <a:pos x="606" y="10"/>
                    </a:cxn>
                    <a:cxn ang="0">
                      <a:pos x="654" y="24"/>
                    </a:cxn>
                    <a:cxn ang="0">
                      <a:pos x="700" y="42"/>
                    </a:cxn>
                    <a:cxn ang="0">
                      <a:pos x="744" y="64"/>
                    </a:cxn>
                    <a:cxn ang="0">
                      <a:pos x="786" y="90"/>
                    </a:cxn>
                    <a:cxn ang="0">
                      <a:pos x="824" y="122"/>
                    </a:cxn>
                    <a:cxn ang="0">
                      <a:pos x="894" y="194"/>
                    </a:cxn>
                    <a:cxn ang="0">
                      <a:pos x="948" y="278"/>
                    </a:cxn>
                    <a:cxn ang="0">
                      <a:pos x="970" y="326"/>
                    </a:cxn>
                    <a:cxn ang="0">
                      <a:pos x="986" y="374"/>
                    </a:cxn>
                    <a:cxn ang="0">
                      <a:pos x="998" y="426"/>
                    </a:cxn>
                    <a:cxn ang="0">
                      <a:pos x="1006" y="478"/>
                    </a:cxn>
                    <a:cxn ang="0">
                      <a:pos x="1008" y="532"/>
                    </a:cxn>
                    <a:cxn ang="0">
                      <a:pos x="1008" y="560"/>
                    </a:cxn>
                    <a:cxn ang="0">
                      <a:pos x="1004" y="614"/>
                    </a:cxn>
                    <a:cxn ang="0">
                      <a:pos x="992" y="666"/>
                    </a:cxn>
                    <a:cxn ang="0">
                      <a:pos x="978" y="716"/>
                    </a:cxn>
                    <a:cxn ang="0">
                      <a:pos x="958" y="762"/>
                    </a:cxn>
                    <a:cxn ang="0">
                      <a:pos x="922" y="830"/>
                    </a:cxn>
                    <a:cxn ang="0">
                      <a:pos x="860" y="908"/>
                    </a:cxn>
                    <a:cxn ang="0">
                      <a:pos x="806" y="960"/>
                    </a:cxn>
                    <a:cxn ang="0">
                      <a:pos x="766" y="988"/>
                    </a:cxn>
                    <a:cxn ang="0">
                      <a:pos x="722" y="1012"/>
                    </a:cxn>
                    <a:cxn ang="0">
                      <a:pos x="678" y="1032"/>
                    </a:cxn>
                    <a:cxn ang="0">
                      <a:pos x="630" y="1048"/>
                    </a:cxn>
                    <a:cxn ang="0">
                      <a:pos x="580" y="1058"/>
                    </a:cxn>
                    <a:cxn ang="0">
                      <a:pos x="530" y="1064"/>
                    </a:cxn>
                    <a:cxn ang="0">
                      <a:pos x="504" y="1066"/>
                    </a:cxn>
                    <a:cxn ang="0">
                      <a:pos x="452" y="1062"/>
                    </a:cxn>
                    <a:cxn ang="0">
                      <a:pos x="402" y="1054"/>
                    </a:cxn>
                    <a:cxn ang="0">
                      <a:pos x="354" y="1042"/>
                    </a:cxn>
                    <a:cxn ang="0">
                      <a:pos x="308" y="1024"/>
                    </a:cxn>
                    <a:cxn ang="0">
                      <a:pos x="264" y="1000"/>
                    </a:cxn>
                    <a:cxn ang="0">
                      <a:pos x="222" y="974"/>
                    </a:cxn>
                    <a:cxn ang="0">
                      <a:pos x="184" y="944"/>
                    </a:cxn>
                    <a:cxn ang="0">
                      <a:pos x="114" y="870"/>
                    </a:cxn>
                    <a:cxn ang="0">
                      <a:pos x="60" y="786"/>
                    </a:cxn>
                    <a:cxn ang="0">
                      <a:pos x="38" y="740"/>
                    </a:cxn>
                    <a:cxn ang="0">
                      <a:pos x="22" y="690"/>
                    </a:cxn>
                    <a:cxn ang="0">
                      <a:pos x="10" y="640"/>
                    </a:cxn>
                    <a:cxn ang="0">
                      <a:pos x="2" y="586"/>
                    </a:cxn>
                    <a:cxn ang="0">
                      <a:pos x="0" y="532"/>
                    </a:cxn>
                    <a:cxn ang="0">
                      <a:pos x="0" y="504"/>
                    </a:cxn>
                    <a:cxn ang="0">
                      <a:pos x="6" y="452"/>
                    </a:cxn>
                    <a:cxn ang="0">
                      <a:pos x="16" y="400"/>
                    </a:cxn>
                    <a:cxn ang="0">
                      <a:pos x="30" y="350"/>
                    </a:cxn>
                    <a:cxn ang="0">
                      <a:pos x="50" y="302"/>
                    </a:cxn>
                    <a:cxn ang="0">
                      <a:pos x="86" y="234"/>
                    </a:cxn>
                    <a:cxn ang="0">
                      <a:pos x="148" y="156"/>
                    </a:cxn>
                    <a:cxn ang="0">
                      <a:pos x="202" y="106"/>
                    </a:cxn>
                    <a:cxn ang="0">
                      <a:pos x="242" y="76"/>
                    </a:cxn>
                    <a:cxn ang="0">
                      <a:pos x="286" y="52"/>
                    </a:cxn>
                    <a:cxn ang="0">
                      <a:pos x="330" y="32"/>
                    </a:cxn>
                    <a:cxn ang="0">
                      <a:pos x="378" y="16"/>
                    </a:cxn>
                    <a:cxn ang="0">
                      <a:pos x="428" y="6"/>
                    </a:cxn>
                    <a:cxn ang="0">
                      <a:pos x="478" y="0"/>
                    </a:cxn>
                    <a:cxn ang="0">
                      <a:pos x="504" y="0"/>
                    </a:cxn>
                  </a:cxnLst>
                  <a:rect l="0" t="0" r="r" b="b"/>
                  <a:pathLst>
                    <a:path w="1008" h="1066">
                      <a:moveTo>
                        <a:pt x="504" y="0"/>
                      </a:moveTo>
                      <a:lnTo>
                        <a:pt x="504" y="0"/>
                      </a:lnTo>
                      <a:lnTo>
                        <a:pt x="530" y="0"/>
                      </a:lnTo>
                      <a:lnTo>
                        <a:pt x="556" y="2"/>
                      </a:lnTo>
                      <a:lnTo>
                        <a:pt x="580" y="6"/>
                      </a:lnTo>
                      <a:lnTo>
                        <a:pt x="606" y="10"/>
                      </a:lnTo>
                      <a:lnTo>
                        <a:pt x="630" y="16"/>
                      </a:lnTo>
                      <a:lnTo>
                        <a:pt x="654" y="24"/>
                      </a:lnTo>
                      <a:lnTo>
                        <a:pt x="678" y="32"/>
                      </a:lnTo>
                      <a:lnTo>
                        <a:pt x="700" y="42"/>
                      </a:lnTo>
                      <a:lnTo>
                        <a:pt x="722" y="52"/>
                      </a:lnTo>
                      <a:lnTo>
                        <a:pt x="744" y="64"/>
                      </a:lnTo>
                      <a:lnTo>
                        <a:pt x="766" y="76"/>
                      </a:lnTo>
                      <a:lnTo>
                        <a:pt x="786" y="90"/>
                      </a:lnTo>
                      <a:lnTo>
                        <a:pt x="806" y="106"/>
                      </a:lnTo>
                      <a:lnTo>
                        <a:pt x="824" y="122"/>
                      </a:lnTo>
                      <a:lnTo>
                        <a:pt x="860" y="156"/>
                      </a:lnTo>
                      <a:lnTo>
                        <a:pt x="894" y="194"/>
                      </a:lnTo>
                      <a:lnTo>
                        <a:pt x="922" y="234"/>
                      </a:lnTo>
                      <a:lnTo>
                        <a:pt x="948" y="278"/>
                      </a:lnTo>
                      <a:lnTo>
                        <a:pt x="958" y="302"/>
                      </a:lnTo>
                      <a:lnTo>
                        <a:pt x="970" y="326"/>
                      </a:lnTo>
                      <a:lnTo>
                        <a:pt x="978" y="350"/>
                      </a:lnTo>
                      <a:lnTo>
                        <a:pt x="986" y="374"/>
                      </a:lnTo>
                      <a:lnTo>
                        <a:pt x="992" y="400"/>
                      </a:lnTo>
                      <a:lnTo>
                        <a:pt x="998" y="426"/>
                      </a:lnTo>
                      <a:lnTo>
                        <a:pt x="1004" y="452"/>
                      </a:lnTo>
                      <a:lnTo>
                        <a:pt x="1006" y="478"/>
                      </a:lnTo>
                      <a:lnTo>
                        <a:pt x="1008" y="504"/>
                      </a:lnTo>
                      <a:lnTo>
                        <a:pt x="1008" y="532"/>
                      </a:lnTo>
                      <a:lnTo>
                        <a:pt x="1008" y="532"/>
                      </a:lnTo>
                      <a:lnTo>
                        <a:pt x="1008" y="560"/>
                      </a:lnTo>
                      <a:lnTo>
                        <a:pt x="1006" y="586"/>
                      </a:lnTo>
                      <a:lnTo>
                        <a:pt x="1004" y="614"/>
                      </a:lnTo>
                      <a:lnTo>
                        <a:pt x="998" y="640"/>
                      </a:lnTo>
                      <a:lnTo>
                        <a:pt x="992" y="666"/>
                      </a:lnTo>
                      <a:lnTo>
                        <a:pt x="986" y="690"/>
                      </a:lnTo>
                      <a:lnTo>
                        <a:pt x="978" y="716"/>
                      </a:lnTo>
                      <a:lnTo>
                        <a:pt x="970" y="740"/>
                      </a:lnTo>
                      <a:lnTo>
                        <a:pt x="958" y="762"/>
                      </a:lnTo>
                      <a:lnTo>
                        <a:pt x="948" y="786"/>
                      </a:lnTo>
                      <a:lnTo>
                        <a:pt x="922" y="830"/>
                      </a:lnTo>
                      <a:lnTo>
                        <a:pt x="894" y="870"/>
                      </a:lnTo>
                      <a:lnTo>
                        <a:pt x="860" y="908"/>
                      </a:lnTo>
                      <a:lnTo>
                        <a:pt x="824" y="944"/>
                      </a:lnTo>
                      <a:lnTo>
                        <a:pt x="806" y="960"/>
                      </a:lnTo>
                      <a:lnTo>
                        <a:pt x="786" y="974"/>
                      </a:lnTo>
                      <a:lnTo>
                        <a:pt x="766" y="988"/>
                      </a:lnTo>
                      <a:lnTo>
                        <a:pt x="744" y="1000"/>
                      </a:lnTo>
                      <a:lnTo>
                        <a:pt x="722" y="1012"/>
                      </a:lnTo>
                      <a:lnTo>
                        <a:pt x="700" y="1024"/>
                      </a:lnTo>
                      <a:lnTo>
                        <a:pt x="678" y="1032"/>
                      </a:lnTo>
                      <a:lnTo>
                        <a:pt x="654" y="1042"/>
                      </a:lnTo>
                      <a:lnTo>
                        <a:pt x="630" y="1048"/>
                      </a:lnTo>
                      <a:lnTo>
                        <a:pt x="606" y="1054"/>
                      </a:lnTo>
                      <a:lnTo>
                        <a:pt x="580" y="1058"/>
                      </a:lnTo>
                      <a:lnTo>
                        <a:pt x="556" y="1062"/>
                      </a:lnTo>
                      <a:lnTo>
                        <a:pt x="530" y="1064"/>
                      </a:lnTo>
                      <a:lnTo>
                        <a:pt x="504" y="1066"/>
                      </a:lnTo>
                      <a:lnTo>
                        <a:pt x="504" y="1066"/>
                      </a:lnTo>
                      <a:lnTo>
                        <a:pt x="478" y="1064"/>
                      </a:lnTo>
                      <a:lnTo>
                        <a:pt x="452" y="1062"/>
                      </a:lnTo>
                      <a:lnTo>
                        <a:pt x="428" y="1058"/>
                      </a:lnTo>
                      <a:lnTo>
                        <a:pt x="402" y="1054"/>
                      </a:lnTo>
                      <a:lnTo>
                        <a:pt x="378" y="1048"/>
                      </a:lnTo>
                      <a:lnTo>
                        <a:pt x="354" y="1042"/>
                      </a:lnTo>
                      <a:lnTo>
                        <a:pt x="330" y="1032"/>
                      </a:lnTo>
                      <a:lnTo>
                        <a:pt x="308" y="1024"/>
                      </a:lnTo>
                      <a:lnTo>
                        <a:pt x="286" y="1012"/>
                      </a:lnTo>
                      <a:lnTo>
                        <a:pt x="264" y="1000"/>
                      </a:lnTo>
                      <a:lnTo>
                        <a:pt x="242" y="988"/>
                      </a:lnTo>
                      <a:lnTo>
                        <a:pt x="222" y="974"/>
                      </a:lnTo>
                      <a:lnTo>
                        <a:pt x="202" y="960"/>
                      </a:lnTo>
                      <a:lnTo>
                        <a:pt x="184" y="944"/>
                      </a:lnTo>
                      <a:lnTo>
                        <a:pt x="148" y="908"/>
                      </a:lnTo>
                      <a:lnTo>
                        <a:pt x="114" y="870"/>
                      </a:lnTo>
                      <a:lnTo>
                        <a:pt x="86" y="830"/>
                      </a:lnTo>
                      <a:lnTo>
                        <a:pt x="60" y="786"/>
                      </a:lnTo>
                      <a:lnTo>
                        <a:pt x="50" y="762"/>
                      </a:lnTo>
                      <a:lnTo>
                        <a:pt x="38" y="740"/>
                      </a:lnTo>
                      <a:lnTo>
                        <a:pt x="30" y="716"/>
                      </a:lnTo>
                      <a:lnTo>
                        <a:pt x="22" y="690"/>
                      </a:lnTo>
                      <a:lnTo>
                        <a:pt x="16" y="666"/>
                      </a:lnTo>
                      <a:lnTo>
                        <a:pt x="10" y="640"/>
                      </a:lnTo>
                      <a:lnTo>
                        <a:pt x="6" y="614"/>
                      </a:lnTo>
                      <a:lnTo>
                        <a:pt x="2" y="586"/>
                      </a:lnTo>
                      <a:lnTo>
                        <a:pt x="0" y="560"/>
                      </a:lnTo>
                      <a:lnTo>
                        <a:pt x="0" y="532"/>
                      </a:lnTo>
                      <a:lnTo>
                        <a:pt x="0" y="532"/>
                      </a:lnTo>
                      <a:lnTo>
                        <a:pt x="0" y="504"/>
                      </a:lnTo>
                      <a:lnTo>
                        <a:pt x="2" y="478"/>
                      </a:lnTo>
                      <a:lnTo>
                        <a:pt x="6" y="452"/>
                      </a:lnTo>
                      <a:lnTo>
                        <a:pt x="10" y="426"/>
                      </a:lnTo>
                      <a:lnTo>
                        <a:pt x="16" y="400"/>
                      </a:lnTo>
                      <a:lnTo>
                        <a:pt x="22" y="374"/>
                      </a:lnTo>
                      <a:lnTo>
                        <a:pt x="30" y="350"/>
                      </a:lnTo>
                      <a:lnTo>
                        <a:pt x="38" y="326"/>
                      </a:lnTo>
                      <a:lnTo>
                        <a:pt x="50" y="302"/>
                      </a:lnTo>
                      <a:lnTo>
                        <a:pt x="60" y="278"/>
                      </a:lnTo>
                      <a:lnTo>
                        <a:pt x="86" y="234"/>
                      </a:lnTo>
                      <a:lnTo>
                        <a:pt x="114" y="194"/>
                      </a:lnTo>
                      <a:lnTo>
                        <a:pt x="148" y="156"/>
                      </a:lnTo>
                      <a:lnTo>
                        <a:pt x="184" y="122"/>
                      </a:lnTo>
                      <a:lnTo>
                        <a:pt x="202" y="106"/>
                      </a:lnTo>
                      <a:lnTo>
                        <a:pt x="222" y="90"/>
                      </a:lnTo>
                      <a:lnTo>
                        <a:pt x="242" y="76"/>
                      </a:lnTo>
                      <a:lnTo>
                        <a:pt x="264" y="64"/>
                      </a:lnTo>
                      <a:lnTo>
                        <a:pt x="286" y="52"/>
                      </a:lnTo>
                      <a:lnTo>
                        <a:pt x="308" y="42"/>
                      </a:lnTo>
                      <a:lnTo>
                        <a:pt x="330" y="32"/>
                      </a:lnTo>
                      <a:lnTo>
                        <a:pt x="354" y="24"/>
                      </a:lnTo>
                      <a:lnTo>
                        <a:pt x="378" y="16"/>
                      </a:lnTo>
                      <a:lnTo>
                        <a:pt x="402" y="10"/>
                      </a:lnTo>
                      <a:lnTo>
                        <a:pt x="428" y="6"/>
                      </a:lnTo>
                      <a:lnTo>
                        <a:pt x="452" y="2"/>
                      </a:lnTo>
                      <a:lnTo>
                        <a:pt x="478" y="0"/>
                      </a:lnTo>
                      <a:lnTo>
                        <a:pt x="504" y="0"/>
                      </a:lnTo>
                      <a:lnTo>
                        <a:pt x="504" y="0"/>
                      </a:lnTo>
                      <a:close/>
                    </a:path>
                  </a:pathLst>
                </a:custGeom>
                <a:solidFill>
                  <a:srgbClr val="FFC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36" name="Freeform 264"/>
                <p:cNvSpPr>
                  <a:spLocks/>
                </p:cNvSpPr>
                <p:nvPr/>
              </p:nvSpPr>
              <p:spPr bwMode="auto">
                <a:xfrm>
                  <a:off x="5403850" y="2095500"/>
                  <a:ext cx="1609725" cy="1698625"/>
                </a:xfrm>
                <a:custGeom>
                  <a:avLst/>
                  <a:gdLst/>
                  <a:ahLst/>
                  <a:cxnLst>
                    <a:cxn ang="0">
                      <a:pos x="506" y="0"/>
                    </a:cxn>
                    <a:cxn ang="0">
                      <a:pos x="558" y="2"/>
                    </a:cxn>
                    <a:cxn ang="0">
                      <a:pos x="608" y="10"/>
                    </a:cxn>
                    <a:cxn ang="0">
                      <a:pos x="656" y="24"/>
                    </a:cxn>
                    <a:cxn ang="0">
                      <a:pos x="704" y="42"/>
                    </a:cxn>
                    <a:cxn ang="0">
                      <a:pos x="748" y="64"/>
                    </a:cxn>
                    <a:cxn ang="0">
                      <a:pos x="790" y="92"/>
                    </a:cxn>
                    <a:cxn ang="0">
                      <a:pos x="828" y="122"/>
                    </a:cxn>
                    <a:cxn ang="0">
                      <a:pos x="898" y="194"/>
                    </a:cxn>
                    <a:cxn ang="0">
                      <a:pos x="952" y="280"/>
                    </a:cxn>
                    <a:cxn ang="0">
                      <a:pos x="974" y="326"/>
                    </a:cxn>
                    <a:cxn ang="0">
                      <a:pos x="990" y="376"/>
                    </a:cxn>
                    <a:cxn ang="0">
                      <a:pos x="1004" y="428"/>
                    </a:cxn>
                    <a:cxn ang="0">
                      <a:pos x="1010" y="480"/>
                    </a:cxn>
                    <a:cxn ang="0">
                      <a:pos x="1014" y="534"/>
                    </a:cxn>
                    <a:cxn ang="0">
                      <a:pos x="1012" y="562"/>
                    </a:cxn>
                    <a:cxn ang="0">
                      <a:pos x="1008" y="616"/>
                    </a:cxn>
                    <a:cxn ang="0">
                      <a:pos x="998" y="668"/>
                    </a:cxn>
                    <a:cxn ang="0">
                      <a:pos x="982" y="718"/>
                    </a:cxn>
                    <a:cxn ang="0">
                      <a:pos x="964" y="766"/>
                    </a:cxn>
                    <a:cxn ang="0">
                      <a:pos x="926" y="834"/>
                    </a:cxn>
                    <a:cxn ang="0">
                      <a:pos x="864" y="914"/>
                    </a:cxn>
                    <a:cxn ang="0">
                      <a:pos x="810" y="964"/>
                    </a:cxn>
                    <a:cxn ang="0">
                      <a:pos x="770" y="992"/>
                    </a:cxn>
                    <a:cxn ang="0">
                      <a:pos x="726" y="1018"/>
                    </a:cxn>
                    <a:cxn ang="0">
                      <a:pos x="680" y="1038"/>
                    </a:cxn>
                    <a:cxn ang="0">
                      <a:pos x="632" y="1054"/>
                    </a:cxn>
                    <a:cxn ang="0">
                      <a:pos x="584" y="1064"/>
                    </a:cxn>
                    <a:cxn ang="0">
                      <a:pos x="532" y="1070"/>
                    </a:cxn>
                    <a:cxn ang="0">
                      <a:pos x="506" y="1070"/>
                    </a:cxn>
                    <a:cxn ang="0">
                      <a:pos x="454" y="1068"/>
                    </a:cxn>
                    <a:cxn ang="0">
                      <a:pos x="404" y="1060"/>
                    </a:cxn>
                    <a:cxn ang="0">
                      <a:pos x="356" y="1046"/>
                    </a:cxn>
                    <a:cxn ang="0">
                      <a:pos x="310" y="1028"/>
                    </a:cxn>
                    <a:cxn ang="0">
                      <a:pos x="264" y="1006"/>
                    </a:cxn>
                    <a:cxn ang="0">
                      <a:pos x="224" y="978"/>
                    </a:cxn>
                    <a:cxn ang="0">
                      <a:pos x="184" y="948"/>
                    </a:cxn>
                    <a:cxn ang="0">
                      <a:pos x="116" y="874"/>
                    </a:cxn>
                    <a:cxn ang="0">
                      <a:pos x="60" y="790"/>
                    </a:cxn>
                    <a:cxn ang="0">
                      <a:pos x="40" y="742"/>
                    </a:cxn>
                    <a:cxn ang="0">
                      <a:pos x="22" y="694"/>
                    </a:cxn>
                    <a:cxn ang="0">
                      <a:pos x="10" y="642"/>
                    </a:cxn>
                    <a:cxn ang="0">
                      <a:pos x="2" y="590"/>
                    </a:cxn>
                    <a:cxn ang="0">
                      <a:pos x="0" y="534"/>
                    </a:cxn>
                    <a:cxn ang="0">
                      <a:pos x="0" y="508"/>
                    </a:cxn>
                    <a:cxn ang="0">
                      <a:pos x="6" y="454"/>
                    </a:cxn>
                    <a:cxn ang="0">
                      <a:pos x="16" y="402"/>
                    </a:cxn>
                    <a:cxn ang="0">
                      <a:pos x="30" y="352"/>
                    </a:cxn>
                    <a:cxn ang="0">
                      <a:pos x="50" y="304"/>
                    </a:cxn>
                    <a:cxn ang="0">
                      <a:pos x="86" y="236"/>
                    </a:cxn>
                    <a:cxn ang="0">
                      <a:pos x="148" y="156"/>
                    </a:cxn>
                    <a:cxn ang="0">
                      <a:pos x="204" y="106"/>
                    </a:cxn>
                    <a:cxn ang="0">
                      <a:pos x="244" y="78"/>
                    </a:cxn>
                    <a:cxn ang="0">
                      <a:pos x="286" y="52"/>
                    </a:cxn>
                    <a:cxn ang="0">
                      <a:pos x="332" y="32"/>
                    </a:cxn>
                    <a:cxn ang="0">
                      <a:pos x="380" y="16"/>
                    </a:cxn>
                    <a:cxn ang="0">
                      <a:pos x="430" y="6"/>
                    </a:cxn>
                    <a:cxn ang="0">
                      <a:pos x="480" y="0"/>
                    </a:cxn>
                    <a:cxn ang="0">
                      <a:pos x="506" y="0"/>
                    </a:cxn>
                  </a:cxnLst>
                  <a:rect l="0" t="0" r="r" b="b"/>
                  <a:pathLst>
                    <a:path w="1014" h="1070">
                      <a:moveTo>
                        <a:pt x="506" y="0"/>
                      </a:moveTo>
                      <a:lnTo>
                        <a:pt x="506" y="0"/>
                      </a:lnTo>
                      <a:lnTo>
                        <a:pt x="532" y="0"/>
                      </a:lnTo>
                      <a:lnTo>
                        <a:pt x="558" y="2"/>
                      </a:lnTo>
                      <a:lnTo>
                        <a:pt x="584" y="6"/>
                      </a:lnTo>
                      <a:lnTo>
                        <a:pt x="608" y="10"/>
                      </a:lnTo>
                      <a:lnTo>
                        <a:pt x="632" y="16"/>
                      </a:lnTo>
                      <a:lnTo>
                        <a:pt x="656" y="24"/>
                      </a:lnTo>
                      <a:lnTo>
                        <a:pt x="680" y="32"/>
                      </a:lnTo>
                      <a:lnTo>
                        <a:pt x="704" y="42"/>
                      </a:lnTo>
                      <a:lnTo>
                        <a:pt x="726" y="52"/>
                      </a:lnTo>
                      <a:lnTo>
                        <a:pt x="748" y="64"/>
                      </a:lnTo>
                      <a:lnTo>
                        <a:pt x="770" y="78"/>
                      </a:lnTo>
                      <a:lnTo>
                        <a:pt x="790" y="92"/>
                      </a:lnTo>
                      <a:lnTo>
                        <a:pt x="810" y="106"/>
                      </a:lnTo>
                      <a:lnTo>
                        <a:pt x="828" y="122"/>
                      </a:lnTo>
                      <a:lnTo>
                        <a:pt x="864" y="156"/>
                      </a:lnTo>
                      <a:lnTo>
                        <a:pt x="898" y="194"/>
                      </a:lnTo>
                      <a:lnTo>
                        <a:pt x="926" y="236"/>
                      </a:lnTo>
                      <a:lnTo>
                        <a:pt x="952" y="280"/>
                      </a:lnTo>
                      <a:lnTo>
                        <a:pt x="964" y="304"/>
                      </a:lnTo>
                      <a:lnTo>
                        <a:pt x="974" y="326"/>
                      </a:lnTo>
                      <a:lnTo>
                        <a:pt x="982" y="352"/>
                      </a:lnTo>
                      <a:lnTo>
                        <a:pt x="990" y="376"/>
                      </a:lnTo>
                      <a:lnTo>
                        <a:pt x="998" y="402"/>
                      </a:lnTo>
                      <a:lnTo>
                        <a:pt x="1004" y="428"/>
                      </a:lnTo>
                      <a:lnTo>
                        <a:pt x="1008" y="454"/>
                      </a:lnTo>
                      <a:lnTo>
                        <a:pt x="1010" y="480"/>
                      </a:lnTo>
                      <a:lnTo>
                        <a:pt x="1012" y="508"/>
                      </a:lnTo>
                      <a:lnTo>
                        <a:pt x="1014" y="534"/>
                      </a:lnTo>
                      <a:lnTo>
                        <a:pt x="1014" y="534"/>
                      </a:lnTo>
                      <a:lnTo>
                        <a:pt x="1012" y="562"/>
                      </a:lnTo>
                      <a:lnTo>
                        <a:pt x="1010" y="590"/>
                      </a:lnTo>
                      <a:lnTo>
                        <a:pt x="1008" y="616"/>
                      </a:lnTo>
                      <a:lnTo>
                        <a:pt x="1004" y="642"/>
                      </a:lnTo>
                      <a:lnTo>
                        <a:pt x="998" y="668"/>
                      </a:lnTo>
                      <a:lnTo>
                        <a:pt x="990" y="694"/>
                      </a:lnTo>
                      <a:lnTo>
                        <a:pt x="982" y="718"/>
                      </a:lnTo>
                      <a:lnTo>
                        <a:pt x="974" y="742"/>
                      </a:lnTo>
                      <a:lnTo>
                        <a:pt x="964" y="766"/>
                      </a:lnTo>
                      <a:lnTo>
                        <a:pt x="952" y="790"/>
                      </a:lnTo>
                      <a:lnTo>
                        <a:pt x="926" y="834"/>
                      </a:lnTo>
                      <a:lnTo>
                        <a:pt x="898" y="874"/>
                      </a:lnTo>
                      <a:lnTo>
                        <a:pt x="864" y="914"/>
                      </a:lnTo>
                      <a:lnTo>
                        <a:pt x="828" y="948"/>
                      </a:lnTo>
                      <a:lnTo>
                        <a:pt x="810" y="964"/>
                      </a:lnTo>
                      <a:lnTo>
                        <a:pt x="790" y="978"/>
                      </a:lnTo>
                      <a:lnTo>
                        <a:pt x="770" y="992"/>
                      </a:lnTo>
                      <a:lnTo>
                        <a:pt x="748" y="1006"/>
                      </a:lnTo>
                      <a:lnTo>
                        <a:pt x="726" y="1018"/>
                      </a:lnTo>
                      <a:lnTo>
                        <a:pt x="704" y="1028"/>
                      </a:lnTo>
                      <a:lnTo>
                        <a:pt x="680" y="1038"/>
                      </a:lnTo>
                      <a:lnTo>
                        <a:pt x="656" y="1046"/>
                      </a:lnTo>
                      <a:lnTo>
                        <a:pt x="632" y="1054"/>
                      </a:lnTo>
                      <a:lnTo>
                        <a:pt x="608" y="1060"/>
                      </a:lnTo>
                      <a:lnTo>
                        <a:pt x="584" y="1064"/>
                      </a:lnTo>
                      <a:lnTo>
                        <a:pt x="558" y="1068"/>
                      </a:lnTo>
                      <a:lnTo>
                        <a:pt x="532" y="1070"/>
                      </a:lnTo>
                      <a:lnTo>
                        <a:pt x="506" y="1070"/>
                      </a:lnTo>
                      <a:lnTo>
                        <a:pt x="506" y="1070"/>
                      </a:lnTo>
                      <a:lnTo>
                        <a:pt x="480" y="1070"/>
                      </a:lnTo>
                      <a:lnTo>
                        <a:pt x="454" y="1068"/>
                      </a:lnTo>
                      <a:lnTo>
                        <a:pt x="430" y="1064"/>
                      </a:lnTo>
                      <a:lnTo>
                        <a:pt x="404" y="1060"/>
                      </a:lnTo>
                      <a:lnTo>
                        <a:pt x="380" y="1054"/>
                      </a:lnTo>
                      <a:lnTo>
                        <a:pt x="356" y="1046"/>
                      </a:lnTo>
                      <a:lnTo>
                        <a:pt x="332" y="1038"/>
                      </a:lnTo>
                      <a:lnTo>
                        <a:pt x="310" y="1028"/>
                      </a:lnTo>
                      <a:lnTo>
                        <a:pt x="286" y="1018"/>
                      </a:lnTo>
                      <a:lnTo>
                        <a:pt x="264" y="1006"/>
                      </a:lnTo>
                      <a:lnTo>
                        <a:pt x="244" y="992"/>
                      </a:lnTo>
                      <a:lnTo>
                        <a:pt x="224" y="978"/>
                      </a:lnTo>
                      <a:lnTo>
                        <a:pt x="204" y="964"/>
                      </a:lnTo>
                      <a:lnTo>
                        <a:pt x="184" y="948"/>
                      </a:lnTo>
                      <a:lnTo>
                        <a:pt x="148" y="914"/>
                      </a:lnTo>
                      <a:lnTo>
                        <a:pt x="116" y="874"/>
                      </a:lnTo>
                      <a:lnTo>
                        <a:pt x="86" y="834"/>
                      </a:lnTo>
                      <a:lnTo>
                        <a:pt x="60" y="790"/>
                      </a:lnTo>
                      <a:lnTo>
                        <a:pt x="50" y="766"/>
                      </a:lnTo>
                      <a:lnTo>
                        <a:pt x="40" y="742"/>
                      </a:lnTo>
                      <a:lnTo>
                        <a:pt x="30" y="718"/>
                      </a:lnTo>
                      <a:lnTo>
                        <a:pt x="22" y="694"/>
                      </a:lnTo>
                      <a:lnTo>
                        <a:pt x="16" y="668"/>
                      </a:lnTo>
                      <a:lnTo>
                        <a:pt x="10" y="642"/>
                      </a:lnTo>
                      <a:lnTo>
                        <a:pt x="6" y="616"/>
                      </a:lnTo>
                      <a:lnTo>
                        <a:pt x="2" y="590"/>
                      </a:lnTo>
                      <a:lnTo>
                        <a:pt x="0" y="562"/>
                      </a:lnTo>
                      <a:lnTo>
                        <a:pt x="0" y="534"/>
                      </a:lnTo>
                      <a:lnTo>
                        <a:pt x="0" y="534"/>
                      </a:lnTo>
                      <a:lnTo>
                        <a:pt x="0" y="508"/>
                      </a:lnTo>
                      <a:lnTo>
                        <a:pt x="2" y="480"/>
                      </a:lnTo>
                      <a:lnTo>
                        <a:pt x="6" y="454"/>
                      </a:lnTo>
                      <a:lnTo>
                        <a:pt x="10" y="428"/>
                      </a:lnTo>
                      <a:lnTo>
                        <a:pt x="16" y="402"/>
                      </a:lnTo>
                      <a:lnTo>
                        <a:pt x="22" y="376"/>
                      </a:lnTo>
                      <a:lnTo>
                        <a:pt x="30" y="352"/>
                      </a:lnTo>
                      <a:lnTo>
                        <a:pt x="40" y="326"/>
                      </a:lnTo>
                      <a:lnTo>
                        <a:pt x="50" y="304"/>
                      </a:lnTo>
                      <a:lnTo>
                        <a:pt x="60" y="280"/>
                      </a:lnTo>
                      <a:lnTo>
                        <a:pt x="86" y="236"/>
                      </a:lnTo>
                      <a:lnTo>
                        <a:pt x="116" y="194"/>
                      </a:lnTo>
                      <a:lnTo>
                        <a:pt x="148" y="156"/>
                      </a:lnTo>
                      <a:lnTo>
                        <a:pt x="184" y="122"/>
                      </a:lnTo>
                      <a:lnTo>
                        <a:pt x="204" y="106"/>
                      </a:lnTo>
                      <a:lnTo>
                        <a:pt x="224" y="92"/>
                      </a:lnTo>
                      <a:lnTo>
                        <a:pt x="244" y="78"/>
                      </a:lnTo>
                      <a:lnTo>
                        <a:pt x="264" y="64"/>
                      </a:lnTo>
                      <a:lnTo>
                        <a:pt x="286" y="52"/>
                      </a:lnTo>
                      <a:lnTo>
                        <a:pt x="310" y="42"/>
                      </a:lnTo>
                      <a:lnTo>
                        <a:pt x="332" y="32"/>
                      </a:lnTo>
                      <a:lnTo>
                        <a:pt x="356" y="24"/>
                      </a:lnTo>
                      <a:lnTo>
                        <a:pt x="380" y="16"/>
                      </a:lnTo>
                      <a:lnTo>
                        <a:pt x="404" y="10"/>
                      </a:lnTo>
                      <a:lnTo>
                        <a:pt x="430" y="6"/>
                      </a:lnTo>
                      <a:lnTo>
                        <a:pt x="454" y="2"/>
                      </a:lnTo>
                      <a:lnTo>
                        <a:pt x="480" y="0"/>
                      </a:lnTo>
                      <a:lnTo>
                        <a:pt x="506" y="0"/>
                      </a:lnTo>
                      <a:lnTo>
                        <a:pt x="506" y="0"/>
                      </a:lnTo>
                      <a:close/>
                    </a:path>
                  </a:pathLst>
                </a:custGeom>
                <a:solidFill>
                  <a:srgbClr val="FFB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41" name="Freeform 269"/>
                <p:cNvSpPr>
                  <a:spLocks/>
                </p:cNvSpPr>
                <p:nvPr/>
              </p:nvSpPr>
              <p:spPr bwMode="auto">
                <a:xfrm>
                  <a:off x="5426075" y="2098675"/>
                  <a:ext cx="1562100" cy="1670050"/>
                </a:xfrm>
                <a:custGeom>
                  <a:avLst/>
                  <a:gdLst/>
                  <a:ahLst/>
                  <a:cxnLst>
                    <a:cxn ang="0">
                      <a:pos x="492" y="0"/>
                    </a:cxn>
                    <a:cxn ang="0">
                      <a:pos x="542" y="4"/>
                    </a:cxn>
                    <a:cxn ang="0">
                      <a:pos x="592" y="12"/>
                    </a:cxn>
                    <a:cxn ang="0">
                      <a:pos x="638" y="24"/>
                    </a:cxn>
                    <a:cxn ang="0">
                      <a:pos x="684" y="42"/>
                    </a:cxn>
                    <a:cxn ang="0">
                      <a:pos x="726" y="64"/>
                    </a:cxn>
                    <a:cxn ang="0">
                      <a:pos x="768" y="90"/>
                    </a:cxn>
                    <a:cxn ang="0">
                      <a:pos x="840" y="154"/>
                    </a:cxn>
                    <a:cxn ang="0">
                      <a:pos x="900" y="232"/>
                    </a:cxn>
                    <a:cxn ang="0">
                      <a:pos x="946" y="322"/>
                    </a:cxn>
                    <a:cxn ang="0">
                      <a:pos x="962" y="370"/>
                    </a:cxn>
                    <a:cxn ang="0">
                      <a:pos x="974" y="420"/>
                    </a:cxn>
                    <a:cxn ang="0">
                      <a:pos x="982" y="472"/>
                    </a:cxn>
                    <a:cxn ang="0">
                      <a:pos x="984" y="526"/>
                    </a:cxn>
                    <a:cxn ang="0">
                      <a:pos x="984" y="554"/>
                    </a:cxn>
                    <a:cxn ang="0">
                      <a:pos x="978" y="606"/>
                    </a:cxn>
                    <a:cxn ang="0">
                      <a:pos x="968" y="658"/>
                    </a:cxn>
                    <a:cxn ang="0">
                      <a:pos x="954" y="708"/>
                    </a:cxn>
                    <a:cxn ang="0">
                      <a:pos x="924" y="776"/>
                    </a:cxn>
                    <a:cxn ang="0">
                      <a:pos x="872" y="860"/>
                    </a:cxn>
                    <a:cxn ang="0">
                      <a:pos x="806" y="932"/>
                    </a:cxn>
                    <a:cxn ang="0">
                      <a:pos x="748" y="976"/>
                    </a:cxn>
                    <a:cxn ang="0">
                      <a:pos x="706" y="1000"/>
                    </a:cxn>
                    <a:cxn ang="0">
                      <a:pos x="662" y="1020"/>
                    </a:cxn>
                    <a:cxn ang="0">
                      <a:pos x="616" y="1036"/>
                    </a:cxn>
                    <a:cxn ang="0">
                      <a:pos x="568" y="1046"/>
                    </a:cxn>
                    <a:cxn ang="0">
                      <a:pos x="518" y="1052"/>
                    </a:cxn>
                    <a:cxn ang="0">
                      <a:pos x="492" y="1052"/>
                    </a:cxn>
                    <a:cxn ang="0">
                      <a:pos x="442" y="1050"/>
                    </a:cxn>
                    <a:cxn ang="0">
                      <a:pos x="394" y="1042"/>
                    </a:cxn>
                    <a:cxn ang="0">
                      <a:pos x="346" y="1028"/>
                    </a:cxn>
                    <a:cxn ang="0">
                      <a:pos x="302" y="1012"/>
                    </a:cxn>
                    <a:cxn ang="0">
                      <a:pos x="258" y="988"/>
                    </a:cxn>
                    <a:cxn ang="0">
                      <a:pos x="218" y="962"/>
                    </a:cxn>
                    <a:cxn ang="0">
                      <a:pos x="146" y="898"/>
                    </a:cxn>
                    <a:cxn ang="0">
                      <a:pos x="86" y="820"/>
                    </a:cxn>
                    <a:cxn ang="0">
                      <a:pos x="40" y="730"/>
                    </a:cxn>
                    <a:cxn ang="0">
                      <a:pos x="22" y="682"/>
                    </a:cxn>
                    <a:cxn ang="0">
                      <a:pos x="10" y="632"/>
                    </a:cxn>
                    <a:cxn ang="0">
                      <a:pos x="4" y="580"/>
                    </a:cxn>
                    <a:cxn ang="0">
                      <a:pos x="0" y="526"/>
                    </a:cxn>
                    <a:cxn ang="0">
                      <a:pos x="2" y="500"/>
                    </a:cxn>
                    <a:cxn ang="0">
                      <a:pos x="6" y="446"/>
                    </a:cxn>
                    <a:cxn ang="0">
                      <a:pos x="16" y="396"/>
                    </a:cxn>
                    <a:cxn ang="0">
                      <a:pos x="30" y="346"/>
                    </a:cxn>
                    <a:cxn ang="0">
                      <a:pos x="60" y="276"/>
                    </a:cxn>
                    <a:cxn ang="0">
                      <a:pos x="114" y="192"/>
                    </a:cxn>
                    <a:cxn ang="0">
                      <a:pos x="180" y="120"/>
                    </a:cxn>
                    <a:cxn ang="0">
                      <a:pos x="238" y="76"/>
                    </a:cxn>
                    <a:cxn ang="0">
                      <a:pos x="280" y="52"/>
                    </a:cxn>
                    <a:cxn ang="0">
                      <a:pos x="324" y="32"/>
                    </a:cxn>
                    <a:cxn ang="0">
                      <a:pos x="370" y="16"/>
                    </a:cxn>
                    <a:cxn ang="0">
                      <a:pos x="418" y="6"/>
                    </a:cxn>
                    <a:cxn ang="0">
                      <a:pos x="468" y="2"/>
                    </a:cxn>
                    <a:cxn ang="0">
                      <a:pos x="492" y="0"/>
                    </a:cxn>
                  </a:cxnLst>
                  <a:rect l="0" t="0" r="r" b="b"/>
                  <a:pathLst>
                    <a:path w="984" h="1052">
                      <a:moveTo>
                        <a:pt x="492" y="0"/>
                      </a:moveTo>
                      <a:lnTo>
                        <a:pt x="492" y="0"/>
                      </a:lnTo>
                      <a:lnTo>
                        <a:pt x="518" y="2"/>
                      </a:lnTo>
                      <a:lnTo>
                        <a:pt x="542" y="4"/>
                      </a:lnTo>
                      <a:lnTo>
                        <a:pt x="568" y="6"/>
                      </a:lnTo>
                      <a:lnTo>
                        <a:pt x="592" y="12"/>
                      </a:lnTo>
                      <a:lnTo>
                        <a:pt x="616" y="16"/>
                      </a:lnTo>
                      <a:lnTo>
                        <a:pt x="638" y="24"/>
                      </a:lnTo>
                      <a:lnTo>
                        <a:pt x="662" y="32"/>
                      </a:lnTo>
                      <a:lnTo>
                        <a:pt x="684" y="42"/>
                      </a:lnTo>
                      <a:lnTo>
                        <a:pt x="706" y="52"/>
                      </a:lnTo>
                      <a:lnTo>
                        <a:pt x="726" y="64"/>
                      </a:lnTo>
                      <a:lnTo>
                        <a:pt x="748" y="76"/>
                      </a:lnTo>
                      <a:lnTo>
                        <a:pt x="768" y="90"/>
                      </a:lnTo>
                      <a:lnTo>
                        <a:pt x="806" y="120"/>
                      </a:lnTo>
                      <a:lnTo>
                        <a:pt x="840" y="154"/>
                      </a:lnTo>
                      <a:lnTo>
                        <a:pt x="872" y="192"/>
                      </a:lnTo>
                      <a:lnTo>
                        <a:pt x="900" y="232"/>
                      </a:lnTo>
                      <a:lnTo>
                        <a:pt x="924" y="276"/>
                      </a:lnTo>
                      <a:lnTo>
                        <a:pt x="946" y="322"/>
                      </a:lnTo>
                      <a:lnTo>
                        <a:pt x="954" y="346"/>
                      </a:lnTo>
                      <a:lnTo>
                        <a:pt x="962" y="370"/>
                      </a:lnTo>
                      <a:lnTo>
                        <a:pt x="968" y="396"/>
                      </a:lnTo>
                      <a:lnTo>
                        <a:pt x="974" y="420"/>
                      </a:lnTo>
                      <a:lnTo>
                        <a:pt x="978" y="446"/>
                      </a:lnTo>
                      <a:lnTo>
                        <a:pt x="982" y="472"/>
                      </a:lnTo>
                      <a:lnTo>
                        <a:pt x="984" y="500"/>
                      </a:lnTo>
                      <a:lnTo>
                        <a:pt x="984" y="526"/>
                      </a:lnTo>
                      <a:lnTo>
                        <a:pt x="984" y="526"/>
                      </a:lnTo>
                      <a:lnTo>
                        <a:pt x="984" y="554"/>
                      </a:lnTo>
                      <a:lnTo>
                        <a:pt x="982" y="580"/>
                      </a:lnTo>
                      <a:lnTo>
                        <a:pt x="978" y="606"/>
                      </a:lnTo>
                      <a:lnTo>
                        <a:pt x="974" y="632"/>
                      </a:lnTo>
                      <a:lnTo>
                        <a:pt x="968" y="658"/>
                      </a:lnTo>
                      <a:lnTo>
                        <a:pt x="962" y="682"/>
                      </a:lnTo>
                      <a:lnTo>
                        <a:pt x="954" y="708"/>
                      </a:lnTo>
                      <a:lnTo>
                        <a:pt x="946" y="730"/>
                      </a:lnTo>
                      <a:lnTo>
                        <a:pt x="924" y="776"/>
                      </a:lnTo>
                      <a:lnTo>
                        <a:pt x="900" y="820"/>
                      </a:lnTo>
                      <a:lnTo>
                        <a:pt x="872" y="860"/>
                      </a:lnTo>
                      <a:lnTo>
                        <a:pt x="840" y="898"/>
                      </a:lnTo>
                      <a:lnTo>
                        <a:pt x="806" y="932"/>
                      </a:lnTo>
                      <a:lnTo>
                        <a:pt x="768" y="962"/>
                      </a:lnTo>
                      <a:lnTo>
                        <a:pt x="748" y="976"/>
                      </a:lnTo>
                      <a:lnTo>
                        <a:pt x="726" y="988"/>
                      </a:lnTo>
                      <a:lnTo>
                        <a:pt x="706" y="1000"/>
                      </a:lnTo>
                      <a:lnTo>
                        <a:pt x="684" y="1012"/>
                      </a:lnTo>
                      <a:lnTo>
                        <a:pt x="662" y="1020"/>
                      </a:lnTo>
                      <a:lnTo>
                        <a:pt x="638" y="1028"/>
                      </a:lnTo>
                      <a:lnTo>
                        <a:pt x="616" y="1036"/>
                      </a:lnTo>
                      <a:lnTo>
                        <a:pt x="592" y="1042"/>
                      </a:lnTo>
                      <a:lnTo>
                        <a:pt x="568" y="1046"/>
                      </a:lnTo>
                      <a:lnTo>
                        <a:pt x="542" y="1050"/>
                      </a:lnTo>
                      <a:lnTo>
                        <a:pt x="518" y="1052"/>
                      </a:lnTo>
                      <a:lnTo>
                        <a:pt x="492" y="1052"/>
                      </a:lnTo>
                      <a:lnTo>
                        <a:pt x="492" y="1052"/>
                      </a:lnTo>
                      <a:lnTo>
                        <a:pt x="468" y="1052"/>
                      </a:lnTo>
                      <a:lnTo>
                        <a:pt x="442" y="1050"/>
                      </a:lnTo>
                      <a:lnTo>
                        <a:pt x="418" y="1046"/>
                      </a:lnTo>
                      <a:lnTo>
                        <a:pt x="394" y="1042"/>
                      </a:lnTo>
                      <a:lnTo>
                        <a:pt x="370" y="1036"/>
                      </a:lnTo>
                      <a:lnTo>
                        <a:pt x="346" y="1028"/>
                      </a:lnTo>
                      <a:lnTo>
                        <a:pt x="324" y="1020"/>
                      </a:lnTo>
                      <a:lnTo>
                        <a:pt x="302" y="1012"/>
                      </a:lnTo>
                      <a:lnTo>
                        <a:pt x="280" y="1000"/>
                      </a:lnTo>
                      <a:lnTo>
                        <a:pt x="258" y="988"/>
                      </a:lnTo>
                      <a:lnTo>
                        <a:pt x="238" y="976"/>
                      </a:lnTo>
                      <a:lnTo>
                        <a:pt x="218" y="962"/>
                      </a:lnTo>
                      <a:lnTo>
                        <a:pt x="180" y="932"/>
                      </a:lnTo>
                      <a:lnTo>
                        <a:pt x="146" y="898"/>
                      </a:lnTo>
                      <a:lnTo>
                        <a:pt x="114" y="860"/>
                      </a:lnTo>
                      <a:lnTo>
                        <a:pt x="86" y="820"/>
                      </a:lnTo>
                      <a:lnTo>
                        <a:pt x="60" y="776"/>
                      </a:lnTo>
                      <a:lnTo>
                        <a:pt x="40" y="730"/>
                      </a:lnTo>
                      <a:lnTo>
                        <a:pt x="30" y="708"/>
                      </a:lnTo>
                      <a:lnTo>
                        <a:pt x="22" y="682"/>
                      </a:lnTo>
                      <a:lnTo>
                        <a:pt x="16" y="658"/>
                      </a:lnTo>
                      <a:lnTo>
                        <a:pt x="10" y="632"/>
                      </a:lnTo>
                      <a:lnTo>
                        <a:pt x="6" y="606"/>
                      </a:lnTo>
                      <a:lnTo>
                        <a:pt x="4" y="580"/>
                      </a:lnTo>
                      <a:lnTo>
                        <a:pt x="2" y="554"/>
                      </a:lnTo>
                      <a:lnTo>
                        <a:pt x="0" y="526"/>
                      </a:lnTo>
                      <a:lnTo>
                        <a:pt x="0" y="526"/>
                      </a:lnTo>
                      <a:lnTo>
                        <a:pt x="2" y="500"/>
                      </a:lnTo>
                      <a:lnTo>
                        <a:pt x="4" y="472"/>
                      </a:lnTo>
                      <a:lnTo>
                        <a:pt x="6" y="446"/>
                      </a:lnTo>
                      <a:lnTo>
                        <a:pt x="10" y="420"/>
                      </a:lnTo>
                      <a:lnTo>
                        <a:pt x="16" y="396"/>
                      </a:lnTo>
                      <a:lnTo>
                        <a:pt x="22" y="370"/>
                      </a:lnTo>
                      <a:lnTo>
                        <a:pt x="30" y="346"/>
                      </a:lnTo>
                      <a:lnTo>
                        <a:pt x="40" y="322"/>
                      </a:lnTo>
                      <a:lnTo>
                        <a:pt x="60" y="276"/>
                      </a:lnTo>
                      <a:lnTo>
                        <a:pt x="86" y="232"/>
                      </a:lnTo>
                      <a:lnTo>
                        <a:pt x="114" y="192"/>
                      </a:lnTo>
                      <a:lnTo>
                        <a:pt x="146" y="154"/>
                      </a:lnTo>
                      <a:lnTo>
                        <a:pt x="180" y="120"/>
                      </a:lnTo>
                      <a:lnTo>
                        <a:pt x="218" y="90"/>
                      </a:lnTo>
                      <a:lnTo>
                        <a:pt x="238" y="76"/>
                      </a:lnTo>
                      <a:lnTo>
                        <a:pt x="258" y="64"/>
                      </a:lnTo>
                      <a:lnTo>
                        <a:pt x="280" y="52"/>
                      </a:lnTo>
                      <a:lnTo>
                        <a:pt x="302" y="42"/>
                      </a:lnTo>
                      <a:lnTo>
                        <a:pt x="324" y="32"/>
                      </a:lnTo>
                      <a:lnTo>
                        <a:pt x="346" y="24"/>
                      </a:lnTo>
                      <a:lnTo>
                        <a:pt x="370" y="16"/>
                      </a:lnTo>
                      <a:lnTo>
                        <a:pt x="394" y="12"/>
                      </a:lnTo>
                      <a:lnTo>
                        <a:pt x="418" y="6"/>
                      </a:lnTo>
                      <a:lnTo>
                        <a:pt x="442" y="4"/>
                      </a:lnTo>
                      <a:lnTo>
                        <a:pt x="468" y="2"/>
                      </a:lnTo>
                      <a:lnTo>
                        <a:pt x="492" y="0"/>
                      </a:lnTo>
                      <a:lnTo>
                        <a:pt x="492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42" name="Freeform 270"/>
                <p:cNvSpPr>
                  <a:spLocks/>
                </p:cNvSpPr>
                <p:nvPr/>
              </p:nvSpPr>
              <p:spPr bwMode="auto">
                <a:xfrm>
                  <a:off x="5441950" y="2111375"/>
                  <a:ext cx="1520825" cy="1625600"/>
                </a:xfrm>
                <a:custGeom>
                  <a:avLst/>
                  <a:gdLst/>
                  <a:ahLst/>
                  <a:cxnLst>
                    <a:cxn ang="0">
                      <a:pos x="480" y="0"/>
                    </a:cxn>
                    <a:cxn ang="0">
                      <a:pos x="530" y="4"/>
                    </a:cxn>
                    <a:cxn ang="0">
                      <a:pos x="578" y="12"/>
                    </a:cxn>
                    <a:cxn ang="0">
                      <a:pos x="622" y="24"/>
                    </a:cxn>
                    <a:cxn ang="0">
                      <a:pos x="666" y="42"/>
                    </a:cxn>
                    <a:cxn ang="0">
                      <a:pos x="748" y="90"/>
                    </a:cxn>
                    <a:cxn ang="0">
                      <a:pos x="818" y="152"/>
                    </a:cxn>
                    <a:cxn ang="0">
                      <a:pos x="878" y="228"/>
                    </a:cxn>
                    <a:cxn ang="0">
                      <a:pos x="922" y="316"/>
                    </a:cxn>
                    <a:cxn ang="0">
                      <a:pos x="950" y="412"/>
                    </a:cxn>
                    <a:cxn ang="0">
                      <a:pos x="956" y="462"/>
                    </a:cxn>
                    <a:cxn ang="0">
                      <a:pos x="958" y="514"/>
                    </a:cxn>
                    <a:cxn ang="0">
                      <a:pos x="958" y="540"/>
                    </a:cxn>
                    <a:cxn ang="0">
                      <a:pos x="952" y="592"/>
                    </a:cxn>
                    <a:cxn ang="0">
                      <a:pos x="936" y="666"/>
                    </a:cxn>
                    <a:cxn ang="0">
                      <a:pos x="900" y="758"/>
                    </a:cxn>
                    <a:cxn ang="0">
                      <a:pos x="848" y="838"/>
                    </a:cxn>
                    <a:cxn ang="0">
                      <a:pos x="782" y="908"/>
                    </a:cxn>
                    <a:cxn ang="0">
                      <a:pos x="706" y="962"/>
                    </a:cxn>
                    <a:cxn ang="0">
                      <a:pos x="642" y="994"/>
                    </a:cxn>
                    <a:cxn ang="0">
                      <a:pos x="598" y="1008"/>
                    </a:cxn>
                    <a:cxn ang="0">
                      <a:pos x="550" y="1018"/>
                    </a:cxn>
                    <a:cxn ang="0">
                      <a:pos x="502" y="1024"/>
                    </a:cxn>
                    <a:cxn ang="0">
                      <a:pos x="478" y="1024"/>
                    </a:cxn>
                    <a:cxn ang="0">
                      <a:pos x="428" y="1020"/>
                    </a:cxn>
                    <a:cxn ang="0">
                      <a:pos x="380" y="1012"/>
                    </a:cxn>
                    <a:cxn ang="0">
                      <a:pos x="336" y="1000"/>
                    </a:cxn>
                    <a:cxn ang="0">
                      <a:pos x="292" y="982"/>
                    </a:cxn>
                    <a:cxn ang="0">
                      <a:pos x="210" y="936"/>
                    </a:cxn>
                    <a:cxn ang="0">
                      <a:pos x="140" y="872"/>
                    </a:cxn>
                    <a:cxn ang="0">
                      <a:pos x="80" y="796"/>
                    </a:cxn>
                    <a:cxn ang="0">
                      <a:pos x="36" y="710"/>
                    </a:cxn>
                    <a:cxn ang="0">
                      <a:pos x="10" y="614"/>
                    </a:cxn>
                    <a:cxn ang="0">
                      <a:pos x="2" y="562"/>
                    </a:cxn>
                    <a:cxn ang="0">
                      <a:pos x="0" y="510"/>
                    </a:cxn>
                    <a:cxn ang="0">
                      <a:pos x="0" y="484"/>
                    </a:cxn>
                    <a:cxn ang="0">
                      <a:pos x="6" y="432"/>
                    </a:cxn>
                    <a:cxn ang="0">
                      <a:pos x="22" y="358"/>
                    </a:cxn>
                    <a:cxn ang="0">
                      <a:pos x="58" y="268"/>
                    </a:cxn>
                    <a:cxn ang="0">
                      <a:pos x="110" y="186"/>
                    </a:cxn>
                    <a:cxn ang="0">
                      <a:pos x="176" y="116"/>
                    </a:cxn>
                    <a:cxn ang="0">
                      <a:pos x="252" y="62"/>
                    </a:cxn>
                    <a:cxn ang="0">
                      <a:pos x="316" y="32"/>
                    </a:cxn>
                    <a:cxn ang="0">
                      <a:pos x="362" y="16"/>
                    </a:cxn>
                    <a:cxn ang="0">
                      <a:pos x="408" y="6"/>
                    </a:cxn>
                    <a:cxn ang="0">
                      <a:pos x="456" y="2"/>
                    </a:cxn>
                    <a:cxn ang="0">
                      <a:pos x="480" y="0"/>
                    </a:cxn>
                  </a:cxnLst>
                  <a:rect l="0" t="0" r="r" b="b"/>
                  <a:pathLst>
                    <a:path w="958" h="1024">
                      <a:moveTo>
                        <a:pt x="480" y="0"/>
                      </a:moveTo>
                      <a:lnTo>
                        <a:pt x="480" y="0"/>
                      </a:lnTo>
                      <a:lnTo>
                        <a:pt x="506" y="2"/>
                      </a:lnTo>
                      <a:lnTo>
                        <a:pt x="530" y="4"/>
                      </a:lnTo>
                      <a:lnTo>
                        <a:pt x="554" y="8"/>
                      </a:lnTo>
                      <a:lnTo>
                        <a:pt x="578" y="12"/>
                      </a:lnTo>
                      <a:lnTo>
                        <a:pt x="600" y="18"/>
                      </a:lnTo>
                      <a:lnTo>
                        <a:pt x="622" y="24"/>
                      </a:lnTo>
                      <a:lnTo>
                        <a:pt x="646" y="32"/>
                      </a:lnTo>
                      <a:lnTo>
                        <a:pt x="666" y="42"/>
                      </a:lnTo>
                      <a:lnTo>
                        <a:pt x="708" y="64"/>
                      </a:lnTo>
                      <a:lnTo>
                        <a:pt x="748" y="90"/>
                      </a:lnTo>
                      <a:lnTo>
                        <a:pt x="784" y="120"/>
                      </a:lnTo>
                      <a:lnTo>
                        <a:pt x="818" y="152"/>
                      </a:lnTo>
                      <a:lnTo>
                        <a:pt x="850" y="188"/>
                      </a:lnTo>
                      <a:lnTo>
                        <a:pt x="878" y="228"/>
                      </a:lnTo>
                      <a:lnTo>
                        <a:pt x="902" y="270"/>
                      </a:lnTo>
                      <a:lnTo>
                        <a:pt x="922" y="316"/>
                      </a:lnTo>
                      <a:lnTo>
                        <a:pt x="938" y="362"/>
                      </a:lnTo>
                      <a:lnTo>
                        <a:pt x="950" y="412"/>
                      </a:lnTo>
                      <a:lnTo>
                        <a:pt x="954" y="436"/>
                      </a:lnTo>
                      <a:lnTo>
                        <a:pt x="956" y="462"/>
                      </a:lnTo>
                      <a:lnTo>
                        <a:pt x="958" y="488"/>
                      </a:lnTo>
                      <a:lnTo>
                        <a:pt x="958" y="514"/>
                      </a:lnTo>
                      <a:lnTo>
                        <a:pt x="958" y="514"/>
                      </a:lnTo>
                      <a:lnTo>
                        <a:pt x="958" y="540"/>
                      </a:lnTo>
                      <a:lnTo>
                        <a:pt x="956" y="566"/>
                      </a:lnTo>
                      <a:lnTo>
                        <a:pt x="952" y="592"/>
                      </a:lnTo>
                      <a:lnTo>
                        <a:pt x="948" y="618"/>
                      </a:lnTo>
                      <a:lnTo>
                        <a:pt x="936" y="666"/>
                      </a:lnTo>
                      <a:lnTo>
                        <a:pt x="920" y="712"/>
                      </a:lnTo>
                      <a:lnTo>
                        <a:pt x="900" y="758"/>
                      </a:lnTo>
                      <a:lnTo>
                        <a:pt x="876" y="800"/>
                      </a:lnTo>
                      <a:lnTo>
                        <a:pt x="848" y="838"/>
                      </a:lnTo>
                      <a:lnTo>
                        <a:pt x="816" y="874"/>
                      </a:lnTo>
                      <a:lnTo>
                        <a:pt x="782" y="908"/>
                      </a:lnTo>
                      <a:lnTo>
                        <a:pt x="746" y="938"/>
                      </a:lnTo>
                      <a:lnTo>
                        <a:pt x="706" y="962"/>
                      </a:lnTo>
                      <a:lnTo>
                        <a:pt x="664" y="984"/>
                      </a:lnTo>
                      <a:lnTo>
                        <a:pt x="642" y="994"/>
                      </a:lnTo>
                      <a:lnTo>
                        <a:pt x="620" y="1002"/>
                      </a:lnTo>
                      <a:lnTo>
                        <a:pt x="598" y="1008"/>
                      </a:lnTo>
                      <a:lnTo>
                        <a:pt x="574" y="1014"/>
                      </a:lnTo>
                      <a:lnTo>
                        <a:pt x="550" y="1018"/>
                      </a:lnTo>
                      <a:lnTo>
                        <a:pt x="526" y="1022"/>
                      </a:lnTo>
                      <a:lnTo>
                        <a:pt x="502" y="1024"/>
                      </a:lnTo>
                      <a:lnTo>
                        <a:pt x="478" y="1024"/>
                      </a:lnTo>
                      <a:lnTo>
                        <a:pt x="478" y="1024"/>
                      </a:lnTo>
                      <a:lnTo>
                        <a:pt x="452" y="1022"/>
                      </a:lnTo>
                      <a:lnTo>
                        <a:pt x="428" y="1020"/>
                      </a:lnTo>
                      <a:lnTo>
                        <a:pt x="404" y="1018"/>
                      </a:lnTo>
                      <a:lnTo>
                        <a:pt x="380" y="1012"/>
                      </a:lnTo>
                      <a:lnTo>
                        <a:pt x="358" y="1008"/>
                      </a:lnTo>
                      <a:lnTo>
                        <a:pt x="336" y="1000"/>
                      </a:lnTo>
                      <a:lnTo>
                        <a:pt x="312" y="992"/>
                      </a:lnTo>
                      <a:lnTo>
                        <a:pt x="292" y="982"/>
                      </a:lnTo>
                      <a:lnTo>
                        <a:pt x="250" y="960"/>
                      </a:lnTo>
                      <a:lnTo>
                        <a:pt x="210" y="936"/>
                      </a:lnTo>
                      <a:lnTo>
                        <a:pt x="174" y="906"/>
                      </a:lnTo>
                      <a:lnTo>
                        <a:pt x="140" y="872"/>
                      </a:lnTo>
                      <a:lnTo>
                        <a:pt x="108" y="836"/>
                      </a:lnTo>
                      <a:lnTo>
                        <a:pt x="80" y="796"/>
                      </a:lnTo>
                      <a:lnTo>
                        <a:pt x="56" y="754"/>
                      </a:lnTo>
                      <a:lnTo>
                        <a:pt x="36" y="710"/>
                      </a:lnTo>
                      <a:lnTo>
                        <a:pt x="20" y="662"/>
                      </a:lnTo>
                      <a:lnTo>
                        <a:pt x="10" y="614"/>
                      </a:lnTo>
                      <a:lnTo>
                        <a:pt x="4" y="588"/>
                      </a:lnTo>
                      <a:lnTo>
                        <a:pt x="2" y="562"/>
                      </a:lnTo>
                      <a:lnTo>
                        <a:pt x="0" y="536"/>
                      </a:lnTo>
                      <a:lnTo>
                        <a:pt x="0" y="510"/>
                      </a:lnTo>
                      <a:lnTo>
                        <a:pt x="0" y="510"/>
                      </a:lnTo>
                      <a:lnTo>
                        <a:pt x="0" y="484"/>
                      </a:lnTo>
                      <a:lnTo>
                        <a:pt x="2" y="458"/>
                      </a:lnTo>
                      <a:lnTo>
                        <a:pt x="6" y="432"/>
                      </a:lnTo>
                      <a:lnTo>
                        <a:pt x="10" y="408"/>
                      </a:lnTo>
                      <a:lnTo>
                        <a:pt x="22" y="358"/>
                      </a:lnTo>
                      <a:lnTo>
                        <a:pt x="38" y="312"/>
                      </a:lnTo>
                      <a:lnTo>
                        <a:pt x="58" y="268"/>
                      </a:lnTo>
                      <a:lnTo>
                        <a:pt x="82" y="226"/>
                      </a:lnTo>
                      <a:lnTo>
                        <a:pt x="110" y="186"/>
                      </a:lnTo>
                      <a:lnTo>
                        <a:pt x="142" y="150"/>
                      </a:lnTo>
                      <a:lnTo>
                        <a:pt x="176" y="116"/>
                      </a:lnTo>
                      <a:lnTo>
                        <a:pt x="212" y="88"/>
                      </a:lnTo>
                      <a:lnTo>
                        <a:pt x="252" y="62"/>
                      </a:lnTo>
                      <a:lnTo>
                        <a:pt x="294" y="40"/>
                      </a:lnTo>
                      <a:lnTo>
                        <a:pt x="316" y="32"/>
                      </a:lnTo>
                      <a:lnTo>
                        <a:pt x="338" y="24"/>
                      </a:lnTo>
                      <a:lnTo>
                        <a:pt x="362" y="16"/>
                      </a:lnTo>
                      <a:lnTo>
                        <a:pt x="384" y="12"/>
                      </a:lnTo>
                      <a:lnTo>
                        <a:pt x="408" y="6"/>
                      </a:lnTo>
                      <a:lnTo>
                        <a:pt x="432" y="4"/>
                      </a:lnTo>
                      <a:lnTo>
                        <a:pt x="456" y="2"/>
                      </a:lnTo>
                      <a:lnTo>
                        <a:pt x="480" y="0"/>
                      </a:lnTo>
                      <a:lnTo>
                        <a:pt x="480" y="0"/>
                      </a:lnTo>
                      <a:close/>
                    </a:path>
                  </a:pathLst>
                </a:custGeom>
                <a:solidFill>
                  <a:srgbClr val="FFC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43" name="Freeform 271"/>
                <p:cNvSpPr>
                  <a:spLocks/>
                </p:cNvSpPr>
                <p:nvPr/>
              </p:nvSpPr>
              <p:spPr bwMode="auto">
                <a:xfrm>
                  <a:off x="5454650" y="2127250"/>
                  <a:ext cx="1482725" cy="1574800"/>
                </a:xfrm>
                <a:custGeom>
                  <a:avLst/>
                  <a:gdLst/>
                  <a:ahLst/>
                  <a:cxnLst>
                    <a:cxn ang="0">
                      <a:pos x="470" y="0"/>
                    </a:cxn>
                    <a:cxn ang="0">
                      <a:pos x="518" y="2"/>
                    </a:cxn>
                    <a:cxn ang="0">
                      <a:pos x="564" y="10"/>
                    </a:cxn>
                    <a:cxn ang="0">
                      <a:pos x="610" y="24"/>
                    </a:cxn>
                    <a:cxn ang="0">
                      <a:pos x="692" y="62"/>
                    </a:cxn>
                    <a:cxn ang="0">
                      <a:pos x="766" y="116"/>
                    </a:cxn>
                    <a:cxn ang="0">
                      <a:pos x="830" y="184"/>
                    </a:cxn>
                    <a:cxn ang="0">
                      <a:pos x="880" y="264"/>
                    </a:cxn>
                    <a:cxn ang="0">
                      <a:pos x="914" y="352"/>
                    </a:cxn>
                    <a:cxn ang="0">
                      <a:pos x="932" y="450"/>
                    </a:cxn>
                    <a:cxn ang="0">
                      <a:pos x="934" y="500"/>
                    </a:cxn>
                    <a:cxn ang="0">
                      <a:pos x="934" y="526"/>
                    </a:cxn>
                    <a:cxn ang="0">
                      <a:pos x="924" y="600"/>
                    </a:cxn>
                    <a:cxn ang="0">
                      <a:pos x="896" y="692"/>
                    </a:cxn>
                    <a:cxn ang="0">
                      <a:pos x="852" y="776"/>
                    </a:cxn>
                    <a:cxn ang="0">
                      <a:pos x="796" y="850"/>
                    </a:cxn>
                    <a:cxn ang="0">
                      <a:pos x="726" y="910"/>
                    </a:cxn>
                    <a:cxn ang="0">
                      <a:pos x="646" y="956"/>
                    </a:cxn>
                    <a:cxn ang="0">
                      <a:pos x="580" y="978"/>
                    </a:cxn>
                    <a:cxn ang="0">
                      <a:pos x="536" y="988"/>
                    </a:cxn>
                    <a:cxn ang="0">
                      <a:pos x="488" y="992"/>
                    </a:cxn>
                    <a:cxn ang="0">
                      <a:pos x="464" y="992"/>
                    </a:cxn>
                    <a:cxn ang="0">
                      <a:pos x="416" y="990"/>
                    </a:cxn>
                    <a:cxn ang="0">
                      <a:pos x="370" y="982"/>
                    </a:cxn>
                    <a:cxn ang="0">
                      <a:pos x="326" y="970"/>
                    </a:cxn>
                    <a:cxn ang="0">
                      <a:pos x="242" y="930"/>
                    </a:cxn>
                    <a:cxn ang="0">
                      <a:pos x="168" y="876"/>
                    </a:cxn>
                    <a:cxn ang="0">
                      <a:pos x="106" y="808"/>
                    </a:cxn>
                    <a:cxn ang="0">
                      <a:pos x="56" y="730"/>
                    </a:cxn>
                    <a:cxn ang="0">
                      <a:pos x="20" y="640"/>
                    </a:cxn>
                    <a:cxn ang="0">
                      <a:pos x="2" y="544"/>
                    </a:cxn>
                    <a:cxn ang="0">
                      <a:pos x="0" y="492"/>
                    </a:cxn>
                    <a:cxn ang="0">
                      <a:pos x="2" y="466"/>
                    </a:cxn>
                    <a:cxn ang="0">
                      <a:pos x="10" y="392"/>
                    </a:cxn>
                    <a:cxn ang="0">
                      <a:pos x="38" y="300"/>
                    </a:cxn>
                    <a:cxn ang="0">
                      <a:pos x="82" y="216"/>
                    </a:cxn>
                    <a:cxn ang="0">
                      <a:pos x="140" y="142"/>
                    </a:cxn>
                    <a:cxn ang="0">
                      <a:pos x="210" y="82"/>
                    </a:cxn>
                    <a:cxn ang="0">
                      <a:pos x="288" y="38"/>
                    </a:cxn>
                    <a:cxn ang="0">
                      <a:pos x="354" y="14"/>
                    </a:cxn>
                    <a:cxn ang="0">
                      <a:pos x="400" y="4"/>
                    </a:cxn>
                    <a:cxn ang="0">
                      <a:pos x="446" y="0"/>
                    </a:cxn>
                    <a:cxn ang="0">
                      <a:pos x="470" y="0"/>
                    </a:cxn>
                  </a:cxnLst>
                  <a:rect l="0" t="0" r="r" b="b"/>
                  <a:pathLst>
                    <a:path w="934" h="992">
                      <a:moveTo>
                        <a:pt x="470" y="0"/>
                      </a:moveTo>
                      <a:lnTo>
                        <a:pt x="470" y="0"/>
                      </a:lnTo>
                      <a:lnTo>
                        <a:pt x="494" y="0"/>
                      </a:lnTo>
                      <a:lnTo>
                        <a:pt x="518" y="2"/>
                      </a:lnTo>
                      <a:lnTo>
                        <a:pt x="542" y="6"/>
                      </a:lnTo>
                      <a:lnTo>
                        <a:pt x="564" y="10"/>
                      </a:lnTo>
                      <a:lnTo>
                        <a:pt x="588" y="16"/>
                      </a:lnTo>
                      <a:lnTo>
                        <a:pt x="610" y="24"/>
                      </a:lnTo>
                      <a:lnTo>
                        <a:pt x="652" y="40"/>
                      </a:lnTo>
                      <a:lnTo>
                        <a:pt x="692" y="62"/>
                      </a:lnTo>
                      <a:lnTo>
                        <a:pt x="730" y="86"/>
                      </a:lnTo>
                      <a:lnTo>
                        <a:pt x="766" y="116"/>
                      </a:lnTo>
                      <a:lnTo>
                        <a:pt x="800" y="148"/>
                      </a:lnTo>
                      <a:lnTo>
                        <a:pt x="830" y="184"/>
                      </a:lnTo>
                      <a:lnTo>
                        <a:pt x="856" y="222"/>
                      </a:lnTo>
                      <a:lnTo>
                        <a:pt x="880" y="264"/>
                      </a:lnTo>
                      <a:lnTo>
                        <a:pt x="898" y="306"/>
                      </a:lnTo>
                      <a:lnTo>
                        <a:pt x="914" y="352"/>
                      </a:lnTo>
                      <a:lnTo>
                        <a:pt x="926" y="400"/>
                      </a:lnTo>
                      <a:lnTo>
                        <a:pt x="932" y="450"/>
                      </a:lnTo>
                      <a:lnTo>
                        <a:pt x="934" y="474"/>
                      </a:lnTo>
                      <a:lnTo>
                        <a:pt x="934" y="500"/>
                      </a:lnTo>
                      <a:lnTo>
                        <a:pt x="934" y="500"/>
                      </a:lnTo>
                      <a:lnTo>
                        <a:pt x="934" y="526"/>
                      </a:lnTo>
                      <a:lnTo>
                        <a:pt x="932" y="550"/>
                      </a:lnTo>
                      <a:lnTo>
                        <a:pt x="924" y="600"/>
                      </a:lnTo>
                      <a:lnTo>
                        <a:pt x="912" y="648"/>
                      </a:lnTo>
                      <a:lnTo>
                        <a:pt x="896" y="692"/>
                      </a:lnTo>
                      <a:lnTo>
                        <a:pt x="876" y="736"/>
                      </a:lnTo>
                      <a:lnTo>
                        <a:pt x="852" y="776"/>
                      </a:lnTo>
                      <a:lnTo>
                        <a:pt x="826" y="814"/>
                      </a:lnTo>
                      <a:lnTo>
                        <a:pt x="796" y="850"/>
                      </a:lnTo>
                      <a:lnTo>
                        <a:pt x="762" y="882"/>
                      </a:lnTo>
                      <a:lnTo>
                        <a:pt x="726" y="910"/>
                      </a:lnTo>
                      <a:lnTo>
                        <a:pt x="686" y="934"/>
                      </a:lnTo>
                      <a:lnTo>
                        <a:pt x="646" y="956"/>
                      </a:lnTo>
                      <a:lnTo>
                        <a:pt x="602" y="972"/>
                      </a:lnTo>
                      <a:lnTo>
                        <a:pt x="580" y="978"/>
                      </a:lnTo>
                      <a:lnTo>
                        <a:pt x="558" y="984"/>
                      </a:lnTo>
                      <a:lnTo>
                        <a:pt x="536" y="988"/>
                      </a:lnTo>
                      <a:lnTo>
                        <a:pt x="512" y="990"/>
                      </a:lnTo>
                      <a:lnTo>
                        <a:pt x="488" y="992"/>
                      </a:lnTo>
                      <a:lnTo>
                        <a:pt x="464" y="992"/>
                      </a:lnTo>
                      <a:lnTo>
                        <a:pt x="464" y="992"/>
                      </a:lnTo>
                      <a:lnTo>
                        <a:pt x="440" y="992"/>
                      </a:lnTo>
                      <a:lnTo>
                        <a:pt x="416" y="990"/>
                      </a:lnTo>
                      <a:lnTo>
                        <a:pt x="394" y="986"/>
                      </a:lnTo>
                      <a:lnTo>
                        <a:pt x="370" y="982"/>
                      </a:lnTo>
                      <a:lnTo>
                        <a:pt x="348" y="976"/>
                      </a:lnTo>
                      <a:lnTo>
                        <a:pt x="326" y="970"/>
                      </a:lnTo>
                      <a:lnTo>
                        <a:pt x="282" y="952"/>
                      </a:lnTo>
                      <a:lnTo>
                        <a:pt x="242" y="930"/>
                      </a:lnTo>
                      <a:lnTo>
                        <a:pt x="204" y="906"/>
                      </a:lnTo>
                      <a:lnTo>
                        <a:pt x="168" y="876"/>
                      </a:lnTo>
                      <a:lnTo>
                        <a:pt x="136" y="844"/>
                      </a:lnTo>
                      <a:lnTo>
                        <a:pt x="106" y="808"/>
                      </a:lnTo>
                      <a:lnTo>
                        <a:pt x="78" y="770"/>
                      </a:lnTo>
                      <a:lnTo>
                        <a:pt x="56" y="730"/>
                      </a:lnTo>
                      <a:lnTo>
                        <a:pt x="36" y="686"/>
                      </a:lnTo>
                      <a:lnTo>
                        <a:pt x="20" y="640"/>
                      </a:lnTo>
                      <a:lnTo>
                        <a:pt x="10" y="592"/>
                      </a:lnTo>
                      <a:lnTo>
                        <a:pt x="2" y="544"/>
                      </a:lnTo>
                      <a:lnTo>
                        <a:pt x="0" y="518"/>
                      </a:lnTo>
                      <a:lnTo>
                        <a:pt x="0" y="492"/>
                      </a:lnTo>
                      <a:lnTo>
                        <a:pt x="0" y="492"/>
                      </a:lnTo>
                      <a:lnTo>
                        <a:pt x="2" y="466"/>
                      </a:lnTo>
                      <a:lnTo>
                        <a:pt x="4" y="442"/>
                      </a:lnTo>
                      <a:lnTo>
                        <a:pt x="10" y="392"/>
                      </a:lnTo>
                      <a:lnTo>
                        <a:pt x="22" y="346"/>
                      </a:lnTo>
                      <a:lnTo>
                        <a:pt x="38" y="300"/>
                      </a:lnTo>
                      <a:lnTo>
                        <a:pt x="58" y="256"/>
                      </a:lnTo>
                      <a:lnTo>
                        <a:pt x="82" y="216"/>
                      </a:lnTo>
                      <a:lnTo>
                        <a:pt x="110" y="178"/>
                      </a:lnTo>
                      <a:lnTo>
                        <a:pt x="140" y="142"/>
                      </a:lnTo>
                      <a:lnTo>
                        <a:pt x="174" y="110"/>
                      </a:lnTo>
                      <a:lnTo>
                        <a:pt x="210" y="82"/>
                      </a:lnTo>
                      <a:lnTo>
                        <a:pt x="248" y="58"/>
                      </a:lnTo>
                      <a:lnTo>
                        <a:pt x="288" y="38"/>
                      </a:lnTo>
                      <a:lnTo>
                        <a:pt x="332" y="20"/>
                      </a:lnTo>
                      <a:lnTo>
                        <a:pt x="354" y="14"/>
                      </a:lnTo>
                      <a:lnTo>
                        <a:pt x="376" y="8"/>
                      </a:lnTo>
                      <a:lnTo>
                        <a:pt x="400" y="4"/>
                      </a:lnTo>
                      <a:lnTo>
                        <a:pt x="424" y="2"/>
                      </a:lnTo>
                      <a:lnTo>
                        <a:pt x="446" y="0"/>
                      </a:lnTo>
                      <a:lnTo>
                        <a:pt x="470" y="0"/>
                      </a:lnTo>
                      <a:lnTo>
                        <a:pt x="470" y="0"/>
                      </a:lnTo>
                      <a:close/>
                    </a:path>
                  </a:pathLst>
                </a:custGeom>
                <a:solidFill>
                  <a:srgbClr val="FFD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44" name="Freeform 272"/>
                <p:cNvSpPr>
                  <a:spLocks/>
                </p:cNvSpPr>
                <p:nvPr/>
              </p:nvSpPr>
              <p:spPr bwMode="auto">
                <a:xfrm>
                  <a:off x="5470525" y="2139950"/>
                  <a:ext cx="1441450" cy="1530350"/>
                </a:xfrm>
                <a:custGeom>
                  <a:avLst/>
                  <a:gdLst/>
                  <a:ahLst/>
                  <a:cxnLst>
                    <a:cxn ang="0">
                      <a:pos x="458" y="0"/>
                    </a:cxn>
                    <a:cxn ang="0">
                      <a:pos x="506" y="4"/>
                    </a:cxn>
                    <a:cxn ang="0">
                      <a:pos x="550" y="12"/>
                    </a:cxn>
                    <a:cxn ang="0">
                      <a:pos x="636" y="40"/>
                    </a:cxn>
                    <a:cxn ang="0">
                      <a:pos x="712" y="86"/>
                    </a:cxn>
                    <a:cxn ang="0">
                      <a:pos x="778" y="146"/>
                    </a:cxn>
                    <a:cxn ang="0">
                      <a:pos x="834" y="218"/>
                    </a:cxn>
                    <a:cxn ang="0">
                      <a:pos x="874" y="300"/>
                    </a:cxn>
                    <a:cxn ang="0">
                      <a:pos x="900" y="390"/>
                    </a:cxn>
                    <a:cxn ang="0">
                      <a:pos x="908" y="488"/>
                    </a:cxn>
                    <a:cxn ang="0">
                      <a:pos x="906" y="536"/>
                    </a:cxn>
                    <a:cxn ang="0">
                      <a:pos x="886" y="630"/>
                    </a:cxn>
                    <a:cxn ang="0">
                      <a:pos x="852" y="716"/>
                    </a:cxn>
                    <a:cxn ang="0">
                      <a:pos x="802" y="792"/>
                    </a:cxn>
                    <a:cxn ang="0">
                      <a:pos x="738" y="858"/>
                    </a:cxn>
                    <a:cxn ang="0">
                      <a:pos x="666" y="908"/>
                    </a:cxn>
                    <a:cxn ang="0">
                      <a:pos x="584" y="944"/>
                    </a:cxn>
                    <a:cxn ang="0">
                      <a:pos x="518" y="960"/>
                    </a:cxn>
                    <a:cxn ang="0">
                      <a:pos x="472" y="964"/>
                    </a:cxn>
                    <a:cxn ang="0">
                      <a:pos x="448" y="964"/>
                    </a:cxn>
                    <a:cxn ang="0">
                      <a:pos x="402" y="960"/>
                    </a:cxn>
                    <a:cxn ang="0">
                      <a:pos x="358" y="952"/>
                    </a:cxn>
                    <a:cxn ang="0">
                      <a:pos x="272" y="924"/>
                    </a:cxn>
                    <a:cxn ang="0">
                      <a:pos x="196" y="878"/>
                    </a:cxn>
                    <a:cxn ang="0">
                      <a:pos x="130" y="818"/>
                    </a:cxn>
                    <a:cxn ang="0">
                      <a:pos x="74" y="746"/>
                    </a:cxn>
                    <a:cxn ang="0">
                      <a:pos x="32" y="664"/>
                    </a:cxn>
                    <a:cxn ang="0">
                      <a:pos x="8" y="574"/>
                    </a:cxn>
                    <a:cxn ang="0">
                      <a:pos x="0" y="476"/>
                    </a:cxn>
                    <a:cxn ang="0">
                      <a:pos x="2" y="428"/>
                    </a:cxn>
                    <a:cxn ang="0">
                      <a:pos x="22" y="334"/>
                    </a:cxn>
                    <a:cxn ang="0">
                      <a:pos x="56" y="248"/>
                    </a:cxn>
                    <a:cxn ang="0">
                      <a:pos x="106" y="172"/>
                    </a:cxn>
                    <a:cxn ang="0">
                      <a:pos x="168" y="106"/>
                    </a:cxn>
                    <a:cxn ang="0">
                      <a:pos x="242" y="56"/>
                    </a:cxn>
                    <a:cxn ang="0">
                      <a:pos x="324" y="20"/>
                    </a:cxn>
                    <a:cxn ang="0">
                      <a:pos x="390" y="4"/>
                    </a:cxn>
                    <a:cxn ang="0">
                      <a:pos x="436" y="0"/>
                    </a:cxn>
                    <a:cxn ang="0">
                      <a:pos x="458" y="0"/>
                    </a:cxn>
                  </a:cxnLst>
                  <a:rect l="0" t="0" r="r" b="b"/>
                  <a:pathLst>
                    <a:path w="908" h="964">
                      <a:moveTo>
                        <a:pt x="458" y="0"/>
                      </a:moveTo>
                      <a:lnTo>
                        <a:pt x="458" y="0"/>
                      </a:lnTo>
                      <a:lnTo>
                        <a:pt x="482" y="2"/>
                      </a:lnTo>
                      <a:lnTo>
                        <a:pt x="506" y="4"/>
                      </a:lnTo>
                      <a:lnTo>
                        <a:pt x="528" y="6"/>
                      </a:lnTo>
                      <a:lnTo>
                        <a:pt x="550" y="12"/>
                      </a:lnTo>
                      <a:lnTo>
                        <a:pt x="594" y="24"/>
                      </a:lnTo>
                      <a:lnTo>
                        <a:pt x="636" y="40"/>
                      </a:lnTo>
                      <a:lnTo>
                        <a:pt x="674" y="62"/>
                      </a:lnTo>
                      <a:lnTo>
                        <a:pt x="712" y="86"/>
                      </a:lnTo>
                      <a:lnTo>
                        <a:pt x="746" y="114"/>
                      </a:lnTo>
                      <a:lnTo>
                        <a:pt x="778" y="146"/>
                      </a:lnTo>
                      <a:lnTo>
                        <a:pt x="808" y="180"/>
                      </a:lnTo>
                      <a:lnTo>
                        <a:pt x="834" y="218"/>
                      </a:lnTo>
                      <a:lnTo>
                        <a:pt x="856" y="258"/>
                      </a:lnTo>
                      <a:lnTo>
                        <a:pt x="874" y="300"/>
                      </a:lnTo>
                      <a:lnTo>
                        <a:pt x="890" y="344"/>
                      </a:lnTo>
                      <a:lnTo>
                        <a:pt x="900" y="390"/>
                      </a:lnTo>
                      <a:lnTo>
                        <a:pt x="906" y="438"/>
                      </a:lnTo>
                      <a:lnTo>
                        <a:pt x="908" y="488"/>
                      </a:lnTo>
                      <a:lnTo>
                        <a:pt x="908" y="488"/>
                      </a:lnTo>
                      <a:lnTo>
                        <a:pt x="906" y="536"/>
                      </a:lnTo>
                      <a:lnTo>
                        <a:pt x="898" y="584"/>
                      </a:lnTo>
                      <a:lnTo>
                        <a:pt x="886" y="630"/>
                      </a:lnTo>
                      <a:lnTo>
                        <a:pt x="870" y="674"/>
                      </a:lnTo>
                      <a:lnTo>
                        <a:pt x="852" y="716"/>
                      </a:lnTo>
                      <a:lnTo>
                        <a:pt x="828" y="756"/>
                      </a:lnTo>
                      <a:lnTo>
                        <a:pt x="802" y="792"/>
                      </a:lnTo>
                      <a:lnTo>
                        <a:pt x="772" y="826"/>
                      </a:lnTo>
                      <a:lnTo>
                        <a:pt x="738" y="858"/>
                      </a:lnTo>
                      <a:lnTo>
                        <a:pt x="704" y="884"/>
                      </a:lnTo>
                      <a:lnTo>
                        <a:pt x="666" y="908"/>
                      </a:lnTo>
                      <a:lnTo>
                        <a:pt x="626" y="928"/>
                      </a:lnTo>
                      <a:lnTo>
                        <a:pt x="584" y="944"/>
                      </a:lnTo>
                      <a:lnTo>
                        <a:pt x="540" y="956"/>
                      </a:lnTo>
                      <a:lnTo>
                        <a:pt x="518" y="960"/>
                      </a:lnTo>
                      <a:lnTo>
                        <a:pt x="496" y="962"/>
                      </a:lnTo>
                      <a:lnTo>
                        <a:pt x="472" y="964"/>
                      </a:lnTo>
                      <a:lnTo>
                        <a:pt x="448" y="964"/>
                      </a:lnTo>
                      <a:lnTo>
                        <a:pt x="448" y="964"/>
                      </a:lnTo>
                      <a:lnTo>
                        <a:pt x="426" y="962"/>
                      </a:lnTo>
                      <a:lnTo>
                        <a:pt x="402" y="960"/>
                      </a:lnTo>
                      <a:lnTo>
                        <a:pt x="380" y="958"/>
                      </a:lnTo>
                      <a:lnTo>
                        <a:pt x="358" y="952"/>
                      </a:lnTo>
                      <a:lnTo>
                        <a:pt x="314" y="940"/>
                      </a:lnTo>
                      <a:lnTo>
                        <a:pt x="272" y="924"/>
                      </a:lnTo>
                      <a:lnTo>
                        <a:pt x="232" y="902"/>
                      </a:lnTo>
                      <a:lnTo>
                        <a:pt x="196" y="878"/>
                      </a:lnTo>
                      <a:lnTo>
                        <a:pt x="162" y="850"/>
                      </a:lnTo>
                      <a:lnTo>
                        <a:pt x="130" y="818"/>
                      </a:lnTo>
                      <a:lnTo>
                        <a:pt x="100" y="784"/>
                      </a:lnTo>
                      <a:lnTo>
                        <a:pt x="74" y="746"/>
                      </a:lnTo>
                      <a:lnTo>
                        <a:pt x="52" y="706"/>
                      </a:lnTo>
                      <a:lnTo>
                        <a:pt x="32" y="664"/>
                      </a:lnTo>
                      <a:lnTo>
                        <a:pt x="18" y="620"/>
                      </a:lnTo>
                      <a:lnTo>
                        <a:pt x="8" y="574"/>
                      </a:lnTo>
                      <a:lnTo>
                        <a:pt x="0" y="526"/>
                      </a:lnTo>
                      <a:lnTo>
                        <a:pt x="0" y="476"/>
                      </a:lnTo>
                      <a:lnTo>
                        <a:pt x="0" y="476"/>
                      </a:lnTo>
                      <a:lnTo>
                        <a:pt x="2" y="428"/>
                      </a:lnTo>
                      <a:lnTo>
                        <a:pt x="10" y="380"/>
                      </a:lnTo>
                      <a:lnTo>
                        <a:pt x="22" y="334"/>
                      </a:lnTo>
                      <a:lnTo>
                        <a:pt x="36" y="290"/>
                      </a:lnTo>
                      <a:lnTo>
                        <a:pt x="56" y="248"/>
                      </a:lnTo>
                      <a:lnTo>
                        <a:pt x="80" y="208"/>
                      </a:lnTo>
                      <a:lnTo>
                        <a:pt x="106" y="172"/>
                      </a:lnTo>
                      <a:lnTo>
                        <a:pt x="136" y="138"/>
                      </a:lnTo>
                      <a:lnTo>
                        <a:pt x="168" y="106"/>
                      </a:lnTo>
                      <a:lnTo>
                        <a:pt x="204" y="80"/>
                      </a:lnTo>
                      <a:lnTo>
                        <a:pt x="242" y="56"/>
                      </a:lnTo>
                      <a:lnTo>
                        <a:pt x="282" y="36"/>
                      </a:lnTo>
                      <a:lnTo>
                        <a:pt x="324" y="20"/>
                      </a:lnTo>
                      <a:lnTo>
                        <a:pt x="368" y="8"/>
                      </a:lnTo>
                      <a:lnTo>
                        <a:pt x="390" y="4"/>
                      </a:lnTo>
                      <a:lnTo>
                        <a:pt x="412" y="2"/>
                      </a:lnTo>
                      <a:lnTo>
                        <a:pt x="436" y="0"/>
                      </a:lnTo>
                      <a:lnTo>
                        <a:pt x="458" y="0"/>
                      </a:lnTo>
                      <a:lnTo>
                        <a:pt x="458" y="0"/>
                      </a:lnTo>
                      <a:close/>
                    </a:path>
                  </a:pathLst>
                </a:custGeom>
                <a:solidFill>
                  <a:srgbClr val="FFD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45" name="Freeform 273"/>
                <p:cNvSpPr>
                  <a:spLocks/>
                </p:cNvSpPr>
                <p:nvPr/>
              </p:nvSpPr>
              <p:spPr bwMode="auto">
                <a:xfrm>
                  <a:off x="5483225" y="2152650"/>
                  <a:ext cx="1403350" cy="1485900"/>
                </a:xfrm>
                <a:custGeom>
                  <a:avLst/>
                  <a:gdLst/>
                  <a:ahLst/>
                  <a:cxnLst>
                    <a:cxn ang="0">
                      <a:pos x="448" y="0"/>
                    </a:cxn>
                    <a:cxn ang="0">
                      <a:pos x="494" y="4"/>
                    </a:cxn>
                    <a:cxn ang="0">
                      <a:pos x="580" y="24"/>
                    </a:cxn>
                    <a:cxn ang="0">
                      <a:pos x="658" y="62"/>
                    </a:cxn>
                    <a:cxn ang="0">
                      <a:pos x="728" y="112"/>
                    </a:cxn>
                    <a:cxn ang="0">
                      <a:pos x="788" y="178"/>
                    </a:cxn>
                    <a:cxn ang="0">
                      <a:pos x="834" y="252"/>
                    </a:cxn>
                    <a:cxn ang="0">
                      <a:pos x="866" y="336"/>
                    </a:cxn>
                    <a:cxn ang="0">
                      <a:pos x="882" y="428"/>
                    </a:cxn>
                    <a:cxn ang="0">
                      <a:pos x="884" y="476"/>
                    </a:cxn>
                    <a:cxn ang="0">
                      <a:pos x="874" y="570"/>
                    </a:cxn>
                    <a:cxn ang="0">
                      <a:pos x="848" y="656"/>
                    </a:cxn>
                    <a:cxn ang="0">
                      <a:pos x="806" y="736"/>
                    </a:cxn>
                    <a:cxn ang="0">
                      <a:pos x="750" y="804"/>
                    </a:cxn>
                    <a:cxn ang="0">
                      <a:pos x="684" y="860"/>
                    </a:cxn>
                    <a:cxn ang="0">
                      <a:pos x="608" y="902"/>
                    </a:cxn>
                    <a:cxn ang="0">
                      <a:pos x="524" y="928"/>
                    </a:cxn>
                    <a:cxn ang="0">
                      <a:pos x="458" y="934"/>
                    </a:cxn>
                    <a:cxn ang="0">
                      <a:pos x="436" y="936"/>
                    </a:cxn>
                    <a:cxn ang="0">
                      <a:pos x="390" y="932"/>
                    </a:cxn>
                    <a:cxn ang="0">
                      <a:pos x="304" y="912"/>
                    </a:cxn>
                    <a:cxn ang="0">
                      <a:pos x="226" y="874"/>
                    </a:cxn>
                    <a:cxn ang="0">
                      <a:pos x="156" y="824"/>
                    </a:cxn>
                    <a:cxn ang="0">
                      <a:pos x="96" y="758"/>
                    </a:cxn>
                    <a:cxn ang="0">
                      <a:pos x="50" y="684"/>
                    </a:cxn>
                    <a:cxn ang="0">
                      <a:pos x="18" y="600"/>
                    </a:cxn>
                    <a:cxn ang="0">
                      <a:pos x="2" y="508"/>
                    </a:cxn>
                    <a:cxn ang="0">
                      <a:pos x="0" y="460"/>
                    </a:cxn>
                    <a:cxn ang="0">
                      <a:pos x="10" y="366"/>
                    </a:cxn>
                    <a:cxn ang="0">
                      <a:pos x="38" y="280"/>
                    </a:cxn>
                    <a:cxn ang="0">
                      <a:pos x="80" y="200"/>
                    </a:cxn>
                    <a:cxn ang="0">
                      <a:pos x="134" y="132"/>
                    </a:cxn>
                    <a:cxn ang="0">
                      <a:pos x="200" y="76"/>
                    </a:cxn>
                    <a:cxn ang="0">
                      <a:pos x="276" y="34"/>
                    </a:cxn>
                    <a:cxn ang="0">
                      <a:pos x="360" y="8"/>
                    </a:cxn>
                    <a:cxn ang="0">
                      <a:pos x="426" y="2"/>
                    </a:cxn>
                    <a:cxn ang="0">
                      <a:pos x="448" y="0"/>
                    </a:cxn>
                  </a:cxnLst>
                  <a:rect l="0" t="0" r="r" b="b"/>
                  <a:pathLst>
                    <a:path w="884" h="936">
                      <a:moveTo>
                        <a:pt x="448" y="0"/>
                      </a:moveTo>
                      <a:lnTo>
                        <a:pt x="448" y="0"/>
                      </a:lnTo>
                      <a:lnTo>
                        <a:pt x="472" y="2"/>
                      </a:lnTo>
                      <a:lnTo>
                        <a:pt x="494" y="4"/>
                      </a:lnTo>
                      <a:lnTo>
                        <a:pt x="538" y="12"/>
                      </a:lnTo>
                      <a:lnTo>
                        <a:pt x="580" y="24"/>
                      </a:lnTo>
                      <a:lnTo>
                        <a:pt x="620" y="40"/>
                      </a:lnTo>
                      <a:lnTo>
                        <a:pt x="658" y="62"/>
                      </a:lnTo>
                      <a:lnTo>
                        <a:pt x="694" y="86"/>
                      </a:lnTo>
                      <a:lnTo>
                        <a:pt x="728" y="112"/>
                      </a:lnTo>
                      <a:lnTo>
                        <a:pt x="760" y="144"/>
                      </a:lnTo>
                      <a:lnTo>
                        <a:pt x="788" y="178"/>
                      </a:lnTo>
                      <a:lnTo>
                        <a:pt x="812" y="214"/>
                      </a:lnTo>
                      <a:lnTo>
                        <a:pt x="834" y="252"/>
                      </a:lnTo>
                      <a:lnTo>
                        <a:pt x="852" y="294"/>
                      </a:lnTo>
                      <a:lnTo>
                        <a:pt x="866" y="336"/>
                      </a:lnTo>
                      <a:lnTo>
                        <a:pt x="876" y="382"/>
                      </a:lnTo>
                      <a:lnTo>
                        <a:pt x="882" y="428"/>
                      </a:lnTo>
                      <a:lnTo>
                        <a:pt x="884" y="476"/>
                      </a:lnTo>
                      <a:lnTo>
                        <a:pt x="884" y="476"/>
                      </a:lnTo>
                      <a:lnTo>
                        <a:pt x="882" y="524"/>
                      </a:lnTo>
                      <a:lnTo>
                        <a:pt x="874" y="570"/>
                      </a:lnTo>
                      <a:lnTo>
                        <a:pt x="862" y="614"/>
                      </a:lnTo>
                      <a:lnTo>
                        <a:pt x="848" y="656"/>
                      </a:lnTo>
                      <a:lnTo>
                        <a:pt x="828" y="698"/>
                      </a:lnTo>
                      <a:lnTo>
                        <a:pt x="806" y="736"/>
                      </a:lnTo>
                      <a:lnTo>
                        <a:pt x="780" y="770"/>
                      </a:lnTo>
                      <a:lnTo>
                        <a:pt x="750" y="804"/>
                      </a:lnTo>
                      <a:lnTo>
                        <a:pt x="718" y="834"/>
                      </a:lnTo>
                      <a:lnTo>
                        <a:pt x="684" y="860"/>
                      </a:lnTo>
                      <a:lnTo>
                        <a:pt x="646" y="882"/>
                      </a:lnTo>
                      <a:lnTo>
                        <a:pt x="608" y="902"/>
                      </a:lnTo>
                      <a:lnTo>
                        <a:pt x="568" y="916"/>
                      </a:lnTo>
                      <a:lnTo>
                        <a:pt x="524" y="928"/>
                      </a:lnTo>
                      <a:lnTo>
                        <a:pt x="480" y="934"/>
                      </a:lnTo>
                      <a:lnTo>
                        <a:pt x="458" y="934"/>
                      </a:lnTo>
                      <a:lnTo>
                        <a:pt x="436" y="936"/>
                      </a:lnTo>
                      <a:lnTo>
                        <a:pt x="436" y="936"/>
                      </a:lnTo>
                      <a:lnTo>
                        <a:pt x="412" y="934"/>
                      </a:lnTo>
                      <a:lnTo>
                        <a:pt x="390" y="932"/>
                      </a:lnTo>
                      <a:lnTo>
                        <a:pt x="346" y="924"/>
                      </a:lnTo>
                      <a:lnTo>
                        <a:pt x="304" y="912"/>
                      </a:lnTo>
                      <a:lnTo>
                        <a:pt x="264" y="896"/>
                      </a:lnTo>
                      <a:lnTo>
                        <a:pt x="226" y="874"/>
                      </a:lnTo>
                      <a:lnTo>
                        <a:pt x="190" y="850"/>
                      </a:lnTo>
                      <a:lnTo>
                        <a:pt x="156" y="824"/>
                      </a:lnTo>
                      <a:lnTo>
                        <a:pt x="124" y="792"/>
                      </a:lnTo>
                      <a:lnTo>
                        <a:pt x="96" y="758"/>
                      </a:lnTo>
                      <a:lnTo>
                        <a:pt x="72" y="722"/>
                      </a:lnTo>
                      <a:lnTo>
                        <a:pt x="50" y="684"/>
                      </a:lnTo>
                      <a:lnTo>
                        <a:pt x="32" y="642"/>
                      </a:lnTo>
                      <a:lnTo>
                        <a:pt x="18" y="600"/>
                      </a:lnTo>
                      <a:lnTo>
                        <a:pt x="8" y="554"/>
                      </a:lnTo>
                      <a:lnTo>
                        <a:pt x="2" y="508"/>
                      </a:lnTo>
                      <a:lnTo>
                        <a:pt x="0" y="460"/>
                      </a:lnTo>
                      <a:lnTo>
                        <a:pt x="0" y="460"/>
                      </a:lnTo>
                      <a:lnTo>
                        <a:pt x="2" y="412"/>
                      </a:lnTo>
                      <a:lnTo>
                        <a:pt x="10" y="366"/>
                      </a:lnTo>
                      <a:lnTo>
                        <a:pt x="22" y="322"/>
                      </a:lnTo>
                      <a:lnTo>
                        <a:pt x="38" y="280"/>
                      </a:lnTo>
                      <a:lnTo>
                        <a:pt x="56" y="238"/>
                      </a:lnTo>
                      <a:lnTo>
                        <a:pt x="80" y="200"/>
                      </a:lnTo>
                      <a:lnTo>
                        <a:pt x="106" y="166"/>
                      </a:lnTo>
                      <a:lnTo>
                        <a:pt x="134" y="132"/>
                      </a:lnTo>
                      <a:lnTo>
                        <a:pt x="166" y="102"/>
                      </a:lnTo>
                      <a:lnTo>
                        <a:pt x="200" y="76"/>
                      </a:lnTo>
                      <a:lnTo>
                        <a:pt x="238" y="54"/>
                      </a:lnTo>
                      <a:lnTo>
                        <a:pt x="276" y="34"/>
                      </a:lnTo>
                      <a:lnTo>
                        <a:pt x="318" y="20"/>
                      </a:lnTo>
                      <a:lnTo>
                        <a:pt x="360" y="8"/>
                      </a:lnTo>
                      <a:lnTo>
                        <a:pt x="404" y="2"/>
                      </a:lnTo>
                      <a:lnTo>
                        <a:pt x="426" y="2"/>
                      </a:lnTo>
                      <a:lnTo>
                        <a:pt x="448" y="0"/>
                      </a:lnTo>
                      <a:lnTo>
                        <a:pt x="448" y="0"/>
                      </a:lnTo>
                      <a:close/>
                    </a:path>
                  </a:pathLst>
                </a:custGeom>
                <a:solidFill>
                  <a:srgbClr val="FFD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46" name="Freeform 274"/>
                <p:cNvSpPr>
                  <a:spLocks/>
                </p:cNvSpPr>
                <p:nvPr/>
              </p:nvSpPr>
              <p:spPr bwMode="auto">
                <a:xfrm>
                  <a:off x="5495925" y="2168525"/>
                  <a:ext cx="1365250" cy="1435100"/>
                </a:xfrm>
                <a:custGeom>
                  <a:avLst/>
                  <a:gdLst/>
                  <a:ahLst/>
                  <a:cxnLst>
                    <a:cxn ang="0">
                      <a:pos x="438" y="0"/>
                    </a:cxn>
                    <a:cxn ang="0">
                      <a:pos x="526" y="10"/>
                    </a:cxn>
                    <a:cxn ang="0">
                      <a:pos x="606" y="38"/>
                    </a:cxn>
                    <a:cxn ang="0">
                      <a:pos x="678" y="82"/>
                    </a:cxn>
                    <a:cxn ang="0">
                      <a:pos x="740" y="140"/>
                    </a:cxn>
                    <a:cxn ang="0">
                      <a:pos x="792" y="208"/>
                    </a:cxn>
                    <a:cxn ang="0">
                      <a:pos x="830" y="284"/>
                    </a:cxn>
                    <a:cxn ang="0">
                      <a:pos x="854" y="370"/>
                    </a:cxn>
                    <a:cxn ang="0">
                      <a:pos x="860" y="462"/>
                    </a:cxn>
                    <a:cxn ang="0">
                      <a:pos x="858" y="508"/>
                    </a:cxn>
                    <a:cxn ang="0">
                      <a:pos x="838" y="596"/>
                    </a:cxn>
                    <a:cxn ang="0">
                      <a:pos x="804" y="676"/>
                    </a:cxn>
                    <a:cxn ang="0">
                      <a:pos x="756" y="746"/>
                    </a:cxn>
                    <a:cxn ang="0">
                      <a:pos x="698" y="806"/>
                    </a:cxn>
                    <a:cxn ang="0">
                      <a:pos x="628" y="854"/>
                    </a:cxn>
                    <a:cxn ang="0">
                      <a:pos x="550" y="886"/>
                    </a:cxn>
                    <a:cxn ang="0">
                      <a:pos x="466" y="902"/>
                    </a:cxn>
                    <a:cxn ang="0">
                      <a:pos x="422" y="904"/>
                    </a:cxn>
                    <a:cxn ang="0">
                      <a:pos x="336" y="894"/>
                    </a:cxn>
                    <a:cxn ang="0">
                      <a:pos x="256" y="864"/>
                    </a:cxn>
                    <a:cxn ang="0">
                      <a:pos x="184" y="822"/>
                    </a:cxn>
                    <a:cxn ang="0">
                      <a:pos x="120" y="764"/>
                    </a:cxn>
                    <a:cxn ang="0">
                      <a:pos x="70" y="696"/>
                    </a:cxn>
                    <a:cxn ang="0">
                      <a:pos x="32" y="618"/>
                    </a:cxn>
                    <a:cxn ang="0">
                      <a:pos x="8" y="534"/>
                    </a:cxn>
                    <a:cxn ang="0">
                      <a:pos x="0" y="442"/>
                    </a:cxn>
                    <a:cxn ang="0">
                      <a:pos x="4" y="396"/>
                    </a:cxn>
                    <a:cxn ang="0">
                      <a:pos x="22" y="308"/>
                    </a:cxn>
                    <a:cxn ang="0">
                      <a:pos x="56" y="228"/>
                    </a:cxn>
                    <a:cxn ang="0">
                      <a:pos x="104" y="158"/>
                    </a:cxn>
                    <a:cxn ang="0">
                      <a:pos x="164" y="98"/>
                    </a:cxn>
                    <a:cxn ang="0">
                      <a:pos x="234" y="50"/>
                    </a:cxn>
                    <a:cxn ang="0">
                      <a:pos x="310" y="18"/>
                    </a:cxn>
                    <a:cxn ang="0">
                      <a:pos x="394" y="0"/>
                    </a:cxn>
                    <a:cxn ang="0">
                      <a:pos x="438" y="0"/>
                    </a:cxn>
                  </a:cxnLst>
                  <a:rect l="0" t="0" r="r" b="b"/>
                  <a:pathLst>
                    <a:path w="860" h="904">
                      <a:moveTo>
                        <a:pt x="438" y="0"/>
                      </a:moveTo>
                      <a:lnTo>
                        <a:pt x="438" y="0"/>
                      </a:lnTo>
                      <a:lnTo>
                        <a:pt x="482" y="2"/>
                      </a:lnTo>
                      <a:lnTo>
                        <a:pt x="526" y="10"/>
                      </a:lnTo>
                      <a:lnTo>
                        <a:pt x="566" y="22"/>
                      </a:lnTo>
                      <a:lnTo>
                        <a:pt x="606" y="38"/>
                      </a:lnTo>
                      <a:lnTo>
                        <a:pt x="642" y="58"/>
                      </a:lnTo>
                      <a:lnTo>
                        <a:pt x="678" y="82"/>
                      </a:lnTo>
                      <a:lnTo>
                        <a:pt x="710" y="110"/>
                      </a:lnTo>
                      <a:lnTo>
                        <a:pt x="740" y="140"/>
                      </a:lnTo>
                      <a:lnTo>
                        <a:pt x="768" y="172"/>
                      </a:lnTo>
                      <a:lnTo>
                        <a:pt x="792" y="208"/>
                      </a:lnTo>
                      <a:lnTo>
                        <a:pt x="812" y="246"/>
                      </a:lnTo>
                      <a:lnTo>
                        <a:pt x="830" y="284"/>
                      </a:lnTo>
                      <a:lnTo>
                        <a:pt x="844" y="326"/>
                      </a:lnTo>
                      <a:lnTo>
                        <a:pt x="854" y="370"/>
                      </a:lnTo>
                      <a:lnTo>
                        <a:pt x="860" y="416"/>
                      </a:lnTo>
                      <a:lnTo>
                        <a:pt x="860" y="462"/>
                      </a:lnTo>
                      <a:lnTo>
                        <a:pt x="860" y="462"/>
                      </a:lnTo>
                      <a:lnTo>
                        <a:pt x="858" y="508"/>
                      </a:lnTo>
                      <a:lnTo>
                        <a:pt x="850" y="552"/>
                      </a:lnTo>
                      <a:lnTo>
                        <a:pt x="838" y="596"/>
                      </a:lnTo>
                      <a:lnTo>
                        <a:pt x="824" y="636"/>
                      </a:lnTo>
                      <a:lnTo>
                        <a:pt x="804" y="676"/>
                      </a:lnTo>
                      <a:lnTo>
                        <a:pt x="782" y="712"/>
                      </a:lnTo>
                      <a:lnTo>
                        <a:pt x="756" y="746"/>
                      </a:lnTo>
                      <a:lnTo>
                        <a:pt x="728" y="778"/>
                      </a:lnTo>
                      <a:lnTo>
                        <a:pt x="698" y="806"/>
                      </a:lnTo>
                      <a:lnTo>
                        <a:pt x="664" y="832"/>
                      </a:lnTo>
                      <a:lnTo>
                        <a:pt x="628" y="854"/>
                      </a:lnTo>
                      <a:lnTo>
                        <a:pt x="590" y="872"/>
                      </a:lnTo>
                      <a:lnTo>
                        <a:pt x="550" y="886"/>
                      </a:lnTo>
                      <a:lnTo>
                        <a:pt x="508" y="896"/>
                      </a:lnTo>
                      <a:lnTo>
                        <a:pt x="466" y="902"/>
                      </a:lnTo>
                      <a:lnTo>
                        <a:pt x="422" y="904"/>
                      </a:lnTo>
                      <a:lnTo>
                        <a:pt x="422" y="904"/>
                      </a:lnTo>
                      <a:lnTo>
                        <a:pt x="378" y="900"/>
                      </a:lnTo>
                      <a:lnTo>
                        <a:pt x="336" y="894"/>
                      </a:lnTo>
                      <a:lnTo>
                        <a:pt x="296" y="880"/>
                      </a:lnTo>
                      <a:lnTo>
                        <a:pt x="256" y="864"/>
                      </a:lnTo>
                      <a:lnTo>
                        <a:pt x="218" y="844"/>
                      </a:lnTo>
                      <a:lnTo>
                        <a:pt x="184" y="822"/>
                      </a:lnTo>
                      <a:lnTo>
                        <a:pt x="150" y="794"/>
                      </a:lnTo>
                      <a:lnTo>
                        <a:pt x="120" y="764"/>
                      </a:lnTo>
                      <a:lnTo>
                        <a:pt x="94" y="732"/>
                      </a:lnTo>
                      <a:lnTo>
                        <a:pt x="70" y="696"/>
                      </a:lnTo>
                      <a:lnTo>
                        <a:pt x="48" y="658"/>
                      </a:lnTo>
                      <a:lnTo>
                        <a:pt x="32" y="618"/>
                      </a:lnTo>
                      <a:lnTo>
                        <a:pt x="18" y="576"/>
                      </a:lnTo>
                      <a:lnTo>
                        <a:pt x="8" y="534"/>
                      </a:lnTo>
                      <a:lnTo>
                        <a:pt x="2" y="488"/>
                      </a:lnTo>
                      <a:lnTo>
                        <a:pt x="0" y="442"/>
                      </a:lnTo>
                      <a:lnTo>
                        <a:pt x="0" y="442"/>
                      </a:lnTo>
                      <a:lnTo>
                        <a:pt x="4" y="396"/>
                      </a:lnTo>
                      <a:lnTo>
                        <a:pt x="10" y="352"/>
                      </a:lnTo>
                      <a:lnTo>
                        <a:pt x="22" y="308"/>
                      </a:lnTo>
                      <a:lnTo>
                        <a:pt x="38" y="268"/>
                      </a:lnTo>
                      <a:lnTo>
                        <a:pt x="56" y="228"/>
                      </a:lnTo>
                      <a:lnTo>
                        <a:pt x="78" y="192"/>
                      </a:lnTo>
                      <a:lnTo>
                        <a:pt x="104" y="158"/>
                      </a:lnTo>
                      <a:lnTo>
                        <a:pt x="132" y="126"/>
                      </a:lnTo>
                      <a:lnTo>
                        <a:pt x="164" y="98"/>
                      </a:lnTo>
                      <a:lnTo>
                        <a:pt x="198" y="72"/>
                      </a:lnTo>
                      <a:lnTo>
                        <a:pt x="234" y="50"/>
                      </a:lnTo>
                      <a:lnTo>
                        <a:pt x="270" y="32"/>
                      </a:lnTo>
                      <a:lnTo>
                        <a:pt x="310" y="18"/>
                      </a:lnTo>
                      <a:lnTo>
                        <a:pt x="352" y="6"/>
                      </a:lnTo>
                      <a:lnTo>
                        <a:pt x="394" y="0"/>
                      </a:lnTo>
                      <a:lnTo>
                        <a:pt x="438" y="0"/>
                      </a:lnTo>
                      <a:lnTo>
                        <a:pt x="438" y="0"/>
                      </a:lnTo>
                      <a:close/>
                    </a:path>
                  </a:pathLst>
                </a:custGeom>
                <a:solidFill>
                  <a:srgbClr val="FFD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47" name="Freeform 275"/>
                <p:cNvSpPr>
                  <a:spLocks/>
                </p:cNvSpPr>
                <p:nvPr/>
              </p:nvSpPr>
              <p:spPr bwMode="auto">
                <a:xfrm>
                  <a:off x="5511800" y="2181225"/>
                  <a:ext cx="1323975" cy="1390650"/>
                </a:xfrm>
                <a:custGeom>
                  <a:avLst/>
                  <a:gdLst/>
                  <a:ahLst/>
                  <a:cxnLst>
                    <a:cxn ang="0">
                      <a:pos x="426" y="0"/>
                    </a:cxn>
                    <a:cxn ang="0">
                      <a:pos x="510" y="12"/>
                    </a:cxn>
                    <a:cxn ang="0">
                      <a:pos x="588" y="40"/>
                    </a:cxn>
                    <a:cxn ang="0">
                      <a:pos x="658" y="82"/>
                    </a:cxn>
                    <a:cxn ang="0">
                      <a:pos x="718" y="136"/>
                    </a:cxn>
                    <a:cxn ang="0">
                      <a:pos x="768" y="202"/>
                    </a:cxn>
                    <a:cxn ang="0">
                      <a:pos x="806" y="278"/>
                    </a:cxn>
                    <a:cxn ang="0">
                      <a:pos x="828" y="362"/>
                    </a:cxn>
                    <a:cxn ang="0">
                      <a:pos x="834" y="450"/>
                    </a:cxn>
                    <a:cxn ang="0">
                      <a:pos x="832" y="494"/>
                    </a:cxn>
                    <a:cxn ang="0">
                      <a:pos x="812" y="578"/>
                    </a:cxn>
                    <a:cxn ang="0">
                      <a:pos x="780" y="656"/>
                    </a:cxn>
                    <a:cxn ang="0">
                      <a:pos x="732" y="724"/>
                    </a:cxn>
                    <a:cxn ang="0">
                      <a:pos x="674" y="782"/>
                    </a:cxn>
                    <a:cxn ang="0">
                      <a:pos x="606" y="828"/>
                    </a:cxn>
                    <a:cxn ang="0">
                      <a:pos x="532" y="858"/>
                    </a:cxn>
                    <a:cxn ang="0">
                      <a:pos x="450" y="874"/>
                    </a:cxn>
                    <a:cxn ang="0">
                      <a:pos x="406" y="876"/>
                    </a:cxn>
                    <a:cxn ang="0">
                      <a:pos x="324" y="864"/>
                    </a:cxn>
                    <a:cxn ang="0">
                      <a:pos x="246" y="836"/>
                    </a:cxn>
                    <a:cxn ang="0">
                      <a:pos x="176" y="794"/>
                    </a:cxn>
                    <a:cxn ang="0">
                      <a:pos x="114" y="738"/>
                    </a:cxn>
                    <a:cxn ang="0">
                      <a:pos x="66" y="672"/>
                    </a:cxn>
                    <a:cxn ang="0">
                      <a:pos x="28" y="598"/>
                    </a:cxn>
                    <a:cxn ang="0">
                      <a:pos x="6" y="514"/>
                    </a:cxn>
                    <a:cxn ang="0">
                      <a:pos x="0" y="426"/>
                    </a:cxn>
                    <a:cxn ang="0">
                      <a:pos x="2" y="382"/>
                    </a:cxn>
                    <a:cxn ang="0">
                      <a:pos x="22" y="296"/>
                    </a:cxn>
                    <a:cxn ang="0">
                      <a:pos x="54" y="220"/>
                    </a:cxn>
                    <a:cxn ang="0">
                      <a:pos x="102" y="150"/>
                    </a:cxn>
                    <a:cxn ang="0">
                      <a:pos x="160" y="94"/>
                    </a:cxn>
                    <a:cxn ang="0">
                      <a:pos x="226" y="48"/>
                    </a:cxn>
                    <a:cxn ang="0">
                      <a:pos x="302" y="16"/>
                    </a:cxn>
                    <a:cxn ang="0">
                      <a:pos x="384" y="2"/>
                    </a:cxn>
                    <a:cxn ang="0">
                      <a:pos x="426" y="0"/>
                    </a:cxn>
                  </a:cxnLst>
                  <a:rect l="0" t="0" r="r" b="b"/>
                  <a:pathLst>
                    <a:path w="834" h="876">
                      <a:moveTo>
                        <a:pt x="426" y="0"/>
                      </a:moveTo>
                      <a:lnTo>
                        <a:pt x="426" y="0"/>
                      </a:lnTo>
                      <a:lnTo>
                        <a:pt x="470" y="4"/>
                      </a:lnTo>
                      <a:lnTo>
                        <a:pt x="510" y="12"/>
                      </a:lnTo>
                      <a:lnTo>
                        <a:pt x="550" y="24"/>
                      </a:lnTo>
                      <a:lnTo>
                        <a:pt x="588" y="40"/>
                      </a:lnTo>
                      <a:lnTo>
                        <a:pt x="624" y="58"/>
                      </a:lnTo>
                      <a:lnTo>
                        <a:pt x="658" y="82"/>
                      </a:lnTo>
                      <a:lnTo>
                        <a:pt x="690" y="108"/>
                      </a:lnTo>
                      <a:lnTo>
                        <a:pt x="718" y="136"/>
                      </a:lnTo>
                      <a:lnTo>
                        <a:pt x="746" y="168"/>
                      </a:lnTo>
                      <a:lnTo>
                        <a:pt x="768" y="202"/>
                      </a:lnTo>
                      <a:lnTo>
                        <a:pt x="788" y="240"/>
                      </a:lnTo>
                      <a:lnTo>
                        <a:pt x="806" y="278"/>
                      </a:lnTo>
                      <a:lnTo>
                        <a:pt x="818" y="318"/>
                      </a:lnTo>
                      <a:lnTo>
                        <a:pt x="828" y="362"/>
                      </a:lnTo>
                      <a:lnTo>
                        <a:pt x="834" y="404"/>
                      </a:lnTo>
                      <a:lnTo>
                        <a:pt x="834" y="450"/>
                      </a:lnTo>
                      <a:lnTo>
                        <a:pt x="834" y="450"/>
                      </a:lnTo>
                      <a:lnTo>
                        <a:pt x="832" y="494"/>
                      </a:lnTo>
                      <a:lnTo>
                        <a:pt x="824" y="538"/>
                      </a:lnTo>
                      <a:lnTo>
                        <a:pt x="812" y="578"/>
                      </a:lnTo>
                      <a:lnTo>
                        <a:pt x="798" y="618"/>
                      </a:lnTo>
                      <a:lnTo>
                        <a:pt x="780" y="656"/>
                      </a:lnTo>
                      <a:lnTo>
                        <a:pt x="758" y="692"/>
                      </a:lnTo>
                      <a:lnTo>
                        <a:pt x="732" y="724"/>
                      </a:lnTo>
                      <a:lnTo>
                        <a:pt x="704" y="756"/>
                      </a:lnTo>
                      <a:lnTo>
                        <a:pt x="674" y="782"/>
                      </a:lnTo>
                      <a:lnTo>
                        <a:pt x="642" y="806"/>
                      </a:lnTo>
                      <a:lnTo>
                        <a:pt x="606" y="828"/>
                      </a:lnTo>
                      <a:lnTo>
                        <a:pt x="570" y="846"/>
                      </a:lnTo>
                      <a:lnTo>
                        <a:pt x="532" y="858"/>
                      </a:lnTo>
                      <a:lnTo>
                        <a:pt x="492" y="868"/>
                      </a:lnTo>
                      <a:lnTo>
                        <a:pt x="450" y="874"/>
                      </a:lnTo>
                      <a:lnTo>
                        <a:pt x="406" y="876"/>
                      </a:lnTo>
                      <a:lnTo>
                        <a:pt x="406" y="876"/>
                      </a:lnTo>
                      <a:lnTo>
                        <a:pt x="364" y="872"/>
                      </a:lnTo>
                      <a:lnTo>
                        <a:pt x="324" y="864"/>
                      </a:lnTo>
                      <a:lnTo>
                        <a:pt x="284" y="852"/>
                      </a:lnTo>
                      <a:lnTo>
                        <a:pt x="246" y="836"/>
                      </a:lnTo>
                      <a:lnTo>
                        <a:pt x="210" y="816"/>
                      </a:lnTo>
                      <a:lnTo>
                        <a:pt x="176" y="794"/>
                      </a:lnTo>
                      <a:lnTo>
                        <a:pt x="144" y="768"/>
                      </a:lnTo>
                      <a:lnTo>
                        <a:pt x="114" y="738"/>
                      </a:lnTo>
                      <a:lnTo>
                        <a:pt x="88" y="706"/>
                      </a:lnTo>
                      <a:lnTo>
                        <a:pt x="66" y="672"/>
                      </a:lnTo>
                      <a:lnTo>
                        <a:pt x="46" y="636"/>
                      </a:lnTo>
                      <a:lnTo>
                        <a:pt x="28" y="598"/>
                      </a:lnTo>
                      <a:lnTo>
                        <a:pt x="16" y="556"/>
                      </a:lnTo>
                      <a:lnTo>
                        <a:pt x="6" y="514"/>
                      </a:lnTo>
                      <a:lnTo>
                        <a:pt x="0" y="470"/>
                      </a:lnTo>
                      <a:lnTo>
                        <a:pt x="0" y="426"/>
                      </a:lnTo>
                      <a:lnTo>
                        <a:pt x="0" y="426"/>
                      </a:lnTo>
                      <a:lnTo>
                        <a:pt x="2" y="382"/>
                      </a:lnTo>
                      <a:lnTo>
                        <a:pt x="10" y="338"/>
                      </a:lnTo>
                      <a:lnTo>
                        <a:pt x="22" y="296"/>
                      </a:lnTo>
                      <a:lnTo>
                        <a:pt x="36" y="258"/>
                      </a:lnTo>
                      <a:lnTo>
                        <a:pt x="54" y="220"/>
                      </a:lnTo>
                      <a:lnTo>
                        <a:pt x="76" y="184"/>
                      </a:lnTo>
                      <a:lnTo>
                        <a:pt x="102" y="150"/>
                      </a:lnTo>
                      <a:lnTo>
                        <a:pt x="128" y="120"/>
                      </a:lnTo>
                      <a:lnTo>
                        <a:pt x="160" y="94"/>
                      </a:lnTo>
                      <a:lnTo>
                        <a:pt x="192" y="68"/>
                      </a:lnTo>
                      <a:lnTo>
                        <a:pt x="226" y="48"/>
                      </a:lnTo>
                      <a:lnTo>
                        <a:pt x="264" y="30"/>
                      </a:lnTo>
                      <a:lnTo>
                        <a:pt x="302" y="16"/>
                      </a:lnTo>
                      <a:lnTo>
                        <a:pt x="342" y="6"/>
                      </a:lnTo>
                      <a:lnTo>
                        <a:pt x="384" y="2"/>
                      </a:lnTo>
                      <a:lnTo>
                        <a:pt x="426" y="0"/>
                      </a:lnTo>
                      <a:lnTo>
                        <a:pt x="426" y="0"/>
                      </a:lnTo>
                      <a:close/>
                    </a:path>
                  </a:pathLst>
                </a:custGeom>
                <a:solidFill>
                  <a:srgbClr val="FFD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48" name="Freeform 276"/>
                <p:cNvSpPr>
                  <a:spLocks/>
                </p:cNvSpPr>
                <p:nvPr/>
              </p:nvSpPr>
              <p:spPr bwMode="auto">
                <a:xfrm>
                  <a:off x="5524500" y="2193925"/>
                  <a:ext cx="1285875" cy="1343025"/>
                </a:xfrm>
                <a:custGeom>
                  <a:avLst/>
                  <a:gdLst/>
                  <a:ahLst/>
                  <a:cxnLst>
                    <a:cxn ang="0">
                      <a:pos x="416" y="0"/>
                    </a:cxn>
                    <a:cxn ang="0">
                      <a:pos x="498" y="12"/>
                    </a:cxn>
                    <a:cxn ang="0">
                      <a:pos x="574" y="40"/>
                    </a:cxn>
                    <a:cxn ang="0">
                      <a:pos x="642" y="80"/>
                    </a:cxn>
                    <a:cxn ang="0">
                      <a:pos x="700" y="134"/>
                    </a:cxn>
                    <a:cxn ang="0">
                      <a:pos x="748" y="198"/>
                    </a:cxn>
                    <a:cxn ang="0">
                      <a:pos x="782" y="272"/>
                    </a:cxn>
                    <a:cxn ang="0">
                      <a:pos x="804" y="352"/>
                    </a:cxn>
                    <a:cxn ang="0">
                      <a:pos x="810" y="438"/>
                    </a:cxn>
                    <a:cxn ang="0">
                      <a:pos x="808" y="480"/>
                    </a:cxn>
                    <a:cxn ang="0">
                      <a:pos x="788" y="562"/>
                    </a:cxn>
                    <a:cxn ang="0">
                      <a:pos x="756" y="636"/>
                    </a:cxn>
                    <a:cxn ang="0">
                      <a:pos x="710" y="702"/>
                    </a:cxn>
                    <a:cxn ang="0">
                      <a:pos x="654" y="758"/>
                    </a:cxn>
                    <a:cxn ang="0">
                      <a:pos x="588" y="802"/>
                    </a:cxn>
                    <a:cxn ang="0">
                      <a:pos x="514" y="832"/>
                    </a:cxn>
                    <a:cxn ang="0">
                      <a:pos x="436" y="846"/>
                    </a:cxn>
                    <a:cxn ang="0">
                      <a:pos x="394" y="846"/>
                    </a:cxn>
                    <a:cxn ang="0">
                      <a:pos x="312" y="836"/>
                    </a:cxn>
                    <a:cxn ang="0">
                      <a:pos x="238" y="808"/>
                    </a:cxn>
                    <a:cxn ang="0">
                      <a:pos x="170" y="766"/>
                    </a:cxn>
                    <a:cxn ang="0">
                      <a:pos x="110" y="712"/>
                    </a:cxn>
                    <a:cxn ang="0">
                      <a:pos x="62" y="648"/>
                    </a:cxn>
                    <a:cxn ang="0">
                      <a:pos x="28" y="576"/>
                    </a:cxn>
                    <a:cxn ang="0">
                      <a:pos x="6" y="496"/>
                    </a:cxn>
                    <a:cxn ang="0">
                      <a:pos x="0" y="410"/>
                    </a:cxn>
                    <a:cxn ang="0">
                      <a:pos x="4" y="368"/>
                    </a:cxn>
                    <a:cxn ang="0">
                      <a:pos x="22" y="286"/>
                    </a:cxn>
                    <a:cxn ang="0">
                      <a:pos x="54" y="210"/>
                    </a:cxn>
                    <a:cxn ang="0">
                      <a:pos x="100" y="144"/>
                    </a:cxn>
                    <a:cxn ang="0">
                      <a:pos x="156" y="90"/>
                    </a:cxn>
                    <a:cxn ang="0">
                      <a:pos x="222" y="46"/>
                    </a:cxn>
                    <a:cxn ang="0">
                      <a:pos x="296" y="16"/>
                    </a:cxn>
                    <a:cxn ang="0">
                      <a:pos x="376" y="2"/>
                    </a:cxn>
                    <a:cxn ang="0">
                      <a:pos x="416" y="0"/>
                    </a:cxn>
                  </a:cxnLst>
                  <a:rect l="0" t="0" r="r" b="b"/>
                  <a:pathLst>
                    <a:path w="810" h="846">
                      <a:moveTo>
                        <a:pt x="416" y="0"/>
                      </a:moveTo>
                      <a:lnTo>
                        <a:pt x="416" y="0"/>
                      </a:lnTo>
                      <a:lnTo>
                        <a:pt x="458" y="4"/>
                      </a:lnTo>
                      <a:lnTo>
                        <a:pt x="498" y="12"/>
                      </a:lnTo>
                      <a:lnTo>
                        <a:pt x="536" y="24"/>
                      </a:lnTo>
                      <a:lnTo>
                        <a:pt x="574" y="40"/>
                      </a:lnTo>
                      <a:lnTo>
                        <a:pt x="608" y="58"/>
                      </a:lnTo>
                      <a:lnTo>
                        <a:pt x="642" y="80"/>
                      </a:lnTo>
                      <a:lnTo>
                        <a:pt x="672" y="106"/>
                      </a:lnTo>
                      <a:lnTo>
                        <a:pt x="700" y="134"/>
                      </a:lnTo>
                      <a:lnTo>
                        <a:pt x="726" y="166"/>
                      </a:lnTo>
                      <a:lnTo>
                        <a:pt x="748" y="198"/>
                      </a:lnTo>
                      <a:lnTo>
                        <a:pt x="766" y="234"/>
                      </a:lnTo>
                      <a:lnTo>
                        <a:pt x="782" y="272"/>
                      </a:lnTo>
                      <a:lnTo>
                        <a:pt x="796" y="310"/>
                      </a:lnTo>
                      <a:lnTo>
                        <a:pt x="804" y="352"/>
                      </a:lnTo>
                      <a:lnTo>
                        <a:pt x="810" y="394"/>
                      </a:lnTo>
                      <a:lnTo>
                        <a:pt x="810" y="438"/>
                      </a:lnTo>
                      <a:lnTo>
                        <a:pt x="810" y="438"/>
                      </a:lnTo>
                      <a:lnTo>
                        <a:pt x="808" y="480"/>
                      </a:lnTo>
                      <a:lnTo>
                        <a:pt x="800" y="522"/>
                      </a:lnTo>
                      <a:lnTo>
                        <a:pt x="788" y="562"/>
                      </a:lnTo>
                      <a:lnTo>
                        <a:pt x="774" y="600"/>
                      </a:lnTo>
                      <a:lnTo>
                        <a:pt x="756" y="636"/>
                      </a:lnTo>
                      <a:lnTo>
                        <a:pt x="734" y="670"/>
                      </a:lnTo>
                      <a:lnTo>
                        <a:pt x="710" y="702"/>
                      </a:lnTo>
                      <a:lnTo>
                        <a:pt x="684" y="732"/>
                      </a:lnTo>
                      <a:lnTo>
                        <a:pt x="654" y="758"/>
                      </a:lnTo>
                      <a:lnTo>
                        <a:pt x="622" y="782"/>
                      </a:lnTo>
                      <a:lnTo>
                        <a:pt x="588" y="802"/>
                      </a:lnTo>
                      <a:lnTo>
                        <a:pt x="552" y="818"/>
                      </a:lnTo>
                      <a:lnTo>
                        <a:pt x="514" y="832"/>
                      </a:lnTo>
                      <a:lnTo>
                        <a:pt x="476" y="840"/>
                      </a:lnTo>
                      <a:lnTo>
                        <a:pt x="436" y="846"/>
                      </a:lnTo>
                      <a:lnTo>
                        <a:pt x="394" y="846"/>
                      </a:lnTo>
                      <a:lnTo>
                        <a:pt x="394" y="846"/>
                      </a:lnTo>
                      <a:lnTo>
                        <a:pt x="352" y="842"/>
                      </a:lnTo>
                      <a:lnTo>
                        <a:pt x="312" y="836"/>
                      </a:lnTo>
                      <a:lnTo>
                        <a:pt x="274" y="824"/>
                      </a:lnTo>
                      <a:lnTo>
                        <a:pt x="238" y="808"/>
                      </a:lnTo>
                      <a:lnTo>
                        <a:pt x="202" y="788"/>
                      </a:lnTo>
                      <a:lnTo>
                        <a:pt x="170" y="766"/>
                      </a:lnTo>
                      <a:lnTo>
                        <a:pt x="138" y="742"/>
                      </a:lnTo>
                      <a:lnTo>
                        <a:pt x="110" y="712"/>
                      </a:lnTo>
                      <a:lnTo>
                        <a:pt x="86" y="682"/>
                      </a:lnTo>
                      <a:lnTo>
                        <a:pt x="62" y="648"/>
                      </a:lnTo>
                      <a:lnTo>
                        <a:pt x="44" y="614"/>
                      </a:lnTo>
                      <a:lnTo>
                        <a:pt x="28" y="576"/>
                      </a:lnTo>
                      <a:lnTo>
                        <a:pt x="14" y="536"/>
                      </a:lnTo>
                      <a:lnTo>
                        <a:pt x="6" y="496"/>
                      </a:lnTo>
                      <a:lnTo>
                        <a:pt x="0" y="454"/>
                      </a:lnTo>
                      <a:lnTo>
                        <a:pt x="0" y="410"/>
                      </a:lnTo>
                      <a:lnTo>
                        <a:pt x="0" y="410"/>
                      </a:lnTo>
                      <a:lnTo>
                        <a:pt x="4" y="368"/>
                      </a:lnTo>
                      <a:lnTo>
                        <a:pt x="10" y="326"/>
                      </a:lnTo>
                      <a:lnTo>
                        <a:pt x="22" y="286"/>
                      </a:lnTo>
                      <a:lnTo>
                        <a:pt x="36" y="248"/>
                      </a:lnTo>
                      <a:lnTo>
                        <a:pt x="54" y="210"/>
                      </a:lnTo>
                      <a:lnTo>
                        <a:pt x="76" y="176"/>
                      </a:lnTo>
                      <a:lnTo>
                        <a:pt x="100" y="144"/>
                      </a:lnTo>
                      <a:lnTo>
                        <a:pt x="128" y="116"/>
                      </a:lnTo>
                      <a:lnTo>
                        <a:pt x="156" y="90"/>
                      </a:lnTo>
                      <a:lnTo>
                        <a:pt x="188" y="66"/>
                      </a:lnTo>
                      <a:lnTo>
                        <a:pt x="222" y="46"/>
                      </a:lnTo>
                      <a:lnTo>
                        <a:pt x="258" y="30"/>
                      </a:lnTo>
                      <a:lnTo>
                        <a:pt x="296" y="16"/>
                      </a:lnTo>
                      <a:lnTo>
                        <a:pt x="336" y="6"/>
                      </a:lnTo>
                      <a:lnTo>
                        <a:pt x="376" y="2"/>
                      </a:lnTo>
                      <a:lnTo>
                        <a:pt x="416" y="0"/>
                      </a:lnTo>
                      <a:lnTo>
                        <a:pt x="416" y="0"/>
                      </a:lnTo>
                      <a:close/>
                    </a:path>
                  </a:pathLst>
                </a:custGeom>
                <a:solidFill>
                  <a:srgbClr val="FFE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49" name="Freeform 277"/>
                <p:cNvSpPr>
                  <a:spLocks/>
                </p:cNvSpPr>
                <p:nvPr/>
              </p:nvSpPr>
              <p:spPr bwMode="auto">
                <a:xfrm>
                  <a:off x="5537200" y="2209800"/>
                  <a:ext cx="1247775" cy="1295400"/>
                </a:xfrm>
                <a:custGeom>
                  <a:avLst/>
                  <a:gdLst/>
                  <a:ahLst/>
                  <a:cxnLst>
                    <a:cxn ang="0">
                      <a:pos x="406" y="0"/>
                    </a:cxn>
                    <a:cxn ang="0">
                      <a:pos x="486" y="10"/>
                    </a:cxn>
                    <a:cxn ang="0">
                      <a:pos x="558" y="38"/>
                    </a:cxn>
                    <a:cxn ang="0">
                      <a:pos x="624" y="78"/>
                    </a:cxn>
                    <a:cxn ang="0">
                      <a:pos x="680" y="130"/>
                    </a:cxn>
                    <a:cxn ang="0">
                      <a:pos x="726" y="192"/>
                    </a:cxn>
                    <a:cxn ang="0">
                      <a:pos x="760" y="264"/>
                    </a:cxn>
                    <a:cxn ang="0">
                      <a:pos x="782" y="340"/>
                    </a:cxn>
                    <a:cxn ang="0">
                      <a:pos x="786" y="422"/>
                    </a:cxn>
                    <a:cxn ang="0">
                      <a:pos x="784" y="464"/>
                    </a:cxn>
                    <a:cxn ang="0">
                      <a:pos x="764" y="544"/>
                    </a:cxn>
                    <a:cxn ang="0">
                      <a:pos x="732" y="616"/>
                    </a:cxn>
                    <a:cxn ang="0">
                      <a:pos x="688" y="678"/>
                    </a:cxn>
                    <a:cxn ang="0">
                      <a:pos x="634" y="732"/>
                    </a:cxn>
                    <a:cxn ang="0">
                      <a:pos x="568" y="774"/>
                    </a:cxn>
                    <a:cxn ang="0">
                      <a:pos x="498" y="802"/>
                    </a:cxn>
                    <a:cxn ang="0">
                      <a:pos x="420" y="814"/>
                    </a:cxn>
                    <a:cxn ang="0">
                      <a:pos x="380" y="816"/>
                    </a:cxn>
                    <a:cxn ang="0">
                      <a:pos x="302" y="804"/>
                    </a:cxn>
                    <a:cxn ang="0">
                      <a:pos x="228" y="778"/>
                    </a:cxn>
                    <a:cxn ang="0">
                      <a:pos x="164" y="738"/>
                    </a:cxn>
                    <a:cxn ang="0">
                      <a:pos x="106" y="684"/>
                    </a:cxn>
                    <a:cxn ang="0">
                      <a:pos x="60" y="622"/>
                    </a:cxn>
                    <a:cxn ang="0">
                      <a:pos x="26" y="552"/>
                    </a:cxn>
                    <a:cxn ang="0">
                      <a:pos x="6" y="474"/>
                    </a:cxn>
                    <a:cxn ang="0">
                      <a:pos x="0" y="392"/>
                    </a:cxn>
                    <a:cxn ang="0">
                      <a:pos x="4" y="350"/>
                    </a:cxn>
                    <a:cxn ang="0">
                      <a:pos x="22" y="272"/>
                    </a:cxn>
                    <a:cxn ang="0">
                      <a:pos x="54" y="200"/>
                    </a:cxn>
                    <a:cxn ang="0">
                      <a:pos x="100" y="136"/>
                    </a:cxn>
                    <a:cxn ang="0">
                      <a:pos x="154" y="84"/>
                    </a:cxn>
                    <a:cxn ang="0">
                      <a:pos x="218" y="42"/>
                    </a:cxn>
                    <a:cxn ang="0">
                      <a:pos x="290" y="14"/>
                    </a:cxn>
                    <a:cxn ang="0">
                      <a:pos x="366" y="0"/>
                    </a:cxn>
                    <a:cxn ang="0">
                      <a:pos x="406" y="0"/>
                    </a:cxn>
                  </a:cxnLst>
                  <a:rect l="0" t="0" r="r" b="b"/>
                  <a:pathLst>
                    <a:path w="786" h="816">
                      <a:moveTo>
                        <a:pt x="406" y="0"/>
                      </a:moveTo>
                      <a:lnTo>
                        <a:pt x="406" y="0"/>
                      </a:lnTo>
                      <a:lnTo>
                        <a:pt x="446" y="4"/>
                      </a:lnTo>
                      <a:lnTo>
                        <a:pt x="486" y="10"/>
                      </a:lnTo>
                      <a:lnTo>
                        <a:pt x="522" y="22"/>
                      </a:lnTo>
                      <a:lnTo>
                        <a:pt x="558" y="38"/>
                      </a:lnTo>
                      <a:lnTo>
                        <a:pt x="592" y="56"/>
                      </a:lnTo>
                      <a:lnTo>
                        <a:pt x="624" y="78"/>
                      </a:lnTo>
                      <a:lnTo>
                        <a:pt x="654" y="102"/>
                      </a:lnTo>
                      <a:lnTo>
                        <a:pt x="680" y="130"/>
                      </a:lnTo>
                      <a:lnTo>
                        <a:pt x="704" y="160"/>
                      </a:lnTo>
                      <a:lnTo>
                        <a:pt x="726" y="192"/>
                      </a:lnTo>
                      <a:lnTo>
                        <a:pt x="746" y="226"/>
                      </a:lnTo>
                      <a:lnTo>
                        <a:pt x="760" y="264"/>
                      </a:lnTo>
                      <a:lnTo>
                        <a:pt x="772" y="302"/>
                      </a:lnTo>
                      <a:lnTo>
                        <a:pt x="782" y="340"/>
                      </a:lnTo>
                      <a:lnTo>
                        <a:pt x="786" y="382"/>
                      </a:lnTo>
                      <a:lnTo>
                        <a:pt x="786" y="422"/>
                      </a:lnTo>
                      <a:lnTo>
                        <a:pt x="786" y="422"/>
                      </a:lnTo>
                      <a:lnTo>
                        <a:pt x="784" y="464"/>
                      </a:lnTo>
                      <a:lnTo>
                        <a:pt x="776" y="504"/>
                      </a:lnTo>
                      <a:lnTo>
                        <a:pt x="764" y="544"/>
                      </a:lnTo>
                      <a:lnTo>
                        <a:pt x="750" y="580"/>
                      </a:lnTo>
                      <a:lnTo>
                        <a:pt x="732" y="616"/>
                      </a:lnTo>
                      <a:lnTo>
                        <a:pt x="712" y="648"/>
                      </a:lnTo>
                      <a:lnTo>
                        <a:pt x="688" y="678"/>
                      </a:lnTo>
                      <a:lnTo>
                        <a:pt x="662" y="706"/>
                      </a:lnTo>
                      <a:lnTo>
                        <a:pt x="634" y="732"/>
                      </a:lnTo>
                      <a:lnTo>
                        <a:pt x="602" y="754"/>
                      </a:lnTo>
                      <a:lnTo>
                        <a:pt x="568" y="774"/>
                      </a:lnTo>
                      <a:lnTo>
                        <a:pt x="534" y="790"/>
                      </a:lnTo>
                      <a:lnTo>
                        <a:pt x="498" y="802"/>
                      </a:lnTo>
                      <a:lnTo>
                        <a:pt x="460" y="810"/>
                      </a:lnTo>
                      <a:lnTo>
                        <a:pt x="420" y="814"/>
                      </a:lnTo>
                      <a:lnTo>
                        <a:pt x="380" y="816"/>
                      </a:lnTo>
                      <a:lnTo>
                        <a:pt x="380" y="816"/>
                      </a:lnTo>
                      <a:lnTo>
                        <a:pt x="340" y="812"/>
                      </a:lnTo>
                      <a:lnTo>
                        <a:pt x="302" y="804"/>
                      </a:lnTo>
                      <a:lnTo>
                        <a:pt x="264" y="792"/>
                      </a:lnTo>
                      <a:lnTo>
                        <a:pt x="228" y="778"/>
                      </a:lnTo>
                      <a:lnTo>
                        <a:pt x="196" y="758"/>
                      </a:lnTo>
                      <a:lnTo>
                        <a:pt x="164" y="738"/>
                      </a:lnTo>
                      <a:lnTo>
                        <a:pt x="134" y="712"/>
                      </a:lnTo>
                      <a:lnTo>
                        <a:pt x="106" y="684"/>
                      </a:lnTo>
                      <a:lnTo>
                        <a:pt x="82" y="656"/>
                      </a:lnTo>
                      <a:lnTo>
                        <a:pt x="60" y="622"/>
                      </a:lnTo>
                      <a:lnTo>
                        <a:pt x="42" y="588"/>
                      </a:lnTo>
                      <a:lnTo>
                        <a:pt x="26" y="552"/>
                      </a:lnTo>
                      <a:lnTo>
                        <a:pt x="14" y="514"/>
                      </a:lnTo>
                      <a:lnTo>
                        <a:pt x="6" y="474"/>
                      </a:lnTo>
                      <a:lnTo>
                        <a:pt x="2" y="434"/>
                      </a:lnTo>
                      <a:lnTo>
                        <a:pt x="0" y="392"/>
                      </a:lnTo>
                      <a:lnTo>
                        <a:pt x="0" y="392"/>
                      </a:lnTo>
                      <a:lnTo>
                        <a:pt x="4" y="350"/>
                      </a:lnTo>
                      <a:lnTo>
                        <a:pt x="12" y="310"/>
                      </a:lnTo>
                      <a:lnTo>
                        <a:pt x="22" y="272"/>
                      </a:lnTo>
                      <a:lnTo>
                        <a:pt x="36" y="234"/>
                      </a:lnTo>
                      <a:lnTo>
                        <a:pt x="54" y="200"/>
                      </a:lnTo>
                      <a:lnTo>
                        <a:pt x="76" y="168"/>
                      </a:lnTo>
                      <a:lnTo>
                        <a:pt x="100" y="136"/>
                      </a:lnTo>
                      <a:lnTo>
                        <a:pt x="126" y="108"/>
                      </a:lnTo>
                      <a:lnTo>
                        <a:pt x="154" y="84"/>
                      </a:lnTo>
                      <a:lnTo>
                        <a:pt x="186" y="60"/>
                      </a:lnTo>
                      <a:lnTo>
                        <a:pt x="218" y="42"/>
                      </a:lnTo>
                      <a:lnTo>
                        <a:pt x="254" y="26"/>
                      </a:lnTo>
                      <a:lnTo>
                        <a:pt x="290" y="14"/>
                      </a:lnTo>
                      <a:lnTo>
                        <a:pt x="328" y="4"/>
                      </a:lnTo>
                      <a:lnTo>
                        <a:pt x="366" y="0"/>
                      </a:lnTo>
                      <a:lnTo>
                        <a:pt x="406" y="0"/>
                      </a:lnTo>
                      <a:lnTo>
                        <a:pt x="406" y="0"/>
                      </a:lnTo>
                      <a:close/>
                    </a:path>
                  </a:pathLst>
                </a:custGeom>
                <a:solidFill>
                  <a:srgbClr val="FFE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50" name="Freeform 278"/>
                <p:cNvSpPr>
                  <a:spLocks/>
                </p:cNvSpPr>
                <p:nvPr/>
              </p:nvSpPr>
              <p:spPr bwMode="auto">
                <a:xfrm>
                  <a:off x="5553075" y="2222500"/>
                  <a:ext cx="1206500" cy="1247775"/>
                </a:xfrm>
                <a:custGeom>
                  <a:avLst/>
                  <a:gdLst/>
                  <a:ahLst/>
                  <a:cxnLst>
                    <a:cxn ang="0">
                      <a:pos x="394" y="0"/>
                    </a:cxn>
                    <a:cxn ang="0">
                      <a:pos x="470" y="12"/>
                    </a:cxn>
                    <a:cxn ang="0">
                      <a:pos x="542" y="38"/>
                    </a:cxn>
                    <a:cxn ang="0">
                      <a:pos x="604" y="78"/>
                    </a:cxn>
                    <a:cxn ang="0">
                      <a:pos x="660" y="128"/>
                    </a:cxn>
                    <a:cxn ang="0">
                      <a:pos x="704" y="188"/>
                    </a:cxn>
                    <a:cxn ang="0">
                      <a:pos x="736" y="256"/>
                    </a:cxn>
                    <a:cxn ang="0">
                      <a:pos x="756" y="332"/>
                    </a:cxn>
                    <a:cxn ang="0">
                      <a:pos x="760" y="410"/>
                    </a:cxn>
                    <a:cxn ang="0">
                      <a:pos x="756" y="450"/>
                    </a:cxn>
                    <a:cxn ang="0">
                      <a:pos x="738" y="526"/>
                    </a:cxn>
                    <a:cxn ang="0">
                      <a:pos x="708" y="596"/>
                    </a:cxn>
                    <a:cxn ang="0">
                      <a:pos x="664" y="656"/>
                    </a:cxn>
                    <a:cxn ang="0">
                      <a:pos x="610" y="708"/>
                    </a:cxn>
                    <a:cxn ang="0">
                      <a:pos x="548" y="748"/>
                    </a:cxn>
                    <a:cxn ang="0">
                      <a:pos x="478" y="774"/>
                    </a:cxn>
                    <a:cxn ang="0">
                      <a:pos x="404" y="786"/>
                    </a:cxn>
                    <a:cxn ang="0">
                      <a:pos x="366" y="786"/>
                    </a:cxn>
                    <a:cxn ang="0">
                      <a:pos x="288" y="776"/>
                    </a:cxn>
                    <a:cxn ang="0">
                      <a:pos x="218" y="748"/>
                    </a:cxn>
                    <a:cxn ang="0">
                      <a:pos x="156" y="710"/>
                    </a:cxn>
                    <a:cxn ang="0">
                      <a:pos x="100" y="660"/>
                    </a:cxn>
                    <a:cxn ang="0">
                      <a:pos x="56" y="598"/>
                    </a:cxn>
                    <a:cxn ang="0">
                      <a:pos x="24" y="530"/>
                    </a:cxn>
                    <a:cxn ang="0">
                      <a:pos x="4" y="456"/>
                    </a:cxn>
                    <a:cxn ang="0">
                      <a:pos x="0" y="376"/>
                    </a:cxn>
                    <a:cxn ang="0">
                      <a:pos x="2" y="336"/>
                    </a:cxn>
                    <a:cxn ang="0">
                      <a:pos x="22" y="260"/>
                    </a:cxn>
                    <a:cxn ang="0">
                      <a:pos x="52" y="192"/>
                    </a:cxn>
                    <a:cxn ang="0">
                      <a:pos x="96" y="130"/>
                    </a:cxn>
                    <a:cxn ang="0">
                      <a:pos x="150" y="80"/>
                    </a:cxn>
                    <a:cxn ang="0">
                      <a:pos x="212" y="40"/>
                    </a:cxn>
                    <a:cxn ang="0">
                      <a:pos x="282" y="12"/>
                    </a:cxn>
                    <a:cxn ang="0">
                      <a:pos x="356" y="0"/>
                    </a:cxn>
                    <a:cxn ang="0">
                      <a:pos x="394" y="0"/>
                    </a:cxn>
                  </a:cxnLst>
                  <a:rect l="0" t="0" r="r" b="b"/>
                  <a:pathLst>
                    <a:path w="760" h="786">
                      <a:moveTo>
                        <a:pt x="394" y="0"/>
                      </a:moveTo>
                      <a:lnTo>
                        <a:pt x="394" y="0"/>
                      </a:lnTo>
                      <a:lnTo>
                        <a:pt x="434" y="4"/>
                      </a:lnTo>
                      <a:lnTo>
                        <a:pt x="470" y="12"/>
                      </a:lnTo>
                      <a:lnTo>
                        <a:pt x="506" y="24"/>
                      </a:lnTo>
                      <a:lnTo>
                        <a:pt x="542" y="38"/>
                      </a:lnTo>
                      <a:lnTo>
                        <a:pt x="574" y="56"/>
                      </a:lnTo>
                      <a:lnTo>
                        <a:pt x="604" y="78"/>
                      </a:lnTo>
                      <a:lnTo>
                        <a:pt x="634" y="102"/>
                      </a:lnTo>
                      <a:lnTo>
                        <a:pt x="660" y="128"/>
                      </a:lnTo>
                      <a:lnTo>
                        <a:pt x="682" y="156"/>
                      </a:lnTo>
                      <a:lnTo>
                        <a:pt x="704" y="188"/>
                      </a:lnTo>
                      <a:lnTo>
                        <a:pt x="722" y="222"/>
                      </a:lnTo>
                      <a:lnTo>
                        <a:pt x="736" y="256"/>
                      </a:lnTo>
                      <a:lnTo>
                        <a:pt x="748" y="294"/>
                      </a:lnTo>
                      <a:lnTo>
                        <a:pt x="756" y="332"/>
                      </a:lnTo>
                      <a:lnTo>
                        <a:pt x="760" y="370"/>
                      </a:lnTo>
                      <a:lnTo>
                        <a:pt x="760" y="410"/>
                      </a:lnTo>
                      <a:lnTo>
                        <a:pt x="760" y="410"/>
                      </a:lnTo>
                      <a:lnTo>
                        <a:pt x="756" y="450"/>
                      </a:lnTo>
                      <a:lnTo>
                        <a:pt x="750" y="490"/>
                      </a:lnTo>
                      <a:lnTo>
                        <a:pt x="738" y="526"/>
                      </a:lnTo>
                      <a:lnTo>
                        <a:pt x="724" y="562"/>
                      </a:lnTo>
                      <a:lnTo>
                        <a:pt x="708" y="596"/>
                      </a:lnTo>
                      <a:lnTo>
                        <a:pt x="686" y="628"/>
                      </a:lnTo>
                      <a:lnTo>
                        <a:pt x="664" y="656"/>
                      </a:lnTo>
                      <a:lnTo>
                        <a:pt x="638" y="684"/>
                      </a:lnTo>
                      <a:lnTo>
                        <a:pt x="610" y="708"/>
                      </a:lnTo>
                      <a:lnTo>
                        <a:pt x="580" y="728"/>
                      </a:lnTo>
                      <a:lnTo>
                        <a:pt x="548" y="748"/>
                      </a:lnTo>
                      <a:lnTo>
                        <a:pt x="514" y="762"/>
                      </a:lnTo>
                      <a:lnTo>
                        <a:pt x="478" y="774"/>
                      </a:lnTo>
                      <a:lnTo>
                        <a:pt x="442" y="782"/>
                      </a:lnTo>
                      <a:lnTo>
                        <a:pt x="404" y="786"/>
                      </a:lnTo>
                      <a:lnTo>
                        <a:pt x="366" y="786"/>
                      </a:lnTo>
                      <a:lnTo>
                        <a:pt x="366" y="786"/>
                      </a:lnTo>
                      <a:lnTo>
                        <a:pt x="326" y="782"/>
                      </a:lnTo>
                      <a:lnTo>
                        <a:pt x="288" y="776"/>
                      </a:lnTo>
                      <a:lnTo>
                        <a:pt x="252" y="764"/>
                      </a:lnTo>
                      <a:lnTo>
                        <a:pt x="218" y="748"/>
                      </a:lnTo>
                      <a:lnTo>
                        <a:pt x="186" y="730"/>
                      </a:lnTo>
                      <a:lnTo>
                        <a:pt x="156" y="710"/>
                      </a:lnTo>
                      <a:lnTo>
                        <a:pt x="126" y="686"/>
                      </a:lnTo>
                      <a:lnTo>
                        <a:pt x="100" y="660"/>
                      </a:lnTo>
                      <a:lnTo>
                        <a:pt x="78" y="630"/>
                      </a:lnTo>
                      <a:lnTo>
                        <a:pt x="56" y="598"/>
                      </a:lnTo>
                      <a:lnTo>
                        <a:pt x="38" y="566"/>
                      </a:lnTo>
                      <a:lnTo>
                        <a:pt x="24" y="530"/>
                      </a:lnTo>
                      <a:lnTo>
                        <a:pt x="12" y="494"/>
                      </a:lnTo>
                      <a:lnTo>
                        <a:pt x="4" y="456"/>
                      </a:lnTo>
                      <a:lnTo>
                        <a:pt x="0" y="416"/>
                      </a:lnTo>
                      <a:lnTo>
                        <a:pt x="0" y="376"/>
                      </a:lnTo>
                      <a:lnTo>
                        <a:pt x="0" y="376"/>
                      </a:lnTo>
                      <a:lnTo>
                        <a:pt x="2" y="336"/>
                      </a:lnTo>
                      <a:lnTo>
                        <a:pt x="10" y="298"/>
                      </a:lnTo>
                      <a:lnTo>
                        <a:pt x="22" y="260"/>
                      </a:lnTo>
                      <a:lnTo>
                        <a:pt x="36" y="224"/>
                      </a:lnTo>
                      <a:lnTo>
                        <a:pt x="52" y="192"/>
                      </a:lnTo>
                      <a:lnTo>
                        <a:pt x="72" y="160"/>
                      </a:lnTo>
                      <a:lnTo>
                        <a:pt x="96" y="130"/>
                      </a:lnTo>
                      <a:lnTo>
                        <a:pt x="122" y="104"/>
                      </a:lnTo>
                      <a:lnTo>
                        <a:pt x="150" y="80"/>
                      </a:lnTo>
                      <a:lnTo>
                        <a:pt x="180" y="58"/>
                      </a:lnTo>
                      <a:lnTo>
                        <a:pt x="212" y="40"/>
                      </a:lnTo>
                      <a:lnTo>
                        <a:pt x="246" y="24"/>
                      </a:lnTo>
                      <a:lnTo>
                        <a:pt x="282" y="12"/>
                      </a:lnTo>
                      <a:lnTo>
                        <a:pt x="318" y="4"/>
                      </a:lnTo>
                      <a:lnTo>
                        <a:pt x="356" y="0"/>
                      </a:lnTo>
                      <a:lnTo>
                        <a:pt x="394" y="0"/>
                      </a:lnTo>
                      <a:lnTo>
                        <a:pt x="394" y="0"/>
                      </a:lnTo>
                      <a:close/>
                    </a:path>
                  </a:pathLst>
                </a:custGeom>
                <a:solidFill>
                  <a:srgbClr val="FFE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51" name="Freeform 279"/>
                <p:cNvSpPr>
                  <a:spLocks/>
                </p:cNvSpPr>
                <p:nvPr/>
              </p:nvSpPr>
              <p:spPr bwMode="auto">
                <a:xfrm>
                  <a:off x="5565775" y="2235200"/>
                  <a:ext cx="1168400" cy="1203325"/>
                </a:xfrm>
                <a:custGeom>
                  <a:avLst/>
                  <a:gdLst/>
                  <a:ahLst/>
                  <a:cxnLst>
                    <a:cxn ang="0">
                      <a:pos x="384" y="0"/>
                    </a:cxn>
                    <a:cxn ang="0">
                      <a:pos x="458" y="12"/>
                    </a:cxn>
                    <a:cxn ang="0">
                      <a:pos x="526" y="38"/>
                    </a:cxn>
                    <a:cxn ang="0">
                      <a:pos x="588" y="76"/>
                    </a:cxn>
                    <a:cxn ang="0">
                      <a:pos x="640" y="126"/>
                    </a:cxn>
                    <a:cxn ang="0">
                      <a:pos x="682" y="184"/>
                    </a:cxn>
                    <a:cxn ang="0">
                      <a:pos x="714" y="250"/>
                    </a:cxn>
                    <a:cxn ang="0">
                      <a:pos x="732" y="322"/>
                    </a:cxn>
                    <a:cxn ang="0">
                      <a:pos x="736" y="398"/>
                    </a:cxn>
                    <a:cxn ang="0">
                      <a:pos x="732" y="436"/>
                    </a:cxn>
                    <a:cxn ang="0">
                      <a:pos x="714" y="510"/>
                    </a:cxn>
                    <a:cxn ang="0">
                      <a:pos x="684" y="576"/>
                    </a:cxn>
                    <a:cxn ang="0">
                      <a:pos x="642" y="634"/>
                    </a:cxn>
                    <a:cxn ang="0">
                      <a:pos x="590" y="684"/>
                    </a:cxn>
                    <a:cxn ang="0">
                      <a:pos x="530" y="722"/>
                    </a:cxn>
                    <a:cxn ang="0">
                      <a:pos x="462" y="746"/>
                    </a:cxn>
                    <a:cxn ang="0">
                      <a:pos x="390" y="758"/>
                    </a:cxn>
                    <a:cxn ang="0">
                      <a:pos x="352" y="758"/>
                    </a:cxn>
                    <a:cxn ang="0">
                      <a:pos x="278" y="746"/>
                    </a:cxn>
                    <a:cxn ang="0">
                      <a:pos x="210" y="720"/>
                    </a:cxn>
                    <a:cxn ang="0">
                      <a:pos x="150" y="682"/>
                    </a:cxn>
                    <a:cxn ang="0">
                      <a:pos x="96" y="634"/>
                    </a:cxn>
                    <a:cxn ang="0">
                      <a:pos x="54" y="574"/>
                    </a:cxn>
                    <a:cxn ang="0">
                      <a:pos x="22" y="508"/>
                    </a:cxn>
                    <a:cxn ang="0">
                      <a:pos x="4" y="436"/>
                    </a:cxn>
                    <a:cxn ang="0">
                      <a:pos x="0" y="360"/>
                    </a:cxn>
                    <a:cxn ang="0">
                      <a:pos x="4" y="322"/>
                    </a:cxn>
                    <a:cxn ang="0">
                      <a:pos x="22" y="248"/>
                    </a:cxn>
                    <a:cxn ang="0">
                      <a:pos x="52" y="182"/>
                    </a:cxn>
                    <a:cxn ang="0">
                      <a:pos x="94" y="124"/>
                    </a:cxn>
                    <a:cxn ang="0">
                      <a:pos x="148" y="76"/>
                    </a:cxn>
                    <a:cxn ang="0">
                      <a:pos x="208" y="38"/>
                    </a:cxn>
                    <a:cxn ang="0">
                      <a:pos x="274" y="12"/>
                    </a:cxn>
                    <a:cxn ang="0">
                      <a:pos x="348" y="0"/>
                    </a:cxn>
                    <a:cxn ang="0">
                      <a:pos x="384" y="0"/>
                    </a:cxn>
                  </a:cxnLst>
                  <a:rect l="0" t="0" r="r" b="b"/>
                  <a:pathLst>
                    <a:path w="736" h="758">
                      <a:moveTo>
                        <a:pt x="384" y="0"/>
                      </a:moveTo>
                      <a:lnTo>
                        <a:pt x="384" y="0"/>
                      </a:lnTo>
                      <a:lnTo>
                        <a:pt x="422" y="4"/>
                      </a:lnTo>
                      <a:lnTo>
                        <a:pt x="458" y="12"/>
                      </a:lnTo>
                      <a:lnTo>
                        <a:pt x="494" y="24"/>
                      </a:lnTo>
                      <a:lnTo>
                        <a:pt x="526" y="38"/>
                      </a:lnTo>
                      <a:lnTo>
                        <a:pt x="558" y="56"/>
                      </a:lnTo>
                      <a:lnTo>
                        <a:pt x="588" y="76"/>
                      </a:lnTo>
                      <a:lnTo>
                        <a:pt x="614" y="100"/>
                      </a:lnTo>
                      <a:lnTo>
                        <a:pt x="640" y="126"/>
                      </a:lnTo>
                      <a:lnTo>
                        <a:pt x="662" y="154"/>
                      </a:lnTo>
                      <a:lnTo>
                        <a:pt x="682" y="184"/>
                      </a:lnTo>
                      <a:lnTo>
                        <a:pt x="700" y="216"/>
                      </a:lnTo>
                      <a:lnTo>
                        <a:pt x="714" y="250"/>
                      </a:lnTo>
                      <a:lnTo>
                        <a:pt x="724" y="286"/>
                      </a:lnTo>
                      <a:lnTo>
                        <a:pt x="732" y="322"/>
                      </a:lnTo>
                      <a:lnTo>
                        <a:pt x="736" y="360"/>
                      </a:lnTo>
                      <a:lnTo>
                        <a:pt x="736" y="398"/>
                      </a:lnTo>
                      <a:lnTo>
                        <a:pt x="736" y="398"/>
                      </a:lnTo>
                      <a:lnTo>
                        <a:pt x="732" y="436"/>
                      </a:lnTo>
                      <a:lnTo>
                        <a:pt x="726" y="474"/>
                      </a:lnTo>
                      <a:lnTo>
                        <a:pt x="714" y="510"/>
                      </a:lnTo>
                      <a:lnTo>
                        <a:pt x="700" y="544"/>
                      </a:lnTo>
                      <a:lnTo>
                        <a:pt x="684" y="576"/>
                      </a:lnTo>
                      <a:lnTo>
                        <a:pt x="664" y="606"/>
                      </a:lnTo>
                      <a:lnTo>
                        <a:pt x="642" y="634"/>
                      </a:lnTo>
                      <a:lnTo>
                        <a:pt x="616" y="660"/>
                      </a:lnTo>
                      <a:lnTo>
                        <a:pt x="590" y="684"/>
                      </a:lnTo>
                      <a:lnTo>
                        <a:pt x="560" y="704"/>
                      </a:lnTo>
                      <a:lnTo>
                        <a:pt x="530" y="722"/>
                      </a:lnTo>
                      <a:lnTo>
                        <a:pt x="496" y="736"/>
                      </a:lnTo>
                      <a:lnTo>
                        <a:pt x="462" y="746"/>
                      </a:lnTo>
                      <a:lnTo>
                        <a:pt x="426" y="754"/>
                      </a:lnTo>
                      <a:lnTo>
                        <a:pt x="390" y="758"/>
                      </a:lnTo>
                      <a:lnTo>
                        <a:pt x="352" y="758"/>
                      </a:lnTo>
                      <a:lnTo>
                        <a:pt x="352" y="758"/>
                      </a:lnTo>
                      <a:lnTo>
                        <a:pt x="314" y="754"/>
                      </a:lnTo>
                      <a:lnTo>
                        <a:pt x="278" y="746"/>
                      </a:lnTo>
                      <a:lnTo>
                        <a:pt x="244" y="736"/>
                      </a:lnTo>
                      <a:lnTo>
                        <a:pt x="210" y="720"/>
                      </a:lnTo>
                      <a:lnTo>
                        <a:pt x="178" y="702"/>
                      </a:lnTo>
                      <a:lnTo>
                        <a:pt x="150" y="682"/>
                      </a:lnTo>
                      <a:lnTo>
                        <a:pt x="122" y="660"/>
                      </a:lnTo>
                      <a:lnTo>
                        <a:pt x="96" y="634"/>
                      </a:lnTo>
                      <a:lnTo>
                        <a:pt x="74" y="606"/>
                      </a:lnTo>
                      <a:lnTo>
                        <a:pt x="54" y="574"/>
                      </a:lnTo>
                      <a:lnTo>
                        <a:pt x="36" y="542"/>
                      </a:lnTo>
                      <a:lnTo>
                        <a:pt x="22" y="508"/>
                      </a:lnTo>
                      <a:lnTo>
                        <a:pt x="12" y="474"/>
                      </a:lnTo>
                      <a:lnTo>
                        <a:pt x="4" y="436"/>
                      </a:lnTo>
                      <a:lnTo>
                        <a:pt x="0" y="398"/>
                      </a:lnTo>
                      <a:lnTo>
                        <a:pt x="0" y="360"/>
                      </a:lnTo>
                      <a:lnTo>
                        <a:pt x="0" y="360"/>
                      </a:lnTo>
                      <a:lnTo>
                        <a:pt x="4" y="322"/>
                      </a:lnTo>
                      <a:lnTo>
                        <a:pt x="12" y="284"/>
                      </a:lnTo>
                      <a:lnTo>
                        <a:pt x="22" y="248"/>
                      </a:lnTo>
                      <a:lnTo>
                        <a:pt x="36" y="214"/>
                      </a:lnTo>
                      <a:lnTo>
                        <a:pt x="52" y="182"/>
                      </a:lnTo>
                      <a:lnTo>
                        <a:pt x="72" y="152"/>
                      </a:lnTo>
                      <a:lnTo>
                        <a:pt x="94" y="124"/>
                      </a:lnTo>
                      <a:lnTo>
                        <a:pt x="120" y="98"/>
                      </a:lnTo>
                      <a:lnTo>
                        <a:pt x="148" y="76"/>
                      </a:lnTo>
                      <a:lnTo>
                        <a:pt x="176" y="54"/>
                      </a:lnTo>
                      <a:lnTo>
                        <a:pt x="208" y="38"/>
                      </a:lnTo>
                      <a:lnTo>
                        <a:pt x="240" y="24"/>
                      </a:lnTo>
                      <a:lnTo>
                        <a:pt x="274" y="12"/>
                      </a:lnTo>
                      <a:lnTo>
                        <a:pt x="310" y="4"/>
                      </a:lnTo>
                      <a:lnTo>
                        <a:pt x="348" y="0"/>
                      </a:lnTo>
                      <a:lnTo>
                        <a:pt x="384" y="0"/>
                      </a:lnTo>
                      <a:lnTo>
                        <a:pt x="384" y="0"/>
                      </a:lnTo>
                      <a:close/>
                    </a:path>
                  </a:pathLst>
                </a:custGeom>
                <a:solidFill>
                  <a:srgbClr val="FFE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52" name="Freeform 280"/>
                <p:cNvSpPr>
                  <a:spLocks/>
                </p:cNvSpPr>
                <p:nvPr/>
              </p:nvSpPr>
              <p:spPr bwMode="auto">
                <a:xfrm>
                  <a:off x="5578475" y="2251075"/>
                  <a:ext cx="1130300" cy="1155700"/>
                </a:xfrm>
                <a:custGeom>
                  <a:avLst/>
                  <a:gdLst/>
                  <a:ahLst/>
                  <a:cxnLst>
                    <a:cxn ang="0">
                      <a:pos x="374" y="0"/>
                    </a:cxn>
                    <a:cxn ang="0">
                      <a:pos x="446" y="12"/>
                    </a:cxn>
                    <a:cxn ang="0">
                      <a:pos x="512" y="36"/>
                    </a:cxn>
                    <a:cxn ang="0">
                      <a:pos x="570" y="74"/>
                    </a:cxn>
                    <a:cxn ang="0">
                      <a:pos x="620" y="122"/>
                    </a:cxn>
                    <a:cxn ang="0">
                      <a:pos x="662" y="178"/>
                    </a:cxn>
                    <a:cxn ang="0">
                      <a:pos x="692" y="242"/>
                    </a:cxn>
                    <a:cxn ang="0">
                      <a:pos x="708" y="310"/>
                    </a:cxn>
                    <a:cxn ang="0">
                      <a:pos x="712" y="384"/>
                    </a:cxn>
                    <a:cxn ang="0">
                      <a:pos x="708" y="422"/>
                    </a:cxn>
                    <a:cxn ang="0">
                      <a:pos x="690" y="492"/>
                    </a:cxn>
                    <a:cxn ang="0">
                      <a:pos x="660" y="554"/>
                    </a:cxn>
                    <a:cxn ang="0">
                      <a:pos x="620" y="610"/>
                    </a:cxn>
                    <a:cxn ang="0">
                      <a:pos x="568" y="658"/>
                    </a:cxn>
                    <a:cxn ang="0">
                      <a:pos x="510" y="692"/>
                    </a:cxn>
                    <a:cxn ang="0">
                      <a:pos x="444" y="716"/>
                    </a:cxn>
                    <a:cxn ang="0">
                      <a:pos x="374" y="728"/>
                    </a:cxn>
                    <a:cxn ang="0">
                      <a:pos x="338" y="726"/>
                    </a:cxn>
                    <a:cxn ang="0">
                      <a:pos x="268" y="716"/>
                    </a:cxn>
                    <a:cxn ang="0">
                      <a:pos x="202" y="690"/>
                    </a:cxn>
                    <a:cxn ang="0">
                      <a:pos x="144" y="652"/>
                    </a:cxn>
                    <a:cxn ang="0">
                      <a:pos x="92" y="606"/>
                    </a:cxn>
                    <a:cxn ang="0">
                      <a:pos x="52" y="548"/>
                    </a:cxn>
                    <a:cxn ang="0">
                      <a:pos x="22" y="486"/>
                    </a:cxn>
                    <a:cxn ang="0">
                      <a:pos x="4" y="416"/>
                    </a:cxn>
                    <a:cxn ang="0">
                      <a:pos x="0" y="342"/>
                    </a:cxn>
                    <a:cxn ang="0">
                      <a:pos x="4" y="306"/>
                    </a:cxn>
                    <a:cxn ang="0">
                      <a:pos x="22" y="236"/>
                    </a:cxn>
                    <a:cxn ang="0">
                      <a:pos x="52" y="172"/>
                    </a:cxn>
                    <a:cxn ang="0">
                      <a:pos x="94" y="116"/>
                    </a:cxn>
                    <a:cxn ang="0">
                      <a:pos x="144" y="70"/>
                    </a:cxn>
                    <a:cxn ang="0">
                      <a:pos x="204" y="34"/>
                    </a:cxn>
                    <a:cxn ang="0">
                      <a:pos x="268" y="10"/>
                    </a:cxn>
                    <a:cxn ang="0">
                      <a:pos x="338" y="0"/>
                    </a:cxn>
                    <a:cxn ang="0">
                      <a:pos x="374" y="0"/>
                    </a:cxn>
                  </a:cxnLst>
                  <a:rect l="0" t="0" r="r" b="b"/>
                  <a:pathLst>
                    <a:path w="712" h="728">
                      <a:moveTo>
                        <a:pt x="374" y="0"/>
                      </a:moveTo>
                      <a:lnTo>
                        <a:pt x="374" y="0"/>
                      </a:lnTo>
                      <a:lnTo>
                        <a:pt x="410" y="4"/>
                      </a:lnTo>
                      <a:lnTo>
                        <a:pt x="446" y="12"/>
                      </a:lnTo>
                      <a:lnTo>
                        <a:pt x="480" y="22"/>
                      </a:lnTo>
                      <a:lnTo>
                        <a:pt x="512" y="36"/>
                      </a:lnTo>
                      <a:lnTo>
                        <a:pt x="542" y="54"/>
                      </a:lnTo>
                      <a:lnTo>
                        <a:pt x="570" y="74"/>
                      </a:lnTo>
                      <a:lnTo>
                        <a:pt x="596" y="96"/>
                      </a:lnTo>
                      <a:lnTo>
                        <a:pt x="620" y="122"/>
                      </a:lnTo>
                      <a:lnTo>
                        <a:pt x="642" y="148"/>
                      </a:lnTo>
                      <a:lnTo>
                        <a:pt x="662" y="178"/>
                      </a:lnTo>
                      <a:lnTo>
                        <a:pt x="678" y="208"/>
                      </a:lnTo>
                      <a:lnTo>
                        <a:pt x="692" y="242"/>
                      </a:lnTo>
                      <a:lnTo>
                        <a:pt x="702" y="276"/>
                      </a:lnTo>
                      <a:lnTo>
                        <a:pt x="708" y="310"/>
                      </a:lnTo>
                      <a:lnTo>
                        <a:pt x="712" y="348"/>
                      </a:lnTo>
                      <a:lnTo>
                        <a:pt x="712" y="384"/>
                      </a:lnTo>
                      <a:lnTo>
                        <a:pt x="712" y="384"/>
                      </a:lnTo>
                      <a:lnTo>
                        <a:pt x="708" y="422"/>
                      </a:lnTo>
                      <a:lnTo>
                        <a:pt x="702" y="458"/>
                      </a:lnTo>
                      <a:lnTo>
                        <a:pt x="690" y="492"/>
                      </a:lnTo>
                      <a:lnTo>
                        <a:pt x="678" y="524"/>
                      </a:lnTo>
                      <a:lnTo>
                        <a:pt x="660" y="554"/>
                      </a:lnTo>
                      <a:lnTo>
                        <a:pt x="642" y="584"/>
                      </a:lnTo>
                      <a:lnTo>
                        <a:pt x="620" y="610"/>
                      </a:lnTo>
                      <a:lnTo>
                        <a:pt x="596" y="636"/>
                      </a:lnTo>
                      <a:lnTo>
                        <a:pt x="568" y="658"/>
                      </a:lnTo>
                      <a:lnTo>
                        <a:pt x="540" y="676"/>
                      </a:lnTo>
                      <a:lnTo>
                        <a:pt x="510" y="692"/>
                      </a:lnTo>
                      <a:lnTo>
                        <a:pt x="478" y="706"/>
                      </a:lnTo>
                      <a:lnTo>
                        <a:pt x="444" y="716"/>
                      </a:lnTo>
                      <a:lnTo>
                        <a:pt x="410" y="724"/>
                      </a:lnTo>
                      <a:lnTo>
                        <a:pt x="374" y="728"/>
                      </a:lnTo>
                      <a:lnTo>
                        <a:pt x="338" y="726"/>
                      </a:lnTo>
                      <a:lnTo>
                        <a:pt x="338" y="726"/>
                      </a:lnTo>
                      <a:lnTo>
                        <a:pt x="302" y="722"/>
                      </a:lnTo>
                      <a:lnTo>
                        <a:pt x="268" y="716"/>
                      </a:lnTo>
                      <a:lnTo>
                        <a:pt x="234" y="704"/>
                      </a:lnTo>
                      <a:lnTo>
                        <a:pt x="202" y="690"/>
                      </a:lnTo>
                      <a:lnTo>
                        <a:pt x="172" y="672"/>
                      </a:lnTo>
                      <a:lnTo>
                        <a:pt x="144" y="652"/>
                      </a:lnTo>
                      <a:lnTo>
                        <a:pt x="116" y="630"/>
                      </a:lnTo>
                      <a:lnTo>
                        <a:pt x="92" y="606"/>
                      </a:lnTo>
                      <a:lnTo>
                        <a:pt x="70" y="578"/>
                      </a:lnTo>
                      <a:lnTo>
                        <a:pt x="52" y="548"/>
                      </a:lnTo>
                      <a:lnTo>
                        <a:pt x="36" y="518"/>
                      </a:lnTo>
                      <a:lnTo>
                        <a:pt x="22" y="486"/>
                      </a:lnTo>
                      <a:lnTo>
                        <a:pt x="12" y="452"/>
                      </a:lnTo>
                      <a:lnTo>
                        <a:pt x="4" y="416"/>
                      </a:lnTo>
                      <a:lnTo>
                        <a:pt x="0" y="380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4" y="306"/>
                      </a:lnTo>
                      <a:lnTo>
                        <a:pt x="12" y="270"/>
                      </a:lnTo>
                      <a:lnTo>
                        <a:pt x="22" y="236"/>
                      </a:lnTo>
                      <a:lnTo>
                        <a:pt x="36" y="202"/>
                      </a:lnTo>
                      <a:lnTo>
                        <a:pt x="52" y="172"/>
                      </a:lnTo>
                      <a:lnTo>
                        <a:pt x="72" y="142"/>
                      </a:lnTo>
                      <a:lnTo>
                        <a:pt x="94" y="116"/>
                      </a:lnTo>
                      <a:lnTo>
                        <a:pt x="118" y="92"/>
                      </a:lnTo>
                      <a:lnTo>
                        <a:pt x="144" y="70"/>
                      </a:lnTo>
                      <a:lnTo>
                        <a:pt x="174" y="50"/>
                      </a:lnTo>
                      <a:lnTo>
                        <a:pt x="204" y="34"/>
                      </a:lnTo>
                      <a:lnTo>
                        <a:pt x="236" y="20"/>
                      </a:lnTo>
                      <a:lnTo>
                        <a:pt x="268" y="10"/>
                      </a:lnTo>
                      <a:lnTo>
                        <a:pt x="302" y="2"/>
                      </a:lnTo>
                      <a:lnTo>
                        <a:pt x="33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close/>
                    </a:path>
                  </a:pathLst>
                </a:custGeom>
                <a:solidFill>
                  <a:srgbClr val="FFF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53" name="Freeform 281"/>
                <p:cNvSpPr>
                  <a:spLocks/>
                </p:cNvSpPr>
                <p:nvPr/>
              </p:nvSpPr>
              <p:spPr bwMode="auto">
                <a:xfrm>
                  <a:off x="5594350" y="2263775"/>
                  <a:ext cx="1089025" cy="1108075"/>
                </a:xfrm>
                <a:custGeom>
                  <a:avLst/>
                  <a:gdLst/>
                  <a:ahLst/>
                  <a:cxnLst>
                    <a:cxn ang="0">
                      <a:pos x="362" y="0"/>
                    </a:cxn>
                    <a:cxn ang="0">
                      <a:pos x="432" y="12"/>
                    </a:cxn>
                    <a:cxn ang="0">
                      <a:pos x="494" y="36"/>
                    </a:cxn>
                    <a:cxn ang="0">
                      <a:pos x="552" y="72"/>
                    </a:cxn>
                    <a:cxn ang="0">
                      <a:pos x="600" y="118"/>
                    </a:cxn>
                    <a:cxn ang="0">
                      <a:pos x="638" y="174"/>
                    </a:cxn>
                    <a:cxn ang="0">
                      <a:pos x="666" y="234"/>
                    </a:cxn>
                    <a:cxn ang="0">
                      <a:pos x="684" y="302"/>
                    </a:cxn>
                    <a:cxn ang="0">
                      <a:pos x="686" y="372"/>
                    </a:cxn>
                    <a:cxn ang="0">
                      <a:pos x="682" y="408"/>
                    </a:cxn>
                    <a:cxn ang="0">
                      <a:pos x="666" y="474"/>
                    </a:cxn>
                    <a:cxn ang="0">
                      <a:pos x="636" y="536"/>
                    </a:cxn>
                    <a:cxn ang="0">
                      <a:pos x="596" y="588"/>
                    </a:cxn>
                    <a:cxn ang="0">
                      <a:pos x="546" y="632"/>
                    </a:cxn>
                    <a:cxn ang="0">
                      <a:pos x="490" y="666"/>
                    </a:cxn>
                    <a:cxn ang="0">
                      <a:pos x="426" y="690"/>
                    </a:cxn>
                    <a:cxn ang="0">
                      <a:pos x="358" y="698"/>
                    </a:cxn>
                    <a:cxn ang="0">
                      <a:pos x="324" y="698"/>
                    </a:cxn>
                    <a:cxn ang="0">
                      <a:pos x="254" y="686"/>
                    </a:cxn>
                    <a:cxn ang="0">
                      <a:pos x="192" y="662"/>
                    </a:cxn>
                    <a:cxn ang="0">
                      <a:pos x="134" y="626"/>
                    </a:cxn>
                    <a:cxn ang="0">
                      <a:pos x="86" y="580"/>
                    </a:cxn>
                    <a:cxn ang="0">
                      <a:pos x="48" y="524"/>
                    </a:cxn>
                    <a:cxn ang="0">
                      <a:pos x="20" y="464"/>
                    </a:cxn>
                    <a:cxn ang="0">
                      <a:pos x="2" y="396"/>
                    </a:cxn>
                    <a:cxn ang="0">
                      <a:pos x="0" y="326"/>
                    </a:cxn>
                    <a:cxn ang="0">
                      <a:pos x="4" y="290"/>
                    </a:cxn>
                    <a:cxn ang="0">
                      <a:pos x="22" y="224"/>
                    </a:cxn>
                    <a:cxn ang="0">
                      <a:pos x="50" y="162"/>
                    </a:cxn>
                    <a:cxn ang="0">
                      <a:pos x="90" y="110"/>
                    </a:cxn>
                    <a:cxn ang="0">
                      <a:pos x="140" y="66"/>
                    </a:cxn>
                    <a:cxn ang="0">
                      <a:pos x="196" y="32"/>
                    </a:cxn>
                    <a:cxn ang="0">
                      <a:pos x="260" y="10"/>
                    </a:cxn>
                    <a:cxn ang="0">
                      <a:pos x="328" y="0"/>
                    </a:cxn>
                    <a:cxn ang="0">
                      <a:pos x="362" y="0"/>
                    </a:cxn>
                  </a:cxnLst>
                  <a:rect l="0" t="0" r="r" b="b"/>
                  <a:pathLst>
                    <a:path w="686" h="698">
                      <a:moveTo>
                        <a:pt x="362" y="0"/>
                      </a:moveTo>
                      <a:lnTo>
                        <a:pt x="362" y="0"/>
                      </a:lnTo>
                      <a:lnTo>
                        <a:pt x="398" y="4"/>
                      </a:lnTo>
                      <a:lnTo>
                        <a:pt x="432" y="12"/>
                      </a:lnTo>
                      <a:lnTo>
                        <a:pt x="464" y="22"/>
                      </a:lnTo>
                      <a:lnTo>
                        <a:pt x="494" y="36"/>
                      </a:lnTo>
                      <a:lnTo>
                        <a:pt x="524" y="54"/>
                      </a:lnTo>
                      <a:lnTo>
                        <a:pt x="552" y="72"/>
                      </a:lnTo>
                      <a:lnTo>
                        <a:pt x="576" y="94"/>
                      </a:lnTo>
                      <a:lnTo>
                        <a:pt x="600" y="118"/>
                      </a:lnTo>
                      <a:lnTo>
                        <a:pt x="620" y="146"/>
                      </a:lnTo>
                      <a:lnTo>
                        <a:pt x="638" y="174"/>
                      </a:lnTo>
                      <a:lnTo>
                        <a:pt x="654" y="204"/>
                      </a:lnTo>
                      <a:lnTo>
                        <a:pt x="666" y="234"/>
                      </a:lnTo>
                      <a:lnTo>
                        <a:pt x="676" y="268"/>
                      </a:lnTo>
                      <a:lnTo>
                        <a:pt x="684" y="302"/>
                      </a:lnTo>
                      <a:lnTo>
                        <a:pt x="686" y="336"/>
                      </a:lnTo>
                      <a:lnTo>
                        <a:pt x="686" y="372"/>
                      </a:lnTo>
                      <a:lnTo>
                        <a:pt x="686" y="372"/>
                      </a:lnTo>
                      <a:lnTo>
                        <a:pt x="682" y="408"/>
                      </a:lnTo>
                      <a:lnTo>
                        <a:pt x="676" y="442"/>
                      </a:lnTo>
                      <a:lnTo>
                        <a:pt x="666" y="474"/>
                      </a:lnTo>
                      <a:lnTo>
                        <a:pt x="652" y="506"/>
                      </a:lnTo>
                      <a:lnTo>
                        <a:pt x="636" y="536"/>
                      </a:lnTo>
                      <a:lnTo>
                        <a:pt x="616" y="564"/>
                      </a:lnTo>
                      <a:lnTo>
                        <a:pt x="596" y="588"/>
                      </a:lnTo>
                      <a:lnTo>
                        <a:pt x="572" y="612"/>
                      </a:lnTo>
                      <a:lnTo>
                        <a:pt x="546" y="632"/>
                      </a:lnTo>
                      <a:lnTo>
                        <a:pt x="518" y="652"/>
                      </a:lnTo>
                      <a:lnTo>
                        <a:pt x="490" y="666"/>
                      </a:lnTo>
                      <a:lnTo>
                        <a:pt x="458" y="680"/>
                      </a:lnTo>
                      <a:lnTo>
                        <a:pt x="426" y="690"/>
                      </a:lnTo>
                      <a:lnTo>
                        <a:pt x="392" y="696"/>
                      </a:lnTo>
                      <a:lnTo>
                        <a:pt x="358" y="698"/>
                      </a:lnTo>
                      <a:lnTo>
                        <a:pt x="324" y="698"/>
                      </a:lnTo>
                      <a:lnTo>
                        <a:pt x="324" y="698"/>
                      </a:lnTo>
                      <a:lnTo>
                        <a:pt x="288" y="694"/>
                      </a:lnTo>
                      <a:lnTo>
                        <a:pt x="254" y="686"/>
                      </a:lnTo>
                      <a:lnTo>
                        <a:pt x="222" y="676"/>
                      </a:lnTo>
                      <a:lnTo>
                        <a:pt x="192" y="662"/>
                      </a:lnTo>
                      <a:lnTo>
                        <a:pt x="162" y="644"/>
                      </a:lnTo>
                      <a:lnTo>
                        <a:pt x="134" y="626"/>
                      </a:lnTo>
                      <a:lnTo>
                        <a:pt x="110" y="604"/>
                      </a:lnTo>
                      <a:lnTo>
                        <a:pt x="86" y="580"/>
                      </a:lnTo>
                      <a:lnTo>
                        <a:pt x="66" y="554"/>
                      </a:lnTo>
                      <a:lnTo>
                        <a:pt x="48" y="524"/>
                      </a:lnTo>
                      <a:lnTo>
                        <a:pt x="32" y="496"/>
                      </a:lnTo>
                      <a:lnTo>
                        <a:pt x="20" y="464"/>
                      </a:lnTo>
                      <a:lnTo>
                        <a:pt x="10" y="430"/>
                      </a:lnTo>
                      <a:lnTo>
                        <a:pt x="2" y="396"/>
                      </a:lnTo>
                      <a:lnTo>
                        <a:pt x="0" y="362"/>
                      </a:lnTo>
                      <a:lnTo>
                        <a:pt x="0" y="326"/>
                      </a:lnTo>
                      <a:lnTo>
                        <a:pt x="0" y="326"/>
                      </a:lnTo>
                      <a:lnTo>
                        <a:pt x="4" y="290"/>
                      </a:lnTo>
                      <a:lnTo>
                        <a:pt x="10" y="256"/>
                      </a:lnTo>
                      <a:lnTo>
                        <a:pt x="22" y="224"/>
                      </a:lnTo>
                      <a:lnTo>
                        <a:pt x="34" y="192"/>
                      </a:lnTo>
                      <a:lnTo>
                        <a:pt x="50" y="162"/>
                      </a:lnTo>
                      <a:lnTo>
                        <a:pt x="70" y="136"/>
                      </a:lnTo>
                      <a:lnTo>
                        <a:pt x="90" y="110"/>
                      </a:lnTo>
                      <a:lnTo>
                        <a:pt x="114" y="86"/>
                      </a:lnTo>
                      <a:lnTo>
                        <a:pt x="140" y="66"/>
                      </a:lnTo>
                      <a:lnTo>
                        <a:pt x="168" y="48"/>
                      </a:lnTo>
                      <a:lnTo>
                        <a:pt x="196" y="32"/>
                      </a:lnTo>
                      <a:lnTo>
                        <a:pt x="228" y="18"/>
                      </a:lnTo>
                      <a:lnTo>
                        <a:pt x="260" y="10"/>
                      </a:lnTo>
                      <a:lnTo>
                        <a:pt x="294" y="2"/>
                      </a:lnTo>
                      <a:lnTo>
                        <a:pt x="328" y="0"/>
                      </a:lnTo>
                      <a:lnTo>
                        <a:pt x="362" y="0"/>
                      </a:lnTo>
                      <a:lnTo>
                        <a:pt x="362" y="0"/>
                      </a:lnTo>
                      <a:close/>
                    </a:path>
                  </a:pathLst>
                </a:custGeom>
                <a:solidFill>
                  <a:srgbClr val="FFF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54" name="Freeform 282"/>
                <p:cNvSpPr>
                  <a:spLocks/>
                </p:cNvSpPr>
                <p:nvPr/>
              </p:nvSpPr>
              <p:spPr bwMode="auto">
                <a:xfrm>
                  <a:off x="5607050" y="2276475"/>
                  <a:ext cx="1050925" cy="1063625"/>
                </a:xfrm>
                <a:custGeom>
                  <a:avLst/>
                  <a:gdLst/>
                  <a:ahLst/>
                  <a:cxnLst>
                    <a:cxn ang="0">
                      <a:pos x="352" y="0"/>
                    </a:cxn>
                    <a:cxn ang="0">
                      <a:pos x="418" y="12"/>
                    </a:cxn>
                    <a:cxn ang="0">
                      <a:pos x="480" y="36"/>
                    </a:cxn>
                    <a:cxn ang="0">
                      <a:pos x="534" y="72"/>
                    </a:cxn>
                    <a:cxn ang="0">
                      <a:pos x="580" y="116"/>
                    </a:cxn>
                    <a:cxn ang="0">
                      <a:pos x="618" y="170"/>
                    </a:cxn>
                    <a:cxn ang="0">
                      <a:pos x="644" y="228"/>
                    </a:cxn>
                    <a:cxn ang="0">
                      <a:pos x="660" y="292"/>
                    </a:cxn>
                    <a:cxn ang="0">
                      <a:pos x="662" y="360"/>
                    </a:cxn>
                    <a:cxn ang="0">
                      <a:pos x="658" y="394"/>
                    </a:cxn>
                    <a:cxn ang="0">
                      <a:pos x="642" y="458"/>
                    </a:cxn>
                    <a:cxn ang="0">
                      <a:pos x="612" y="516"/>
                    </a:cxn>
                    <a:cxn ang="0">
                      <a:pos x="574" y="566"/>
                    </a:cxn>
                    <a:cxn ang="0">
                      <a:pos x="526" y="608"/>
                    </a:cxn>
                    <a:cxn ang="0">
                      <a:pos x="470" y="640"/>
                    </a:cxn>
                    <a:cxn ang="0">
                      <a:pos x="410" y="662"/>
                    </a:cxn>
                    <a:cxn ang="0">
                      <a:pos x="344" y="670"/>
                    </a:cxn>
                    <a:cxn ang="0">
                      <a:pos x="310" y="670"/>
                    </a:cxn>
                    <a:cxn ang="0">
                      <a:pos x="244" y="658"/>
                    </a:cxn>
                    <a:cxn ang="0">
                      <a:pos x="184" y="634"/>
                    </a:cxn>
                    <a:cxn ang="0">
                      <a:pos x="128" y="598"/>
                    </a:cxn>
                    <a:cxn ang="0">
                      <a:pos x="82" y="554"/>
                    </a:cxn>
                    <a:cxn ang="0">
                      <a:pos x="46" y="500"/>
                    </a:cxn>
                    <a:cxn ang="0">
                      <a:pos x="18" y="442"/>
                    </a:cxn>
                    <a:cxn ang="0">
                      <a:pos x="2" y="378"/>
                    </a:cxn>
                    <a:cxn ang="0">
                      <a:pos x="0" y="310"/>
                    </a:cxn>
                    <a:cxn ang="0">
                      <a:pos x="4" y="276"/>
                    </a:cxn>
                    <a:cxn ang="0">
                      <a:pos x="22" y="212"/>
                    </a:cxn>
                    <a:cxn ang="0">
                      <a:pos x="50" y="154"/>
                    </a:cxn>
                    <a:cxn ang="0">
                      <a:pos x="90" y="104"/>
                    </a:cxn>
                    <a:cxn ang="0">
                      <a:pos x="138" y="62"/>
                    </a:cxn>
                    <a:cxn ang="0">
                      <a:pos x="192" y="30"/>
                    </a:cxn>
                    <a:cxn ang="0">
                      <a:pos x="254" y="8"/>
                    </a:cxn>
                    <a:cxn ang="0">
                      <a:pos x="318" y="0"/>
                    </a:cxn>
                    <a:cxn ang="0">
                      <a:pos x="352" y="0"/>
                    </a:cxn>
                  </a:cxnLst>
                  <a:rect l="0" t="0" r="r" b="b"/>
                  <a:pathLst>
                    <a:path w="662" h="670">
                      <a:moveTo>
                        <a:pt x="352" y="0"/>
                      </a:moveTo>
                      <a:lnTo>
                        <a:pt x="352" y="0"/>
                      </a:lnTo>
                      <a:lnTo>
                        <a:pt x="386" y="6"/>
                      </a:lnTo>
                      <a:lnTo>
                        <a:pt x="418" y="12"/>
                      </a:lnTo>
                      <a:lnTo>
                        <a:pt x="450" y="24"/>
                      </a:lnTo>
                      <a:lnTo>
                        <a:pt x="480" y="36"/>
                      </a:lnTo>
                      <a:lnTo>
                        <a:pt x="508" y="54"/>
                      </a:lnTo>
                      <a:lnTo>
                        <a:pt x="534" y="72"/>
                      </a:lnTo>
                      <a:lnTo>
                        <a:pt x="558" y="94"/>
                      </a:lnTo>
                      <a:lnTo>
                        <a:pt x="580" y="116"/>
                      </a:lnTo>
                      <a:lnTo>
                        <a:pt x="600" y="142"/>
                      </a:lnTo>
                      <a:lnTo>
                        <a:pt x="618" y="170"/>
                      </a:lnTo>
                      <a:lnTo>
                        <a:pt x="632" y="198"/>
                      </a:lnTo>
                      <a:lnTo>
                        <a:pt x="644" y="228"/>
                      </a:lnTo>
                      <a:lnTo>
                        <a:pt x="654" y="260"/>
                      </a:lnTo>
                      <a:lnTo>
                        <a:pt x="660" y="292"/>
                      </a:lnTo>
                      <a:lnTo>
                        <a:pt x="662" y="326"/>
                      </a:lnTo>
                      <a:lnTo>
                        <a:pt x="662" y="360"/>
                      </a:lnTo>
                      <a:lnTo>
                        <a:pt x="662" y="360"/>
                      </a:lnTo>
                      <a:lnTo>
                        <a:pt x="658" y="394"/>
                      </a:lnTo>
                      <a:lnTo>
                        <a:pt x="652" y="426"/>
                      </a:lnTo>
                      <a:lnTo>
                        <a:pt x="642" y="458"/>
                      </a:lnTo>
                      <a:lnTo>
                        <a:pt x="628" y="488"/>
                      </a:lnTo>
                      <a:lnTo>
                        <a:pt x="612" y="516"/>
                      </a:lnTo>
                      <a:lnTo>
                        <a:pt x="594" y="542"/>
                      </a:lnTo>
                      <a:lnTo>
                        <a:pt x="574" y="566"/>
                      </a:lnTo>
                      <a:lnTo>
                        <a:pt x="550" y="588"/>
                      </a:lnTo>
                      <a:lnTo>
                        <a:pt x="526" y="608"/>
                      </a:lnTo>
                      <a:lnTo>
                        <a:pt x="498" y="626"/>
                      </a:lnTo>
                      <a:lnTo>
                        <a:pt x="470" y="640"/>
                      </a:lnTo>
                      <a:lnTo>
                        <a:pt x="440" y="652"/>
                      </a:lnTo>
                      <a:lnTo>
                        <a:pt x="410" y="662"/>
                      </a:lnTo>
                      <a:lnTo>
                        <a:pt x="376" y="668"/>
                      </a:lnTo>
                      <a:lnTo>
                        <a:pt x="344" y="670"/>
                      </a:lnTo>
                      <a:lnTo>
                        <a:pt x="310" y="670"/>
                      </a:lnTo>
                      <a:lnTo>
                        <a:pt x="310" y="670"/>
                      </a:lnTo>
                      <a:lnTo>
                        <a:pt x="276" y="664"/>
                      </a:lnTo>
                      <a:lnTo>
                        <a:pt x="244" y="658"/>
                      </a:lnTo>
                      <a:lnTo>
                        <a:pt x="212" y="646"/>
                      </a:lnTo>
                      <a:lnTo>
                        <a:pt x="184" y="634"/>
                      </a:lnTo>
                      <a:lnTo>
                        <a:pt x="156" y="616"/>
                      </a:lnTo>
                      <a:lnTo>
                        <a:pt x="128" y="598"/>
                      </a:lnTo>
                      <a:lnTo>
                        <a:pt x="104" y="576"/>
                      </a:lnTo>
                      <a:lnTo>
                        <a:pt x="82" y="554"/>
                      </a:lnTo>
                      <a:lnTo>
                        <a:pt x="62" y="528"/>
                      </a:lnTo>
                      <a:lnTo>
                        <a:pt x="46" y="500"/>
                      </a:lnTo>
                      <a:lnTo>
                        <a:pt x="30" y="472"/>
                      </a:lnTo>
                      <a:lnTo>
                        <a:pt x="18" y="442"/>
                      </a:lnTo>
                      <a:lnTo>
                        <a:pt x="10" y="410"/>
                      </a:lnTo>
                      <a:lnTo>
                        <a:pt x="2" y="378"/>
                      </a:lnTo>
                      <a:lnTo>
                        <a:pt x="0" y="344"/>
                      </a:lnTo>
                      <a:lnTo>
                        <a:pt x="0" y="310"/>
                      </a:lnTo>
                      <a:lnTo>
                        <a:pt x="0" y="310"/>
                      </a:lnTo>
                      <a:lnTo>
                        <a:pt x="4" y="276"/>
                      </a:lnTo>
                      <a:lnTo>
                        <a:pt x="12" y="244"/>
                      </a:lnTo>
                      <a:lnTo>
                        <a:pt x="22" y="212"/>
                      </a:lnTo>
                      <a:lnTo>
                        <a:pt x="34" y="182"/>
                      </a:lnTo>
                      <a:lnTo>
                        <a:pt x="50" y="154"/>
                      </a:lnTo>
                      <a:lnTo>
                        <a:pt x="70" y="128"/>
                      </a:lnTo>
                      <a:lnTo>
                        <a:pt x="90" y="104"/>
                      </a:lnTo>
                      <a:lnTo>
                        <a:pt x="112" y="82"/>
                      </a:lnTo>
                      <a:lnTo>
                        <a:pt x="138" y="62"/>
                      </a:lnTo>
                      <a:lnTo>
                        <a:pt x="164" y="44"/>
                      </a:lnTo>
                      <a:lnTo>
                        <a:pt x="192" y="30"/>
                      </a:lnTo>
                      <a:lnTo>
                        <a:pt x="222" y="18"/>
                      </a:lnTo>
                      <a:lnTo>
                        <a:pt x="254" y="8"/>
                      </a:lnTo>
                      <a:lnTo>
                        <a:pt x="286" y="2"/>
                      </a:lnTo>
                      <a:lnTo>
                        <a:pt x="318" y="0"/>
                      </a:lnTo>
                      <a:lnTo>
                        <a:pt x="352" y="0"/>
                      </a:lnTo>
                      <a:lnTo>
                        <a:pt x="352" y="0"/>
                      </a:lnTo>
                      <a:close/>
                    </a:path>
                  </a:pathLst>
                </a:custGeom>
                <a:solidFill>
                  <a:srgbClr val="FFF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55" name="Freeform 283"/>
                <p:cNvSpPr>
                  <a:spLocks/>
                </p:cNvSpPr>
                <p:nvPr/>
              </p:nvSpPr>
              <p:spPr bwMode="auto">
                <a:xfrm>
                  <a:off x="5619750" y="2289175"/>
                  <a:ext cx="1016000" cy="1019175"/>
                </a:xfrm>
                <a:custGeom>
                  <a:avLst/>
                  <a:gdLst/>
                  <a:ahLst/>
                  <a:cxnLst>
                    <a:cxn ang="0">
                      <a:pos x="342" y="2"/>
                    </a:cxn>
                    <a:cxn ang="0">
                      <a:pos x="406" y="14"/>
                    </a:cxn>
                    <a:cxn ang="0">
                      <a:pos x="464" y="38"/>
                    </a:cxn>
                    <a:cxn ang="0">
                      <a:pos x="516" y="72"/>
                    </a:cxn>
                    <a:cxn ang="0">
                      <a:pos x="562" y="114"/>
                    </a:cxn>
                    <a:cxn ang="0">
                      <a:pos x="596" y="164"/>
                    </a:cxn>
                    <a:cxn ang="0">
                      <a:pos x="622" y="222"/>
                    </a:cxn>
                    <a:cxn ang="0">
                      <a:pos x="636" y="282"/>
                    </a:cxn>
                    <a:cxn ang="0">
                      <a:pos x="638" y="348"/>
                    </a:cxn>
                    <a:cxn ang="0">
                      <a:pos x="634" y="380"/>
                    </a:cxn>
                    <a:cxn ang="0">
                      <a:pos x="618" y="442"/>
                    </a:cxn>
                    <a:cxn ang="0">
                      <a:pos x="588" y="496"/>
                    </a:cxn>
                    <a:cxn ang="0">
                      <a:pos x="550" y="544"/>
                    </a:cxn>
                    <a:cxn ang="0">
                      <a:pos x="504" y="584"/>
                    </a:cxn>
                    <a:cxn ang="0">
                      <a:pos x="452" y="614"/>
                    </a:cxn>
                    <a:cxn ang="0">
                      <a:pos x="392" y="634"/>
                    </a:cxn>
                    <a:cxn ang="0">
                      <a:pos x="330" y="642"/>
                    </a:cxn>
                    <a:cxn ang="0">
                      <a:pos x="296" y="640"/>
                    </a:cxn>
                    <a:cxn ang="0">
                      <a:pos x="234" y="628"/>
                    </a:cxn>
                    <a:cxn ang="0">
                      <a:pos x="174" y="604"/>
                    </a:cxn>
                    <a:cxn ang="0">
                      <a:pos x="122" y="570"/>
                    </a:cxn>
                    <a:cxn ang="0">
                      <a:pos x="78" y="528"/>
                    </a:cxn>
                    <a:cxn ang="0">
                      <a:pos x="42" y="478"/>
                    </a:cxn>
                    <a:cxn ang="0">
                      <a:pos x="18" y="420"/>
                    </a:cxn>
                    <a:cxn ang="0">
                      <a:pos x="4" y="358"/>
                    </a:cxn>
                    <a:cxn ang="0">
                      <a:pos x="2" y="294"/>
                    </a:cxn>
                    <a:cxn ang="0">
                      <a:pos x="6" y="262"/>
                    </a:cxn>
                    <a:cxn ang="0">
                      <a:pos x="22" y="200"/>
                    </a:cxn>
                    <a:cxn ang="0">
                      <a:pos x="50" y="146"/>
                    </a:cxn>
                    <a:cxn ang="0">
                      <a:pos x="88" y="98"/>
                    </a:cxn>
                    <a:cxn ang="0">
                      <a:pos x="136" y="58"/>
                    </a:cxn>
                    <a:cxn ang="0">
                      <a:pos x="188" y="28"/>
                    </a:cxn>
                    <a:cxn ang="0">
                      <a:pos x="248" y="8"/>
                    </a:cxn>
                    <a:cxn ang="0">
                      <a:pos x="310" y="0"/>
                    </a:cxn>
                    <a:cxn ang="0">
                      <a:pos x="342" y="2"/>
                    </a:cxn>
                  </a:cxnLst>
                  <a:rect l="0" t="0" r="r" b="b"/>
                  <a:pathLst>
                    <a:path w="640" h="642">
                      <a:moveTo>
                        <a:pt x="342" y="2"/>
                      </a:moveTo>
                      <a:lnTo>
                        <a:pt x="342" y="2"/>
                      </a:lnTo>
                      <a:lnTo>
                        <a:pt x="376" y="6"/>
                      </a:lnTo>
                      <a:lnTo>
                        <a:pt x="406" y="14"/>
                      </a:lnTo>
                      <a:lnTo>
                        <a:pt x="436" y="24"/>
                      </a:lnTo>
                      <a:lnTo>
                        <a:pt x="464" y="38"/>
                      </a:lnTo>
                      <a:lnTo>
                        <a:pt x="492" y="52"/>
                      </a:lnTo>
                      <a:lnTo>
                        <a:pt x="516" y="72"/>
                      </a:lnTo>
                      <a:lnTo>
                        <a:pt x="540" y="92"/>
                      </a:lnTo>
                      <a:lnTo>
                        <a:pt x="562" y="114"/>
                      </a:lnTo>
                      <a:lnTo>
                        <a:pt x="580" y="138"/>
                      </a:lnTo>
                      <a:lnTo>
                        <a:pt x="596" y="164"/>
                      </a:lnTo>
                      <a:lnTo>
                        <a:pt x="610" y="192"/>
                      </a:lnTo>
                      <a:lnTo>
                        <a:pt x="622" y="222"/>
                      </a:lnTo>
                      <a:lnTo>
                        <a:pt x="630" y="252"/>
                      </a:lnTo>
                      <a:lnTo>
                        <a:pt x="636" y="282"/>
                      </a:lnTo>
                      <a:lnTo>
                        <a:pt x="640" y="316"/>
                      </a:lnTo>
                      <a:lnTo>
                        <a:pt x="638" y="348"/>
                      </a:lnTo>
                      <a:lnTo>
                        <a:pt x="638" y="348"/>
                      </a:lnTo>
                      <a:lnTo>
                        <a:pt x="634" y="380"/>
                      </a:lnTo>
                      <a:lnTo>
                        <a:pt x="628" y="412"/>
                      </a:lnTo>
                      <a:lnTo>
                        <a:pt x="618" y="442"/>
                      </a:lnTo>
                      <a:lnTo>
                        <a:pt x="604" y="470"/>
                      </a:lnTo>
                      <a:lnTo>
                        <a:pt x="588" y="496"/>
                      </a:lnTo>
                      <a:lnTo>
                        <a:pt x="570" y="522"/>
                      </a:lnTo>
                      <a:lnTo>
                        <a:pt x="550" y="544"/>
                      </a:lnTo>
                      <a:lnTo>
                        <a:pt x="528" y="566"/>
                      </a:lnTo>
                      <a:lnTo>
                        <a:pt x="504" y="584"/>
                      </a:lnTo>
                      <a:lnTo>
                        <a:pt x="478" y="600"/>
                      </a:lnTo>
                      <a:lnTo>
                        <a:pt x="452" y="614"/>
                      </a:lnTo>
                      <a:lnTo>
                        <a:pt x="422" y="626"/>
                      </a:lnTo>
                      <a:lnTo>
                        <a:pt x="392" y="634"/>
                      </a:lnTo>
                      <a:lnTo>
                        <a:pt x="362" y="640"/>
                      </a:lnTo>
                      <a:lnTo>
                        <a:pt x="330" y="642"/>
                      </a:lnTo>
                      <a:lnTo>
                        <a:pt x="296" y="640"/>
                      </a:lnTo>
                      <a:lnTo>
                        <a:pt x="296" y="640"/>
                      </a:lnTo>
                      <a:lnTo>
                        <a:pt x="264" y="636"/>
                      </a:lnTo>
                      <a:lnTo>
                        <a:pt x="234" y="628"/>
                      </a:lnTo>
                      <a:lnTo>
                        <a:pt x="204" y="618"/>
                      </a:lnTo>
                      <a:lnTo>
                        <a:pt x="174" y="604"/>
                      </a:lnTo>
                      <a:lnTo>
                        <a:pt x="148" y="588"/>
                      </a:lnTo>
                      <a:lnTo>
                        <a:pt x="122" y="570"/>
                      </a:lnTo>
                      <a:lnTo>
                        <a:pt x="100" y="550"/>
                      </a:lnTo>
                      <a:lnTo>
                        <a:pt x="78" y="528"/>
                      </a:lnTo>
                      <a:lnTo>
                        <a:pt x="60" y="504"/>
                      </a:lnTo>
                      <a:lnTo>
                        <a:pt x="42" y="478"/>
                      </a:lnTo>
                      <a:lnTo>
                        <a:pt x="28" y="450"/>
                      </a:lnTo>
                      <a:lnTo>
                        <a:pt x="18" y="420"/>
                      </a:lnTo>
                      <a:lnTo>
                        <a:pt x="8" y="390"/>
                      </a:lnTo>
                      <a:lnTo>
                        <a:pt x="4" y="358"/>
                      </a:lnTo>
                      <a:lnTo>
                        <a:pt x="0" y="326"/>
                      </a:lnTo>
                      <a:lnTo>
                        <a:pt x="2" y="294"/>
                      </a:lnTo>
                      <a:lnTo>
                        <a:pt x="2" y="294"/>
                      </a:lnTo>
                      <a:lnTo>
                        <a:pt x="6" y="262"/>
                      </a:lnTo>
                      <a:lnTo>
                        <a:pt x="12" y="230"/>
                      </a:lnTo>
                      <a:lnTo>
                        <a:pt x="22" y="200"/>
                      </a:lnTo>
                      <a:lnTo>
                        <a:pt x="36" y="172"/>
                      </a:lnTo>
                      <a:lnTo>
                        <a:pt x="50" y="146"/>
                      </a:lnTo>
                      <a:lnTo>
                        <a:pt x="68" y="120"/>
                      </a:lnTo>
                      <a:lnTo>
                        <a:pt x="88" y="98"/>
                      </a:lnTo>
                      <a:lnTo>
                        <a:pt x="110" y="76"/>
                      </a:lnTo>
                      <a:lnTo>
                        <a:pt x="136" y="58"/>
                      </a:lnTo>
                      <a:lnTo>
                        <a:pt x="160" y="42"/>
                      </a:lnTo>
                      <a:lnTo>
                        <a:pt x="188" y="28"/>
                      </a:lnTo>
                      <a:lnTo>
                        <a:pt x="218" y="16"/>
                      </a:lnTo>
                      <a:lnTo>
                        <a:pt x="248" y="8"/>
                      </a:lnTo>
                      <a:lnTo>
                        <a:pt x="278" y="2"/>
                      </a:lnTo>
                      <a:lnTo>
                        <a:pt x="310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close/>
                    </a:path>
                  </a:pathLst>
                </a:custGeom>
                <a:solidFill>
                  <a:srgbClr val="FFF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56" name="Freeform 284"/>
                <p:cNvSpPr>
                  <a:spLocks/>
                </p:cNvSpPr>
                <p:nvPr/>
              </p:nvSpPr>
              <p:spPr bwMode="auto">
                <a:xfrm>
                  <a:off x="5635625" y="2301875"/>
                  <a:ext cx="974725" cy="971550"/>
                </a:xfrm>
                <a:custGeom>
                  <a:avLst/>
                  <a:gdLst/>
                  <a:ahLst/>
                  <a:cxnLst>
                    <a:cxn ang="0">
                      <a:pos x="330" y="2"/>
                    </a:cxn>
                    <a:cxn ang="0">
                      <a:pos x="392" y="14"/>
                    </a:cxn>
                    <a:cxn ang="0">
                      <a:pos x="448" y="38"/>
                    </a:cxn>
                    <a:cxn ang="0">
                      <a:pos x="498" y="70"/>
                    </a:cxn>
                    <a:cxn ang="0">
                      <a:pos x="540" y="112"/>
                    </a:cxn>
                    <a:cxn ang="0">
                      <a:pos x="574" y="160"/>
                    </a:cxn>
                    <a:cxn ang="0">
                      <a:pos x="598" y="214"/>
                    </a:cxn>
                    <a:cxn ang="0">
                      <a:pos x="612" y="274"/>
                    </a:cxn>
                    <a:cxn ang="0">
                      <a:pos x="612" y="336"/>
                    </a:cxn>
                    <a:cxn ang="0">
                      <a:pos x="608" y="366"/>
                    </a:cxn>
                    <a:cxn ang="0">
                      <a:pos x="592" y="424"/>
                    </a:cxn>
                    <a:cxn ang="0">
                      <a:pos x="564" y="478"/>
                    </a:cxn>
                    <a:cxn ang="0">
                      <a:pos x="526" y="522"/>
                    </a:cxn>
                    <a:cxn ang="0">
                      <a:pos x="482" y="560"/>
                    </a:cxn>
                    <a:cxn ang="0">
                      <a:pos x="430" y="588"/>
                    </a:cxn>
                    <a:cxn ang="0">
                      <a:pos x="374" y="606"/>
                    </a:cxn>
                    <a:cxn ang="0">
                      <a:pos x="312" y="612"/>
                    </a:cxn>
                    <a:cxn ang="0">
                      <a:pos x="282" y="612"/>
                    </a:cxn>
                    <a:cxn ang="0">
                      <a:pos x="220" y="600"/>
                    </a:cxn>
                    <a:cxn ang="0">
                      <a:pos x="164" y="576"/>
                    </a:cxn>
                    <a:cxn ang="0">
                      <a:pos x="114" y="544"/>
                    </a:cxn>
                    <a:cxn ang="0">
                      <a:pos x="72" y="502"/>
                    </a:cxn>
                    <a:cxn ang="0">
                      <a:pos x="38" y="454"/>
                    </a:cxn>
                    <a:cxn ang="0">
                      <a:pos x="14" y="398"/>
                    </a:cxn>
                    <a:cxn ang="0">
                      <a:pos x="2" y="340"/>
                    </a:cxn>
                    <a:cxn ang="0">
                      <a:pos x="0" y="278"/>
                    </a:cxn>
                    <a:cxn ang="0">
                      <a:pos x="4" y="248"/>
                    </a:cxn>
                    <a:cxn ang="0">
                      <a:pos x="22" y="188"/>
                    </a:cxn>
                    <a:cxn ang="0">
                      <a:pos x="48" y="136"/>
                    </a:cxn>
                    <a:cxn ang="0">
                      <a:pos x="86" y="92"/>
                    </a:cxn>
                    <a:cxn ang="0">
                      <a:pos x="130" y="54"/>
                    </a:cxn>
                    <a:cxn ang="0">
                      <a:pos x="182" y="26"/>
                    </a:cxn>
                    <a:cxn ang="0">
                      <a:pos x="238" y="8"/>
                    </a:cxn>
                    <a:cxn ang="0">
                      <a:pos x="300" y="0"/>
                    </a:cxn>
                    <a:cxn ang="0">
                      <a:pos x="330" y="2"/>
                    </a:cxn>
                  </a:cxnLst>
                  <a:rect l="0" t="0" r="r" b="b"/>
                  <a:pathLst>
                    <a:path w="614" h="612">
                      <a:moveTo>
                        <a:pt x="330" y="2"/>
                      </a:moveTo>
                      <a:lnTo>
                        <a:pt x="330" y="2"/>
                      </a:lnTo>
                      <a:lnTo>
                        <a:pt x="362" y="6"/>
                      </a:lnTo>
                      <a:lnTo>
                        <a:pt x="392" y="14"/>
                      </a:lnTo>
                      <a:lnTo>
                        <a:pt x="420" y="24"/>
                      </a:lnTo>
                      <a:lnTo>
                        <a:pt x="448" y="38"/>
                      </a:lnTo>
                      <a:lnTo>
                        <a:pt x="474" y="52"/>
                      </a:lnTo>
                      <a:lnTo>
                        <a:pt x="498" y="70"/>
                      </a:lnTo>
                      <a:lnTo>
                        <a:pt x="520" y="90"/>
                      </a:lnTo>
                      <a:lnTo>
                        <a:pt x="540" y="112"/>
                      </a:lnTo>
                      <a:lnTo>
                        <a:pt x="558" y="136"/>
                      </a:lnTo>
                      <a:lnTo>
                        <a:pt x="574" y="160"/>
                      </a:lnTo>
                      <a:lnTo>
                        <a:pt x="588" y="188"/>
                      </a:lnTo>
                      <a:lnTo>
                        <a:pt x="598" y="214"/>
                      </a:lnTo>
                      <a:lnTo>
                        <a:pt x="606" y="244"/>
                      </a:lnTo>
                      <a:lnTo>
                        <a:pt x="612" y="274"/>
                      </a:lnTo>
                      <a:lnTo>
                        <a:pt x="614" y="304"/>
                      </a:lnTo>
                      <a:lnTo>
                        <a:pt x="612" y="336"/>
                      </a:lnTo>
                      <a:lnTo>
                        <a:pt x="612" y="336"/>
                      </a:lnTo>
                      <a:lnTo>
                        <a:pt x="608" y="366"/>
                      </a:lnTo>
                      <a:lnTo>
                        <a:pt x="602" y="396"/>
                      </a:lnTo>
                      <a:lnTo>
                        <a:pt x="592" y="424"/>
                      </a:lnTo>
                      <a:lnTo>
                        <a:pt x="578" y="452"/>
                      </a:lnTo>
                      <a:lnTo>
                        <a:pt x="564" y="478"/>
                      </a:lnTo>
                      <a:lnTo>
                        <a:pt x="546" y="500"/>
                      </a:lnTo>
                      <a:lnTo>
                        <a:pt x="526" y="522"/>
                      </a:lnTo>
                      <a:lnTo>
                        <a:pt x="506" y="542"/>
                      </a:lnTo>
                      <a:lnTo>
                        <a:pt x="482" y="560"/>
                      </a:lnTo>
                      <a:lnTo>
                        <a:pt x="456" y="576"/>
                      </a:lnTo>
                      <a:lnTo>
                        <a:pt x="430" y="588"/>
                      </a:lnTo>
                      <a:lnTo>
                        <a:pt x="402" y="598"/>
                      </a:lnTo>
                      <a:lnTo>
                        <a:pt x="374" y="606"/>
                      </a:lnTo>
                      <a:lnTo>
                        <a:pt x="344" y="612"/>
                      </a:lnTo>
                      <a:lnTo>
                        <a:pt x="312" y="612"/>
                      </a:lnTo>
                      <a:lnTo>
                        <a:pt x="282" y="612"/>
                      </a:lnTo>
                      <a:lnTo>
                        <a:pt x="282" y="612"/>
                      </a:lnTo>
                      <a:lnTo>
                        <a:pt x="250" y="606"/>
                      </a:lnTo>
                      <a:lnTo>
                        <a:pt x="220" y="600"/>
                      </a:lnTo>
                      <a:lnTo>
                        <a:pt x="192" y="590"/>
                      </a:lnTo>
                      <a:lnTo>
                        <a:pt x="164" y="576"/>
                      </a:lnTo>
                      <a:lnTo>
                        <a:pt x="138" y="560"/>
                      </a:lnTo>
                      <a:lnTo>
                        <a:pt x="114" y="544"/>
                      </a:lnTo>
                      <a:lnTo>
                        <a:pt x="92" y="524"/>
                      </a:lnTo>
                      <a:lnTo>
                        <a:pt x="72" y="502"/>
                      </a:lnTo>
                      <a:lnTo>
                        <a:pt x="54" y="478"/>
                      </a:lnTo>
                      <a:lnTo>
                        <a:pt x="38" y="454"/>
                      </a:lnTo>
                      <a:lnTo>
                        <a:pt x="26" y="426"/>
                      </a:lnTo>
                      <a:lnTo>
                        <a:pt x="14" y="398"/>
                      </a:lnTo>
                      <a:lnTo>
                        <a:pt x="6" y="370"/>
                      </a:lnTo>
                      <a:lnTo>
                        <a:pt x="2" y="340"/>
                      </a:lnTo>
                      <a:lnTo>
                        <a:pt x="0" y="310"/>
                      </a:lnTo>
                      <a:lnTo>
                        <a:pt x="0" y="278"/>
                      </a:lnTo>
                      <a:lnTo>
                        <a:pt x="0" y="278"/>
                      </a:lnTo>
                      <a:lnTo>
                        <a:pt x="4" y="248"/>
                      </a:lnTo>
                      <a:lnTo>
                        <a:pt x="12" y="218"/>
                      </a:lnTo>
                      <a:lnTo>
                        <a:pt x="22" y="188"/>
                      </a:lnTo>
                      <a:lnTo>
                        <a:pt x="34" y="162"/>
                      </a:lnTo>
                      <a:lnTo>
                        <a:pt x="48" y="136"/>
                      </a:lnTo>
                      <a:lnTo>
                        <a:pt x="66" y="112"/>
                      </a:lnTo>
                      <a:lnTo>
                        <a:pt x="86" y="92"/>
                      </a:lnTo>
                      <a:lnTo>
                        <a:pt x="108" y="72"/>
                      </a:lnTo>
                      <a:lnTo>
                        <a:pt x="130" y="54"/>
                      </a:lnTo>
                      <a:lnTo>
                        <a:pt x="156" y="38"/>
                      </a:lnTo>
                      <a:lnTo>
                        <a:pt x="182" y="26"/>
                      </a:lnTo>
                      <a:lnTo>
                        <a:pt x="210" y="16"/>
                      </a:lnTo>
                      <a:lnTo>
                        <a:pt x="238" y="8"/>
                      </a:lnTo>
                      <a:lnTo>
                        <a:pt x="268" y="2"/>
                      </a:lnTo>
                      <a:lnTo>
                        <a:pt x="300" y="0"/>
                      </a:lnTo>
                      <a:lnTo>
                        <a:pt x="330" y="2"/>
                      </a:lnTo>
                      <a:lnTo>
                        <a:pt x="330" y="2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57" name="Freeform 285"/>
                <p:cNvSpPr>
                  <a:spLocks/>
                </p:cNvSpPr>
                <p:nvPr/>
              </p:nvSpPr>
              <p:spPr bwMode="auto">
                <a:xfrm>
                  <a:off x="5902325" y="3038475"/>
                  <a:ext cx="606425" cy="438150"/>
                </a:xfrm>
                <a:custGeom>
                  <a:avLst/>
                  <a:gdLst/>
                  <a:ahLst/>
                  <a:cxnLst>
                    <a:cxn ang="0">
                      <a:pos x="16" y="218"/>
                    </a:cxn>
                    <a:cxn ang="0">
                      <a:pos x="0" y="220"/>
                    </a:cxn>
                    <a:cxn ang="0">
                      <a:pos x="42" y="256"/>
                    </a:cxn>
                    <a:cxn ang="0">
                      <a:pos x="52" y="238"/>
                    </a:cxn>
                    <a:cxn ang="0">
                      <a:pos x="52" y="238"/>
                    </a:cxn>
                    <a:cxn ang="0">
                      <a:pos x="76" y="202"/>
                    </a:cxn>
                    <a:cxn ang="0">
                      <a:pos x="96" y="172"/>
                    </a:cxn>
                    <a:cxn ang="0">
                      <a:pos x="116" y="146"/>
                    </a:cxn>
                    <a:cxn ang="0">
                      <a:pos x="136" y="126"/>
                    </a:cxn>
                    <a:cxn ang="0">
                      <a:pos x="156" y="110"/>
                    </a:cxn>
                    <a:cxn ang="0">
                      <a:pos x="176" y="100"/>
                    </a:cxn>
                    <a:cxn ang="0">
                      <a:pos x="186" y="96"/>
                    </a:cxn>
                    <a:cxn ang="0">
                      <a:pos x="196" y="94"/>
                    </a:cxn>
                    <a:cxn ang="0">
                      <a:pos x="206" y="94"/>
                    </a:cxn>
                    <a:cxn ang="0">
                      <a:pos x="216" y="94"/>
                    </a:cxn>
                    <a:cxn ang="0">
                      <a:pos x="216" y="94"/>
                    </a:cxn>
                    <a:cxn ang="0">
                      <a:pos x="230" y="96"/>
                    </a:cxn>
                    <a:cxn ang="0">
                      <a:pos x="244" y="102"/>
                    </a:cxn>
                    <a:cxn ang="0">
                      <a:pos x="256" y="108"/>
                    </a:cxn>
                    <a:cxn ang="0">
                      <a:pos x="266" y="118"/>
                    </a:cxn>
                    <a:cxn ang="0">
                      <a:pos x="276" y="130"/>
                    </a:cxn>
                    <a:cxn ang="0">
                      <a:pos x="286" y="142"/>
                    </a:cxn>
                    <a:cxn ang="0">
                      <a:pos x="304" y="170"/>
                    </a:cxn>
                    <a:cxn ang="0">
                      <a:pos x="318" y="200"/>
                    </a:cxn>
                    <a:cxn ang="0">
                      <a:pos x="328" y="230"/>
                    </a:cxn>
                    <a:cxn ang="0">
                      <a:pos x="336" y="256"/>
                    </a:cxn>
                    <a:cxn ang="0">
                      <a:pos x="342" y="276"/>
                    </a:cxn>
                    <a:cxn ang="0">
                      <a:pos x="382" y="248"/>
                    </a:cxn>
                    <a:cxn ang="0">
                      <a:pos x="382" y="248"/>
                    </a:cxn>
                    <a:cxn ang="0">
                      <a:pos x="366" y="198"/>
                    </a:cxn>
                    <a:cxn ang="0">
                      <a:pos x="348" y="152"/>
                    </a:cxn>
                    <a:cxn ang="0">
                      <a:pos x="330" y="110"/>
                    </a:cxn>
                    <a:cxn ang="0">
                      <a:pos x="310" y="72"/>
                    </a:cxn>
                    <a:cxn ang="0">
                      <a:pos x="300" y="56"/>
                    </a:cxn>
                    <a:cxn ang="0">
                      <a:pos x="288" y="42"/>
                    </a:cxn>
                    <a:cxn ang="0">
                      <a:pos x="278" y="28"/>
                    </a:cxn>
                    <a:cxn ang="0">
                      <a:pos x="266" y="18"/>
                    </a:cxn>
                    <a:cxn ang="0">
                      <a:pos x="254" y="10"/>
                    </a:cxn>
                    <a:cxn ang="0">
                      <a:pos x="240" y="4"/>
                    </a:cxn>
                    <a:cxn ang="0">
                      <a:pos x="228" y="0"/>
                    </a:cxn>
                    <a:cxn ang="0">
                      <a:pos x="214" y="0"/>
                    </a:cxn>
                    <a:cxn ang="0">
                      <a:pos x="214" y="0"/>
                    </a:cxn>
                    <a:cxn ang="0">
                      <a:pos x="192" y="2"/>
                    </a:cxn>
                    <a:cxn ang="0">
                      <a:pos x="174" y="10"/>
                    </a:cxn>
                    <a:cxn ang="0">
                      <a:pos x="154" y="20"/>
                    </a:cxn>
                    <a:cxn ang="0">
                      <a:pos x="136" y="34"/>
                    </a:cxn>
                    <a:cxn ang="0">
                      <a:pos x="120" y="50"/>
                    </a:cxn>
                    <a:cxn ang="0">
                      <a:pos x="104" y="68"/>
                    </a:cxn>
                    <a:cxn ang="0">
                      <a:pos x="88" y="86"/>
                    </a:cxn>
                    <a:cxn ang="0">
                      <a:pos x="74" y="106"/>
                    </a:cxn>
                    <a:cxn ang="0">
                      <a:pos x="52" y="146"/>
                    </a:cxn>
                    <a:cxn ang="0">
                      <a:pos x="34" y="180"/>
                    </a:cxn>
                    <a:cxn ang="0">
                      <a:pos x="16" y="218"/>
                    </a:cxn>
                    <a:cxn ang="0">
                      <a:pos x="16" y="218"/>
                    </a:cxn>
                  </a:cxnLst>
                  <a:rect l="0" t="0" r="r" b="b"/>
                  <a:pathLst>
                    <a:path w="382" h="276">
                      <a:moveTo>
                        <a:pt x="16" y="218"/>
                      </a:moveTo>
                      <a:lnTo>
                        <a:pt x="0" y="220"/>
                      </a:lnTo>
                      <a:lnTo>
                        <a:pt x="42" y="256"/>
                      </a:lnTo>
                      <a:lnTo>
                        <a:pt x="52" y="238"/>
                      </a:lnTo>
                      <a:lnTo>
                        <a:pt x="52" y="238"/>
                      </a:lnTo>
                      <a:lnTo>
                        <a:pt x="76" y="202"/>
                      </a:lnTo>
                      <a:lnTo>
                        <a:pt x="96" y="172"/>
                      </a:lnTo>
                      <a:lnTo>
                        <a:pt x="116" y="146"/>
                      </a:lnTo>
                      <a:lnTo>
                        <a:pt x="136" y="126"/>
                      </a:lnTo>
                      <a:lnTo>
                        <a:pt x="156" y="110"/>
                      </a:lnTo>
                      <a:lnTo>
                        <a:pt x="176" y="100"/>
                      </a:lnTo>
                      <a:lnTo>
                        <a:pt x="186" y="96"/>
                      </a:lnTo>
                      <a:lnTo>
                        <a:pt x="196" y="94"/>
                      </a:lnTo>
                      <a:lnTo>
                        <a:pt x="206" y="94"/>
                      </a:lnTo>
                      <a:lnTo>
                        <a:pt x="216" y="94"/>
                      </a:lnTo>
                      <a:lnTo>
                        <a:pt x="216" y="94"/>
                      </a:lnTo>
                      <a:lnTo>
                        <a:pt x="230" y="96"/>
                      </a:lnTo>
                      <a:lnTo>
                        <a:pt x="244" y="102"/>
                      </a:lnTo>
                      <a:lnTo>
                        <a:pt x="256" y="108"/>
                      </a:lnTo>
                      <a:lnTo>
                        <a:pt x="266" y="118"/>
                      </a:lnTo>
                      <a:lnTo>
                        <a:pt x="276" y="130"/>
                      </a:lnTo>
                      <a:lnTo>
                        <a:pt x="286" y="142"/>
                      </a:lnTo>
                      <a:lnTo>
                        <a:pt x="304" y="170"/>
                      </a:lnTo>
                      <a:lnTo>
                        <a:pt x="318" y="200"/>
                      </a:lnTo>
                      <a:lnTo>
                        <a:pt x="328" y="230"/>
                      </a:lnTo>
                      <a:lnTo>
                        <a:pt x="336" y="256"/>
                      </a:lnTo>
                      <a:lnTo>
                        <a:pt x="342" y="276"/>
                      </a:lnTo>
                      <a:lnTo>
                        <a:pt x="382" y="248"/>
                      </a:lnTo>
                      <a:lnTo>
                        <a:pt x="382" y="248"/>
                      </a:lnTo>
                      <a:lnTo>
                        <a:pt x="366" y="198"/>
                      </a:lnTo>
                      <a:lnTo>
                        <a:pt x="348" y="152"/>
                      </a:lnTo>
                      <a:lnTo>
                        <a:pt x="330" y="110"/>
                      </a:lnTo>
                      <a:lnTo>
                        <a:pt x="310" y="72"/>
                      </a:lnTo>
                      <a:lnTo>
                        <a:pt x="300" y="56"/>
                      </a:lnTo>
                      <a:lnTo>
                        <a:pt x="288" y="42"/>
                      </a:lnTo>
                      <a:lnTo>
                        <a:pt x="278" y="28"/>
                      </a:lnTo>
                      <a:lnTo>
                        <a:pt x="266" y="18"/>
                      </a:lnTo>
                      <a:lnTo>
                        <a:pt x="254" y="10"/>
                      </a:lnTo>
                      <a:lnTo>
                        <a:pt x="240" y="4"/>
                      </a:lnTo>
                      <a:lnTo>
                        <a:pt x="228" y="0"/>
                      </a:lnTo>
                      <a:lnTo>
                        <a:pt x="214" y="0"/>
                      </a:lnTo>
                      <a:lnTo>
                        <a:pt x="214" y="0"/>
                      </a:lnTo>
                      <a:lnTo>
                        <a:pt x="192" y="2"/>
                      </a:lnTo>
                      <a:lnTo>
                        <a:pt x="174" y="10"/>
                      </a:lnTo>
                      <a:lnTo>
                        <a:pt x="154" y="20"/>
                      </a:lnTo>
                      <a:lnTo>
                        <a:pt x="136" y="34"/>
                      </a:lnTo>
                      <a:lnTo>
                        <a:pt x="120" y="50"/>
                      </a:lnTo>
                      <a:lnTo>
                        <a:pt x="104" y="68"/>
                      </a:lnTo>
                      <a:lnTo>
                        <a:pt x="88" y="86"/>
                      </a:lnTo>
                      <a:lnTo>
                        <a:pt x="74" y="106"/>
                      </a:lnTo>
                      <a:lnTo>
                        <a:pt x="52" y="146"/>
                      </a:lnTo>
                      <a:lnTo>
                        <a:pt x="34" y="180"/>
                      </a:lnTo>
                      <a:lnTo>
                        <a:pt x="16" y="218"/>
                      </a:lnTo>
                      <a:lnTo>
                        <a:pt x="16" y="218"/>
                      </a:lnTo>
                      <a:close/>
                    </a:path>
                  </a:pathLst>
                </a:custGeom>
                <a:solidFill>
                  <a:srgbClr val="FFD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58" name="Freeform 286"/>
                <p:cNvSpPr>
                  <a:spLocks/>
                </p:cNvSpPr>
                <p:nvPr/>
              </p:nvSpPr>
              <p:spPr bwMode="auto">
                <a:xfrm>
                  <a:off x="6391275" y="3276600"/>
                  <a:ext cx="130175" cy="212725"/>
                </a:xfrm>
                <a:custGeom>
                  <a:avLst/>
                  <a:gdLst/>
                  <a:ahLst/>
                  <a:cxnLst>
                    <a:cxn ang="0">
                      <a:pos x="62" y="0"/>
                    </a:cxn>
                    <a:cxn ang="0">
                      <a:pos x="62" y="0"/>
                    </a:cxn>
                    <a:cxn ang="0">
                      <a:pos x="74" y="36"/>
                    </a:cxn>
                    <a:cxn ang="0">
                      <a:pos x="80" y="58"/>
                    </a:cxn>
                    <a:cxn ang="0">
                      <a:pos x="82" y="68"/>
                    </a:cxn>
                    <a:cxn ang="0">
                      <a:pos x="82" y="80"/>
                    </a:cxn>
                    <a:cxn ang="0">
                      <a:pos x="80" y="90"/>
                    </a:cxn>
                    <a:cxn ang="0">
                      <a:pos x="78" y="100"/>
                    </a:cxn>
                    <a:cxn ang="0">
                      <a:pos x="72" y="108"/>
                    </a:cxn>
                    <a:cxn ang="0">
                      <a:pos x="64" y="116"/>
                    </a:cxn>
                    <a:cxn ang="0">
                      <a:pos x="52" y="122"/>
                    </a:cxn>
                    <a:cxn ang="0">
                      <a:pos x="38" y="128"/>
                    </a:cxn>
                    <a:cxn ang="0">
                      <a:pos x="20" y="132"/>
                    </a:cxn>
                    <a:cxn ang="0">
                      <a:pos x="0" y="134"/>
                    </a:cxn>
                    <a:cxn ang="0">
                      <a:pos x="0" y="134"/>
                    </a:cxn>
                    <a:cxn ang="0">
                      <a:pos x="14" y="126"/>
                    </a:cxn>
                    <a:cxn ang="0">
                      <a:pos x="28" y="118"/>
                    </a:cxn>
                    <a:cxn ang="0">
                      <a:pos x="42" y="104"/>
                    </a:cxn>
                    <a:cxn ang="0">
                      <a:pos x="50" y="96"/>
                    </a:cxn>
                    <a:cxn ang="0">
                      <a:pos x="56" y="86"/>
                    </a:cxn>
                    <a:cxn ang="0">
                      <a:pos x="62" y="76"/>
                    </a:cxn>
                    <a:cxn ang="0">
                      <a:pos x="66" y="64"/>
                    </a:cxn>
                    <a:cxn ang="0">
                      <a:pos x="68" y="50"/>
                    </a:cxn>
                    <a:cxn ang="0">
                      <a:pos x="68" y="34"/>
                    </a:cxn>
                    <a:cxn ang="0">
                      <a:pos x="66" y="18"/>
                    </a:cxn>
                    <a:cxn ang="0">
                      <a:pos x="62" y="0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82" h="134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36"/>
                      </a:lnTo>
                      <a:lnTo>
                        <a:pt x="80" y="58"/>
                      </a:lnTo>
                      <a:lnTo>
                        <a:pt x="82" y="68"/>
                      </a:lnTo>
                      <a:lnTo>
                        <a:pt x="82" y="80"/>
                      </a:lnTo>
                      <a:lnTo>
                        <a:pt x="80" y="90"/>
                      </a:lnTo>
                      <a:lnTo>
                        <a:pt x="78" y="100"/>
                      </a:lnTo>
                      <a:lnTo>
                        <a:pt x="72" y="108"/>
                      </a:lnTo>
                      <a:lnTo>
                        <a:pt x="64" y="116"/>
                      </a:lnTo>
                      <a:lnTo>
                        <a:pt x="52" y="122"/>
                      </a:lnTo>
                      <a:lnTo>
                        <a:pt x="38" y="128"/>
                      </a:lnTo>
                      <a:lnTo>
                        <a:pt x="2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14" y="126"/>
                      </a:lnTo>
                      <a:lnTo>
                        <a:pt x="28" y="118"/>
                      </a:lnTo>
                      <a:lnTo>
                        <a:pt x="42" y="104"/>
                      </a:lnTo>
                      <a:lnTo>
                        <a:pt x="50" y="96"/>
                      </a:lnTo>
                      <a:lnTo>
                        <a:pt x="56" y="86"/>
                      </a:lnTo>
                      <a:lnTo>
                        <a:pt x="62" y="76"/>
                      </a:lnTo>
                      <a:lnTo>
                        <a:pt x="66" y="64"/>
                      </a:lnTo>
                      <a:lnTo>
                        <a:pt x="68" y="50"/>
                      </a:lnTo>
                      <a:lnTo>
                        <a:pt x="68" y="34"/>
                      </a:lnTo>
                      <a:lnTo>
                        <a:pt x="66" y="18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59" name="Freeform 287"/>
                <p:cNvSpPr>
                  <a:spLocks/>
                </p:cNvSpPr>
                <p:nvPr/>
              </p:nvSpPr>
              <p:spPr bwMode="auto">
                <a:xfrm>
                  <a:off x="5911850" y="3251200"/>
                  <a:ext cx="88900" cy="219075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30" y="0"/>
                    </a:cxn>
                    <a:cxn ang="0">
                      <a:pos x="16" y="26"/>
                    </a:cxn>
                    <a:cxn ang="0">
                      <a:pos x="8" y="44"/>
                    </a:cxn>
                    <a:cxn ang="0">
                      <a:pos x="2" y="62"/>
                    </a:cxn>
                    <a:cxn ang="0">
                      <a:pos x="0" y="72"/>
                    </a:cxn>
                    <a:cxn ang="0">
                      <a:pos x="2" y="82"/>
                    </a:cxn>
                    <a:cxn ang="0">
                      <a:pos x="4" y="92"/>
                    </a:cxn>
                    <a:cxn ang="0">
                      <a:pos x="8" y="102"/>
                    </a:cxn>
                    <a:cxn ang="0">
                      <a:pos x="16" y="112"/>
                    </a:cxn>
                    <a:cxn ang="0">
                      <a:pos x="26" y="120"/>
                    </a:cxn>
                    <a:cxn ang="0">
                      <a:pos x="38" y="130"/>
                    </a:cxn>
                    <a:cxn ang="0">
                      <a:pos x="56" y="138"/>
                    </a:cxn>
                    <a:cxn ang="0">
                      <a:pos x="56" y="138"/>
                    </a:cxn>
                    <a:cxn ang="0">
                      <a:pos x="46" y="126"/>
                    </a:cxn>
                    <a:cxn ang="0">
                      <a:pos x="38" y="114"/>
                    </a:cxn>
                    <a:cxn ang="0">
                      <a:pos x="30" y="98"/>
                    </a:cxn>
                    <a:cxn ang="0">
                      <a:pos x="24" y="76"/>
                    </a:cxn>
                    <a:cxn ang="0">
                      <a:pos x="22" y="66"/>
                    </a:cxn>
                    <a:cxn ang="0">
                      <a:pos x="20" y="54"/>
                    </a:cxn>
                    <a:cxn ang="0">
                      <a:pos x="20" y="40"/>
                    </a:cxn>
                    <a:cxn ang="0">
                      <a:pos x="22" y="28"/>
                    </a:cxn>
                    <a:cxn ang="0">
                      <a:pos x="26" y="14"/>
                    </a:cxn>
                    <a:cxn ang="0">
                      <a:pos x="30" y="0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56" h="138">
                      <a:moveTo>
                        <a:pt x="30" y="0"/>
                      </a:moveTo>
                      <a:lnTo>
                        <a:pt x="30" y="0"/>
                      </a:lnTo>
                      <a:lnTo>
                        <a:pt x="16" y="26"/>
                      </a:lnTo>
                      <a:lnTo>
                        <a:pt x="8" y="44"/>
                      </a:lnTo>
                      <a:lnTo>
                        <a:pt x="2" y="62"/>
                      </a:lnTo>
                      <a:lnTo>
                        <a:pt x="0" y="72"/>
                      </a:lnTo>
                      <a:lnTo>
                        <a:pt x="2" y="82"/>
                      </a:lnTo>
                      <a:lnTo>
                        <a:pt x="4" y="92"/>
                      </a:lnTo>
                      <a:lnTo>
                        <a:pt x="8" y="102"/>
                      </a:lnTo>
                      <a:lnTo>
                        <a:pt x="16" y="112"/>
                      </a:lnTo>
                      <a:lnTo>
                        <a:pt x="26" y="120"/>
                      </a:lnTo>
                      <a:lnTo>
                        <a:pt x="38" y="130"/>
                      </a:lnTo>
                      <a:lnTo>
                        <a:pt x="56" y="138"/>
                      </a:lnTo>
                      <a:lnTo>
                        <a:pt x="56" y="138"/>
                      </a:lnTo>
                      <a:lnTo>
                        <a:pt x="46" y="126"/>
                      </a:lnTo>
                      <a:lnTo>
                        <a:pt x="38" y="114"/>
                      </a:lnTo>
                      <a:lnTo>
                        <a:pt x="30" y="98"/>
                      </a:lnTo>
                      <a:lnTo>
                        <a:pt x="24" y="76"/>
                      </a:lnTo>
                      <a:lnTo>
                        <a:pt x="22" y="66"/>
                      </a:lnTo>
                      <a:lnTo>
                        <a:pt x="20" y="54"/>
                      </a:lnTo>
                      <a:lnTo>
                        <a:pt x="20" y="40"/>
                      </a:lnTo>
                      <a:lnTo>
                        <a:pt x="22" y="28"/>
                      </a:lnTo>
                      <a:lnTo>
                        <a:pt x="26" y="14"/>
                      </a:lnTo>
                      <a:lnTo>
                        <a:pt x="30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60" name="Freeform 288"/>
                <p:cNvSpPr>
                  <a:spLocks/>
                </p:cNvSpPr>
                <p:nvPr/>
              </p:nvSpPr>
              <p:spPr bwMode="auto">
                <a:xfrm>
                  <a:off x="5946775" y="3079750"/>
                  <a:ext cx="533400" cy="365125"/>
                </a:xfrm>
                <a:custGeom>
                  <a:avLst/>
                  <a:gdLst/>
                  <a:ahLst/>
                  <a:cxnLst>
                    <a:cxn ang="0">
                      <a:pos x="0" y="200"/>
                    </a:cxn>
                    <a:cxn ang="0">
                      <a:pos x="0" y="200"/>
                    </a:cxn>
                    <a:cxn ang="0">
                      <a:pos x="10" y="182"/>
                    </a:cxn>
                    <a:cxn ang="0">
                      <a:pos x="34" y="136"/>
                    </a:cxn>
                    <a:cxn ang="0">
                      <a:pos x="50" y="108"/>
                    </a:cxn>
                    <a:cxn ang="0">
                      <a:pos x="70" y="78"/>
                    </a:cxn>
                    <a:cxn ang="0">
                      <a:pos x="92" y="52"/>
                    </a:cxn>
                    <a:cxn ang="0">
                      <a:pos x="102" y="40"/>
                    </a:cxn>
                    <a:cxn ang="0">
                      <a:pos x="114" y="28"/>
                    </a:cxn>
                    <a:cxn ang="0">
                      <a:pos x="128" y="20"/>
                    </a:cxn>
                    <a:cxn ang="0">
                      <a:pos x="140" y="12"/>
                    </a:cxn>
                    <a:cxn ang="0">
                      <a:pos x="154" y="6"/>
                    </a:cxn>
                    <a:cxn ang="0">
                      <a:pos x="168" y="2"/>
                    </a:cxn>
                    <a:cxn ang="0">
                      <a:pos x="182" y="0"/>
                    </a:cxn>
                    <a:cxn ang="0">
                      <a:pos x="196" y="2"/>
                    </a:cxn>
                    <a:cxn ang="0">
                      <a:pos x="210" y="6"/>
                    </a:cxn>
                    <a:cxn ang="0">
                      <a:pos x="224" y="14"/>
                    </a:cxn>
                    <a:cxn ang="0">
                      <a:pos x="238" y="26"/>
                    </a:cxn>
                    <a:cxn ang="0">
                      <a:pos x="252" y="42"/>
                    </a:cxn>
                    <a:cxn ang="0">
                      <a:pos x="266" y="60"/>
                    </a:cxn>
                    <a:cxn ang="0">
                      <a:pos x="280" y="84"/>
                    </a:cxn>
                    <a:cxn ang="0">
                      <a:pos x="294" y="112"/>
                    </a:cxn>
                    <a:cxn ang="0">
                      <a:pos x="308" y="146"/>
                    </a:cxn>
                    <a:cxn ang="0">
                      <a:pos x="322" y="184"/>
                    </a:cxn>
                    <a:cxn ang="0">
                      <a:pos x="336" y="228"/>
                    </a:cxn>
                    <a:cxn ang="0">
                      <a:pos x="324" y="230"/>
                    </a:cxn>
                    <a:cxn ang="0">
                      <a:pos x="324" y="230"/>
                    </a:cxn>
                    <a:cxn ang="0">
                      <a:pos x="320" y="214"/>
                    </a:cxn>
                    <a:cxn ang="0">
                      <a:pos x="304" y="174"/>
                    </a:cxn>
                    <a:cxn ang="0">
                      <a:pos x="294" y="150"/>
                    </a:cxn>
                    <a:cxn ang="0">
                      <a:pos x="282" y="126"/>
                    </a:cxn>
                    <a:cxn ang="0">
                      <a:pos x="266" y="102"/>
                    </a:cxn>
                    <a:cxn ang="0">
                      <a:pos x="248" y="80"/>
                    </a:cxn>
                    <a:cxn ang="0">
                      <a:pos x="238" y="72"/>
                    </a:cxn>
                    <a:cxn ang="0">
                      <a:pos x="226" y="64"/>
                    </a:cxn>
                    <a:cxn ang="0">
                      <a:pos x="216" y="58"/>
                    </a:cxn>
                    <a:cxn ang="0">
                      <a:pos x="204" y="52"/>
                    </a:cxn>
                    <a:cxn ang="0">
                      <a:pos x="192" y="50"/>
                    </a:cxn>
                    <a:cxn ang="0">
                      <a:pos x="178" y="48"/>
                    </a:cxn>
                    <a:cxn ang="0">
                      <a:pos x="164" y="50"/>
                    </a:cxn>
                    <a:cxn ang="0">
                      <a:pos x="150" y="54"/>
                    </a:cxn>
                    <a:cxn ang="0">
                      <a:pos x="134" y="62"/>
                    </a:cxn>
                    <a:cxn ang="0">
                      <a:pos x="118" y="70"/>
                    </a:cxn>
                    <a:cxn ang="0">
                      <a:pos x="102" y="84"/>
                    </a:cxn>
                    <a:cxn ang="0">
                      <a:pos x="84" y="100"/>
                    </a:cxn>
                    <a:cxn ang="0">
                      <a:pos x="66" y="120"/>
                    </a:cxn>
                    <a:cxn ang="0">
                      <a:pos x="48" y="144"/>
                    </a:cxn>
                    <a:cxn ang="0">
                      <a:pos x="30" y="170"/>
                    </a:cxn>
                    <a:cxn ang="0">
                      <a:pos x="10" y="202"/>
                    </a:cxn>
                    <a:cxn ang="0">
                      <a:pos x="0" y="200"/>
                    </a:cxn>
                  </a:cxnLst>
                  <a:rect l="0" t="0" r="r" b="b"/>
                  <a:pathLst>
                    <a:path w="336" h="230">
                      <a:moveTo>
                        <a:pt x="0" y="200"/>
                      </a:moveTo>
                      <a:lnTo>
                        <a:pt x="0" y="200"/>
                      </a:lnTo>
                      <a:lnTo>
                        <a:pt x="10" y="182"/>
                      </a:lnTo>
                      <a:lnTo>
                        <a:pt x="34" y="136"/>
                      </a:lnTo>
                      <a:lnTo>
                        <a:pt x="50" y="108"/>
                      </a:lnTo>
                      <a:lnTo>
                        <a:pt x="70" y="78"/>
                      </a:lnTo>
                      <a:lnTo>
                        <a:pt x="92" y="52"/>
                      </a:lnTo>
                      <a:lnTo>
                        <a:pt x="102" y="40"/>
                      </a:lnTo>
                      <a:lnTo>
                        <a:pt x="114" y="28"/>
                      </a:lnTo>
                      <a:lnTo>
                        <a:pt x="128" y="20"/>
                      </a:lnTo>
                      <a:lnTo>
                        <a:pt x="140" y="12"/>
                      </a:lnTo>
                      <a:lnTo>
                        <a:pt x="154" y="6"/>
                      </a:lnTo>
                      <a:lnTo>
                        <a:pt x="168" y="2"/>
                      </a:lnTo>
                      <a:lnTo>
                        <a:pt x="182" y="0"/>
                      </a:lnTo>
                      <a:lnTo>
                        <a:pt x="196" y="2"/>
                      </a:lnTo>
                      <a:lnTo>
                        <a:pt x="210" y="6"/>
                      </a:lnTo>
                      <a:lnTo>
                        <a:pt x="224" y="14"/>
                      </a:lnTo>
                      <a:lnTo>
                        <a:pt x="238" y="26"/>
                      </a:lnTo>
                      <a:lnTo>
                        <a:pt x="252" y="42"/>
                      </a:lnTo>
                      <a:lnTo>
                        <a:pt x="266" y="60"/>
                      </a:lnTo>
                      <a:lnTo>
                        <a:pt x="280" y="84"/>
                      </a:lnTo>
                      <a:lnTo>
                        <a:pt x="294" y="112"/>
                      </a:lnTo>
                      <a:lnTo>
                        <a:pt x="308" y="146"/>
                      </a:lnTo>
                      <a:lnTo>
                        <a:pt x="322" y="184"/>
                      </a:lnTo>
                      <a:lnTo>
                        <a:pt x="336" y="228"/>
                      </a:lnTo>
                      <a:lnTo>
                        <a:pt x="324" y="230"/>
                      </a:lnTo>
                      <a:lnTo>
                        <a:pt x="324" y="230"/>
                      </a:lnTo>
                      <a:lnTo>
                        <a:pt x="320" y="214"/>
                      </a:lnTo>
                      <a:lnTo>
                        <a:pt x="304" y="174"/>
                      </a:lnTo>
                      <a:lnTo>
                        <a:pt x="294" y="150"/>
                      </a:lnTo>
                      <a:lnTo>
                        <a:pt x="282" y="126"/>
                      </a:lnTo>
                      <a:lnTo>
                        <a:pt x="266" y="102"/>
                      </a:lnTo>
                      <a:lnTo>
                        <a:pt x="248" y="80"/>
                      </a:lnTo>
                      <a:lnTo>
                        <a:pt x="238" y="72"/>
                      </a:lnTo>
                      <a:lnTo>
                        <a:pt x="226" y="64"/>
                      </a:lnTo>
                      <a:lnTo>
                        <a:pt x="216" y="58"/>
                      </a:lnTo>
                      <a:lnTo>
                        <a:pt x="204" y="52"/>
                      </a:lnTo>
                      <a:lnTo>
                        <a:pt x="192" y="50"/>
                      </a:lnTo>
                      <a:lnTo>
                        <a:pt x="178" y="48"/>
                      </a:lnTo>
                      <a:lnTo>
                        <a:pt x="164" y="50"/>
                      </a:lnTo>
                      <a:lnTo>
                        <a:pt x="150" y="54"/>
                      </a:lnTo>
                      <a:lnTo>
                        <a:pt x="134" y="62"/>
                      </a:lnTo>
                      <a:lnTo>
                        <a:pt x="118" y="70"/>
                      </a:lnTo>
                      <a:lnTo>
                        <a:pt x="102" y="84"/>
                      </a:lnTo>
                      <a:lnTo>
                        <a:pt x="84" y="100"/>
                      </a:lnTo>
                      <a:lnTo>
                        <a:pt x="66" y="120"/>
                      </a:lnTo>
                      <a:lnTo>
                        <a:pt x="48" y="144"/>
                      </a:lnTo>
                      <a:lnTo>
                        <a:pt x="30" y="170"/>
                      </a:lnTo>
                      <a:lnTo>
                        <a:pt x="10" y="202"/>
                      </a:lnTo>
                      <a:lnTo>
                        <a:pt x="0" y="200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61" name="Freeform 289"/>
                <p:cNvSpPr>
                  <a:spLocks/>
                </p:cNvSpPr>
                <p:nvPr/>
              </p:nvSpPr>
              <p:spPr bwMode="auto">
                <a:xfrm>
                  <a:off x="6394450" y="3035300"/>
                  <a:ext cx="225425" cy="142875"/>
                </a:xfrm>
                <a:custGeom>
                  <a:avLst/>
                  <a:gdLst/>
                  <a:ahLst/>
                  <a:cxnLst>
                    <a:cxn ang="0">
                      <a:pos x="0" y="38"/>
                    </a:cxn>
                    <a:cxn ang="0">
                      <a:pos x="0" y="38"/>
                    </a:cxn>
                    <a:cxn ang="0">
                      <a:pos x="0" y="48"/>
                    </a:cxn>
                    <a:cxn ang="0">
                      <a:pos x="4" y="56"/>
                    </a:cxn>
                    <a:cxn ang="0">
                      <a:pos x="10" y="64"/>
                    </a:cxn>
                    <a:cxn ang="0">
                      <a:pos x="18" y="72"/>
                    </a:cxn>
                    <a:cxn ang="0">
                      <a:pos x="28" y="78"/>
                    </a:cxn>
                    <a:cxn ang="0">
                      <a:pos x="40" y="84"/>
                    </a:cxn>
                    <a:cxn ang="0">
                      <a:pos x="52" y="88"/>
                    </a:cxn>
                    <a:cxn ang="0">
                      <a:pos x="66" y="90"/>
                    </a:cxn>
                    <a:cxn ang="0">
                      <a:pos x="66" y="90"/>
                    </a:cxn>
                    <a:cxn ang="0">
                      <a:pos x="82" y="90"/>
                    </a:cxn>
                    <a:cxn ang="0">
                      <a:pos x="94" y="90"/>
                    </a:cxn>
                    <a:cxn ang="0">
                      <a:pos x="108" y="86"/>
                    </a:cxn>
                    <a:cxn ang="0">
                      <a:pos x="118" y="82"/>
                    </a:cxn>
                    <a:cxn ang="0">
                      <a:pos x="128" y="76"/>
                    </a:cxn>
                    <a:cxn ang="0">
                      <a:pos x="134" y="70"/>
                    </a:cxn>
                    <a:cxn ang="0">
                      <a:pos x="140" y="60"/>
                    </a:cxn>
                    <a:cxn ang="0">
                      <a:pos x="142" y="52"/>
                    </a:cxn>
                    <a:cxn ang="0">
                      <a:pos x="142" y="52"/>
                    </a:cxn>
                    <a:cxn ang="0">
                      <a:pos x="142" y="42"/>
                    </a:cxn>
                    <a:cxn ang="0">
                      <a:pos x="138" y="34"/>
                    </a:cxn>
                    <a:cxn ang="0">
                      <a:pos x="132" y="26"/>
                    </a:cxn>
                    <a:cxn ang="0">
                      <a:pos x="124" y="18"/>
                    </a:cxn>
                    <a:cxn ang="0">
                      <a:pos x="114" y="12"/>
                    </a:cxn>
                    <a:cxn ang="0">
                      <a:pos x="102" y="6"/>
                    </a:cxn>
                    <a:cxn ang="0">
                      <a:pos x="90" y="2"/>
                    </a:cxn>
                    <a:cxn ang="0">
                      <a:pos x="76" y="0"/>
                    </a:cxn>
                    <a:cxn ang="0">
                      <a:pos x="76" y="0"/>
                    </a:cxn>
                    <a:cxn ang="0">
                      <a:pos x="62" y="0"/>
                    </a:cxn>
                    <a:cxn ang="0">
                      <a:pos x="48" y="0"/>
                    </a:cxn>
                    <a:cxn ang="0">
                      <a:pos x="36" y="4"/>
                    </a:cxn>
                    <a:cxn ang="0">
                      <a:pos x="24" y="8"/>
                    </a:cxn>
                    <a:cxn ang="0">
                      <a:pos x="14" y="14"/>
                    </a:cxn>
                    <a:cxn ang="0">
                      <a:pos x="8" y="22"/>
                    </a:cxn>
                    <a:cxn ang="0">
                      <a:pos x="2" y="30"/>
                    </a:cxn>
                    <a:cxn ang="0">
                      <a:pos x="0" y="38"/>
                    </a:cxn>
                    <a:cxn ang="0">
                      <a:pos x="0" y="38"/>
                    </a:cxn>
                  </a:cxnLst>
                  <a:rect l="0" t="0" r="r" b="b"/>
                  <a:pathLst>
                    <a:path w="142" h="90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0" y="48"/>
                      </a:lnTo>
                      <a:lnTo>
                        <a:pt x="4" y="56"/>
                      </a:lnTo>
                      <a:lnTo>
                        <a:pt x="10" y="64"/>
                      </a:lnTo>
                      <a:lnTo>
                        <a:pt x="18" y="72"/>
                      </a:lnTo>
                      <a:lnTo>
                        <a:pt x="28" y="78"/>
                      </a:lnTo>
                      <a:lnTo>
                        <a:pt x="40" y="84"/>
                      </a:lnTo>
                      <a:lnTo>
                        <a:pt x="52" y="88"/>
                      </a:lnTo>
                      <a:lnTo>
                        <a:pt x="66" y="90"/>
                      </a:lnTo>
                      <a:lnTo>
                        <a:pt x="66" y="90"/>
                      </a:lnTo>
                      <a:lnTo>
                        <a:pt x="82" y="90"/>
                      </a:lnTo>
                      <a:lnTo>
                        <a:pt x="94" y="90"/>
                      </a:lnTo>
                      <a:lnTo>
                        <a:pt x="108" y="86"/>
                      </a:lnTo>
                      <a:lnTo>
                        <a:pt x="118" y="82"/>
                      </a:lnTo>
                      <a:lnTo>
                        <a:pt x="128" y="76"/>
                      </a:lnTo>
                      <a:lnTo>
                        <a:pt x="134" y="70"/>
                      </a:lnTo>
                      <a:lnTo>
                        <a:pt x="140" y="60"/>
                      </a:lnTo>
                      <a:lnTo>
                        <a:pt x="142" y="52"/>
                      </a:lnTo>
                      <a:lnTo>
                        <a:pt x="142" y="52"/>
                      </a:lnTo>
                      <a:lnTo>
                        <a:pt x="142" y="42"/>
                      </a:lnTo>
                      <a:lnTo>
                        <a:pt x="138" y="34"/>
                      </a:lnTo>
                      <a:lnTo>
                        <a:pt x="132" y="26"/>
                      </a:lnTo>
                      <a:lnTo>
                        <a:pt x="124" y="18"/>
                      </a:lnTo>
                      <a:lnTo>
                        <a:pt x="114" y="12"/>
                      </a:lnTo>
                      <a:lnTo>
                        <a:pt x="102" y="6"/>
                      </a:lnTo>
                      <a:lnTo>
                        <a:pt x="90" y="2"/>
                      </a:lnTo>
                      <a:lnTo>
                        <a:pt x="76" y="0"/>
                      </a:lnTo>
                      <a:lnTo>
                        <a:pt x="76" y="0"/>
                      </a:lnTo>
                      <a:lnTo>
                        <a:pt x="62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4" y="8"/>
                      </a:lnTo>
                      <a:lnTo>
                        <a:pt x="14" y="14"/>
                      </a:lnTo>
                      <a:lnTo>
                        <a:pt x="8" y="22"/>
                      </a:lnTo>
                      <a:lnTo>
                        <a:pt x="2" y="30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62" name="Freeform 290"/>
                <p:cNvSpPr>
                  <a:spLocks/>
                </p:cNvSpPr>
                <p:nvPr/>
              </p:nvSpPr>
              <p:spPr bwMode="auto">
                <a:xfrm>
                  <a:off x="6397625" y="3038475"/>
                  <a:ext cx="219075" cy="139700"/>
                </a:xfrm>
                <a:custGeom>
                  <a:avLst/>
                  <a:gdLst/>
                  <a:ahLst/>
                  <a:cxnLst>
                    <a:cxn ang="0">
                      <a:pos x="138" y="50"/>
                    </a:cxn>
                    <a:cxn ang="0">
                      <a:pos x="138" y="50"/>
                    </a:cxn>
                    <a:cxn ang="0">
                      <a:pos x="136" y="40"/>
                    </a:cxn>
                    <a:cxn ang="0">
                      <a:pos x="134" y="32"/>
                    </a:cxn>
                    <a:cxn ang="0">
                      <a:pos x="128" y="24"/>
                    </a:cxn>
                    <a:cxn ang="0">
                      <a:pos x="120" y="16"/>
                    </a:cxn>
                    <a:cxn ang="0">
                      <a:pos x="110" y="10"/>
                    </a:cxn>
                    <a:cxn ang="0">
                      <a:pos x="100" y="6"/>
                    </a:cxn>
                    <a:cxn ang="0">
                      <a:pos x="86" y="2"/>
                    </a:cxn>
                    <a:cxn ang="0">
                      <a:pos x="74" y="0"/>
                    </a:cxn>
                    <a:cxn ang="0">
                      <a:pos x="74" y="0"/>
                    </a:cxn>
                    <a:cxn ang="0">
                      <a:pos x="60" y="0"/>
                    </a:cxn>
                    <a:cxn ang="0">
                      <a:pos x="46" y="0"/>
                    </a:cxn>
                    <a:cxn ang="0">
                      <a:pos x="34" y="4"/>
                    </a:cxn>
                    <a:cxn ang="0">
                      <a:pos x="24" y="8"/>
                    </a:cxn>
                    <a:cxn ang="0">
                      <a:pos x="14" y="14"/>
                    </a:cxn>
                    <a:cxn ang="0">
                      <a:pos x="8" y="20"/>
                    </a:cxn>
                    <a:cxn ang="0">
                      <a:pos x="4" y="28"/>
                    </a:cxn>
                    <a:cxn ang="0">
                      <a:pos x="0" y="36"/>
                    </a:cxn>
                    <a:cxn ang="0">
                      <a:pos x="0" y="36"/>
                    </a:cxn>
                    <a:cxn ang="0">
                      <a:pos x="2" y="46"/>
                    </a:cxn>
                    <a:cxn ang="0">
                      <a:pos x="4" y="54"/>
                    </a:cxn>
                    <a:cxn ang="0">
                      <a:pos x="10" y="62"/>
                    </a:cxn>
                    <a:cxn ang="0">
                      <a:pos x="18" y="70"/>
                    </a:cxn>
                    <a:cxn ang="0">
                      <a:pos x="28" y="76"/>
                    </a:cxn>
                    <a:cxn ang="0">
                      <a:pos x="38" y="80"/>
                    </a:cxn>
                    <a:cxn ang="0">
                      <a:pos x="52" y="84"/>
                    </a:cxn>
                    <a:cxn ang="0">
                      <a:pos x="64" y="86"/>
                    </a:cxn>
                    <a:cxn ang="0">
                      <a:pos x="64" y="86"/>
                    </a:cxn>
                    <a:cxn ang="0">
                      <a:pos x="78" y="88"/>
                    </a:cxn>
                    <a:cxn ang="0">
                      <a:pos x="92" y="86"/>
                    </a:cxn>
                    <a:cxn ang="0">
                      <a:pos x="104" y="82"/>
                    </a:cxn>
                    <a:cxn ang="0">
                      <a:pos x="114" y="78"/>
                    </a:cxn>
                    <a:cxn ang="0">
                      <a:pos x="124" y="72"/>
                    </a:cxn>
                    <a:cxn ang="0">
                      <a:pos x="130" y="66"/>
                    </a:cxn>
                    <a:cxn ang="0">
                      <a:pos x="136" y="58"/>
                    </a:cxn>
                    <a:cxn ang="0">
                      <a:pos x="138" y="50"/>
                    </a:cxn>
                    <a:cxn ang="0">
                      <a:pos x="138" y="50"/>
                    </a:cxn>
                  </a:cxnLst>
                  <a:rect l="0" t="0" r="r" b="b"/>
                  <a:pathLst>
                    <a:path w="138" h="88">
                      <a:moveTo>
                        <a:pt x="138" y="50"/>
                      </a:moveTo>
                      <a:lnTo>
                        <a:pt x="138" y="50"/>
                      </a:lnTo>
                      <a:lnTo>
                        <a:pt x="136" y="40"/>
                      </a:lnTo>
                      <a:lnTo>
                        <a:pt x="134" y="32"/>
                      </a:lnTo>
                      <a:lnTo>
                        <a:pt x="128" y="24"/>
                      </a:lnTo>
                      <a:lnTo>
                        <a:pt x="120" y="16"/>
                      </a:lnTo>
                      <a:lnTo>
                        <a:pt x="110" y="10"/>
                      </a:lnTo>
                      <a:lnTo>
                        <a:pt x="100" y="6"/>
                      </a:lnTo>
                      <a:lnTo>
                        <a:pt x="86" y="2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60" y="0"/>
                      </a:lnTo>
                      <a:lnTo>
                        <a:pt x="46" y="0"/>
                      </a:lnTo>
                      <a:lnTo>
                        <a:pt x="34" y="4"/>
                      </a:lnTo>
                      <a:lnTo>
                        <a:pt x="24" y="8"/>
                      </a:lnTo>
                      <a:lnTo>
                        <a:pt x="14" y="14"/>
                      </a:lnTo>
                      <a:lnTo>
                        <a:pt x="8" y="20"/>
                      </a:lnTo>
                      <a:lnTo>
                        <a:pt x="4" y="28"/>
                      </a:ln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2" y="46"/>
                      </a:lnTo>
                      <a:lnTo>
                        <a:pt x="4" y="54"/>
                      </a:lnTo>
                      <a:lnTo>
                        <a:pt x="10" y="62"/>
                      </a:lnTo>
                      <a:lnTo>
                        <a:pt x="18" y="70"/>
                      </a:lnTo>
                      <a:lnTo>
                        <a:pt x="28" y="76"/>
                      </a:lnTo>
                      <a:lnTo>
                        <a:pt x="38" y="80"/>
                      </a:lnTo>
                      <a:lnTo>
                        <a:pt x="52" y="84"/>
                      </a:lnTo>
                      <a:lnTo>
                        <a:pt x="64" y="86"/>
                      </a:lnTo>
                      <a:lnTo>
                        <a:pt x="64" y="86"/>
                      </a:lnTo>
                      <a:lnTo>
                        <a:pt x="78" y="88"/>
                      </a:lnTo>
                      <a:lnTo>
                        <a:pt x="92" y="86"/>
                      </a:lnTo>
                      <a:lnTo>
                        <a:pt x="104" y="82"/>
                      </a:lnTo>
                      <a:lnTo>
                        <a:pt x="114" y="78"/>
                      </a:lnTo>
                      <a:lnTo>
                        <a:pt x="124" y="72"/>
                      </a:lnTo>
                      <a:lnTo>
                        <a:pt x="130" y="66"/>
                      </a:lnTo>
                      <a:lnTo>
                        <a:pt x="136" y="58"/>
                      </a:lnTo>
                      <a:lnTo>
                        <a:pt x="138" y="50"/>
                      </a:lnTo>
                      <a:lnTo>
                        <a:pt x="138" y="50"/>
                      </a:lnTo>
                      <a:close/>
                    </a:path>
                  </a:pathLst>
                </a:custGeom>
                <a:solidFill>
                  <a:srgbClr val="FFF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75" name="Freeform 303"/>
                <p:cNvSpPr>
                  <a:spLocks/>
                </p:cNvSpPr>
                <p:nvPr/>
              </p:nvSpPr>
              <p:spPr bwMode="auto">
                <a:xfrm>
                  <a:off x="6289675" y="2393950"/>
                  <a:ext cx="495300" cy="641350"/>
                </a:xfrm>
                <a:custGeom>
                  <a:avLst/>
                  <a:gdLst/>
                  <a:ahLst/>
                  <a:cxnLst>
                    <a:cxn ang="0">
                      <a:pos x="312" y="174"/>
                    </a:cxn>
                    <a:cxn ang="0">
                      <a:pos x="312" y="174"/>
                    </a:cxn>
                    <a:cxn ang="0">
                      <a:pos x="288" y="172"/>
                    </a:cxn>
                    <a:cxn ang="0">
                      <a:pos x="264" y="164"/>
                    </a:cxn>
                    <a:cxn ang="0">
                      <a:pos x="234" y="154"/>
                    </a:cxn>
                    <a:cxn ang="0">
                      <a:pos x="202" y="138"/>
                    </a:cxn>
                    <a:cxn ang="0">
                      <a:pos x="168" y="116"/>
                    </a:cxn>
                    <a:cxn ang="0">
                      <a:pos x="150" y="102"/>
                    </a:cxn>
                    <a:cxn ang="0">
                      <a:pos x="132" y="86"/>
                    </a:cxn>
                    <a:cxn ang="0">
                      <a:pos x="112" y="68"/>
                    </a:cxn>
                    <a:cxn ang="0">
                      <a:pos x="94" y="48"/>
                    </a:cxn>
                    <a:cxn ang="0">
                      <a:pos x="74" y="26"/>
                    </a:cxn>
                    <a:cxn ang="0">
                      <a:pos x="54" y="0"/>
                    </a:cxn>
                    <a:cxn ang="0">
                      <a:pos x="54" y="0"/>
                    </a:cxn>
                    <a:cxn ang="0">
                      <a:pos x="40" y="26"/>
                    </a:cxn>
                    <a:cxn ang="0">
                      <a:pos x="26" y="54"/>
                    </a:cxn>
                    <a:cxn ang="0">
                      <a:pos x="14" y="88"/>
                    </a:cxn>
                    <a:cxn ang="0">
                      <a:pos x="8" y="106"/>
                    </a:cxn>
                    <a:cxn ang="0">
                      <a:pos x="6" y="124"/>
                    </a:cxn>
                    <a:cxn ang="0">
                      <a:pos x="6" y="124"/>
                    </a:cxn>
                    <a:cxn ang="0">
                      <a:pos x="0" y="162"/>
                    </a:cxn>
                    <a:cxn ang="0">
                      <a:pos x="0" y="198"/>
                    </a:cxn>
                    <a:cxn ang="0">
                      <a:pos x="0" y="234"/>
                    </a:cxn>
                    <a:cxn ang="0">
                      <a:pos x="4" y="268"/>
                    </a:cxn>
                    <a:cxn ang="0">
                      <a:pos x="12" y="300"/>
                    </a:cxn>
                    <a:cxn ang="0">
                      <a:pos x="22" y="328"/>
                    </a:cxn>
                    <a:cxn ang="0">
                      <a:pos x="36" y="354"/>
                    </a:cxn>
                    <a:cxn ang="0">
                      <a:pos x="52" y="376"/>
                    </a:cxn>
                    <a:cxn ang="0">
                      <a:pos x="52" y="376"/>
                    </a:cxn>
                    <a:cxn ang="0">
                      <a:pos x="68" y="372"/>
                    </a:cxn>
                    <a:cxn ang="0">
                      <a:pos x="88" y="370"/>
                    </a:cxn>
                    <a:cxn ang="0">
                      <a:pos x="108" y="370"/>
                    </a:cxn>
                    <a:cxn ang="0">
                      <a:pos x="128" y="372"/>
                    </a:cxn>
                    <a:cxn ang="0">
                      <a:pos x="152" y="376"/>
                    </a:cxn>
                    <a:cxn ang="0">
                      <a:pos x="174" y="382"/>
                    </a:cxn>
                    <a:cxn ang="0">
                      <a:pos x="196" y="390"/>
                    </a:cxn>
                    <a:cxn ang="0">
                      <a:pos x="218" y="404"/>
                    </a:cxn>
                    <a:cxn ang="0">
                      <a:pos x="218" y="404"/>
                    </a:cxn>
                    <a:cxn ang="0">
                      <a:pos x="236" y="384"/>
                    </a:cxn>
                    <a:cxn ang="0">
                      <a:pos x="256" y="362"/>
                    </a:cxn>
                    <a:cxn ang="0">
                      <a:pos x="272" y="336"/>
                    </a:cxn>
                    <a:cxn ang="0">
                      <a:pos x="286" y="308"/>
                    </a:cxn>
                    <a:cxn ang="0">
                      <a:pos x="298" y="278"/>
                    </a:cxn>
                    <a:cxn ang="0">
                      <a:pos x="306" y="246"/>
                    </a:cxn>
                    <a:cxn ang="0">
                      <a:pos x="312" y="210"/>
                    </a:cxn>
                    <a:cxn ang="0">
                      <a:pos x="312" y="192"/>
                    </a:cxn>
                    <a:cxn ang="0">
                      <a:pos x="312" y="174"/>
                    </a:cxn>
                    <a:cxn ang="0">
                      <a:pos x="312" y="174"/>
                    </a:cxn>
                  </a:cxnLst>
                  <a:rect l="0" t="0" r="r" b="b"/>
                  <a:pathLst>
                    <a:path w="312" h="404">
                      <a:moveTo>
                        <a:pt x="312" y="174"/>
                      </a:moveTo>
                      <a:lnTo>
                        <a:pt x="312" y="174"/>
                      </a:lnTo>
                      <a:lnTo>
                        <a:pt x="288" y="172"/>
                      </a:lnTo>
                      <a:lnTo>
                        <a:pt x="264" y="164"/>
                      </a:lnTo>
                      <a:lnTo>
                        <a:pt x="234" y="154"/>
                      </a:lnTo>
                      <a:lnTo>
                        <a:pt x="202" y="138"/>
                      </a:lnTo>
                      <a:lnTo>
                        <a:pt x="168" y="116"/>
                      </a:lnTo>
                      <a:lnTo>
                        <a:pt x="150" y="102"/>
                      </a:lnTo>
                      <a:lnTo>
                        <a:pt x="132" y="86"/>
                      </a:lnTo>
                      <a:lnTo>
                        <a:pt x="112" y="68"/>
                      </a:lnTo>
                      <a:lnTo>
                        <a:pt x="94" y="48"/>
                      </a:lnTo>
                      <a:lnTo>
                        <a:pt x="74" y="26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40" y="26"/>
                      </a:lnTo>
                      <a:lnTo>
                        <a:pt x="26" y="54"/>
                      </a:lnTo>
                      <a:lnTo>
                        <a:pt x="14" y="88"/>
                      </a:lnTo>
                      <a:lnTo>
                        <a:pt x="8" y="106"/>
                      </a:lnTo>
                      <a:lnTo>
                        <a:pt x="6" y="124"/>
                      </a:lnTo>
                      <a:lnTo>
                        <a:pt x="6" y="124"/>
                      </a:lnTo>
                      <a:lnTo>
                        <a:pt x="0" y="162"/>
                      </a:lnTo>
                      <a:lnTo>
                        <a:pt x="0" y="198"/>
                      </a:lnTo>
                      <a:lnTo>
                        <a:pt x="0" y="234"/>
                      </a:lnTo>
                      <a:lnTo>
                        <a:pt x="4" y="268"/>
                      </a:lnTo>
                      <a:lnTo>
                        <a:pt x="12" y="300"/>
                      </a:lnTo>
                      <a:lnTo>
                        <a:pt x="22" y="328"/>
                      </a:lnTo>
                      <a:lnTo>
                        <a:pt x="36" y="354"/>
                      </a:lnTo>
                      <a:lnTo>
                        <a:pt x="52" y="376"/>
                      </a:lnTo>
                      <a:lnTo>
                        <a:pt x="52" y="376"/>
                      </a:lnTo>
                      <a:lnTo>
                        <a:pt x="68" y="372"/>
                      </a:lnTo>
                      <a:lnTo>
                        <a:pt x="88" y="370"/>
                      </a:lnTo>
                      <a:lnTo>
                        <a:pt x="108" y="370"/>
                      </a:lnTo>
                      <a:lnTo>
                        <a:pt x="128" y="372"/>
                      </a:lnTo>
                      <a:lnTo>
                        <a:pt x="152" y="376"/>
                      </a:lnTo>
                      <a:lnTo>
                        <a:pt x="174" y="382"/>
                      </a:lnTo>
                      <a:lnTo>
                        <a:pt x="196" y="390"/>
                      </a:lnTo>
                      <a:lnTo>
                        <a:pt x="218" y="404"/>
                      </a:lnTo>
                      <a:lnTo>
                        <a:pt x="218" y="404"/>
                      </a:lnTo>
                      <a:lnTo>
                        <a:pt x="236" y="384"/>
                      </a:lnTo>
                      <a:lnTo>
                        <a:pt x="256" y="362"/>
                      </a:lnTo>
                      <a:lnTo>
                        <a:pt x="272" y="336"/>
                      </a:lnTo>
                      <a:lnTo>
                        <a:pt x="286" y="308"/>
                      </a:lnTo>
                      <a:lnTo>
                        <a:pt x="298" y="278"/>
                      </a:lnTo>
                      <a:lnTo>
                        <a:pt x="306" y="246"/>
                      </a:lnTo>
                      <a:lnTo>
                        <a:pt x="312" y="210"/>
                      </a:lnTo>
                      <a:lnTo>
                        <a:pt x="312" y="192"/>
                      </a:lnTo>
                      <a:lnTo>
                        <a:pt x="312" y="174"/>
                      </a:lnTo>
                      <a:lnTo>
                        <a:pt x="312" y="174"/>
                      </a:lnTo>
                      <a:close/>
                    </a:path>
                  </a:pathLst>
                </a:custGeom>
                <a:solidFill>
                  <a:srgbClr val="FFC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76" name="Freeform 304"/>
                <p:cNvSpPr>
                  <a:spLocks/>
                </p:cNvSpPr>
                <p:nvPr/>
              </p:nvSpPr>
              <p:spPr bwMode="auto">
                <a:xfrm>
                  <a:off x="6311900" y="2409825"/>
                  <a:ext cx="447675" cy="619125"/>
                </a:xfrm>
                <a:custGeom>
                  <a:avLst/>
                  <a:gdLst/>
                  <a:ahLst/>
                  <a:cxnLst>
                    <a:cxn ang="0">
                      <a:pos x="282" y="166"/>
                    </a:cxn>
                    <a:cxn ang="0">
                      <a:pos x="282" y="166"/>
                    </a:cxn>
                    <a:cxn ang="0">
                      <a:pos x="262" y="162"/>
                    </a:cxn>
                    <a:cxn ang="0">
                      <a:pos x="238" y="156"/>
                    </a:cxn>
                    <a:cxn ang="0">
                      <a:pos x="210" y="146"/>
                    </a:cxn>
                    <a:cxn ang="0">
                      <a:pos x="182" y="132"/>
                    </a:cxn>
                    <a:cxn ang="0">
                      <a:pos x="150" y="110"/>
                    </a:cxn>
                    <a:cxn ang="0">
                      <a:pos x="132" y="96"/>
                    </a:cxn>
                    <a:cxn ang="0">
                      <a:pos x="116" y="82"/>
                    </a:cxn>
                    <a:cxn ang="0">
                      <a:pos x="98" y="64"/>
                    </a:cxn>
                    <a:cxn ang="0">
                      <a:pos x="80" y="46"/>
                    </a:cxn>
                    <a:cxn ang="0">
                      <a:pos x="62" y="24"/>
                    </a:cxn>
                    <a:cxn ang="0">
                      <a:pos x="44" y="0"/>
                    </a:cxn>
                    <a:cxn ang="0">
                      <a:pos x="44" y="0"/>
                    </a:cxn>
                    <a:cxn ang="0">
                      <a:pos x="32" y="24"/>
                    </a:cxn>
                    <a:cxn ang="0">
                      <a:pos x="22" y="52"/>
                    </a:cxn>
                    <a:cxn ang="0">
                      <a:pos x="12" y="82"/>
                    </a:cxn>
                    <a:cxn ang="0">
                      <a:pos x="6" y="118"/>
                    </a:cxn>
                    <a:cxn ang="0">
                      <a:pos x="6" y="118"/>
                    </a:cxn>
                    <a:cxn ang="0">
                      <a:pos x="2" y="154"/>
                    </a:cxn>
                    <a:cxn ang="0">
                      <a:pos x="0" y="188"/>
                    </a:cxn>
                    <a:cxn ang="0">
                      <a:pos x="2" y="222"/>
                    </a:cxn>
                    <a:cxn ang="0">
                      <a:pos x="6" y="254"/>
                    </a:cxn>
                    <a:cxn ang="0">
                      <a:pos x="12" y="284"/>
                    </a:cxn>
                    <a:cxn ang="0">
                      <a:pos x="22" y="312"/>
                    </a:cxn>
                    <a:cxn ang="0">
                      <a:pos x="34" y="338"/>
                    </a:cxn>
                    <a:cxn ang="0">
                      <a:pos x="48" y="358"/>
                    </a:cxn>
                    <a:cxn ang="0">
                      <a:pos x="48" y="358"/>
                    </a:cxn>
                    <a:cxn ang="0">
                      <a:pos x="62" y="356"/>
                    </a:cxn>
                    <a:cxn ang="0">
                      <a:pos x="80" y="354"/>
                    </a:cxn>
                    <a:cxn ang="0">
                      <a:pos x="98" y="354"/>
                    </a:cxn>
                    <a:cxn ang="0">
                      <a:pos x="116" y="356"/>
                    </a:cxn>
                    <a:cxn ang="0">
                      <a:pos x="136" y="362"/>
                    </a:cxn>
                    <a:cxn ang="0">
                      <a:pos x="156" y="368"/>
                    </a:cxn>
                    <a:cxn ang="0">
                      <a:pos x="176" y="378"/>
                    </a:cxn>
                    <a:cxn ang="0">
                      <a:pos x="194" y="390"/>
                    </a:cxn>
                    <a:cxn ang="0">
                      <a:pos x="194" y="390"/>
                    </a:cxn>
                    <a:cxn ang="0">
                      <a:pos x="212" y="370"/>
                    </a:cxn>
                    <a:cxn ang="0">
                      <a:pos x="230" y="348"/>
                    </a:cxn>
                    <a:cxn ang="0">
                      <a:pos x="244" y="324"/>
                    </a:cxn>
                    <a:cxn ang="0">
                      <a:pos x="258" y="296"/>
                    </a:cxn>
                    <a:cxn ang="0">
                      <a:pos x="270" y="266"/>
                    </a:cxn>
                    <a:cxn ang="0">
                      <a:pos x="278" y="234"/>
                    </a:cxn>
                    <a:cxn ang="0">
                      <a:pos x="282" y="200"/>
                    </a:cxn>
                    <a:cxn ang="0">
                      <a:pos x="282" y="166"/>
                    </a:cxn>
                    <a:cxn ang="0">
                      <a:pos x="282" y="166"/>
                    </a:cxn>
                  </a:cxnLst>
                  <a:rect l="0" t="0" r="r" b="b"/>
                  <a:pathLst>
                    <a:path w="282" h="390">
                      <a:moveTo>
                        <a:pt x="282" y="166"/>
                      </a:moveTo>
                      <a:lnTo>
                        <a:pt x="282" y="166"/>
                      </a:lnTo>
                      <a:lnTo>
                        <a:pt x="262" y="162"/>
                      </a:lnTo>
                      <a:lnTo>
                        <a:pt x="238" y="156"/>
                      </a:lnTo>
                      <a:lnTo>
                        <a:pt x="210" y="146"/>
                      </a:lnTo>
                      <a:lnTo>
                        <a:pt x="182" y="132"/>
                      </a:lnTo>
                      <a:lnTo>
                        <a:pt x="150" y="110"/>
                      </a:lnTo>
                      <a:lnTo>
                        <a:pt x="132" y="96"/>
                      </a:lnTo>
                      <a:lnTo>
                        <a:pt x="116" y="82"/>
                      </a:lnTo>
                      <a:lnTo>
                        <a:pt x="98" y="64"/>
                      </a:lnTo>
                      <a:lnTo>
                        <a:pt x="80" y="46"/>
                      </a:lnTo>
                      <a:lnTo>
                        <a:pt x="62" y="24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32" y="24"/>
                      </a:lnTo>
                      <a:lnTo>
                        <a:pt x="22" y="52"/>
                      </a:lnTo>
                      <a:lnTo>
                        <a:pt x="12" y="82"/>
                      </a:lnTo>
                      <a:lnTo>
                        <a:pt x="6" y="118"/>
                      </a:lnTo>
                      <a:lnTo>
                        <a:pt x="6" y="118"/>
                      </a:lnTo>
                      <a:lnTo>
                        <a:pt x="2" y="154"/>
                      </a:lnTo>
                      <a:lnTo>
                        <a:pt x="0" y="188"/>
                      </a:lnTo>
                      <a:lnTo>
                        <a:pt x="2" y="222"/>
                      </a:lnTo>
                      <a:lnTo>
                        <a:pt x="6" y="254"/>
                      </a:lnTo>
                      <a:lnTo>
                        <a:pt x="12" y="284"/>
                      </a:lnTo>
                      <a:lnTo>
                        <a:pt x="22" y="312"/>
                      </a:lnTo>
                      <a:lnTo>
                        <a:pt x="34" y="338"/>
                      </a:lnTo>
                      <a:lnTo>
                        <a:pt x="48" y="358"/>
                      </a:lnTo>
                      <a:lnTo>
                        <a:pt x="48" y="358"/>
                      </a:lnTo>
                      <a:lnTo>
                        <a:pt x="62" y="356"/>
                      </a:lnTo>
                      <a:lnTo>
                        <a:pt x="80" y="354"/>
                      </a:lnTo>
                      <a:lnTo>
                        <a:pt x="98" y="354"/>
                      </a:lnTo>
                      <a:lnTo>
                        <a:pt x="116" y="356"/>
                      </a:lnTo>
                      <a:lnTo>
                        <a:pt x="136" y="362"/>
                      </a:lnTo>
                      <a:lnTo>
                        <a:pt x="156" y="368"/>
                      </a:lnTo>
                      <a:lnTo>
                        <a:pt x="176" y="378"/>
                      </a:lnTo>
                      <a:lnTo>
                        <a:pt x="194" y="390"/>
                      </a:lnTo>
                      <a:lnTo>
                        <a:pt x="194" y="390"/>
                      </a:lnTo>
                      <a:lnTo>
                        <a:pt x="212" y="370"/>
                      </a:lnTo>
                      <a:lnTo>
                        <a:pt x="230" y="348"/>
                      </a:lnTo>
                      <a:lnTo>
                        <a:pt x="244" y="324"/>
                      </a:lnTo>
                      <a:lnTo>
                        <a:pt x="258" y="296"/>
                      </a:lnTo>
                      <a:lnTo>
                        <a:pt x="270" y="266"/>
                      </a:lnTo>
                      <a:lnTo>
                        <a:pt x="278" y="234"/>
                      </a:lnTo>
                      <a:lnTo>
                        <a:pt x="282" y="200"/>
                      </a:lnTo>
                      <a:lnTo>
                        <a:pt x="282" y="166"/>
                      </a:lnTo>
                      <a:lnTo>
                        <a:pt x="282" y="166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77" name="Freeform 305"/>
                <p:cNvSpPr>
                  <a:spLocks/>
                </p:cNvSpPr>
                <p:nvPr/>
              </p:nvSpPr>
              <p:spPr bwMode="auto">
                <a:xfrm>
                  <a:off x="6334125" y="2425700"/>
                  <a:ext cx="419100" cy="574675"/>
                </a:xfrm>
                <a:custGeom>
                  <a:avLst/>
                  <a:gdLst/>
                  <a:ahLst/>
                  <a:cxnLst>
                    <a:cxn ang="0">
                      <a:pos x="38" y="0"/>
                    </a:cxn>
                    <a:cxn ang="0">
                      <a:pos x="38" y="0"/>
                    </a:cxn>
                    <a:cxn ang="0">
                      <a:pos x="26" y="30"/>
                    </a:cxn>
                    <a:cxn ang="0">
                      <a:pos x="14" y="60"/>
                    </a:cxn>
                    <a:cxn ang="0">
                      <a:pos x="6" y="94"/>
                    </a:cxn>
                    <a:cxn ang="0">
                      <a:pos x="2" y="130"/>
                    </a:cxn>
                    <a:cxn ang="0">
                      <a:pos x="2" y="130"/>
                    </a:cxn>
                    <a:cxn ang="0">
                      <a:pos x="0" y="166"/>
                    </a:cxn>
                    <a:cxn ang="0">
                      <a:pos x="2" y="198"/>
                    </a:cxn>
                    <a:cxn ang="0">
                      <a:pos x="6" y="230"/>
                    </a:cxn>
                    <a:cxn ang="0">
                      <a:pos x="14" y="260"/>
                    </a:cxn>
                    <a:cxn ang="0">
                      <a:pos x="24" y="286"/>
                    </a:cxn>
                    <a:cxn ang="0">
                      <a:pos x="34" y="310"/>
                    </a:cxn>
                    <a:cxn ang="0">
                      <a:pos x="48" y="330"/>
                    </a:cxn>
                    <a:cxn ang="0">
                      <a:pos x="64" y="348"/>
                    </a:cxn>
                    <a:cxn ang="0">
                      <a:pos x="64" y="348"/>
                    </a:cxn>
                    <a:cxn ang="0">
                      <a:pos x="86" y="346"/>
                    </a:cxn>
                    <a:cxn ang="0">
                      <a:pos x="110" y="348"/>
                    </a:cxn>
                    <a:cxn ang="0">
                      <a:pos x="134" y="352"/>
                    </a:cxn>
                    <a:cxn ang="0">
                      <a:pos x="158" y="362"/>
                    </a:cxn>
                    <a:cxn ang="0">
                      <a:pos x="158" y="362"/>
                    </a:cxn>
                    <a:cxn ang="0">
                      <a:pos x="178" y="350"/>
                    </a:cxn>
                    <a:cxn ang="0">
                      <a:pos x="196" y="334"/>
                    </a:cxn>
                    <a:cxn ang="0">
                      <a:pos x="214" y="312"/>
                    </a:cxn>
                    <a:cxn ang="0">
                      <a:pos x="228" y="288"/>
                    </a:cxn>
                    <a:cxn ang="0">
                      <a:pos x="240" y="260"/>
                    </a:cxn>
                    <a:cxn ang="0">
                      <a:pos x="252" y="228"/>
                    </a:cxn>
                    <a:cxn ang="0">
                      <a:pos x="258" y="194"/>
                    </a:cxn>
                    <a:cxn ang="0">
                      <a:pos x="264" y="158"/>
                    </a:cxn>
                    <a:cxn ang="0">
                      <a:pos x="264" y="158"/>
                    </a:cxn>
                    <a:cxn ang="0">
                      <a:pos x="264" y="156"/>
                    </a:cxn>
                    <a:cxn ang="0">
                      <a:pos x="264" y="156"/>
                    </a:cxn>
                    <a:cxn ang="0">
                      <a:pos x="244" y="152"/>
                    </a:cxn>
                    <a:cxn ang="0">
                      <a:pos x="220" y="146"/>
                    </a:cxn>
                    <a:cxn ang="0">
                      <a:pos x="196" y="136"/>
                    </a:cxn>
                    <a:cxn ang="0">
                      <a:pos x="168" y="122"/>
                    </a:cxn>
                    <a:cxn ang="0">
                      <a:pos x="138" y="102"/>
                    </a:cxn>
                    <a:cxn ang="0">
                      <a:pos x="106" y="76"/>
                    </a:cxn>
                    <a:cxn ang="0">
                      <a:pos x="72" y="42"/>
                    </a:cxn>
                    <a:cxn ang="0">
                      <a:pos x="56" y="22"/>
                    </a:cxn>
                    <a:cxn ang="0">
                      <a:pos x="38" y="0"/>
                    </a:cxn>
                    <a:cxn ang="0">
                      <a:pos x="38" y="0"/>
                    </a:cxn>
                  </a:cxnLst>
                  <a:rect l="0" t="0" r="r" b="b"/>
                  <a:pathLst>
                    <a:path w="264" h="362">
                      <a:moveTo>
                        <a:pt x="38" y="0"/>
                      </a:moveTo>
                      <a:lnTo>
                        <a:pt x="38" y="0"/>
                      </a:lnTo>
                      <a:lnTo>
                        <a:pt x="26" y="30"/>
                      </a:lnTo>
                      <a:lnTo>
                        <a:pt x="14" y="60"/>
                      </a:lnTo>
                      <a:lnTo>
                        <a:pt x="6" y="94"/>
                      </a:lnTo>
                      <a:lnTo>
                        <a:pt x="2" y="130"/>
                      </a:lnTo>
                      <a:lnTo>
                        <a:pt x="2" y="130"/>
                      </a:lnTo>
                      <a:lnTo>
                        <a:pt x="0" y="166"/>
                      </a:lnTo>
                      <a:lnTo>
                        <a:pt x="2" y="198"/>
                      </a:lnTo>
                      <a:lnTo>
                        <a:pt x="6" y="230"/>
                      </a:lnTo>
                      <a:lnTo>
                        <a:pt x="14" y="260"/>
                      </a:lnTo>
                      <a:lnTo>
                        <a:pt x="24" y="286"/>
                      </a:lnTo>
                      <a:lnTo>
                        <a:pt x="34" y="310"/>
                      </a:lnTo>
                      <a:lnTo>
                        <a:pt x="48" y="330"/>
                      </a:lnTo>
                      <a:lnTo>
                        <a:pt x="64" y="348"/>
                      </a:lnTo>
                      <a:lnTo>
                        <a:pt x="64" y="348"/>
                      </a:lnTo>
                      <a:lnTo>
                        <a:pt x="86" y="346"/>
                      </a:lnTo>
                      <a:lnTo>
                        <a:pt x="110" y="348"/>
                      </a:lnTo>
                      <a:lnTo>
                        <a:pt x="134" y="352"/>
                      </a:lnTo>
                      <a:lnTo>
                        <a:pt x="158" y="362"/>
                      </a:lnTo>
                      <a:lnTo>
                        <a:pt x="158" y="362"/>
                      </a:lnTo>
                      <a:lnTo>
                        <a:pt x="178" y="350"/>
                      </a:lnTo>
                      <a:lnTo>
                        <a:pt x="196" y="334"/>
                      </a:lnTo>
                      <a:lnTo>
                        <a:pt x="214" y="312"/>
                      </a:lnTo>
                      <a:lnTo>
                        <a:pt x="228" y="288"/>
                      </a:lnTo>
                      <a:lnTo>
                        <a:pt x="240" y="260"/>
                      </a:lnTo>
                      <a:lnTo>
                        <a:pt x="252" y="228"/>
                      </a:lnTo>
                      <a:lnTo>
                        <a:pt x="258" y="194"/>
                      </a:lnTo>
                      <a:lnTo>
                        <a:pt x="264" y="158"/>
                      </a:lnTo>
                      <a:lnTo>
                        <a:pt x="264" y="158"/>
                      </a:lnTo>
                      <a:lnTo>
                        <a:pt x="264" y="156"/>
                      </a:lnTo>
                      <a:lnTo>
                        <a:pt x="264" y="156"/>
                      </a:lnTo>
                      <a:lnTo>
                        <a:pt x="244" y="152"/>
                      </a:lnTo>
                      <a:lnTo>
                        <a:pt x="220" y="146"/>
                      </a:lnTo>
                      <a:lnTo>
                        <a:pt x="196" y="136"/>
                      </a:lnTo>
                      <a:lnTo>
                        <a:pt x="168" y="122"/>
                      </a:lnTo>
                      <a:lnTo>
                        <a:pt x="138" y="102"/>
                      </a:lnTo>
                      <a:lnTo>
                        <a:pt x="106" y="76"/>
                      </a:lnTo>
                      <a:lnTo>
                        <a:pt x="72" y="42"/>
                      </a:lnTo>
                      <a:lnTo>
                        <a:pt x="56" y="22"/>
                      </a:lnTo>
                      <a:lnTo>
                        <a:pt x="38" y="0"/>
                      </a:lnTo>
                      <a:lnTo>
                        <a:pt x="3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78" name="Freeform 306"/>
                <p:cNvSpPr>
                  <a:spLocks/>
                </p:cNvSpPr>
                <p:nvPr/>
              </p:nvSpPr>
              <p:spPr bwMode="auto">
                <a:xfrm>
                  <a:off x="6334125" y="2425700"/>
                  <a:ext cx="419100" cy="358775"/>
                </a:xfrm>
                <a:custGeom>
                  <a:avLst/>
                  <a:gdLst/>
                  <a:ahLst/>
                  <a:cxnLst>
                    <a:cxn ang="0">
                      <a:pos x="252" y="226"/>
                    </a:cxn>
                    <a:cxn ang="0">
                      <a:pos x="252" y="226"/>
                    </a:cxn>
                    <a:cxn ang="0">
                      <a:pos x="260" y="194"/>
                    </a:cxn>
                    <a:cxn ang="0">
                      <a:pos x="264" y="158"/>
                    </a:cxn>
                    <a:cxn ang="0">
                      <a:pos x="264" y="158"/>
                    </a:cxn>
                    <a:cxn ang="0">
                      <a:pos x="264" y="156"/>
                    </a:cxn>
                    <a:cxn ang="0">
                      <a:pos x="264" y="156"/>
                    </a:cxn>
                    <a:cxn ang="0">
                      <a:pos x="244" y="152"/>
                    </a:cxn>
                    <a:cxn ang="0">
                      <a:pos x="220" y="146"/>
                    </a:cxn>
                    <a:cxn ang="0">
                      <a:pos x="196" y="136"/>
                    </a:cxn>
                    <a:cxn ang="0">
                      <a:pos x="168" y="122"/>
                    </a:cxn>
                    <a:cxn ang="0">
                      <a:pos x="138" y="102"/>
                    </a:cxn>
                    <a:cxn ang="0">
                      <a:pos x="106" y="76"/>
                    </a:cxn>
                    <a:cxn ang="0">
                      <a:pos x="72" y="42"/>
                    </a:cxn>
                    <a:cxn ang="0">
                      <a:pos x="56" y="22"/>
                    </a:cxn>
                    <a:cxn ang="0">
                      <a:pos x="38" y="0"/>
                    </a:cxn>
                    <a:cxn ang="0">
                      <a:pos x="38" y="0"/>
                    </a:cxn>
                    <a:cxn ang="0">
                      <a:pos x="26" y="30"/>
                    </a:cxn>
                    <a:cxn ang="0">
                      <a:pos x="14" y="60"/>
                    </a:cxn>
                    <a:cxn ang="0">
                      <a:pos x="6" y="94"/>
                    </a:cxn>
                    <a:cxn ang="0">
                      <a:pos x="2" y="130"/>
                    </a:cxn>
                    <a:cxn ang="0">
                      <a:pos x="2" y="130"/>
                    </a:cxn>
                    <a:cxn ang="0">
                      <a:pos x="0" y="158"/>
                    </a:cxn>
                    <a:cxn ang="0">
                      <a:pos x="2" y="186"/>
                    </a:cxn>
                    <a:cxn ang="0">
                      <a:pos x="2" y="186"/>
                    </a:cxn>
                    <a:cxn ang="0">
                      <a:pos x="22" y="178"/>
                    </a:cxn>
                    <a:cxn ang="0">
                      <a:pos x="42" y="174"/>
                    </a:cxn>
                    <a:cxn ang="0">
                      <a:pos x="62" y="170"/>
                    </a:cxn>
                    <a:cxn ang="0">
                      <a:pos x="80" y="168"/>
                    </a:cxn>
                    <a:cxn ang="0">
                      <a:pos x="98" y="168"/>
                    </a:cxn>
                    <a:cxn ang="0">
                      <a:pos x="116" y="170"/>
                    </a:cxn>
                    <a:cxn ang="0">
                      <a:pos x="132" y="172"/>
                    </a:cxn>
                    <a:cxn ang="0">
                      <a:pos x="148" y="176"/>
                    </a:cxn>
                    <a:cxn ang="0">
                      <a:pos x="180" y="186"/>
                    </a:cxn>
                    <a:cxn ang="0">
                      <a:pos x="206" y="198"/>
                    </a:cxn>
                    <a:cxn ang="0">
                      <a:pos x="230" y="212"/>
                    </a:cxn>
                    <a:cxn ang="0">
                      <a:pos x="252" y="226"/>
                    </a:cxn>
                    <a:cxn ang="0">
                      <a:pos x="252" y="226"/>
                    </a:cxn>
                  </a:cxnLst>
                  <a:rect l="0" t="0" r="r" b="b"/>
                  <a:pathLst>
                    <a:path w="264" h="226">
                      <a:moveTo>
                        <a:pt x="252" y="226"/>
                      </a:moveTo>
                      <a:lnTo>
                        <a:pt x="252" y="226"/>
                      </a:lnTo>
                      <a:lnTo>
                        <a:pt x="260" y="194"/>
                      </a:lnTo>
                      <a:lnTo>
                        <a:pt x="264" y="158"/>
                      </a:lnTo>
                      <a:lnTo>
                        <a:pt x="264" y="158"/>
                      </a:lnTo>
                      <a:lnTo>
                        <a:pt x="264" y="156"/>
                      </a:lnTo>
                      <a:lnTo>
                        <a:pt x="264" y="156"/>
                      </a:lnTo>
                      <a:lnTo>
                        <a:pt x="244" y="152"/>
                      </a:lnTo>
                      <a:lnTo>
                        <a:pt x="220" y="146"/>
                      </a:lnTo>
                      <a:lnTo>
                        <a:pt x="196" y="136"/>
                      </a:lnTo>
                      <a:lnTo>
                        <a:pt x="168" y="122"/>
                      </a:lnTo>
                      <a:lnTo>
                        <a:pt x="138" y="102"/>
                      </a:lnTo>
                      <a:lnTo>
                        <a:pt x="106" y="76"/>
                      </a:lnTo>
                      <a:lnTo>
                        <a:pt x="72" y="42"/>
                      </a:lnTo>
                      <a:lnTo>
                        <a:pt x="56" y="22"/>
                      </a:lnTo>
                      <a:lnTo>
                        <a:pt x="38" y="0"/>
                      </a:lnTo>
                      <a:lnTo>
                        <a:pt x="38" y="0"/>
                      </a:lnTo>
                      <a:lnTo>
                        <a:pt x="26" y="30"/>
                      </a:lnTo>
                      <a:lnTo>
                        <a:pt x="14" y="60"/>
                      </a:lnTo>
                      <a:lnTo>
                        <a:pt x="6" y="94"/>
                      </a:lnTo>
                      <a:lnTo>
                        <a:pt x="2" y="130"/>
                      </a:lnTo>
                      <a:lnTo>
                        <a:pt x="2" y="130"/>
                      </a:lnTo>
                      <a:lnTo>
                        <a:pt x="0" y="158"/>
                      </a:lnTo>
                      <a:lnTo>
                        <a:pt x="2" y="186"/>
                      </a:lnTo>
                      <a:lnTo>
                        <a:pt x="2" y="186"/>
                      </a:lnTo>
                      <a:lnTo>
                        <a:pt x="22" y="178"/>
                      </a:lnTo>
                      <a:lnTo>
                        <a:pt x="42" y="174"/>
                      </a:lnTo>
                      <a:lnTo>
                        <a:pt x="62" y="170"/>
                      </a:lnTo>
                      <a:lnTo>
                        <a:pt x="80" y="168"/>
                      </a:lnTo>
                      <a:lnTo>
                        <a:pt x="98" y="168"/>
                      </a:lnTo>
                      <a:lnTo>
                        <a:pt x="116" y="170"/>
                      </a:lnTo>
                      <a:lnTo>
                        <a:pt x="132" y="172"/>
                      </a:lnTo>
                      <a:lnTo>
                        <a:pt x="148" y="176"/>
                      </a:lnTo>
                      <a:lnTo>
                        <a:pt x="180" y="186"/>
                      </a:lnTo>
                      <a:lnTo>
                        <a:pt x="206" y="198"/>
                      </a:lnTo>
                      <a:lnTo>
                        <a:pt x="230" y="212"/>
                      </a:lnTo>
                      <a:lnTo>
                        <a:pt x="252" y="226"/>
                      </a:lnTo>
                      <a:lnTo>
                        <a:pt x="252" y="226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79" name="Freeform 307"/>
                <p:cNvSpPr>
                  <a:spLocks/>
                </p:cNvSpPr>
                <p:nvPr/>
              </p:nvSpPr>
              <p:spPr bwMode="auto">
                <a:xfrm>
                  <a:off x="6321425" y="2968625"/>
                  <a:ext cx="425450" cy="165100"/>
                </a:xfrm>
                <a:custGeom>
                  <a:avLst/>
                  <a:gdLst/>
                  <a:ahLst/>
                  <a:cxnLst>
                    <a:cxn ang="0">
                      <a:pos x="0" y="18"/>
                    </a:cxn>
                    <a:cxn ang="0">
                      <a:pos x="0" y="18"/>
                    </a:cxn>
                    <a:cxn ang="0">
                      <a:pos x="8" y="14"/>
                    </a:cxn>
                    <a:cxn ang="0">
                      <a:pos x="30" y="8"/>
                    </a:cxn>
                    <a:cxn ang="0">
                      <a:pos x="62" y="2"/>
                    </a:cxn>
                    <a:cxn ang="0">
                      <a:pos x="82" y="0"/>
                    </a:cxn>
                    <a:cxn ang="0">
                      <a:pos x="102" y="0"/>
                    </a:cxn>
                    <a:cxn ang="0">
                      <a:pos x="124" y="2"/>
                    </a:cxn>
                    <a:cxn ang="0">
                      <a:pos x="146" y="6"/>
                    </a:cxn>
                    <a:cxn ang="0">
                      <a:pos x="168" y="12"/>
                    </a:cxn>
                    <a:cxn ang="0">
                      <a:pos x="190" y="22"/>
                    </a:cxn>
                    <a:cxn ang="0">
                      <a:pos x="212" y="36"/>
                    </a:cxn>
                    <a:cxn ang="0">
                      <a:pos x="232" y="54"/>
                    </a:cxn>
                    <a:cxn ang="0">
                      <a:pos x="252" y="76"/>
                    </a:cxn>
                    <a:cxn ang="0">
                      <a:pos x="268" y="104"/>
                    </a:cxn>
                    <a:cxn ang="0">
                      <a:pos x="268" y="104"/>
                    </a:cxn>
                    <a:cxn ang="0">
                      <a:pos x="264" y="98"/>
                    </a:cxn>
                    <a:cxn ang="0">
                      <a:pos x="256" y="86"/>
                    </a:cxn>
                    <a:cxn ang="0">
                      <a:pos x="238" y="70"/>
                    </a:cxn>
                    <a:cxn ang="0">
                      <a:pos x="226" y="60"/>
                    </a:cxn>
                    <a:cxn ang="0">
                      <a:pos x="212" y="50"/>
                    </a:cxn>
                    <a:cxn ang="0">
                      <a:pos x="194" y="42"/>
                    </a:cxn>
                    <a:cxn ang="0">
                      <a:pos x="176" y="32"/>
                    </a:cxn>
                    <a:cxn ang="0">
                      <a:pos x="154" y="26"/>
                    </a:cxn>
                    <a:cxn ang="0">
                      <a:pos x="128" y="20"/>
                    </a:cxn>
                    <a:cxn ang="0">
                      <a:pos x="102" y="16"/>
                    </a:cxn>
                    <a:cxn ang="0">
                      <a:pos x="70" y="14"/>
                    </a:cxn>
                    <a:cxn ang="0">
                      <a:pos x="38" y="14"/>
                    </a:cxn>
                    <a:cxn ang="0">
                      <a:pos x="0" y="18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268" h="104">
                      <a:moveTo>
                        <a:pt x="0" y="18"/>
                      </a:moveTo>
                      <a:lnTo>
                        <a:pt x="0" y="18"/>
                      </a:lnTo>
                      <a:lnTo>
                        <a:pt x="8" y="14"/>
                      </a:lnTo>
                      <a:lnTo>
                        <a:pt x="30" y="8"/>
                      </a:lnTo>
                      <a:lnTo>
                        <a:pt x="62" y="2"/>
                      </a:lnTo>
                      <a:lnTo>
                        <a:pt x="82" y="0"/>
                      </a:lnTo>
                      <a:lnTo>
                        <a:pt x="102" y="0"/>
                      </a:lnTo>
                      <a:lnTo>
                        <a:pt x="124" y="2"/>
                      </a:lnTo>
                      <a:lnTo>
                        <a:pt x="146" y="6"/>
                      </a:lnTo>
                      <a:lnTo>
                        <a:pt x="168" y="12"/>
                      </a:lnTo>
                      <a:lnTo>
                        <a:pt x="190" y="22"/>
                      </a:lnTo>
                      <a:lnTo>
                        <a:pt x="212" y="36"/>
                      </a:lnTo>
                      <a:lnTo>
                        <a:pt x="232" y="54"/>
                      </a:lnTo>
                      <a:lnTo>
                        <a:pt x="252" y="76"/>
                      </a:lnTo>
                      <a:lnTo>
                        <a:pt x="268" y="104"/>
                      </a:lnTo>
                      <a:lnTo>
                        <a:pt x="268" y="104"/>
                      </a:lnTo>
                      <a:lnTo>
                        <a:pt x="264" y="98"/>
                      </a:lnTo>
                      <a:lnTo>
                        <a:pt x="256" y="86"/>
                      </a:lnTo>
                      <a:lnTo>
                        <a:pt x="238" y="70"/>
                      </a:lnTo>
                      <a:lnTo>
                        <a:pt x="226" y="60"/>
                      </a:lnTo>
                      <a:lnTo>
                        <a:pt x="212" y="50"/>
                      </a:lnTo>
                      <a:lnTo>
                        <a:pt x="194" y="42"/>
                      </a:lnTo>
                      <a:lnTo>
                        <a:pt x="176" y="32"/>
                      </a:lnTo>
                      <a:lnTo>
                        <a:pt x="154" y="26"/>
                      </a:lnTo>
                      <a:lnTo>
                        <a:pt x="128" y="20"/>
                      </a:lnTo>
                      <a:lnTo>
                        <a:pt x="102" y="16"/>
                      </a:lnTo>
                      <a:lnTo>
                        <a:pt x="70" y="14"/>
                      </a:lnTo>
                      <a:lnTo>
                        <a:pt x="38" y="14"/>
                      </a:lnTo>
                      <a:lnTo>
                        <a:pt x="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80" name="Freeform 308"/>
                <p:cNvSpPr>
                  <a:spLocks/>
                </p:cNvSpPr>
                <p:nvPr/>
              </p:nvSpPr>
              <p:spPr bwMode="auto">
                <a:xfrm>
                  <a:off x="6410325" y="2416175"/>
                  <a:ext cx="400050" cy="238125"/>
                </a:xfrm>
                <a:custGeom>
                  <a:avLst/>
                  <a:gdLst/>
                  <a:ahLst/>
                  <a:cxnLst>
                    <a:cxn ang="0">
                      <a:pos x="58" y="18"/>
                    </a:cxn>
                    <a:cxn ang="0">
                      <a:pos x="20" y="0"/>
                    </a:cxn>
                    <a:cxn ang="0">
                      <a:pos x="0" y="8"/>
                    </a:cxn>
                    <a:cxn ang="0">
                      <a:pos x="0" y="20"/>
                    </a:cxn>
                    <a:cxn ang="0">
                      <a:pos x="0" y="20"/>
                    </a:cxn>
                    <a:cxn ang="0">
                      <a:pos x="2" y="28"/>
                    </a:cxn>
                    <a:cxn ang="0">
                      <a:pos x="12" y="46"/>
                    </a:cxn>
                    <a:cxn ang="0">
                      <a:pos x="28" y="70"/>
                    </a:cxn>
                    <a:cxn ang="0">
                      <a:pos x="38" y="84"/>
                    </a:cxn>
                    <a:cxn ang="0">
                      <a:pos x="52" y="96"/>
                    </a:cxn>
                    <a:cxn ang="0">
                      <a:pos x="68" y="110"/>
                    </a:cxn>
                    <a:cxn ang="0">
                      <a:pos x="86" y="122"/>
                    </a:cxn>
                    <a:cxn ang="0">
                      <a:pos x="106" y="132"/>
                    </a:cxn>
                    <a:cxn ang="0">
                      <a:pos x="130" y="142"/>
                    </a:cxn>
                    <a:cxn ang="0">
                      <a:pos x="156" y="148"/>
                    </a:cxn>
                    <a:cxn ang="0">
                      <a:pos x="184" y="150"/>
                    </a:cxn>
                    <a:cxn ang="0">
                      <a:pos x="216" y="150"/>
                    </a:cxn>
                    <a:cxn ang="0">
                      <a:pos x="252" y="146"/>
                    </a:cxn>
                    <a:cxn ang="0">
                      <a:pos x="252" y="134"/>
                    </a:cxn>
                    <a:cxn ang="0">
                      <a:pos x="58" y="18"/>
                    </a:cxn>
                  </a:cxnLst>
                  <a:rect l="0" t="0" r="r" b="b"/>
                  <a:pathLst>
                    <a:path w="252" h="150">
                      <a:moveTo>
                        <a:pt x="58" y="18"/>
                      </a:moveTo>
                      <a:lnTo>
                        <a:pt x="20" y="0"/>
                      </a:lnTo>
                      <a:lnTo>
                        <a:pt x="0" y="8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2" y="28"/>
                      </a:lnTo>
                      <a:lnTo>
                        <a:pt x="12" y="46"/>
                      </a:lnTo>
                      <a:lnTo>
                        <a:pt x="28" y="70"/>
                      </a:lnTo>
                      <a:lnTo>
                        <a:pt x="38" y="84"/>
                      </a:lnTo>
                      <a:lnTo>
                        <a:pt x="52" y="96"/>
                      </a:lnTo>
                      <a:lnTo>
                        <a:pt x="68" y="110"/>
                      </a:lnTo>
                      <a:lnTo>
                        <a:pt x="86" y="122"/>
                      </a:lnTo>
                      <a:lnTo>
                        <a:pt x="106" y="132"/>
                      </a:lnTo>
                      <a:lnTo>
                        <a:pt x="130" y="142"/>
                      </a:lnTo>
                      <a:lnTo>
                        <a:pt x="156" y="148"/>
                      </a:lnTo>
                      <a:lnTo>
                        <a:pt x="184" y="150"/>
                      </a:lnTo>
                      <a:lnTo>
                        <a:pt x="216" y="150"/>
                      </a:lnTo>
                      <a:lnTo>
                        <a:pt x="252" y="146"/>
                      </a:lnTo>
                      <a:lnTo>
                        <a:pt x="252" y="134"/>
                      </a:lnTo>
                      <a:lnTo>
                        <a:pt x="58" y="18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81" name="Freeform 309"/>
                <p:cNvSpPr>
                  <a:spLocks/>
                </p:cNvSpPr>
                <p:nvPr/>
              </p:nvSpPr>
              <p:spPr bwMode="auto">
                <a:xfrm>
                  <a:off x="6372225" y="2479675"/>
                  <a:ext cx="304800" cy="415925"/>
                </a:xfrm>
                <a:custGeom>
                  <a:avLst/>
                  <a:gdLst/>
                  <a:ahLst/>
                  <a:cxnLst>
                    <a:cxn ang="0">
                      <a:pos x="82" y="262"/>
                    </a:cxn>
                    <a:cxn ang="0">
                      <a:pos x="82" y="262"/>
                    </a:cxn>
                    <a:cxn ang="0">
                      <a:pos x="74" y="260"/>
                    </a:cxn>
                    <a:cxn ang="0">
                      <a:pos x="64" y="258"/>
                    </a:cxn>
                    <a:cxn ang="0">
                      <a:pos x="56" y="252"/>
                    </a:cxn>
                    <a:cxn ang="0">
                      <a:pos x="46" y="246"/>
                    </a:cxn>
                    <a:cxn ang="0">
                      <a:pos x="40" y="240"/>
                    </a:cxn>
                    <a:cxn ang="0">
                      <a:pos x="32" y="232"/>
                    </a:cxn>
                    <a:cxn ang="0">
                      <a:pos x="20" y="212"/>
                    </a:cxn>
                    <a:cxn ang="0">
                      <a:pos x="10" y="188"/>
                    </a:cxn>
                    <a:cxn ang="0">
                      <a:pos x="4" y="160"/>
                    </a:cxn>
                    <a:cxn ang="0">
                      <a:pos x="0" y="132"/>
                    </a:cxn>
                    <a:cxn ang="0">
                      <a:pos x="2" y="100"/>
                    </a:cxn>
                    <a:cxn ang="0">
                      <a:pos x="2" y="100"/>
                    </a:cxn>
                    <a:cxn ang="0">
                      <a:pos x="6" y="72"/>
                    </a:cxn>
                    <a:cxn ang="0">
                      <a:pos x="12" y="46"/>
                    </a:cxn>
                    <a:cxn ang="0">
                      <a:pos x="22" y="22"/>
                    </a:cxn>
                    <a:cxn ang="0">
                      <a:pos x="34" y="0"/>
                    </a:cxn>
                    <a:cxn ang="0">
                      <a:pos x="34" y="0"/>
                    </a:cxn>
                    <a:cxn ang="0">
                      <a:pos x="56" y="26"/>
                    </a:cxn>
                    <a:cxn ang="0">
                      <a:pos x="78" y="46"/>
                    </a:cxn>
                    <a:cxn ang="0">
                      <a:pos x="98" y="64"/>
                    </a:cxn>
                    <a:cxn ang="0">
                      <a:pos x="118" y="80"/>
                    </a:cxn>
                    <a:cxn ang="0">
                      <a:pos x="138" y="92"/>
                    </a:cxn>
                    <a:cxn ang="0">
                      <a:pos x="158" y="104"/>
                    </a:cxn>
                    <a:cxn ang="0">
                      <a:pos x="174" y="112"/>
                    </a:cxn>
                    <a:cxn ang="0">
                      <a:pos x="192" y="118"/>
                    </a:cxn>
                    <a:cxn ang="0">
                      <a:pos x="192" y="118"/>
                    </a:cxn>
                    <a:cxn ang="0">
                      <a:pos x="186" y="148"/>
                    </a:cxn>
                    <a:cxn ang="0">
                      <a:pos x="178" y="176"/>
                    </a:cxn>
                    <a:cxn ang="0">
                      <a:pos x="168" y="202"/>
                    </a:cxn>
                    <a:cxn ang="0">
                      <a:pos x="154" y="224"/>
                    </a:cxn>
                    <a:cxn ang="0">
                      <a:pos x="138" y="240"/>
                    </a:cxn>
                    <a:cxn ang="0">
                      <a:pos x="130" y="248"/>
                    </a:cxn>
                    <a:cxn ang="0">
                      <a:pos x="120" y="254"/>
                    </a:cxn>
                    <a:cxn ang="0">
                      <a:pos x="112" y="258"/>
                    </a:cxn>
                    <a:cxn ang="0">
                      <a:pos x="102" y="260"/>
                    </a:cxn>
                    <a:cxn ang="0">
                      <a:pos x="92" y="262"/>
                    </a:cxn>
                    <a:cxn ang="0">
                      <a:pos x="82" y="262"/>
                    </a:cxn>
                    <a:cxn ang="0">
                      <a:pos x="82" y="262"/>
                    </a:cxn>
                  </a:cxnLst>
                  <a:rect l="0" t="0" r="r" b="b"/>
                  <a:pathLst>
                    <a:path w="192" h="262">
                      <a:moveTo>
                        <a:pt x="82" y="262"/>
                      </a:moveTo>
                      <a:lnTo>
                        <a:pt x="82" y="262"/>
                      </a:lnTo>
                      <a:lnTo>
                        <a:pt x="74" y="260"/>
                      </a:lnTo>
                      <a:lnTo>
                        <a:pt x="64" y="258"/>
                      </a:lnTo>
                      <a:lnTo>
                        <a:pt x="56" y="252"/>
                      </a:lnTo>
                      <a:lnTo>
                        <a:pt x="46" y="246"/>
                      </a:lnTo>
                      <a:lnTo>
                        <a:pt x="40" y="240"/>
                      </a:lnTo>
                      <a:lnTo>
                        <a:pt x="32" y="232"/>
                      </a:lnTo>
                      <a:lnTo>
                        <a:pt x="20" y="212"/>
                      </a:lnTo>
                      <a:lnTo>
                        <a:pt x="10" y="188"/>
                      </a:lnTo>
                      <a:lnTo>
                        <a:pt x="4" y="160"/>
                      </a:lnTo>
                      <a:lnTo>
                        <a:pt x="0" y="132"/>
                      </a:lnTo>
                      <a:lnTo>
                        <a:pt x="2" y="100"/>
                      </a:lnTo>
                      <a:lnTo>
                        <a:pt x="2" y="100"/>
                      </a:lnTo>
                      <a:lnTo>
                        <a:pt x="6" y="72"/>
                      </a:lnTo>
                      <a:lnTo>
                        <a:pt x="12" y="46"/>
                      </a:lnTo>
                      <a:lnTo>
                        <a:pt x="22" y="22"/>
                      </a:lnTo>
                      <a:lnTo>
                        <a:pt x="34" y="0"/>
                      </a:lnTo>
                      <a:lnTo>
                        <a:pt x="34" y="0"/>
                      </a:lnTo>
                      <a:lnTo>
                        <a:pt x="56" y="26"/>
                      </a:lnTo>
                      <a:lnTo>
                        <a:pt x="78" y="46"/>
                      </a:lnTo>
                      <a:lnTo>
                        <a:pt x="98" y="64"/>
                      </a:lnTo>
                      <a:lnTo>
                        <a:pt x="118" y="80"/>
                      </a:lnTo>
                      <a:lnTo>
                        <a:pt x="138" y="92"/>
                      </a:lnTo>
                      <a:lnTo>
                        <a:pt x="158" y="104"/>
                      </a:lnTo>
                      <a:lnTo>
                        <a:pt x="174" y="112"/>
                      </a:lnTo>
                      <a:lnTo>
                        <a:pt x="192" y="118"/>
                      </a:lnTo>
                      <a:lnTo>
                        <a:pt x="192" y="118"/>
                      </a:lnTo>
                      <a:lnTo>
                        <a:pt x="186" y="148"/>
                      </a:lnTo>
                      <a:lnTo>
                        <a:pt x="178" y="176"/>
                      </a:lnTo>
                      <a:lnTo>
                        <a:pt x="168" y="202"/>
                      </a:lnTo>
                      <a:lnTo>
                        <a:pt x="154" y="224"/>
                      </a:lnTo>
                      <a:lnTo>
                        <a:pt x="138" y="240"/>
                      </a:lnTo>
                      <a:lnTo>
                        <a:pt x="130" y="248"/>
                      </a:lnTo>
                      <a:lnTo>
                        <a:pt x="120" y="254"/>
                      </a:lnTo>
                      <a:lnTo>
                        <a:pt x="112" y="258"/>
                      </a:lnTo>
                      <a:lnTo>
                        <a:pt x="102" y="260"/>
                      </a:lnTo>
                      <a:lnTo>
                        <a:pt x="92" y="262"/>
                      </a:lnTo>
                      <a:lnTo>
                        <a:pt x="82" y="262"/>
                      </a:lnTo>
                      <a:lnTo>
                        <a:pt x="82" y="262"/>
                      </a:lnTo>
                      <a:close/>
                    </a:path>
                  </a:pathLst>
                </a:custGeom>
                <a:solidFill>
                  <a:srgbClr val="33A02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82" name="Freeform 310"/>
                <p:cNvSpPr>
                  <a:spLocks/>
                </p:cNvSpPr>
                <p:nvPr/>
              </p:nvSpPr>
              <p:spPr bwMode="auto">
                <a:xfrm>
                  <a:off x="6391275" y="2501900"/>
                  <a:ext cx="269875" cy="361950"/>
                </a:xfrm>
                <a:custGeom>
                  <a:avLst/>
                  <a:gdLst/>
                  <a:ahLst/>
                  <a:cxnLst>
                    <a:cxn ang="0">
                      <a:pos x="72" y="228"/>
                    </a:cxn>
                    <a:cxn ang="0">
                      <a:pos x="72" y="228"/>
                    </a:cxn>
                    <a:cxn ang="0">
                      <a:pos x="64" y="226"/>
                    </a:cxn>
                    <a:cxn ang="0">
                      <a:pos x="56" y="224"/>
                    </a:cxn>
                    <a:cxn ang="0">
                      <a:pos x="48" y="220"/>
                    </a:cxn>
                    <a:cxn ang="0">
                      <a:pos x="40" y="214"/>
                    </a:cxn>
                    <a:cxn ang="0">
                      <a:pos x="26" y="202"/>
                    </a:cxn>
                    <a:cxn ang="0">
                      <a:pos x="16" y="184"/>
                    </a:cxn>
                    <a:cxn ang="0">
                      <a:pos x="8" y="164"/>
                    </a:cxn>
                    <a:cxn ang="0">
                      <a:pos x="2" y="142"/>
                    </a:cxn>
                    <a:cxn ang="0">
                      <a:pos x="0" y="116"/>
                    </a:cxn>
                    <a:cxn ang="0">
                      <a:pos x="0" y="90"/>
                    </a:cxn>
                    <a:cxn ang="0">
                      <a:pos x="0" y="90"/>
                    </a:cxn>
                    <a:cxn ang="0">
                      <a:pos x="4" y="64"/>
                    </a:cxn>
                    <a:cxn ang="0">
                      <a:pos x="12" y="40"/>
                    </a:cxn>
                    <a:cxn ang="0">
                      <a:pos x="22" y="18"/>
                    </a:cxn>
                    <a:cxn ang="0">
                      <a:pos x="34" y="0"/>
                    </a:cxn>
                    <a:cxn ang="0">
                      <a:pos x="34" y="0"/>
                    </a:cxn>
                    <a:cxn ang="0">
                      <a:pos x="52" y="20"/>
                    </a:cxn>
                    <a:cxn ang="0">
                      <a:pos x="70" y="36"/>
                    </a:cxn>
                    <a:cxn ang="0">
                      <a:pos x="88" y="52"/>
                    </a:cxn>
                    <a:cxn ang="0">
                      <a:pos x="106" y="66"/>
                    </a:cxn>
                    <a:cxn ang="0">
                      <a:pos x="122" y="76"/>
                    </a:cxn>
                    <a:cxn ang="0">
                      <a:pos x="140" y="86"/>
                    </a:cxn>
                    <a:cxn ang="0">
                      <a:pos x="170" y="100"/>
                    </a:cxn>
                    <a:cxn ang="0">
                      <a:pos x="170" y="100"/>
                    </a:cxn>
                    <a:cxn ang="0">
                      <a:pos x="170" y="104"/>
                    </a:cxn>
                    <a:cxn ang="0">
                      <a:pos x="170" y="104"/>
                    </a:cxn>
                    <a:cxn ang="0">
                      <a:pos x="166" y="130"/>
                    </a:cxn>
                    <a:cxn ang="0">
                      <a:pos x="158" y="154"/>
                    </a:cxn>
                    <a:cxn ang="0">
                      <a:pos x="148" y="176"/>
                    </a:cxn>
                    <a:cxn ang="0">
                      <a:pos x="136" y="194"/>
                    </a:cxn>
                    <a:cxn ang="0">
                      <a:pos x="122" y="210"/>
                    </a:cxn>
                    <a:cxn ang="0">
                      <a:pos x="106" y="220"/>
                    </a:cxn>
                    <a:cxn ang="0">
                      <a:pos x="98" y="224"/>
                    </a:cxn>
                    <a:cxn ang="0">
                      <a:pos x="90" y="226"/>
                    </a:cxn>
                    <a:cxn ang="0">
                      <a:pos x="82" y="228"/>
                    </a:cxn>
                    <a:cxn ang="0">
                      <a:pos x="72" y="228"/>
                    </a:cxn>
                    <a:cxn ang="0">
                      <a:pos x="72" y="228"/>
                    </a:cxn>
                  </a:cxnLst>
                  <a:rect l="0" t="0" r="r" b="b"/>
                  <a:pathLst>
                    <a:path w="170" h="228">
                      <a:moveTo>
                        <a:pt x="72" y="228"/>
                      </a:moveTo>
                      <a:lnTo>
                        <a:pt x="72" y="228"/>
                      </a:lnTo>
                      <a:lnTo>
                        <a:pt x="64" y="226"/>
                      </a:lnTo>
                      <a:lnTo>
                        <a:pt x="56" y="224"/>
                      </a:lnTo>
                      <a:lnTo>
                        <a:pt x="48" y="220"/>
                      </a:lnTo>
                      <a:lnTo>
                        <a:pt x="40" y="214"/>
                      </a:lnTo>
                      <a:lnTo>
                        <a:pt x="26" y="202"/>
                      </a:lnTo>
                      <a:lnTo>
                        <a:pt x="16" y="184"/>
                      </a:lnTo>
                      <a:lnTo>
                        <a:pt x="8" y="164"/>
                      </a:lnTo>
                      <a:lnTo>
                        <a:pt x="2" y="142"/>
                      </a:lnTo>
                      <a:lnTo>
                        <a:pt x="0" y="116"/>
                      </a:lnTo>
                      <a:lnTo>
                        <a:pt x="0" y="90"/>
                      </a:lnTo>
                      <a:lnTo>
                        <a:pt x="0" y="90"/>
                      </a:lnTo>
                      <a:lnTo>
                        <a:pt x="4" y="64"/>
                      </a:lnTo>
                      <a:lnTo>
                        <a:pt x="12" y="40"/>
                      </a:lnTo>
                      <a:lnTo>
                        <a:pt x="22" y="18"/>
                      </a:lnTo>
                      <a:lnTo>
                        <a:pt x="34" y="0"/>
                      </a:lnTo>
                      <a:lnTo>
                        <a:pt x="34" y="0"/>
                      </a:lnTo>
                      <a:lnTo>
                        <a:pt x="52" y="20"/>
                      </a:lnTo>
                      <a:lnTo>
                        <a:pt x="70" y="36"/>
                      </a:lnTo>
                      <a:lnTo>
                        <a:pt x="88" y="52"/>
                      </a:lnTo>
                      <a:lnTo>
                        <a:pt x="106" y="66"/>
                      </a:lnTo>
                      <a:lnTo>
                        <a:pt x="122" y="76"/>
                      </a:lnTo>
                      <a:lnTo>
                        <a:pt x="140" y="86"/>
                      </a:lnTo>
                      <a:lnTo>
                        <a:pt x="170" y="100"/>
                      </a:lnTo>
                      <a:lnTo>
                        <a:pt x="170" y="100"/>
                      </a:lnTo>
                      <a:lnTo>
                        <a:pt x="170" y="104"/>
                      </a:lnTo>
                      <a:lnTo>
                        <a:pt x="170" y="104"/>
                      </a:lnTo>
                      <a:lnTo>
                        <a:pt x="166" y="130"/>
                      </a:lnTo>
                      <a:lnTo>
                        <a:pt x="158" y="154"/>
                      </a:lnTo>
                      <a:lnTo>
                        <a:pt x="148" y="176"/>
                      </a:lnTo>
                      <a:lnTo>
                        <a:pt x="136" y="194"/>
                      </a:lnTo>
                      <a:lnTo>
                        <a:pt x="122" y="210"/>
                      </a:lnTo>
                      <a:lnTo>
                        <a:pt x="106" y="220"/>
                      </a:lnTo>
                      <a:lnTo>
                        <a:pt x="98" y="224"/>
                      </a:lnTo>
                      <a:lnTo>
                        <a:pt x="90" y="226"/>
                      </a:lnTo>
                      <a:lnTo>
                        <a:pt x="82" y="228"/>
                      </a:lnTo>
                      <a:lnTo>
                        <a:pt x="72" y="228"/>
                      </a:lnTo>
                      <a:lnTo>
                        <a:pt x="72" y="228"/>
                      </a:lnTo>
                      <a:close/>
                    </a:path>
                  </a:pathLst>
                </a:custGeom>
                <a:solidFill>
                  <a:srgbClr val="6BBA2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83" name="Freeform 311"/>
                <p:cNvSpPr>
                  <a:spLocks/>
                </p:cNvSpPr>
                <p:nvPr/>
              </p:nvSpPr>
              <p:spPr bwMode="auto">
                <a:xfrm>
                  <a:off x="6432550" y="2546350"/>
                  <a:ext cx="177800" cy="238125"/>
                </a:xfrm>
                <a:custGeom>
                  <a:avLst/>
                  <a:gdLst/>
                  <a:ahLst/>
                  <a:cxnLst>
                    <a:cxn ang="0">
                      <a:pos x="112" y="76"/>
                    </a:cxn>
                    <a:cxn ang="0">
                      <a:pos x="112" y="76"/>
                    </a:cxn>
                    <a:cxn ang="0">
                      <a:pos x="110" y="90"/>
                    </a:cxn>
                    <a:cxn ang="0">
                      <a:pos x="106" y="106"/>
                    </a:cxn>
                    <a:cxn ang="0">
                      <a:pos x="100" y="118"/>
                    </a:cxn>
                    <a:cxn ang="0">
                      <a:pos x="92" y="130"/>
                    </a:cxn>
                    <a:cxn ang="0">
                      <a:pos x="84" y="138"/>
                    </a:cxn>
                    <a:cxn ang="0">
                      <a:pos x="74" y="144"/>
                    </a:cxn>
                    <a:cxn ang="0">
                      <a:pos x="62" y="148"/>
                    </a:cxn>
                    <a:cxn ang="0">
                      <a:pos x="50" y="150"/>
                    </a:cxn>
                    <a:cxn ang="0">
                      <a:pos x="50" y="150"/>
                    </a:cxn>
                    <a:cxn ang="0">
                      <a:pos x="40" y="148"/>
                    </a:cxn>
                    <a:cxn ang="0">
                      <a:pos x="28" y="142"/>
                    </a:cxn>
                    <a:cxn ang="0">
                      <a:pos x="20" y="134"/>
                    </a:cxn>
                    <a:cxn ang="0">
                      <a:pos x="12" y="124"/>
                    </a:cxn>
                    <a:cxn ang="0">
                      <a:pos x="6" y="112"/>
                    </a:cxn>
                    <a:cxn ang="0">
                      <a:pos x="2" y="98"/>
                    </a:cxn>
                    <a:cxn ang="0">
                      <a:pos x="0" y="84"/>
                    </a:cxn>
                    <a:cxn ang="0">
                      <a:pos x="0" y="68"/>
                    </a:cxn>
                    <a:cxn ang="0">
                      <a:pos x="0" y="68"/>
                    </a:cxn>
                    <a:cxn ang="0">
                      <a:pos x="2" y="46"/>
                    </a:cxn>
                    <a:cxn ang="0">
                      <a:pos x="10" y="26"/>
                    </a:cxn>
                    <a:cxn ang="0">
                      <a:pos x="22" y="12"/>
                    </a:cxn>
                    <a:cxn ang="0">
                      <a:pos x="28" y="6"/>
                    </a:cxn>
                    <a:cxn ang="0">
                      <a:pos x="34" y="0"/>
                    </a:cxn>
                    <a:cxn ang="0">
                      <a:pos x="34" y="0"/>
                    </a:cxn>
                    <a:cxn ang="0">
                      <a:pos x="56" y="18"/>
                    </a:cxn>
                    <a:cxn ang="0">
                      <a:pos x="76" y="34"/>
                    </a:cxn>
                    <a:cxn ang="0">
                      <a:pos x="94" y="46"/>
                    </a:cxn>
                    <a:cxn ang="0">
                      <a:pos x="112" y="58"/>
                    </a:cxn>
                    <a:cxn ang="0">
                      <a:pos x="112" y="58"/>
                    </a:cxn>
                    <a:cxn ang="0">
                      <a:pos x="112" y="76"/>
                    </a:cxn>
                    <a:cxn ang="0">
                      <a:pos x="112" y="76"/>
                    </a:cxn>
                  </a:cxnLst>
                  <a:rect l="0" t="0" r="r" b="b"/>
                  <a:pathLst>
                    <a:path w="112" h="150">
                      <a:moveTo>
                        <a:pt x="112" y="76"/>
                      </a:moveTo>
                      <a:lnTo>
                        <a:pt x="112" y="76"/>
                      </a:lnTo>
                      <a:lnTo>
                        <a:pt x="110" y="90"/>
                      </a:lnTo>
                      <a:lnTo>
                        <a:pt x="106" y="106"/>
                      </a:lnTo>
                      <a:lnTo>
                        <a:pt x="100" y="118"/>
                      </a:lnTo>
                      <a:lnTo>
                        <a:pt x="92" y="130"/>
                      </a:lnTo>
                      <a:lnTo>
                        <a:pt x="84" y="138"/>
                      </a:lnTo>
                      <a:lnTo>
                        <a:pt x="74" y="144"/>
                      </a:lnTo>
                      <a:lnTo>
                        <a:pt x="62" y="148"/>
                      </a:lnTo>
                      <a:lnTo>
                        <a:pt x="50" y="150"/>
                      </a:lnTo>
                      <a:lnTo>
                        <a:pt x="50" y="150"/>
                      </a:lnTo>
                      <a:lnTo>
                        <a:pt x="40" y="148"/>
                      </a:lnTo>
                      <a:lnTo>
                        <a:pt x="28" y="142"/>
                      </a:lnTo>
                      <a:lnTo>
                        <a:pt x="20" y="134"/>
                      </a:lnTo>
                      <a:lnTo>
                        <a:pt x="12" y="124"/>
                      </a:lnTo>
                      <a:lnTo>
                        <a:pt x="6" y="112"/>
                      </a:lnTo>
                      <a:lnTo>
                        <a:pt x="2" y="98"/>
                      </a:lnTo>
                      <a:lnTo>
                        <a:pt x="0" y="84"/>
                      </a:lnTo>
                      <a:lnTo>
                        <a:pt x="0" y="68"/>
                      </a:lnTo>
                      <a:lnTo>
                        <a:pt x="0" y="68"/>
                      </a:lnTo>
                      <a:lnTo>
                        <a:pt x="2" y="46"/>
                      </a:lnTo>
                      <a:lnTo>
                        <a:pt x="10" y="26"/>
                      </a:lnTo>
                      <a:lnTo>
                        <a:pt x="22" y="12"/>
                      </a:lnTo>
                      <a:lnTo>
                        <a:pt x="28" y="6"/>
                      </a:lnTo>
                      <a:lnTo>
                        <a:pt x="34" y="0"/>
                      </a:lnTo>
                      <a:lnTo>
                        <a:pt x="34" y="0"/>
                      </a:lnTo>
                      <a:lnTo>
                        <a:pt x="56" y="18"/>
                      </a:lnTo>
                      <a:lnTo>
                        <a:pt x="76" y="34"/>
                      </a:lnTo>
                      <a:lnTo>
                        <a:pt x="94" y="46"/>
                      </a:lnTo>
                      <a:lnTo>
                        <a:pt x="112" y="58"/>
                      </a:lnTo>
                      <a:lnTo>
                        <a:pt x="112" y="58"/>
                      </a:lnTo>
                      <a:lnTo>
                        <a:pt x="112" y="76"/>
                      </a:lnTo>
                      <a:lnTo>
                        <a:pt x="112" y="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84" name="Freeform 312"/>
                <p:cNvSpPr>
                  <a:spLocks/>
                </p:cNvSpPr>
                <p:nvPr/>
              </p:nvSpPr>
              <p:spPr bwMode="auto">
                <a:xfrm>
                  <a:off x="6416675" y="2663825"/>
                  <a:ext cx="57150" cy="76200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0" y="24"/>
                    </a:cxn>
                    <a:cxn ang="0">
                      <a:pos x="0" y="32"/>
                    </a:cxn>
                    <a:cxn ang="0">
                      <a:pos x="4" y="40"/>
                    </a:cxn>
                    <a:cxn ang="0">
                      <a:pos x="10" y="46"/>
                    </a:cxn>
                    <a:cxn ang="0">
                      <a:pos x="18" y="48"/>
                    </a:cxn>
                    <a:cxn ang="0">
                      <a:pos x="18" y="48"/>
                    </a:cxn>
                    <a:cxn ang="0">
                      <a:pos x="24" y="46"/>
                    </a:cxn>
                    <a:cxn ang="0">
                      <a:pos x="30" y="40"/>
                    </a:cxn>
                    <a:cxn ang="0">
                      <a:pos x="34" y="32"/>
                    </a:cxn>
                    <a:cxn ang="0">
                      <a:pos x="36" y="24"/>
                    </a:cxn>
                    <a:cxn ang="0">
                      <a:pos x="36" y="24"/>
                    </a:cxn>
                    <a:cxn ang="0">
                      <a:pos x="34" y="14"/>
                    </a:cxn>
                    <a:cxn ang="0">
                      <a:pos x="30" y="8"/>
                    </a:cxn>
                    <a:cxn ang="0">
                      <a:pos x="24" y="2"/>
                    </a:cxn>
                    <a:cxn ang="0">
                      <a:pos x="18" y="0"/>
                    </a:cxn>
                    <a:cxn ang="0">
                      <a:pos x="18" y="0"/>
                    </a:cxn>
                    <a:cxn ang="0">
                      <a:pos x="10" y="2"/>
                    </a:cxn>
                    <a:cxn ang="0">
                      <a:pos x="4" y="8"/>
                    </a:cxn>
                    <a:cxn ang="0">
                      <a:pos x="0" y="14"/>
                    </a:cxn>
                    <a:cxn ang="0">
                      <a:pos x="0" y="24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36" h="48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0" y="32"/>
                      </a:lnTo>
                      <a:lnTo>
                        <a:pt x="4" y="40"/>
                      </a:lnTo>
                      <a:lnTo>
                        <a:pt x="10" y="46"/>
                      </a:lnTo>
                      <a:lnTo>
                        <a:pt x="18" y="48"/>
                      </a:lnTo>
                      <a:lnTo>
                        <a:pt x="18" y="48"/>
                      </a:lnTo>
                      <a:lnTo>
                        <a:pt x="24" y="46"/>
                      </a:lnTo>
                      <a:lnTo>
                        <a:pt x="30" y="40"/>
                      </a:lnTo>
                      <a:lnTo>
                        <a:pt x="34" y="32"/>
                      </a:lnTo>
                      <a:lnTo>
                        <a:pt x="36" y="24"/>
                      </a:lnTo>
                      <a:lnTo>
                        <a:pt x="36" y="24"/>
                      </a:lnTo>
                      <a:lnTo>
                        <a:pt x="34" y="14"/>
                      </a:lnTo>
                      <a:lnTo>
                        <a:pt x="30" y="8"/>
                      </a:lnTo>
                      <a:lnTo>
                        <a:pt x="24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0" y="2"/>
                      </a:lnTo>
                      <a:lnTo>
                        <a:pt x="4" y="8"/>
                      </a:lnTo>
                      <a:lnTo>
                        <a:pt x="0" y="14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85" name="Freeform 313"/>
                <p:cNvSpPr>
                  <a:spLocks/>
                </p:cNvSpPr>
                <p:nvPr/>
              </p:nvSpPr>
              <p:spPr bwMode="auto">
                <a:xfrm>
                  <a:off x="6575425" y="2711450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26" y="14"/>
                    </a:cxn>
                    <a:cxn ang="0">
                      <a:pos x="26" y="14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2" y="26"/>
                    </a:cxn>
                    <a:cxn ang="0">
                      <a:pos x="12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6" y="14"/>
                    </a:cxn>
                    <a:cxn ang="0">
                      <a:pos x="26" y="14"/>
                    </a:cxn>
                  </a:cxnLst>
                  <a:rect l="0" t="0" r="r" b="b"/>
                  <a:pathLst>
                    <a:path w="26" h="26">
                      <a:moveTo>
                        <a:pt x="26" y="14"/>
                      </a:moveTo>
                      <a:lnTo>
                        <a:pt x="26" y="14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2" y="26"/>
                      </a:lnTo>
                      <a:lnTo>
                        <a:pt x="12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86" name="Freeform 314"/>
                <p:cNvSpPr>
                  <a:spLocks/>
                </p:cNvSpPr>
                <p:nvPr/>
              </p:nvSpPr>
              <p:spPr bwMode="auto">
                <a:xfrm>
                  <a:off x="6353175" y="2349500"/>
                  <a:ext cx="454025" cy="336550"/>
                </a:xfrm>
                <a:custGeom>
                  <a:avLst/>
                  <a:gdLst/>
                  <a:ahLst/>
                  <a:cxnLst>
                    <a:cxn ang="0">
                      <a:pos x="286" y="204"/>
                    </a:cxn>
                    <a:cxn ang="0">
                      <a:pos x="286" y="204"/>
                    </a:cxn>
                    <a:cxn ang="0">
                      <a:pos x="278" y="206"/>
                    </a:cxn>
                    <a:cxn ang="0">
                      <a:pos x="256" y="210"/>
                    </a:cxn>
                    <a:cxn ang="0">
                      <a:pos x="240" y="212"/>
                    </a:cxn>
                    <a:cxn ang="0">
                      <a:pos x="224" y="212"/>
                    </a:cxn>
                    <a:cxn ang="0">
                      <a:pos x="204" y="210"/>
                    </a:cxn>
                    <a:cxn ang="0">
                      <a:pos x="182" y="204"/>
                    </a:cxn>
                    <a:cxn ang="0">
                      <a:pos x="160" y="196"/>
                    </a:cxn>
                    <a:cxn ang="0">
                      <a:pos x="136" y="184"/>
                    </a:cxn>
                    <a:cxn ang="0">
                      <a:pos x="112" y="168"/>
                    </a:cxn>
                    <a:cxn ang="0">
                      <a:pos x="90" y="148"/>
                    </a:cxn>
                    <a:cxn ang="0">
                      <a:pos x="66" y="120"/>
                    </a:cxn>
                    <a:cxn ang="0">
                      <a:pos x="42" y="86"/>
                    </a:cxn>
                    <a:cxn ang="0">
                      <a:pos x="20" y="46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8"/>
                    </a:cxn>
                    <a:cxn ang="0">
                      <a:pos x="16" y="30"/>
                    </a:cxn>
                    <a:cxn ang="0">
                      <a:pos x="38" y="62"/>
                    </a:cxn>
                    <a:cxn ang="0">
                      <a:pos x="52" y="78"/>
                    </a:cxn>
                    <a:cxn ang="0">
                      <a:pos x="68" y="96"/>
                    </a:cxn>
                    <a:cxn ang="0">
                      <a:pos x="86" y="114"/>
                    </a:cxn>
                    <a:cxn ang="0">
                      <a:pos x="106" y="132"/>
                    </a:cxn>
                    <a:cxn ang="0">
                      <a:pos x="128" y="146"/>
                    </a:cxn>
                    <a:cxn ang="0">
                      <a:pos x="152" y="160"/>
                    </a:cxn>
                    <a:cxn ang="0">
                      <a:pos x="178" y="170"/>
                    </a:cxn>
                    <a:cxn ang="0">
                      <a:pos x="206" y="178"/>
                    </a:cxn>
                    <a:cxn ang="0">
                      <a:pos x="236" y="182"/>
                    </a:cxn>
                    <a:cxn ang="0">
                      <a:pos x="252" y="182"/>
                    </a:cxn>
                    <a:cxn ang="0">
                      <a:pos x="268" y="180"/>
                    </a:cxn>
                    <a:cxn ang="0">
                      <a:pos x="268" y="180"/>
                    </a:cxn>
                    <a:cxn ang="0">
                      <a:pos x="272" y="180"/>
                    </a:cxn>
                    <a:cxn ang="0">
                      <a:pos x="280" y="180"/>
                    </a:cxn>
                    <a:cxn ang="0">
                      <a:pos x="282" y="184"/>
                    </a:cxn>
                    <a:cxn ang="0">
                      <a:pos x="286" y="188"/>
                    </a:cxn>
                    <a:cxn ang="0">
                      <a:pos x="286" y="194"/>
                    </a:cxn>
                    <a:cxn ang="0">
                      <a:pos x="286" y="204"/>
                    </a:cxn>
                    <a:cxn ang="0">
                      <a:pos x="286" y="204"/>
                    </a:cxn>
                  </a:cxnLst>
                  <a:rect l="0" t="0" r="r" b="b"/>
                  <a:pathLst>
                    <a:path w="286" h="212">
                      <a:moveTo>
                        <a:pt x="286" y="204"/>
                      </a:moveTo>
                      <a:lnTo>
                        <a:pt x="286" y="204"/>
                      </a:lnTo>
                      <a:lnTo>
                        <a:pt x="278" y="206"/>
                      </a:lnTo>
                      <a:lnTo>
                        <a:pt x="256" y="210"/>
                      </a:lnTo>
                      <a:lnTo>
                        <a:pt x="240" y="212"/>
                      </a:lnTo>
                      <a:lnTo>
                        <a:pt x="224" y="212"/>
                      </a:lnTo>
                      <a:lnTo>
                        <a:pt x="204" y="210"/>
                      </a:lnTo>
                      <a:lnTo>
                        <a:pt x="182" y="204"/>
                      </a:lnTo>
                      <a:lnTo>
                        <a:pt x="160" y="196"/>
                      </a:lnTo>
                      <a:lnTo>
                        <a:pt x="136" y="184"/>
                      </a:lnTo>
                      <a:lnTo>
                        <a:pt x="112" y="168"/>
                      </a:lnTo>
                      <a:lnTo>
                        <a:pt x="90" y="148"/>
                      </a:lnTo>
                      <a:lnTo>
                        <a:pt x="66" y="120"/>
                      </a:lnTo>
                      <a:lnTo>
                        <a:pt x="42" y="86"/>
                      </a:lnTo>
                      <a:lnTo>
                        <a:pt x="20" y="4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8"/>
                      </a:lnTo>
                      <a:lnTo>
                        <a:pt x="16" y="30"/>
                      </a:lnTo>
                      <a:lnTo>
                        <a:pt x="38" y="62"/>
                      </a:lnTo>
                      <a:lnTo>
                        <a:pt x="52" y="78"/>
                      </a:lnTo>
                      <a:lnTo>
                        <a:pt x="68" y="96"/>
                      </a:lnTo>
                      <a:lnTo>
                        <a:pt x="86" y="114"/>
                      </a:lnTo>
                      <a:lnTo>
                        <a:pt x="106" y="132"/>
                      </a:lnTo>
                      <a:lnTo>
                        <a:pt x="128" y="146"/>
                      </a:lnTo>
                      <a:lnTo>
                        <a:pt x="152" y="160"/>
                      </a:lnTo>
                      <a:lnTo>
                        <a:pt x="178" y="170"/>
                      </a:lnTo>
                      <a:lnTo>
                        <a:pt x="206" y="178"/>
                      </a:lnTo>
                      <a:lnTo>
                        <a:pt x="236" y="182"/>
                      </a:lnTo>
                      <a:lnTo>
                        <a:pt x="252" y="182"/>
                      </a:lnTo>
                      <a:lnTo>
                        <a:pt x="268" y="180"/>
                      </a:lnTo>
                      <a:lnTo>
                        <a:pt x="268" y="180"/>
                      </a:lnTo>
                      <a:lnTo>
                        <a:pt x="272" y="180"/>
                      </a:lnTo>
                      <a:lnTo>
                        <a:pt x="280" y="180"/>
                      </a:lnTo>
                      <a:lnTo>
                        <a:pt x="282" y="184"/>
                      </a:lnTo>
                      <a:lnTo>
                        <a:pt x="286" y="188"/>
                      </a:lnTo>
                      <a:lnTo>
                        <a:pt x="286" y="194"/>
                      </a:lnTo>
                      <a:lnTo>
                        <a:pt x="286" y="204"/>
                      </a:lnTo>
                      <a:lnTo>
                        <a:pt x="286" y="204"/>
                      </a:lnTo>
                      <a:close/>
                    </a:path>
                  </a:pathLst>
                </a:custGeom>
                <a:solidFill>
                  <a:srgbClr val="FA61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87" name="Freeform 315"/>
                <p:cNvSpPr>
                  <a:spLocks/>
                </p:cNvSpPr>
                <p:nvPr/>
              </p:nvSpPr>
              <p:spPr bwMode="auto">
                <a:xfrm>
                  <a:off x="6280150" y="2273300"/>
                  <a:ext cx="469900" cy="346075"/>
                </a:xfrm>
                <a:custGeom>
                  <a:avLst/>
                  <a:gdLst/>
                  <a:ahLst/>
                  <a:cxnLst>
                    <a:cxn ang="0">
                      <a:pos x="0" y="20"/>
                    </a:cxn>
                    <a:cxn ang="0">
                      <a:pos x="6" y="42"/>
                    </a:cxn>
                    <a:cxn ang="0">
                      <a:pos x="16" y="60"/>
                    </a:cxn>
                    <a:cxn ang="0">
                      <a:pos x="26" y="62"/>
                    </a:cxn>
                    <a:cxn ang="0">
                      <a:pos x="36" y="56"/>
                    </a:cxn>
                    <a:cxn ang="0">
                      <a:pos x="50" y="40"/>
                    </a:cxn>
                    <a:cxn ang="0">
                      <a:pos x="60" y="26"/>
                    </a:cxn>
                    <a:cxn ang="0">
                      <a:pos x="66" y="22"/>
                    </a:cxn>
                    <a:cxn ang="0">
                      <a:pos x="72" y="28"/>
                    </a:cxn>
                    <a:cxn ang="0">
                      <a:pos x="76" y="48"/>
                    </a:cxn>
                    <a:cxn ang="0">
                      <a:pos x="84" y="68"/>
                    </a:cxn>
                    <a:cxn ang="0">
                      <a:pos x="104" y="102"/>
                    </a:cxn>
                    <a:cxn ang="0">
                      <a:pos x="126" y="130"/>
                    </a:cxn>
                    <a:cxn ang="0">
                      <a:pos x="160" y="158"/>
                    </a:cxn>
                    <a:cxn ang="0">
                      <a:pos x="204" y="186"/>
                    </a:cxn>
                    <a:cxn ang="0">
                      <a:pos x="262" y="210"/>
                    </a:cxn>
                    <a:cxn ang="0">
                      <a:pos x="296" y="218"/>
                    </a:cxn>
                    <a:cxn ang="0">
                      <a:pos x="252" y="202"/>
                    </a:cxn>
                    <a:cxn ang="0">
                      <a:pos x="196" y="170"/>
                    </a:cxn>
                    <a:cxn ang="0">
                      <a:pos x="166" y="146"/>
                    </a:cxn>
                    <a:cxn ang="0">
                      <a:pos x="138" y="116"/>
                    </a:cxn>
                    <a:cxn ang="0">
                      <a:pos x="114" y="80"/>
                    </a:cxn>
                    <a:cxn ang="0">
                      <a:pos x="106" y="66"/>
                    </a:cxn>
                    <a:cxn ang="0">
                      <a:pos x="96" y="34"/>
                    </a:cxn>
                    <a:cxn ang="0">
                      <a:pos x="92" y="16"/>
                    </a:cxn>
                    <a:cxn ang="0">
                      <a:pos x="82" y="6"/>
                    </a:cxn>
                    <a:cxn ang="0">
                      <a:pos x="68" y="0"/>
                    </a:cxn>
                    <a:cxn ang="0">
                      <a:pos x="58" y="4"/>
                    </a:cxn>
                    <a:cxn ang="0">
                      <a:pos x="48" y="16"/>
                    </a:cxn>
                    <a:cxn ang="0">
                      <a:pos x="38" y="34"/>
                    </a:cxn>
                    <a:cxn ang="0">
                      <a:pos x="30" y="46"/>
                    </a:cxn>
                    <a:cxn ang="0">
                      <a:pos x="20" y="52"/>
                    </a:cxn>
                    <a:cxn ang="0">
                      <a:pos x="14" y="48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296" h="218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4" y="32"/>
                      </a:lnTo>
                      <a:lnTo>
                        <a:pt x="6" y="42"/>
                      </a:lnTo>
                      <a:lnTo>
                        <a:pt x="10" y="52"/>
                      </a:lnTo>
                      <a:lnTo>
                        <a:pt x="16" y="60"/>
                      </a:lnTo>
                      <a:lnTo>
                        <a:pt x="20" y="62"/>
                      </a:lnTo>
                      <a:lnTo>
                        <a:pt x="26" y="62"/>
                      </a:lnTo>
                      <a:lnTo>
                        <a:pt x="30" y="60"/>
                      </a:lnTo>
                      <a:lnTo>
                        <a:pt x="36" y="56"/>
                      </a:lnTo>
                      <a:lnTo>
                        <a:pt x="42" y="50"/>
                      </a:lnTo>
                      <a:lnTo>
                        <a:pt x="50" y="40"/>
                      </a:lnTo>
                      <a:lnTo>
                        <a:pt x="50" y="40"/>
                      </a:lnTo>
                      <a:lnTo>
                        <a:pt x="60" y="26"/>
                      </a:lnTo>
                      <a:lnTo>
                        <a:pt x="62" y="24"/>
                      </a:lnTo>
                      <a:lnTo>
                        <a:pt x="66" y="22"/>
                      </a:lnTo>
                      <a:lnTo>
                        <a:pt x="68" y="24"/>
                      </a:lnTo>
                      <a:lnTo>
                        <a:pt x="72" y="28"/>
                      </a:lnTo>
                      <a:lnTo>
                        <a:pt x="76" y="48"/>
                      </a:lnTo>
                      <a:lnTo>
                        <a:pt x="76" y="48"/>
                      </a:lnTo>
                      <a:lnTo>
                        <a:pt x="78" y="52"/>
                      </a:lnTo>
                      <a:lnTo>
                        <a:pt x="84" y="68"/>
                      </a:lnTo>
                      <a:lnTo>
                        <a:pt x="96" y="90"/>
                      </a:lnTo>
                      <a:lnTo>
                        <a:pt x="104" y="102"/>
                      </a:lnTo>
                      <a:lnTo>
                        <a:pt x="114" y="116"/>
                      </a:lnTo>
                      <a:lnTo>
                        <a:pt x="126" y="130"/>
                      </a:lnTo>
                      <a:lnTo>
                        <a:pt x="142" y="144"/>
                      </a:lnTo>
                      <a:lnTo>
                        <a:pt x="160" y="158"/>
                      </a:lnTo>
                      <a:lnTo>
                        <a:pt x="180" y="172"/>
                      </a:lnTo>
                      <a:lnTo>
                        <a:pt x="204" y="186"/>
                      </a:lnTo>
                      <a:lnTo>
                        <a:pt x="230" y="198"/>
                      </a:lnTo>
                      <a:lnTo>
                        <a:pt x="262" y="210"/>
                      </a:lnTo>
                      <a:lnTo>
                        <a:pt x="296" y="218"/>
                      </a:lnTo>
                      <a:lnTo>
                        <a:pt x="296" y="218"/>
                      </a:lnTo>
                      <a:lnTo>
                        <a:pt x="274" y="212"/>
                      </a:lnTo>
                      <a:lnTo>
                        <a:pt x="252" y="202"/>
                      </a:lnTo>
                      <a:lnTo>
                        <a:pt x="224" y="188"/>
                      </a:lnTo>
                      <a:lnTo>
                        <a:pt x="196" y="170"/>
                      </a:lnTo>
                      <a:lnTo>
                        <a:pt x="180" y="158"/>
                      </a:lnTo>
                      <a:lnTo>
                        <a:pt x="166" y="146"/>
                      </a:lnTo>
                      <a:lnTo>
                        <a:pt x="150" y="132"/>
                      </a:lnTo>
                      <a:lnTo>
                        <a:pt x="138" y="116"/>
                      </a:lnTo>
                      <a:lnTo>
                        <a:pt x="124" y="98"/>
                      </a:lnTo>
                      <a:lnTo>
                        <a:pt x="114" y="80"/>
                      </a:lnTo>
                      <a:lnTo>
                        <a:pt x="114" y="80"/>
                      </a:lnTo>
                      <a:lnTo>
                        <a:pt x="106" y="66"/>
                      </a:lnTo>
                      <a:lnTo>
                        <a:pt x="100" y="50"/>
                      </a:lnTo>
                      <a:lnTo>
                        <a:pt x="96" y="34"/>
                      </a:lnTo>
                      <a:lnTo>
                        <a:pt x="92" y="16"/>
                      </a:lnTo>
                      <a:lnTo>
                        <a:pt x="92" y="16"/>
                      </a:lnTo>
                      <a:lnTo>
                        <a:pt x="88" y="10"/>
                      </a:lnTo>
                      <a:lnTo>
                        <a:pt x="82" y="6"/>
                      </a:lnTo>
                      <a:lnTo>
                        <a:pt x="76" y="2"/>
                      </a:lnTo>
                      <a:lnTo>
                        <a:pt x="68" y="0"/>
                      </a:lnTo>
                      <a:lnTo>
                        <a:pt x="64" y="2"/>
                      </a:lnTo>
                      <a:lnTo>
                        <a:pt x="58" y="4"/>
                      </a:lnTo>
                      <a:lnTo>
                        <a:pt x="54" y="10"/>
                      </a:lnTo>
                      <a:lnTo>
                        <a:pt x="48" y="16"/>
                      </a:lnTo>
                      <a:lnTo>
                        <a:pt x="38" y="34"/>
                      </a:lnTo>
                      <a:lnTo>
                        <a:pt x="38" y="34"/>
                      </a:lnTo>
                      <a:lnTo>
                        <a:pt x="36" y="40"/>
                      </a:lnTo>
                      <a:lnTo>
                        <a:pt x="30" y="46"/>
                      </a:lnTo>
                      <a:lnTo>
                        <a:pt x="26" y="50"/>
                      </a:lnTo>
                      <a:lnTo>
                        <a:pt x="20" y="52"/>
                      </a:lnTo>
                      <a:lnTo>
                        <a:pt x="16" y="50"/>
                      </a:lnTo>
                      <a:lnTo>
                        <a:pt x="14" y="48"/>
                      </a:lnTo>
                      <a:lnTo>
                        <a:pt x="8" y="38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FA781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88" name="Freeform 316"/>
                <p:cNvSpPr>
                  <a:spLocks/>
                </p:cNvSpPr>
                <p:nvPr/>
              </p:nvSpPr>
              <p:spPr bwMode="auto">
                <a:xfrm>
                  <a:off x="6499225" y="2352675"/>
                  <a:ext cx="247650" cy="2413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2" y="16"/>
                    </a:cxn>
                    <a:cxn ang="0">
                      <a:pos x="8" y="34"/>
                    </a:cxn>
                    <a:cxn ang="0">
                      <a:pos x="18" y="56"/>
                    </a:cxn>
                    <a:cxn ang="0">
                      <a:pos x="28" y="68"/>
                    </a:cxn>
                    <a:cxn ang="0">
                      <a:pos x="38" y="80"/>
                    </a:cxn>
                    <a:cxn ang="0">
                      <a:pos x="50" y="92"/>
                    </a:cxn>
                    <a:cxn ang="0">
                      <a:pos x="66" y="106"/>
                    </a:cxn>
                    <a:cxn ang="0">
                      <a:pos x="84" y="118"/>
                    </a:cxn>
                    <a:cxn ang="0">
                      <a:pos x="104" y="130"/>
                    </a:cxn>
                    <a:cxn ang="0">
                      <a:pos x="128" y="142"/>
                    </a:cxn>
                    <a:cxn ang="0">
                      <a:pos x="156" y="152"/>
                    </a:cxn>
                    <a:cxn ang="0">
                      <a:pos x="156" y="152"/>
                    </a:cxn>
                    <a:cxn ang="0">
                      <a:pos x="134" y="142"/>
                    </a:cxn>
                    <a:cxn ang="0">
                      <a:pos x="112" y="128"/>
                    </a:cxn>
                    <a:cxn ang="0">
                      <a:pos x="88" y="110"/>
                    </a:cxn>
                    <a:cxn ang="0">
                      <a:pos x="60" y="86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4" y="46"/>
                    </a:cxn>
                    <a:cxn ang="0">
                      <a:pos x="14" y="32"/>
                    </a:cxn>
                    <a:cxn ang="0">
                      <a:pos x="6" y="16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6" h="1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2" y="16"/>
                      </a:lnTo>
                      <a:lnTo>
                        <a:pt x="8" y="34"/>
                      </a:lnTo>
                      <a:lnTo>
                        <a:pt x="18" y="56"/>
                      </a:lnTo>
                      <a:lnTo>
                        <a:pt x="28" y="68"/>
                      </a:lnTo>
                      <a:lnTo>
                        <a:pt x="38" y="80"/>
                      </a:lnTo>
                      <a:lnTo>
                        <a:pt x="50" y="92"/>
                      </a:lnTo>
                      <a:lnTo>
                        <a:pt x="66" y="106"/>
                      </a:lnTo>
                      <a:lnTo>
                        <a:pt x="84" y="118"/>
                      </a:lnTo>
                      <a:lnTo>
                        <a:pt x="104" y="130"/>
                      </a:lnTo>
                      <a:lnTo>
                        <a:pt x="128" y="142"/>
                      </a:lnTo>
                      <a:lnTo>
                        <a:pt x="156" y="152"/>
                      </a:lnTo>
                      <a:lnTo>
                        <a:pt x="156" y="152"/>
                      </a:lnTo>
                      <a:lnTo>
                        <a:pt x="134" y="142"/>
                      </a:lnTo>
                      <a:lnTo>
                        <a:pt x="112" y="128"/>
                      </a:lnTo>
                      <a:lnTo>
                        <a:pt x="88" y="110"/>
                      </a:lnTo>
                      <a:lnTo>
                        <a:pt x="60" y="86"/>
                      </a:lnTo>
                      <a:lnTo>
                        <a:pt x="46" y="74"/>
                      </a:lnTo>
                      <a:lnTo>
                        <a:pt x="34" y="60"/>
                      </a:lnTo>
                      <a:lnTo>
                        <a:pt x="24" y="46"/>
                      </a:lnTo>
                      <a:lnTo>
                        <a:pt x="14" y="32"/>
                      </a:lnTo>
                      <a:lnTo>
                        <a:pt x="6" y="1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B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89" name="Freeform 317"/>
                <p:cNvSpPr>
                  <a:spLocks/>
                </p:cNvSpPr>
                <p:nvPr/>
              </p:nvSpPr>
              <p:spPr bwMode="auto">
                <a:xfrm>
                  <a:off x="5680075" y="2374900"/>
                  <a:ext cx="495300" cy="638175"/>
                </a:xfrm>
                <a:custGeom>
                  <a:avLst/>
                  <a:gdLst/>
                  <a:ahLst/>
                  <a:cxnLst>
                    <a:cxn ang="0">
                      <a:pos x="0" y="174"/>
                    </a:cxn>
                    <a:cxn ang="0">
                      <a:pos x="0" y="174"/>
                    </a:cxn>
                    <a:cxn ang="0">
                      <a:pos x="22" y="170"/>
                    </a:cxn>
                    <a:cxn ang="0">
                      <a:pos x="48" y="164"/>
                    </a:cxn>
                    <a:cxn ang="0">
                      <a:pos x="78" y="154"/>
                    </a:cxn>
                    <a:cxn ang="0">
                      <a:pos x="110" y="138"/>
                    </a:cxn>
                    <a:cxn ang="0">
                      <a:pos x="144" y="116"/>
                    </a:cxn>
                    <a:cxn ang="0">
                      <a:pos x="162" y="102"/>
                    </a:cxn>
                    <a:cxn ang="0">
                      <a:pos x="180" y="86"/>
                    </a:cxn>
                    <a:cxn ang="0">
                      <a:pos x="198" y="68"/>
                    </a:cxn>
                    <a:cxn ang="0">
                      <a:pos x="218" y="48"/>
                    </a:cxn>
                    <a:cxn ang="0">
                      <a:pos x="238" y="24"/>
                    </a:cxn>
                    <a:cxn ang="0">
                      <a:pos x="258" y="0"/>
                    </a:cxn>
                    <a:cxn ang="0">
                      <a:pos x="258" y="0"/>
                    </a:cxn>
                    <a:cxn ang="0">
                      <a:pos x="272" y="26"/>
                    </a:cxn>
                    <a:cxn ang="0">
                      <a:pos x="286" y="54"/>
                    </a:cxn>
                    <a:cxn ang="0">
                      <a:pos x="298" y="88"/>
                    </a:cxn>
                    <a:cxn ang="0">
                      <a:pos x="302" y="104"/>
                    </a:cxn>
                    <a:cxn ang="0">
                      <a:pos x="306" y="124"/>
                    </a:cxn>
                    <a:cxn ang="0">
                      <a:pos x="306" y="124"/>
                    </a:cxn>
                    <a:cxn ang="0">
                      <a:pos x="312" y="162"/>
                    </a:cxn>
                    <a:cxn ang="0">
                      <a:pos x="312" y="198"/>
                    </a:cxn>
                    <a:cxn ang="0">
                      <a:pos x="312" y="234"/>
                    </a:cxn>
                    <a:cxn ang="0">
                      <a:pos x="308" y="268"/>
                    </a:cxn>
                    <a:cxn ang="0">
                      <a:pos x="300" y="298"/>
                    </a:cxn>
                    <a:cxn ang="0">
                      <a:pos x="290" y="328"/>
                    </a:cxn>
                    <a:cxn ang="0">
                      <a:pos x="276" y="354"/>
                    </a:cxn>
                    <a:cxn ang="0">
                      <a:pos x="260" y="376"/>
                    </a:cxn>
                    <a:cxn ang="0">
                      <a:pos x="260" y="376"/>
                    </a:cxn>
                    <a:cxn ang="0">
                      <a:pos x="244" y="372"/>
                    </a:cxn>
                    <a:cxn ang="0">
                      <a:pos x="224" y="370"/>
                    </a:cxn>
                    <a:cxn ang="0">
                      <a:pos x="204" y="370"/>
                    </a:cxn>
                    <a:cxn ang="0">
                      <a:pos x="182" y="372"/>
                    </a:cxn>
                    <a:cxn ang="0">
                      <a:pos x="160" y="376"/>
                    </a:cxn>
                    <a:cxn ang="0">
                      <a:pos x="138" y="382"/>
                    </a:cxn>
                    <a:cxn ang="0">
                      <a:pos x="116" y="390"/>
                    </a:cxn>
                    <a:cxn ang="0">
                      <a:pos x="94" y="402"/>
                    </a:cxn>
                    <a:cxn ang="0">
                      <a:pos x="94" y="402"/>
                    </a:cxn>
                    <a:cxn ang="0">
                      <a:pos x="74" y="384"/>
                    </a:cxn>
                    <a:cxn ang="0">
                      <a:pos x="56" y="362"/>
                    </a:cxn>
                    <a:cxn ang="0">
                      <a:pos x="40" y="336"/>
                    </a:cxn>
                    <a:cxn ang="0">
                      <a:pos x="26" y="308"/>
                    </a:cxn>
                    <a:cxn ang="0">
                      <a:pos x="14" y="278"/>
                    </a:cxn>
                    <a:cxn ang="0">
                      <a:pos x="6" y="246"/>
                    </a:cxn>
                    <a:cxn ang="0">
                      <a:pos x="0" y="210"/>
                    </a:cxn>
                    <a:cxn ang="0">
                      <a:pos x="0" y="192"/>
                    </a:cxn>
                    <a:cxn ang="0">
                      <a:pos x="0" y="174"/>
                    </a:cxn>
                    <a:cxn ang="0">
                      <a:pos x="0" y="174"/>
                    </a:cxn>
                  </a:cxnLst>
                  <a:rect l="0" t="0" r="r" b="b"/>
                  <a:pathLst>
                    <a:path w="312" h="402">
                      <a:moveTo>
                        <a:pt x="0" y="174"/>
                      </a:moveTo>
                      <a:lnTo>
                        <a:pt x="0" y="174"/>
                      </a:lnTo>
                      <a:lnTo>
                        <a:pt x="22" y="170"/>
                      </a:lnTo>
                      <a:lnTo>
                        <a:pt x="48" y="164"/>
                      </a:lnTo>
                      <a:lnTo>
                        <a:pt x="78" y="154"/>
                      </a:lnTo>
                      <a:lnTo>
                        <a:pt x="110" y="138"/>
                      </a:lnTo>
                      <a:lnTo>
                        <a:pt x="144" y="116"/>
                      </a:lnTo>
                      <a:lnTo>
                        <a:pt x="162" y="102"/>
                      </a:lnTo>
                      <a:lnTo>
                        <a:pt x="180" y="86"/>
                      </a:lnTo>
                      <a:lnTo>
                        <a:pt x="198" y="68"/>
                      </a:lnTo>
                      <a:lnTo>
                        <a:pt x="218" y="48"/>
                      </a:lnTo>
                      <a:lnTo>
                        <a:pt x="238" y="24"/>
                      </a:lnTo>
                      <a:lnTo>
                        <a:pt x="258" y="0"/>
                      </a:lnTo>
                      <a:lnTo>
                        <a:pt x="258" y="0"/>
                      </a:lnTo>
                      <a:lnTo>
                        <a:pt x="272" y="26"/>
                      </a:lnTo>
                      <a:lnTo>
                        <a:pt x="286" y="54"/>
                      </a:lnTo>
                      <a:lnTo>
                        <a:pt x="298" y="88"/>
                      </a:lnTo>
                      <a:lnTo>
                        <a:pt x="302" y="104"/>
                      </a:lnTo>
                      <a:lnTo>
                        <a:pt x="306" y="124"/>
                      </a:lnTo>
                      <a:lnTo>
                        <a:pt x="306" y="124"/>
                      </a:lnTo>
                      <a:lnTo>
                        <a:pt x="312" y="162"/>
                      </a:lnTo>
                      <a:lnTo>
                        <a:pt x="312" y="198"/>
                      </a:lnTo>
                      <a:lnTo>
                        <a:pt x="312" y="234"/>
                      </a:lnTo>
                      <a:lnTo>
                        <a:pt x="308" y="268"/>
                      </a:lnTo>
                      <a:lnTo>
                        <a:pt x="300" y="298"/>
                      </a:lnTo>
                      <a:lnTo>
                        <a:pt x="290" y="328"/>
                      </a:lnTo>
                      <a:lnTo>
                        <a:pt x="276" y="354"/>
                      </a:lnTo>
                      <a:lnTo>
                        <a:pt x="260" y="376"/>
                      </a:lnTo>
                      <a:lnTo>
                        <a:pt x="260" y="376"/>
                      </a:lnTo>
                      <a:lnTo>
                        <a:pt x="244" y="372"/>
                      </a:lnTo>
                      <a:lnTo>
                        <a:pt x="224" y="370"/>
                      </a:lnTo>
                      <a:lnTo>
                        <a:pt x="204" y="370"/>
                      </a:lnTo>
                      <a:lnTo>
                        <a:pt x="182" y="372"/>
                      </a:lnTo>
                      <a:lnTo>
                        <a:pt x="160" y="376"/>
                      </a:lnTo>
                      <a:lnTo>
                        <a:pt x="138" y="382"/>
                      </a:lnTo>
                      <a:lnTo>
                        <a:pt x="116" y="390"/>
                      </a:lnTo>
                      <a:lnTo>
                        <a:pt x="94" y="402"/>
                      </a:lnTo>
                      <a:lnTo>
                        <a:pt x="94" y="402"/>
                      </a:lnTo>
                      <a:lnTo>
                        <a:pt x="74" y="384"/>
                      </a:lnTo>
                      <a:lnTo>
                        <a:pt x="56" y="362"/>
                      </a:lnTo>
                      <a:lnTo>
                        <a:pt x="40" y="336"/>
                      </a:lnTo>
                      <a:lnTo>
                        <a:pt x="26" y="308"/>
                      </a:lnTo>
                      <a:lnTo>
                        <a:pt x="14" y="278"/>
                      </a:lnTo>
                      <a:lnTo>
                        <a:pt x="6" y="246"/>
                      </a:lnTo>
                      <a:lnTo>
                        <a:pt x="0" y="210"/>
                      </a:lnTo>
                      <a:lnTo>
                        <a:pt x="0" y="192"/>
                      </a:lnTo>
                      <a:lnTo>
                        <a:pt x="0" y="174"/>
                      </a:lnTo>
                      <a:lnTo>
                        <a:pt x="0" y="174"/>
                      </a:lnTo>
                      <a:close/>
                    </a:path>
                  </a:pathLst>
                </a:custGeom>
                <a:solidFill>
                  <a:srgbClr val="FFC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90" name="Freeform 318"/>
                <p:cNvSpPr>
                  <a:spLocks/>
                </p:cNvSpPr>
                <p:nvPr/>
              </p:nvSpPr>
              <p:spPr bwMode="auto">
                <a:xfrm>
                  <a:off x="5705475" y="2390775"/>
                  <a:ext cx="447675" cy="615950"/>
                </a:xfrm>
                <a:custGeom>
                  <a:avLst/>
                  <a:gdLst/>
                  <a:ahLst/>
                  <a:cxnLst>
                    <a:cxn ang="0">
                      <a:pos x="0" y="166"/>
                    </a:cxn>
                    <a:cxn ang="0">
                      <a:pos x="0" y="166"/>
                    </a:cxn>
                    <a:cxn ang="0">
                      <a:pos x="20" y="162"/>
                    </a:cxn>
                    <a:cxn ang="0">
                      <a:pos x="44" y="156"/>
                    </a:cxn>
                    <a:cxn ang="0">
                      <a:pos x="72" y="146"/>
                    </a:cxn>
                    <a:cxn ang="0">
                      <a:pos x="100" y="132"/>
                    </a:cxn>
                    <a:cxn ang="0">
                      <a:pos x="132" y="110"/>
                    </a:cxn>
                    <a:cxn ang="0">
                      <a:pos x="150" y="96"/>
                    </a:cxn>
                    <a:cxn ang="0">
                      <a:pos x="166" y="82"/>
                    </a:cxn>
                    <a:cxn ang="0">
                      <a:pos x="184" y="64"/>
                    </a:cxn>
                    <a:cxn ang="0">
                      <a:pos x="202" y="46"/>
                    </a:cxn>
                    <a:cxn ang="0">
                      <a:pos x="220" y="24"/>
                    </a:cxn>
                    <a:cxn ang="0">
                      <a:pos x="238" y="0"/>
                    </a:cxn>
                    <a:cxn ang="0">
                      <a:pos x="238" y="0"/>
                    </a:cxn>
                    <a:cxn ang="0">
                      <a:pos x="250" y="24"/>
                    </a:cxn>
                    <a:cxn ang="0">
                      <a:pos x="260" y="52"/>
                    </a:cxn>
                    <a:cxn ang="0">
                      <a:pos x="270" y="82"/>
                    </a:cxn>
                    <a:cxn ang="0">
                      <a:pos x="276" y="118"/>
                    </a:cxn>
                    <a:cxn ang="0">
                      <a:pos x="276" y="118"/>
                    </a:cxn>
                    <a:cxn ang="0">
                      <a:pos x="280" y="154"/>
                    </a:cxn>
                    <a:cxn ang="0">
                      <a:pos x="282" y="188"/>
                    </a:cxn>
                    <a:cxn ang="0">
                      <a:pos x="280" y="222"/>
                    </a:cxn>
                    <a:cxn ang="0">
                      <a:pos x="276" y="254"/>
                    </a:cxn>
                    <a:cxn ang="0">
                      <a:pos x="270" y="284"/>
                    </a:cxn>
                    <a:cxn ang="0">
                      <a:pos x="260" y="312"/>
                    </a:cxn>
                    <a:cxn ang="0">
                      <a:pos x="248" y="336"/>
                    </a:cxn>
                    <a:cxn ang="0">
                      <a:pos x="234" y="358"/>
                    </a:cxn>
                    <a:cxn ang="0">
                      <a:pos x="234" y="358"/>
                    </a:cxn>
                    <a:cxn ang="0">
                      <a:pos x="218" y="356"/>
                    </a:cxn>
                    <a:cxn ang="0">
                      <a:pos x="202" y="354"/>
                    </a:cxn>
                    <a:cxn ang="0">
                      <a:pos x="184" y="354"/>
                    </a:cxn>
                    <a:cxn ang="0">
                      <a:pos x="166" y="356"/>
                    </a:cxn>
                    <a:cxn ang="0">
                      <a:pos x="146" y="360"/>
                    </a:cxn>
                    <a:cxn ang="0">
                      <a:pos x="126" y="368"/>
                    </a:cxn>
                    <a:cxn ang="0">
                      <a:pos x="106" y="376"/>
                    </a:cxn>
                    <a:cxn ang="0">
                      <a:pos x="86" y="388"/>
                    </a:cxn>
                    <a:cxn ang="0">
                      <a:pos x="86" y="388"/>
                    </a:cxn>
                    <a:cxn ang="0">
                      <a:pos x="70" y="370"/>
                    </a:cxn>
                    <a:cxn ang="0">
                      <a:pos x="52" y="348"/>
                    </a:cxn>
                    <a:cxn ang="0">
                      <a:pos x="38" y="324"/>
                    </a:cxn>
                    <a:cxn ang="0">
                      <a:pos x="24" y="296"/>
                    </a:cxn>
                    <a:cxn ang="0">
                      <a:pos x="12" y="266"/>
                    </a:cxn>
                    <a:cxn ang="0">
                      <a:pos x="4" y="234"/>
                    </a:cxn>
                    <a:cxn ang="0">
                      <a:pos x="0" y="200"/>
                    </a:cxn>
                    <a:cxn ang="0">
                      <a:pos x="0" y="166"/>
                    </a:cxn>
                    <a:cxn ang="0">
                      <a:pos x="0" y="166"/>
                    </a:cxn>
                  </a:cxnLst>
                  <a:rect l="0" t="0" r="r" b="b"/>
                  <a:pathLst>
                    <a:path w="282" h="388">
                      <a:moveTo>
                        <a:pt x="0" y="166"/>
                      </a:moveTo>
                      <a:lnTo>
                        <a:pt x="0" y="166"/>
                      </a:lnTo>
                      <a:lnTo>
                        <a:pt x="20" y="162"/>
                      </a:lnTo>
                      <a:lnTo>
                        <a:pt x="44" y="156"/>
                      </a:lnTo>
                      <a:lnTo>
                        <a:pt x="72" y="146"/>
                      </a:lnTo>
                      <a:lnTo>
                        <a:pt x="100" y="132"/>
                      </a:lnTo>
                      <a:lnTo>
                        <a:pt x="132" y="110"/>
                      </a:lnTo>
                      <a:lnTo>
                        <a:pt x="150" y="96"/>
                      </a:lnTo>
                      <a:lnTo>
                        <a:pt x="166" y="82"/>
                      </a:lnTo>
                      <a:lnTo>
                        <a:pt x="184" y="64"/>
                      </a:lnTo>
                      <a:lnTo>
                        <a:pt x="202" y="46"/>
                      </a:lnTo>
                      <a:lnTo>
                        <a:pt x="220" y="24"/>
                      </a:lnTo>
                      <a:lnTo>
                        <a:pt x="238" y="0"/>
                      </a:lnTo>
                      <a:lnTo>
                        <a:pt x="238" y="0"/>
                      </a:lnTo>
                      <a:lnTo>
                        <a:pt x="250" y="24"/>
                      </a:lnTo>
                      <a:lnTo>
                        <a:pt x="260" y="52"/>
                      </a:lnTo>
                      <a:lnTo>
                        <a:pt x="270" y="82"/>
                      </a:lnTo>
                      <a:lnTo>
                        <a:pt x="276" y="118"/>
                      </a:lnTo>
                      <a:lnTo>
                        <a:pt x="276" y="118"/>
                      </a:lnTo>
                      <a:lnTo>
                        <a:pt x="280" y="154"/>
                      </a:lnTo>
                      <a:lnTo>
                        <a:pt x="282" y="188"/>
                      </a:lnTo>
                      <a:lnTo>
                        <a:pt x="280" y="222"/>
                      </a:lnTo>
                      <a:lnTo>
                        <a:pt x="276" y="254"/>
                      </a:lnTo>
                      <a:lnTo>
                        <a:pt x="270" y="284"/>
                      </a:lnTo>
                      <a:lnTo>
                        <a:pt x="260" y="312"/>
                      </a:lnTo>
                      <a:lnTo>
                        <a:pt x="248" y="336"/>
                      </a:lnTo>
                      <a:lnTo>
                        <a:pt x="234" y="358"/>
                      </a:lnTo>
                      <a:lnTo>
                        <a:pt x="234" y="358"/>
                      </a:lnTo>
                      <a:lnTo>
                        <a:pt x="218" y="356"/>
                      </a:lnTo>
                      <a:lnTo>
                        <a:pt x="202" y="354"/>
                      </a:lnTo>
                      <a:lnTo>
                        <a:pt x="184" y="354"/>
                      </a:lnTo>
                      <a:lnTo>
                        <a:pt x="166" y="356"/>
                      </a:lnTo>
                      <a:lnTo>
                        <a:pt x="146" y="360"/>
                      </a:lnTo>
                      <a:lnTo>
                        <a:pt x="126" y="368"/>
                      </a:lnTo>
                      <a:lnTo>
                        <a:pt x="106" y="376"/>
                      </a:lnTo>
                      <a:lnTo>
                        <a:pt x="86" y="388"/>
                      </a:lnTo>
                      <a:lnTo>
                        <a:pt x="86" y="388"/>
                      </a:lnTo>
                      <a:lnTo>
                        <a:pt x="70" y="370"/>
                      </a:lnTo>
                      <a:lnTo>
                        <a:pt x="52" y="348"/>
                      </a:lnTo>
                      <a:lnTo>
                        <a:pt x="38" y="324"/>
                      </a:lnTo>
                      <a:lnTo>
                        <a:pt x="24" y="296"/>
                      </a:lnTo>
                      <a:lnTo>
                        <a:pt x="12" y="266"/>
                      </a:lnTo>
                      <a:lnTo>
                        <a:pt x="4" y="234"/>
                      </a:lnTo>
                      <a:lnTo>
                        <a:pt x="0" y="200"/>
                      </a:lnTo>
                      <a:lnTo>
                        <a:pt x="0" y="166"/>
                      </a:lnTo>
                      <a:lnTo>
                        <a:pt x="0" y="166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91" name="Freeform 319"/>
                <p:cNvSpPr>
                  <a:spLocks/>
                </p:cNvSpPr>
                <p:nvPr/>
              </p:nvSpPr>
              <p:spPr bwMode="auto">
                <a:xfrm>
                  <a:off x="5711825" y="2406650"/>
                  <a:ext cx="419100" cy="574675"/>
                </a:xfrm>
                <a:custGeom>
                  <a:avLst/>
                  <a:gdLst/>
                  <a:ahLst/>
                  <a:cxnLst>
                    <a:cxn ang="0">
                      <a:pos x="226" y="0"/>
                    </a:cxn>
                    <a:cxn ang="0">
                      <a:pos x="226" y="0"/>
                    </a:cxn>
                    <a:cxn ang="0">
                      <a:pos x="238" y="28"/>
                    </a:cxn>
                    <a:cxn ang="0">
                      <a:pos x="250" y="60"/>
                    </a:cxn>
                    <a:cxn ang="0">
                      <a:pos x="256" y="94"/>
                    </a:cxn>
                    <a:cxn ang="0">
                      <a:pos x="262" y="130"/>
                    </a:cxn>
                    <a:cxn ang="0">
                      <a:pos x="262" y="130"/>
                    </a:cxn>
                    <a:cxn ang="0">
                      <a:pos x="264" y="164"/>
                    </a:cxn>
                    <a:cxn ang="0">
                      <a:pos x="262" y="198"/>
                    </a:cxn>
                    <a:cxn ang="0">
                      <a:pos x="258" y="230"/>
                    </a:cxn>
                    <a:cxn ang="0">
                      <a:pos x="250" y="258"/>
                    </a:cxn>
                    <a:cxn ang="0">
                      <a:pos x="240" y="286"/>
                    </a:cxn>
                    <a:cxn ang="0">
                      <a:pos x="228" y="310"/>
                    </a:cxn>
                    <a:cxn ang="0">
                      <a:pos x="216" y="330"/>
                    </a:cxn>
                    <a:cxn ang="0">
                      <a:pos x="200" y="346"/>
                    </a:cxn>
                    <a:cxn ang="0">
                      <a:pos x="200" y="346"/>
                    </a:cxn>
                    <a:cxn ang="0">
                      <a:pos x="178" y="346"/>
                    </a:cxn>
                    <a:cxn ang="0">
                      <a:pos x="154" y="346"/>
                    </a:cxn>
                    <a:cxn ang="0">
                      <a:pos x="130" y="352"/>
                    </a:cxn>
                    <a:cxn ang="0">
                      <a:pos x="106" y="362"/>
                    </a:cxn>
                    <a:cxn ang="0">
                      <a:pos x="106" y="362"/>
                    </a:cxn>
                    <a:cxn ang="0">
                      <a:pos x="86" y="350"/>
                    </a:cxn>
                    <a:cxn ang="0">
                      <a:pos x="68" y="332"/>
                    </a:cxn>
                    <a:cxn ang="0">
                      <a:pos x="50" y="312"/>
                    </a:cxn>
                    <a:cxn ang="0">
                      <a:pos x="36" y="286"/>
                    </a:cxn>
                    <a:cxn ang="0">
                      <a:pos x="24" y="258"/>
                    </a:cxn>
                    <a:cxn ang="0">
                      <a:pos x="12" y="228"/>
                    </a:cxn>
                    <a:cxn ang="0">
                      <a:pos x="4" y="194"/>
                    </a:cxn>
                    <a:cxn ang="0">
                      <a:pos x="0" y="158"/>
                    </a:cxn>
                    <a:cxn ang="0">
                      <a:pos x="0" y="158"/>
                    </a:cxn>
                    <a:cxn ang="0">
                      <a:pos x="0" y="154"/>
                    </a:cxn>
                    <a:cxn ang="0">
                      <a:pos x="0" y="154"/>
                    </a:cxn>
                    <a:cxn ang="0">
                      <a:pos x="20" y="152"/>
                    </a:cxn>
                    <a:cxn ang="0">
                      <a:pos x="42" y="146"/>
                    </a:cxn>
                    <a:cxn ang="0">
                      <a:pos x="68" y="136"/>
                    </a:cxn>
                    <a:cxn ang="0">
                      <a:pos x="96" y="122"/>
                    </a:cxn>
                    <a:cxn ang="0">
                      <a:pos x="126" y="102"/>
                    </a:cxn>
                    <a:cxn ang="0">
                      <a:pos x="158" y="74"/>
                    </a:cxn>
                    <a:cxn ang="0">
                      <a:pos x="192" y="42"/>
                    </a:cxn>
                    <a:cxn ang="0">
                      <a:pos x="208" y="22"/>
                    </a:cxn>
                    <a:cxn ang="0">
                      <a:pos x="226" y="0"/>
                    </a:cxn>
                    <a:cxn ang="0">
                      <a:pos x="226" y="0"/>
                    </a:cxn>
                  </a:cxnLst>
                  <a:rect l="0" t="0" r="r" b="b"/>
                  <a:pathLst>
                    <a:path w="264" h="362">
                      <a:moveTo>
                        <a:pt x="226" y="0"/>
                      </a:moveTo>
                      <a:lnTo>
                        <a:pt x="226" y="0"/>
                      </a:lnTo>
                      <a:lnTo>
                        <a:pt x="238" y="28"/>
                      </a:lnTo>
                      <a:lnTo>
                        <a:pt x="250" y="60"/>
                      </a:lnTo>
                      <a:lnTo>
                        <a:pt x="256" y="94"/>
                      </a:lnTo>
                      <a:lnTo>
                        <a:pt x="262" y="130"/>
                      </a:lnTo>
                      <a:lnTo>
                        <a:pt x="262" y="130"/>
                      </a:lnTo>
                      <a:lnTo>
                        <a:pt x="264" y="164"/>
                      </a:lnTo>
                      <a:lnTo>
                        <a:pt x="262" y="198"/>
                      </a:lnTo>
                      <a:lnTo>
                        <a:pt x="258" y="230"/>
                      </a:lnTo>
                      <a:lnTo>
                        <a:pt x="250" y="258"/>
                      </a:lnTo>
                      <a:lnTo>
                        <a:pt x="240" y="286"/>
                      </a:lnTo>
                      <a:lnTo>
                        <a:pt x="228" y="310"/>
                      </a:lnTo>
                      <a:lnTo>
                        <a:pt x="216" y="330"/>
                      </a:lnTo>
                      <a:lnTo>
                        <a:pt x="200" y="346"/>
                      </a:lnTo>
                      <a:lnTo>
                        <a:pt x="200" y="346"/>
                      </a:lnTo>
                      <a:lnTo>
                        <a:pt x="178" y="346"/>
                      </a:lnTo>
                      <a:lnTo>
                        <a:pt x="154" y="346"/>
                      </a:lnTo>
                      <a:lnTo>
                        <a:pt x="130" y="352"/>
                      </a:lnTo>
                      <a:lnTo>
                        <a:pt x="106" y="362"/>
                      </a:lnTo>
                      <a:lnTo>
                        <a:pt x="106" y="362"/>
                      </a:lnTo>
                      <a:lnTo>
                        <a:pt x="86" y="350"/>
                      </a:lnTo>
                      <a:lnTo>
                        <a:pt x="68" y="332"/>
                      </a:lnTo>
                      <a:lnTo>
                        <a:pt x="50" y="312"/>
                      </a:lnTo>
                      <a:lnTo>
                        <a:pt x="36" y="286"/>
                      </a:lnTo>
                      <a:lnTo>
                        <a:pt x="24" y="258"/>
                      </a:lnTo>
                      <a:lnTo>
                        <a:pt x="12" y="228"/>
                      </a:lnTo>
                      <a:lnTo>
                        <a:pt x="4" y="194"/>
                      </a:lnTo>
                      <a:lnTo>
                        <a:pt x="0" y="158"/>
                      </a:lnTo>
                      <a:lnTo>
                        <a:pt x="0" y="158"/>
                      </a:lnTo>
                      <a:lnTo>
                        <a:pt x="0" y="154"/>
                      </a:lnTo>
                      <a:lnTo>
                        <a:pt x="0" y="154"/>
                      </a:lnTo>
                      <a:lnTo>
                        <a:pt x="20" y="152"/>
                      </a:lnTo>
                      <a:lnTo>
                        <a:pt x="42" y="146"/>
                      </a:lnTo>
                      <a:lnTo>
                        <a:pt x="68" y="136"/>
                      </a:lnTo>
                      <a:lnTo>
                        <a:pt x="96" y="122"/>
                      </a:lnTo>
                      <a:lnTo>
                        <a:pt x="126" y="102"/>
                      </a:lnTo>
                      <a:lnTo>
                        <a:pt x="158" y="74"/>
                      </a:lnTo>
                      <a:lnTo>
                        <a:pt x="192" y="42"/>
                      </a:lnTo>
                      <a:lnTo>
                        <a:pt x="208" y="22"/>
                      </a:lnTo>
                      <a:lnTo>
                        <a:pt x="226" y="0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92" name="Freeform 320"/>
                <p:cNvSpPr>
                  <a:spLocks/>
                </p:cNvSpPr>
                <p:nvPr/>
              </p:nvSpPr>
              <p:spPr bwMode="auto">
                <a:xfrm>
                  <a:off x="5711825" y="2406650"/>
                  <a:ext cx="419100" cy="358775"/>
                </a:xfrm>
                <a:custGeom>
                  <a:avLst/>
                  <a:gdLst/>
                  <a:ahLst/>
                  <a:cxnLst>
                    <a:cxn ang="0">
                      <a:pos x="12" y="226"/>
                    </a:cxn>
                    <a:cxn ang="0">
                      <a:pos x="12" y="226"/>
                    </a:cxn>
                    <a:cxn ang="0">
                      <a:pos x="4" y="192"/>
                    </a:cxn>
                    <a:cxn ang="0">
                      <a:pos x="0" y="158"/>
                    </a:cxn>
                    <a:cxn ang="0">
                      <a:pos x="0" y="158"/>
                    </a:cxn>
                    <a:cxn ang="0">
                      <a:pos x="0" y="154"/>
                    </a:cxn>
                    <a:cxn ang="0">
                      <a:pos x="0" y="154"/>
                    </a:cxn>
                    <a:cxn ang="0">
                      <a:pos x="20" y="152"/>
                    </a:cxn>
                    <a:cxn ang="0">
                      <a:pos x="42" y="146"/>
                    </a:cxn>
                    <a:cxn ang="0">
                      <a:pos x="68" y="136"/>
                    </a:cxn>
                    <a:cxn ang="0">
                      <a:pos x="96" y="122"/>
                    </a:cxn>
                    <a:cxn ang="0">
                      <a:pos x="126" y="102"/>
                    </a:cxn>
                    <a:cxn ang="0">
                      <a:pos x="158" y="74"/>
                    </a:cxn>
                    <a:cxn ang="0">
                      <a:pos x="192" y="42"/>
                    </a:cxn>
                    <a:cxn ang="0">
                      <a:pos x="208" y="22"/>
                    </a:cxn>
                    <a:cxn ang="0">
                      <a:pos x="226" y="0"/>
                    </a:cxn>
                    <a:cxn ang="0">
                      <a:pos x="226" y="0"/>
                    </a:cxn>
                    <a:cxn ang="0">
                      <a:pos x="238" y="28"/>
                    </a:cxn>
                    <a:cxn ang="0">
                      <a:pos x="250" y="60"/>
                    </a:cxn>
                    <a:cxn ang="0">
                      <a:pos x="256" y="94"/>
                    </a:cxn>
                    <a:cxn ang="0">
                      <a:pos x="262" y="130"/>
                    </a:cxn>
                    <a:cxn ang="0">
                      <a:pos x="262" y="130"/>
                    </a:cxn>
                    <a:cxn ang="0">
                      <a:pos x="264" y="158"/>
                    </a:cxn>
                    <a:cxn ang="0">
                      <a:pos x="262" y="184"/>
                    </a:cxn>
                    <a:cxn ang="0">
                      <a:pos x="262" y="184"/>
                    </a:cxn>
                    <a:cxn ang="0">
                      <a:pos x="242" y="178"/>
                    </a:cxn>
                    <a:cxn ang="0">
                      <a:pos x="222" y="172"/>
                    </a:cxn>
                    <a:cxn ang="0">
                      <a:pos x="202" y="170"/>
                    </a:cxn>
                    <a:cxn ang="0">
                      <a:pos x="184" y="168"/>
                    </a:cxn>
                    <a:cxn ang="0">
                      <a:pos x="166" y="168"/>
                    </a:cxn>
                    <a:cxn ang="0">
                      <a:pos x="148" y="168"/>
                    </a:cxn>
                    <a:cxn ang="0">
                      <a:pos x="132" y="172"/>
                    </a:cxn>
                    <a:cxn ang="0">
                      <a:pos x="114" y="174"/>
                    </a:cxn>
                    <a:cxn ang="0">
                      <a:pos x="84" y="184"/>
                    </a:cxn>
                    <a:cxn ang="0">
                      <a:pos x="58" y="198"/>
                    </a:cxn>
                    <a:cxn ang="0">
                      <a:pos x="32" y="212"/>
                    </a:cxn>
                    <a:cxn ang="0">
                      <a:pos x="12" y="226"/>
                    </a:cxn>
                    <a:cxn ang="0">
                      <a:pos x="12" y="226"/>
                    </a:cxn>
                  </a:cxnLst>
                  <a:rect l="0" t="0" r="r" b="b"/>
                  <a:pathLst>
                    <a:path w="264" h="226">
                      <a:moveTo>
                        <a:pt x="12" y="226"/>
                      </a:moveTo>
                      <a:lnTo>
                        <a:pt x="12" y="226"/>
                      </a:lnTo>
                      <a:lnTo>
                        <a:pt x="4" y="192"/>
                      </a:lnTo>
                      <a:lnTo>
                        <a:pt x="0" y="158"/>
                      </a:lnTo>
                      <a:lnTo>
                        <a:pt x="0" y="158"/>
                      </a:lnTo>
                      <a:lnTo>
                        <a:pt x="0" y="154"/>
                      </a:lnTo>
                      <a:lnTo>
                        <a:pt x="0" y="154"/>
                      </a:lnTo>
                      <a:lnTo>
                        <a:pt x="20" y="152"/>
                      </a:lnTo>
                      <a:lnTo>
                        <a:pt x="42" y="146"/>
                      </a:lnTo>
                      <a:lnTo>
                        <a:pt x="68" y="136"/>
                      </a:lnTo>
                      <a:lnTo>
                        <a:pt x="96" y="122"/>
                      </a:lnTo>
                      <a:lnTo>
                        <a:pt x="126" y="102"/>
                      </a:lnTo>
                      <a:lnTo>
                        <a:pt x="158" y="74"/>
                      </a:lnTo>
                      <a:lnTo>
                        <a:pt x="192" y="42"/>
                      </a:lnTo>
                      <a:lnTo>
                        <a:pt x="208" y="22"/>
                      </a:lnTo>
                      <a:lnTo>
                        <a:pt x="226" y="0"/>
                      </a:lnTo>
                      <a:lnTo>
                        <a:pt x="226" y="0"/>
                      </a:lnTo>
                      <a:lnTo>
                        <a:pt x="238" y="28"/>
                      </a:lnTo>
                      <a:lnTo>
                        <a:pt x="250" y="60"/>
                      </a:lnTo>
                      <a:lnTo>
                        <a:pt x="256" y="94"/>
                      </a:lnTo>
                      <a:lnTo>
                        <a:pt x="262" y="130"/>
                      </a:lnTo>
                      <a:lnTo>
                        <a:pt x="262" y="130"/>
                      </a:lnTo>
                      <a:lnTo>
                        <a:pt x="264" y="158"/>
                      </a:lnTo>
                      <a:lnTo>
                        <a:pt x="262" y="184"/>
                      </a:lnTo>
                      <a:lnTo>
                        <a:pt x="262" y="184"/>
                      </a:lnTo>
                      <a:lnTo>
                        <a:pt x="242" y="178"/>
                      </a:lnTo>
                      <a:lnTo>
                        <a:pt x="222" y="172"/>
                      </a:lnTo>
                      <a:lnTo>
                        <a:pt x="202" y="170"/>
                      </a:lnTo>
                      <a:lnTo>
                        <a:pt x="184" y="168"/>
                      </a:lnTo>
                      <a:lnTo>
                        <a:pt x="166" y="168"/>
                      </a:lnTo>
                      <a:lnTo>
                        <a:pt x="148" y="168"/>
                      </a:lnTo>
                      <a:lnTo>
                        <a:pt x="132" y="172"/>
                      </a:lnTo>
                      <a:lnTo>
                        <a:pt x="114" y="174"/>
                      </a:lnTo>
                      <a:lnTo>
                        <a:pt x="84" y="184"/>
                      </a:lnTo>
                      <a:lnTo>
                        <a:pt x="58" y="198"/>
                      </a:lnTo>
                      <a:lnTo>
                        <a:pt x="32" y="212"/>
                      </a:lnTo>
                      <a:lnTo>
                        <a:pt x="12" y="226"/>
                      </a:lnTo>
                      <a:lnTo>
                        <a:pt x="12" y="226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93" name="Freeform 321"/>
                <p:cNvSpPr>
                  <a:spLocks/>
                </p:cNvSpPr>
                <p:nvPr/>
              </p:nvSpPr>
              <p:spPr bwMode="auto">
                <a:xfrm>
                  <a:off x="5756275" y="2914650"/>
                  <a:ext cx="460375" cy="155575"/>
                </a:xfrm>
                <a:custGeom>
                  <a:avLst/>
                  <a:gdLst/>
                  <a:ahLst/>
                  <a:cxnLst>
                    <a:cxn ang="0">
                      <a:pos x="44" y="98"/>
                    </a:cxn>
                    <a:cxn ang="0">
                      <a:pos x="0" y="60"/>
                    </a:cxn>
                    <a:cxn ang="0">
                      <a:pos x="0" y="60"/>
                    </a:cxn>
                    <a:cxn ang="0">
                      <a:pos x="4" y="56"/>
                    </a:cxn>
                    <a:cxn ang="0">
                      <a:pos x="16" y="44"/>
                    </a:cxn>
                    <a:cxn ang="0">
                      <a:pos x="38" y="30"/>
                    </a:cxn>
                    <a:cxn ang="0">
                      <a:pos x="52" y="22"/>
                    </a:cxn>
                    <a:cxn ang="0">
                      <a:pos x="68" y="14"/>
                    </a:cxn>
                    <a:cxn ang="0">
                      <a:pos x="88" y="8"/>
                    </a:cxn>
                    <a:cxn ang="0">
                      <a:pos x="108" y="4"/>
                    </a:cxn>
                    <a:cxn ang="0">
                      <a:pos x="132" y="0"/>
                    </a:cxn>
                    <a:cxn ang="0">
                      <a:pos x="158" y="0"/>
                    </a:cxn>
                    <a:cxn ang="0">
                      <a:pos x="188" y="2"/>
                    </a:cxn>
                    <a:cxn ang="0">
                      <a:pos x="220" y="8"/>
                    </a:cxn>
                    <a:cxn ang="0">
                      <a:pos x="254" y="16"/>
                    </a:cxn>
                    <a:cxn ang="0">
                      <a:pos x="290" y="30"/>
                    </a:cxn>
                    <a:cxn ang="0">
                      <a:pos x="44" y="98"/>
                    </a:cxn>
                  </a:cxnLst>
                  <a:rect l="0" t="0" r="r" b="b"/>
                  <a:pathLst>
                    <a:path w="290" h="98">
                      <a:moveTo>
                        <a:pt x="44" y="98"/>
                      </a:move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4" y="56"/>
                      </a:lnTo>
                      <a:lnTo>
                        <a:pt x="16" y="44"/>
                      </a:lnTo>
                      <a:lnTo>
                        <a:pt x="38" y="30"/>
                      </a:lnTo>
                      <a:lnTo>
                        <a:pt x="52" y="22"/>
                      </a:lnTo>
                      <a:lnTo>
                        <a:pt x="68" y="14"/>
                      </a:lnTo>
                      <a:lnTo>
                        <a:pt x="88" y="8"/>
                      </a:lnTo>
                      <a:lnTo>
                        <a:pt x="108" y="4"/>
                      </a:lnTo>
                      <a:lnTo>
                        <a:pt x="132" y="0"/>
                      </a:lnTo>
                      <a:lnTo>
                        <a:pt x="158" y="0"/>
                      </a:lnTo>
                      <a:lnTo>
                        <a:pt x="188" y="2"/>
                      </a:lnTo>
                      <a:lnTo>
                        <a:pt x="220" y="8"/>
                      </a:lnTo>
                      <a:lnTo>
                        <a:pt x="254" y="16"/>
                      </a:lnTo>
                      <a:lnTo>
                        <a:pt x="290" y="30"/>
                      </a:lnTo>
                      <a:lnTo>
                        <a:pt x="44" y="98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94" name="Freeform 322"/>
                <p:cNvSpPr>
                  <a:spLocks/>
                </p:cNvSpPr>
                <p:nvPr/>
              </p:nvSpPr>
              <p:spPr bwMode="auto">
                <a:xfrm>
                  <a:off x="5718175" y="2901950"/>
                  <a:ext cx="425450" cy="165100"/>
                </a:xfrm>
                <a:custGeom>
                  <a:avLst/>
                  <a:gdLst/>
                  <a:ahLst/>
                  <a:cxnLst>
                    <a:cxn ang="0">
                      <a:pos x="268" y="18"/>
                    </a:cxn>
                    <a:cxn ang="0">
                      <a:pos x="268" y="18"/>
                    </a:cxn>
                    <a:cxn ang="0">
                      <a:pos x="260" y="14"/>
                    </a:cxn>
                    <a:cxn ang="0">
                      <a:pos x="238" y="8"/>
                    </a:cxn>
                    <a:cxn ang="0">
                      <a:pos x="206" y="2"/>
                    </a:cxn>
                    <a:cxn ang="0">
                      <a:pos x="186" y="0"/>
                    </a:cxn>
                    <a:cxn ang="0">
                      <a:pos x="166" y="0"/>
                    </a:cxn>
                    <a:cxn ang="0">
                      <a:pos x="144" y="2"/>
                    </a:cxn>
                    <a:cxn ang="0">
                      <a:pos x="122" y="6"/>
                    </a:cxn>
                    <a:cxn ang="0">
                      <a:pos x="100" y="12"/>
                    </a:cxn>
                    <a:cxn ang="0">
                      <a:pos x="78" y="22"/>
                    </a:cxn>
                    <a:cxn ang="0">
                      <a:pos x="56" y="36"/>
                    </a:cxn>
                    <a:cxn ang="0">
                      <a:pos x="36" y="54"/>
                    </a:cxn>
                    <a:cxn ang="0">
                      <a:pos x="16" y="76"/>
                    </a:cxn>
                    <a:cxn ang="0">
                      <a:pos x="0" y="104"/>
                    </a:cxn>
                    <a:cxn ang="0">
                      <a:pos x="0" y="104"/>
                    </a:cxn>
                    <a:cxn ang="0">
                      <a:pos x="2" y="98"/>
                    </a:cxn>
                    <a:cxn ang="0">
                      <a:pos x="12" y="86"/>
                    </a:cxn>
                    <a:cxn ang="0">
                      <a:pos x="30" y="68"/>
                    </a:cxn>
                    <a:cxn ang="0">
                      <a:pos x="42" y="60"/>
                    </a:cxn>
                    <a:cxn ang="0">
                      <a:pos x="56" y="50"/>
                    </a:cxn>
                    <a:cxn ang="0">
                      <a:pos x="74" y="42"/>
                    </a:cxn>
                    <a:cxn ang="0">
                      <a:pos x="92" y="32"/>
                    </a:cxn>
                    <a:cxn ang="0">
                      <a:pos x="114" y="26"/>
                    </a:cxn>
                    <a:cxn ang="0">
                      <a:pos x="138" y="20"/>
                    </a:cxn>
                    <a:cxn ang="0">
                      <a:pos x="166" y="16"/>
                    </a:cxn>
                    <a:cxn ang="0">
                      <a:pos x="198" y="14"/>
                    </a:cxn>
                    <a:cxn ang="0">
                      <a:pos x="230" y="14"/>
                    </a:cxn>
                    <a:cxn ang="0">
                      <a:pos x="268" y="18"/>
                    </a:cxn>
                    <a:cxn ang="0">
                      <a:pos x="268" y="18"/>
                    </a:cxn>
                  </a:cxnLst>
                  <a:rect l="0" t="0" r="r" b="b"/>
                  <a:pathLst>
                    <a:path w="268" h="104">
                      <a:moveTo>
                        <a:pt x="268" y="18"/>
                      </a:moveTo>
                      <a:lnTo>
                        <a:pt x="268" y="18"/>
                      </a:lnTo>
                      <a:lnTo>
                        <a:pt x="260" y="14"/>
                      </a:lnTo>
                      <a:lnTo>
                        <a:pt x="238" y="8"/>
                      </a:lnTo>
                      <a:lnTo>
                        <a:pt x="206" y="2"/>
                      </a:lnTo>
                      <a:lnTo>
                        <a:pt x="186" y="0"/>
                      </a:lnTo>
                      <a:lnTo>
                        <a:pt x="166" y="0"/>
                      </a:lnTo>
                      <a:lnTo>
                        <a:pt x="144" y="2"/>
                      </a:lnTo>
                      <a:lnTo>
                        <a:pt x="122" y="6"/>
                      </a:lnTo>
                      <a:lnTo>
                        <a:pt x="100" y="12"/>
                      </a:lnTo>
                      <a:lnTo>
                        <a:pt x="78" y="22"/>
                      </a:lnTo>
                      <a:lnTo>
                        <a:pt x="56" y="36"/>
                      </a:lnTo>
                      <a:lnTo>
                        <a:pt x="36" y="54"/>
                      </a:lnTo>
                      <a:lnTo>
                        <a:pt x="16" y="76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2" y="98"/>
                      </a:lnTo>
                      <a:lnTo>
                        <a:pt x="12" y="86"/>
                      </a:lnTo>
                      <a:lnTo>
                        <a:pt x="30" y="68"/>
                      </a:lnTo>
                      <a:lnTo>
                        <a:pt x="42" y="60"/>
                      </a:lnTo>
                      <a:lnTo>
                        <a:pt x="56" y="50"/>
                      </a:lnTo>
                      <a:lnTo>
                        <a:pt x="74" y="42"/>
                      </a:lnTo>
                      <a:lnTo>
                        <a:pt x="92" y="32"/>
                      </a:lnTo>
                      <a:lnTo>
                        <a:pt x="114" y="26"/>
                      </a:lnTo>
                      <a:lnTo>
                        <a:pt x="138" y="20"/>
                      </a:lnTo>
                      <a:lnTo>
                        <a:pt x="166" y="16"/>
                      </a:lnTo>
                      <a:lnTo>
                        <a:pt x="198" y="14"/>
                      </a:lnTo>
                      <a:lnTo>
                        <a:pt x="230" y="14"/>
                      </a:lnTo>
                      <a:lnTo>
                        <a:pt x="268" y="18"/>
                      </a:lnTo>
                      <a:lnTo>
                        <a:pt x="268" y="18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95" name="Freeform 323"/>
                <p:cNvSpPr>
                  <a:spLocks/>
                </p:cNvSpPr>
                <p:nvPr/>
              </p:nvSpPr>
              <p:spPr bwMode="auto">
                <a:xfrm>
                  <a:off x="5654675" y="2397125"/>
                  <a:ext cx="400050" cy="238125"/>
                </a:xfrm>
                <a:custGeom>
                  <a:avLst/>
                  <a:gdLst/>
                  <a:ahLst/>
                  <a:cxnLst>
                    <a:cxn ang="0">
                      <a:pos x="194" y="18"/>
                    </a:cxn>
                    <a:cxn ang="0">
                      <a:pos x="232" y="0"/>
                    </a:cxn>
                    <a:cxn ang="0">
                      <a:pos x="252" y="8"/>
                    </a:cxn>
                    <a:cxn ang="0">
                      <a:pos x="252" y="20"/>
                    </a:cxn>
                    <a:cxn ang="0">
                      <a:pos x="252" y="20"/>
                    </a:cxn>
                    <a:cxn ang="0">
                      <a:pos x="250" y="28"/>
                    </a:cxn>
                    <a:cxn ang="0">
                      <a:pos x="240" y="44"/>
                    </a:cxn>
                    <a:cxn ang="0">
                      <a:pos x="224" y="70"/>
                    </a:cxn>
                    <a:cxn ang="0">
                      <a:pos x="214" y="82"/>
                    </a:cxn>
                    <a:cxn ang="0">
                      <a:pos x="200" y="96"/>
                    </a:cxn>
                    <a:cxn ang="0">
                      <a:pos x="184" y="110"/>
                    </a:cxn>
                    <a:cxn ang="0">
                      <a:pos x="166" y="122"/>
                    </a:cxn>
                    <a:cxn ang="0">
                      <a:pos x="146" y="132"/>
                    </a:cxn>
                    <a:cxn ang="0">
                      <a:pos x="122" y="140"/>
                    </a:cxn>
                    <a:cxn ang="0">
                      <a:pos x="96" y="148"/>
                    </a:cxn>
                    <a:cxn ang="0">
                      <a:pos x="68" y="150"/>
                    </a:cxn>
                    <a:cxn ang="0">
                      <a:pos x="34" y="150"/>
                    </a:cxn>
                    <a:cxn ang="0">
                      <a:pos x="0" y="146"/>
                    </a:cxn>
                    <a:cxn ang="0">
                      <a:pos x="0" y="134"/>
                    </a:cxn>
                    <a:cxn ang="0">
                      <a:pos x="194" y="18"/>
                    </a:cxn>
                  </a:cxnLst>
                  <a:rect l="0" t="0" r="r" b="b"/>
                  <a:pathLst>
                    <a:path w="252" h="150">
                      <a:moveTo>
                        <a:pt x="194" y="18"/>
                      </a:moveTo>
                      <a:lnTo>
                        <a:pt x="232" y="0"/>
                      </a:lnTo>
                      <a:lnTo>
                        <a:pt x="252" y="8"/>
                      </a:lnTo>
                      <a:lnTo>
                        <a:pt x="252" y="20"/>
                      </a:lnTo>
                      <a:lnTo>
                        <a:pt x="252" y="20"/>
                      </a:lnTo>
                      <a:lnTo>
                        <a:pt x="250" y="28"/>
                      </a:lnTo>
                      <a:lnTo>
                        <a:pt x="240" y="44"/>
                      </a:lnTo>
                      <a:lnTo>
                        <a:pt x="224" y="70"/>
                      </a:lnTo>
                      <a:lnTo>
                        <a:pt x="214" y="82"/>
                      </a:lnTo>
                      <a:lnTo>
                        <a:pt x="200" y="96"/>
                      </a:lnTo>
                      <a:lnTo>
                        <a:pt x="184" y="110"/>
                      </a:lnTo>
                      <a:lnTo>
                        <a:pt x="166" y="122"/>
                      </a:lnTo>
                      <a:lnTo>
                        <a:pt x="146" y="132"/>
                      </a:lnTo>
                      <a:lnTo>
                        <a:pt x="122" y="140"/>
                      </a:lnTo>
                      <a:lnTo>
                        <a:pt x="96" y="148"/>
                      </a:lnTo>
                      <a:lnTo>
                        <a:pt x="68" y="150"/>
                      </a:lnTo>
                      <a:lnTo>
                        <a:pt x="34" y="150"/>
                      </a:lnTo>
                      <a:lnTo>
                        <a:pt x="0" y="146"/>
                      </a:lnTo>
                      <a:lnTo>
                        <a:pt x="0" y="134"/>
                      </a:lnTo>
                      <a:lnTo>
                        <a:pt x="194" y="18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96" name="Freeform 324"/>
                <p:cNvSpPr>
                  <a:spLocks/>
                </p:cNvSpPr>
                <p:nvPr/>
              </p:nvSpPr>
              <p:spPr bwMode="auto">
                <a:xfrm>
                  <a:off x="5715000" y="2254250"/>
                  <a:ext cx="466725" cy="346075"/>
                </a:xfrm>
                <a:custGeom>
                  <a:avLst/>
                  <a:gdLst/>
                  <a:ahLst/>
                  <a:cxnLst>
                    <a:cxn ang="0">
                      <a:pos x="294" y="20"/>
                    </a:cxn>
                    <a:cxn ang="0">
                      <a:pos x="290" y="42"/>
                    </a:cxn>
                    <a:cxn ang="0">
                      <a:pos x="278" y="58"/>
                    </a:cxn>
                    <a:cxn ang="0">
                      <a:pos x="270" y="62"/>
                    </a:cxn>
                    <a:cxn ang="0">
                      <a:pos x="260" y="56"/>
                    </a:cxn>
                    <a:cxn ang="0">
                      <a:pos x="246" y="40"/>
                    </a:cxn>
                    <a:cxn ang="0">
                      <a:pos x="236" y="26"/>
                    </a:cxn>
                    <a:cxn ang="0">
                      <a:pos x="230" y="22"/>
                    </a:cxn>
                    <a:cxn ang="0">
                      <a:pos x="224" y="28"/>
                    </a:cxn>
                    <a:cxn ang="0">
                      <a:pos x="220" y="46"/>
                    </a:cxn>
                    <a:cxn ang="0">
                      <a:pos x="212" y="68"/>
                    </a:cxn>
                    <a:cxn ang="0">
                      <a:pos x="192" y="102"/>
                    </a:cxn>
                    <a:cxn ang="0">
                      <a:pos x="170" y="130"/>
                    </a:cxn>
                    <a:cxn ang="0">
                      <a:pos x="136" y="158"/>
                    </a:cxn>
                    <a:cxn ang="0">
                      <a:pos x="92" y="186"/>
                    </a:cxn>
                    <a:cxn ang="0">
                      <a:pos x="34" y="210"/>
                    </a:cxn>
                    <a:cxn ang="0">
                      <a:pos x="0" y="218"/>
                    </a:cxn>
                    <a:cxn ang="0">
                      <a:pos x="44" y="202"/>
                    </a:cxn>
                    <a:cxn ang="0">
                      <a:pos x="100" y="170"/>
                    </a:cxn>
                    <a:cxn ang="0">
                      <a:pos x="130" y="146"/>
                    </a:cxn>
                    <a:cxn ang="0">
                      <a:pos x="158" y="116"/>
                    </a:cxn>
                    <a:cxn ang="0">
                      <a:pos x="182" y="80"/>
                    </a:cxn>
                    <a:cxn ang="0">
                      <a:pos x="190" y="64"/>
                    </a:cxn>
                    <a:cxn ang="0">
                      <a:pos x="200" y="32"/>
                    </a:cxn>
                    <a:cxn ang="0">
                      <a:pos x="204" y="16"/>
                    </a:cxn>
                    <a:cxn ang="0">
                      <a:pos x="214" y="4"/>
                    </a:cxn>
                    <a:cxn ang="0">
                      <a:pos x="228" y="0"/>
                    </a:cxn>
                    <a:cxn ang="0">
                      <a:pos x="238" y="4"/>
                    </a:cxn>
                    <a:cxn ang="0">
                      <a:pos x="248" y="14"/>
                    </a:cxn>
                    <a:cxn ang="0">
                      <a:pos x="256" y="34"/>
                    </a:cxn>
                    <a:cxn ang="0">
                      <a:pos x="264" y="46"/>
                    </a:cxn>
                    <a:cxn ang="0">
                      <a:pos x="276" y="50"/>
                    </a:cxn>
                    <a:cxn ang="0">
                      <a:pos x="282" y="48"/>
                    </a:cxn>
                    <a:cxn ang="0">
                      <a:pos x="294" y="20"/>
                    </a:cxn>
                  </a:cxnLst>
                  <a:rect l="0" t="0" r="r" b="b"/>
                  <a:pathLst>
                    <a:path w="294" h="218">
                      <a:moveTo>
                        <a:pt x="294" y="20"/>
                      </a:moveTo>
                      <a:lnTo>
                        <a:pt x="294" y="20"/>
                      </a:lnTo>
                      <a:lnTo>
                        <a:pt x="292" y="32"/>
                      </a:lnTo>
                      <a:lnTo>
                        <a:pt x="290" y="42"/>
                      </a:lnTo>
                      <a:lnTo>
                        <a:pt x="286" y="52"/>
                      </a:lnTo>
                      <a:lnTo>
                        <a:pt x="278" y="58"/>
                      </a:lnTo>
                      <a:lnTo>
                        <a:pt x="274" y="60"/>
                      </a:lnTo>
                      <a:lnTo>
                        <a:pt x="270" y="62"/>
                      </a:lnTo>
                      <a:lnTo>
                        <a:pt x="266" y="60"/>
                      </a:lnTo>
                      <a:lnTo>
                        <a:pt x="260" y="56"/>
                      </a:lnTo>
                      <a:lnTo>
                        <a:pt x="254" y="50"/>
                      </a:lnTo>
                      <a:lnTo>
                        <a:pt x="246" y="40"/>
                      </a:lnTo>
                      <a:lnTo>
                        <a:pt x="246" y="40"/>
                      </a:lnTo>
                      <a:lnTo>
                        <a:pt x="236" y="26"/>
                      </a:lnTo>
                      <a:lnTo>
                        <a:pt x="232" y="24"/>
                      </a:lnTo>
                      <a:lnTo>
                        <a:pt x="230" y="22"/>
                      </a:lnTo>
                      <a:lnTo>
                        <a:pt x="228" y="24"/>
                      </a:lnTo>
                      <a:lnTo>
                        <a:pt x="224" y="28"/>
                      </a:lnTo>
                      <a:lnTo>
                        <a:pt x="220" y="46"/>
                      </a:lnTo>
                      <a:lnTo>
                        <a:pt x="220" y="46"/>
                      </a:lnTo>
                      <a:lnTo>
                        <a:pt x="218" y="52"/>
                      </a:lnTo>
                      <a:lnTo>
                        <a:pt x="212" y="68"/>
                      </a:lnTo>
                      <a:lnTo>
                        <a:pt x="200" y="90"/>
                      </a:lnTo>
                      <a:lnTo>
                        <a:pt x="192" y="102"/>
                      </a:lnTo>
                      <a:lnTo>
                        <a:pt x="182" y="116"/>
                      </a:lnTo>
                      <a:lnTo>
                        <a:pt x="170" y="130"/>
                      </a:lnTo>
                      <a:lnTo>
                        <a:pt x="154" y="144"/>
                      </a:lnTo>
                      <a:lnTo>
                        <a:pt x="136" y="158"/>
                      </a:lnTo>
                      <a:lnTo>
                        <a:pt x="116" y="172"/>
                      </a:lnTo>
                      <a:lnTo>
                        <a:pt x="92" y="186"/>
                      </a:lnTo>
                      <a:lnTo>
                        <a:pt x="66" y="198"/>
                      </a:lnTo>
                      <a:lnTo>
                        <a:pt x="34" y="210"/>
                      </a:lnTo>
                      <a:lnTo>
                        <a:pt x="0" y="218"/>
                      </a:lnTo>
                      <a:lnTo>
                        <a:pt x="0" y="218"/>
                      </a:lnTo>
                      <a:lnTo>
                        <a:pt x="22" y="212"/>
                      </a:lnTo>
                      <a:lnTo>
                        <a:pt x="44" y="202"/>
                      </a:lnTo>
                      <a:lnTo>
                        <a:pt x="70" y="188"/>
                      </a:lnTo>
                      <a:lnTo>
                        <a:pt x="100" y="170"/>
                      </a:lnTo>
                      <a:lnTo>
                        <a:pt x="116" y="158"/>
                      </a:lnTo>
                      <a:lnTo>
                        <a:pt x="130" y="146"/>
                      </a:lnTo>
                      <a:lnTo>
                        <a:pt x="146" y="132"/>
                      </a:lnTo>
                      <a:lnTo>
                        <a:pt x="158" y="116"/>
                      </a:lnTo>
                      <a:lnTo>
                        <a:pt x="172" y="98"/>
                      </a:lnTo>
                      <a:lnTo>
                        <a:pt x="182" y="80"/>
                      </a:lnTo>
                      <a:lnTo>
                        <a:pt x="182" y="80"/>
                      </a:lnTo>
                      <a:lnTo>
                        <a:pt x="190" y="64"/>
                      </a:lnTo>
                      <a:lnTo>
                        <a:pt x="194" y="50"/>
                      </a:lnTo>
                      <a:lnTo>
                        <a:pt x="200" y="32"/>
                      </a:lnTo>
                      <a:lnTo>
                        <a:pt x="204" y="16"/>
                      </a:lnTo>
                      <a:lnTo>
                        <a:pt x="204" y="16"/>
                      </a:lnTo>
                      <a:lnTo>
                        <a:pt x="208" y="10"/>
                      </a:lnTo>
                      <a:lnTo>
                        <a:pt x="214" y="4"/>
                      </a:lnTo>
                      <a:lnTo>
                        <a:pt x="220" y="2"/>
                      </a:lnTo>
                      <a:lnTo>
                        <a:pt x="228" y="0"/>
                      </a:lnTo>
                      <a:lnTo>
                        <a:pt x="232" y="2"/>
                      </a:lnTo>
                      <a:lnTo>
                        <a:pt x="238" y="4"/>
                      </a:lnTo>
                      <a:lnTo>
                        <a:pt x="242" y="8"/>
                      </a:lnTo>
                      <a:lnTo>
                        <a:pt x="248" y="14"/>
                      </a:lnTo>
                      <a:lnTo>
                        <a:pt x="256" y="34"/>
                      </a:lnTo>
                      <a:lnTo>
                        <a:pt x="256" y="34"/>
                      </a:lnTo>
                      <a:lnTo>
                        <a:pt x="260" y="40"/>
                      </a:lnTo>
                      <a:lnTo>
                        <a:pt x="264" y="46"/>
                      </a:lnTo>
                      <a:lnTo>
                        <a:pt x="270" y="50"/>
                      </a:lnTo>
                      <a:lnTo>
                        <a:pt x="276" y="50"/>
                      </a:lnTo>
                      <a:lnTo>
                        <a:pt x="280" y="50"/>
                      </a:lnTo>
                      <a:lnTo>
                        <a:pt x="282" y="48"/>
                      </a:lnTo>
                      <a:lnTo>
                        <a:pt x="288" y="38"/>
                      </a:lnTo>
                      <a:lnTo>
                        <a:pt x="294" y="20"/>
                      </a:lnTo>
                      <a:lnTo>
                        <a:pt x="294" y="20"/>
                      </a:lnTo>
                      <a:close/>
                    </a:path>
                  </a:pathLst>
                </a:custGeom>
                <a:solidFill>
                  <a:srgbClr val="FA781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397" name="Freeform 325"/>
                <p:cNvSpPr>
                  <a:spLocks/>
                </p:cNvSpPr>
                <p:nvPr/>
              </p:nvSpPr>
              <p:spPr bwMode="auto">
                <a:xfrm>
                  <a:off x="5718175" y="2330450"/>
                  <a:ext cx="247650" cy="244475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156" y="0"/>
                    </a:cxn>
                    <a:cxn ang="0">
                      <a:pos x="156" y="6"/>
                    </a:cxn>
                    <a:cxn ang="0">
                      <a:pos x="154" y="18"/>
                    </a:cxn>
                    <a:cxn ang="0">
                      <a:pos x="148" y="34"/>
                    </a:cxn>
                    <a:cxn ang="0">
                      <a:pos x="136" y="56"/>
                    </a:cxn>
                    <a:cxn ang="0">
                      <a:pos x="128" y="68"/>
                    </a:cxn>
                    <a:cxn ang="0">
                      <a:pos x="118" y="82"/>
                    </a:cxn>
                    <a:cxn ang="0">
                      <a:pos x="106" y="94"/>
                    </a:cxn>
                    <a:cxn ang="0">
                      <a:pos x="90" y="106"/>
                    </a:cxn>
                    <a:cxn ang="0">
                      <a:pos x="72" y="120"/>
                    </a:cxn>
                    <a:cxn ang="0">
                      <a:pos x="52" y="132"/>
                    </a:cxn>
                    <a:cxn ang="0">
                      <a:pos x="28" y="144"/>
                    </a:cxn>
                    <a:cxn ang="0">
                      <a:pos x="0" y="154"/>
                    </a:cxn>
                    <a:cxn ang="0">
                      <a:pos x="0" y="154"/>
                    </a:cxn>
                    <a:cxn ang="0">
                      <a:pos x="22" y="142"/>
                    </a:cxn>
                    <a:cxn ang="0">
                      <a:pos x="42" y="130"/>
                    </a:cxn>
                    <a:cxn ang="0">
                      <a:pos x="68" y="110"/>
                    </a:cxn>
                    <a:cxn ang="0">
                      <a:pos x="96" y="88"/>
                    </a:cxn>
                    <a:cxn ang="0">
                      <a:pos x="110" y="76"/>
                    </a:cxn>
                    <a:cxn ang="0">
                      <a:pos x="122" y="62"/>
                    </a:cxn>
                    <a:cxn ang="0">
                      <a:pos x="132" y="48"/>
                    </a:cxn>
                    <a:cxn ang="0">
                      <a:pos x="142" y="34"/>
                    </a:cxn>
                    <a:cxn ang="0">
                      <a:pos x="150" y="18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56" h="154">
                      <a:moveTo>
                        <a:pt x="156" y="0"/>
                      </a:moveTo>
                      <a:lnTo>
                        <a:pt x="156" y="0"/>
                      </a:lnTo>
                      <a:lnTo>
                        <a:pt x="156" y="6"/>
                      </a:lnTo>
                      <a:lnTo>
                        <a:pt x="154" y="18"/>
                      </a:lnTo>
                      <a:lnTo>
                        <a:pt x="148" y="34"/>
                      </a:lnTo>
                      <a:lnTo>
                        <a:pt x="136" y="56"/>
                      </a:lnTo>
                      <a:lnTo>
                        <a:pt x="128" y="68"/>
                      </a:lnTo>
                      <a:lnTo>
                        <a:pt x="118" y="82"/>
                      </a:lnTo>
                      <a:lnTo>
                        <a:pt x="106" y="94"/>
                      </a:lnTo>
                      <a:lnTo>
                        <a:pt x="90" y="106"/>
                      </a:lnTo>
                      <a:lnTo>
                        <a:pt x="72" y="120"/>
                      </a:lnTo>
                      <a:lnTo>
                        <a:pt x="52" y="132"/>
                      </a:lnTo>
                      <a:lnTo>
                        <a:pt x="28" y="144"/>
                      </a:lnTo>
                      <a:lnTo>
                        <a:pt x="0" y="154"/>
                      </a:lnTo>
                      <a:lnTo>
                        <a:pt x="0" y="154"/>
                      </a:lnTo>
                      <a:lnTo>
                        <a:pt x="22" y="142"/>
                      </a:lnTo>
                      <a:lnTo>
                        <a:pt x="42" y="130"/>
                      </a:lnTo>
                      <a:lnTo>
                        <a:pt x="68" y="110"/>
                      </a:lnTo>
                      <a:lnTo>
                        <a:pt x="96" y="88"/>
                      </a:lnTo>
                      <a:lnTo>
                        <a:pt x="110" y="76"/>
                      </a:lnTo>
                      <a:lnTo>
                        <a:pt x="122" y="62"/>
                      </a:lnTo>
                      <a:lnTo>
                        <a:pt x="132" y="48"/>
                      </a:lnTo>
                      <a:lnTo>
                        <a:pt x="142" y="34"/>
                      </a:lnTo>
                      <a:lnTo>
                        <a:pt x="150" y="18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rgbClr val="FFB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10" name="Freeform 338"/>
                <p:cNvSpPr>
                  <a:spLocks/>
                </p:cNvSpPr>
                <p:nvPr/>
              </p:nvSpPr>
              <p:spPr bwMode="auto">
                <a:xfrm>
                  <a:off x="5784850" y="2451100"/>
                  <a:ext cx="304800" cy="412750"/>
                </a:xfrm>
                <a:custGeom>
                  <a:avLst/>
                  <a:gdLst/>
                  <a:ahLst/>
                  <a:cxnLst>
                    <a:cxn ang="0">
                      <a:pos x="110" y="260"/>
                    </a:cxn>
                    <a:cxn ang="0">
                      <a:pos x="110" y="260"/>
                    </a:cxn>
                    <a:cxn ang="0">
                      <a:pos x="120" y="258"/>
                    </a:cxn>
                    <a:cxn ang="0">
                      <a:pos x="128" y="256"/>
                    </a:cxn>
                    <a:cxn ang="0">
                      <a:pos x="138" y="250"/>
                    </a:cxn>
                    <a:cxn ang="0">
                      <a:pos x="146" y="244"/>
                    </a:cxn>
                    <a:cxn ang="0">
                      <a:pos x="154" y="238"/>
                    </a:cxn>
                    <a:cxn ang="0">
                      <a:pos x="160" y="230"/>
                    </a:cxn>
                    <a:cxn ang="0">
                      <a:pos x="172" y="210"/>
                    </a:cxn>
                    <a:cxn ang="0">
                      <a:pos x="182" y="186"/>
                    </a:cxn>
                    <a:cxn ang="0">
                      <a:pos x="188" y="158"/>
                    </a:cxn>
                    <a:cxn ang="0">
                      <a:pos x="192" y="130"/>
                    </a:cxn>
                    <a:cxn ang="0">
                      <a:pos x="190" y="98"/>
                    </a:cxn>
                    <a:cxn ang="0">
                      <a:pos x="190" y="98"/>
                    </a:cxn>
                    <a:cxn ang="0">
                      <a:pos x="186" y="70"/>
                    </a:cxn>
                    <a:cxn ang="0">
                      <a:pos x="180" y="44"/>
                    </a:cxn>
                    <a:cxn ang="0">
                      <a:pos x="170" y="20"/>
                    </a:cxn>
                    <a:cxn ang="0">
                      <a:pos x="158" y="0"/>
                    </a:cxn>
                    <a:cxn ang="0">
                      <a:pos x="158" y="0"/>
                    </a:cxn>
                    <a:cxn ang="0">
                      <a:pos x="136" y="24"/>
                    </a:cxn>
                    <a:cxn ang="0">
                      <a:pos x="114" y="44"/>
                    </a:cxn>
                    <a:cxn ang="0">
                      <a:pos x="94" y="62"/>
                    </a:cxn>
                    <a:cxn ang="0">
                      <a:pos x="74" y="78"/>
                    </a:cxn>
                    <a:cxn ang="0">
                      <a:pos x="54" y="90"/>
                    </a:cxn>
                    <a:cxn ang="0">
                      <a:pos x="36" y="102"/>
                    </a:cxn>
                    <a:cxn ang="0">
                      <a:pos x="18" y="110"/>
                    </a:cxn>
                    <a:cxn ang="0">
                      <a:pos x="0" y="116"/>
                    </a:cxn>
                    <a:cxn ang="0">
                      <a:pos x="0" y="116"/>
                    </a:cxn>
                    <a:cxn ang="0">
                      <a:pos x="6" y="146"/>
                    </a:cxn>
                    <a:cxn ang="0">
                      <a:pos x="14" y="174"/>
                    </a:cxn>
                    <a:cxn ang="0">
                      <a:pos x="24" y="200"/>
                    </a:cxn>
                    <a:cxn ang="0">
                      <a:pos x="38" y="222"/>
                    </a:cxn>
                    <a:cxn ang="0">
                      <a:pos x="54" y="238"/>
                    </a:cxn>
                    <a:cxn ang="0">
                      <a:pos x="62" y="246"/>
                    </a:cxn>
                    <a:cxn ang="0">
                      <a:pos x="72" y="252"/>
                    </a:cxn>
                    <a:cxn ang="0">
                      <a:pos x="80" y="256"/>
                    </a:cxn>
                    <a:cxn ang="0">
                      <a:pos x="90" y="258"/>
                    </a:cxn>
                    <a:cxn ang="0">
                      <a:pos x="100" y="260"/>
                    </a:cxn>
                    <a:cxn ang="0">
                      <a:pos x="110" y="260"/>
                    </a:cxn>
                    <a:cxn ang="0">
                      <a:pos x="110" y="260"/>
                    </a:cxn>
                  </a:cxnLst>
                  <a:rect l="0" t="0" r="r" b="b"/>
                  <a:pathLst>
                    <a:path w="192" h="260">
                      <a:moveTo>
                        <a:pt x="110" y="260"/>
                      </a:moveTo>
                      <a:lnTo>
                        <a:pt x="110" y="260"/>
                      </a:lnTo>
                      <a:lnTo>
                        <a:pt x="120" y="258"/>
                      </a:lnTo>
                      <a:lnTo>
                        <a:pt x="128" y="256"/>
                      </a:lnTo>
                      <a:lnTo>
                        <a:pt x="138" y="250"/>
                      </a:lnTo>
                      <a:lnTo>
                        <a:pt x="146" y="244"/>
                      </a:lnTo>
                      <a:lnTo>
                        <a:pt x="154" y="238"/>
                      </a:lnTo>
                      <a:lnTo>
                        <a:pt x="160" y="230"/>
                      </a:lnTo>
                      <a:lnTo>
                        <a:pt x="172" y="210"/>
                      </a:lnTo>
                      <a:lnTo>
                        <a:pt x="182" y="186"/>
                      </a:lnTo>
                      <a:lnTo>
                        <a:pt x="188" y="158"/>
                      </a:lnTo>
                      <a:lnTo>
                        <a:pt x="192" y="130"/>
                      </a:lnTo>
                      <a:lnTo>
                        <a:pt x="190" y="98"/>
                      </a:lnTo>
                      <a:lnTo>
                        <a:pt x="190" y="98"/>
                      </a:lnTo>
                      <a:lnTo>
                        <a:pt x="186" y="70"/>
                      </a:lnTo>
                      <a:lnTo>
                        <a:pt x="180" y="44"/>
                      </a:lnTo>
                      <a:lnTo>
                        <a:pt x="170" y="20"/>
                      </a:lnTo>
                      <a:lnTo>
                        <a:pt x="158" y="0"/>
                      </a:lnTo>
                      <a:lnTo>
                        <a:pt x="158" y="0"/>
                      </a:lnTo>
                      <a:lnTo>
                        <a:pt x="136" y="24"/>
                      </a:lnTo>
                      <a:lnTo>
                        <a:pt x="114" y="44"/>
                      </a:lnTo>
                      <a:lnTo>
                        <a:pt x="94" y="62"/>
                      </a:lnTo>
                      <a:lnTo>
                        <a:pt x="74" y="78"/>
                      </a:lnTo>
                      <a:lnTo>
                        <a:pt x="54" y="90"/>
                      </a:lnTo>
                      <a:lnTo>
                        <a:pt x="36" y="102"/>
                      </a:lnTo>
                      <a:lnTo>
                        <a:pt x="18" y="110"/>
                      </a:lnTo>
                      <a:lnTo>
                        <a:pt x="0" y="116"/>
                      </a:lnTo>
                      <a:lnTo>
                        <a:pt x="0" y="116"/>
                      </a:lnTo>
                      <a:lnTo>
                        <a:pt x="6" y="146"/>
                      </a:lnTo>
                      <a:lnTo>
                        <a:pt x="14" y="174"/>
                      </a:lnTo>
                      <a:lnTo>
                        <a:pt x="24" y="200"/>
                      </a:lnTo>
                      <a:lnTo>
                        <a:pt x="38" y="222"/>
                      </a:lnTo>
                      <a:lnTo>
                        <a:pt x="54" y="238"/>
                      </a:lnTo>
                      <a:lnTo>
                        <a:pt x="62" y="246"/>
                      </a:lnTo>
                      <a:lnTo>
                        <a:pt x="72" y="252"/>
                      </a:lnTo>
                      <a:lnTo>
                        <a:pt x="80" y="256"/>
                      </a:lnTo>
                      <a:lnTo>
                        <a:pt x="90" y="258"/>
                      </a:lnTo>
                      <a:lnTo>
                        <a:pt x="100" y="260"/>
                      </a:lnTo>
                      <a:lnTo>
                        <a:pt x="110" y="260"/>
                      </a:lnTo>
                      <a:lnTo>
                        <a:pt x="110" y="260"/>
                      </a:lnTo>
                      <a:close/>
                    </a:path>
                  </a:pathLst>
                </a:custGeom>
                <a:solidFill>
                  <a:srgbClr val="33A02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11" name="Freeform 339"/>
                <p:cNvSpPr>
                  <a:spLocks/>
                </p:cNvSpPr>
                <p:nvPr/>
              </p:nvSpPr>
              <p:spPr bwMode="auto">
                <a:xfrm>
                  <a:off x="5800725" y="2470150"/>
                  <a:ext cx="273050" cy="361950"/>
                </a:xfrm>
                <a:custGeom>
                  <a:avLst/>
                  <a:gdLst/>
                  <a:ahLst/>
                  <a:cxnLst>
                    <a:cxn ang="0">
                      <a:pos x="98" y="228"/>
                    </a:cxn>
                    <a:cxn ang="0">
                      <a:pos x="98" y="228"/>
                    </a:cxn>
                    <a:cxn ang="0">
                      <a:pos x="106" y="226"/>
                    </a:cxn>
                    <a:cxn ang="0">
                      <a:pos x="114" y="224"/>
                    </a:cxn>
                    <a:cxn ang="0">
                      <a:pos x="122" y="220"/>
                    </a:cxn>
                    <a:cxn ang="0">
                      <a:pos x="130" y="214"/>
                    </a:cxn>
                    <a:cxn ang="0">
                      <a:pos x="144" y="202"/>
                    </a:cxn>
                    <a:cxn ang="0">
                      <a:pos x="154" y="184"/>
                    </a:cxn>
                    <a:cxn ang="0">
                      <a:pos x="164" y="164"/>
                    </a:cxn>
                    <a:cxn ang="0">
                      <a:pos x="168" y="142"/>
                    </a:cxn>
                    <a:cxn ang="0">
                      <a:pos x="172" y="116"/>
                    </a:cxn>
                    <a:cxn ang="0">
                      <a:pos x="170" y="90"/>
                    </a:cxn>
                    <a:cxn ang="0">
                      <a:pos x="170" y="90"/>
                    </a:cxn>
                    <a:cxn ang="0">
                      <a:pos x="166" y="64"/>
                    </a:cxn>
                    <a:cxn ang="0">
                      <a:pos x="160" y="40"/>
                    </a:cxn>
                    <a:cxn ang="0">
                      <a:pos x="150" y="18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118" y="20"/>
                    </a:cxn>
                    <a:cxn ang="0">
                      <a:pos x="100" y="38"/>
                    </a:cxn>
                    <a:cxn ang="0">
                      <a:pos x="82" y="52"/>
                    </a:cxn>
                    <a:cxn ang="0">
                      <a:pos x="64" y="66"/>
                    </a:cxn>
                    <a:cxn ang="0">
                      <a:pos x="48" y="76"/>
                    </a:cxn>
                    <a:cxn ang="0">
                      <a:pos x="32" y="86"/>
                    </a:cxn>
                    <a:cxn ang="0">
                      <a:pos x="0" y="100"/>
                    </a:cxn>
                    <a:cxn ang="0">
                      <a:pos x="0" y="100"/>
                    </a:cxn>
                    <a:cxn ang="0">
                      <a:pos x="0" y="104"/>
                    </a:cxn>
                    <a:cxn ang="0">
                      <a:pos x="0" y="104"/>
                    </a:cxn>
                    <a:cxn ang="0">
                      <a:pos x="6" y="130"/>
                    </a:cxn>
                    <a:cxn ang="0">
                      <a:pos x="12" y="154"/>
                    </a:cxn>
                    <a:cxn ang="0">
                      <a:pos x="22" y="176"/>
                    </a:cxn>
                    <a:cxn ang="0">
                      <a:pos x="34" y="194"/>
                    </a:cxn>
                    <a:cxn ang="0">
                      <a:pos x="48" y="210"/>
                    </a:cxn>
                    <a:cxn ang="0">
                      <a:pos x="64" y="220"/>
                    </a:cxn>
                    <a:cxn ang="0">
                      <a:pos x="72" y="224"/>
                    </a:cxn>
                    <a:cxn ang="0">
                      <a:pos x="80" y="226"/>
                    </a:cxn>
                    <a:cxn ang="0">
                      <a:pos x="90" y="228"/>
                    </a:cxn>
                    <a:cxn ang="0">
                      <a:pos x="98" y="228"/>
                    </a:cxn>
                    <a:cxn ang="0">
                      <a:pos x="98" y="228"/>
                    </a:cxn>
                  </a:cxnLst>
                  <a:rect l="0" t="0" r="r" b="b"/>
                  <a:pathLst>
                    <a:path w="172" h="228">
                      <a:moveTo>
                        <a:pt x="98" y="228"/>
                      </a:moveTo>
                      <a:lnTo>
                        <a:pt x="98" y="228"/>
                      </a:lnTo>
                      <a:lnTo>
                        <a:pt x="106" y="226"/>
                      </a:lnTo>
                      <a:lnTo>
                        <a:pt x="114" y="224"/>
                      </a:lnTo>
                      <a:lnTo>
                        <a:pt x="122" y="220"/>
                      </a:lnTo>
                      <a:lnTo>
                        <a:pt x="130" y="214"/>
                      </a:lnTo>
                      <a:lnTo>
                        <a:pt x="144" y="202"/>
                      </a:lnTo>
                      <a:lnTo>
                        <a:pt x="154" y="184"/>
                      </a:lnTo>
                      <a:lnTo>
                        <a:pt x="164" y="164"/>
                      </a:lnTo>
                      <a:lnTo>
                        <a:pt x="168" y="142"/>
                      </a:lnTo>
                      <a:lnTo>
                        <a:pt x="172" y="116"/>
                      </a:lnTo>
                      <a:lnTo>
                        <a:pt x="170" y="90"/>
                      </a:lnTo>
                      <a:lnTo>
                        <a:pt x="170" y="90"/>
                      </a:lnTo>
                      <a:lnTo>
                        <a:pt x="166" y="64"/>
                      </a:lnTo>
                      <a:lnTo>
                        <a:pt x="160" y="40"/>
                      </a:lnTo>
                      <a:lnTo>
                        <a:pt x="150" y="18"/>
                      </a:lnTo>
                      <a:lnTo>
                        <a:pt x="138" y="0"/>
                      </a:lnTo>
                      <a:lnTo>
                        <a:pt x="138" y="0"/>
                      </a:lnTo>
                      <a:lnTo>
                        <a:pt x="118" y="20"/>
                      </a:lnTo>
                      <a:lnTo>
                        <a:pt x="100" y="38"/>
                      </a:lnTo>
                      <a:lnTo>
                        <a:pt x="82" y="52"/>
                      </a:lnTo>
                      <a:lnTo>
                        <a:pt x="64" y="66"/>
                      </a:lnTo>
                      <a:lnTo>
                        <a:pt x="48" y="76"/>
                      </a:lnTo>
                      <a:lnTo>
                        <a:pt x="32" y="86"/>
                      </a:lnTo>
                      <a:lnTo>
                        <a:pt x="0" y="100"/>
                      </a:lnTo>
                      <a:lnTo>
                        <a:pt x="0" y="100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6" y="130"/>
                      </a:lnTo>
                      <a:lnTo>
                        <a:pt x="12" y="154"/>
                      </a:lnTo>
                      <a:lnTo>
                        <a:pt x="22" y="176"/>
                      </a:lnTo>
                      <a:lnTo>
                        <a:pt x="34" y="194"/>
                      </a:lnTo>
                      <a:lnTo>
                        <a:pt x="48" y="210"/>
                      </a:lnTo>
                      <a:lnTo>
                        <a:pt x="64" y="220"/>
                      </a:lnTo>
                      <a:lnTo>
                        <a:pt x="72" y="224"/>
                      </a:lnTo>
                      <a:lnTo>
                        <a:pt x="80" y="226"/>
                      </a:lnTo>
                      <a:lnTo>
                        <a:pt x="90" y="228"/>
                      </a:lnTo>
                      <a:lnTo>
                        <a:pt x="98" y="228"/>
                      </a:lnTo>
                      <a:lnTo>
                        <a:pt x="98" y="228"/>
                      </a:lnTo>
                      <a:close/>
                    </a:path>
                  </a:pathLst>
                </a:custGeom>
                <a:solidFill>
                  <a:srgbClr val="6BBA2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12" name="Freeform 340"/>
                <p:cNvSpPr>
                  <a:spLocks/>
                </p:cNvSpPr>
                <p:nvPr/>
              </p:nvSpPr>
              <p:spPr bwMode="auto">
                <a:xfrm>
                  <a:off x="5851525" y="2514600"/>
                  <a:ext cx="180975" cy="238125"/>
                </a:xfrm>
                <a:custGeom>
                  <a:avLst/>
                  <a:gdLst/>
                  <a:ahLst/>
                  <a:cxnLst>
                    <a:cxn ang="0">
                      <a:pos x="0" y="76"/>
                    </a:cxn>
                    <a:cxn ang="0">
                      <a:pos x="0" y="76"/>
                    </a:cxn>
                    <a:cxn ang="0">
                      <a:pos x="2" y="92"/>
                    </a:cxn>
                    <a:cxn ang="0">
                      <a:pos x="6" y="106"/>
                    </a:cxn>
                    <a:cxn ang="0">
                      <a:pos x="12" y="118"/>
                    </a:cxn>
                    <a:cxn ang="0">
                      <a:pos x="20" y="130"/>
                    </a:cxn>
                    <a:cxn ang="0">
                      <a:pos x="28" y="138"/>
                    </a:cxn>
                    <a:cxn ang="0">
                      <a:pos x="40" y="144"/>
                    </a:cxn>
                    <a:cxn ang="0">
                      <a:pos x="50" y="148"/>
                    </a:cxn>
                    <a:cxn ang="0">
                      <a:pos x="62" y="150"/>
                    </a:cxn>
                    <a:cxn ang="0">
                      <a:pos x="62" y="150"/>
                    </a:cxn>
                    <a:cxn ang="0">
                      <a:pos x="74" y="148"/>
                    </a:cxn>
                    <a:cxn ang="0">
                      <a:pos x="84" y="142"/>
                    </a:cxn>
                    <a:cxn ang="0">
                      <a:pos x="92" y="134"/>
                    </a:cxn>
                    <a:cxn ang="0">
                      <a:pos x="100" y="124"/>
                    </a:cxn>
                    <a:cxn ang="0">
                      <a:pos x="106" y="112"/>
                    </a:cxn>
                    <a:cxn ang="0">
                      <a:pos x="110" y="98"/>
                    </a:cxn>
                    <a:cxn ang="0">
                      <a:pos x="114" y="84"/>
                    </a:cxn>
                    <a:cxn ang="0">
                      <a:pos x="114" y="68"/>
                    </a:cxn>
                    <a:cxn ang="0">
                      <a:pos x="114" y="68"/>
                    </a:cxn>
                    <a:cxn ang="0">
                      <a:pos x="110" y="46"/>
                    </a:cxn>
                    <a:cxn ang="0">
                      <a:pos x="102" y="28"/>
                    </a:cxn>
                    <a:cxn ang="0">
                      <a:pos x="90" y="12"/>
                    </a:cxn>
                    <a:cxn ang="0">
                      <a:pos x="84" y="6"/>
                    </a:cxn>
                    <a:cxn ang="0">
                      <a:pos x="78" y="0"/>
                    </a:cxn>
                    <a:cxn ang="0">
                      <a:pos x="78" y="0"/>
                    </a:cxn>
                    <a:cxn ang="0">
                      <a:pos x="58" y="18"/>
                    </a:cxn>
                    <a:cxn ang="0">
                      <a:pos x="38" y="34"/>
                    </a:cxn>
                    <a:cxn ang="0">
                      <a:pos x="18" y="48"/>
                    </a:cxn>
                    <a:cxn ang="0">
                      <a:pos x="0" y="58"/>
                    </a:cxn>
                    <a:cxn ang="0">
                      <a:pos x="0" y="58"/>
                    </a:cxn>
                    <a:cxn ang="0">
                      <a:pos x="0" y="76"/>
                    </a:cxn>
                    <a:cxn ang="0">
                      <a:pos x="0" y="76"/>
                    </a:cxn>
                  </a:cxnLst>
                  <a:rect l="0" t="0" r="r" b="b"/>
                  <a:pathLst>
                    <a:path w="114" h="150">
                      <a:moveTo>
                        <a:pt x="0" y="76"/>
                      </a:moveTo>
                      <a:lnTo>
                        <a:pt x="0" y="76"/>
                      </a:lnTo>
                      <a:lnTo>
                        <a:pt x="2" y="92"/>
                      </a:lnTo>
                      <a:lnTo>
                        <a:pt x="6" y="106"/>
                      </a:lnTo>
                      <a:lnTo>
                        <a:pt x="12" y="118"/>
                      </a:lnTo>
                      <a:lnTo>
                        <a:pt x="20" y="130"/>
                      </a:lnTo>
                      <a:lnTo>
                        <a:pt x="28" y="138"/>
                      </a:lnTo>
                      <a:lnTo>
                        <a:pt x="40" y="144"/>
                      </a:lnTo>
                      <a:lnTo>
                        <a:pt x="50" y="148"/>
                      </a:lnTo>
                      <a:lnTo>
                        <a:pt x="62" y="150"/>
                      </a:lnTo>
                      <a:lnTo>
                        <a:pt x="62" y="150"/>
                      </a:lnTo>
                      <a:lnTo>
                        <a:pt x="74" y="148"/>
                      </a:lnTo>
                      <a:lnTo>
                        <a:pt x="84" y="142"/>
                      </a:lnTo>
                      <a:lnTo>
                        <a:pt x="92" y="134"/>
                      </a:lnTo>
                      <a:lnTo>
                        <a:pt x="100" y="124"/>
                      </a:lnTo>
                      <a:lnTo>
                        <a:pt x="106" y="112"/>
                      </a:lnTo>
                      <a:lnTo>
                        <a:pt x="110" y="98"/>
                      </a:lnTo>
                      <a:lnTo>
                        <a:pt x="114" y="84"/>
                      </a:lnTo>
                      <a:lnTo>
                        <a:pt x="114" y="68"/>
                      </a:lnTo>
                      <a:lnTo>
                        <a:pt x="114" y="68"/>
                      </a:lnTo>
                      <a:lnTo>
                        <a:pt x="110" y="46"/>
                      </a:lnTo>
                      <a:lnTo>
                        <a:pt x="102" y="28"/>
                      </a:lnTo>
                      <a:lnTo>
                        <a:pt x="90" y="12"/>
                      </a:lnTo>
                      <a:lnTo>
                        <a:pt x="84" y="6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58" y="18"/>
                      </a:lnTo>
                      <a:lnTo>
                        <a:pt x="38" y="34"/>
                      </a:lnTo>
                      <a:lnTo>
                        <a:pt x="18" y="48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0" y="76"/>
                      </a:lnTo>
                      <a:lnTo>
                        <a:pt x="0" y="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13" name="Freeform 341"/>
                <p:cNvSpPr>
                  <a:spLocks/>
                </p:cNvSpPr>
                <p:nvPr/>
              </p:nvSpPr>
              <p:spPr bwMode="auto">
                <a:xfrm>
                  <a:off x="5988050" y="2632075"/>
                  <a:ext cx="60325" cy="76200"/>
                </a:xfrm>
                <a:custGeom>
                  <a:avLst/>
                  <a:gdLst/>
                  <a:ahLst/>
                  <a:cxnLst>
                    <a:cxn ang="0">
                      <a:pos x="38" y="24"/>
                    </a:cxn>
                    <a:cxn ang="0">
                      <a:pos x="38" y="24"/>
                    </a:cxn>
                    <a:cxn ang="0">
                      <a:pos x="36" y="34"/>
                    </a:cxn>
                    <a:cxn ang="0">
                      <a:pos x="32" y="40"/>
                    </a:cxn>
                    <a:cxn ang="0">
                      <a:pos x="26" y="46"/>
                    </a:cxn>
                    <a:cxn ang="0">
                      <a:pos x="18" y="48"/>
                    </a:cxn>
                    <a:cxn ang="0">
                      <a:pos x="18" y="48"/>
                    </a:cxn>
                    <a:cxn ang="0">
                      <a:pos x="12" y="46"/>
                    </a:cxn>
                    <a:cxn ang="0">
                      <a:pos x="6" y="40"/>
                    </a:cxn>
                    <a:cxn ang="0">
                      <a:pos x="2" y="34"/>
                    </a:cxn>
                    <a:cxn ang="0">
                      <a:pos x="0" y="24"/>
                    </a:cxn>
                    <a:cxn ang="0">
                      <a:pos x="0" y="24"/>
                    </a:cxn>
                    <a:cxn ang="0">
                      <a:pos x="2" y="14"/>
                    </a:cxn>
                    <a:cxn ang="0">
                      <a:pos x="6" y="8"/>
                    </a:cxn>
                    <a:cxn ang="0">
                      <a:pos x="12" y="2"/>
                    </a:cxn>
                    <a:cxn ang="0">
                      <a:pos x="18" y="0"/>
                    </a:cxn>
                    <a:cxn ang="0">
                      <a:pos x="18" y="0"/>
                    </a:cxn>
                    <a:cxn ang="0">
                      <a:pos x="26" y="2"/>
                    </a:cxn>
                    <a:cxn ang="0">
                      <a:pos x="32" y="8"/>
                    </a:cxn>
                    <a:cxn ang="0">
                      <a:pos x="36" y="14"/>
                    </a:cxn>
                    <a:cxn ang="0">
                      <a:pos x="38" y="24"/>
                    </a:cxn>
                    <a:cxn ang="0">
                      <a:pos x="38" y="24"/>
                    </a:cxn>
                  </a:cxnLst>
                  <a:rect l="0" t="0" r="r" b="b"/>
                  <a:pathLst>
                    <a:path w="38" h="48">
                      <a:moveTo>
                        <a:pt x="38" y="24"/>
                      </a:moveTo>
                      <a:lnTo>
                        <a:pt x="38" y="24"/>
                      </a:lnTo>
                      <a:lnTo>
                        <a:pt x="36" y="34"/>
                      </a:lnTo>
                      <a:lnTo>
                        <a:pt x="32" y="40"/>
                      </a:lnTo>
                      <a:lnTo>
                        <a:pt x="26" y="46"/>
                      </a:lnTo>
                      <a:lnTo>
                        <a:pt x="18" y="48"/>
                      </a:lnTo>
                      <a:lnTo>
                        <a:pt x="18" y="48"/>
                      </a:lnTo>
                      <a:lnTo>
                        <a:pt x="12" y="46"/>
                      </a:lnTo>
                      <a:lnTo>
                        <a:pt x="6" y="40"/>
                      </a:lnTo>
                      <a:lnTo>
                        <a:pt x="2" y="3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2" y="14"/>
                      </a:lnTo>
                      <a:lnTo>
                        <a:pt x="6" y="8"/>
                      </a:lnTo>
                      <a:lnTo>
                        <a:pt x="12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26" y="2"/>
                      </a:lnTo>
                      <a:lnTo>
                        <a:pt x="32" y="8"/>
                      </a:lnTo>
                      <a:lnTo>
                        <a:pt x="36" y="14"/>
                      </a:lnTo>
                      <a:lnTo>
                        <a:pt x="38" y="24"/>
                      </a:lnTo>
                      <a:lnTo>
                        <a:pt x="38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14" name="Freeform 342"/>
                <p:cNvSpPr>
                  <a:spLocks/>
                </p:cNvSpPr>
                <p:nvPr/>
              </p:nvSpPr>
              <p:spPr bwMode="auto">
                <a:xfrm>
                  <a:off x="5857875" y="2943225"/>
                  <a:ext cx="222250" cy="146050"/>
                </a:xfrm>
                <a:custGeom>
                  <a:avLst/>
                  <a:gdLst/>
                  <a:ahLst/>
                  <a:cxnLst>
                    <a:cxn ang="0">
                      <a:pos x="140" y="40"/>
                    </a:cxn>
                    <a:cxn ang="0">
                      <a:pos x="140" y="40"/>
                    </a:cxn>
                    <a:cxn ang="0">
                      <a:pos x="140" y="48"/>
                    </a:cxn>
                    <a:cxn ang="0">
                      <a:pos x="138" y="58"/>
                    </a:cxn>
                    <a:cxn ang="0">
                      <a:pos x="132" y="66"/>
                    </a:cxn>
                    <a:cxn ang="0">
                      <a:pos x="124" y="74"/>
                    </a:cxn>
                    <a:cxn ang="0">
                      <a:pos x="114" y="80"/>
                    </a:cxn>
                    <a:cxn ang="0">
                      <a:pos x="102" y="86"/>
                    </a:cxn>
                    <a:cxn ang="0">
                      <a:pos x="88" y="90"/>
                    </a:cxn>
                    <a:cxn ang="0">
                      <a:pos x="74" y="92"/>
                    </a:cxn>
                    <a:cxn ang="0">
                      <a:pos x="74" y="92"/>
                    </a:cxn>
                    <a:cxn ang="0">
                      <a:pos x="60" y="92"/>
                    </a:cxn>
                    <a:cxn ang="0">
                      <a:pos x="46" y="90"/>
                    </a:cxn>
                    <a:cxn ang="0">
                      <a:pos x="34" y="88"/>
                    </a:cxn>
                    <a:cxn ang="0">
                      <a:pos x="24" y="82"/>
                    </a:cxn>
                    <a:cxn ang="0">
                      <a:pos x="14" y="78"/>
                    </a:cxn>
                    <a:cxn ang="0">
                      <a:pos x="6" y="70"/>
                    </a:cxn>
                    <a:cxn ang="0">
                      <a:pos x="2" y="62"/>
                    </a:cxn>
                    <a:cxn ang="0">
                      <a:pos x="0" y="52"/>
                    </a:cxn>
                    <a:cxn ang="0">
                      <a:pos x="0" y="52"/>
                    </a:cxn>
                    <a:cxn ang="0">
                      <a:pos x="0" y="44"/>
                    </a:cxn>
                    <a:cxn ang="0">
                      <a:pos x="4" y="34"/>
                    </a:cxn>
                    <a:cxn ang="0">
                      <a:pos x="10" y="26"/>
                    </a:cxn>
                    <a:cxn ang="0">
                      <a:pos x="18" y="18"/>
                    </a:cxn>
                    <a:cxn ang="0">
                      <a:pos x="26" y="12"/>
                    </a:cxn>
                    <a:cxn ang="0">
                      <a:pos x="38" y="8"/>
                    </a:cxn>
                    <a:cxn ang="0">
                      <a:pos x="52" y="4"/>
                    </a:cxn>
                    <a:cxn ang="0">
                      <a:pos x="66" y="0"/>
                    </a:cxn>
                    <a:cxn ang="0">
                      <a:pos x="66" y="0"/>
                    </a:cxn>
                    <a:cxn ang="0">
                      <a:pos x="80" y="0"/>
                    </a:cxn>
                    <a:cxn ang="0">
                      <a:pos x="94" y="2"/>
                    </a:cxn>
                    <a:cxn ang="0">
                      <a:pos x="106" y="4"/>
                    </a:cxn>
                    <a:cxn ang="0">
                      <a:pos x="118" y="10"/>
                    </a:cxn>
                    <a:cxn ang="0">
                      <a:pos x="126" y="16"/>
                    </a:cxn>
                    <a:cxn ang="0">
                      <a:pos x="134" y="22"/>
                    </a:cxn>
                    <a:cxn ang="0">
                      <a:pos x="138" y="30"/>
                    </a:cxn>
                    <a:cxn ang="0">
                      <a:pos x="140" y="40"/>
                    </a:cxn>
                    <a:cxn ang="0">
                      <a:pos x="140" y="40"/>
                    </a:cxn>
                  </a:cxnLst>
                  <a:rect l="0" t="0" r="r" b="b"/>
                  <a:pathLst>
                    <a:path w="140" h="92">
                      <a:moveTo>
                        <a:pt x="140" y="40"/>
                      </a:moveTo>
                      <a:lnTo>
                        <a:pt x="140" y="40"/>
                      </a:lnTo>
                      <a:lnTo>
                        <a:pt x="140" y="48"/>
                      </a:lnTo>
                      <a:lnTo>
                        <a:pt x="138" y="58"/>
                      </a:lnTo>
                      <a:lnTo>
                        <a:pt x="132" y="66"/>
                      </a:lnTo>
                      <a:lnTo>
                        <a:pt x="124" y="74"/>
                      </a:lnTo>
                      <a:lnTo>
                        <a:pt x="114" y="80"/>
                      </a:lnTo>
                      <a:lnTo>
                        <a:pt x="102" y="86"/>
                      </a:lnTo>
                      <a:lnTo>
                        <a:pt x="88" y="90"/>
                      </a:lnTo>
                      <a:lnTo>
                        <a:pt x="74" y="92"/>
                      </a:lnTo>
                      <a:lnTo>
                        <a:pt x="74" y="92"/>
                      </a:lnTo>
                      <a:lnTo>
                        <a:pt x="60" y="92"/>
                      </a:lnTo>
                      <a:lnTo>
                        <a:pt x="46" y="90"/>
                      </a:lnTo>
                      <a:lnTo>
                        <a:pt x="34" y="88"/>
                      </a:lnTo>
                      <a:lnTo>
                        <a:pt x="24" y="82"/>
                      </a:lnTo>
                      <a:lnTo>
                        <a:pt x="14" y="78"/>
                      </a:lnTo>
                      <a:lnTo>
                        <a:pt x="6" y="70"/>
                      </a:lnTo>
                      <a:lnTo>
                        <a:pt x="2" y="62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0" y="44"/>
                      </a:lnTo>
                      <a:lnTo>
                        <a:pt x="4" y="34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2"/>
                      </a:lnTo>
                      <a:lnTo>
                        <a:pt x="38" y="8"/>
                      </a:lnTo>
                      <a:lnTo>
                        <a:pt x="52" y="4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80" y="0"/>
                      </a:lnTo>
                      <a:lnTo>
                        <a:pt x="94" y="2"/>
                      </a:lnTo>
                      <a:lnTo>
                        <a:pt x="106" y="4"/>
                      </a:lnTo>
                      <a:lnTo>
                        <a:pt x="118" y="10"/>
                      </a:lnTo>
                      <a:lnTo>
                        <a:pt x="126" y="16"/>
                      </a:lnTo>
                      <a:lnTo>
                        <a:pt x="134" y="22"/>
                      </a:lnTo>
                      <a:lnTo>
                        <a:pt x="138" y="30"/>
                      </a:lnTo>
                      <a:lnTo>
                        <a:pt x="140" y="40"/>
                      </a:lnTo>
                      <a:lnTo>
                        <a:pt x="140" y="40"/>
                      </a:lnTo>
                      <a:close/>
                    </a:path>
                  </a:pathLst>
                </a:custGeom>
                <a:solidFill>
                  <a:srgbClr val="FFF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15" name="Freeform 343"/>
                <p:cNvSpPr>
                  <a:spLocks/>
                </p:cNvSpPr>
                <p:nvPr/>
              </p:nvSpPr>
              <p:spPr bwMode="auto">
                <a:xfrm>
                  <a:off x="5861050" y="2946400"/>
                  <a:ext cx="215900" cy="139700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0" y="50"/>
                    </a:cxn>
                    <a:cxn ang="0">
                      <a:pos x="0" y="42"/>
                    </a:cxn>
                    <a:cxn ang="0">
                      <a:pos x="4" y="34"/>
                    </a:cxn>
                    <a:cxn ang="0">
                      <a:pos x="10" y="26"/>
                    </a:cxn>
                    <a:cxn ang="0">
                      <a:pos x="16" y="18"/>
                    </a:cxn>
                    <a:cxn ang="0">
                      <a:pos x="26" y="12"/>
                    </a:cxn>
                    <a:cxn ang="0">
                      <a:pos x="38" y="6"/>
                    </a:cxn>
                    <a:cxn ang="0">
                      <a:pos x="50" y="2"/>
                    </a:cxn>
                    <a:cxn ang="0">
                      <a:pos x="64" y="0"/>
                    </a:cxn>
                    <a:cxn ang="0">
                      <a:pos x="64" y="0"/>
                    </a:cxn>
                    <a:cxn ang="0">
                      <a:pos x="78" y="0"/>
                    </a:cxn>
                    <a:cxn ang="0">
                      <a:pos x="90" y="2"/>
                    </a:cxn>
                    <a:cxn ang="0">
                      <a:pos x="102" y="4"/>
                    </a:cxn>
                    <a:cxn ang="0">
                      <a:pos x="114" y="8"/>
                    </a:cxn>
                    <a:cxn ang="0">
                      <a:pos x="122" y="14"/>
                    </a:cxn>
                    <a:cxn ang="0">
                      <a:pos x="130" y="22"/>
                    </a:cxn>
                    <a:cxn ang="0">
                      <a:pos x="134" y="28"/>
                    </a:cxn>
                    <a:cxn ang="0">
                      <a:pos x="136" y="38"/>
                    </a:cxn>
                    <a:cxn ang="0">
                      <a:pos x="136" y="38"/>
                    </a:cxn>
                    <a:cxn ang="0">
                      <a:pos x="136" y="46"/>
                    </a:cxn>
                    <a:cxn ang="0">
                      <a:pos x="132" y="54"/>
                    </a:cxn>
                    <a:cxn ang="0">
                      <a:pos x="128" y="62"/>
                    </a:cxn>
                    <a:cxn ang="0">
                      <a:pos x="120" y="70"/>
                    </a:cxn>
                    <a:cxn ang="0">
                      <a:pos x="110" y="76"/>
                    </a:cxn>
                    <a:cxn ang="0">
                      <a:pos x="98" y="82"/>
                    </a:cxn>
                    <a:cxn ang="0">
                      <a:pos x="86" y="86"/>
                    </a:cxn>
                    <a:cxn ang="0">
                      <a:pos x="72" y="88"/>
                    </a:cxn>
                    <a:cxn ang="0">
                      <a:pos x="72" y="88"/>
                    </a:cxn>
                    <a:cxn ang="0">
                      <a:pos x="58" y="88"/>
                    </a:cxn>
                    <a:cxn ang="0">
                      <a:pos x="46" y="86"/>
                    </a:cxn>
                    <a:cxn ang="0">
                      <a:pos x="34" y="84"/>
                    </a:cxn>
                    <a:cxn ang="0">
                      <a:pos x="22" y="80"/>
                    </a:cxn>
                    <a:cxn ang="0">
                      <a:pos x="14" y="74"/>
                    </a:cxn>
                    <a:cxn ang="0">
                      <a:pos x="8" y="68"/>
                    </a:cxn>
                    <a:cxn ang="0">
                      <a:pos x="2" y="60"/>
                    </a:cxn>
                    <a:cxn ang="0">
                      <a:pos x="0" y="50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136" h="88">
                      <a:moveTo>
                        <a:pt x="0" y="50"/>
                      </a:moveTo>
                      <a:lnTo>
                        <a:pt x="0" y="50"/>
                      </a:lnTo>
                      <a:lnTo>
                        <a:pt x="0" y="42"/>
                      </a:lnTo>
                      <a:lnTo>
                        <a:pt x="4" y="34"/>
                      </a:lnTo>
                      <a:lnTo>
                        <a:pt x="10" y="26"/>
                      </a:lnTo>
                      <a:lnTo>
                        <a:pt x="16" y="18"/>
                      </a:lnTo>
                      <a:lnTo>
                        <a:pt x="26" y="12"/>
                      </a:lnTo>
                      <a:lnTo>
                        <a:pt x="38" y="6"/>
                      </a:lnTo>
                      <a:lnTo>
                        <a:pt x="50" y="2"/>
                      </a:lnTo>
                      <a:lnTo>
                        <a:pt x="64" y="0"/>
                      </a:ln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2"/>
                      </a:lnTo>
                      <a:lnTo>
                        <a:pt x="102" y="4"/>
                      </a:lnTo>
                      <a:lnTo>
                        <a:pt x="114" y="8"/>
                      </a:lnTo>
                      <a:lnTo>
                        <a:pt x="122" y="14"/>
                      </a:lnTo>
                      <a:lnTo>
                        <a:pt x="130" y="22"/>
                      </a:lnTo>
                      <a:lnTo>
                        <a:pt x="134" y="28"/>
                      </a:lnTo>
                      <a:lnTo>
                        <a:pt x="136" y="38"/>
                      </a:lnTo>
                      <a:lnTo>
                        <a:pt x="136" y="38"/>
                      </a:lnTo>
                      <a:lnTo>
                        <a:pt x="136" y="46"/>
                      </a:lnTo>
                      <a:lnTo>
                        <a:pt x="132" y="54"/>
                      </a:lnTo>
                      <a:lnTo>
                        <a:pt x="128" y="62"/>
                      </a:lnTo>
                      <a:lnTo>
                        <a:pt x="120" y="70"/>
                      </a:lnTo>
                      <a:lnTo>
                        <a:pt x="110" y="76"/>
                      </a:lnTo>
                      <a:lnTo>
                        <a:pt x="98" y="82"/>
                      </a:lnTo>
                      <a:lnTo>
                        <a:pt x="86" y="86"/>
                      </a:lnTo>
                      <a:lnTo>
                        <a:pt x="72" y="88"/>
                      </a:lnTo>
                      <a:lnTo>
                        <a:pt x="72" y="88"/>
                      </a:lnTo>
                      <a:lnTo>
                        <a:pt x="58" y="88"/>
                      </a:lnTo>
                      <a:lnTo>
                        <a:pt x="46" y="86"/>
                      </a:lnTo>
                      <a:lnTo>
                        <a:pt x="34" y="84"/>
                      </a:lnTo>
                      <a:lnTo>
                        <a:pt x="22" y="80"/>
                      </a:lnTo>
                      <a:lnTo>
                        <a:pt x="14" y="74"/>
                      </a:lnTo>
                      <a:lnTo>
                        <a:pt x="8" y="68"/>
                      </a:lnTo>
                      <a:lnTo>
                        <a:pt x="2" y="60"/>
                      </a:lnTo>
                      <a:lnTo>
                        <a:pt x="0" y="5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FFF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16" name="Freeform 344"/>
                <p:cNvSpPr>
                  <a:spLocks/>
                </p:cNvSpPr>
                <p:nvPr/>
              </p:nvSpPr>
              <p:spPr bwMode="auto">
                <a:xfrm>
                  <a:off x="5864225" y="2949575"/>
                  <a:ext cx="209550" cy="133350"/>
                </a:xfrm>
                <a:custGeom>
                  <a:avLst/>
                  <a:gdLst/>
                  <a:ahLst/>
                  <a:cxnLst>
                    <a:cxn ang="0">
                      <a:pos x="0" y="48"/>
                    </a:cxn>
                    <a:cxn ang="0">
                      <a:pos x="0" y="48"/>
                    </a:cxn>
                    <a:cxn ang="0">
                      <a:pos x="2" y="40"/>
                    </a:cxn>
                    <a:cxn ang="0">
                      <a:pos x="4" y="32"/>
                    </a:cxn>
                    <a:cxn ang="0">
                      <a:pos x="10" y="24"/>
                    </a:cxn>
                    <a:cxn ang="0">
                      <a:pos x="16" y="18"/>
                    </a:cxn>
                    <a:cxn ang="0">
                      <a:pos x="26" y="10"/>
                    </a:cxn>
                    <a:cxn ang="0">
                      <a:pos x="36" y="6"/>
                    </a:cxn>
                    <a:cxn ang="0">
                      <a:pos x="48" y="2"/>
                    </a:cxn>
                    <a:cxn ang="0">
                      <a:pos x="62" y="0"/>
                    </a:cxn>
                    <a:cxn ang="0">
                      <a:pos x="62" y="0"/>
                    </a:cxn>
                    <a:cxn ang="0">
                      <a:pos x="76" y="0"/>
                    </a:cxn>
                    <a:cxn ang="0">
                      <a:pos x="88" y="2"/>
                    </a:cxn>
                    <a:cxn ang="0">
                      <a:pos x="100" y="4"/>
                    </a:cxn>
                    <a:cxn ang="0">
                      <a:pos x="110" y="8"/>
                    </a:cxn>
                    <a:cxn ang="0">
                      <a:pos x="118" y="14"/>
                    </a:cxn>
                    <a:cxn ang="0">
                      <a:pos x="124" y="20"/>
                    </a:cxn>
                    <a:cxn ang="0">
                      <a:pos x="130" y="28"/>
                    </a:cxn>
                    <a:cxn ang="0">
                      <a:pos x="132" y="36"/>
                    </a:cxn>
                    <a:cxn ang="0">
                      <a:pos x="132" y="36"/>
                    </a:cxn>
                    <a:cxn ang="0">
                      <a:pos x="132" y="44"/>
                    </a:cxn>
                    <a:cxn ang="0">
                      <a:pos x="128" y="52"/>
                    </a:cxn>
                    <a:cxn ang="0">
                      <a:pos x="122" y="60"/>
                    </a:cxn>
                    <a:cxn ang="0">
                      <a:pos x="116" y="68"/>
                    </a:cxn>
                    <a:cxn ang="0">
                      <a:pos x="106" y="74"/>
                    </a:cxn>
                    <a:cxn ang="0">
                      <a:pos x="96" y="78"/>
                    </a:cxn>
                    <a:cxn ang="0">
                      <a:pos x="84" y="82"/>
                    </a:cxn>
                    <a:cxn ang="0">
                      <a:pos x="70" y="84"/>
                    </a:cxn>
                    <a:cxn ang="0">
                      <a:pos x="70" y="84"/>
                    </a:cxn>
                    <a:cxn ang="0">
                      <a:pos x="56" y="84"/>
                    </a:cxn>
                    <a:cxn ang="0">
                      <a:pos x="44" y="84"/>
                    </a:cxn>
                    <a:cxn ang="0">
                      <a:pos x="32" y="80"/>
                    </a:cxn>
                    <a:cxn ang="0">
                      <a:pos x="22" y="76"/>
                    </a:cxn>
                    <a:cxn ang="0">
                      <a:pos x="14" y="70"/>
                    </a:cxn>
                    <a:cxn ang="0">
                      <a:pos x="8" y="64"/>
                    </a:cxn>
                    <a:cxn ang="0">
                      <a:pos x="2" y="56"/>
                    </a:cxn>
                    <a:cxn ang="0">
                      <a:pos x="0" y="48"/>
                    </a:cxn>
                    <a:cxn ang="0">
                      <a:pos x="0" y="48"/>
                    </a:cxn>
                  </a:cxnLst>
                  <a:rect l="0" t="0" r="r" b="b"/>
                  <a:pathLst>
                    <a:path w="132" h="84">
                      <a:moveTo>
                        <a:pt x="0" y="48"/>
                      </a:moveTo>
                      <a:lnTo>
                        <a:pt x="0" y="48"/>
                      </a:lnTo>
                      <a:lnTo>
                        <a:pt x="2" y="40"/>
                      </a:lnTo>
                      <a:lnTo>
                        <a:pt x="4" y="32"/>
                      </a:lnTo>
                      <a:lnTo>
                        <a:pt x="10" y="24"/>
                      </a:lnTo>
                      <a:lnTo>
                        <a:pt x="16" y="18"/>
                      </a:lnTo>
                      <a:lnTo>
                        <a:pt x="26" y="10"/>
                      </a:lnTo>
                      <a:lnTo>
                        <a:pt x="36" y="6"/>
                      </a:lnTo>
                      <a:lnTo>
                        <a:pt x="48" y="2"/>
                      </a:lnTo>
                      <a:lnTo>
                        <a:pt x="62" y="0"/>
                      </a:lnTo>
                      <a:lnTo>
                        <a:pt x="62" y="0"/>
                      </a:lnTo>
                      <a:lnTo>
                        <a:pt x="76" y="0"/>
                      </a:lnTo>
                      <a:lnTo>
                        <a:pt x="88" y="2"/>
                      </a:lnTo>
                      <a:lnTo>
                        <a:pt x="100" y="4"/>
                      </a:lnTo>
                      <a:lnTo>
                        <a:pt x="110" y="8"/>
                      </a:lnTo>
                      <a:lnTo>
                        <a:pt x="118" y="14"/>
                      </a:lnTo>
                      <a:lnTo>
                        <a:pt x="124" y="20"/>
                      </a:lnTo>
                      <a:lnTo>
                        <a:pt x="130" y="28"/>
                      </a:lnTo>
                      <a:lnTo>
                        <a:pt x="132" y="36"/>
                      </a:lnTo>
                      <a:lnTo>
                        <a:pt x="132" y="36"/>
                      </a:lnTo>
                      <a:lnTo>
                        <a:pt x="132" y="44"/>
                      </a:lnTo>
                      <a:lnTo>
                        <a:pt x="128" y="52"/>
                      </a:lnTo>
                      <a:lnTo>
                        <a:pt x="122" y="60"/>
                      </a:lnTo>
                      <a:lnTo>
                        <a:pt x="116" y="68"/>
                      </a:lnTo>
                      <a:lnTo>
                        <a:pt x="106" y="74"/>
                      </a:lnTo>
                      <a:lnTo>
                        <a:pt x="96" y="78"/>
                      </a:lnTo>
                      <a:lnTo>
                        <a:pt x="84" y="82"/>
                      </a:lnTo>
                      <a:lnTo>
                        <a:pt x="70" y="84"/>
                      </a:lnTo>
                      <a:lnTo>
                        <a:pt x="70" y="84"/>
                      </a:lnTo>
                      <a:lnTo>
                        <a:pt x="56" y="84"/>
                      </a:lnTo>
                      <a:lnTo>
                        <a:pt x="44" y="84"/>
                      </a:lnTo>
                      <a:lnTo>
                        <a:pt x="32" y="80"/>
                      </a:lnTo>
                      <a:lnTo>
                        <a:pt x="22" y="76"/>
                      </a:lnTo>
                      <a:lnTo>
                        <a:pt x="14" y="70"/>
                      </a:lnTo>
                      <a:lnTo>
                        <a:pt x="8" y="64"/>
                      </a:lnTo>
                      <a:lnTo>
                        <a:pt x="2" y="56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FFF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17" name="Freeform 345"/>
                <p:cNvSpPr>
                  <a:spLocks/>
                </p:cNvSpPr>
                <p:nvPr/>
              </p:nvSpPr>
              <p:spPr bwMode="auto">
                <a:xfrm>
                  <a:off x="5870575" y="2952750"/>
                  <a:ext cx="200025" cy="127000"/>
                </a:xfrm>
                <a:custGeom>
                  <a:avLst/>
                  <a:gdLst/>
                  <a:ahLst/>
                  <a:cxnLst>
                    <a:cxn ang="0">
                      <a:pos x="0" y="46"/>
                    </a:cxn>
                    <a:cxn ang="0">
                      <a:pos x="0" y="46"/>
                    </a:cxn>
                    <a:cxn ang="0">
                      <a:pos x="0" y="38"/>
                    </a:cxn>
                    <a:cxn ang="0">
                      <a:pos x="2" y="30"/>
                    </a:cxn>
                    <a:cxn ang="0">
                      <a:pos x="8" y="22"/>
                    </a:cxn>
                    <a:cxn ang="0">
                      <a:pos x="14" y="16"/>
                    </a:cxn>
                    <a:cxn ang="0">
                      <a:pos x="24" y="10"/>
                    </a:cxn>
                    <a:cxn ang="0">
                      <a:pos x="34" y="6"/>
                    </a:cxn>
                    <a:cxn ang="0">
                      <a:pos x="46" y="2"/>
                    </a:cxn>
                    <a:cxn ang="0">
                      <a:pos x="58" y="0"/>
                    </a:cxn>
                    <a:cxn ang="0">
                      <a:pos x="58" y="0"/>
                    </a:cxn>
                    <a:cxn ang="0">
                      <a:pos x="72" y="0"/>
                    </a:cxn>
                    <a:cxn ang="0">
                      <a:pos x="84" y="0"/>
                    </a:cxn>
                    <a:cxn ang="0">
                      <a:pos x="94" y="4"/>
                    </a:cxn>
                    <a:cxn ang="0">
                      <a:pos x="104" y="8"/>
                    </a:cxn>
                    <a:cxn ang="0">
                      <a:pos x="112" y="12"/>
                    </a:cxn>
                    <a:cxn ang="0">
                      <a:pos x="118" y="18"/>
                    </a:cxn>
                    <a:cxn ang="0">
                      <a:pos x="124" y="26"/>
                    </a:cxn>
                    <a:cxn ang="0">
                      <a:pos x="126" y="34"/>
                    </a:cxn>
                    <a:cxn ang="0">
                      <a:pos x="126" y="34"/>
                    </a:cxn>
                    <a:cxn ang="0">
                      <a:pos x="124" y="42"/>
                    </a:cxn>
                    <a:cxn ang="0">
                      <a:pos x="122" y="50"/>
                    </a:cxn>
                    <a:cxn ang="0">
                      <a:pos x="116" y="58"/>
                    </a:cxn>
                    <a:cxn ang="0">
                      <a:pos x="110" y="64"/>
                    </a:cxn>
                    <a:cxn ang="0">
                      <a:pos x="100" y="70"/>
                    </a:cxn>
                    <a:cxn ang="0">
                      <a:pos x="90" y="74"/>
                    </a:cxn>
                    <a:cxn ang="0">
                      <a:pos x="78" y="78"/>
                    </a:cxn>
                    <a:cxn ang="0">
                      <a:pos x="66" y="80"/>
                    </a:cxn>
                    <a:cxn ang="0">
                      <a:pos x="66" y="80"/>
                    </a:cxn>
                    <a:cxn ang="0">
                      <a:pos x="54" y="80"/>
                    </a:cxn>
                    <a:cxn ang="0">
                      <a:pos x="42" y="80"/>
                    </a:cxn>
                    <a:cxn ang="0">
                      <a:pos x="30" y="76"/>
                    </a:cxn>
                    <a:cxn ang="0">
                      <a:pos x="20" y="72"/>
                    </a:cxn>
                    <a:cxn ang="0">
                      <a:pos x="12" y="68"/>
                    </a:cxn>
                    <a:cxn ang="0">
                      <a:pos x="6" y="62"/>
                    </a:cxn>
                    <a:cxn ang="0">
                      <a:pos x="2" y="54"/>
                    </a:cxn>
                    <a:cxn ang="0">
                      <a:pos x="0" y="46"/>
                    </a:cxn>
                    <a:cxn ang="0">
                      <a:pos x="0" y="46"/>
                    </a:cxn>
                  </a:cxnLst>
                  <a:rect l="0" t="0" r="r" b="b"/>
                  <a:pathLst>
                    <a:path w="126" h="80">
                      <a:moveTo>
                        <a:pt x="0" y="46"/>
                      </a:moveTo>
                      <a:lnTo>
                        <a:pt x="0" y="46"/>
                      </a:lnTo>
                      <a:lnTo>
                        <a:pt x="0" y="38"/>
                      </a:lnTo>
                      <a:lnTo>
                        <a:pt x="2" y="30"/>
                      </a:lnTo>
                      <a:lnTo>
                        <a:pt x="8" y="22"/>
                      </a:lnTo>
                      <a:lnTo>
                        <a:pt x="14" y="16"/>
                      </a:lnTo>
                      <a:lnTo>
                        <a:pt x="24" y="10"/>
                      </a:lnTo>
                      <a:lnTo>
                        <a:pt x="34" y="6"/>
                      </a:lnTo>
                      <a:lnTo>
                        <a:pt x="46" y="2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72" y="0"/>
                      </a:lnTo>
                      <a:lnTo>
                        <a:pt x="84" y="0"/>
                      </a:lnTo>
                      <a:lnTo>
                        <a:pt x="94" y="4"/>
                      </a:lnTo>
                      <a:lnTo>
                        <a:pt x="104" y="8"/>
                      </a:lnTo>
                      <a:lnTo>
                        <a:pt x="112" y="12"/>
                      </a:lnTo>
                      <a:lnTo>
                        <a:pt x="118" y="18"/>
                      </a:lnTo>
                      <a:lnTo>
                        <a:pt x="124" y="26"/>
                      </a:lnTo>
                      <a:lnTo>
                        <a:pt x="126" y="34"/>
                      </a:lnTo>
                      <a:lnTo>
                        <a:pt x="126" y="34"/>
                      </a:lnTo>
                      <a:lnTo>
                        <a:pt x="124" y="42"/>
                      </a:lnTo>
                      <a:lnTo>
                        <a:pt x="122" y="50"/>
                      </a:lnTo>
                      <a:lnTo>
                        <a:pt x="116" y="58"/>
                      </a:lnTo>
                      <a:lnTo>
                        <a:pt x="110" y="64"/>
                      </a:lnTo>
                      <a:lnTo>
                        <a:pt x="100" y="70"/>
                      </a:lnTo>
                      <a:lnTo>
                        <a:pt x="90" y="74"/>
                      </a:lnTo>
                      <a:lnTo>
                        <a:pt x="78" y="78"/>
                      </a:lnTo>
                      <a:lnTo>
                        <a:pt x="66" y="80"/>
                      </a:lnTo>
                      <a:lnTo>
                        <a:pt x="66" y="80"/>
                      </a:lnTo>
                      <a:lnTo>
                        <a:pt x="54" y="80"/>
                      </a:lnTo>
                      <a:lnTo>
                        <a:pt x="42" y="80"/>
                      </a:lnTo>
                      <a:lnTo>
                        <a:pt x="30" y="76"/>
                      </a:lnTo>
                      <a:lnTo>
                        <a:pt x="20" y="72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2" y="54"/>
                      </a:lnTo>
                      <a:lnTo>
                        <a:pt x="0" y="46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F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18" name="Freeform 346"/>
                <p:cNvSpPr>
                  <a:spLocks/>
                </p:cNvSpPr>
                <p:nvPr/>
              </p:nvSpPr>
              <p:spPr bwMode="auto">
                <a:xfrm>
                  <a:off x="5873750" y="2955925"/>
                  <a:ext cx="190500" cy="123825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0" y="44"/>
                    </a:cxn>
                    <a:cxn ang="0">
                      <a:pos x="0" y="36"/>
                    </a:cxn>
                    <a:cxn ang="0">
                      <a:pos x="4" y="28"/>
                    </a:cxn>
                    <a:cxn ang="0">
                      <a:pos x="8" y="22"/>
                    </a:cxn>
                    <a:cxn ang="0">
                      <a:pos x="14" y="16"/>
                    </a:cxn>
                    <a:cxn ang="0">
                      <a:pos x="24" y="10"/>
                    </a:cxn>
                    <a:cxn ang="0">
                      <a:pos x="34" y="4"/>
                    </a:cxn>
                    <a:cxn ang="0">
                      <a:pos x="44" y="2"/>
                    </a:cxn>
                    <a:cxn ang="0">
                      <a:pos x="56" y="0"/>
                    </a:cxn>
                    <a:cxn ang="0">
                      <a:pos x="56" y="0"/>
                    </a:cxn>
                    <a:cxn ang="0">
                      <a:pos x="68" y="0"/>
                    </a:cxn>
                    <a:cxn ang="0">
                      <a:pos x="80" y="0"/>
                    </a:cxn>
                    <a:cxn ang="0">
                      <a:pos x="90" y="2"/>
                    </a:cxn>
                    <a:cxn ang="0">
                      <a:pos x="100" y="6"/>
                    </a:cxn>
                    <a:cxn ang="0">
                      <a:pos x="108" y="12"/>
                    </a:cxn>
                    <a:cxn ang="0">
                      <a:pos x="114" y="18"/>
                    </a:cxn>
                    <a:cxn ang="0">
                      <a:pos x="118" y="24"/>
                    </a:cxn>
                    <a:cxn ang="0">
                      <a:pos x="120" y="32"/>
                    </a:cxn>
                    <a:cxn ang="0">
                      <a:pos x="120" y="32"/>
                    </a:cxn>
                    <a:cxn ang="0">
                      <a:pos x="120" y="40"/>
                    </a:cxn>
                    <a:cxn ang="0">
                      <a:pos x="118" y="48"/>
                    </a:cxn>
                    <a:cxn ang="0">
                      <a:pos x="112" y="54"/>
                    </a:cxn>
                    <a:cxn ang="0">
                      <a:pos x="106" y="62"/>
                    </a:cxn>
                    <a:cxn ang="0">
                      <a:pos x="96" y="66"/>
                    </a:cxn>
                    <a:cxn ang="0">
                      <a:pos x="88" y="72"/>
                    </a:cxn>
                    <a:cxn ang="0">
                      <a:pos x="76" y="74"/>
                    </a:cxn>
                    <a:cxn ang="0">
                      <a:pos x="64" y="76"/>
                    </a:cxn>
                    <a:cxn ang="0">
                      <a:pos x="64" y="76"/>
                    </a:cxn>
                    <a:cxn ang="0">
                      <a:pos x="52" y="78"/>
                    </a:cxn>
                    <a:cxn ang="0">
                      <a:pos x="40" y="76"/>
                    </a:cxn>
                    <a:cxn ang="0">
                      <a:pos x="30" y="74"/>
                    </a:cxn>
                    <a:cxn ang="0">
                      <a:pos x="20" y="70"/>
                    </a:cxn>
                    <a:cxn ang="0">
                      <a:pos x="12" y="64"/>
                    </a:cxn>
                    <a:cxn ang="0">
                      <a:pos x="6" y="58"/>
                    </a:cxn>
                    <a:cxn ang="0">
                      <a:pos x="2" y="52"/>
                    </a:cxn>
                    <a:cxn ang="0">
                      <a:pos x="0" y="44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120" h="78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4" y="28"/>
                      </a:lnTo>
                      <a:lnTo>
                        <a:pt x="8" y="22"/>
                      </a:lnTo>
                      <a:lnTo>
                        <a:pt x="14" y="16"/>
                      </a:lnTo>
                      <a:lnTo>
                        <a:pt x="24" y="10"/>
                      </a:lnTo>
                      <a:lnTo>
                        <a:pt x="34" y="4"/>
                      </a:lnTo>
                      <a:lnTo>
                        <a:pt x="44" y="2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68" y="0"/>
                      </a:lnTo>
                      <a:lnTo>
                        <a:pt x="80" y="0"/>
                      </a:lnTo>
                      <a:lnTo>
                        <a:pt x="90" y="2"/>
                      </a:lnTo>
                      <a:lnTo>
                        <a:pt x="100" y="6"/>
                      </a:lnTo>
                      <a:lnTo>
                        <a:pt x="108" y="12"/>
                      </a:lnTo>
                      <a:lnTo>
                        <a:pt x="114" y="18"/>
                      </a:lnTo>
                      <a:lnTo>
                        <a:pt x="118" y="24"/>
                      </a:lnTo>
                      <a:lnTo>
                        <a:pt x="120" y="32"/>
                      </a:lnTo>
                      <a:lnTo>
                        <a:pt x="120" y="32"/>
                      </a:lnTo>
                      <a:lnTo>
                        <a:pt x="120" y="40"/>
                      </a:lnTo>
                      <a:lnTo>
                        <a:pt x="118" y="48"/>
                      </a:lnTo>
                      <a:lnTo>
                        <a:pt x="112" y="54"/>
                      </a:lnTo>
                      <a:lnTo>
                        <a:pt x="106" y="62"/>
                      </a:lnTo>
                      <a:lnTo>
                        <a:pt x="96" y="66"/>
                      </a:lnTo>
                      <a:lnTo>
                        <a:pt x="88" y="72"/>
                      </a:lnTo>
                      <a:lnTo>
                        <a:pt x="76" y="74"/>
                      </a:lnTo>
                      <a:lnTo>
                        <a:pt x="64" y="76"/>
                      </a:lnTo>
                      <a:lnTo>
                        <a:pt x="64" y="76"/>
                      </a:lnTo>
                      <a:lnTo>
                        <a:pt x="52" y="78"/>
                      </a:lnTo>
                      <a:lnTo>
                        <a:pt x="40" y="76"/>
                      </a:lnTo>
                      <a:lnTo>
                        <a:pt x="30" y="74"/>
                      </a:lnTo>
                      <a:lnTo>
                        <a:pt x="20" y="70"/>
                      </a:lnTo>
                      <a:lnTo>
                        <a:pt x="12" y="64"/>
                      </a:lnTo>
                      <a:lnTo>
                        <a:pt x="6" y="58"/>
                      </a:lnTo>
                      <a:lnTo>
                        <a:pt x="2" y="52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E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19" name="Freeform 347"/>
                <p:cNvSpPr>
                  <a:spLocks/>
                </p:cNvSpPr>
                <p:nvPr/>
              </p:nvSpPr>
              <p:spPr bwMode="auto">
                <a:xfrm>
                  <a:off x="5876925" y="2955925"/>
                  <a:ext cx="184150" cy="120650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0" y="44"/>
                    </a:cxn>
                    <a:cxn ang="0">
                      <a:pos x="2" y="36"/>
                    </a:cxn>
                    <a:cxn ang="0">
                      <a:pos x="4" y="28"/>
                    </a:cxn>
                    <a:cxn ang="0">
                      <a:pos x="8" y="22"/>
                    </a:cxn>
                    <a:cxn ang="0">
                      <a:pos x="14" y="16"/>
                    </a:cxn>
                    <a:cxn ang="0">
                      <a:pos x="22" y="10"/>
                    </a:cxn>
                    <a:cxn ang="0">
                      <a:pos x="32" y="6"/>
                    </a:cxn>
                    <a:cxn ang="0">
                      <a:pos x="44" y="4"/>
                    </a:cxn>
                    <a:cxn ang="0">
                      <a:pos x="54" y="2"/>
                    </a:cxn>
                    <a:cxn ang="0">
                      <a:pos x="54" y="2"/>
                    </a:cxn>
                    <a:cxn ang="0">
                      <a:pos x="66" y="0"/>
                    </a:cxn>
                    <a:cxn ang="0">
                      <a:pos x="78" y="2"/>
                    </a:cxn>
                    <a:cxn ang="0">
                      <a:pos x="88" y="4"/>
                    </a:cxn>
                    <a:cxn ang="0">
                      <a:pos x="96" y="8"/>
                    </a:cxn>
                    <a:cxn ang="0">
                      <a:pos x="104" y="12"/>
                    </a:cxn>
                    <a:cxn ang="0">
                      <a:pos x="110" y="18"/>
                    </a:cxn>
                    <a:cxn ang="0">
                      <a:pos x="114" y="26"/>
                    </a:cxn>
                    <a:cxn ang="0">
                      <a:pos x="116" y="32"/>
                    </a:cxn>
                    <a:cxn ang="0">
                      <a:pos x="116" y="32"/>
                    </a:cxn>
                    <a:cxn ang="0">
                      <a:pos x="116" y="40"/>
                    </a:cxn>
                    <a:cxn ang="0">
                      <a:pos x="112" y="48"/>
                    </a:cxn>
                    <a:cxn ang="0">
                      <a:pos x="108" y="54"/>
                    </a:cxn>
                    <a:cxn ang="0">
                      <a:pos x="102" y="60"/>
                    </a:cxn>
                    <a:cxn ang="0">
                      <a:pos x="94" y="66"/>
                    </a:cxn>
                    <a:cxn ang="0">
                      <a:pos x="84" y="70"/>
                    </a:cxn>
                    <a:cxn ang="0">
                      <a:pos x="74" y="74"/>
                    </a:cxn>
                    <a:cxn ang="0">
                      <a:pos x="62" y="74"/>
                    </a:cxn>
                    <a:cxn ang="0">
                      <a:pos x="62" y="74"/>
                    </a:cxn>
                    <a:cxn ang="0">
                      <a:pos x="50" y="76"/>
                    </a:cxn>
                    <a:cxn ang="0">
                      <a:pos x="40" y="74"/>
                    </a:cxn>
                    <a:cxn ang="0">
                      <a:pos x="28" y="72"/>
                    </a:cxn>
                    <a:cxn ang="0">
                      <a:pos x="20" y="68"/>
                    </a:cxn>
                    <a:cxn ang="0">
                      <a:pos x="12" y="64"/>
                    </a:cxn>
                    <a:cxn ang="0">
                      <a:pos x="6" y="58"/>
                    </a:cxn>
                    <a:cxn ang="0">
                      <a:pos x="2" y="52"/>
                    </a:cxn>
                    <a:cxn ang="0">
                      <a:pos x="0" y="44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116" h="76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2" y="36"/>
                      </a:lnTo>
                      <a:lnTo>
                        <a:pt x="4" y="28"/>
                      </a:lnTo>
                      <a:lnTo>
                        <a:pt x="8" y="22"/>
                      </a:lnTo>
                      <a:lnTo>
                        <a:pt x="14" y="16"/>
                      </a:lnTo>
                      <a:lnTo>
                        <a:pt x="22" y="10"/>
                      </a:lnTo>
                      <a:lnTo>
                        <a:pt x="32" y="6"/>
                      </a:lnTo>
                      <a:lnTo>
                        <a:pt x="44" y="4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66" y="0"/>
                      </a:lnTo>
                      <a:lnTo>
                        <a:pt x="78" y="2"/>
                      </a:lnTo>
                      <a:lnTo>
                        <a:pt x="88" y="4"/>
                      </a:lnTo>
                      <a:lnTo>
                        <a:pt x="96" y="8"/>
                      </a:lnTo>
                      <a:lnTo>
                        <a:pt x="104" y="12"/>
                      </a:lnTo>
                      <a:lnTo>
                        <a:pt x="110" y="18"/>
                      </a:lnTo>
                      <a:lnTo>
                        <a:pt x="114" y="26"/>
                      </a:lnTo>
                      <a:lnTo>
                        <a:pt x="116" y="32"/>
                      </a:lnTo>
                      <a:lnTo>
                        <a:pt x="116" y="32"/>
                      </a:lnTo>
                      <a:lnTo>
                        <a:pt x="116" y="40"/>
                      </a:lnTo>
                      <a:lnTo>
                        <a:pt x="112" y="48"/>
                      </a:lnTo>
                      <a:lnTo>
                        <a:pt x="108" y="54"/>
                      </a:lnTo>
                      <a:lnTo>
                        <a:pt x="102" y="60"/>
                      </a:lnTo>
                      <a:lnTo>
                        <a:pt x="94" y="66"/>
                      </a:lnTo>
                      <a:lnTo>
                        <a:pt x="84" y="70"/>
                      </a:lnTo>
                      <a:lnTo>
                        <a:pt x="74" y="74"/>
                      </a:lnTo>
                      <a:lnTo>
                        <a:pt x="62" y="74"/>
                      </a:lnTo>
                      <a:lnTo>
                        <a:pt x="62" y="74"/>
                      </a:lnTo>
                      <a:lnTo>
                        <a:pt x="50" y="76"/>
                      </a:lnTo>
                      <a:lnTo>
                        <a:pt x="40" y="74"/>
                      </a:lnTo>
                      <a:lnTo>
                        <a:pt x="28" y="72"/>
                      </a:lnTo>
                      <a:lnTo>
                        <a:pt x="20" y="68"/>
                      </a:lnTo>
                      <a:lnTo>
                        <a:pt x="12" y="64"/>
                      </a:lnTo>
                      <a:lnTo>
                        <a:pt x="6" y="58"/>
                      </a:lnTo>
                      <a:lnTo>
                        <a:pt x="2" y="52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E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20" name="Freeform 348"/>
                <p:cNvSpPr>
                  <a:spLocks/>
                </p:cNvSpPr>
                <p:nvPr/>
              </p:nvSpPr>
              <p:spPr bwMode="auto">
                <a:xfrm>
                  <a:off x="5883275" y="2959100"/>
                  <a:ext cx="174625" cy="114300"/>
                </a:xfrm>
                <a:custGeom>
                  <a:avLst/>
                  <a:gdLst/>
                  <a:ahLst/>
                  <a:cxnLst>
                    <a:cxn ang="0">
                      <a:pos x="0" y="42"/>
                    </a:cxn>
                    <a:cxn ang="0">
                      <a:pos x="0" y="42"/>
                    </a:cxn>
                    <a:cxn ang="0">
                      <a:pos x="0" y="34"/>
                    </a:cxn>
                    <a:cxn ang="0">
                      <a:pos x="2" y="28"/>
                    </a:cxn>
                    <a:cxn ang="0">
                      <a:pos x="6" y="20"/>
                    </a:cxn>
                    <a:cxn ang="0">
                      <a:pos x="12" y="16"/>
                    </a:cxn>
                    <a:cxn ang="0">
                      <a:pos x="20" y="10"/>
                    </a:cxn>
                    <a:cxn ang="0">
                      <a:pos x="30" y="6"/>
                    </a:cxn>
                    <a:cxn ang="0">
                      <a:pos x="40" y="2"/>
                    </a:cxn>
                    <a:cxn ang="0">
                      <a:pos x="50" y="0"/>
                    </a:cxn>
                    <a:cxn ang="0">
                      <a:pos x="50" y="0"/>
                    </a:cxn>
                    <a:cxn ang="0">
                      <a:pos x="62" y="0"/>
                    </a:cxn>
                    <a:cxn ang="0">
                      <a:pos x="72" y="2"/>
                    </a:cxn>
                    <a:cxn ang="0">
                      <a:pos x="82" y="4"/>
                    </a:cxn>
                    <a:cxn ang="0">
                      <a:pos x="90" y="8"/>
                    </a:cxn>
                    <a:cxn ang="0">
                      <a:pos x="98" y="12"/>
                    </a:cxn>
                    <a:cxn ang="0">
                      <a:pos x="104" y="18"/>
                    </a:cxn>
                    <a:cxn ang="0">
                      <a:pos x="108" y="24"/>
                    </a:cxn>
                    <a:cxn ang="0">
                      <a:pos x="110" y="30"/>
                    </a:cxn>
                    <a:cxn ang="0">
                      <a:pos x="110" y="30"/>
                    </a:cxn>
                    <a:cxn ang="0">
                      <a:pos x="108" y="38"/>
                    </a:cxn>
                    <a:cxn ang="0">
                      <a:pos x="106" y="44"/>
                    </a:cxn>
                    <a:cxn ang="0">
                      <a:pos x="102" y="52"/>
                    </a:cxn>
                    <a:cxn ang="0">
                      <a:pos x="96" y="58"/>
                    </a:cxn>
                    <a:cxn ang="0">
                      <a:pos x="88" y="62"/>
                    </a:cxn>
                    <a:cxn ang="0">
                      <a:pos x="78" y="66"/>
                    </a:cxn>
                    <a:cxn ang="0">
                      <a:pos x="68" y="70"/>
                    </a:cxn>
                    <a:cxn ang="0">
                      <a:pos x="58" y="72"/>
                    </a:cxn>
                    <a:cxn ang="0">
                      <a:pos x="58" y="72"/>
                    </a:cxn>
                    <a:cxn ang="0">
                      <a:pos x="46" y="72"/>
                    </a:cxn>
                    <a:cxn ang="0">
                      <a:pos x="36" y="70"/>
                    </a:cxn>
                    <a:cxn ang="0">
                      <a:pos x="26" y="68"/>
                    </a:cxn>
                    <a:cxn ang="0">
                      <a:pos x="18" y="64"/>
                    </a:cxn>
                    <a:cxn ang="0">
                      <a:pos x="10" y="60"/>
                    </a:cxn>
                    <a:cxn ang="0">
                      <a:pos x="4" y="54"/>
                    </a:cxn>
                    <a:cxn ang="0">
                      <a:pos x="0" y="48"/>
                    </a:cxn>
                    <a:cxn ang="0">
                      <a:pos x="0" y="42"/>
                    </a:cxn>
                    <a:cxn ang="0">
                      <a:pos x="0" y="42"/>
                    </a:cxn>
                  </a:cxnLst>
                  <a:rect l="0" t="0" r="r" b="b"/>
                  <a:pathLst>
                    <a:path w="110" h="72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0" y="34"/>
                      </a:lnTo>
                      <a:lnTo>
                        <a:pt x="2" y="28"/>
                      </a:lnTo>
                      <a:lnTo>
                        <a:pt x="6" y="20"/>
                      </a:lnTo>
                      <a:lnTo>
                        <a:pt x="12" y="16"/>
                      </a:lnTo>
                      <a:lnTo>
                        <a:pt x="20" y="10"/>
                      </a:lnTo>
                      <a:lnTo>
                        <a:pt x="30" y="6"/>
                      </a:lnTo>
                      <a:lnTo>
                        <a:pt x="40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72" y="2"/>
                      </a:lnTo>
                      <a:lnTo>
                        <a:pt x="82" y="4"/>
                      </a:lnTo>
                      <a:lnTo>
                        <a:pt x="90" y="8"/>
                      </a:lnTo>
                      <a:lnTo>
                        <a:pt x="98" y="12"/>
                      </a:lnTo>
                      <a:lnTo>
                        <a:pt x="104" y="18"/>
                      </a:lnTo>
                      <a:lnTo>
                        <a:pt x="108" y="24"/>
                      </a:lnTo>
                      <a:lnTo>
                        <a:pt x="110" y="30"/>
                      </a:lnTo>
                      <a:lnTo>
                        <a:pt x="110" y="30"/>
                      </a:lnTo>
                      <a:lnTo>
                        <a:pt x="108" y="38"/>
                      </a:lnTo>
                      <a:lnTo>
                        <a:pt x="106" y="44"/>
                      </a:lnTo>
                      <a:lnTo>
                        <a:pt x="102" y="52"/>
                      </a:lnTo>
                      <a:lnTo>
                        <a:pt x="96" y="58"/>
                      </a:lnTo>
                      <a:lnTo>
                        <a:pt x="88" y="62"/>
                      </a:lnTo>
                      <a:lnTo>
                        <a:pt x="78" y="66"/>
                      </a:lnTo>
                      <a:lnTo>
                        <a:pt x="68" y="70"/>
                      </a:lnTo>
                      <a:lnTo>
                        <a:pt x="58" y="72"/>
                      </a:lnTo>
                      <a:lnTo>
                        <a:pt x="58" y="72"/>
                      </a:lnTo>
                      <a:lnTo>
                        <a:pt x="46" y="72"/>
                      </a:lnTo>
                      <a:lnTo>
                        <a:pt x="36" y="70"/>
                      </a:lnTo>
                      <a:lnTo>
                        <a:pt x="26" y="68"/>
                      </a:lnTo>
                      <a:lnTo>
                        <a:pt x="18" y="64"/>
                      </a:lnTo>
                      <a:lnTo>
                        <a:pt x="10" y="60"/>
                      </a:lnTo>
                      <a:lnTo>
                        <a:pt x="4" y="54"/>
                      </a:lnTo>
                      <a:lnTo>
                        <a:pt x="0" y="48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E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21" name="Freeform 349"/>
                <p:cNvSpPr>
                  <a:spLocks/>
                </p:cNvSpPr>
                <p:nvPr/>
              </p:nvSpPr>
              <p:spPr bwMode="auto">
                <a:xfrm>
                  <a:off x="5886450" y="2962275"/>
                  <a:ext cx="165100" cy="107950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0" y="40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6" y="20"/>
                    </a:cxn>
                    <a:cxn ang="0">
                      <a:pos x="12" y="14"/>
                    </a:cxn>
                    <a:cxn ang="0">
                      <a:pos x="20" y="10"/>
                    </a:cxn>
                    <a:cxn ang="0">
                      <a:pos x="28" y="6"/>
                    </a:cxn>
                    <a:cxn ang="0">
                      <a:pos x="38" y="2"/>
                    </a:cxn>
                    <a:cxn ang="0">
                      <a:pos x="48" y="0"/>
                    </a:cxn>
                    <a:cxn ang="0">
                      <a:pos x="48" y="0"/>
                    </a:cxn>
                    <a:cxn ang="0">
                      <a:pos x="60" y="0"/>
                    </a:cxn>
                    <a:cxn ang="0">
                      <a:pos x="70" y="2"/>
                    </a:cxn>
                    <a:cxn ang="0">
                      <a:pos x="78" y="4"/>
                    </a:cxn>
                    <a:cxn ang="0">
                      <a:pos x="86" y="6"/>
                    </a:cxn>
                    <a:cxn ang="0">
                      <a:pos x="94" y="12"/>
                    </a:cxn>
                    <a:cxn ang="0">
                      <a:pos x="100" y="16"/>
                    </a:cxn>
                    <a:cxn ang="0">
                      <a:pos x="102" y="22"/>
                    </a:cxn>
                    <a:cxn ang="0">
                      <a:pos x="104" y="30"/>
                    </a:cxn>
                    <a:cxn ang="0">
                      <a:pos x="104" y="30"/>
                    </a:cxn>
                    <a:cxn ang="0">
                      <a:pos x="104" y="36"/>
                    </a:cxn>
                    <a:cxn ang="0">
                      <a:pos x="102" y="42"/>
                    </a:cxn>
                    <a:cxn ang="0">
                      <a:pos x="98" y="48"/>
                    </a:cxn>
                    <a:cxn ang="0">
                      <a:pos x="92" y="54"/>
                    </a:cxn>
                    <a:cxn ang="0">
                      <a:pos x="84" y="60"/>
                    </a:cxn>
                    <a:cxn ang="0">
                      <a:pos x="76" y="62"/>
                    </a:cxn>
                    <a:cxn ang="0">
                      <a:pos x="66" y="66"/>
                    </a:cxn>
                    <a:cxn ang="0">
                      <a:pos x="56" y="68"/>
                    </a:cxn>
                    <a:cxn ang="0">
                      <a:pos x="56" y="68"/>
                    </a:cxn>
                    <a:cxn ang="0">
                      <a:pos x="44" y="68"/>
                    </a:cxn>
                    <a:cxn ang="0">
                      <a:pos x="34" y="66"/>
                    </a:cxn>
                    <a:cxn ang="0">
                      <a:pos x="26" y="64"/>
                    </a:cxn>
                    <a:cxn ang="0">
                      <a:pos x="18" y="62"/>
                    </a:cxn>
                    <a:cxn ang="0">
                      <a:pos x="10" y="58"/>
                    </a:cxn>
                    <a:cxn ang="0">
                      <a:pos x="6" y="52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104" h="68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6" y="20"/>
                      </a:lnTo>
                      <a:lnTo>
                        <a:pt x="12" y="14"/>
                      </a:lnTo>
                      <a:lnTo>
                        <a:pt x="20" y="10"/>
                      </a:lnTo>
                      <a:lnTo>
                        <a:pt x="28" y="6"/>
                      </a:lnTo>
                      <a:lnTo>
                        <a:pt x="38" y="2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60" y="0"/>
                      </a:lnTo>
                      <a:lnTo>
                        <a:pt x="70" y="2"/>
                      </a:lnTo>
                      <a:lnTo>
                        <a:pt x="78" y="4"/>
                      </a:lnTo>
                      <a:lnTo>
                        <a:pt x="86" y="6"/>
                      </a:lnTo>
                      <a:lnTo>
                        <a:pt x="94" y="12"/>
                      </a:lnTo>
                      <a:lnTo>
                        <a:pt x="100" y="16"/>
                      </a:lnTo>
                      <a:lnTo>
                        <a:pt x="102" y="22"/>
                      </a:lnTo>
                      <a:lnTo>
                        <a:pt x="104" y="30"/>
                      </a:lnTo>
                      <a:lnTo>
                        <a:pt x="104" y="30"/>
                      </a:lnTo>
                      <a:lnTo>
                        <a:pt x="104" y="36"/>
                      </a:lnTo>
                      <a:lnTo>
                        <a:pt x="102" y="42"/>
                      </a:lnTo>
                      <a:lnTo>
                        <a:pt x="98" y="48"/>
                      </a:lnTo>
                      <a:lnTo>
                        <a:pt x="92" y="54"/>
                      </a:lnTo>
                      <a:lnTo>
                        <a:pt x="84" y="60"/>
                      </a:lnTo>
                      <a:lnTo>
                        <a:pt x="76" y="62"/>
                      </a:lnTo>
                      <a:lnTo>
                        <a:pt x="66" y="66"/>
                      </a:lnTo>
                      <a:lnTo>
                        <a:pt x="56" y="68"/>
                      </a:lnTo>
                      <a:lnTo>
                        <a:pt x="56" y="68"/>
                      </a:lnTo>
                      <a:lnTo>
                        <a:pt x="44" y="68"/>
                      </a:lnTo>
                      <a:lnTo>
                        <a:pt x="34" y="66"/>
                      </a:lnTo>
                      <a:lnTo>
                        <a:pt x="26" y="64"/>
                      </a:lnTo>
                      <a:lnTo>
                        <a:pt x="18" y="62"/>
                      </a:lnTo>
                      <a:lnTo>
                        <a:pt x="10" y="58"/>
                      </a:lnTo>
                      <a:lnTo>
                        <a:pt x="6" y="52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E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22" name="Freeform 350"/>
                <p:cNvSpPr>
                  <a:spLocks/>
                </p:cNvSpPr>
                <p:nvPr/>
              </p:nvSpPr>
              <p:spPr bwMode="auto">
                <a:xfrm>
                  <a:off x="5889625" y="2965450"/>
                  <a:ext cx="158750" cy="101600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0" y="36"/>
                    </a:cxn>
                    <a:cxn ang="0">
                      <a:pos x="0" y="30"/>
                    </a:cxn>
                    <a:cxn ang="0">
                      <a:pos x="4" y="24"/>
                    </a:cxn>
                    <a:cxn ang="0">
                      <a:pos x="8" y="18"/>
                    </a:cxn>
                    <a:cxn ang="0">
                      <a:pos x="12" y="14"/>
                    </a:cxn>
                    <a:cxn ang="0">
                      <a:pos x="20" y="8"/>
                    </a:cxn>
                    <a:cxn ang="0">
                      <a:pos x="28" y="4"/>
                    </a:cxn>
                    <a:cxn ang="0">
                      <a:pos x="38" y="2"/>
                    </a:cxn>
                    <a:cxn ang="0">
                      <a:pos x="48" y="0"/>
                    </a:cxn>
                    <a:cxn ang="0">
                      <a:pos x="48" y="0"/>
                    </a:cxn>
                    <a:cxn ang="0">
                      <a:pos x="58" y="0"/>
                    </a:cxn>
                    <a:cxn ang="0">
                      <a:pos x="66" y="0"/>
                    </a:cxn>
                    <a:cxn ang="0">
                      <a:pos x="76" y="4"/>
                    </a:cxn>
                    <a:cxn ang="0">
                      <a:pos x="84" y="6"/>
                    </a:cxn>
                    <a:cxn ang="0">
                      <a:pos x="90" y="10"/>
                    </a:cxn>
                    <a:cxn ang="0">
                      <a:pos x="94" y="16"/>
                    </a:cxn>
                    <a:cxn ang="0">
                      <a:pos x="98" y="20"/>
                    </a:cxn>
                    <a:cxn ang="0">
                      <a:pos x="100" y="28"/>
                    </a:cxn>
                    <a:cxn ang="0">
                      <a:pos x="100" y="28"/>
                    </a:cxn>
                    <a:cxn ang="0">
                      <a:pos x="100" y="34"/>
                    </a:cxn>
                    <a:cxn ang="0">
                      <a:pos x="98" y="40"/>
                    </a:cxn>
                    <a:cxn ang="0">
                      <a:pos x="94" y="46"/>
                    </a:cxn>
                    <a:cxn ang="0">
                      <a:pos x="88" y="52"/>
                    </a:cxn>
                    <a:cxn ang="0">
                      <a:pos x="80" y="56"/>
                    </a:cxn>
                    <a:cxn ang="0">
                      <a:pos x="72" y="60"/>
                    </a:cxn>
                    <a:cxn ang="0">
                      <a:pos x="64" y="62"/>
                    </a:cxn>
                    <a:cxn ang="0">
                      <a:pos x="54" y="64"/>
                    </a:cxn>
                    <a:cxn ang="0">
                      <a:pos x="54" y="64"/>
                    </a:cxn>
                    <a:cxn ang="0">
                      <a:pos x="44" y="64"/>
                    </a:cxn>
                    <a:cxn ang="0">
                      <a:pos x="34" y="64"/>
                    </a:cxn>
                    <a:cxn ang="0">
                      <a:pos x="24" y="62"/>
                    </a:cxn>
                    <a:cxn ang="0">
                      <a:pos x="18" y="58"/>
                    </a:cxn>
                    <a:cxn ang="0">
                      <a:pos x="10" y="54"/>
                    </a:cxn>
                    <a:cxn ang="0">
                      <a:pos x="6" y="48"/>
                    </a:cxn>
                    <a:cxn ang="0">
                      <a:pos x="2" y="44"/>
                    </a:cxn>
                    <a:cxn ang="0">
                      <a:pos x="0" y="36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100" h="64">
                      <a:moveTo>
                        <a:pt x="0" y="36"/>
                      </a:moveTo>
                      <a:lnTo>
                        <a:pt x="0" y="36"/>
                      </a:lnTo>
                      <a:lnTo>
                        <a:pt x="0" y="30"/>
                      </a:lnTo>
                      <a:lnTo>
                        <a:pt x="4" y="24"/>
                      </a:lnTo>
                      <a:lnTo>
                        <a:pt x="8" y="18"/>
                      </a:lnTo>
                      <a:lnTo>
                        <a:pt x="12" y="14"/>
                      </a:lnTo>
                      <a:lnTo>
                        <a:pt x="20" y="8"/>
                      </a:lnTo>
                      <a:lnTo>
                        <a:pt x="28" y="4"/>
                      </a:lnTo>
                      <a:lnTo>
                        <a:pt x="38" y="2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58" y="0"/>
                      </a:lnTo>
                      <a:lnTo>
                        <a:pt x="66" y="0"/>
                      </a:lnTo>
                      <a:lnTo>
                        <a:pt x="76" y="4"/>
                      </a:lnTo>
                      <a:lnTo>
                        <a:pt x="84" y="6"/>
                      </a:lnTo>
                      <a:lnTo>
                        <a:pt x="90" y="10"/>
                      </a:lnTo>
                      <a:lnTo>
                        <a:pt x="94" y="16"/>
                      </a:lnTo>
                      <a:lnTo>
                        <a:pt x="98" y="20"/>
                      </a:lnTo>
                      <a:lnTo>
                        <a:pt x="100" y="28"/>
                      </a:lnTo>
                      <a:lnTo>
                        <a:pt x="100" y="28"/>
                      </a:lnTo>
                      <a:lnTo>
                        <a:pt x="100" y="34"/>
                      </a:lnTo>
                      <a:lnTo>
                        <a:pt x="98" y="40"/>
                      </a:lnTo>
                      <a:lnTo>
                        <a:pt x="94" y="46"/>
                      </a:lnTo>
                      <a:lnTo>
                        <a:pt x="88" y="52"/>
                      </a:lnTo>
                      <a:lnTo>
                        <a:pt x="80" y="56"/>
                      </a:lnTo>
                      <a:lnTo>
                        <a:pt x="72" y="60"/>
                      </a:lnTo>
                      <a:lnTo>
                        <a:pt x="64" y="62"/>
                      </a:lnTo>
                      <a:lnTo>
                        <a:pt x="54" y="64"/>
                      </a:lnTo>
                      <a:lnTo>
                        <a:pt x="54" y="64"/>
                      </a:lnTo>
                      <a:lnTo>
                        <a:pt x="44" y="64"/>
                      </a:lnTo>
                      <a:lnTo>
                        <a:pt x="34" y="64"/>
                      </a:lnTo>
                      <a:lnTo>
                        <a:pt x="24" y="62"/>
                      </a:lnTo>
                      <a:lnTo>
                        <a:pt x="18" y="58"/>
                      </a:lnTo>
                      <a:lnTo>
                        <a:pt x="10" y="54"/>
                      </a:lnTo>
                      <a:lnTo>
                        <a:pt x="6" y="48"/>
                      </a:lnTo>
                      <a:lnTo>
                        <a:pt x="2" y="44"/>
                      </a:lnTo>
                      <a:lnTo>
                        <a:pt x="0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E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23" name="Freeform 351"/>
                <p:cNvSpPr>
                  <a:spLocks/>
                </p:cNvSpPr>
                <p:nvPr/>
              </p:nvSpPr>
              <p:spPr bwMode="auto">
                <a:xfrm>
                  <a:off x="5895975" y="2968625"/>
                  <a:ext cx="149225" cy="95250"/>
                </a:xfrm>
                <a:custGeom>
                  <a:avLst/>
                  <a:gdLst/>
                  <a:ahLst/>
                  <a:cxnLst>
                    <a:cxn ang="0">
                      <a:pos x="0" y="34"/>
                    </a:cxn>
                    <a:cxn ang="0">
                      <a:pos x="0" y="34"/>
                    </a:cxn>
                    <a:cxn ang="0">
                      <a:pos x="0" y="28"/>
                    </a:cxn>
                    <a:cxn ang="0">
                      <a:pos x="2" y="22"/>
                    </a:cxn>
                    <a:cxn ang="0">
                      <a:pos x="6" y="18"/>
                    </a:cxn>
                    <a:cxn ang="0">
                      <a:pos x="10" y="12"/>
                    </a:cxn>
                    <a:cxn ang="0">
                      <a:pos x="18" y="8"/>
                    </a:cxn>
                    <a:cxn ang="0">
                      <a:pos x="26" y="4"/>
                    </a:cxn>
                    <a:cxn ang="0">
                      <a:pos x="34" y="2"/>
                    </a:cxn>
                    <a:cxn ang="0">
                      <a:pos x="44" y="0"/>
                    </a:cxn>
                    <a:cxn ang="0">
                      <a:pos x="44" y="0"/>
                    </a:cxn>
                    <a:cxn ang="0">
                      <a:pos x="52" y="0"/>
                    </a:cxn>
                    <a:cxn ang="0">
                      <a:pos x="62" y="0"/>
                    </a:cxn>
                    <a:cxn ang="0">
                      <a:pos x="70" y="2"/>
                    </a:cxn>
                    <a:cxn ang="0">
                      <a:pos x="78" y="6"/>
                    </a:cxn>
                    <a:cxn ang="0">
                      <a:pos x="84" y="10"/>
                    </a:cxn>
                    <a:cxn ang="0">
                      <a:pos x="88" y="14"/>
                    </a:cxn>
                    <a:cxn ang="0">
                      <a:pos x="92" y="20"/>
                    </a:cxn>
                    <a:cxn ang="0">
                      <a:pos x="94" y="26"/>
                    </a:cxn>
                    <a:cxn ang="0">
                      <a:pos x="94" y="26"/>
                    </a:cxn>
                    <a:cxn ang="0">
                      <a:pos x="92" y="32"/>
                    </a:cxn>
                    <a:cxn ang="0">
                      <a:pos x="90" y="38"/>
                    </a:cxn>
                    <a:cxn ang="0">
                      <a:pos x="86" y="44"/>
                    </a:cxn>
                    <a:cxn ang="0">
                      <a:pos x="82" y="48"/>
                    </a:cxn>
                    <a:cxn ang="0">
                      <a:pos x="74" y="52"/>
                    </a:cxn>
                    <a:cxn ang="0">
                      <a:pos x="68" y="56"/>
                    </a:cxn>
                    <a:cxn ang="0">
                      <a:pos x="58" y="58"/>
                    </a:cxn>
                    <a:cxn ang="0">
                      <a:pos x="50" y="60"/>
                    </a:cxn>
                    <a:cxn ang="0">
                      <a:pos x="50" y="60"/>
                    </a:cxn>
                    <a:cxn ang="0">
                      <a:pos x="40" y="60"/>
                    </a:cxn>
                    <a:cxn ang="0">
                      <a:pos x="30" y="60"/>
                    </a:cxn>
                    <a:cxn ang="0">
                      <a:pos x="22" y="58"/>
                    </a:cxn>
                    <a:cxn ang="0">
                      <a:pos x="14" y="54"/>
                    </a:cxn>
                    <a:cxn ang="0">
                      <a:pos x="8" y="50"/>
                    </a:cxn>
                    <a:cxn ang="0">
                      <a:pos x="4" y="46"/>
                    </a:cxn>
                    <a:cxn ang="0">
                      <a:pos x="0" y="40"/>
                    </a:cxn>
                    <a:cxn ang="0">
                      <a:pos x="0" y="34"/>
                    </a:cxn>
                    <a:cxn ang="0">
                      <a:pos x="0" y="34"/>
                    </a:cxn>
                  </a:cxnLst>
                  <a:rect l="0" t="0" r="r" b="b"/>
                  <a:pathLst>
                    <a:path w="94" h="60">
                      <a:moveTo>
                        <a:pt x="0" y="34"/>
                      </a:moveTo>
                      <a:lnTo>
                        <a:pt x="0" y="34"/>
                      </a:lnTo>
                      <a:lnTo>
                        <a:pt x="0" y="28"/>
                      </a:lnTo>
                      <a:lnTo>
                        <a:pt x="2" y="22"/>
                      </a:lnTo>
                      <a:lnTo>
                        <a:pt x="6" y="18"/>
                      </a:lnTo>
                      <a:lnTo>
                        <a:pt x="10" y="12"/>
                      </a:lnTo>
                      <a:lnTo>
                        <a:pt x="18" y="8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0"/>
                      </a:lnTo>
                      <a:lnTo>
                        <a:pt x="70" y="2"/>
                      </a:lnTo>
                      <a:lnTo>
                        <a:pt x="78" y="6"/>
                      </a:lnTo>
                      <a:lnTo>
                        <a:pt x="84" y="10"/>
                      </a:lnTo>
                      <a:lnTo>
                        <a:pt x="88" y="14"/>
                      </a:lnTo>
                      <a:lnTo>
                        <a:pt x="92" y="20"/>
                      </a:lnTo>
                      <a:lnTo>
                        <a:pt x="94" y="26"/>
                      </a:lnTo>
                      <a:lnTo>
                        <a:pt x="94" y="26"/>
                      </a:lnTo>
                      <a:lnTo>
                        <a:pt x="92" y="32"/>
                      </a:lnTo>
                      <a:lnTo>
                        <a:pt x="90" y="38"/>
                      </a:lnTo>
                      <a:lnTo>
                        <a:pt x="86" y="44"/>
                      </a:lnTo>
                      <a:lnTo>
                        <a:pt x="82" y="48"/>
                      </a:lnTo>
                      <a:lnTo>
                        <a:pt x="74" y="52"/>
                      </a:lnTo>
                      <a:lnTo>
                        <a:pt x="68" y="56"/>
                      </a:lnTo>
                      <a:lnTo>
                        <a:pt x="58" y="58"/>
                      </a:lnTo>
                      <a:lnTo>
                        <a:pt x="50" y="60"/>
                      </a:lnTo>
                      <a:lnTo>
                        <a:pt x="50" y="60"/>
                      </a:lnTo>
                      <a:lnTo>
                        <a:pt x="40" y="60"/>
                      </a:lnTo>
                      <a:lnTo>
                        <a:pt x="30" y="60"/>
                      </a:lnTo>
                      <a:lnTo>
                        <a:pt x="22" y="58"/>
                      </a:lnTo>
                      <a:lnTo>
                        <a:pt x="14" y="54"/>
                      </a:lnTo>
                      <a:lnTo>
                        <a:pt x="8" y="50"/>
                      </a:lnTo>
                      <a:lnTo>
                        <a:pt x="4" y="46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FD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24" name="Freeform 352"/>
                <p:cNvSpPr>
                  <a:spLocks/>
                </p:cNvSpPr>
                <p:nvPr/>
              </p:nvSpPr>
              <p:spPr bwMode="auto">
                <a:xfrm>
                  <a:off x="5899150" y="2971800"/>
                  <a:ext cx="139700" cy="88900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2"/>
                    </a:cxn>
                    <a:cxn ang="0">
                      <a:pos x="6" y="16"/>
                    </a:cxn>
                    <a:cxn ang="0">
                      <a:pos x="10" y="12"/>
                    </a:cxn>
                    <a:cxn ang="0">
                      <a:pos x="24" y="4"/>
                    </a:cxn>
                    <a:cxn ang="0">
                      <a:pos x="42" y="0"/>
                    </a:cxn>
                    <a:cxn ang="0">
                      <a:pos x="42" y="0"/>
                    </a:cxn>
                    <a:cxn ang="0">
                      <a:pos x="58" y="0"/>
                    </a:cxn>
                    <a:cxn ang="0">
                      <a:pos x="74" y="4"/>
                    </a:cxn>
                    <a:cxn ang="0">
                      <a:pos x="80" y="8"/>
                    </a:cxn>
                    <a:cxn ang="0">
                      <a:pos x="84" y="14"/>
                    </a:cxn>
                    <a:cxn ang="0">
                      <a:pos x="88" y="18"/>
                    </a:cxn>
                    <a:cxn ang="0">
                      <a:pos x="88" y="24"/>
                    </a:cxn>
                    <a:cxn ang="0">
                      <a:pos x="88" y="24"/>
                    </a:cxn>
                    <a:cxn ang="0">
                      <a:pos x="88" y="30"/>
                    </a:cxn>
                    <a:cxn ang="0">
                      <a:pos x="86" y="36"/>
                    </a:cxn>
                    <a:cxn ang="0">
                      <a:pos x="82" y="40"/>
                    </a:cxn>
                    <a:cxn ang="0">
                      <a:pos x="78" y="46"/>
                    </a:cxn>
                    <a:cxn ang="0">
                      <a:pos x="64" y="52"/>
                    </a:cxn>
                    <a:cxn ang="0">
                      <a:pos x="46" y="56"/>
                    </a:cxn>
                    <a:cxn ang="0">
                      <a:pos x="46" y="56"/>
                    </a:cxn>
                    <a:cxn ang="0">
                      <a:pos x="30" y="56"/>
                    </a:cxn>
                    <a:cxn ang="0">
                      <a:pos x="14" y="52"/>
                    </a:cxn>
                    <a:cxn ang="0">
                      <a:pos x="8" y="48"/>
                    </a:cxn>
                    <a:cxn ang="0">
                      <a:pos x="4" y="44"/>
                    </a:cxn>
                    <a:cxn ang="0">
                      <a:pos x="2" y="38"/>
                    </a:cxn>
                    <a:cxn ang="0">
                      <a:pos x="0" y="32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88" h="56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2"/>
                      </a:lnTo>
                      <a:lnTo>
                        <a:pt x="6" y="16"/>
                      </a:lnTo>
                      <a:lnTo>
                        <a:pt x="10" y="12"/>
                      </a:lnTo>
                      <a:lnTo>
                        <a:pt x="24" y="4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8" y="0"/>
                      </a:lnTo>
                      <a:lnTo>
                        <a:pt x="74" y="4"/>
                      </a:lnTo>
                      <a:lnTo>
                        <a:pt x="80" y="8"/>
                      </a:lnTo>
                      <a:lnTo>
                        <a:pt x="84" y="14"/>
                      </a:lnTo>
                      <a:lnTo>
                        <a:pt x="88" y="18"/>
                      </a:lnTo>
                      <a:lnTo>
                        <a:pt x="88" y="24"/>
                      </a:lnTo>
                      <a:lnTo>
                        <a:pt x="88" y="24"/>
                      </a:lnTo>
                      <a:lnTo>
                        <a:pt x="88" y="30"/>
                      </a:lnTo>
                      <a:lnTo>
                        <a:pt x="86" y="36"/>
                      </a:lnTo>
                      <a:lnTo>
                        <a:pt x="82" y="40"/>
                      </a:lnTo>
                      <a:lnTo>
                        <a:pt x="78" y="46"/>
                      </a:lnTo>
                      <a:lnTo>
                        <a:pt x="64" y="52"/>
                      </a:lnTo>
                      <a:lnTo>
                        <a:pt x="46" y="56"/>
                      </a:lnTo>
                      <a:lnTo>
                        <a:pt x="46" y="56"/>
                      </a:lnTo>
                      <a:lnTo>
                        <a:pt x="30" y="56"/>
                      </a:lnTo>
                      <a:lnTo>
                        <a:pt x="14" y="52"/>
                      </a:lnTo>
                      <a:lnTo>
                        <a:pt x="8" y="48"/>
                      </a:lnTo>
                      <a:lnTo>
                        <a:pt x="4" y="44"/>
                      </a:lnTo>
                      <a:lnTo>
                        <a:pt x="2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FD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89" name="Freeform 417"/>
                <p:cNvSpPr>
                  <a:spLocks/>
                </p:cNvSpPr>
                <p:nvPr/>
              </p:nvSpPr>
              <p:spPr bwMode="auto">
                <a:xfrm>
                  <a:off x="5657850" y="2327275"/>
                  <a:ext cx="454025" cy="339725"/>
                </a:xfrm>
                <a:custGeom>
                  <a:avLst/>
                  <a:gdLst/>
                  <a:ahLst/>
                  <a:cxnLst>
                    <a:cxn ang="0">
                      <a:pos x="0" y="206"/>
                    </a:cxn>
                    <a:cxn ang="0">
                      <a:pos x="0" y="206"/>
                    </a:cxn>
                    <a:cxn ang="0">
                      <a:pos x="8" y="208"/>
                    </a:cxn>
                    <a:cxn ang="0">
                      <a:pos x="30" y="212"/>
                    </a:cxn>
                    <a:cxn ang="0">
                      <a:pos x="46" y="214"/>
                    </a:cxn>
                    <a:cxn ang="0">
                      <a:pos x="62" y="214"/>
                    </a:cxn>
                    <a:cxn ang="0">
                      <a:pos x="82" y="212"/>
                    </a:cxn>
                    <a:cxn ang="0">
                      <a:pos x="104" y="206"/>
                    </a:cxn>
                    <a:cxn ang="0">
                      <a:pos x="126" y="198"/>
                    </a:cxn>
                    <a:cxn ang="0">
                      <a:pos x="150" y="186"/>
                    </a:cxn>
                    <a:cxn ang="0">
                      <a:pos x="172" y="170"/>
                    </a:cxn>
                    <a:cxn ang="0">
                      <a:pos x="196" y="148"/>
                    </a:cxn>
                    <a:cxn ang="0">
                      <a:pos x="220" y="122"/>
                    </a:cxn>
                    <a:cxn ang="0">
                      <a:pos x="244" y="88"/>
                    </a:cxn>
                    <a:cxn ang="0">
                      <a:pos x="266" y="48"/>
                    </a:cxn>
                    <a:cxn ang="0">
                      <a:pos x="286" y="0"/>
                    </a:cxn>
                    <a:cxn ang="0">
                      <a:pos x="286" y="0"/>
                    </a:cxn>
                    <a:cxn ang="0">
                      <a:pos x="282" y="10"/>
                    </a:cxn>
                    <a:cxn ang="0">
                      <a:pos x="268" y="32"/>
                    </a:cxn>
                    <a:cxn ang="0">
                      <a:pos x="248" y="62"/>
                    </a:cxn>
                    <a:cxn ang="0">
                      <a:pos x="234" y="80"/>
                    </a:cxn>
                    <a:cxn ang="0">
                      <a:pos x="218" y="98"/>
                    </a:cxn>
                    <a:cxn ang="0">
                      <a:pos x="200" y="116"/>
                    </a:cxn>
                    <a:cxn ang="0">
                      <a:pos x="180" y="132"/>
                    </a:cxn>
                    <a:cxn ang="0">
                      <a:pos x="158" y="148"/>
                    </a:cxn>
                    <a:cxn ang="0">
                      <a:pos x="134" y="162"/>
                    </a:cxn>
                    <a:cxn ang="0">
                      <a:pos x="108" y="172"/>
                    </a:cxn>
                    <a:cxn ang="0">
                      <a:pos x="80" y="180"/>
                    </a:cxn>
                    <a:cxn ang="0">
                      <a:pos x="50" y="184"/>
                    </a:cxn>
                    <a:cxn ang="0">
                      <a:pos x="34" y="184"/>
                    </a:cxn>
                    <a:cxn ang="0">
                      <a:pos x="18" y="182"/>
                    </a:cxn>
                    <a:cxn ang="0">
                      <a:pos x="18" y="182"/>
                    </a:cxn>
                    <a:cxn ang="0">
                      <a:pos x="14" y="182"/>
                    </a:cxn>
                    <a:cxn ang="0">
                      <a:pos x="6" y="182"/>
                    </a:cxn>
                    <a:cxn ang="0">
                      <a:pos x="2" y="184"/>
                    </a:cxn>
                    <a:cxn ang="0">
                      <a:pos x="0" y="190"/>
                    </a:cxn>
                    <a:cxn ang="0">
                      <a:pos x="0" y="196"/>
                    </a:cxn>
                    <a:cxn ang="0">
                      <a:pos x="0" y="206"/>
                    </a:cxn>
                    <a:cxn ang="0">
                      <a:pos x="0" y="206"/>
                    </a:cxn>
                  </a:cxnLst>
                  <a:rect l="0" t="0" r="r" b="b"/>
                  <a:pathLst>
                    <a:path w="286" h="214">
                      <a:moveTo>
                        <a:pt x="0" y="206"/>
                      </a:moveTo>
                      <a:lnTo>
                        <a:pt x="0" y="206"/>
                      </a:lnTo>
                      <a:lnTo>
                        <a:pt x="8" y="208"/>
                      </a:lnTo>
                      <a:lnTo>
                        <a:pt x="30" y="212"/>
                      </a:lnTo>
                      <a:lnTo>
                        <a:pt x="46" y="214"/>
                      </a:lnTo>
                      <a:lnTo>
                        <a:pt x="62" y="214"/>
                      </a:lnTo>
                      <a:lnTo>
                        <a:pt x="82" y="212"/>
                      </a:lnTo>
                      <a:lnTo>
                        <a:pt x="104" y="206"/>
                      </a:lnTo>
                      <a:lnTo>
                        <a:pt x="126" y="198"/>
                      </a:lnTo>
                      <a:lnTo>
                        <a:pt x="150" y="186"/>
                      </a:lnTo>
                      <a:lnTo>
                        <a:pt x="172" y="170"/>
                      </a:lnTo>
                      <a:lnTo>
                        <a:pt x="196" y="148"/>
                      </a:lnTo>
                      <a:lnTo>
                        <a:pt x="220" y="122"/>
                      </a:lnTo>
                      <a:lnTo>
                        <a:pt x="244" y="88"/>
                      </a:lnTo>
                      <a:lnTo>
                        <a:pt x="266" y="48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82" y="10"/>
                      </a:lnTo>
                      <a:lnTo>
                        <a:pt x="268" y="32"/>
                      </a:lnTo>
                      <a:lnTo>
                        <a:pt x="248" y="62"/>
                      </a:lnTo>
                      <a:lnTo>
                        <a:pt x="234" y="80"/>
                      </a:lnTo>
                      <a:lnTo>
                        <a:pt x="218" y="98"/>
                      </a:lnTo>
                      <a:lnTo>
                        <a:pt x="200" y="116"/>
                      </a:lnTo>
                      <a:lnTo>
                        <a:pt x="180" y="132"/>
                      </a:lnTo>
                      <a:lnTo>
                        <a:pt x="158" y="148"/>
                      </a:lnTo>
                      <a:lnTo>
                        <a:pt x="134" y="162"/>
                      </a:lnTo>
                      <a:lnTo>
                        <a:pt x="108" y="172"/>
                      </a:lnTo>
                      <a:lnTo>
                        <a:pt x="80" y="180"/>
                      </a:lnTo>
                      <a:lnTo>
                        <a:pt x="50" y="184"/>
                      </a:lnTo>
                      <a:lnTo>
                        <a:pt x="34" y="184"/>
                      </a:lnTo>
                      <a:lnTo>
                        <a:pt x="18" y="182"/>
                      </a:lnTo>
                      <a:lnTo>
                        <a:pt x="18" y="182"/>
                      </a:lnTo>
                      <a:lnTo>
                        <a:pt x="14" y="182"/>
                      </a:lnTo>
                      <a:lnTo>
                        <a:pt x="6" y="182"/>
                      </a:lnTo>
                      <a:lnTo>
                        <a:pt x="2" y="184"/>
                      </a:lnTo>
                      <a:lnTo>
                        <a:pt x="0" y="190"/>
                      </a:lnTo>
                      <a:lnTo>
                        <a:pt x="0" y="196"/>
                      </a:lnTo>
                      <a:lnTo>
                        <a:pt x="0" y="206"/>
                      </a:lnTo>
                      <a:lnTo>
                        <a:pt x="0" y="206"/>
                      </a:lnTo>
                      <a:close/>
                    </a:path>
                  </a:pathLst>
                </a:custGeom>
                <a:solidFill>
                  <a:srgbClr val="FA61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90" name="Freeform 418"/>
                <p:cNvSpPr>
                  <a:spLocks/>
                </p:cNvSpPr>
                <p:nvPr/>
              </p:nvSpPr>
              <p:spPr bwMode="auto">
                <a:xfrm>
                  <a:off x="5848350" y="2679700"/>
                  <a:ext cx="38100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0" y="18"/>
                    </a:cxn>
                    <a:cxn ang="0">
                      <a:pos x="2" y="22"/>
                    </a:cxn>
                    <a:cxn ang="0">
                      <a:pos x="6" y="24"/>
                    </a:cxn>
                    <a:cxn ang="0">
                      <a:pos x="12" y="26"/>
                    </a:cxn>
                    <a:cxn ang="0">
                      <a:pos x="12" y="26"/>
                    </a:cxn>
                    <a:cxn ang="0">
                      <a:pos x="16" y="24"/>
                    </a:cxn>
                    <a:cxn ang="0">
                      <a:pos x="20" y="22"/>
                    </a:cxn>
                    <a:cxn ang="0">
                      <a:pos x="24" y="18"/>
                    </a:cxn>
                    <a:cxn ang="0">
                      <a:pos x="24" y="14"/>
                    </a:cxn>
                    <a:cxn ang="0">
                      <a:pos x="24" y="14"/>
                    </a:cxn>
                    <a:cxn ang="0">
                      <a:pos x="24" y="8"/>
                    </a:cxn>
                    <a:cxn ang="0">
                      <a:pos x="20" y="4"/>
                    </a:cxn>
                    <a:cxn ang="0">
                      <a:pos x="16" y="2"/>
                    </a:cxn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6" y="2"/>
                    </a:cxn>
                    <a:cxn ang="0">
                      <a:pos x="2" y="4"/>
                    </a:cxn>
                    <a:cxn ang="0">
                      <a:pos x="0" y="8"/>
                    </a:cxn>
                    <a:cxn ang="0">
                      <a:pos x="0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4" h="26">
                      <a:moveTo>
                        <a:pt x="0" y="14"/>
                      </a:moveTo>
                      <a:lnTo>
                        <a:pt x="0" y="14"/>
                      </a:lnTo>
                      <a:lnTo>
                        <a:pt x="0" y="18"/>
                      </a:lnTo>
                      <a:lnTo>
                        <a:pt x="2" y="22"/>
                      </a:lnTo>
                      <a:lnTo>
                        <a:pt x="6" y="24"/>
                      </a:lnTo>
                      <a:lnTo>
                        <a:pt x="12" y="26"/>
                      </a:lnTo>
                      <a:lnTo>
                        <a:pt x="12" y="26"/>
                      </a:lnTo>
                      <a:lnTo>
                        <a:pt x="16" y="24"/>
                      </a:lnTo>
                      <a:lnTo>
                        <a:pt x="20" y="22"/>
                      </a:lnTo>
                      <a:lnTo>
                        <a:pt x="24" y="18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8"/>
                      </a:lnTo>
                      <a:lnTo>
                        <a:pt x="20" y="4"/>
                      </a:lnTo>
                      <a:lnTo>
                        <a:pt x="16" y="2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6" y="2"/>
                      </a:lnTo>
                      <a:lnTo>
                        <a:pt x="2" y="4"/>
                      </a:lnTo>
                      <a:lnTo>
                        <a:pt x="0" y="8"/>
                      </a:lnTo>
                      <a:lnTo>
                        <a:pt x="0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3491" name="Freeform 419"/>
                <p:cNvSpPr>
                  <a:spLocks/>
                </p:cNvSpPr>
                <p:nvPr/>
              </p:nvSpPr>
              <p:spPr bwMode="auto">
                <a:xfrm>
                  <a:off x="6115050" y="3238500"/>
                  <a:ext cx="247650" cy="123825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0" y="60"/>
                    </a:cxn>
                    <a:cxn ang="0">
                      <a:pos x="4" y="54"/>
                    </a:cxn>
                    <a:cxn ang="0">
                      <a:pos x="14" y="40"/>
                    </a:cxn>
                    <a:cxn ang="0">
                      <a:pos x="28" y="22"/>
                    </a:cxn>
                    <a:cxn ang="0">
                      <a:pos x="38" y="14"/>
                    </a:cxn>
                    <a:cxn ang="0">
                      <a:pos x="50" y="6"/>
                    </a:cxn>
                    <a:cxn ang="0">
                      <a:pos x="60" y="2"/>
                    </a:cxn>
                    <a:cxn ang="0">
                      <a:pos x="72" y="0"/>
                    </a:cxn>
                    <a:cxn ang="0">
                      <a:pos x="86" y="0"/>
                    </a:cxn>
                    <a:cxn ang="0">
                      <a:pos x="100" y="6"/>
                    </a:cxn>
                    <a:cxn ang="0">
                      <a:pos x="112" y="14"/>
                    </a:cxn>
                    <a:cxn ang="0">
                      <a:pos x="128" y="30"/>
                    </a:cxn>
                    <a:cxn ang="0">
                      <a:pos x="142" y="50"/>
                    </a:cxn>
                    <a:cxn ang="0">
                      <a:pos x="156" y="78"/>
                    </a:cxn>
                    <a:cxn ang="0">
                      <a:pos x="156" y="78"/>
                    </a:cxn>
                    <a:cxn ang="0">
                      <a:pos x="152" y="74"/>
                    </a:cxn>
                    <a:cxn ang="0">
                      <a:pos x="144" y="60"/>
                    </a:cxn>
                    <a:cxn ang="0">
                      <a:pos x="132" y="44"/>
                    </a:cxn>
                    <a:cxn ang="0">
                      <a:pos x="124" y="36"/>
                    </a:cxn>
                    <a:cxn ang="0">
                      <a:pos x="114" y="30"/>
                    </a:cxn>
                    <a:cxn ang="0">
                      <a:pos x="104" y="24"/>
                    </a:cxn>
                    <a:cxn ang="0">
                      <a:pos x="92" y="20"/>
                    </a:cxn>
                    <a:cxn ang="0">
                      <a:pos x="80" y="18"/>
                    </a:cxn>
                    <a:cxn ang="0">
                      <a:pos x="66" y="18"/>
                    </a:cxn>
                    <a:cxn ang="0">
                      <a:pos x="50" y="22"/>
                    </a:cxn>
                    <a:cxn ang="0">
                      <a:pos x="34" y="30"/>
                    </a:cxn>
                    <a:cxn ang="0">
                      <a:pos x="18" y="44"/>
                    </a:cxn>
                    <a:cxn ang="0">
                      <a:pos x="0" y="60"/>
                    </a:cxn>
                    <a:cxn ang="0">
                      <a:pos x="0" y="60"/>
                    </a:cxn>
                  </a:cxnLst>
                  <a:rect l="0" t="0" r="r" b="b"/>
                  <a:pathLst>
                    <a:path w="156" h="78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4" y="54"/>
                      </a:lnTo>
                      <a:lnTo>
                        <a:pt x="14" y="40"/>
                      </a:lnTo>
                      <a:lnTo>
                        <a:pt x="28" y="22"/>
                      </a:lnTo>
                      <a:lnTo>
                        <a:pt x="38" y="14"/>
                      </a:lnTo>
                      <a:lnTo>
                        <a:pt x="50" y="6"/>
                      </a:lnTo>
                      <a:lnTo>
                        <a:pt x="60" y="2"/>
                      </a:lnTo>
                      <a:lnTo>
                        <a:pt x="72" y="0"/>
                      </a:lnTo>
                      <a:lnTo>
                        <a:pt x="86" y="0"/>
                      </a:lnTo>
                      <a:lnTo>
                        <a:pt x="100" y="6"/>
                      </a:lnTo>
                      <a:lnTo>
                        <a:pt x="112" y="14"/>
                      </a:lnTo>
                      <a:lnTo>
                        <a:pt x="128" y="30"/>
                      </a:lnTo>
                      <a:lnTo>
                        <a:pt x="142" y="50"/>
                      </a:lnTo>
                      <a:lnTo>
                        <a:pt x="156" y="78"/>
                      </a:lnTo>
                      <a:lnTo>
                        <a:pt x="156" y="78"/>
                      </a:lnTo>
                      <a:lnTo>
                        <a:pt x="152" y="74"/>
                      </a:lnTo>
                      <a:lnTo>
                        <a:pt x="144" y="60"/>
                      </a:lnTo>
                      <a:lnTo>
                        <a:pt x="132" y="44"/>
                      </a:lnTo>
                      <a:lnTo>
                        <a:pt x="124" y="36"/>
                      </a:lnTo>
                      <a:lnTo>
                        <a:pt x="114" y="30"/>
                      </a:lnTo>
                      <a:lnTo>
                        <a:pt x="104" y="24"/>
                      </a:lnTo>
                      <a:lnTo>
                        <a:pt x="92" y="20"/>
                      </a:lnTo>
                      <a:lnTo>
                        <a:pt x="80" y="18"/>
                      </a:lnTo>
                      <a:lnTo>
                        <a:pt x="66" y="18"/>
                      </a:lnTo>
                      <a:lnTo>
                        <a:pt x="50" y="22"/>
                      </a:lnTo>
                      <a:lnTo>
                        <a:pt x="34" y="30"/>
                      </a:lnTo>
                      <a:lnTo>
                        <a:pt x="18" y="44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</p:grpSp>
        </p:grpSp>
        <p:grpSp>
          <p:nvGrpSpPr>
            <p:cNvPr id="29" name="Gruppe 131"/>
            <p:cNvGrpSpPr/>
            <p:nvPr/>
          </p:nvGrpSpPr>
          <p:grpSpPr>
            <a:xfrm>
              <a:off x="6444208" y="5733256"/>
              <a:ext cx="706386" cy="192150"/>
              <a:chOff x="7667625" y="4418013"/>
              <a:chExt cx="1358900" cy="336550"/>
            </a:xfrm>
          </p:grpSpPr>
          <p:sp>
            <p:nvSpPr>
              <p:cNvPr id="3192" name="Freeform 120"/>
              <p:cNvSpPr>
                <a:spLocks noEditPoints="1"/>
              </p:cNvSpPr>
              <p:nvPr/>
            </p:nvSpPr>
            <p:spPr bwMode="auto">
              <a:xfrm>
                <a:off x="7886700" y="4418013"/>
                <a:ext cx="434975" cy="336550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2" y="126"/>
                  </a:cxn>
                  <a:cxn ang="0">
                    <a:pos x="10" y="146"/>
                  </a:cxn>
                  <a:cxn ang="0">
                    <a:pos x="24" y="164"/>
                  </a:cxn>
                  <a:cxn ang="0">
                    <a:pos x="60" y="194"/>
                  </a:cxn>
                  <a:cxn ang="0">
                    <a:pos x="110" y="208"/>
                  </a:cxn>
                  <a:cxn ang="0">
                    <a:pos x="138" y="212"/>
                  </a:cxn>
                  <a:cxn ang="0">
                    <a:pos x="190" y="202"/>
                  </a:cxn>
                  <a:cxn ang="0">
                    <a:pos x="234" y="180"/>
                  </a:cxn>
                  <a:cxn ang="0">
                    <a:pos x="258" y="156"/>
                  </a:cxn>
                  <a:cxn ang="0">
                    <a:pos x="268" y="136"/>
                  </a:cxn>
                  <a:cxn ang="0">
                    <a:pos x="274" y="116"/>
                  </a:cxn>
                  <a:cxn ang="0">
                    <a:pos x="274" y="106"/>
                  </a:cxn>
                  <a:cxn ang="0">
                    <a:pos x="272" y="84"/>
                  </a:cxn>
                  <a:cxn ang="0">
                    <a:pos x="264" y="64"/>
                  </a:cxn>
                  <a:cxn ang="0">
                    <a:pos x="252" y="46"/>
                  </a:cxn>
                  <a:cxn ang="0">
                    <a:pos x="214" y="18"/>
                  </a:cxn>
                  <a:cxn ang="0">
                    <a:pos x="164" y="2"/>
                  </a:cxn>
                  <a:cxn ang="0">
                    <a:pos x="138" y="0"/>
                  </a:cxn>
                  <a:cxn ang="0">
                    <a:pos x="84" y="8"/>
                  </a:cxn>
                  <a:cxn ang="0">
                    <a:pos x="40" y="32"/>
                  </a:cxn>
                  <a:cxn ang="0">
                    <a:pos x="16" y="56"/>
                  </a:cxn>
                  <a:cxn ang="0">
                    <a:pos x="6" y="74"/>
                  </a:cxn>
                  <a:cxn ang="0">
                    <a:pos x="0" y="94"/>
                  </a:cxn>
                  <a:cxn ang="0">
                    <a:pos x="0" y="106"/>
                  </a:cxn>
                  <a:cxn ang="0">
                    <a:pos x="16" y="106"/>
                  </a:cxn>
                  <a:cxn ang="0">
                    <a:pos x="18" y="88"/>
                  </a:cxn>
                  <a:cxn ang="0">
                    <a:pos x="36" y="56"/>
                  </a:cxn>
                  <a:cxn ang="0">
                    <a:pos x="70" y="32"/>
                  </a:cxn>
                  <a:cxn ang="0">
                    <a:pos x="112" y="18"/>
                  </a:cxn>
                  <a:cxn ang="0">
                    <a:pos x="138" y="16"/>
                  </a:cxn>
                  <a:cxn ang="0">
                    <a:pos x="184" y="24"/>
                  </a:cxn>
                  <a:cxn ang="0">
                    <a:pos x="224" y="42"/>
                  </a:cxn>
                  <a:cxn ang="0">
                    <a:pos x="250" y="70"/>
                  </a:cxn>
                  <a:cxn ang="0">
                    <a:pos x="258" y="96"/>
                  </a:cxn>
                  <a:cxn ang="0">
                    <a:pos x="258" y="106"/>
                  </a:cxn>
                  <a:cxn ang="0">
                    <a:pos x="256" y="124"/>
                  </a:cxn>
                  <a:cxn ang="0">
                    <a:pos x="238" y="156"/>
                  </a:cxn>
                  <a:cxn ang="0">
                    <a:pos x="206" y="180"/>
                  </a:cxn>
                  <a:cxn ang="0">
                    <a:pos x="162" y="194"/>
                  </a:cxn>
                  <a:cxn ang="0">
                    <a:pos x="138" y="196"/>
                  </a:cxn>
                  <a:cxn ang="0">
                    <a:pos x="90" y="188"/>
                  </a:cxn>
                  <a:cxn ang="0">
                    <a:pos x="52" y="168"/>
                  </a:cxn>
                  <a:cxn ang="0">
                    <a:pos x="26" y="140"/>
                  </a:cxn>
                  <a:cxn ang="0">
                    <a:pos x="16" y="114"/>
                  </a:cxn>
                  <a:cxn ang="0">
                    <a:pos x="16" y="106"/>
                  </a:cxn>
                </a:cxnLst>
                <a:rect l="0" t="0" r="r" b="b"/>
                <a:pathLst>
                  <a:path w="274" h="212">
                    <a:moveTo>
                      <a:pt x="0" y="106"/>
                    </a:moveTo>
                    <a:lnTo>
                      <a:pt x="0" y="106"/>
                    </a:lnTo>
                    <a:lnTo>
                      <a:pt x="0" y="116"/>
                    </a:lnTo>
                    <a:lnTo>
                      <a:pt x="2" y="126"/>
                    </a:lnTo>
                    <a:lnTo>
                      <a:pt x="6" y="136"/>
                    </a:lnTo>
                    <a:lnTo>
                      <a:pt x="10" y="146"/>
                    </a:lnTo>
                    <a:lnTo>
                      <a:pt x="16" y="156"/>
                    </a:lnTo>
                    <a:lnTo>
                      <a:pt x="24" y="164"/>
                    </a:lnTo>
                    <a:lnTo>
                      <a:pt x="40" y="180"/>
                    </a:lnTo>
                    <a:lnTo>
                      <a:pt x="60" y="194"/>
                    </a:lnTo>
                    <a:lnTo>
                      <a:pt x="84" y="202"/>
                    </a:lnTo>
                    <a:lnTo>
                      <a:pt x="110" y="208"/>
                    </a:lnTo>
                    <a:lnTo>
                      <a:pt x="138" y="212"/>
                    </a:lnTo>
                    <a:lnTo>
                      <a:pt x="138" y="212"/>
                    </a:lnTo>
                    <a:lnTo>
                      <a:pt x="164" y="208"/>
                    </a:lnTo>
                    <a:lnTo>
                      <a:pt x="190" y="202"/>
                    </a:lnTo>
                    <a:lnTo>
                      <a:pt x="214" y="194"/>
                    </a:lnTo>
                    <a:lnTo>
                      <a:pt x="234" y="180"/>
                    </a:lnTo>
                    <a:lnTo>
                      <a:pt x="252" y="164"/>
                    </a:lnTo>
                    <a:lnTo>
                      <a:pt x="258" y="156"/>
                    </a:lnTo>
                    <a:lnTo>
                      <a:pt x="264" y="146"/>
                    </a:lnTo>
                    <a:lnTo>
                      <a:pt x="268" y="136"/>
                    </a:lnTo>
                    <a:lnTo>
                      <a:pt x="272" y="126"/>
                    </a:lnTo>
                    <a:lnTo>
                      <a:pt x="274" y="116"/>
                    </a:lnTo>
                    <a:lnTo>
                      <a:pt x="274" y="106"/>
                    </a:lnTo>
                    <a:lnTo>
                      <a:pt x="274" y="106"/>
                    </a:lnTo>
                    <a:lnTo>
                      <a:pt x="274" y="94"/>
                    </a:lnTo>
                    <a:lnTo>
                      <a:pt x="272" y="84"/>
                    </a:lnTo>
                    <a:lnTo>
                      <a:pt x="268" y="74"/>
                    </a:lnTo>
                    <a:lnTo>
                      <a:pt x="264" y="64"/>
                    </a:lnTo>
                    <a:lnTo>
                      <a:pt x="258" y="56"/>
                    </a:lnTo>
                    <a:lnTo>
                      <a:pt x="252" y="46"/>
                    </a:lnTo>
                    <a:lnTo>
                      <a:pt x="234" y="32"/>
                    </a:lnTo>
                    <a:lnTo>
                      <a:pt x="214" y="18"/>
                    </a:lnTo>
                    <a:lnTo>
                      <a:pt x="190" y="8"/>
                    </a:lnTo>
                    <a:lnTo>
                      <a:pt x="164" y="2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10" y="2"/>
                    </a:lnTo>
                    <a:lnTo>
                      <a:pt x="84" y="8"/>
                    </a:lnTo>
                    <a:lnTo>
                      <a:pt x="60" y="18"/>
                    </a:lnTo>
                    <a:lnTo>
                      <a:pt x="40" y="32"/>
                    </a:lnTo>
                    <a:lnTo>
                      <a:pt x="24" y="46"/>
                    </a:lnTo>
                    <a:lnTo>
                      <a:pt x="16" y="56"/>
                    </a:lnTo>
                    <a:lnTo>
                      <a:pt x="10" y="64"/>
                    </a:lnTo>
                    <a:lnTo>
                      <a:pt x="6" y="74"/>
                    </a:lnTo>
                    <a:lnTo>
                      <a:pt x="2" y="84"/>
                    </a:lnTo>
                    <a:lnTo>
                      <a:pt x="0" y="94"/>
                    </a:lnTo>
                    <a:lnTo>
                      <a:pt x="0" y="106"/>
                    </a:lnTo>
                    <a:lnTo>
                      <a:pt x="0" y="106"/>
                    </a:lnTo>
                    <a:close/>
                    <a:moveTo>
                      <a:pt x="16" y="106"/>
                    </a:moveTo>
                    <a:lnTo>
                      <a:pt x="16" y="106"/>
                    </a:lnTo>
                    <a:lnTo>
                      <a:pt x="16" y="96"/>
                    </a:lnTo>
                    <a:lnTo>
                      <a:pt x="18" y="88"/>
                    </a:lnTo>
                    <a:lnTo>
                      <a:pt x="26" y="70"/>
                    </a:lnTo>
                    <a:lnTo>
                      <a:pt x="36" y="56"/>
                    </a:lnTo>
                    <a:lnTo>
                      <a:pt x="52" y="42"/>
                    </a:lnTo>
                    <a:lnTo>
                      <a:pt x="70" y="32"/>
                    </a:lnTo>
                    <a:lnTo>
                      <a:pt x="90" y="24"/>
                    </a:lnTo>
                    <a:lnTo>
                      <a:pt x="112" y="18"/>
                    </a:lnTo>
                    <a:lnTo>
                      <a:pt x="138" y="16"/>
                    </a:lnTo>
                    <a:lnTo>
                      <a:pt x="138" y="16"/>
                    </a:lnTo>
                    <a:lnTo>
                      <a:pt x="162" y="18"/>
                    </a:lnTo>
                    <a:lnTo>
                      <a:pt x="184" y="24"/>
                    </a:lnTo>
                    <a:lnTo>
                      <a:pt x="206" y="32"/>
                    </a:lnTo>
                    <a:lnTo>
                      <a:pt x="224" y="42"/>
                    </a:lnTo>
                    <a:lnTo>
                      <a:pt x="238" y="56"/>
                    </a:lnTo>
                    <a:lnTo>
                      <a:pt x="250" y="70"/>
                    </a:lnTo>
                    <a:lnTo>
                      <a:pt x="256" y="88"/>
                    </a:lnTo>
                    <a:lnTo>
                      <a:pt x="258" y="96"/>
                    </a:lnTo>
                    <a:lnTo>
                      <a:pt x="258" y="106"/>
                    </a:lnTo>
                    <a:lnTo>
                      <a:pt x="258" y="106"/>
                    </a:lnTo>
                    <a:lnTo>
                      <a:pt x="258" y="114"/>
                    </a:lnTo>
                    <a:lnTo>
                      <a:pt x="256" y="124"/>
                    </a:lnTo>
                    <a:lnTo>
                      <a:pt x="250" y="140"/>
                    </a:lnTo>
                    <a:lnTo>
                      <a:pt x="238" y="156"/>
                    </a:lnTo>
                    <a:lnTo>
                      <a:pt x="224" y="168"/>
                    </a:lnTo>
                    <a:lnTo>
                      <a:pt x="206" y="180"/>
                    </a:lnTo>
                    <a:lnTo>
                      <a:pt x="184" y="188"/>
                    </a:lnTo>
                    <a:lnTo>
                      <a:pt x="162" y="194"/>
                    </a:lnTo>
                    <a:lnTo>
                      <a:pt x="138" y="196"/>
                    </a:lnTo>
                    <a:lnTo>
                      <a:pt x="138" y="196"/>
                    </a:lnTo>
                    <a:lnTo>
                      <a:pt x="112" y="194"/>
                    </a:lnTo>
                    <a:lnTo>
                      <a:pt x="90" y="188"/>
                    </a:lnTo>
                    <a:lnTo>
                      <a:pt x="70" y="180"/>
                    </a:lnTo>
                    <a:lnTo>
                      <a:pt x="52" y="168"/>
                    </a:lnTo>
                    <a:lnTo>
                      <a:pt x="36" y="156"/>
                    </a:lnTo>
                    <a:lnTo>
                      <a:pt x="26" y="140"/>
                    </a:lnTo>
                    <a:lnTo>
                      <a:pt x="18" y="124"/>
                    </a:lnTo>
                    <a:lnTo>
                      <a:pt x="16" y="114"/>
                    </a:lnTo>
                    <a:lnTo>
                      <a:pt x="16" y="106"/>
                    </a:lnTo>
                    <a:lnTo>
                      <a:pt x="16" y="10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3193" name="Freeform 121"/>
              <p:cNvSpPr>
                <a:spLocks noEditPoints="1"/>
              </p:cNvSpPr>
              <p:nvPr/>
            </p:nvSpPr>
            <p:spPr bwMode="auto">
              <a:xfrm>
                <a:off x="8388350" y="4418013"/>
                <a:ext cx="434975" cy="336550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2" y="126"/>
                  </a:cxn>
                  <a:cxn ang="0">
                    <a:pos x="10" y="146"/>
                  </a:cxn>
                  <a:cxn ang="0">
                    <a:pos x="24" y="164"/>
                  </a:cxn>
                  <a:cxn ang="0">
                    <a:pos x="60" y="194"/>
                  </a:cxn>
                  <a:cxn ang="0">
                    <a:pos x="110" y="208"/>
                  </a:cxn>
                  <a:cxn ang="0">
                    <a:pos x="138" y="212"/>
                  </a:cxn>
                  <a:cxn ang="0">
                    <a:pos x="190" y="202"/>
                  </a:cxn>
                  <a:cxn ang="0">
                    <a:pos x="234" y="180"/>
                  </a:cxn>
                  <a:cxn ang="0">
                    <a:pos x="258" y="156"/>
                  </a:cxn>
                  <a:cxn ang="0">
                    <a:pos x="268" y="136"/>
                  </a:cxn>
                  <a:cxn ang="0">
                    <a:pos x="274" y="116"/>
                  </a:cxn>
                  <a:cxn ang="0">
                    <a:pos x="274" y="106"/>
                  </a:cxn>
                  <a:cxn ang="0">
                    <a:pos x="272" y="84"/>
                  </a:cxn>
                  <a:cxn ang="0">
                    <a:pos x="264" y="64"/>
                  </a:cxn>
                  <a:cxn ang="0">
                    <a:pos x="252" y="46"/>
                  </a:cxn>
                  <a:cxn ang="0">
                    <a:pos x="214" y="18"/>
                  </a:cxn>
                  <a:cxn ang="0">
                    <a:pos x="164" y="2"/>
                  </a:cxn>
                  <a:cxn ang="0">
                    <a:pos x="138" y="0"/>
                  </a:cxn>
                  <a:cxn ang="0">
                    <a:pos x="84" y="8"/>
                  </a:cxn>
                  <a:cxn ang="0">
                    <a:pos x="40" y="32"/>
                  </a:cxn>
                  <a:cxn ang="0">
                    <a:pos x="16" y="56"/>
                  </a:cxn>
                  <a:cxn ang="0">
                    <a:pos x="6" y="74"/>
                  </a:cxn>
                  <a:cxn ang="0">
                    <a:pos x="0" y="94"/>
                  </a:cxn>
                  <a:cxn ang="0">
                    <a:pos x="0" y="106"/>
                  </a:cxn>
                  <a:cxn ang="0">
                    <a:pos x="16" y="106"/>
                  </a:cxn>
                  <a:cxn ang="0">
                    <a:pos x="18" y="88"/>
                  </a:cxn>
                  <a:cxn ang="0">
                    <a:pos x="36" y="56"/>
                  </a:cxn>
                  <a:cxn ang="0">
                    <a:pos x="70" y="32"/>
                  </a:cxn>
                  <a:cxn ang="0">
                    <a:pos x="112" y="18"/>
                  </a:cxn>
                  <a:cxn ang="0">
                    <a:pos x="138" y="16"/>
                  </a:cxn>
                  <a:cxn ang="0">
                    <a:pos x="184" y="24"/>
                  </a:cxn>
                  <a:cxn ang="0">
                    <a:pos x="224" y="42"/>
                  </a:cxn>
                  <a:cxn ang="0">
                    <a:pos x="250" y="70"/>
                  </a:cxn>
                  <a:cxn ang="0">
                    <a:pos x="258" y="96"/>
                  </a:cxn>
                  <a:cxn ang="0">
                    <a:pos x="258" y="106"/>
                  </a:cxn>
                  <a:cxn ang="0">
                    <a:pos x="256" y="124"/>
                  </a:cxn>
                  <a:cxn ang="0">
                    <a:pos x="238" y="156"/>
                  </a:cxn>
                  <a:cxn ang="0">
                    <a:pos x="206" y="180"/>
                  </a:cxn>
                  <a:cxn ang="0">
                    <a:pos x="162" y="194"/>
                  </a:cxn>
                  <a:cxn ang="0">
                    <a:pos x="138" y="196"/>
                  </a:cxn>
                  <a:cxn ang="0">
                    <a:pos x="90" y="188"/>
                  </a:cxn>
                  <a:cxn ang="0">
                    <a:pos x="52" y="168"/>
                  </a:cxn>
                  <a:cxn ang="0">
                    <a:pos x="26" y="140"/>
                  </a:cxn>
                  <a:cxn ang="0">
                    <a:pos x="16" y="114"/>
                  </a:cxn>
                  <a:cxn ang="0">
                    <a:pos x="16" y="106"/>
                  </a:cxn>
                </a:cxnLst>
                <a:rect l="0" t="0" r="r" b="b"/>
                <a:pathLst>
                  <a:path w="274" h="212">
                    <a:moveTo>
                      <a:pt x="0" y="106"/>
                    </a:moveTo>
                    <a:lnTo>
                      <a:pt x="0" y="106"/>
                    </a:lnTo>
                    <a:lnTo>
                      <a:pt x="0" y="116"/>
                    </a:lnTo>
                    <a:lnTo>
                      <a:pt x="2" y="126"/>
                    </a:lnTo>
                    <a:lnTo>
                      <a:pt x="6" y="136"/>
                    </a:lnTo>
                    <a:lnTo>
                      <a:pt x="10" y="146"/>
                    </a:lnTo>
                    <a:lnTo>
                      <a:pt x="16" y="156"/>
                    </a:lnTo>
                    <a:lnTo>
                      <a:pt x="24" y="164"/>
                    </a:lnTo>
                    <a:lnTo>
                      <a:pt x="40" y="180"/>
                    </a:lnTo>
                    <a:lnTo>
                      <a:pt x="60" y="194"/>
                    </a:lnTo>
                    <a:lnTo>
                      <a:pt x="84" y="202"/>
                    </a:lnTo>
                    <a:lnTo>
                      <a:pt x="110" y="208"/>
                    </a:lnTo>
                    <a:lnTo>
                      <a:pt x="138" y="212"/>
                    </a:lnTo>
                    <a:lnTo>
                      <a:pt x="138" y="212"/>
                    </a:lnTo>
                    <a:lnTo>
                      <a:pt x="164" y="208"/>
                    </a:lnTo>
                    <a:lnTo>
                      <a:pt x="190" y="202"/>
                    </a:lnTo>
                    <a:lnTo>
                      <a:pt x="214" y="194"/>
                    </a:lnTo>
                    <a:lnTo>
                      <a:pt x="234" y="180"/>
                    </a:lnTo>
                    <a:lnTo>
                      <a:pt x="252" y="164"/>
                    </a:lnTo>
                    <a:lnTo>
                      <a:pt x="258" y="156"/>
                    </a:lnTo>
                    <a:lnTo>
                      <a:pt x="264" y="146"/>
                    </a:lnTo>
                    <a:lnTo>
                      <a:pt x="268" y="136"/>
                    </a:lnTo>
                    <a:lnTo>
                      <a:pt x="272" y="126"/>
                    </a:lnTo>
                    <a:lnTo>
                      <a:pt x="274" y="116"/>
                    </a:lnTo>
                    <a:lnTo>
                      <a:pt x="274" y="106"/>
                    </a:lnTo>
                    <a:lnTo>
                      <a:pt x="274" y="106"/>
                    </a:lnTo>
                    <a:lnTo>
                      <a:pt x="274" y="94"/>
                    </a:lnTo>
                    <a:lnTo>
                      <a:pt x="272" y="84"/>
                    </a:lnTo>
                    <a:lnTo>
                      <a:pt x="268" y="74"/>
                    </a:lnTo>
                    <a:lnTo>
                      <a:pt x="264" y="64"/>
                    </a:lnTo>
                    <a:lnTo>
                      <a:pt x="258" y="56"/>
                    </a:lnTo>
                    <a:lnTo>
                      <a:pt x="252" y="46"/>
                    </a:lnTo>
                    <a:lnTo>
                      <a:pt x="234" y="32"/>
                    </a:lnTo>
                    <a:lnTo>
                      <a:pt x="214" y="18"/>
                    </a:lnTo>
                    <a:lnTo>
                      <a:pt x="190" y="8"/>
                    </a:lnTo>
                    <a:lnTo>
                      <a:pt x="164" y="2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10" y="2"/>
                    </a:lnTo>
                    <a:lnTo>
                      <a:pt x="84" y="8"/>
                    </a:lnTo>
                    <a:lnTo>
                      <a:pt x="60" y="18"/>
                    </a:lnTo>
                    <a:lnTo>
                      <a:pt x="40" y="32"/>
                    </a:lnTo>
                    <a:lnTo>
                      <a:pt x="24" y="46"/>
                    </a:lnTo>
                    <a:lnTo>
                      <a:pt x="16" y="56"/>
                    </a:lnTo>
                    <a:lnTo>
                      <a:pt x="10" y="64"/>
                    </a:lnTo>
                    <a:lnTo>
                      <a:pt x="6" y="74"/>
                    </a:lnTo>
                    <a:lnTo>
                      <a:pt x="2" y="84"/>
                    </a:lnTo>
                    <a:lnTo>
                      <a:pt x="0" y="94"/>
                    </a:lnTo>
                    <a:lnTo>
                      <a:pt x="0" y="106"/>
                    </a:lnTo>
                    <a:lnTo>
                      <a:pt x="0" y="106"/>
                    </a:lnTo>
                    <a:close/>
                    <a:moveTo>
                      <a:pt x="16" y="106"/>
                    </a:moveTo>
                    <a:lnTo>
                      <a:pt x="16" y="106"/>
                    </a:lnTo>
                    <a:lnTo>
                      <a:pt x="16" y="96"/>
                    </a:lnTo>
                    <a:lnTo>
                      <a:pt x="18" y="88"/>
                    </a:lnTo>
                    <a:lnTo>
                      <a:pt x="26" y="70"/>
                    </a:lnTo>
                    <a:lnTo>
                      <a:pt x="36" y="56"/>
                    </a:lnTo>
                    <a:lnTo>
                      <a:pt x="52" y="42"/>
                    </a:lnTo>
                    <a:lnTo>
                      <a:pt x="70" y="32"/>
                    </a:lnTo>
                    <a:lnTo>
                      <a:pt x="90" y="24"/>
                    </a:lnTo>
                    <a:lnTo>
                      <a:pt x="112" y="18"/>
                    </a:lnTo>
                    <a:lnTo>
                      <a:pt x="138" y="16"/>
                    </a:lnTo>
                    <a:lnTo>
                      <a:pt x="138" y="16"/>
                    </a:lnTo>
                    <a:lnTo>
                      <a:pt x="162" y="18"/>
                    </a:lnTo>
                    <a:lnTo>
                      <a:pt x="184" y="24"/>
                    </a:lnTo>
                    <a:lnTo>
                      <a:pt x="206" y="32"/>
                    </a:lnTo>
                    <a:lnTo>
                      <a:pt x="224" y="42"/>
                    </a:lnTo>
                    <a:lnTo>
                      <a:pt x="238" y="56"/>
                    </a:lnTo>
                    <a:lnTo>
                      <a:pt x="250" y="70"/>
                    </a:lnTo>
                    <a:lnTo>
                      <a:pt x="256" y="88"/>
                    </a:lnTo>
                    <a:lnTo>
                      <a:pt x="258" y="96"/>
                    </a:lnTo>
                    <a:lnTo>
                      <a:pt x="258" y="106"/>
                    </a:lnTo>
                    <a:lnTo>
                      <a:pt x="258" y="106"/>
                    </a:lnTo>
                    <a:lnTo>
                      <a:pt x="258" y="114"/>
                    </a:lnTo>
                    <a:lnTo>
                      <a:pt x="256" y="124"/>
                    </a:lnTo>
                    <a:lnTo>
                      <a:pt x="250" y="140"/>
                    </a:lnTo>
                    <a:lnTo>
                      <a:pt x="238" y="156"/>
                    </a:lnTo>
                    <a:lnTo>
                      <a:pt x="224" y="168"/>
                    </a:lnTo>
                    <a:lnTo>
                      <a:pt x="206" y="180"/>
                    </a:lnTo>
                    <a:lnTo>
                      <a:pt x="184" y="188"/>
                    </a:lnTo>
                    <a:lnTo>
                      <a:pt x="162" y="194"/>
                    </a:lnTo>
                    <a:lnTo>
                      <a:pt x="138" y="196"/>
                    </a:lnTo>
                    <a:lnTo>
                      <a:pt x="138" y="196"/>
                    </a:lnTo>
                    <a:lnTo>
                      <a:pt x="112" y="194"/>
                    </a:lnTo>
                    <a:lnTo>
                      <a:pt x="90" y="188"/>
                    </a:lnTo>
                    <a:lnTo>
                      <a:pt x="70" y="180"/>
                    </a:lnTo>
                    <a:lnTo>
                      <a:pt x="52" y="168"/>
                    </a:lnTo>
                    <a:lnTo>
                      <a:pt x="36" y="156"/>
                    </a:lnTo>
                    <a:lnTo>
                      <a:pt x="26" y="140"/>
                    </a:lnTo>
                    <a:lnTo>
                      <a:pt x="18" y="124"/>
                    </a:lnTo>
                    <a:lnTo>
                      <a:pt x="16" y="114"/>
                    </a:lnTo>
                    <a:lnTo>
                      <a:pt x="16" y="106"/>
                    </a:lnTo>
                    <a:lnTo>
                      <a:pt x="16" y="10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3194" name="Freeform 122"/>
              <p:cNvSpPr>
                <a:spLocks/>
              </p:cNvSpPr>
              <p:nvPr/>
            </p:nvSpPr>
            <p:spPr bwMode="auto">
              <a:xfrm>
                <a:off x="8245475" y="4430713"/>
                <a:ext cx="215900" cy="6667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0" y="36"/>
                  </a:cxn>
                  <a:cxn ang="0">
                    <a:pos x="10" y="36"/>
                  </a:cxn>
                  <a:cxn ang="0">
                    <a:pos x="22" y="28"/>
                  </a:cxn>
                  <a:cxn ang="0">
                    <a:pos x="34" y="22"/>
                  </a:cxn>
                  <a:cxn ang="0">
                    <a:pos x="48" y="18"/>
                  </a:cxn>
                  <a:cxn ang="0">
                    <a:pos x="66" y="16"/>
                  </a:cxn>
                  <a:cxn ang="0">
                    <a:pos x="76" y="16"/>
                  </a:cxn>
                  <a:cxn ang="0">
                    <a:pos x="86" y="18"/>
                  </a:cxn>
                  <a:cxn ang="0">
                    <a:pos x="96" y="22"/>
                  </a:cxn>
                  <a:cxn ang="0">
                    <a:pos x="106" y="26"/>
                  </a:cxn>
                  <a:cxn ang="0">
                    <a:pos x="116" y="34"/>
                  </a:cxn>
                  <a:cxn ang="0">
                    <a:pos x="126" y="42"/>
                  </a:cxn>
                  <a:cxn ang="0">
                    <a:pos x="136" y="30"/>
                  </a:cxn>
                  <a:cxn ang="0">
                    <a:pos x="136" y="30"/>
                  </a:cxn>
                  <a:cxn ang="0">
                    <a:pos x="124" y="20"/>
                  </a:cxn>
                  <a:cxn ang="0">
                    <a:pos x="112" y="12"/>
                  </a:cxn>
                  <a:cxn ang="0">
                    <a:pos x="100" y="6"/>
                  </a:cxn>
                  <a:cxn ang="0">
                    <a:pos x="88" y="2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44" y="2"/>
                  </a:cxn>
                  <a:cxn ang="0">
                    <a:pos x="26" y="8"/>
                  </a:cxn>
                  <a:cxn ang="0">
                    <a:pos x="12" y="14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136" h="42">
                    <a:moveTo>
                      <a:pt x="0" y="22"/>
                    </a:moveTo>
                    <a:lnTo>
                      <a:pt x="10" y="36"/>
                    </a:lnTo>
                    <a:lnTo>
                      <a:pt x="10" y="36"/>
                    </a:lnTo>
                    <a:lnTo>
                      <a:pt x="22" y="28"/>
                    </a:lnTo>
                    <a:lnTo>
                      <a:pt x="34" y="22"/>
                    </a:lnTo>
                    <a:lnTo>
                      <a:pt x="48" y="18"/>
                    </a:lnTo>
                    <a:lnTo>
                      <a:pt x="66" y="16"/>
                    </a:lnTo>
                    <a:lnTo>
                      <a:pt x="76" y="16"/>
                    </a:lnTo>
                    <a:lnTo>
                      <a:pt x="86" y="18"/>
                    </a:lnTo>
                    <a:lnTo>
                      <a:pt x="96" y="22"/>
                    </a:lnTo>
                    <a:lnTo>
                      <a:pt x="106" y="26"/>
                    </a:lnTo>
                    <a:lnTo>
                      <a:pt x="116" y="34"/>
                    </a:lnTo>
                    <a:lnTo>
                      <a:pt x="126" y="42"/>
                    </a:lnTo>
                    <a:lnTo>
                      <a:pt x="136" y="30"/>
                    </a:lnTo>
                    <a:lnTo>
                      <a:pt x="136" y="30"/>
                    </a:lnTo>
                    <a:lnTo>
                      <a:pt x="124" y="20"/>
                    </a:lnTo>
                    <a:lnTo>
                      <a:pt x="112" y="12"/>
                    </a:lnTo>
                    <a:lnTo>
                      <a:pt x="100" y="6"/>
                    </a:lnTo>
                    <a:lnTo>
                      <a:pt x="88" y="2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44" y="2"/>
                    </a:lnTo>
                    <a:lnTo>
                      <a:pt x="26" y="8"/>
                    </a:lnTo>
                    <a:lnTo>
                      <a:pt x="12" y="14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3195" name="Freeform 123"/>
              <p:cNvSpPr>
                <a:spLocks/>
              </p:cNvSpPr>
              <p:nvPr/>
            </p:nvSpPr>
            <p:spPr bwMode="auto">
              <a:xfrm>
                <a:off x="7667625" y="4468813"/>
                <a:ext cx="254000" cy="88900"/>
              </a:xfrm>
              <a:custGeom>
                <a:avLst/>
                <a:gdLst/>
                <a:ahLst/>
                <a:cxnLst>
                  <a:cxn ang="0">
                    <a:pos x="4" y="10"/>
                  </a:cxn>
                  <a:cxn ang="0">
                    <a:pos x="4" y="10"/>
                  </a:cxn>
                  <a:cxn ang="0">
                    <a:pos x="2" y="12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6" y="24"/>
                  </a:cxn>
                  <a:cxn ang="0">
                    <a:pos x="1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22" y="20"/>
                  </a:cxn>
                  <a:cxn ang="0">
                    <a:pos x="34" y="16"/>
                  </a:cxn>
                  <a:cxn ang="0">
                    <a:pos x="48" y="16"/>
                  </a:cxn>
                  <a:cxn ang="0">
                    <a:pos x="66" y="18"/>
                  </a:cxn>
                  <a:cxn ang="0">
                    <a:pos x="90" y="24"/>
                  </a:cxn>
                  <a:cxn ang="0">
                    <a:pos x="116" y="36"/>
                  </a:cxn>
                  <a:cxn ang="0">
                    <a:pos x="148" y="54"/>
                  </a:cxn>
                  <a:cxn ang="0">
                    <a:pos x="148" y="54"/>
                  </a:cxn>
                  <a:cxn ang="0">
                    <a:pos x="150" y="56"/>
                  </a:cxn>
                  <a:cxn ang="0">
                    <a:pos x="154" y="56"/>
                  </a:cxn>
                  <a:cxn ang="0">
                    <a:pos x="156" y="56"/>
                  </a:cxn>
                  <a:cxn ang="0">
                    <a:pos x="158" y="52"/>
                  </a:cxn>
                  <a:cxn ang="0">
                    <a:pos x="158" y="52"/>
                  </a:cxn>
                  <a:cxn ang="0">
                    <a:pos x="160" y="50"/>
                  </a:cxn>
                  <a:cxn ang="0">
                    <a:pos x="160" y="46"/>
                  </a:cxn>
                  <a:cxn ang="0">
                    <a:pos x="158" y="44"/>
                  </a:cxn>
                  <a:cxn ang="0">
                    <a:pos x="156" y="42"/>
                  </a:cxn>
                  <a:cxn ang="0">
                    <a:pos x="156" y="42"/>
                  </a:cxn>
                  <a:cxn ang="0">
                    <a:pos x="138" y="30"/>
                  </a:cxn>
                  <a:cxn ang="0">
                    <a:pos x="122" y="20"/>
                  </a:cxn>
                  <a:cxn ang="0">
                    <a:pos x="106" y="14"/>
                  </a:cxn>
                  <a:cxn ang="0">
                    <a:pos x="92" y="8"/>
                  </a:cxn>
                  <a:cxn ang="0">
                    <a:pos x="66" y="2"/>
                  </a:cxn>
                  <a:cxn ang="0">
                    <a:pos x="44" y="0"/>
                  </a:cxn>
                  <a:cxn ang="0">
                    <a:pos x="28" y="2"/>
                  </a:cxn>
                  <a:cxn ang="0">
                    <a:pos x="14" y="4"/>
                  </a:cxn>
                  <a:cxn ang="0">
                    <a:pos x="4" y="10"/>
                  </a:cxn>
                  <a:cxn ang="0">
                    <a:pos x="4" y="10"/>
                  </a:cxn>
                </a:cxnLst>
                <a:rect l="0" t="0" r="r" b="b"/>
                <a:pathLst>
                  <a:path w="160" h="56">
                    <a:moveTo>
                      <a:pt x="4" y="10"/>
                    </a:moveTo>
                    <a:lnTo>
                      <a:pt x="4" y="10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1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22" y="20"/>
                    </a:lnTo>
                    <a:lnTo>
                      <a:pt x="34" y="16"/>
                    </a:lnTo>
                    <a:lnTo>
                      <a:pt x="48" y="16"/>
                    </a:lnTo>
                    <a:lnTo>
                      <a:pt x="66" y="18"/>
                    </a:lnTo>
                    <a:lnTo>
                      <a:pt x="90" y="24"/>
                    </a:lnTo>
                    <a:lnTo>
                      <a:pt x="116" y="36"/>
                    </a:lnTo>
                    <a:lnTo>
                      <a:pt x="148" y="54"/>
                    </a:lnTo>
                    <a:lnTo>
                      <a:pt x="148" y="54"/>
                    </a:lnTo>
                    <a:lnTo>
                      <a:pt x="150" y="56"/>
                    </a:lnTo>
                    <a:lnTo>
                      <a:pt x="154" y="56"/>
                    </a:lnTo>
                    <a:lnTo>
                      <a:pt x="156" y="56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60" y="50"/>
                    </a:lnTo>
                    <a:lnTo>
                      <a:pt x="160" y="46"/>
                    </a:lnTo>
                    <a:lnTo>
                      <a:pt x="158" y="44"/>
                    </a:lnTo>
                    <a:lnTo>
                      <a:pt x="156" y="42"/>
                    </a:lnTo>
                    <a:lnTo>
                      <a:pt x="156" y="42"/>
                    </a:lnTo>
                    <a:lnTo>
                      <a:pt x="138" y="30"/>
                    </a:lnTo>
                    <a:lnTo>
                      <a:pt x="122" y="20"/>
                    </a:lnTo>
                    <a:lnTo>
                      <a:pt x="106" y="14"/>
                    </a:lnTo>
                    <a:lnTo>
                      <a:pt x="92" y="8"/>
                    </a:lnTo>
                    <a:lnTo>
                      <a:pt x="66" y="2"/>
                    </a:lnTo>
                    <a:lnTo>
                      <a:pt x="44" y="0"/>
                    </a:lnTo>
                    <a:lnTo>
                      <a:pt x="28" y="2"/>
                    </a:lnTo>
                    <a:lnTo>
                      <a:pt x="14" y="4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sp>
            <p:nvSpPr>
              <p:cNvPr id="3196" name="Freeform 124"/>
              <p:cNvSpPr>
                <a:spLocks/>
              </p:cNvSpPr>
              <p:nvPr/>
            </p:nvSpPr>
            <p:spPr bwMode="auto">
              <a:xfrm>
                <a:off x="8772525" y="4478338"/>
                <a:ext cx="254000" cy="76200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6" y="6"/>
                  </a:cxn>
                  <a:cxn ang="0">
                    <a:pos x="2" y="8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20"/>
                  </a:cxn>
                  <a:cxn ang="0">
                    <a:pos x="4" y="22"/>
                  </a:cxn>
                  <a:cxn ang="0">
                    <a:pos x="6" y="22"/>
                  </a:cxn>
                  <a:cxn ang="0">
                    <a:pos x="10" y="22"/>
                  </a:cxn>
                  <a:cxn ang="0">
                    <a:pos x="10" y="22"/>
                  </a:cxn>
                  <a:cxn ang="0">
                    <a:pos x="44" y="16"/>
                  </a:cxn>
                  <a:cxn ang="0">
                    <a:pos x="74" y="16"/>
                  </a:cxn>
                  <a:cxn ang="0">
                    <a:pos x="98" y="18"/>
                  </a:cxn>
                  <a:cxn ang="0">
                    <a:pos x="116" y="24"/>
                  </a:cxn>
                  <a:cxn ang="0">
                    <a:pos x="130" y="30"/>
                  </a:cxn>
                  <a:cxn ang="0">
                    <a:pos x="138" y="38"/>
                  </a:cxn>
                  <a:cxn ang="0">
                    <a:pos x="146" y="46"/>
                  </a:cxn>
                  <a:cxn ang="0">
                    <a:pos x="146" y="46"/>
                  </a:cxn>
                  <a:cxn ang="0">
                    <a:pos x="148" y="48"/>
                  </a:cxn>
                  <a:cxn ang="0">
                    <a:pos x="150" y="48"/>
                  </a:cxn>
                  <a:cxn ang="0">
                    <a:pos x="154" y="48"/>
                  </a:cxn>
                  <a:cxn ang="0">
                    <a:pos x="156" y="48"/>
                  </a:cxn>
                  <a:cxn ang="0">
                    <a:pos x="156" y="48"/>
                  </a:cxn>
                  <a:cxn ang="0">
                    <a:pos x="160" y="46"/>
                  </a:cxn>
                  <a:cxn ang="0">
                    <a:pos x="160" y="42"/>
                  </a:cxn>
                  <a:cxn ang="0">
                    <a:pos x="160" y="40"/>
                  </a:cxn>
                  <a:cxn ang="0">
                    <a:pos x="160" y="36"/>
                  </a:cxn>
                  <a:cxn ang="0">
                    <a:pos x="160" y="36"/>
                  </a:cxn>
                  <a:cxn ang="0">
                    <a:pos x="150" y="28"/>
                  </a:cxn>
                  <a:cxn ang="0">
                    <a:pos x="140" y="20"/>
                  </a:cxn>
                  <a:cxn ang="0">
                    <a:pos x="126" y="10"/>
                  </a:cxn>
                  <a:cxn ang="0">
                    <a:pos x="104" y="4"/>
                  </a:cxn>
                  <a:cxn ang="0">
                    <a:pos x="78" y="0"/>
                  </a:cxn>
                  <a:cxn ang="0">
                    <a:pos x="62" y="0"/>
                  </a:cxn>
                  <a:cxn ang="0">
                    <a:pos x="46" y="0"/>
                  </a:cxn>
                  <a:cxn ang="0">
                    <a:pos x="26" y="2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160" h="48">
                    <a:moveTo>
                      <a:pt x="6" y="6"/>
                    </a:moveTo>
                    <a:lnTo>
                      <a:pt x="6" y="6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20"/>
                    </a:lnTo>
                    <a:lnTo>
                      <a:pt x="4" y="22"/>
                    </a:lnTo>
                    <a:lnTo>
                      <a:pt x="6" y="22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44" y="16"/>
                    </a:lnTo>
                    <a:lnTo>
                      <a:pt x="74" y="16"/>
                    </a:lnTo>
                    <a:lnTo>
                      <a:pt x="98" y="18"/>
                    </a:lnTo>
                    <a:lnTo>
                      <a:pt x="116" y="24"/>
                    </a:lnTo>
                    <a:lnTo>
                      <a:pt x="130" y="30"/>
                    </a:lnTo>
                    <a:lnTo>
                      <a:pt x="138" y="38"/>
                    </a:lnTo>
                    <a:lnTo>
                      <a:pt x="146" y="46"/>
                    </a:lnTo>
                    <a:lnTo>
                      <a:pt x="146" y="46"/>
                    </a:lnTo>
                    <a:lnTo>
                      <a:pt x="148" y="48"/>
                    </a:lnTo>
                    <a:lnTo>
                      <a:pt x="150" y="48"/>
                    </a:lnTo>
                    <a:lnTo>
                      <a:pt x="154" y="48"/>
                    </a:lnTo>
                    <a:lnTo>
                      <a:pt x="156" y="48"/>
                    </a:lnTo>
                    <a:lnTo>
                      <a:pt x="156" y="48"/>
                    </a:lnTo>
                    <a:lnTo>
                      <a:pt x="160" y="46"/>
                    </a:lnTo>
                    <a:lnTo>
                      <a:pt x="160" y="42"/>
                    </a:lnTo>
                    <a:lnTo>
                      <a:pt x="160" y="40"/>
                    </a:lnTo>
                    <a:lnTo>
                      <a:pt x="160" y="36"/>
                    </a:lnTo>
                    <a:lnTo>
                      <a:pt x="160" y="36"/>
                    </a:lnTo>
                    <a:lnTo>
                      <a:pt x="150" y="28"/>
                    </a:lnTo>
                    <a:lnTo>
                      <a:pt x="140" y="20"/>
                    </a:lnTo>
                    <a:lnTo>
                      <a:pt x="126" y="10"/>
                    </a:lnTo>
                    <a:lnTo>
                      <a:pt x="104" y="4"/>
                    </a:lnTo>
                    <a:lnTo>
                      <a:pt x="78" y="0"/>
                    </a:lnTo>
                    <a:lnTo>
                      <a:pt x="62" y="0"/>
                    </a:lnTo>
                    <a:lnTo>
                      <a:pt x="46" y="0"/>
                    </a:lnTo>
                    <a:lnTo>
                      <a:pt x="26" y="2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</p:grpSp>
        <p:grpSp>
          <p:nvGrpSpPr>
            <p:cNvPr id="30" name="Gruppe 282"/>
            <p:cNvGrpSpPr/>
            <p:nvPr/>
          </p:nvGrpSpPr>
          <p:grpSpPr>
            <a:xfrm>
              <a:off x="7020272" y="5589240"/>
              <a:ext cx="360040" cy="648072"/>
              <a:chOff x="7020272" y="5157192"/>
              <a:chExt cx="947328" cy="1369442"/>
            </a:xfrm>
          </p:grpSpPr>
          <p:sp>
            <p:nvSpPr>
              <p:cNvPr id="266" name="Freeform 140"/>
              <p:cNvSpPr>
                <a:spLocks/>
              </p:cNvSpPr>
              <p:nvPr/>
            </p:nvSpPr>
            <p:spPr bwMode="auto">
              <a:xfrm rot="10800000" flipH="1">
                <a:off x="7020272" y="5157192"/>
                <a:ext cx="479710" cy="390525"/>
              </a:xfrm>
              <a:custGeom>
                <a:avLst/>
                <a:gdLst/>
                <a:ahLst/>
                <a:cxnLst>
                  <a:cxn ang="0">
                    <a:pos x="326" y="0"/>
                  </a:cxn>
                  <a:cxn ang="0">
                    <a:pos x="326" y="0"/>
                  </a:cxn>
                  <a:cxn ang="0">
                    <a:pos x="328" y="38"/>
                  </a:cxn>
                  <a:cxn ang="0">
                    <a:pos x="328" y="70"/>
                  </a:cxn>
                  <a:cxn ang="0">
                    <a:pos x="326" y="110"/>
                  </a:cxn>
                  <a:cxn ang="0">
                    <a:pos x="322" y="150"/>
                  </a:cxn>
                  <a:cxn ang="0">
                    <a:pos x="318" y="170"/>
                  </a:cxn>
                  <a:cxn ang="0">
                    <a:pos x="312" y="188"/>
                  </a:cxn>
                  <a:cxn ang="0">
                    <a:pos x="306" y="206"/>
                  </a:cxn>
                  <a:cxn ang="0">
                    <a:pos x="298" y="220"/>
                  </a:cxn>
                  <a:cxn ang="0">
                    <a:pos x="288" y="232"/>
                  </a:cxn>
                  <a:cxn ang="0">
                    <a:pos x="278" y="242"/>
                  </a:cxn>
                  <a:cxn ang="0">
                    <a:pos x="278" y="242"/>
                  </a:cxn>
                  <a:cxn ang="0">
                    <a:pos x="272" y="244"/>
                  </a:cxn>
                  <a:cxn ang="0">
                    <a:pos x="266" y="246"/>
                  </a:cxn>
                  <a:cxn ang="0">
                    <a:pos x="250" y="246"/>
                  </a:cxn>
                  <a:cxn ang="0">
                    <a:pos x="232" y="242"/>
                  </a:cxn>
                  <a:cxn ang="0">
                    <a:pos x="212" y="236"/>
                  </a:cxn>
                  <a:cxn ang="0">
                    <a:pos x="192" y="224"/>
                  </a:cxn>
                  <a:cxn ang="0">
                    <a:pos x="170" y="212"/>
                  </a:cxn>
                  <a:cxn ang="0">
                    <a:pos x="148" y="196"/>
                  </a:cxn>
                  <a:cxn ang="0">
                    <a:pos x="126" y="180"/>
                  </a:cxn>
                  <a:cxn ang="0">
                    <a:pos x="86" y="146"/>
                  </a:cxn>
                  <a:cxn ang="0">
                    <a:pos x="50" y="112"/>
                  </a:cxn>
                  <a:cxn ang="0">
                    <a:pos x="22" y="82"/>
                  </a:cxn>
                  <a:cxn ang="0">
                    <a:pos x="8" y="64"/>
                  </a:cxn>
                  <a:cxn ang="0">
                    <a:pos x="8" y="64"/>
                  </a:cxn>
                  <a:cxn ang="0">
                    <a:pos x="2" y="52"/>
                  </a:cxn>
                  <a:cxn ang="0">
                    <a:pos x="0" y="40"/>
                  </a:cxn>
                  <a:cxn ang="0">
                    <a:pos x="2" y="32"/>
                  </a:cxn>
                  <a:cxn ang="0">
                    <a:pos x="4" y="22"/>
                  </a:cxn>
                  <a:cxn ang="0">
                    <a:pos x="12" y="10"/>
                  </a:cxn>
                  <a:cxn ang="0">
                    <a:pos x="16" y="6"/>
                  </a:cxn>
                  <a:cxn ang="0">
                    <a:pos x="206" y="146"/>
                  </a:cxn>
                  <a:cxn ang="0">
                    <a:pos x="206" y="146"/>
                  </a:cxn>
                  <a:cxn ang="0">
                    <a:pos x="198" y="132"/>
                  </a:cxn>
                  <a:cxn ang="0">
                    <a:pos x="184" y="96"/>
                  </a:cxn>
                  <a:cxn ang="0">
                    <a:pos x="180" y="76"/>
                  </a:cxn>
                  <a:cxn ang="0">
                    <a:pos x="176" y="56"/>
                  </a:cxn>
                  <a:cxn ang="0">
                    <a:pos x="176" y="48"/>
                  </a:cxn>
                  <a:cxn ang="0">
                    <a:pos x="176" y="40"/>
                  </a:cxn>
                  <a:cxn ang="0">
                    <a:pos x="180" y="34"/>
                  </a:cxn>
                  <a:cxn ang="0">
                    <a:pos x="184" y="30"/>
                  </a:cxn>
                  <a:cxn ang="0">
                    <a:pos x="184" y="30"/>
                  </a:cxn>
                  <a:cxn ang="0">
                    <a:pos x="188" y="26"/>
                  </a:cxn>
                  <a:cxn ang="0">
                    <a:pos x="196" y="22"/>
                  </a:cxn>
                  <a:cxn ang="0">
                    <a:pos x="216" y="16"/>
                  </a:cxn>
                  <a:cxn ang="0">
                    <a:pos x="240" y="10"/>
                  </a:cxn>
                  <a:cxn ang="0">
                    <a:pos x="264" y="6"/>
                  </a:cxn>
                  <a:cxn ang="0">
                    <a:pos x="308" y="2"/>
                  </a:cxn>
                  <a:cxn ang="0">
                    <a:pos x="326" y="0"/>
                  </a:cxn>
                  <a:cxn ang="0">
                    <a:pos x="326" y="0"/>
                  </a:cxn>
                </a:cxnLst>
                <a:rect l="0" t="0" r="r" b="b"/>
                <a:pathLst>
                  <a:path w="328" h="246">
                    <a:moveTo>
                      <a:pt x="326" y="0"/>
                    </a:moveTo>
                    <a:lnTo>
                      <a:pt x="326" y="0"/>
                    </a:lnTo>
                    <a:lnTo>
                      <a:pt x="328" y="38"/>
                    </a:lnTo>
                    <a:lnTo>
                      <a:pt x="328" y="70"/>
                    </a:lnTo>
                    <a:lnTo>
                      <a:pt x="326" y="110"/>
                    </a:lnTo>
                    <a:lnTo>
                      <a:pt x="322" y="150"/>
                    </a:lnTo>
                    <a:lnTo>
                      <a:pt x="318" y="170"/>
                    </a:lnTo>
                    <a:lnTo>
                      <a:pt x="312" y="188"/>
                    </a:lnTo>
                    <a:lnTo>
                      <a:pt x="306" y="206"/>
                    </a:lnTo>
                    <a:lnTo>
                      <a:pt x="298" y="220"/>
                    </a:lnTo>
                    <a:lnTo>
                      <a:pt x="288" y="232"/>
                    </a:lnTo>
                    <a:lnTo>
                      <a:pt x="278" y="242"/>
                    </a:lnTo>
                    <a:lnTo>
                      <a:pt x="278" y="242"/>
                    </a:lnTo>
                    <a:lnTo>
                      <a:pt x="272" y="244"/>
                    </a:lnTo>
                    <a:lnTo>
                      <a:pt x="266" y="246"/>
                    </a:lnTo>
                    <a:lnTo>
                      <a:pt x="250" y="246"/>
                    </a:lnTo>
                    <a:lnTo>
                      <a:pt x="232" y="242"/>
                    </a:lnTo>
                    <a:lnTo>
                      <a:pt x="212" y="236"/>
                    </a:lnTo>
                    <a:lnTo>
                      <a:pt x="192" y="224"/>
                    </a:lnTo>
                    <a:lnTo>
                      <a:pt x="170" y="212"/>
                    </a:lnTo>
                    <a:lnTo>
                      <a:pt x="148" y="196"/>
                    </a:lnTo>
                    <a:lnTo>
                      <a:pt x="126" y="180"/>
                    </a:lnTo>
                    <a:lnTo>
                      <a:pt x="86" y="146"/>
                    </a:lnTo>
                    <a:lnTo>
                      <a:pt x="50" y="112"/>
                    </a:lnTo>
                    <a:lnTo>
                      <a:pt x="22" y="82"/>
                    </a:lnTo>
                    <a:lnTo>
                      <a:pt x="8" y="64"/>
                    </a:lnTo>
                    <a:lnTo>
                      <a:pt x="8" y="64"/>
                    </a:lnTo>
                    <a:lnTo>
                      <a:pt x="2" y="52"/>
                    </a:lnTo>
                    <a:lnTo>
                      <a:pt x="0" y="40"/>
                    </a:lnTo>
                    <a:lnTo>
                      <a:pt x="2" y="32"/>
                    </a:lnTo>
                    <a:lnTo>
                      <a:pt x="4" y="22"/>
                    </a:lnTo>
                    <a:lnTo>
                      <a:pt x="12" y="10"/>
                    </a:lnTo>
                    <a:lnTo>
                      <a:pt x="16" y="6"/>
                    </a:lnTo>
                    <a:lnTo>
                      <a:pt x="206" y="146"/>
                    </a:lnTo>
                    <a:lnTo>
                      <a:pt x="206" y="146"/>
                    </a:lnTo>
                    <a:lnTo>
                      <a:pt x="198" y="132"/>
                    </a:lnTo>
                    <a:lnTo>
                      <a:pt x="184" y="96"/>
                    </a:lnTo>
                    <a:lnTo>
                      <a:pt x="180" y="76"/>
                    </a:lnTo>
                    <a:lnTo>
                      <a:pt x="176" y="56"/>
                    </a:lnTo>
                    <a:lnTo>
                      <a:pt x="176" y="48"/>
                    </a:lnTo>
                    <a:lnTo>
                      <a:pt x="176" y="40"/>
                    </a:lnTo>
                    <a:lnTo>
                      <a:pt x="180" y="34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8" y="26"/>
                    </a:lnTo>
                    <a:lnTo>
                      <a:pt x="196" y="22"/>
                    </a:lnTo>
                    <a:lnTo>
                      <a:pt x="216" y="16"/>
                    </a:lnTo>
                    <a:lnTo>
                      <a:pt x="240" y="10"/>
                    </a:lnTo>
                    <a:lnTo>
                      <a:pt x="264" y="6"/>
                    </a:lnTo>
                    <a:lnTo>
                      <a:pt x="308" y="2"/>
                    </a:lnTo>
                    <a:lnTo>
                      <a:pt x="326" y="0"/>
                    </a:lnTo>
                    <a:lnTo>
                      <a:pt x="3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a-DK"/>
              </a:p>
            </p:txBody>
          </p:sp>
          <p:grpSp>
            <p:nvGrpSpPr>
              <p:cNvPr id="31" name="Gruppe 268"/>
              <p:cNvGrpSpPr/>
              <p:nvPr/>
            </p:nvGrpSpPr>
            <p:grpSpPr>
              <a:xfrm rot="10800000">
                <a:off x="7211950" y="5320134"/>
                <a:ext cx="755650" cy="1206500"/>
                <a:chOff x="5694363" y="4133850"/>
                <a:chExt cx="755650" cy="1206500"/>
              </a:xfrm>
            </p:grpSpPr>
            <p:sp>
              <p:nvSpPr>
                <p:cNvPr id="270" name="Freeform 177"/>
                <p:cNvSpPr>
                  <a:spLocks/>
                </p:cNvSpPr>
                <p:nvPr/>
              </p:nvSpPr>
              <p:spPr bwMode="auto">
                <a:xfrm>
                  <a:off x="5713413" y="4159250"/>
                  <a:ext cx="660400" cy="1123950"/>
                </a:xfrm>
                <a:custGeom>
                  <a:avLst/>
                  <a:gdLst/>
                  <a:ahLst/>
                  <a:cxnLst>
                    <a:cxn ang="0">
                      <a:pos x="220" y="698"/>
                    </a:cxn>
                    <a:cxn ang="0">
                      <a:pos x="172" y="708"/>
                    </a:cxn>
                    <a:cxn ang="0">
                      <a:pos x="122" y="694"/>
                    </a:cxn>
                    <a:cxn ang="0">
                      <a:pos x="68" y="662"/>
                    </a:cxn>
                    <a:cxn ang="0">
                      <a:pos x="32" y="632"/>
                    </a:cxn>
                    <a:cxn ang="0">
                      <a:pos x="20" y="608"/>
                    </a:cxn>
                    <a:cxn ang="0">
                      <a:pos x="22" y="588"/>
                    </a:cxn>
                    <a:cxn ang="0">
                      <a:pos x="24" y="584"/>
                    </a:cxn>
                    <a:cxn ang="0">
                      <a:pos x="10" y="542"/>
                    </a:cxn>
                    <a:cxn ang="0">
                      <a:pos x="10" y="510"/>
                    </a:cxn>
                    <a:cxn ang="0">
                      <a:pos x="10" y="506"/>
                    </a:cxn>
                    <a:cxn ang="0">
                      <a:pos x="0" y="490"/>
                    </a:cxn>
                    <a:cxn ang="0">
                      <a:pos x="2" y="478"/>
                    </a:cxn>
                    <a:cxn ang="0">
                      <a:pos x="30" y="440"/>
                    </a:cxn>
                    <a:cxn ang="0">
                      <a:pos x="18" y="430"/>
                    </a:cxn>
                    <a:cxn ang="0">
                      <a:pos x="12" y="410"/>
                    </a:cxn>
                    <a:cxn ang="0">
                      <a:pos x="32" y="378"/>
                    </a:cxn>
                    <a:cxn ang="0">
                      <a:pos x="74" y="354"/>
                    </a:cxn>
                    <a:cxn ang="0">
                      <a:pos x="124" y="346"/>
                    </a:cxn>
                    <a:cxn ang="0">
                      <a:pos x="150" y="348"/>
                    </a:cxn>
                    <a:cxn ang="0">
                      <a:pos x="160" y="362"/>
                    </a:cxn>
                    <a:cxn ang="0">
                      <a:pos x="166" y="366"/>
                    </a:cxn>
                    <a:cxn ang="0">
                      <a:pos x="202" y="356"/>
                    </a:cxn>
                    <a:cxn ang="0">
                      <a:pos x="226" y="338"/>
                    </a:cxn>
                    <a:cxn ang="0">
                      <a:pos x="228" y="220"/>
                    </a:cxn>
                    <a:cxn ang="0">
                      <a:pos x="236" y="94"/>
                    </a:cxn>
                    <a:cxn ang="0">
                      <a:pos x="254" y="36"/>
                    </a:cxn>
                    <a:cxn ang="0">
                      <a:pos x="270" y="12"/>
                    </a:cxn>
                    <a:cxn ang="0">
                      <a:pos x="306" y="0"/>
                    </a:cxn>
                    <a:cxn ang="0">
                      <a:pos x="338" y="12"/>
                    </a:cxn>
                    <a:cxn ang="0">
                      <a:pos x="342" y="28"/>
                    </a:cxn>
                    <a:cxn ang="0">
                      <a:pos x="334" y="40"/>
                    </a:cxn>
                    <a:cxn ang="0">
                      <a:pos x="316" y="64"/>
                    </a:cxn>
                    <a:cxn ang="0">
                      <a:pos x="312" y="94"/>
                    </a:cxn>
                    <a:cxn ang="0">
                      <a:pos x="336" y="286"/>
                    </a:cxn>
                    <a:cxn ang="0">
                      <a:pos x="354" y="376"/>
                    </a:cxn>
                    <a:cxn ang="0">
                      <a:pos x="374" y="404"/>
                    </a:cxn>
                    <a:cxn ang="0">
                      <a:pos x="408" y="480"/>
                    </a:cxn>
                    <a:cxn ang="0">
                      <a:pos x="416" y="558"/>
                    </a:cxn>
                    <a:cxn ang="0">
                      <a:pos x="408" y="596"/>
                    </a:cxn>
                    <a:cxn ang="0">
                      <a:pos x="386" y="630"/>
                    </a:cxn>
                    <a:cxn ang="0">
                      <a:pos x="338" y="656"/>
                    </a:cxn>
                    <a:cxn ang="0">
                      <a:pos x="256" y="680"/>
                    </a:cxn>
                    <a:cxn ang="0">
                      <a:pos x="230" y="692"/>
                    </a:cxn>
                  </a:cxnLst>
                  <a:rect l="0" t="0" r="r" b="b"/>
                  <a:pathLst>
                    <a:path w="416" h="708">
                      <a:moveTo>
                        <a:pt x="230" y="692"/>
                      </a:moveTo>
                      <a:lnTo>
                        <a:pt x="230" y="692"/>
                      </a:lnTo>
                      <a:lnTo>
                        <a:pt x="220" y="698"/>
                      </a:lnTo>
                      <a:lnTo>
                        <a:pt x="210" y="704"/>
                      </a:lnTo>
                      <a:lnTo>
                        <a:pt x="190" y="708"/>
                      </a:lnTo>
                      <a:lnTo>
                        <a:pt x="172" y="708"/>
                      </a:lnTo>
                      <a:lnTo>
                        <a:pt x="154" y="706"/>
                      </a:lnTo>
                      <a:lnTo>
                        <a:pt x="138" y="700"/>
                      </a:lnTo>
                      <a:lnTo>
                        <a:pt x="122" y="694"/>
                      </a:lnTo>
                      <a:lnTo>
                        <a:pt x="96" y="680"/>
                      </a:lnTo>
                      <a:lnTo>
                        <a:pt x="96" y="680"/>
                      </a:lnTo>
                      <a:lnTo>
                        <a:pt x="68" y="662"/>
                      </a:lnTo>
                      <a:lnTo>
                        <a:pt x="40" y="642"/>
                      </a:lnTo>
                      <a:lnTo>
                        <a:pt x="40" y="642"/>
                      </a:lnTo>
                      <a:lnTo>
                        <a:pt x="32" y="632"/>
                      </a:lnTo>
                      <a:lnTo>
                        <a:pt x="26" y="624"/>
                      </a:lnTo>
                      <a:lnTo>
                        <a:pt x="22" y="616"/>
                      </a:lnTo>
                      <a:lnTo>
                        <a:pt x="20" y="608"/>
                      </a:lnTo>
                      <a:lnTo>
                        <a:pt x="20" y="608"/>
                      </a:lnTo>
                      <a:lnTo>
                        <a:pt x="20" y="596"/>
                      </a:lnTo>
                      <a:lnTo>
                        <a:pt x="22" y="588"/>
                      </a:lnTo>
                      <a:lnTo>
                        <a:pt x="24" y="586"/>
                      </a:lnTo>
                      <a:lnTo>
                        <a:pt x="24" y="584"/>
                      </a:lnTo>
                      <a:lnTo>
                        <a:pt x="24" y="584"/>
                      </a:lnTo>
                      <a:lnTo>
                        <a:pt x="20" y="570"/>
                      </a:lnTo>
                      <a:lnTo>
                        <a:pt x="10" y="542"/>
                      </a:lnTo>
                      <a:lnTo>
                        <a:pt x="10" y="542"/>
                      </a:lnTo>
                      <a:lnTo>
                        <a:pt x="6" y="528"/>
                      </a:lnTo>
                      <a:lnTo>
                        <a:pt x="8" y="516"/>
                      </a:lnTo>
                      <a:lnTo>
                        <a:pt x="10" y="510"/>
                      </a:lnTo>
                      <a:lnTo>
                        <a:pt x="12" y="508"/>
                      </a:lnTo>
                      <a:lnTo>
                        <a:pt x="12" y="508"/>
                      </a:lnTo>
                      <a:lnTo>
                        <a:pt x="10" y="506"/>
                      </a:lnTo>
                      <a:lnTo>
                        <a:pt x="4" y="500"/>
                      </a:lnTo>
                      <a:lnTo>
                        <a:pt x="0" y="496"/>
                      </a:lnTo>
                      <a:lnTo>
                        <a:pt x="0" y="490"/>
                      </a:lnTo>
                      <a:lnTo>
                        <a:pt x="0" y="484"/>
                      </a:lnTo>
                      <a:lnTo>
                        <a:pt x="2" y="478"/>
                      </a:lnTo>
                      <a:lnTo>
                        <a:pt x="2" y="478"/>
                      </a:lnTo>
                      <a:lnTo>
                        <a:pt x="10" y="464"/>
                      </a:lnTo>
                      <a:lnTo>
                        <a:pt x="20" y="452"/>
                      </a:lnTo>
                      <a:lnTo>
                        <a:pt x="30" y="440"/>
                      </a:lnTo>
                      <a:lnTo>
                        <a:pt x="30" y="440"/>
                      </a:lnTo>
                      <a:lnTo>
                        <a:pt x="22" y="436"/>
                      </a:lnTo>
                      <a:lnTo>
                        <a:pt x="18" y="430"/>
                      </a:lnTo>
                      <a:lnTo>
                        <a:pt x="14" y="424"/>
                      </a:lnTo>
                      <a:lnTo>
                        <a:pt x="12" y="416"/>
                      </a:lnTo>
                      <a:lnTo>
                        <a:pt x="12" y="410"/>
                      </a:lnTo>
                      <a:lnTo>
                        <a:pt x="14" y="404"/>
                      </a:lnTo>
                      <a:lnTo>
                        <a:pt x="22" y="390"/>
                      </a:lnTo>
                      <a:lnTo>
                        <a:pt x="32" y="378"/>
                      </a:lnTo>
                      <a:lnTo>
                        <a:pt x="46" y="368"/>
                      </a:lnTo>
                      <a:lnTo>
                        <a:pt x="60" y="358"/>
                      </a:lnTo>
                      <a:lnTo>
                        <a:pt x="74" y="354"/>
                      </a:lnTo>
                      <a:lnTo>
                        <a:pt x="74" y="354"/>
                      </a:lnTo>
                      <a:lnTo>
                        <a:pt x="104" y="348"/>
                      </a:lnTo>
                      <a:lnTo>
                        <a:pt x="124" y="346"/>
                      </a:lnTo>
                      <a:lnTo>
                        <a:pt x="144" y="346"/>
                      </a:lnTo>
                      <a:lnTo>
                        <a:pt x="144" y="346"/>
                      </a:lnTo>
                      <a:lnTo>
                        <a:pt x="150" y="348"/>
                      </a:lnTo>
                      <a:lnTo>
                        <a:pt x="152" y="350"/>
                      </a:lnTo>
                      <a:lnTo>
                        <a:pt x="158" y="356"/>
                      </a:lnTo>
                      <a:lnTo>
                        <a:pt x="160" y="362"/>
                      </a:lnTo>
                      <a:lnTo>
                        <a:pt x="162" y="364"/>
                      </a:lnTo>
                      <a:lnTo>
                        <a:pt x="166" y="366"/>
                      </a:lnTo>
                      <a:lnTo>
                        <a:pt x="166" y="366"/>
                      </a:lnTo>
                      <a:lnTo>
                        <a:pt x="172" y="366"/>
                      </a:lnTo>
                      <a:lnTo>
                        <a:pt x="182" y="364"/>
                      </a:lnTo>
                      <a:lnTo>
                        <a:pt x="202" y="356"/>
                      </a:lnTo>
                      <a:lnTo>
                        <a:pt x="218" y="346"/>
                      </a:lnTo>
                      <a:lnTo>
                        <a:pt x="224" y="342"/>
                      </a:lnTo>
                      <a:lnTo>
                        <a:pt x="226" y="338"/>
                      </a:lnTo>
                      <a:lnTo>
                        <a:pt x="226" y="338"/>
                      </a:lnTo>
                      <a:lnTo>
                        <a:pt x="226" y="268"/>
                      </a:lnTo>
                      <a:lnTo>
                        <a:pt x="228" y="220"/>
                      </a:lnTo>
                      <a:lnTo>
                        <a:pt x="230" y="168"/>
                      </a:lnTo>
                      <a:lnTo>
                        <a:pt x="234" y="118"/>
                      </a:lnTo>
                      <a:lnTo>
                        <a:pt x="236" y="94"/>
                      </a:lnTo>
                      <a:lnTo>
                        <a:pt x="242" y="72"/>
                      </a:lnTo>
                      <a:lnTo>
                        <a:pt x="246" y="52"/>
                      </a:lnTo>
                      <a:lnTo>
                        <a:pt x="254" y="36"/>
                      </a:lnTo>
                      <a:lnTo>
                        <a:pt x="260" y="22"/>
                      </a:lnTo>
                      <a:lnTo>
                        <a:pt x="270" y="12"/>
                      </a:lnTo>
                      <a:lnTo>
                        <a:pt x="270" y="12"/>
                      </a:lnTo>
                      <a:lnTo>
                        <a:pt x="282" y="4"/>
                      </a:lnTo>
                      <a:lnTo>
                        <a:pt x="294" y="0"/>
                      </a:lnTo>
                      <a:lnTo>
                        <a:pt x="306" y="0"/>
                      </a:lnTo>
                      <a:lnTo>
                        <a:pt x="320" y="2"/>
                      </a:lnTo>
                      <a:lnTo>
                        <a:pt x="330" y="6"/>
                      </a:lnTo>
                      <a:lnTo>
                        <a:pt x="338" y="12"/>
                      </a:lnTo>
                      <a:lnTo>
                        <a:pt x="342" y="20"/>
                      </a:lnTo>
                      <a:lnTo>
                        <a:pt x="342" y="24"/>
                      </a:lnTo>
                      <a:lnTo>
                        <a:pt x="342" y="28"/>
                      </a:lnTo>
                      <a:lnTo>
                        <a:pt x="342" y="28"/>
                      </a:lnTo>
                      <a:lnTo>
                        <a:pt x="338" y="34"/>
                      </a:lnTo>
                      <a:lnTo>
                        <a:pt x="334" y="40"/>
                      </a:lnTo>
                      <a:lnTo>
                        <a:pt x="326" y="48"/>
                      </a:lnTo>
                      <a:lnTo>
                        <a:pt x="320" y="56"/>
                      </a:lnTo>
                      <a:lnTo>
                        <a:pt x="316" y="6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2" y="94"/>
                      </a:lnTo>
                      <a:lnTo>
                        <a:pt x="316" y="130"/>
                      </a:lnTo>
                      <a:lnTo>
                        <a:pt x="328" y="232"/>
                      </a:lnTo>
                      <a:lnTo>
                        <a:pt x="336" y="286"/>
                      </a:lnTo>
                      <a:lnTo>
                        <a:pt x="344" y="332"/>
                      </a:lnTo>
                      <a:lnTo>
                        <a:pt x="350" y="366"/>
                      </a:lnTo>
                      <a:lnTo>
                        <a:pt x="354" y="376"/>
                      </a:lnTo>
                      <a:lnTo>
                        <a:pt x="356" y="380"/>
                      </a:lnTo>
                      <a:lnTo>
                        <a:pt x="356" y="380"/>
                      </a:lnTo>
                      <a:lnTo>
                        <a:pt x="374" y="404"/>
                      </a:lnTo>
                      <a:lnTo>
                        <a:pt x="388" y="428"/>
                      </a:lnTo>
                      <a:lnTo>
                        <a:pt x="400" y="454"/>
                      </a:lnTo>
                      <a:lnTo>
                        <a:pt x="408" y="480"/>
                      </a:lnTo>
                      <a:lnTo>
                        <a:pt x="414" y="506"/>
                      </a:lnTo>
                      <a:lnTo>
                        <a:pt x="416" y="532"/>
                      </a:lnTo>
                      <a:lnTo>
                        <a:pt x="416" y="558"/>
                      </a:lnTo>
                      <a:lnTo>
                        <a:pt x="414" y="580"/>
                      </a:lnTo>
                      <a:lnTo>
                        <a:pt x="414" y="580"/>
                      </a:lnTo>
                      <a:lnTo>
                        <a:pt x="408" y="596"/>
                      </a:lnTo>
                      <a:lnTo>
                        <a:pt x="402" y="610"/>
                      </a:lnTo>
                      <a:lnTo>
                        <a:pt x="394" y="620"/>
                      </a:lnTo>
                      <a:lnTo>
                        <a:pt x="386" y="630"/>
                      </a:lnTo>
                      <a:lnTo>
                        <a:pt x="376" y="638"/>
                      </a:lnTo>
                      <a:lnTo>
                        <a:pt x="364" y="644"/>
                      </a:lnTo>
                      <a:lnTo>
                        <a:pt x="338" y="656"/>
                      </a:lnTo>
                      <a:lnTo>
                        <a:pt x="310" y="664"/>
                      </a:lnTo>
                      <a:lnTo>
                        <a:pt x="282" y="672"/>
                      </a:lnTo>
                      <a:lnTo>
                        <a:pt x="256" y="680"/>
                      </a:lnTo>
                      <a:lnTo>
                        <a:pt x="242" y="686"/>
                      </a:lnTo>
                      <a:lnTo>
                        <a:pt x="230" y="692"/>
                      </a:lnTo>
                      <a:lnTo>
                        <a:pt x="230" y="69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271" name="Freeform 178"/>
                <p:cNvSpPr>
                  <a:spLocks/>
                </p:cNvSpPr>
                <p:nvPr/>
              </p:nvSpPr>
              <p:spPr bwMode="auto">
                <a:xfrm>
                  <a:off x="5694363" y="4133850"/>
                  <a:ext cx="698500" cy="1168400"/>
                </a:xfrm>
                <a:custGeom>
                  <a:avLst/>
                  <a:gdLst/>
                  <a:ahLst/>
                  <a:cxnLst>
                    <a:cxn ang="0">
                      <a:pos x="248" y="14"/>
                    </a:cxn>
                    <a:cxn ang="0">
                      <a:pos x="218" y="40"/>
                    </a:cxn>
                    <a:cxn ang="0">
                      <a:pos x="194" y="80"/>
                    </a:cxn>
                    <a:cxn ang="0">
                      <a:pos x="184" y="138"/>
                    </a:cxn>
                    <a:cxn ang="0">
                      <a:pos x="188" y="172"/>
                    </a:cxn>
                    <a:cxn ang="0">
                      <a:pos x="228" y="326"/>
                    </a:cxn>
                    <a:cxn ang="0">
                      <a:pos x="228" y="352"/>
                    </a:cxn>
                    <a:cxn ang="0">
                      <a:pos x="190" y="370"/>
                    </a:cxn>
                    <a:cxn ang="0">
                      <a:pos x="182" y="372"/>
                    </a:cxn>
                    <a:cxn ang="0">
                      <a:pos x="178" y="364"/>
                    </a:cxn>
                    <a:cxn ang="0">
                      <a:pos x="158" y="352"/>
                    </a:cxn>
                    <a:cxn ang="0">
                      <a:pos x="112" y="354"/>
                    </a:cxn>
                    <a:cxn ang="0">
                      <a:pos x="72" y="362"/>
                    </a:cxn>
                    <a:cxn ang="0">
                      <a:pos x="40" y="384"/>
                    </a:cxn>
                    <a:cxn ang="0">
                      <a:pos x="16" y="414"/>
                    </a:cxn>
                    <a:cxn ang="0">
                      <a:pos x="14" y="430"/>
                    </a:cxn>
                    <a:cxn ang="0">
                      <a:pos x="16" y="444"/>
                    </a:cxn>
                    <a:cxn ang="0">
                      <a:pos x="26" y="458"/>
                    </a:cxn>
                    <a:cxn ang="0">
                      <a:pos x="4" y="490"/>
                    </a:cxn>
                    <a:cxn ang="0">
                      <a:pos x="0" y="504"/>
                    </a:cxn>
                    <a:cxn ang="0">
                      <a:pos x="10" y="528"/>
                    </a:cxn>
                    <a:cxn ang="0">
                      <a:pos x="8" y="544"/>
                    </a:cxn>
                    <a:cxn ang="0">
                      <a:pos x="10" y="560"/>
                    </a:cxn>
                    <a:cxn ang="0">
                      <a:pos x="24" y="598"/>
                    </a:cxn>
                    <a:cxn ang="0">
                      <a:pos x="22" y="618"/>
                    </a:cxn>
                    <a:cxn ang="0">
                      <a:pos x="24" y="634"/>
                    </a:cxn>
                    <a:cxn ang="0">
                      <a:pos x="46" y="666"/>
                    </a:cxn>
                    <a:cxn ang="0">
                      <a:pos x="102" y="704"/>
                    </a:cxn>
                    <a:cxn ang="0">
                      <a:pos x="136" y="722"/>
                    </a:cxn>
                    <a:cxn ang="0">
                      <a:pos x="188" y="736"/>
                    </a:cxn>
                    <a:cxn ang="0">
                      <a:pos x="248" y="718"/>
                    </a:cxn>
                    <a:cxn ang="0">
                      <a:pos x="264" y="710"/>
                    </a:cxn>
                    <a:cxn ang="0">
                      <a:pos x="318" y="692"/>
                    </a:cxn>
                    <a:cxn ang="0">
                      <a:pos x="390" y="664"/>
                    </a:cxn>
                    <a:cxn ang="0">
                      <a:pos x="428" y="620"/>
                    </a:cxn>
                    <a:cxn ang="0">
                      <a:pos x="436" y="598"/>
                    </a:cxn>
                    <a:cxn ang="0">
                      <a:pos x="440" y="560"/>
                    </a:cxn>
                    <a:cxn ang="0">
                      <a:pos x="430" y="494"/>
                    </a:cxn>
                    <a:cxn ang="0">
                      <a:pos x="404" y="428"/>
                    </a:cxn>
                    <a:cxn ang="0">
                      <a:pos x="376" y="390"/>
                    </a:cxn>
                    <a:cxn ang="0">
                      <a:pos x="344" y="304"/>
                    </a:cxn>
                    <a:cxn ang="0">
                      <a:pos x="336" y="264"/>
                    </a:cxn>
                    <a:cxn ang="0">
                      <a:pos x="340" y="204"/>
                    </a:cxn>
                    <a:cxn ang="0">
                      <a:pos x="372" y="130"/>
                    </a:cxn>
                    <a:cxn ang="0">
                      <a:pos x="384" y="90"/>
                    </a:cxn>
                    <a:cxn ang="0">
                      <a:pos x="376" y="48"/>
                    </a:cxn>
                    <a:cxn ang="0">
                      <a:pos x="352" y="16"/>
                    </a:cxn>
                    <a:cxn ang="0">
                      <a:pos x="322" y="2"/>
                    </a:cxn>
                    <a:cxn ang="0">
                      <a:pos x="284" y="2"/>
                    </a:cxn>
                    <a:cxn ang="0">
                      <a:pos x="260" y="8"/>
                    </a:cxn>
                  </a:cxnLst>
                  <a:rect l="0" t="0" r="r" b="b"/>
                  <a:pathLst>
                    <a:path w="440" h="736">
                      <a:moveTo>
                        <a:pt x="260" y="8"/>
                      </a:moveTo>
                      <a:lnTo>
                        <a:pt x="260" y="8"/>
                      </a:lnTo>
                      <a:lnTo>
                        <a:pt x="248" y="14"/>
                      </a:lnTo>
                      <a:lnTo>
                        <a:pt x="236" y="22"/>
                      </a:lnTo>
                      <a:lnTo>
                        <a:pt x="226" y="32"/>
                      </a:lnTo>
                      <a:lnTo>
                        <a:pt x="218" y="40"/>
                      </a:lnTo>
                      <a:lnTo>
                        <a:pt x="210" y="50"/>
                      </a:lnTo>
                      <a:lnTo>
                        <a:pt x="204" y="60"/>
                      </a:lnTo>
                      <a:lnTo>
                        <a:pt x="194" y="80"/>
                      </a:lnTo>
                      <a:lnTo>
                        <a:pt x="188" y="100"/>
                      </a:lnTo>
                      <a:lnTo>
                        <a:pt x="186" y="120"/>
                      </a:lnTo>
                      <a:lnTo>
                        <a:pt x="184" y="138"/>
                      </a:lnTo>
                      <a:lnTo>
                        <a:pt x="184" y="154"/>
                      </a:lnTo>
                      <a:lnTo>
                        <a:pt x="184" y="154"/>
                      </a:lnTo>
                      <a:lnTo>
                        <a:pt x="188" y="172"/>
                      </a:lnTo>
                      <a:lnTo>
                        <a:pt x="192" y="196"/>
                      </a:lnTo>
                      <a:lnTo>
                        <a:pt x="208" y="252"/>
                      </a:lnTo>
                      <a:lnTo>
                        <a:pt x="228" y="326"/>
                      </a:lnTo>
                      <a:lnTo>
                        <a:pt x="228" y="326"/>
                      </a:lnTo>
                      <a:lnTo>
                        <a:pt x="228" y="352"/>
                      </a:lnTo>
                      <a:lnTo>
                        <a:pt x="228" y="352"/>
                      </a:lnTo>
                      <a:lnTo>
                        <a:pt x="218" y="358"/>
                      </a:lnTo>
                      <a:lnTo>
                        <a:pt x="204" y="364"/>
                      </a:lnTo>
                      <a:lnTo>
                        <a:pt x="190" y="370"/>
                      </a:lnTo>
                      <a:lnTo>
                        <a:pt x="182" y="372"/>
                      </a:lnTo>
                      <a:lnTo>
                        <a:pt x="182" y="372"/>
                      </a:lnTo>
                      <a:lnTo>
                        <a:pt x="182" y="372"/>
                      </a:lnTo>
                      <a:lnTo>
                        <a:pt x="180" y="368"/>
                      </a:lnTo>
                      <a:lnTo>
                        <a:pt x="180" y="368"/>
                      </a:lnTo>
                      <a:lnTo>
                        <a:pt x="178" y="364"/>
                      </a:lnTo>
                      <a:lnTo>
                        <a:pt x="174" y="360"/>
                      </a:lnTo>
                      <a:lnTo>
                        <a:pt x="166" y="354"/>
                      </a:lnTo>
                      <a:lnTo>
                        <a:pt x="158" y="352"/>
                      </a:lnTo>
                      <a:lnTo>
                        <a:pt x="158" y="352"/>
                      </a:lnTo>
                      <a:lnTo>
                        <a:pt x="136" y="352"/>
                      </a:lnTo>
                      <a:lnTo>
                        <a:pt x="112" y="354"/>
                      </a:lnTo>
                      <a:lnTo>
                        <a:pt x="84" y="360"/>
                      </a:lnTo>
                      <a:lnTo>
                        <a:pt x="84" y="360"/>
                      </a:lnTo>
                      <a:lnTo>
                        <a:pt x="72" y="362"/>
                      </a:lnTo>
                      <a:lnTo>
                        <a:pt x="62" y="368"/>
                      </a:lnTo>
                      <a:lnTo>
                        <a:pt x="50" y="376"/>
                      </a:lnTo>
                      <a:lnTo>
                        <a:pt x="40" y="384"/>
                      </a:lnTo>
                      <a:lnTo>
                        <a:pt x="30" y="392"/>
                      </a:lnTo>
                      <a:lnTo>
                        <a:pt x="22" y="404"/>
                      </a:lnTo>
                      <a:lnTo>
                        <a:pt x="16" y="414"/>
                      </a:lnTo>
                      <a:lnTo>
                        <a:pt x="14" y="426"/>
                      </a:lnTo>
                      <a:lnTo>
                        <a:pt x="14" y="426"/>
                      </a:lnTo>
                      <a:lnTo>
                        <a:pt x="14" y="430"/>
                      </a:lnTo>
                      <a:lnTo>
                        <a:pt x="14" y="430"/>
                      </a:lnTo>
                      <a:lnTo>
                        <a:pt x="14" y="436"/>
                      </a:lnTo>
                      <a:lnTo>
                        <a:pt x="16" y="444"/>
                      </a:lnTo>
                      <a:lnTo>
                        <a:pt x="20" y="450"/>
                      </a:lnTo>
                      <a:lnTo>
                        <a:pt x="26" y="458"/>
                      </a:lnTo>
                      <a:lnTo>
                        <a:pt x="26" y="458"/>
                      </a:lnTo>
                      <a:lnTo>
                        <a:pt x="16" y="472"/>
                      </a:lnTo>
                      <a:lnTo>
                        <a:pt x="4" y="490"/>
                      </a:lnTo>
                      <a:lnTo>
                        <a:pt x="4" y="490"/>
                      </a:lnTo>
                      <a:lnTo>
                        <a:pt x="2" y="496"/>
                      </a:lnTo>
                      <a:lnTo>
                        <a:pt x="0" y="504"/>
                      </a:lnTo>
                      <a:lnTo>
                        <a:pt x="0" y="504"/>
                      </a:lnTo>
                      <a:lnTo>
                        <a:pt x="2" y="510"/>
                      </a:lnTo>
                      <a:lnTo>
                        <a:pt x="4" y="518"/>
                      </a:lnTo>
                      <a:lnTo>
                        <a:pt x="10" y="528"/>
                      </a:lnTo>
                      <a:lnTo>
                        <a:pt x="10" y="528"/>
                      </a:lnTo>
                      <a:lnTo>
                        <a:pt x="10" y="534"/>
                      </a:lnTo>
                      <a:lnTo>
                        <a:pt x="8" y="544"/>
                      </a:lnTo>
                      <a:lnTo>
                        <a:pt x="8" y="544"/>
                      </a:lnTo>
                      <a:lnTo>
                        <a:pt x="8" y="552"/>
                      </a:lnTo>
                      <a:lnTo>
                        <a:pt x="10" y="560"/>
                      </a:lnTo>
                      <a:lnTo>
                        <a:pt x="10" y="560"/>
                      </a:lnTo>
                      <a:lnTo>
                        <a:pt x="24" y="598"/>
                      </a:lnTo>
                      <a:lnTo>
                        <a:pt x="24" y="598"/>
                      </a:lnTo>
                      <a:lnTo>
                        <a:pt x="22" y="606"/>
                      </a:lnTo>
                      <a:lnTo>
                        <a:pt x="22" y="618"/>
                      </a:lnTo>
                      <a:lnTo>
                        <a:pt x="22" y="618"/>
                      </a:lnTo>
                      <a:lnTo>
                        <a:pt x="22" y="626"/>
                      </a:lnTo>
                      <a:lnTo>
                        <a:pt x="22" y="626"/>
                      </a:lnTo>
                      <a:lnTo>
                        <a:pt x="24" y="634"/>
                      </a:lnTo>
                      <a:lnTo>
                        <a:pt x="28" y="646"/>
                      </a:lnTo>
                      <a:lnTo>
                        <a:pt x="36" y="656"/>
                      </a:lnTo>
                      <a:lnTo>
                        <a:pt x="46" y="666"/>
                      </a:lnTo>
                      <a:lnTo>
                        <a:pt x="46" y="666"/>
                      </a:lnTo>
                      <a:lnTo>
                        <a:pt x="72" y="686"/>
                      </a:lnTo>
                      <a:lnTo>
                        <a:pt x="102" y="704"/>
                      </a:lnTo>
                      <a:lnTo>
                        <a:pt x="110" y="708"/>
                      </a:lnTo>
                      <a:lnTo>
                        <a:pt x="110" y="708"/>
                      </a:lnTo>
                      <a:lnTo>
                        <a:pt x="136" y="722"/>
                      </a:lnTo>
                      <a:lnTo>
                        <a:pt x="152" y="730"/>
                      </a:lnTo>
                      <a:lnTo>
                        <a:pt x="170" y="734"/>
                      </a:lnTo>
                      <a:lnTo>
                        <a:pt x="188" y="736"/>
                      </a:lnTo>
                      <a:lnTo>
                        <a:pt x="206" y="734"/>
                      </a:lnTo>
                      <a:lnTo>
                        <a:pt x="226" y="728"/>
                      </a:lnTo>
                      <a:lnTo>
                        <a:pt x="248" y="718"/>
                      </a:lnTo>
                      <a:lnTo>
                        <a:pt x="248" y="718"/>
                      </a:lnTo>
                      <a:lnTo>
                        <a:pt x="248" y="718"/>
                      </a:lnTo>
                      <a:lnTo>
                        <a:pt x="264" y="710"/>
                      </a:lnTo>
                      <a:lnTo>
                        <a:pt x="280" y="702"/>
                      </a:lnTo>
                      <a:lnTo>
                        <a:pt x="318" y="692"/>
                      </a:lnTo>
                      <a:lnTo>
                        <a:pt x="318" y="692"/>
                      </a:lnTo>
                      <a:lnTo>
                        <a:pt x="354" y="682"/>
                      </a:lnTo>
                      <a:lnTo>
                        <a:pt x="372" y="674"/>
                      </a:lnTo>
                      <a:lnTo>
                        <a:pt x="390" y="664"/>
                      </a:lnTo>
                      <a:lnTo>
                        <a:pt x="406" y="654"/>
                      </a:lnTo>
                      <a:lnTo>
                        <a:pt x="418" y="638"/>
                      </a:lnTo>
                      <a:lnTo>
                        <a:pt x="428" y="620"/>
                      </a:lnTo>
                      <a:lnTo>
                        <a:pt x="432" y="610"/>
                      </a:lnTo>
                      <a:lnTo>
                        <a:pt x="436" y="598"/>
                      </a:lnTo>
                      <a:lnTo>
                        <a:pt x="436" y="598"/>
                      </a:lnTo>
                      <a:lnTo>
                        <a:pt x="438" y="580"/>
                      </a:lnTo>
                      <a:lnTo>
                        <a:pt x="440" y="560"/>
                      </a:lnTo>
                      <a:lnTo>
                        <a:pt x="440" y="560"/>
                      </a:lnTo>
                      <a:lnTo>
                        <a:pt x="438" y="538"/>
                      </a:lnTo>
                      <a:lnTo>
                        <a:pt x="436" y="516"/>
                      </a:lnTo>
                      <a:lnTo>
                        <a:pt x="430" y="494"/>
                      </a:lnTo>
                      <a:lnTo>
                        <a:pt x="424" y="472"/>
                      </a:lnTo>
                      <a:lnTo>
                        <a:pt x="416" y="450"/>
                      </a:lnTo>
                      <a:lnTo>
                        <a:pt x="404" y="428"/>
                      </a:lnTo>
                      <a:lnTo>
                        <a:pt x="392" y="408"/>
                      </a:lnTo>
                      <a:lnTo>
                        <a:pt x="376" y="390"/>
                      </a:lnTo>
                      <a:lnTo>
                        <a:pt x="376" y="390"/>
                      </a:lnTo>
                      <a:lnTo>
                        <a:pt x="372" y="376"/>
                      </a:lnTo>
                      <a:lnTo>
                        <a:pt x="358" y="344"/>
                      </a:lnTo>
                      <a:lnTo>
                        <a:pt x="344" y="304"/>
                      </a:lnTo>
                      <a:lnTo>
                        <a:pt x="340" y="282"/>
                      </a:lnTo>
                      <a:lnTo>
                        <a:pt x="336" y="264"/>
                      </a:lnTo>
                      <a:lnTo>
                        <a:pt x="336" y="264"/>
                      </a:lnTo>
                      <a:lnTo>
                        <a:pt x="334" y="242"/>
                      </a:lnTo>
                      <a:lnTo>
                        <a:pt x="336" y="222"/>
                      </a:lnTo>
                      <a:lnTo>
                        <a:pt x="340" y="204"/>
                      </a:lnTo>
                      <a:lnTo>
                        <a:pt x="344" y="186"/>
                      </a:lnTo>
                      <a:lnTo>
                        <a:pt x="358" y="156"/>
                      </a:lnTo>
                      <a:lnTo>
                        <a:pt x="372" y="130"/>
                      </a:lnTo>
                      <a:lnTo>
                        <a:pt x="376" y="116"/>
                      </a:lnTo>
                      <a:lnTo>
                        <a:pt x="382" y="104"/>
                      </a:lnTo>
                      <a:lnTo>
                        <a:pt x="384" y="90"/>
                      </a:lnTo>
                      <a:lnTo>
                        <a:pt x="384" y="78"/>
                      </a:lnTo>
                      <a:lnTo>
                        <a:pt x="382" y="64"/>
                      </a:lnTo>
                      <a:lnTo>
                        <a:pt x="376" y="48"/>
                      </a:lnTo>
                      <a:lnTo>
                        <a:pt x="366" y="32"/>
                      </a:lnTo>
                      <a:lnTo>
                        <a:pt x="352" y="16"/>
                      </a:lnTo>
                      <a:lnTo>
                        <a:pt x="352" y="16"/>
                      </a:lnTo>
                      <a:lnTo>
                        <a:pt x="344" y="10"/>
                      </a:lnTo>
                      <a:lnTo>
                        <a:pt x="334" y="6"/>
                      </a:lnTo>
                      <a:lnTo>
                        <a:pt x="322" y="2"/>
                      </a:lnTo>
                      <a:lnTo>
                        <a:pt x="310" y="0"/>
                      </a:lnTo>
                      <a:lnTo>
                        <a:pt x="296" y="0"/>
                      </a:lnTo>
                      <a:lnTo>
                        <a:pt x="284" y="2"/>
                      </a:lnTo>
                      <a:lnTo>
                        <a:pt x="272" y="4"/>
                      </a:lnTo>
                      <a:lnTo>
                        <a:pt x="260" y="8"/>
                      </a:lnTo>
                      <a:lnTo>
                        <a:pt x="260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sp>
              <p:nvSpPr>
                <p:cNvPr id="272" name="Freeform 179"/>
                <p:cNvSpPr>
                  <a:spLocks/>
                </p:cNvSpPr>
                <p:nvPr/>
              </p:nvSpPr>
              <p:spPr bwMode="auto">
                <a:xfrm>
                  <a:off x="5713413" y="4156075"/>
                  <a:ext cx="660400" cy="1127125"/>
                </a:xfrm>
                <a:custGeom>
                  <a:avLst/>
                  <a:gdLst/>
                  <a:ahLst/>
                  <a:cxnLst>
                    <a:cxn ang="0">
                      <a:pos x="316" y="276"/>
                    </a:cxn>
                    <a:cxn ang="0">
                      <a:pos x="310" y="210"/>
                    </a:cxn>
                    <a:cxn ang="0">
                      <a:pos x="314" y="180"/>
                    </a:cxn>
                    <a:cxn ang="0">
                      <a:pos x="350" y="78"/>
                    </a:cxn>
                    <a:cxn ang="0">
                      <a:pos x="346" y="44"/>
                    </a:cxn>
                    <a:cxn ang="0">
                      <a:pos x="322" y="10"/>
                    </a:cxn>
                    <a:cxn ang="0">
                      <a:pos x="304" y="4"/>
                    </a:cxn>
                    <a:cxn ang="0">
                      <a:pos x="280" y="0"/>
                    </a:cxn>
                    <a:cxn ang="0">
                      <a:pos x="244" y="14"/>
                    </a:cxn>
                    <a:cxn ang="0">
                      <a:pos x="214" y="38"/>
                    </a:cxn>
                    <a:cxn ang="0">
                      <a:pos x="198" y="64"/>
                    </a:cxn>
                    <a:cxn ang="0">
                      <a:pos x="188" y="108"/>
                    </a:cxn>
                    <a:cxn ang="0">
                      <a:pos x="192" y="176"/>
                    </a:cxn>
                    <a:cxn ang="0">
                      <a:pos x="204" y="214"/>
                    </a:cxn>
                    <a:cxn ang="0">
                      <a:pos x="224" y="310"/>
                    </a:cxn>
                    <a:cxn ang="0">
                      <a:pos x="226" y="340"/>
                    </a:cxn>
                    <a:cxn ang="0">
                      <a:pos x="202" y="358"/>
                    </a:cxn>
                    <a:cxn ang="0">
                      <a:pos x="166" y="368"/>
                    </a:cxn>
                    <a:cxn ang="0">
                      <a:pos x="160" y="364"/>
                    </a:cxn>
                    <a:cxn ang="0">
                      <a:pos x="150" y="350"/>
                    </a:cxn>
                    <a:cxn ang="0">
                      <a:pos x="124" y="348"/>
                    </a:cxn>
                    <a:cxn ang="0">
                      <a:pos x="74" y="356"/>
                    </a:cxn>
                    <a:cxn ang="0">
                      <a:pos x="32" y="380"/>
                    </a:cxn>
                    <a:cxn ang="0">
                      <a:pos x="12" y="412"/>
                    </a:cxn>
                    <a:cxn ang="0">
                      <a:pos x="18" y="432"/>
                    </a:cxn>
                    <a:cxn ang="0">
                      <a:pos x="30" y="442"/>
                    </a:cxn>
                    <a:cxn ang="0">
                      <a:pos x="2" y="480"/>
                    </a:cxn>
                    <a:cxn ang="0">
                      <a:pos x="0" y="492"/>
                    </a:cxn>
                    <a:cxn ang="0">
                      <a:pos x="10" y="508"/>
                    </a:cxn>
                    <a:cxn ang="0">
                      <a:pos x="10" y="512"/>
                    </a:cxn>
                    <a:cxn ang="0">
                      <a:pos x="10" y="544"/>
                    </a:cxn>
                    <a:cxn ang="0">
                      <a:pos x="24" y="586"/>
                    </a:cxn>
                    <a:cxn ang="0">
                      <a:pos x="22" y="590"/>
                    </a:cxn>
                    <a:cxn ang="0">
                      <a:pos x="20" y="610"/>
                    </a:cxn>
                    <a:cxn ang="0">
                      <a:pos x="32" y="634"/>
                    </a:cxn>
                    <a:cxn ang="0">
                      <a:pos x="68" y="664"/>
                    </a:cxn>
                    <a:cxn ang="0">
                      <a:pos x="122" y="696"/>
                    </a:cxn>
                    <a:cxn ang="0">
                      <a:pos x="172" y="710"/>
                    </a:cxn>
                    <a:cxn ang="0">
                      <a:pos x="220" y="700"/>
                    </a:cxn>
                    <a:cxn ang="0">
                      <a:pos x="242" y="688"/>
                    </a:cxn>
                    <a:cxn ang="0">
                      <a:pos x="310" y="666"/>
                    </a:cxn>
                    <a:cxn ang="0">
                      <a:pos x="376" y="640"/>
                    </a:cxn>
                    <a:cxn ang="0">
                      <a:pos x="402" y="612"/>
                    </a:cxn>
                    <a:cxn ang="0">
                      <a:pos x="414" y="582"/>
                    </a:cxn>
                    <a:cxn ang="0">
                      <a:pos x="414" y="508"/>
                    </a:cxn>
                    <a:cxn ang="0">
                      <a:pos x="388" y="430"/>
                    </a:cxn>
                    <a:cxn ang="0">
                      <a:pos x="356" y="382"/>
                    </a:cxn>
                  </a:cxnLst>
                  <a:rect l="0" t="0" r="r" b="b"/>
                  <a:pathLst>
                    <a:path w="416" h="710">
                      <a:moveTo>
                        <a:pt x="356" y="382"/>
                      </a:moveTo>
                      <a:lnTo>
                        <a:pt x="316" y="276"/>
                      </a:lnTo>
                      <a:lnTo>
                        <a:pt x="316" y="276"/>
                      </a:lnTo>
                      <a:lnTo>
                        <a:pt x="312" y="258"/>
                      </a:lnTo>
                      <a:lnTo>
                        <a:pt x="310" y="240"/>
                      </a:lnTo>
                      <a:lnTo>
                        <a:pt x="310" y="210"/>
                      </a:lnTo>
                      <a:lnTo>
                        <a:pt x="312" y="188"/>
                      </a:lnTo>
                      <a:lnTo>
                        <a:pt x="314" y="180"/>
                      </a:lnTo>
                      <a:lnTo>
                        <a:pt x="314" y="180"/>
                      </a:lnTo>
                      <a:lnTo>
                        <a:pt x="348" y="92"/>
                      </a:lnTo>
                      <a:lnTo>
                        <a:pt x="348" y="92"/>
                      </a:lnTo>
                      <a:lnTo>
                        <a:pt x="350" y="78"/>
                      </a:lnTo>
                      <a:lnTo>
                        <a:pt x="350" y="64"/>
                      </a:lnTo>
                      <a:lnTo>
                        <a:pt x="348" y="54"/>
                      </a:lnTo>
                      <a:lnTo>
                        <a:pt x="346" y="44"/>
                      </a:lnTo>
                      <a:lnTo>
                        <a:pt x="340" y="28"/>
                      </a:lnTo>
                      <a:lnTo>
                        <a:pt x="332" y="18"/>
                      </a:lnTo>
                      <a:lnTo>
                        <a:pt x="322" y="10"/>
                      </a:lnTo>
                      <a:lnTo>
                        <a:pt x="314" y="6"/>
                      </a:lnTo>
                      <a:lnTo>
                        <a:pt x="304" y="4"/>
                      </a:lnTo>
                      <a:lnTo>
                        <a:pt x="304" y="4"/>
                      </a:lnTo>
                      <a:lnTo>
                        <a:pt x="296" y="0"/>
                      </a:lnTo>
                      <a:lnTo>
                        <a:pt x="288" y="0"/>
                      </a:lnTo>
                      <a:lnTo>
                        <a:pt x="280" y="0"/>
                      </a:lnTo>
                      <a:lnTo>
                        <a:pt x="272" y="0"/>
                      </a:lnTo>
                      <a:lnTo>
                        <a:pt x="258" y="6"/>
                      </a:lnTo>
                      <a:lnTo>
                        <a:pt x="244" y="14"/>
                      </a:lnTo>
                      <a:lnTo>
                        <a:pt x="232" y="22"/>
                      </a:lnTo>
                      <a:lnTo>
                        <a:pt x="222" y="30"/>
                      </a:lnTo>
                      <a:lnTo>
                        <a:pt x="214" y="38"/>
                      </a:lnTo>
                      <a:lnTo>
                        <a:pt x="214" y="38"/>
                      </a:lnTo>
                      <a:lnTo>
                        <a:pt x="204" y="52"/>
                      </a:lnTo>
                      <a:lnTo>
                        <a:pt x="198" y="64"/>
                      </a:lnTo>
                      <a:lnTo>
                        <a:pt x="192" y="80"/>
                      </a:lnTo>
                      <a:lnTo>
                        <a:pt x="190" y="94"/>
                      </a:lnTo>
                      <a:lnTo>
                        <a:pt x="188" y="108"/>
                      </a:lnTo>
                      <a:lnTo>
                        <a:pt x="186" y="122"/>
                      </a:lnTo>
                      <a:lnTo>
                        <a:pt x="188" y="150"/>
                      </a:lnTo>
                      <a:lnTo>
                        <a:pt x="192" y="176"/>
                      </a:lnTo>
                      <a:lnTo>
                        <a:pt x="198" y="196"/>
                      </a:lnTo>
                      <a:lnTo>
                        <a:pt x="204" y="214"/>
                      </a:lnTo>
                      <a:lnTo>
                        <a:pt x="204" y="214"/>
                      </a:lnTo>
                      <a:lnTo>
                        <a:pt x="212" y="244"/>
                      </a:lnTo>
                      <a:lnTo>
                        <a:pt x="218" y="270"/>
                      </a:lnTo>
                      <a:lnTo>
                        <a:pt x="224" y="310"/>
                      </a:lnTo>
                      <a:lnTo>
                        <a:pt x="226" y="334"/>
                      </a:lnTo>
                      <a:lnTo>
                        <a:pt x="226" y="340"/>
                      </a:lnTo>
                      <a:lnTo>
                        <a:pt x="226" y="340"/>
                      </a:lnTo>
                      <a:lnTo>
                        <a:pt x="224" y="344"/>
                      </a:lnTo>
                      <a:lnTo>
                        <a:pt x="218" y="348"/>
                      </a:lnTo>
                      <a:lnTo>
                        <a:pt x="202" y="358"/>
                      </a:lnTo>
                      <a:lnTo>
                        <a:pt x="182" y="366"/>
                      </a:lnTo>
                      <a:lnTo>
                        <a:pt x="172" y="368"/>
                      </a:lnTo>
                      <a:lnTo>
                        <a:pt x="166" y="368"/>
                      </a:lnTo>
                      <a:lnTo>
                        <a:pt x="166" y="368"/>
                      </a:lnTo>
                      <a:lnTo>
                        <a:pt x="162" y="366"/>
                      </a:lnTo>
                      <a:lnTo>
                        <a:pt x="160" y="364"/>
                      </a:lnTo>
                      <a:lnTo>
                        <a:pt x="158" y="358"/>
                      </a:lnTo>
                      <a:lnTo>
                        <a:pt x="152" y="352"/>
                      </a:lnTo>
                      <a:lnTo>
                        <a:pt x="150" y="350"/>
                      </a:lnTo>
                      <a:lnTo>
                        <a:pt x="144" y="348"/>
                      </a:lnTo>
                      <a:lnTo>
                        <a:pt x="144" y="348"/>
                      </a:lnTo>
                      <a:lnTo>
                        <a:pt x="124" y="348"/>
                      </a:lnTo>
                      <a:lnTo>
                        <a:pt x="104" y="350"/>
                      </a:lnTo>
                      <a:lnTo>
                        <a:pt x="74" y="356"/>
                      </a:lnTo>
                      <a:lnTo>
                        <a:pt x="74" y="356"/>
                      </a:lnTo>
                      <a:lnTo>
                        <a:pt x="60" y="360"/>
                      </a:lnTo>
                      <a:lnTo>
                        <a:pt x="46" y="370"/>
                      </a:lnTo>
                      <a:lnTo>
                        <a:pt x="32" y="380"/>
                      </a:lnTo>
                      <a:lnTo>
                        <a:pt x="22" y="392"/>
                      </a:lnTo>
                      <a:lnTo>
                        <a:pt x="14" y="406"/>
                      </a:lnTo>
                      <a:lnTo>
                        <a:pt x="12" y="412"/>
                      </a:lnTo>
                      <a:lnTo>
                        <a:pt x="12" y="418"/>
                      </a:lnTo>
                      <a:lnTo>
                        <a:pt x="14" y="426"/>
                      </a:lnTo>
                      <a:lnTo>
                        <a:pt x="18" y="432"/>
                      </a:lnTo>
                      <a:lnTo>
                        <a:pt x="22" y="438"/>
                      </a:lnTo>
                      <a:lnTo>
                        <a:pt x="30" y="442"/>
                      </a:lnTo>
                      <a:lnTo>
                        <a:pt x="30" y="442"/>
                      </a:lnTo>
                      <a:lnTo>
                        <a:pt x="20" y="454"/>
                      </a:lnTo>
                      <a:lnTo>
                        <a:pt x="10" y="466"/>
                      </a:lnTo>
                      <a:lnTo>
                        <a:pt x="2" y="480"/>
                      </a:lnTo>
                      <a:lnTo>
                        <a:pt x="2" y="480"/>
                      </a:lnTo>
                      <a:lnTo>
                        <a:pt x="0" y="486"/>
                      </a:lnTo>
                      <a:lnTo>
                        <a:pt x="0" y="492"/>
                      </a:lnTo>
                      <a:lnTo>
                        <a:pt x="0" y="498"/>
                      </a:lnTo>
                      <a:lnTo>
                        <a:pt x="4" y="502"/>
                      </a:lnTo>
                      <a:lnTo>
                        <a:pt x="10" y="508"/>
                      </a:lnTo>
                      <a:lnTo>
                        <a:pt x="12" y="510"/>
                      </a:lnTo>
                      <a:lnTo>
                        <a:pt x="12" y="510"/>
                      </a:lnTo>
                      <a:lnTo>
                        <a:pt x="10" y="512"/>
                      </a:lnTo>
                      <a:lnTo>
                        <a:pt x="8" y="518"/>
                      </a:lnTo>
                      <a:lnTo>
                        <a:pt x="6" y="530"/>
                      </a:lnTo>
                      <a:lnTo>
                        <a:pt x="10" y="544"/>
                      </a:lnTo>
                      <a:lnTo>
                        <a:pt x="10" y="544"/>
                      </a:lnTo>
                      <a:lnTo>
                        <a:pt x="20" y="572"/>
                      </a:lnTo>
                      <a:lnTo>
                        <a:pt x="24" y="586"/>
                      </a:lnTo>
                      <a:lnTo>
                        <a:pt x="24" y="586"/>
                      </a:lnTo>
                      <a:lnTo>
                        <a:pt x="24" y="588"/>
                      </a:lnTo>
                      <a:lnTo>
                        <a:pt x="22" y="590"/>
                      </a:lnTo>
                      <a:lnTo>
                        <a:pt x="20" y="598"/>
                      </a:lnTo>
                      <a:lnTo>
                        <a:pt x="20" y="610"/>
                      </a:lnTo>
                      <a:lnTo>
                        <a:pt x="20" y="610"/>
                      </a:lnTo>
                      <a:lnTo>
                        <a:pt x="22" y="618"/>
                      </a:lnTo>
                      <a:lnTo>
                        <a:pt x="26" y="626"/>
                      </a:lnTo>
                      <a:lnTo>
                        <a:pt x="32" y="634"/>
                      </a:lnTo>
                      <a:lnTo>
                        <a:pt x="40" y="644"/>
                      </a:lnTo>
                      <a:lnTo>
                        <a:pt x="40" y="644"/>
                      </a:lnTo>
                      <a:lnTo>
                        <a:pt x="68" y="664"/>
                      </a:lnTo>
                      <a:lnTo>
                        <a:pt x="96" y="682"/>
                      </a:lnTo>
                      <a:lnTo>
                        <a:pt x="96" y="682"/>
                      </a:lnTo>
                      <a:lnTo>
                        <a:pt x="122" y="696"/>
                      </a:lnTo>
                      <a:lnTo>
                        <a:pt x="138" y="702"/>
                      </a:lnTo>
                      <a:lnTo>
                        <a:pt x="154" y="708"/>
                      </a:lnTo>
                      <a:lnTo>
                        <a:pt x="172" y="710"/>
                      </a:lnTo>
                      <a:lnTo>
                        <a:pt x="190" y="710"/>
                      </a:lnTo>
                      <a:lnTo>
                        <a:pt x="210" y="706"/>
                      </a:lnTo>
                      <a:lnTo>
                        <a:pt x="220" y="700"/>
                      </a:lnTo>
                      <a:lnTo>
                        <a:pt x="230" y="694"/>
                      </a:lnTo>
                      <a:lnTo>
                        <a:pt x="230" y="694"/>
                      </a:lnTo>
                      <a:lnTo>
                        <a:pt x="242" y="688"/>
                      </a:lnTo>
                      <a:lnTo>
                        <a:pt x="256" y="682"/>
                      </a:lnTo>
                      <a:lnTo>
                        <a:pt x="282" y="674"/>
                      </a:lnTo>
                      <a:lnTo>
                        <a:pt x="310" y="666"/>
                      </a:lnTo>
                      <a:lnTo>
                        <a:pt x="338" y="658"/>
                      </a:lnTo>
                      <a:lnTo>
                        <a:pt x="364" y="646"/>
                      </a:lnTo>
                      <a:lnTo>
                        <a:pt x="376" y="640"/>
                      </a:lnTo>
                      <a:lnTo>
                        <a:pt x="386" y="632"/>
                      </a:lnTo>
                      <a:lnTo>
                        <a:pt x="394" y="622"/>
                      </a:lnTo>
                      <a:lnTo>
                        <a:pt x="402" y="612"/>
                      </a:lnTo>
                      <a:lnTo>
                        <a:pt x="408" y="598"/>
                      </a:lnTo>
                      <a:lnTo>
                        <a:pt x="414" y="582"/>
                      </a:lnTo>
                      <a:lnTo>
                        <a:pt x="414" y="582"/>
                      </a:lnTo>
                      <a:lnTo>
                        <a:pt x="416" y="560"/>
                      </a:lnTo>
                      <a:lnTo>
                        <a:pt x="416" y="534"/>
                      </a:lnTo>
                      <a:lnTo>
                        <a:pt x="414" y="508"/>
                      </a:lnTo>
                      <a:lnTo>
                        <a:pt x="408" y="482"/>
                      </a:lnTo>
                      <a:lnTo>
                        <a:pt x="400" y="456"/>
                      </a:lnTo>
                      <a:lnTo>
                        <a:pt x="388" y="430"/>
                      </a:lnTo>
                      <a:lnTo>
                        <a:pt x="374" y="406"/>
                      </a:lnTo>
                      <a:lnTo>
                        <a:pt x="356" y="382"/>
                      </a:lnTo>
                      <a:lnTo>
                        <a:pt x="356" y="38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a-DK"/>
                </a:p>
              </p:txBody>
            </p:sp>
            <p:grpSp>
              <p:nvGrpSpPr>
                <p:cNvPr id="772" name="Gruppe 254"/>
                <p:cNvGrpSpPr/>
                <p:nvPr/>
              </p:nvGrpSpPr>
              <p:grpSpPr>
                <a:xfrm>
                  <a:off x="5694363" y="4133850"/>
                  <a:ext cx="755650" cy="1206500"/>
                  <a:chOff x="5694363" y="4133850"/>
                  <a:chExt cx="755650" cy="1206500"/>
                </a:xfrm>
              </p:grpSpPr>
              <p:sp>
                <p:nvSpPr>
                  <p:cNvPr id="275" name="Freeform 141"/>
                  <p:cNvSpPr>
                    <a:spLocks/>
                  </p:cNvSpPr>
                  <p:nvPr/>
                </p:nvSpPr>
                <p:spPr bwMode="auto">
                  <a:xfrm>
                    <a:off x="6113463" y="5045075"/>
                    <a:ext cx="336550" cy="295275"/>
                  </a:xfrm>
                  <a:custGeom>
                    <a:avLst/>
                    <a:gdLst/>
                    <a:ahLst/>
                    <a:cxnLst>
                      <a:cxn ang="0">
                        <a:pos x="66" y="22"/>
                      </a:cxn>
                      <a:cxn ang="0">
                        <a:pos x="66" y="22"/>
                      </a:cxn>
                      <a:cxn ang="0">
                        <a:pos x="86" y="10"/>
                      </a:cxn>
                      <a:cxn ang="0">
                        <a:pos x="108" y="4"/>
                      </a:cxn>
                      <a:cxn ang="0">
                        <a:pos x="128" y="0"/>
                      </a:cxn>
                      <a:cxn ang="0">
                        <a:pos x="146" y="0"/>
                      </a:cxn>
                      <a:cxn ang="0">
                        <a:pos x="164" y="2"/>
                      </a:cxn>
                      <a:cxn ang="0">
                        <a:pos x="180" y="10"/>
                      </a:cxn>
                      <a:cxn ang="0">
                        <a:pos x="194" y="20"/>
                      </a:cxn>
                      <a:cxn ang="0">
                        <a:pos x="204" y="32"/>
                      </a:cxn>
                      <a:cxn ang="0">
                        <a:pos x="204" y="32"/>
                      </a:cxn>
                      <a:cxn ang="0">
                        <a:pos x="210" y="48"/>
                      </a:cxn>
                      <a:cxn ang="0">
                        <a:pos x="212" y="66"/>
                      </a:cxn>
                      <a:cxn ang="0">
                        <a:pos x="210" y="82"/>
                      </a:cxn>
                      <a:cxn ang="0">
                        <a:pos x="204" y="100"/>
                      </a:cxn>
                      <a:cxn ang="0">
                        <a:pos x="194" y="118"/>
                      </a:cxn>
                      <a:cxn ang="0">
                        <a:pos x="180" y="136"/>
                      </a:cxn>
                      <a:cxn ang="0">
                        <a:pos x="164" y="150"/>
                      </a:cxn>
                      <a:cxn ang="0">
                        <a:pos x="146" y="164"/>
                      </a:cxn>
                      <a:cxn ang="0">
                        <a:pos x="146" y="164"/>
                      </a:cxn>
                      <a:cxn ang="0">
                        <a:pos x="124" y="174"/>
                      </a:cxn>
                      <a:cxn ang="0">
                        <a:pos x="104" y="182"/>
                      </a:cxn>
                      <a:cxn ang="0">
                        <a:pos x="84" y="186"/>
                      </a:cxn>
                      <a:cxn ang="0">
                        <a:pos x="64" y="186"/>
                      </a:cxn>
                      <a:cxn ang="0">
                        <a:pos x="46" y="182"/>
                      </a:cxn>
                      <a:cxn ang="0">
                        <a:pos x="30" y="176"/>
                      </a:cxn>
                      <a:cxn ang="0">
                        <a:pos x="18" y="166"/>
                      </a:cxn>
                      <a:cxn ang="0">
                        <a:pos x="8" y="152"/>
                      </a:cxn>
                      <a:cxn ang="0">
                        <a:pos x="8" y="152"/>
                      </a:cxn>
                      <a:cxn ang="0">
                        <a:pos x="2" y="136"/>
                      </a:cxn>
                      <a:cxn ang="0">
                        <a:pos x="0" y="120"/>
                      </a:cxn>
                      <a:cxn ang="0">
                        <a:pos x="2" y="102"/>
                      </a:cxn>
                      <a:cxn ang="0">
                        <a:pos x="8" y="84"/>
                      </a:cxn>
                      <a:cxn ang="0">
                        <a:pos x="18" y="66"/>
                      </a:cxn>
                      <a:cxn ang="0">
                        <a:pos x="30" y="50"/>
                      </a:cxn>
                      <a:cxn ang="0">
                        <a:pos x="46" y="34"/>
                      </a:cxn>
                      <a:cxn ang="0">
                        <a:pos x="66" y="22"/>
                      </a:cxn>
                      <a:cxn ang="0">
                        <a:pos x="66" y="22"/>
                      </a:cxn>
                    </a:cxnLst>
                    <a:rect l="0" t="0" r="r" b="b"/>
                    <a:pathLst>
                      <a:path w="212" h="186">
                        <a:moveTo>
                          <a:pt x="66" y="22"/>
                        </a:moveTo>
                        <a:lnTo>
                          <a:pt x="66" y="22"/>
                        </a:lnTo>
                        <a:lnTo>
                          <a:pt x="86" y="10"/>
                        </a:lnTo>
                        <a:lnTo>
                          <a:pt x="108" y="4"/>
                        </a:lnTo>
                        <a:lnTo>
                          <a:pt x="128" y="0"/>
                        </a:lnTo>
                        <a:lnTo>
                          <a:pt x="146" y="0"/>
                        </a:lnTo>
                        <a:lnTo>
                          <a:pt x="164" y="2"/>
                        </a:lnTo>
                        <a:lnTo>
                          <a:pt x="180" y="10"/>
                        </a:lnTo>
                        <a:lnTo>
                          <a:pt x="194" y="20"/>
                        </a:lnTo>
                        <a:lnTo>
                          <a:pt x="204" y="32"/>
                        </a:lnTo>
                        <a:lnTo>
                          <a:pt x="204" y="32"/>
                        </a:lnTo>
                        <a:lnTo>
                          <a:pt x="210" y="48"/>
                        </a:lnTo>
                        <a:lnTo>
                          <a:pt x="212" y="66"/>
                        </a:lnTo>
                        <a:lnTo>
                          <a:pt x="210" y="82"/>
                        </a:lnTo>
                        <a:lnTo>
                          <a:pt x="204" y="100"/>
                        </a:lnTo>
                        <a:lnTo>
                          <a:pt x="194" y="118"/>
                        </a:lnTo>
                        <a:lnTo>
                          <a:pt x="180" y="136"/>
                        </a:lnTo>
                        <a:lnTo>
                          <a:pt x="164" y="150"/>
                        </a:lnTo>
                        <a:lnTo>
                          <a:pt x="146" y="164"/>
                        </a:lnTo>
                        <a:lnTo>
                          <a:pt x="146" y="164"/>
                        </a:lnTo>
                        <a:lnTo>
                          <a:pt x="124" y="174"/>
                        </a:lnTo>
                        <a:lnTo>
                          <a:pt x="104" y="182"/>
                        </a:lnTo>
                        <a:lnTo>
                          <a:pt x="84" y="186"/>
                        </a:lnTo>
                        <a:lnTo>
                          <a:pt x="64" y="186"/>
                        </a:lnTo>
                        <a:lnTo>
                          <a:pt x="46" y="182"/>
                        </a:lnTo>
                        <a:lnTo>
                          <a:pt x="30" y="176"/>
                        </a:lnTo>
                        <a:lnTo>
                          <a:pt x="18" y="166"/>
                        </a:lnTo>
                        <a:lnTo>
                          <a:pt x="8" y="152"/>
                        </a:lnTo>
                        <a:lnTo>
                          <a:pt x="8" y="152"/>
                        </a:lnTo>
                        <a:lnTo>
                          <a:pt x="2" y="136"/>
                        </a:lnTo>
                        <a:lnTo>
                          <a:pt x="0" y="120"/>
                        </a:lnTo>
                        <a:lnTo>
                          <a:pt x="2" y="102"/>
                        </a:lnTo>
                        <a:lnTo>
                          <a:pt x="8" y="84"/>
                        </a:lnTo>
                        <a:lnTo>
                          <a:pt x="18" y="66"/>
                        </a:lnTo>
                        <a:lnTo>
                          <a:pt x="30" y="50"/>
                        </a:lnTo>
                        <a:lnTo>
                          <a:pt x="46" y="34"/>
                        </a:lnTo>
                        <a:lnTo>
                          <a:pt x="66" y="22"/>
                        </a:lnTo>
                        <a:lnTo>
                          <a:pt x="66" y="2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276" name="Freeform 142"/>
                  <p:cNvSpPr>
                    <a:spLocks/>
                  </p:cNvSpPr>
                  <p:nvPr/>
                </p:nvSpPr>
                <p:spPr bwMode="auto">
                  <a:xfrm>
                    <a:off x="6116638" y="5051425"/>
                    <a:ext cx="307975" cy="257175"/>
                  </a:xfrm>
                  <a:custGeom>
                    <a:avLst/>
                    <a:gdLst/>
                    <a:ahLst/>
                    <a:cxnLst>
                      <a:cxn ang="0">
                        <a:pos x="60" y="20"/>
                      </a:cxn>
                      <a:cxn ang="0">
                        <a:pos x="60" y="20"/>
                      </a:cxn>
                      <a:cxn ang="0">
                        <a:pos x="78" y="10"/>
                      </a:cxn>
                      <a:cxn ang="0">
                        <a:pos x="98" y="4"/>
                      </a:cxn>
                      <a:cxn ang="0">
                        <a:pos x="116" y="0"/>
                      </a:cxn>
                      <a:cxn ang="0">
                        <a:pos x="134" y="0"/>
                      </a:cxn>
                      <a:cxn ang="0">
                        <a:pos x="150" y="4"/>
                      </a:cxn>
                      <a:cxn ang="0">
                        <a:pos x="164" y="10"/>
                      </a:cxn>
                      <a:cxn ang="0">
                        <a:pos x="176" y="18"/>
                      </a:cxn>
                      <a:cxn ang="0">
                        <a:pos x="186" y="30"/>
                      </a:cxn>
                      <a:cxn ang="0">
                        <a:pos x="186" y="30"/>
                      </a:cxn>
                      <a:cxn ang="0">
                        <a:pos x="192" y="42"/>
                      </a:cxn>
                      <a:cxn ang="0">
                        <a:pos x="194" y="58"/>
                      </a:cxn>
                      <a:cxn ang="0">
                        <a:pos x="192" y="74"/>
                      </a:cxn>
                      <a:cxn ang="0">
                        <a:pos x="186" y="88"/>
                      </a:cxn>
                      <a:cxn ang="0">
                        <a:pos x="176" y="104"/>
                      </a:cxn>
                      <a:cxn ang="0">
                        <a:pos x="164" y="118"/>
                      </a:cxn>
                      <a:cxn ang="0">
                        <a:pos x="150" y="132"/>
                      </a:cxn>
                      <a:cxn ang="0">
                        <a:pos x="132" y="144"/>
                      </a:cxn>
                      <a:cxn ang="0">
                        <a:pos x="132" y="144"/>
                      </a:cxn>
                      <a:cxn ang="0">
                        <a:pos x="114" y="154"/>
                      </a:cxn>
                      <a:cxn ang="0">
                        <a:pos x="96" y="160"/>
                      </a:cxn>
                      <a:cxn ang="0">
                        <a:pos x="76" y="162"/>
                      </a:cxn>
                      <a:cxn ang="0">
                        <a:pos x="58" y="162"/>
                      </a:cxn>
                      <a:cxn ang="0">
                        <a:pos x="42" y="160"/>
                      </a:cxn>
                      <a:cxn ang="0">
                        <a:pos x="28" y="154"/>
                      </a:cxn>
                      <a:cxn ang="0">
                        <a:pos x="16" y="146"/>
                      </a:cxn>
                      <a:cxn ang="0">
                        <a:pos x="6" y="134"/>
                      </a:cxn>
                      <a:cxn ang="0">
                        <a:pos x="6" y="134"/>
                      </a:cxn>
                      <a:cxn ang="0">
                        <a:pos x="2" y="120"/>
                      </a:cxn>
                      <a:cxn ang="0">
                        <a:pos x="0" y="106"/>
                      </a:cxn>
                      <a:cxn ang="0">
                        <a:pos x="2" y="90"/>
                      </a:cxn>
                      <a:cxn ang="0">
                        <a:pos x="8" y="74"/>
                      </a:cxn>
                      <a:cxn ang="0">
                        <a:pos x="16" y="58"/>
                      </a:cxn>
                      <a:cxn ang="0">
                        <a:pos x="28" y="44"/>
                      </a:cxn>
                      <a:cxn ang="0">
                        <a:pos x="42" y="30"/>
                      </a:cxn>
                      <a:cxn ang="0">
                        <a:pos x="60" y="20"/>
                      </a:cxn>
                      <a:cxn ang="0">
                        <a:pos x="60" y="20"/>
                      </a:cxn>
                    </a:cxnLst>
                    <a:rect l="0" t="0" r="r" b="b"/>
                    <a:pathLst>
                      <a:path w="194" h="162">
                        <a:moveTo>
                          <a:pt x="60" y="20"/>
                        </a:moveTo>
                        <a:lnTo>
                          <a:pt x="60" y="20"/>
                        </a:lnTo>
                        <a:lnTo>
                          <a:pt x="78" y="10"/>
                        </a:lnTo>
                        <a:lnTo>
                          <a:pt x="98" y="4"/>
                        </a:lnTo>
                        <a:lnTo>
                          <a:pt x="116" y="0"/>
                        </a:lnTo>
                        <a:lnTo>
                          <a:pt x="134" y="0"/>
                        </a:lnTo>
                        <a:lnTo>
                          <a:pt x="150" y="4"/>
                        </a:lnTo>
                        <a:lnTo>
                          <a:pt x="164" y="10"/>
                        </a:lnTo>
                        <a:lnTo>
                          <a:pt x="176" y="18"/>
                        </a:lnTo>
                        <a:lnTo>
                          <a:pt x="186" y="30"/>
                        </a:lnTo>
                        <a:lnTo>
                          <a:pt x="186" y="30"/>
                        </a:lnTo>
                        <a:lnTo>
                          <a:pt x="192" y="42"/>
                        </a:lnTo>
                        <a:lnTo>
                          <a:pt x="194" y="58"/>
                        </a:lnTo>
                        <a:lnTo>
                          <a:pt x="192" y="74"/>
                        </a:lnTo>
                        <a:lnTo>
                          <a:pt x="186" y="88"/>
                        </a:lnTo>
                        <a:lnTo>
                          <a:pt x="176" y="104"/>
                        </a:lnTo>
                        <a:lnTo>
                          <a:pt x="164" y="118"/>
                        </a:lnTo>
                        <a:lnTo>
                          <a:pt x="150" y="132"/>
                        </a:lnTo>
                        <a:lnTo>
                          <a:pt x="132" y="144"/>
                        </a:lnTo>
                        <a:lnTo>
                          <a:pt x="132" y="144"/>
                        </a:lnTo>
                        <a:lnTo>
                          <a:pt x="114" y="154"/>
                        </a:lnTo>
                        <a:lnTo>
                          <a:pt x="96" y="160"/>
                        </a:lnTo>
                        <a:lnTo>
                          <a:pt x="76" y="162"/>
                        </a:lnTo>
                        <a:lnTo>
                          <a:pt x="58" y="162"/>
                        </a:lnTo>
                        <a:lnTo>
                          <a:pt x="42" y="160"/>
                        </a:lnTo>
                        <a:lnTo>
                          <a:pt x="28" y="154"/>
                        </a:lnTo>
                        <a:lnTo>
                          <a:pt x="16" y="146"/>
                        </a:lnTo>
                        <a:lnTo>
                          <a:pt x="6" y="134"/>
                        </a:lnTo>
                        <a:lnTo>
                          <a:pt x="6" y="134"/>
                        </a:lnTo>
                        <a:lnTo>
                          <a:pt x="2" y="120"/>
                        </a:lnTo>
                        <a:lnTo>
                          <a:pt x="0" y="106"/>
                        </a:lnTo>
                        <a:lnTo>
                          <a:pt x="2" y="90"/>
                        </a:lnTo>
                        <a:lnTo>
                          <a:pt x="8" y="74"/>
                        </a:lnTo>
                        <a:lnTo>
                          <a:pt x="16" y="58"/>
                        </a:lnTo>
                        <a:lnTo>
                          <a:pt x="28" y="44"/>
                        </a:lnTo>
                        <a:lnTo>
                          <a:pt x="42" y="30"/>
                        </a:lnTo>
                        <a:lnTo>
                          <a:pt x="60" y="20"/>
                        </a:lnTo>
                        <a:lnTo>
                          <a:pt x="60" y="2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277" name="Freeform 180"/>
                  <p:cNvSpPr>
                    <a:spLocks/>
                  </p:cNvSpPr>
                  <p:nvPr/>
                </p:nvSpPr>
                <p:spPr bwMode="auto">
                  <a:xfrm>
                    <a:off x="5738813" y="5060950"/>
                    <a:ext cx="171450" cy="14922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6" y="6"/>
                      </a:cxn>
                      <a:cxn ang="0">
                        <a:pos x="14" y="22"/>
                      </a:cxn>
                      <a:cxn ang="0">
                        <a:pos x="30" y="40"/>
                      </a:cxn>
                      <a:cxn ang="0">
                        <a:pos x="42" y="50"/>
                      </a:cxn>
                      <a:cxn ang="0">
                        <a:pos x="54" y="58"/>
                      </a:cxn>
                      <a:cxn ang="0">
                        <a:pos x="54" y="58"/>
                      </a:cxn>
                      <a:cxn ang="0">
                        <a:pos x="76" y="70"/>
                      </a:cxn>
                      <a:cxn ang="0">
                        <a:pos x="90" y="78"/>
                      </a:cxn>
                      <a:cxn ang="0">
                        <a:pos x="104" y="82"/>
                      </a:cxn>
                      <a:cxn ang="0">
                        <a:pos x="104" y="82"/>
                      </a:cxn>
                      <a:cxn ang="0">
                        <a:pos x="106" y="86"/>
                      </a:cxn>
                      <a:cxn ang="0">
                        <a:pos x="108" y="90"/>
                      </a:cxn>
                      <a:cxn ang="0">
                        <a:pos x="106" y="94"/>
                      </a:cxn>
                      <a:cxn ang="0">
                        <a:pos x="106" y="94"/>
                      </a:cxn>
                      <a:cxn ang="0">
                        <a:pos x="86" y="84"/>
                      </a:cxn>
                      <a:cxn ang="0">
                        <a:pos x="66" y="74"/>
                      </a:cxn>
                      <a:cxn ang="0">
                        <a:pos x="42" y="58"/>
                      </a:cxn>
                      <a:cxn ang="0">
                        <a:pos x="42" y="58"/>
                      </a:cxn>
                      <a:cxn ang="0">
                        <a:pos x="22" y="42"/>
                      </a:cxn>
                      <a:cxn ang="0">
                        <a:pos x="10" y="28"/>
                      </a:cxn>
                      <a:cxn ang="0">
                        <a:pos x="0" y="14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108" h="94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6" y="6"/>
                        </a:lnTo>
                        <a:lnTo>
                          <a:pt x="14" y="22"/>
                        </a:lnTo>
                        <a:lnTo>
                          <a:pt x="30" y="40"/>
                        </a:lnTo>
                        <a:lnTo>
                          <a:pt x="42" y="50"/>
                        </a:lnTo>
                        <a:lnTo>
                          <a:pt x="54" y="58"/>
                        </a:lnTo>
                        <a:lnTo>
                          <a:pt x="54" y="58"/>
                        </a:lnTo>
                        <a:lnTo>
                          <a:pt x="76" y="70"/>
                        </a:lnTo>
                        <a:lnTo>
                          <a:pt x="90" y="78"/>
                        </a:lnTo>
                        <a:lnTo>
                          <a:pt x="104" y="82"/>
                        </a:lnTo>
                        <a:lnTo>
                          <a:pt x="104" y="82"/>
                        </a:lnTo>
                        <a:lnTo>
                          <a:pt x="106" y="86"/>
                        </a:lnTo>
                        <a:lnTo>
                          <a:pt x="108" y="90"/>
                        </a:lnTo>
                        <a:lnTo>
                          <a:pt x="106" y="94"/>
                        </a:lnTo>
                        <a:lnTo>
                          <a:pt x="106" y="94"/>
                        </a:lnTo>
                        <a:lnTo>
                          <a:pt x="86" y="84"/>
                        </a:lnTo>
                        <a:lnTo>
                          <a:pt x="66" y="74"/>
                        </a:lnTo>
                        <a:lnTo>
                          <a:pt x="42" y="58"/>
                        </a:lnTo>
                        <a:lnTo>
                          <a:pt x="42" y="58"/>
                        </a:lnTo>
                        <a:lnTo>
                          <a:pt x="22" y="42"/>
                        </a:lnTo>
                        <a:lnTo>
                          <a:pt x="10" y="28"/>
                        </a:lnTo>
                        <a:lnTo>
                          <a:pt x="0" y="14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278" name="Freeform 181"/>
                  <p:cNvSpPr>
                    <a:spLocks/>
                  </p:cNvSpPr>
                  <p:nvPr/>
                </p:nvSpPr>
                <p:spPr bwMode="auto">
                  <a:xfrm>
                    <a:off x="5722938" y="4959350"/>
                    <a:ext cx="155575" cy="13017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26" y="22"/>
                      </a:cxn>
                      <a:cxn ang="0">
                        <a:pos x="72" y="54"/>
                      </a:cxn>
                      <a:cxn ang="0">
                        <a:pos x="72" y="54"/>
                      </a:cxn>
                      <a:cxn ang="0">
                        <a:pos x="86" y="64"/>
                      </a:cxn>
                      <a:cxn ang="0">
                        <a:pos x="94" y="70"/>
                      </a:cxn>
                      <a:cxn ang="0">
                        <a:pos x="98" y="74"/>
                      </a:cxn>
                      <a:cxn ang="0">
                        <a:pos x="98" y="74"/>
                      </a:cxn>
                      <a:cxn ang="0">
                        <a:pos x="98" y="80"/>
                      </a:cxn>
                      <a:cxn ang="0">
                        <a:pos x="96" y="82"/>
                      </a:cxn>
                      <a:cxn ang="0">
                        <a:pos x="94" y="82"/>
                      </a:cxn>
                      <a:cxn ang="0">
                        <a:pos x="94" y="82"/>
                      </a:cxn>
                      <a:cxn ang="0">
                        <a:pos x="68" y="66"/>
                      </a:cxn>
                      <a:cxn ang="0">
                        <a:pos x="32" y="36"/>
                      </a:cxn>
                      <a:cxn ang="0">
                        <a:pos x="32" y="36"/>
                      </a:cxn>
                      <a:cxn ang="0">
                        <a:pos x="2" y="1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98" h="8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6" y="22"/>
                        </a:lnTo>
                        <a:lnTo>
                          <a:pt x="72" y="54"/>
                        </a:lnTo>
                        <a:lnTo>
                          <a:pt x="72" y="54"/>
                        </a:lnTo>
                        <a:lnTo>
                          <a:pt x="86" y="64"/>
                        </a:lnTo>
                        <a:lnTo>
                          <a:pt x="94" y="70"/>
                        </a:lnTo>
                        <a:lnTo>
                          <a:pt x="98" y="74"/>
                        </a:lnTo>
                        <a:lnTo>
                          <a:pt x="98" y="74"/>
                        </a:lnTo>
                        <a:lnTo>
                          <a:pt x="98" y="80"/>
                        </a:lnTo>
                        <a:lnTo>
                          <a:pt x="96" y="82"/>
                        </a:lnTo>
                        <a:lnTo>
                          <a:pt x="94" y="82"/>
                        </a:lnTo>
                        <a:lnTo>
                          <a:pt x="94" y="82"/>
                        </a:lnTo>
                        <a:lnTo>
                          <a:pt x="68" y="66"/>
                        </a:lnTo>
                        <a:lnTo>
                          <a:pt x="32" y="36"/>
                        </a:lnTo>
                        <a:lnTo>
                          <a:pt x="32" y="36"/>
                        </a:lnTo>
                        <a:lnTo>
                          <a:pt x="2" y="1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279" name="Freeform 182"/>
                  <p:cNvSpPr>
                    <a:spLocks/>
                  </p:cNvSpPr>
                  <p:nvPr/>
                </p:nvSpPr>
                <p:spPr bwMode="auto">
                  <a:xfrm>
                    <a:off x="5745163" y="4845050"/>
                    <a:ext cx="117475" cy="952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8" y="6"/>
                      </a:cxn>
                      <a:cxn ang="0">
                        <a:pos x="16" y="16"/>
                      </a:cxn>
                      <a:cxn ang="0">
                        <a:pos x="24" y="26"/>
                      </a:cxn>
                      <a:cxn ang="0">
                        <a:pos x="34" y="34"/>
                      </a:cxn>
                      <a:cxn ang="0">
                        <a:pos x="34" y="34"/>
                      </a:cxn>
                      <a:cxn ang="0">
                        <a:pos x="66" y="48"/>
                      </a:cxn>
                      <a:cxn ang="0">
                        <a:pos x="66" y="48"/>
                      </a:cxn>
                      <a:cxn ang="0">
                        <a:pos x="72" y="52"/>
                      </a:cxn>
                      <a:cxn ang="0">
                        <a:pos x="74" y="56"/>
                      </a:cxn>
                      <a:cxn ang="0">
                        <a:pos x="74" y="60"/>
                      </a:cxn>
                      <a:cxn ang="0">
                        <a:pos x="74" y="60"/>
                      </a:cxn>
                      <a:cxn ang="0">
                        <a:pos x="58" y="56"/>
                      </a:cxn>
                      <a:cxn ang="0">
                        <a:pos x="46" y="48"/>
                      </a:cxn>
                      <a:cxn ang="0">
                        <a:pos x="32" y="40"/>
                      </a:cxn>
                      <a:cxn ang="0">
                        <a:pos x="32" y="40"/>
                      </a:cxn>
                      <a:cxn ang="0">
                        <a:pos x="12" y="22"/>
                      </a:cxn>
                      <a:cxn ang="0">
                        <a:pos x="2" y="14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4" h="6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8" y="6"/>
                        </a:lnTo>
                        <a:lnTo>
                          <a:pt x="16" y="16"/>
                        </a:lnTo>
                        <a:lnTo>
                          <a:pt x="24" y="26"/>
                        </a:lnTo>
                        <a:lnTo>
                          <a:pt x="34" y="34"/>
                        </a:lnTo>
                        <a:lnTo>
                          <a:pt x="34" y="34"/>
                        </a:lnTo>
                        <a:lnTo>
                          <a:pt x="66" y="48"/>
                        </a:lnTo>
                        <a:lnTo>
                          <a:pt x="66" y="48"/>
                        </a:lnTo>
                        <a:lnTo>
                          <a:pt x="72" y="52"/>
                        </a:lnTo>
                        <a:lnTo>
                          <a:pt x="74" y="56"/>
                        </a:lnTo>
                        <a:lnTo>
                          <a:pt x="74" y="60"/>
                        </a:lnTo>
                        <a:lnTo>
                          <a:pt x="74" y="60"/>
                        </a:lnTo>
                        <a:lnTo>
                          <a:pt x="58" y="56"/>
                        </a:lnTo>
                        <a:lnTo>
                          <a:pt x="46" y="48"/>
                        </a:lnTo>
                        <a:lnTo>
                          <a:pt x="32" y="40"/>
                        </a:lnTo>
                        <a:lnTo>
                          <a:pt x="32" y="40"/>
                        </a:lnTo>
                        <a:lnTo>
                          <a:pt x="12" y="22"/>
                        </a:lnTo>
                        <a:lnTo>
                          <a:pt x="2" y="1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280" name="Freeform 183"/>
                  <p:cNvSpPr>
                    <a:spLocks/>
                  </p:cNvSpPr>
                  <p:nvPr/>
                </p:nvSpPr>
                <p:spPr bwMode="auto">
                  <a:xfrm>
                    <a:off x="5891213" y="4737100"/>
                    <a:ext cx="139700" cy="53975"/>
                  </a:xfrm>
                  <a:custGeom>
                    <a:avLst/>
                    <a:gdLst/>
                    <a:ahLst/>
                    <a:cxnLst>
                      <a:cxn ang="0">
                        <a:pos x="0" y="34"/>
                      </a:cxn>
                      <a:cxn ang="0">
                        <a:pos x="0" y="34"/>
                      </a:cxn>
                      <a:cxn ang="0">
                        <a:pos x="32" y="20"/>
                      </a:cxn>
                      <a:cxn ang="0">
                        <a:pos x="58" y="8"/>
                      </a:cxn>
                      <a:cxn ang="0">
                        <a:pos x="72" y="4"/>
                      </a:cxn>
                      <a:cxn ang="0">
                        <a:pos x="82" y="2"/>
                      </a:cxn>
                      <a:cxn ang="0">
                        <a:pos x="82" y="2"/>
                      </a:cxn>
                      <a:cxn ang="0">
                        <a:pos x="88" y="0"/>
                      </a:cxn>
                      <a:cxn ang="0">
                        <a:pos x="86" y="0"/>
                      </a:cxn>
                      <a:cxn ang="0">
                        <a:pos x="70" y="0"/>
                      </a:cxn>
                      <a:cxn ang="0">
                        <a:pos x="46" y="2"/>
                      </a:cxn>
                      <a:cxn ang="0">
                        <a:pos x="34" y="6"/>
                      </a:cxn>
                      <a:cxn ang="0">
                        <a:pos x="24" y="8"/>
                      </a:cxn>
                      <a:cxn ang="0">
                        <a:pos x="24" y="8"/>
                      </a:cxn>
                      <a:cxn ang="0">
                        <a:pos x="16" y="14"/>
                      </a:cxn>
                      <a:cxn ang="0">
                        <a:pos x="10" y="18"/>
                      </a:cxn>
                      <a:cxn ang="0">
                        <a:pos x="4" y="26"/>
                      </a:cxn>
                      <a:cxn ang="0">
                        <a:pos x="0" y="32"/>
                      </a:cxn>
                      <a:cxn ang="0">
                        <a:pos x="0" y="34"/>
                      </a:cxn>
                      <a:cxn ang="0">
                        <a:pos x="0" y="34"/>
                      </a:cxn>
                    </a:cxnLst>
                    <a:rect l="0" t="0" r="r" b="b"/>
                    <a:pathLst>
                      <a:path w="88" h="34">
                        <a:moveTo>
                          <a:pt x="0" y="34"/>
                        </a:moveTo>
                        <a:lnTo>
                          <a:pt x="0" y="34"/>
                        </a:lnTo>
                        <a:lnTo>
                          <a:pt x="32" y="20"/>
                        </a:lnTo>
                        <a:lnTo>
                          <a:pt x="58" y="8"/>
                        </a:lnTo>
                        <a:lnTo>
                          <a:pt x="72" y="4"/>
                        </a:lnTo>
                        <a:lnTo>
                          <a:pt x="82" y="2"/>
                        </a:lnTo>
                        <a:lnTo>
                          <a:pt x="82" y="2"/>
                        </a:lnTo>
                        <a:lnTo>
                          <a:pt x="88" y="0"/>
                        </a:lnTo>
                        <a:lnTo>
                          <a:pt x="86" y="0"/>
                        </a:lnTo>
                        <a:lnTo>
                          <a:pt x="70" y="0"/>
                        </a:lnTo>
                        <a:lnTo>
                          <a:pt x="46" y="2"/>
                        </a:lnTo>
                        <a:lnTo>
                          <a:pt x="34" y="6"/>
                        </a:lnTo>
                        <a:lnTo>
                          <a:pt x="24" y="8"/>
                        </a:lnTo>
                        <a:lnTo>
                          <a:pt x="24" y="8"/>
                        </a:lnTo>
                        <a:lnTo>
                          <a:pt x="16" y="14"/>
                        </a:lnTo>
                        <a:lnTo>
                          <a:pt x="10" y="18"/>
                        </a:lnTo>
                        <a:lnTo>
                          <a:pt x="4" y="26"/>
                        </a:lnTo>
                        <a:lnTo>
                          <a:pt x="0" y="32"/>
                        </a:lnTo>
                        <a:lnTo>
                          <a:pt x="0" y="34"/>
                        </a:lnTo>
                        <a:lnTo>
                          <a:pt x="0" y="3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281" name="Freeform 184"/>
                  <p:cNvSpPr>
                    <a:spLocks/>
                  </p:cNvSpPr>
                  <p:nvPr/>
                </p:nvSpPr>
                <p:spPr bwMode="auto">
                  <a:xfrm>
                    <a:off x="5859463" y="4727575"/>
                    <a:ext cx="69850" cy="41275"/>
                  </a:xfrm>
                  <a:custGeom>
                    <a:avLst/>
                    <a:gdLst/>
                    <a:ahLst/>
                    <a:cxnLst>
                      <a:cxn ang="0">
                        <a:pos x="44" y="26"/>
                      </a:cxn>
                      <a:cxn ang="0">
                        <a:pos x="44" y="26"/>
                      </a:cxn>
                      <a:cxn ang="0">
                        <a:pos x="40" y="22"/>
                      </a:cxn>
                      <a:cxn ang="0">
                        <a:pos x="30" y="14"/>
                      </a:cxn>
                      <a:cxn ang="0">
                        <a:pos x="16" y="4"/>
                      </a:cxn>
                      <a:cxn ang="0">
                        <a:pos x="10" y="2"/>
                      </a:cxn>
                      <a:cxn ang="0">
                        <a:pos x="6" y="0"/>
                      </a:cxn>
                      <a:cxn ang="0">
                        <a:pos x="6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4" y="8"/>
                      </a:cxn>
                      <a:cxn ang="0">
                        <a:pos x="12" y="14"/>
                      </a:cxn>
                      <a:cxn ang="0">
                        <a:pos x="22" y="20"/>
                      </a:cxn>
                      <a:cxn ang="0">
                        <a:pos x="22" y="20"/>
                      </a:cxn>
                      <a:cxn ang="0">
                        <a:pos x="36" y="26"/>
                      </a:cxn>
                      <a:cxn ang="0">
                        <a:pos x="36" y="26"/>
                      </a:cxn>
                      <a:cxn ang="0">
                        <a:pos x="40" y="26"/>
                      </a:cxn>
                      <a:cxn ang="0">
                        <a:pos x="44" y="26"/>
                      </a:cxn>
                      <a:cxn ang="0">
                        <a:pos x="44" y="26"/>
                      </a:cxn>
                    </a:cxnLst>
                    <a:rect l="0" t="0" r="r" b="b"/>
                    <a:pathLst>
                      <a:path w="44" h="26">
                        <a:moveTo>
                          <a:pt x="44" y="26"/>
                        </a:moveTo>
                        <a:lnTo>
                          <a:pt x="44" y="26"/>
                        </a:lnTo>
                        <a:lnTo>
                          <a:pt x="40" y="22"/>
                        </a:lnTo>
                        <a:lnTo>
                          <a:pt x="30" y="14"/>
                        </a:lnTo>
                        <a:lnTo>
                          <a:pt x="16" y="4"/>
                        </a:lnTo>
                        <a:lnTo>
                          <a:pt x="10" y="2"/>
                        </a:lnTo>
                        <a:lnTo>
                          <a:pt x="6" y="0"/>
                        </a:lnTo>
                        <a:lnTo>
                          <a:pt x="6" y="0"/>
                        </a:ln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4" y="8"/>
                        </a:lnTo>
                        <a:lnTo>
                          <a:pt x="12" y="14"/>
                        </a:lnTo>
                        <a:lnTo>
                          <a:pt x="22" y="20"/>
                        </a:lnTo>
                        <a:lnTo>
                          <a:pt x="22" y="20"/>
                        </a:lnTo>
                        <a:lnTo>
                          <a:pt x="36" y="26"/>
                        </a:lnTo>
                        <a:lnTo>
                          <a:pt x="36" y="26"/>
                        </a:lnTo>
                        <a:lnTo>
                          <a:pt x="40" y="26"/>
                        </a:lnTo>
                        <a:lnTo>
                          <a:pt x="44" y="26"/>
                        </a:lnTo>
                        <a:lnTo>
                          <a:pt x="44" y="2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  <p:sp>
                <p:nvSpPr>
                  <p:cNvPr id="282" name="Freeform 220"/>
                  <p:cNvSpPr>
                    <a:spLocks noEditPoints="1"/>
                  </p:cNvSpPr>
                  <p:nvPr/>
                </p:nvSpPr>
                <p:spPr bwMode="auto">
                  <a:xfrm>
                    <a:off x="5694363" y="4133850"/>
                    <a:ext cx="698500" cy="1168400"/>
                  </a:xfrm>
                  <a:custGeom>
                    <a:avLst/>
                    <a:gdLst/>
                    <a:ahLst/>
                    <a:cxnLst>
                      <a:cxn ang="0">
                        <a:pos x="344" y="304"/>
                      </a:cxn>
                      <a:cxn ang="0">
                        <a:pos x="336" y="216"/>
                      </a:cxn>
                      <a:cxn ang="0">
                        <a:pos x="378" y="116"/>
                      </a:cxn>
                      <a:cxn ang="0">
                        <a:pos x="382" y="54"/>
                      </a:cxn>
                      <a:cxn ang="0">
                        <a:pos x="344" y="10"/>
                      </a:cxn>
                      <a:cxn ang="0">
                        <a:pos x="284" y="2"/>
                      </a:cxn>
                      <a:cxn ang="0">
                        <a:pos x="236" y="22"/>
                      </a:cxn>
                      <a:cxn ang="0">
                        <a:pos x="194" y="80"/>
                      </a:cxn>
                      <a:cxn ang="0">
                        <a:pos x="184" y="154"/>
                      </a:cxn>
                      <a:cxn ang="0">
                        <a:pos x="228" y="326"/>
                      </a:cxn>
                      <a:cxn ang="0">
                        <a:pos x="190" y="370"/>
                      </a:cxn>
                      <a:cxn ang="0">
                        <a:pos x="178" y="364"/>
                      </a:cxn>
                      <a:cxn ang="0">
                        <a:pos x="136" y="352"/>
                      </a:cxn>
                      <a:cxn ang="0">
                        <a:pos x="62" y="368"/>
                      </a:cxn>
                      <a:cxn ang="0">
                        <a:pos x="16" y="414"/>
                      </a:cxn>
                      <a:cxn ang="0">
                        <a:pos x="14" y="436"/>
                      </a:cxn>
                      <a:cxn ang="0">
                        <a:pos x="16" y="472"/>
                      </a:cxn>
                      <a:cxn ang="0">
                        <a:pos x="0" y="504"/>
                      </a:cxn>
                      <a:cxn ang="0">
                        <a:pos x="10" y="534"/>
                      </a:cxn>
                      <a:cxn ang="0">
                        <a:pos x="10" y="560"/>
                      </a:cxn>
                      <a:cxn ang="0">
                        <a:pos x="22" y="618"/>
                      </a:cxn>
                      <a:cxn ang="0">
                        <a:pos x="36" y="656"/>
                      </a:cxn>
                      <a:cxn ang="0">
                        <a:pos x="110" y="708"/>
                      </a:cxn>
                      <a:cxn ang="0">
                        <a:pos x="188" y="736"/>
                      </a:cxn>
                      <a:cxn ang="0">
                        <a:pos x="264" y="710"/>
                      </a:cxn>
                      <a:cxn ang="0">
                        <a:pos x="372" y="674"/>
                      </a:cxn>
                      <a:cxn ang="0">
                        <a:pos x="432" y="610"/>
                      </a:cxn>
                      <a:cxn ang="0">
                        <a:pos x="440" y="560"/>
                      </a:cxn>
                      <a:cxn ang="0">
                        <a:pos x="416" y="450"/>
                      </a:cxn>
                      <a:cxn ang="0">
                        <a:pos x="426" y="596"/>
                      </a:cxn>
                      <a:cxn ang="0">
                        <a:pos x="398" y="646"/>
                      </a:cxn>
                      <a:cxn ang="0">
                        <a:pos x="294" y="688"/>
                      </a:cxn>
                      <a:cxn ang="0">
                        <a:pos x="232" y="714"/>
                      </a:cxn>
                      <a:cxn ang="0">
                        <a:pos x="150" y="716"/>
                      </a:cxn>
                      <a:cxn ang="0">
                        <a:pos x="52" y="658"/>
                      </a:cxn>
                      <a:cxn ang="0">
                        <a:pos x="32" y="624"/>
                      </a:cxn>
                      <a:cxn ang="0">
                        <a:pos x="36" y="600"/>
                      </a:cxn>
                      <a:cxn ang="0">
                        <a:pos x="18" y="544"/>
                      </a:cxn>
                      <a:cxn ang="0">
                        <a:pos x="22" y="522"/>
                      </a:cxn>
                      <a:cxn ang="0">
                        <a:pos x="14" y="494"/>
                      </a:cxn>
                      <a:cxn ang="0">
                        <a:pos x="42" y="456"/>
                      </a:cxn>
                      <a:cxn ang="0">
                        <a:pos x="24" y="426"/>
                      </a:cxn>
                      <a:cxn ang="0">
                        <a:pos x="72" y="374"/>
                      </a:cxn>
                      <a:cxn ang="0">
                        <a:pos x="156" y="362"/>
                      </a:cxn>
                      <a:cxn ang="0">
                        <a:pos x="172" y="378"/>
                      </a:cxn>
                      <a:cxn ang="0">
                        <a:pos x="194" y="380"/>
                      </a:cxn>
                      <a:cxn ang="0">
                        <a:pos x="238" y="354"/>
                      </a:cxn>
                      <a:cxn ang="0">
                        <a:pos x="216" y="228"/>
                      </a:cxn>
                      <a:cxn ang="0">
                        <a:pos x="198" y="136"/>
                      </a:cxn>
                      <a:cxn ang="0">
                        <a:pos x="216" y="66"/>
                      </a:cxn>
                      <a:cxn ang="0">
                        <a:pos x="254" y="30"/>
                      </a:cxn>
                      <a:cxn ang="0">
                        <a:pos x="316" y="18"/>
                      </a:cxn>
                      <a:cxn ang="0">
                        <a:pos x="352" y="42"/>
                      </a:cxn>
                      <a:cxn ang="0">
                        <a:pos x="360" y="106"/>
                      </a:cxn>
                      <a:cxn ang="0">
                        <a:pos x="322" y="224"/>
                      </a:cxn>
                      <a:cxn ang="0">
                        <a:pos x="368" y="396"/>
                      </a:cxn>
                      <a:cxn ang="0">
                        <a:pos x="426" y="522"/>
                      </a:cxn>
                    </a:cxnLst>
                    <a:rect l="0" t="0" r="r" b="b"/>
                    <a:pathLst>
                      <a:path w="440" h="736">
                        <a:moveTo>
                          <a:pt x="376" y="390"/>
                        </a:moveTo>
                        <a:lnTo>
                          <a:pt x="376" y="390"/>
                        </a:lnTo>
                        <a:lnTo>
                          <a:pt x="372" y="376"/>
                        </a:lnTo>
                        <a:lnTo>
                          <a:pt x="358" y="344"/>
                        </a:lnTo>
                        <a:lnTo>
                          <a:pt x="344" y="304"/>
                        </a:lnTo>
                        <a:lnTo>
                          <a:pt x="340" y="282"/>
                        </a:lnTo>
                        <a:lnTo>
                          <a:pt x="336" y="264"/>
                        </a:lnTo>
                        <a:lnTo>
                          <a:pt x="336" y="264"/>
                        </a:lnTo>
                        <a:lnTo>
                          <a:pt x="334" y="238"/>
                        </a:lnTo>
                        <a:lnTo>
                          <a:pt x="336" y="216"/>
                        </a:lnTo>
                        <a:lnTo>
                          <a:pt x="342" y="196"/>
                        </a:lnTo>
                        <a:lnTo>
                          <a:pt x="348" y="178"/>
                        </a:lnTo>
                        <a:lnTo>
                          <a:pt x="364" y="146"/>
                        </a:lnTo>
                        <a:lnTo>
                          <a:pt x="378" y="116"/>
                        </a:lnTo>
                        <a:lnTo>
                          <a:pt x="378" y="116"/>
                        </a:lnTo>
                        <a:lnTo>
                          <a:pt x="382" y="104"/>
                        </a:lnTo>
                        <a:lnTo>
                          <a:pt x="384" y="92"/>
                        </a:lnTo>
                        <a:lnTo>
                          <a:pt x="386" y="80"/>
                        </a:lnTo>
                        <a:lnTo>
                          <a:pt x="386" y="66"/>
                        </a:lnTo>
                        <a:lnTo>
                          <a:pt x="382" y="54"/>
                        </a:lnTo>
                        <a:lnTo>
                          <a:pt x="376" y="40"/>
                        </a:lnTo>
                        <a:lnTo>
                          <a:pt x="366" y="26"/>
                        </a:lnTo>
                        <a:lnTo>
                          <a:pt x="352" y="14"/>
                        </a:lnTo>
                        <a:lnTo>
                          <a:pt x="352" y="14"/>
                        </a:lnTo>
                        <a:lnTo>
                          <a:pt x="344" y="10"/>
                        </a:lnTo>
                        <a:lnTo>
                          <a:pt x="334" y="6"/>
                        </a:lnTo>
                        <a:lnTo>
                          <a:pt x="322" y="2"/>
                        </a:lnTo>
                        <a:lnTo>
                          <a:pt x="310" y="0"/>
                        </a:lnTo>
                        <a:lnTo>
                          <a:pt x="296" y="0"/>
                        </a:lnTo>
                        <a:lnTo>
                          <a:pt x="284" y="2"/>
                        </a:lnTo>
                        <a:lnTo>
                          <a:pt x="272" y="4"/>
                        </a:lnTo>
                        <a:lnTo>
                          <a:pt x="260" y="8"/>
                        </a:lnTo>
                        <a:lnTo>
                          <a:pt x="260" y="8"/>
                        </a:lnTo>
                        <a:lnTo>
                          <a:pt x="248" y="14"/>
                        </a:lnTo>
                        <a:lnTo>
                          <a:pt x="236" y="22"/>
                        </a:lnTo>
                        <a:lnTo>
                          <a:pt x="226" y="32"/>
                        </a:lnTo>
                        <a:lnTo>
                          <a:pt x="218" y="40"/>
                        </a:lnTo>
                        <a:lnTo>
                          <a:pt x="210" y="50"/>
                        </a:lnTo>
                        <a:lnTo>
                          <a:pt x="204" y="60"/>
                        </a:lnTo>
                        <a:lnTo>
                          <a:pt x="194" y="80"/>
                        </a:lnTo>
                        <a:lnTo>
                          <a:pt x="188" y="100"/>
                        </a:lnTo>
                        <a:lnTo>
                          <a:pt x="186" y="120"/>
                        </a:lnTo>
                        <a:lnTo>
                          <a:pt x="184" y="138"/>
                        </a:lnTo>
                        <a:lnTo>
                          <a:pt x="184" y="154"/>
                        </a:lnTo>
                        <a:lnTo>
                          <a:pt x="184" y="154"/>
                        </a:lnTo>
                        <a:lnTo>
                          <a:pt x="188" y="172"/>
                        </a:lnTo>
                        <a:lnTo>
                          <a:pt x="192" y="196"/>
                        </a:lnTo>
                        <a:lnTo>
                          <a:pt x="208" y="252"/>
                        </a:lnTo>
                        <a:lnTo>
                          <a:pt x="228" y="326"/>
                        </a:lnTo>
                        <a:lnTo>
                          <a:pt x="228" y="326"/>
                        </a:lnTo>
                        <a:lnTo>
                          <a:pt x="228" y="352"/>
                        </a:lnTo>
                        <a:lnTo>
                          <a:pt x="228" y="352"/>
                        </a:lnTo>
                        <a:lnTo>
                          <a:pt x="218" y="358"/>
                        </a:lnTo>
                        <a:lnTo>
                          <a:pt x="204" y="364"/>
                        </a:lnTo>
                        <a:lnTo>
                          <a:pt x="190" y="370"/>
                        </a:lnTo>
                        <a:lnTo>
                          <a:pt x="182" y="372"/>
                        </a:lnTo>
                        <a:lnTo>
                          <a:pt x="182" y="372"/>
                        </a:lnTo>
                        <a:lnTo>
                          <a:pt x="180" y="368"/>
                        </a:lnTo>
                        <a:lnTo>
                          <a:pt x="180" y="368"/>
                        </a:lnTo>
                        <a:lnTo>
                          <a:pt x="178" y="364"/>
                        </a:lnTo>
                        <a:lnTo>
                          <a:pt x="174" y="360"/>
                        </a:lnTo>
                        <a:lnTo>
                          <a:pt x="166" y="354"/>
                        </a:lnTo>
                        <a:lnTo>
                          <a:pt x="158" y="352"/>
                        </a:lnTo>
                        <a:lnTo>
                          <a:pt x="158" y="352"/>
                        </a:lnTo>
                        <a:lnTo>
                          <a:pt x="136" y="352"/>
                        </a:lnTo>
                        <a:lnTo>
                          <a:pt x="112" y="354"/>
                        </a:lnTo>
                        <a:lnTo>
                          <a:pt x="84" y="360"/>
                        </a:lnTo>
                        <a:lnTo>
                          <a:pt x="84" y="360"/>
                        </a:lnTo>
                        <a:lnTo>
                          <a:pt x="72" y="362"/>
                        </a:lnTo>
                        <a:lnTo>
                          <a:pt x="62" y="368"/>
                        </a:lnTo>
                        <a:lnTo>
                          <a:pt x="50" y="376"/>
                        </a:lnTo>
                        <a:lnTo>
                          <a:pt x="40" y="384"/>
                        </a:lnTo>
                        <a:lnTo>
                          <a:pt x="30" y="392"/>
                        </a:lnTo>
                        <a:lnTo>
                          <a:pt x="22" y="404"/>
                        </a:lnTo>
                        <a:lnTo>
                          <a:pt x="16" y="414"/>
                        </a:lnTo>
                        <a:lnTo>
                          <a:pt x="14" y="426"/>
                        </a:lnTo>
                        <a:lnTo>
                          <a:pt x="14" y="426"/>
                        </a:lnTo>
                        <a:lnTo>
                          <a:pt x="14" y="430"/>
                        </a:lnTo>
                        <a:lnTo>
                          <a:pt x="14" y="430"/>
                        </a:lnTo>
                        <a:lnTo>
                          <a:pt x="14" y="436"/>
                        </a:lnTo>
                        <a:lnTo>
                          <a:pt x="16" y="444"/>
                        </a:lnTo>
                        <a:lnTo>
                          <a:pt x="20" y="450"/>
                        </a:lnTo>
                        <a:lnTo>
                          <a:pt x="26" y="458"/>
                        </a:lnTo>
                        <a:lnTo>
                          <a:pt x="26" y="458"/>
                        </a:lnTo>
                        <a:lnTo>
                          <a:pt x="16" y="472"/>
                        </a:lnTo>
                        <a:lnTo>
                          <a:pt x="4" y="490"/>
                        </a:lnTo>
                        <a:lnTo>
                          <a:pt x="4" y="490"/>
                        </a:lnTo>
                        <a:lnTo>
                          <a:pt x="2" y="496"/>
                        </a:lnTo>
                        <a:lnTo>
                          <a:pt x="0" y="504"/>
                        </a:lnTo>
                        <a:lnTo>
                          <a:pt x="0" y="504"/>
                        </a:lnTo>
                        <a:lnTo>
                          <a:pt x="2" y="510"/>
                        </a:lnTo>
                        <a:lnTo>
                          <a:pt x="4" y="518"/>
                        </a:lnTo>
                        <a:lnTo>
                          <a:pt x="10" y="528"/>
                        </a:lnTo>
                        <a:lnTo>
                          <a:pt x="10" y="528"/>
                        </a:lnTo>
                        <a:lnTo>
                          <a:pt x="10" y="534"/>
                        </a:lnTo>
                        <a:lnTo>
                          <a:pt x="8" y="544"/>
                        </a:lnTo>
                        <a:lnTo>
                          <a:pt x="8" y="544"/>
                        </a:lnTo>
                        <a:lnTo>
                          <a:pt x="8" y="552"/>
                        </a:lnTo>
                        <a:lnTo>
                          <a:pt x="10" y="560"/>
                        </a:lnTo>
                        <a:lnTo>
                          <a:pt x="10" y="560"/>
                        </a:lnTo>
                        <a:lnTo>
                          <a:pt x="24" y="598"/>
                        </a:lnTo>
                        <a:lnTo>
                          <a:pt x="24" y="598"/>
                        </a:lnTo>
                        <a:lnTo>
                          <a:pt x="22" y="606"/>
                        </a:lnTo>
                        <a:lnTo>
                          <a:pt x="22" y="618"/>
                        </a:lnTo>
                        <a:lnTo>
                          <a:pt x="22" y="618"/>
                        </a:lnTo>
                        <a:lnTo>
                          <a:pt x="22" y="626"/>
                        </a:lnTo>
                        <a:lnTo>
                          <a:pt x="22" y="626"/>
                        </a:lnTo>
                        <a:lnTo>
                          <a:pt x="24" y="634"/>
                        </a:lnTo>
                        <a:lnTo>
                          <a:pt x="28" y="646"/>
                        </a:lnTo>
                        <a:lnTo>
                          <a:pt x="36" y="656"/>
                        </a:lnTo>
                        <a:lnTo>
                          <a:pt x="46" y="666"/>
                        </a:lnTo>
                        <a:lnTo>
                          <a:pt x="46" y="666"/>
                        </a:lnTo>
                        <a:lnTo>
                          <a:pt x="72" y="686"/>
                        </a:lnTo>
                        <a:lnTo>
                          <a:pt x="102" y="704"/>
                        </a:lnTo>
                        <a:lnTo>
                          <a:pt x="110" y="708"/>
                        </a:lnTo>
                        <a:lnTo>
                          <a:pt x="110" y="708"/>
                        </a:lnTo>
                        <a:lnTo>
                          <a:pt x="136" y="722"/>
                        </a:lnTo>
                        <a:lnTo>
                          <a:pt x="152" y="730"/>
                        </a:lnTo>
                        <a:lnTo>
                          <a:pt x="170" y="734"/>
                        </a:lnTo>
                        <a:lnTo>
                          <a:pt x="188" y="736"/>
                        </a:lnTo>
                        <a:lnTo>
                          <a:pt x="206" y="734"/>
                        </a:lnTo>
                        <a:lnTo>
                          <a:pt x="226" y="728"/>
                        </a:lnTo>
                        <a:lnTo>
                          <a:pt x="248" y="718"/>
                        </a:lnTo>
                        <a:lnTo>
                          <a:pt x="248" y="718"/>
                        </a:lnTo>
                        <a:lnTo>
                          <a:pt x="264" y="710"/>
                        </a:lnTo>
                        <a:lnTo>
                          <a:pt x="280" y="702"/>
                        </a:lnTo>
                        <a:lnTo>
                          <a:pt x="318" y="692"/>
                        </a:lnTo>
                        <a:lnTo>
                          <a:pt x="318" y="692"/>
                        </a:lnTo>
                        <a:lnTo>
                          <a:pt x="354" y="682"/>
                        </a:lnTo>
                        <a:lnTo>
                          <a:pt x="372" y="674"/>
                        </a:lnTo>
                        <a:lnTo>
                          <a:pt x="390" y="664"/>
                        </a:lnTo>
                        <a:lnTo>
                          <a:pt x="406" y="654"/>
                        </a:lnTo>
                        <a:lnTo>
                          <a:pt x="418" y="638"/>
                        </a:lnTo>
                        <a:lnTo>
                          <a:pt x="428" y="620"/>
                        </a:lnTo>
                        <a:lnTo>
                          <a:pt x="432" y="610"/>
                        </a:lnTo>
                        <a:lnTo>
                          <a:pt x="436" y="598"/>
                        </a:lnTo>
                        <a:lnTo>
                          <a:pt x="436" y="598"/>
                        </a:lnTo>
                        <a:lnTo>
                          <a:pt x="438" y="580"/>
                        </a:lnTo>
                        <a:lnTo>
                          <a:pt x="440" y="560"/>
                        </a:lnTo>
                        <a:lnTo>
                          <a:pt x="440" y="560"/>
                        </a:lnTo>
                        <a:lnTo>
                          <a:pt x="438" y="538"/>
                        </a:lnTo>
                        <a:lnTo>
                          <a:pt x="436" y="516"/>
                        </a:lnTo>
                        <a:lnTo>
                          <a:pt x="430" y="494"/>
                        </a:lnTo>
                        <a:lnTo>
                          <a:pt x="424" y="472"/>
                        </a:lnTo>
                        <a:lnTo>
                          <a:pt x="416" y="450"/>
                        </a:lnTo>
                        <a:lnTo>
                          <a:pt x="404" y="428"/>
                        </a:lnTo>
                        <a:lnTo>
                          <a:pt x="392" y="408"/>
                        </a:lnTo>
                        <a:lnTo>
                          <a:pt x="376" y="390"/>
                        </a:lnTo>
                        <a:lnTo>
                          <a:pt x="376" y="390"/>
                        </a:lnTo>
                        <a:close/>
                        <a:moveTo>
                          <a:pt x="426" y="596"/>
                        </a:moveTo>
                        <a:lnTo>
                          <a:pt x="426" y="596"/>
                        </a:lnTo>
                        <a:lnTo>
                          <a:pt x="420" y="612"/>
                        </a:lnTo>
                        <a:lnTo>
                          <a:pt x="414" y="626"/>
                        </a:lnTo>
                        <a:lnTo>
                          <a:pt x="406" y="636"/>
                        </a:lnTo>
                        <a:lnTo>
                          <a:pt x="398" y="646"/>
                        </a:lnTo>
                        <a:lnTo>
                          <a:pt x="388" y="654"/>
                        </a:lnTo>
                        <a:lnTo>
                          <a:pt x="376" y="660"/>
                        </a:lnTo>
                        <a:lnTo>
                          <a:pt x="350" y="672"/>
                        </a:lnTo>
                        <a:lnTo>
                          <a:pt x="322" y="680"/>
                        </a:lnTo>
                        <a:lnTo>
                          <a:pt x="294" y="688"/>
                        </a:lnTo>
                        <a:lnTo>
                          <a:pt x="268" y="696"/>
                        </a:lnTo>
                        <a:lnTo>
                          <a:pt x="254" y="702"/>
                        </a:lnTo>
                        <a:lnTo>
                          <a:pt x="242" y="708"/>
                        </a:lnTo>
                        <a:lnTo>
                          <a:pt x="242" y="708"/>
                        </a:lnTo>
                        <a:lnTo>
                          <a:pt x="232" y="714"/>
                        </a:lnTo>
                        <a:lnTo>
                          <a:pt x="222" y="720"/>
                        </a:lnTo>
                        <a:lnTo>
                          <a:pt x="202" y="724"/>
                        </a:lnTo>
                        <a:lnTo>
                          <a:pt x="184" y="724"/>
                        </a:lnTo>
                        <a:lnTo>
                          <a:pt x="166" y="722"/>
                        </a:lnTo>
                        <a:lnTo>
                          <a:pt x="150" y="716"/>
                        </a:lnTo>
                        <a:lnTo>
                          <a:pt x="134" y="710"/>
                        </a:lnTo>
                        <a:lnTo>
                          <a:pt x="108" y="696"/>
                        </a:lnTo>
                        <a:lnTo>
                          <a:pt x="108" y="696"/>
                        </a:lnTo>
                        <a:lnTo>
                          <a:pt x="80" y="678"/>
                        </a:lnTo>
                        <a:lnTo>
                          <a:pt x="52" y="658"/>
                        </a:lnTo>
                        <a:lnTo>
                          <a:pt x="52" y="658"/>
                        </a:lnTo>
                        <a:lnTo>
                          <a:pt x="44" y="648"/>
                        </a:lnTo>
                        <a:lnTo>
                          <a:pt x="38" y="640"/>
                        </a:lnTo>
                        <a:lnTo>
                          <a:pt x="34" y="632"/>
                        </a:lnTo>
                        <a:lnTo>
                          <a:pt x="32" y="624"/>
                        </a:lnTo>
                        <a:lnTo>
                          <a:pt x="32" y="624"/>
                        </a:lnTo>
                        <a:lnTo>
                          <a:pt x="32" y="612"/>
                        </a:lnTo>
                        <a:lnTo>
                          <a:pt x="34" y="604"/>
                        </a:lnTo>
                        <a:lnTo>
                          <a:pt x="36" y="602"/>
                        </a:lnTo>
                        <a:lnTo>
                          <a:pt x="36" y="600"/>
                        </a:lnTo>
                        <a:lnTo>
                          <a:pt x="36" y="600"/>
                        </a:lnTo>
                        <a:lnTo>
                          <a:pt x="32" y="586"/>
                        </a:lnTo>
                        <a:lnTo>
                          <a:pt x="22" y="558"/>
                        </a:lnTo>
                        <a:lnTo>
                          <a:pt x="22" y="558"/>
                        </a:lnTo>
                        <a:lnTo>
                          <a:pt x="18" y="544"/>
                        </a:lnTo>
                        <a:lnTo>
                          <a:pt x="20" y="532"/>
                        </a:lnTo>
                        <a:lnTo>
                          <a:pt x="22" y="526"/>
                        </a:lnTo>
                        <a:lnTo>
                          <a:pt x="24" y="524"/>
                        </a:lnTo>
                        <a:lnTo>
                          <a:pt x="24" y="524"/>
                        </a:lnTo>
                        <a:lnTo>
                          <a:pt x="22" y="522"/>
                        </a:lnTo>
                        <a:lnTo>
                          <a:pt x="16" y="516"/>
                        </a:lnTo>
                        <a:lnTo>
                          <a:pt x="12" y="512"/>
                        </a:lnTo>
                        <a:lnTo>
                          <a:pt x="12" y="506"/>
                        </a:lnTo>
                        <a:lnTo>
                          <a:pt x="12" y="500"/>
                        </a:lnTo>
                        <a:lnTo>
                          <a:pt x="14" y="494"/>
                        </a:lnTo>
                        <a:lnTo>
                          <a:pt x="14" y="494"/>
                        </a:lnTo>
                        <a:lnTo>
                          <a:pt x="22" y="480"/>
                        </a:lnTo>
                        <a:lnTo>
                          <a:pt x="32" y="468"/>
                        </a:lnTo>
                        <a:lnTo>
                          <a:pt x="42" y="456"/>
                        </a:lnTo>
                        <a:lnTo>
                          <a:pt x="42" y="456"/>
                        </a:lnTo>
                        <a:lnTo>
                          <a:pt x="34" y="452"/>
                        </a:lnTo>
                        <a:lnTo>
                          <a:pt x="30" y="446"/>
                        </a:lnTo>
                        <a:lnTo>
                          <a:pt x="26" y="440"/>
                        </a:lnTo>
                        <a:lnTo>
                          <a:pt x="24" y="432"/>
                        </a:lnTo>
                        <a:lnTo>
                          <a:pt x="24" y="426"/>
                        </a:lnTo>
                        <a:lnTo>
                          <a:pt x="26" y="420"/>
                        </a:lnTo>
                        <a:lnTo>
                          <a:pt x="34" y="406"/>
                        </a:lnTo>
                        <a:lnTo>
                          <a:pt x="44" y="394"/>
                        </a:lnTo>
                        <a:lnTo>
                          <a:pt x="58" y="384"/>
                        </a:lnTo>
                        <a:lnTo>
                          <a:pt x="72" y="374"/>
                        </a:lnTo>
                        <a:lnTo>
                          <a:pt x="86" y="370"/>
                        </a:lnTo>
                        <a:lnTo>
                          <a:pt x="86" y="370"/>
                        </a:lnTo>
                        <a:lnTo>
                          <a:pt x="116" y="364"/>
                        </a:lnTo>
                        <a:lnTo>
                          <a:pt x="136" y="362"/>
                        </a:lnTo>
                        <a:lnTo>
                          <a:pt x="156" y="362"/>
                        </a:lnTo>
                        <a:lnTo>
                          <a:pt x="156" y="362"/>
                        </a:lnTo>
                        <a:lnTo>
                          <a:pt x="162" y="364"/>
                        </a:lnTo>
                        <a:lnTo>
                          <a:pt x="164" y="366"/>
                        </a:lnTo>
                        <a:lnTo>
                          <a:pt x="170" y="372"/>
                        </a:lnTo>
                        <a:lnTo>
                          <a:pt x="172" y="378"/>
                        </a:lnTo>
                        <a:lnTo>
                          <a:pt x="174" y="380"/>
                        </a:lnTo>
                        <a:lnTo>
                          <a:pt x="178" y="382"/>
                        </a:lnTo>
                        <a:lnTo>
                          <a:pt x="178" y="382"/>
                        </a:lnTo>
                        <a:lnTo>
                          <a:pt x="184" y="382"/>
                        </a:lnTo>
                        <a:lnTo>
                          <a:pt x="194" y="380"/>
                        </a:lnTo>
                        <a:lnTo>
                          <a:pt x="214" y="372"/>
                        </a:lnTo>
                        <a:lnTo>
                          <a:pt x="230" y="362"/>
                        </a:lnTo>
                        <a:lnTo>
                          <a:pt x="236" y="358"/>
                        </a:lnTo>
                        <a:lnTo>
                          <a:pt x="238" y="354"/>
                        </a:lnTo>
                        <a:lnTo>
                          <a:pt x="238" y="354"/>
                        </a:lnTo>
                        <a:lnTo>
                          <a:pt x="238" y="348"/>
                        </a:lnTo>
                        <a:lnTo>
                          <a:pt x="236" y="324"/>
                        </a:lnTo>
                        <a:lnTo>
                          <a:pt x="230" y="284"/>
                        </a:lnTo>
                        <a:lnTo>
                          <a:pt x="224" y="258"/>
                        </a:lnTo>
                        <a:lnTo>
                          <a:pt x="216" y="228"/>
                        </a:lnTo>
                        <a:lnTo>
                          <a:pt x="216" y="228"/>
                        </a:lnTo>
                        <a:lnTo>
                          <a:pt x="210" y="210"/>
                        </a:lnTo>
                        <a:lnTo>
                          <a:pt x="204" y="190"/>
                        </a:lnTo>
                        <a:lnTo>
                          <a:pt x="200" y="164"/>
                        </a:lnTo>
                        <a:lnTo>
                          <a:pt x="198" y="136"/>
                        </a:lnTo>
                        <a:lnTo>
                          <a:pt x="200" y="122"/>
                        </a:lnTo>
                        <a:lnTo>
                          <a:pt x="202" y="108"/>
                        </a:lnTo>
                        <a:lnTo>
                          <a:pt x="204" y="94"/>
                        </a:lnTo>
                        <a:lnTo>
                          <a:pt x="210" y="78"/>
                        </a:lnTo>
                        <a:lnTo>
                          <a:pt x="216" y="66"/>
                        </a:lnTo>
                        <a:lnTo>
                          <a:pt x="226" y="52"/>
                        </a:lnTo>
                        <a:lnTo>
                          <a:pt x="226" y="52"/>
                        </a:lnTo>
                        <a:lnTo>
                          <a:pt x="234" y="44"/>
                        </a:lnTo>
                        <a:lnTo>
                          <a:pt x="242" y="38"/>
                        </a:lnTo>
                        <a:lnTo>
                          <a:pt x="254" y="30"/>
                        </a:lnTo>
                        <a:lnTo>
                          <a:pt x="268" y="22"/>
                        </a:lnTo>
                        <a:lnTo>
                          <a:pt x="282" y="16"/>
                        </a:lnTo>
                        <a:lnTo>
                          <a:pt x="300" y="14"/>
                        </a:lnTo>
                        <a:lnTo>
                          <a:pt x="308" y="16"/>
                        </a:lnTo>
                        <a:lnTo>
                          <a:pt x="316" y="18"/>
                        </a:lnTo>
                        <a:lnTo>
                          <a:pt x="316" y="18"/>
                        </a:lnTo>
                        <a:lnTo>
                          <a:pt x="326" y="20"/>
                        </a:lnTo>
                        <a:lnTo>
                          <a:pt x="334" y="24"/>
                        </a:lnTo>
                        <a:lnTo>
                          <a:pt x="344" y="32"/>
                        </a:lnTo>
                        <a:lnTo>
                          <a:pt x="352" y="42"/>
                        </a:lnTo>
                        <a:lnTo>
                          <a:pt x="358" y="58"/>
                        </a:lnTo>
                        <a:lnTo>
                          <a:pt x="360" y="68"/>
                        </a:lnTo>
                        <a:lnTo>
                          <a:pt x="362" y="78"/>
                        </a:lnTo>
                        <a:lnTo>
                          <a:pt x="362" y="92"/>
                        </a:lnTo>
                        <a:lnTo>
                          <a:pt x="360" y="106"/>
                        </a:lnTo>
                        <a:lnTo>
                          <a:pt x="360" y="106"/>
                        </a:lnTo>
                        <a:lnTo>
                          <a:pt x="326" y="194"/>
                        </a:lnTo>
                        <a:lnTo>
                          <a:pt x="326" y="194"/>
                        </a:lnTo>
                        <a:lnTo>
                          <a:pt x="324" y="202"/>
                        </a:lnTo>
                        <a:lnTo>
                          <a:pt x="322" y="224"/>
                        </a:lnTo>
                        <a:lnTo>
                          <a:pt x="322" y="254"/>
                        </a:lnTo>
                        <a:lnTo>
                          <a:pt x="324" y="272"/>
                        </a:lnTo>
                        <a:lnTo>
                          <a:pt x="328" y="290"/>
                        </a:lnTo>
                        <a:lnTo>
                          <a:pt x="368" y="396"/>
                        </a:lnTo>
                        <a:lnTo>
                          <a:pt x="368" y="396"/>
                        </a:lnTo>
                        <a:lnTo>
                          <a:pt x="386" y="420"/>
                        </a:lnTo>
                        <a:lnTo>
                          <a:pt x="400" y="444"/>
                        </a:lnTo>
                        <a:lnTo>
                          <a:pt x="412" y="470"/>
                        </a:lnTo>
                        <a:lnTo>
                          <a:pt x="420" y="496"/>
                        </a:lnTo>
                        <a:lnTo>
                          <a:pt x="426" y="522"/>
                        </a:lnTo>
                        <a:lnTo>
                          <a:pt x="428" y="548"/>
                        </a:lnTo>
                        <a:lnTo>
                          <a:pt x="428" y="574"/>
                        </a:lnTo>
                        <a:lnTo>
                          <a:pt x="426" y="596"/>
                        </a:lnTo>
                        <a:lnTo>
                          <a:pt x="426" y="59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a-DK"/>
                  </a:p>
                </p:txBody>
              </p:sp>
            </p:grpSp>
          </p:grpSp>
        </p:grpSp>
      </p:grpSp>
      <p:grpSp>
        <p:nvGrpSpPr>
          <p:cNvPr id="773" name="Gruppe 1026"/>
          <p:cNvGrpSpPr/>
          <p:nvPr/>
        </p:nvGrpSpPr>
        <p:grpSpPr>
          <a:xfrm>
            <a:off x="6948438" y="5301208"/>
            <a:ext cx="791914" cy="1003760"/>
            <a:chOff x="3348039" y="4009416"/>
            <a:chExt cx="791914" cy="1003760"/>
          </a:xfrm>
        </p:grpSpPr>
        <p:sp>
          <p:nvSpPr>
            <p:cNvPr id="1028" name="Freeform 5"/>
            <p:cNvSpPr>
              <a:spLocks/>
            </p:cNvSpPr>
            <p:nvPr/>
          </p:nvSpPr>
          <p:spPr bwMode="auto">
            <a:xfrm>
              <a:off x="3348039" y="4292600"/>
              <a:ext cx="791914" cy="720576"/>
            </a:xfrm>
            <a:custGeom>
              <a:avLst/>
              <a:gdLst/>
              <a:ahLst/>
              <a:cxnLst>
                <a:cxn ang="0">
                  <a:pos x="1777" y="479"/>
                </a:cxn>
                <a:cxn ang="0">
                  <a:pos x="1932" y="179"/>
                </a:cxn>
                <a:cxn ang="0">
                  <a:pos x="1762" y="0"/>
                </a:cxn>
                <a:cxn ang="0">
                  <a:pos x="524" y="28"/>
                </a:cxn>
                <a:cxn ang="0">
                  <a:pos x="0" y="1422"/>
                </a:cxn>
                <a:cxn ang="0">
                  <a:pos x="160" y="1614"/>
                </a:cxn>
                <a:cxn ang="0">
                  <a:pos x="365" y="1532"/>
                </a:cxn>
                <a:cxn ang="0">
                  <a:pos x="365" y="1875"/>
                </a:cxn>
                <a:cxn ang="0">
                  <a:pos x="1392" y="2304"/>
                </a:cxn>
                <a:cxn ang="0">
                  <a:pos x="2386" y="1634"/>
                </a:cxn>
                <a:cxn ang="0">
                  <a:pos x="2386" y="599"/>
                </a:cxn>
                <a:cxn ang="0">
                  <a:pos x="1777" y="479"/>
                </a:cxn>
              </a:cxnLst>
              <a:rect l="0" t="0" r="r" b="b"/>
              <a:pathLst>
                <a:path w="2386" h="2304">
                  <a:moveTo>
                    <a:pt x="1777" y="479"/>
                  </a:moveTo>
                  <a:lnTo>
                    <a:pt x="1932" y="179"/>
                  </a:lnTo>
                  <a:lnTo>
                    <a:pt x="1762" y="0"/>
                  </a:lnTo>
                  <a:lnTo>
                    <a:pt x="524" y="28"/>
                  </a:lnTo>
                  <a:lnTo>
                    <a:pt x="0" y="1422"/>
                  </a:lnTo>
                  <a:lnTo>
                    <a:pt x="160" y="1614"/>
                  </a:lnTo>
                  <a:lnTo>
                    <a:pt x="365" y="1532"/>
                  </a:lnTo>
                  <a:lnTo>
                    <a:pt x="365" y="1875"/>
                  </a:lnTo>
                  <a:lnTo>
                    <a:pt x="1392" y="2304"/>
                  </a:lnTo>
                  <a:lnTo>
                    <a:pt x="2386" y="1634"/>
                  </a:lnTo>
                  <a:lnTo>
                    <a:pt x="2386" y="599"/>
                  </a:lnTo>
                  <a:lnTo>
                    <a:pt x="1777" y="479"/>
                  </a:lnTo>
                  <a:close/>
                </a:path>
              </a:pathLst>
            </a:custGeom>
            <a:solidFill>
              <a:srgbClr val="FFD1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29" name="Freeform 6"/>
            <p:cNvSpPr>
              <a:spLocks/>
            </p:cNvSpPr>
            <p:nvPr/>
          </p:nvSpPr>
          <p:spPr bwMode="auto">
            <a:xfrm>
              <a:off x="3430350" y="4666649"/>
              <a:ext cx="39164" cy="87570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17" y="234"/>
                </a:cxn>
                <a:cxn ang="0">
                  <a:pos x="0" y="280"/>
                </a:cxn>
                <a:cxn ang="0">
                  <a:pos x="117" y="0"/>
                </a:cxn>
              </a:cxnLst>
              <a:rect l="0" t="0" r="r" b="b"/>
              <a:pathLst>
                <a:path w="117" h="280">
                  <a:moveTo>
                    <a:pt x="117" y="0"/>
                  </a:moveTo>
                  <a:lnTo>
                    <a:pt x="117" y="234"/>
                  </a:lnTo>
                  <a:lnTo>
                    <a:pt x="0" y="280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FFD8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30" name="Freeform 7"/>
            <p:cNvSpPr>
              <a:spLocks/>
            </p:cNvSpPr>
            <p:nvPr/>
          </p:nvSpPr>
          <p:spPr bwMode="auto">
            <a:xfrm>
              <a:off x="3539877" y="4366409"/>
              <a:ext cx="403591" cy="142614"/>
            </a:xfrm>
            <a:custGeom>
              <a:avLst/>
              <a:gdLst/>
              <a:ahLst/>
              <a:cxnLst>
                <a:cxn ang="0">
                  <a:pos x="183" y="23"/>
                </a:cxn>
                <a:cxn ang="0">
                  <a:pos x="1217" y="0"/>
                </a:cxn>
                <a:cxn ang="0">
                  <a:pos x="1102" y="224"/>
                </a:cxn>
                <a:cxn ang="0">
                  <a:pos x="762" y="156"/>
                </a:cxn>
                <a:cxn ang="0">
                  <a:pos x="0" y="457"/>
                </a:cxn>
                <a:cxn ang="0">
                  <a:pos x="183" y="23"/>
                </a:cxn>
              </a:cxnLst>
              <a:rect l="0" t="0" r="r" b="b"/>
              <a:pathLst>
                <a:path w="1217" h="457">
                  <a:moveTo>
                    <a:pt x="183" y="23"/>
                  </a:moveTo>
                  <a:lnTo>
                    <a:pt x="1217" y="0"/>
                  </a:lnTo>
                  <a:lnTo>
                    <a:pt x="1102" y="224"/>
                  </a:lnTo>
                  <a:lnTo>
                    <a:pt x="762" y="156"/>
                  </a:lnTo>
                  <a:lnTo>
                    <a:pt x="0" y="457"/>
                  </a:lnTo>
                  <a:lnTo>
                    <a:pt x="183" y="23"/>
                  </a:lnTo>
                  <a:close/>
                </a:path>
              </a:pathLst>
            </a:custGeom>
            <a:solidFill>
              <a:srgbClr val="FFD8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31" name="Freeform 8"/>
            <p:cNvSpPr>
              <a:spLocks/>
            </p:cNvSpPr>
            <p:nvPr/>
          </p:nvSpPr>
          <p:spPr bwMode="auto">
            <a:xfrm>
              <a:off x="3403798" y="4351397"/>
              <a:ext cx="566222" cy="427217"/>
            </a:xfrm>
            <a:custGeom>
              <a:avLst/>
              <a:gdLst/>
              <a:ahLst/>
              <a:cxnLst>
                <a:cxn ang="0">
                  <a:pos x="304" y="1260"/>
                </a:cxn>
                <a:cxn ang="0">
                  <a:pos x="6" y="1366"/>
                </a:cxn>
                <a:cxn ang="0">
                  <a:pos x="0" y="1345"/>
                </a:cxn>
                <a:cxn ang="0">
                  <a:pos x="561" y="22"/>
                </a:cxn>
                <a:cxn ang="0">
                  <a:pos x="1706" y="0"/>
                </a:cxn>
                <a:cxn ang="0">
                  <a:pos x="1393" y="641"/>
                </a:cxn>
                <a:cxn ang="0">
                  <a:pos x="555" y="1201"/>
                </a:cxn>
                <a:cxn ang="0">
                  <a:pos x="304" y="1260"/>
                </a:cxn>
              </a:cxnLst>
              <a:rect l="0" t="0" r="r" b="b"/>
              <a:pathLst>
                <a:path w="1706" h="1366">
                  <a:moveTo>
                    <a:pt x="304" y="1260"/>
                  </a:moveTo>
                  <a:lnTo>
                    <a:pt x="6" y="1366"/>
                  </a:lnTo>
                  <a:lnTo>
                    <a:pt x="0" y="1345"/>
                  </a:lnTo>
                  <a:lnTo>
                    <a:pt x="561" y="22"/>
                  </a:lnTo>
                  <a:lnTo>
                    <a:pt x="1706" y="0"/>
                  </a:lnTo>
                  <a:lnTo>
                    <a:pt x="1393" y="641"/>
                  </a:lnTo>
                  <a:lnTo>
                    <a:pt x="555" y="1201"/>
                  </a:lnTo>
                  <a:lnTo>
                    <a:pt x="304" y="1260"/>
                  </a:lnTo>
                  <a:close/>
                </a:path>
              </a:pathLst>
            </a:custGeom>
            <a:solidFill>
              <a:srgbClr val="A535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32" name="Freeform 9"/>
            <p:cNvSpPr>
              <a:spLocks/>
            </p:cNvSpPr>
            <p:nvPr/>
          </p:nvSpPr>
          <p:spPr bwMode="auto">
            <a:xfrm>
              <a:off x="3417738" y="4352023"/>
              <a:ext cx="503161" cy="388436"/>
            </a:xfrm>
            <a:custGeom>
              <a:avLst/>
              <a:gdLst/>
              <a:ahLst/>
              <a:cxnLst>
                <a:cxn ang="0">
                  <a:pos x="1328" y="398"/>
                </a:cxn>
                <a:cxn ang="0">
                  <a:pos x="1516" y="0"/>
                </a:cxn>
                <a:cxn ang="0">
                  <a:pos x="518" y="20"/>
                </a:cxn>
                <a:cxn ang="0">
                  <a:pos x="0" y="1243"/>
                </a:cxn>
                <a:cxn ang="0">
                  <a:pos x="747" y="915"/>
                </a:cxn>
                <a:cxn ang="0">
                  <a:pos x="1328" y="398"/>
                </a:cxn>
              </a:cxnLst>
              <a:rect l="0" t="0" r="r" b="b"/>
              <a:pathLst>
                <a:path w="1516" h="1243">
                  <a:moveTo>
                    <a:pt x="1328" y="398"/>
                  </a:moveTo>
                  <a:lnTo>
                    <a:pt x="1516" y="0"/>
                  </a:lnTo>
                  <a:lnTo>
                    <a:pt x="518" y="20"/>
                  </a:lnTo>
                  <a:lnTo>
                    <a:pt x="0" y="1243"/>
                  </a:lnTo>
                  <a:lnTo>
                    <a:pt x="747" y="915"/>
                  </a:lnTo>
                  <a:lnTo>
                    <a:pt x="1328" y="398"/>
                  </a:lnTo>
                  <a:close/>
                </a:path>
              </a:pathLst>
            </a:custGeom>
            <a:solidFill>
              <a:srgbClr val="771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33" name="Freeform 10"/>
            <p:cNvSpPr>
              <a:spLocks/>
            </p:cNvSpPr>
            <p:nvPr/>
          </p:nvSpPr>
          <p:spPr bwMode="auto">
            <a:xfrm>
              <a:off x="3480135" y="4425832"/>
              <a:ext cx="649197" cy="576086"/>
            </a:xfrm>
            <a:custGeom>
              <a:avLst/>
              <a:gdLst/>
              <a:ahLst/>
              <a:cxnLst>
                <a:cxn ang="0">
                  <a:pos x="945" y="0"/>
                </a:cxn>
                <a:cxn ang="0">
                  <a:pos x="2" y="373"/>
                </a:cxn>
                <a:cxn ang="0">
                  <a:pos x="3" y="378"/>
                </a:cxn>
                <a:cxn ang="0">
                  <a:pos x="0" y="377"/>
                </a:cxn>
                <a:cxn ang="0">
                  <a:pos x="0" y="1428"/>
                </a:cxn>
                <a:cxn ang="0">
                  <a:pos x="991" y="1843"/>
                </a:cxn>
                <a:cxn ang="0">
                  <a:pos x="1957" y="1192"/>
                </a:cxn>
                <a:cxn ang="0">
                  <a:pos x="1957" y="201"/>
                </a:cxn>
                <a:cxn ang="0">
                  <a:pos x="945" y="0"/>
                </a:cxn>
              </a:cxnLst>
              <a:rect l="0" t="0" r="r" b="b"/>
              <a:pathLst>
                <a:path w="1957" h="1843">
                  <a:moveTo>
                    <a:pt x="945" y="0"/>
                  </a:moveTo>
                  <a:lnTo>
                    <a:pt x="2" y="373"/>
                  </a:lnTo>
                  <a:lnTo>
                    <a:pt x="3" y="378"/>
                  </a:lnTo>
                  <a:lnTo>
                    <a:pt x="0" y="377"/>
                  </a:lnTo>
                  <a:lnTo>
                    <a:pt x="0" y="1428"/>
                  </a:lnTo>
                  <a:lnTo>
                    <a:pt x="991" y="1843"/>
                  </a:lnTo>
                  <a:lnTo>
                    <a:pt x="1957" y="1192"/>
                  </a:lnTo>
                  <a:lnTo>
                    <a:pt x="1957" y="201"/>
                  </a:lnTo>
                  <a:lnTo>
                    <a:pt x="9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34" name="Freeform 11"/>
            <p:cNvSpPr>
              <a:spLocks/>
            </p:cNvSpPr>
            <p:nvPr/>
          </p:nvSpPr>
          <p:spPr bwMode="auto">
            <a:xfrm>
              <a:off x="3496730" y="4439593"/>
              <a:ext cx="289417" cy="167009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872" y="0"/>
                </a:cxn>
                <a:cxn ang="0">
                  <a:pos x="872" y="535"/>
                </a:cxn>
                <a:cxn ang="0">
                  <a:pos x="0" y="344"/>
                </a:cxn>
              </a:cxnLst>
              <a:rect l="0" t="0" r="r" b="b"/>
              <a:pathLst>
                <a:path w="872" h="535">
                  <a:moveTo>
                    <a:pt x="0" y="344"/>
                  </a:moveTo>
                  <a:lnTo>
                    <a:pt x="872" y="0"/>
                  </a:lnTo>
                  <a:lnTo>
                    <a:pt x="872" y="535"/>
                  </a:lnTo>
                  <a:lnTo>
                    <a:pt x="0" y="344"/>
                  </a:lnTo>
                  <a:close/>
                </a:path>
              </a:pathLst>
            </a:custGeom>
            <a:solidFill>
              <a:srgbClr val="BF6D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35" name="Freeform 12"/>
            <p:cNvSpPr>
              <a:spLocks/>
            </p:cNvSpPr>
            <p:nvPr/>
          </p:nvSpPr>
          <p:spPr bwMode="auto">
            <a:xfrm>
              <a:off x="3496730" y="4439593"/>
              <a:ext cx="289417" cy="110714"/>
            </a:xfrm>
            <a:custGeom>
              <a:avLst/>
              <a:gdLst/>
              <a:ahLst/>
              <a:cxnLst>
                <a:cxn ang="0">
                  <a:pos x="872" y="30"/>
                </a:cxn>
                <a:cxn ang="0">
                  <a:pos x="872" y="0"/>
                </a:cxn>
                <a:cxn ang="0">
                  <a:pos x="0" y="344"/>
                </a:cxn>
                <a:cxn ang="0">
                  <a:pos x="50" y="355"/>
                </a:cxn>
                <a:cxn ang="0">
                  <a:pos x="872" y="30"/>
                </a:cxn>
              </a:cxnLst>
              <a:rect l="0" t="0" r="r" b="b"/>
              <a:pathLst>
                <a:path w="872" h="355">
                  <a:moveTo>
                    <a:pt x="872" y="30"/>
                  </a:moveTo>
                  <a:lnTo>
                    <a:pt x="872" y="0"/>
                  </a:lnTo>
                  <a:lnTo>
                    <a:pt x="0" y="344"/>
                  </a:lnTo>
                  <a:lnTo>
                    <a:pt x="50" y="355"/>
                  </a:lnTo>
                  <a:lnTo>
                    <a:pt x="872" y="30"/>
                  </a:lnTo>
                  <a:close/>
                </a:path>
              </a:pathLst>
            </a:custGeom>
            <a:solidFill>
              <a:srgbClr val="D199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36" name="Freeform 17"/>
            <p:cNvSpPr>
              <a:spLocks/>
            </p:cNvSpPr>
            <p:nvPr/>
          </p:nvSpPr>
          <p:spPr bwMode="auto">
            <a:xfrm>
              <a:off x="3796768" y="4436465"/>
              <a:ext cx="308667" cy="173889"/>
            </a:xfrm>
            <a:custGeom>
              <a:avLst/>
              <a:gdLst/>
              <a:ahLst/>
              <a:cxnLst>
                <a:cxn ang="0">
                  <a:pos x="18" y="555"/>
                </a:cxn>
                <a:cxn ang="0">
                  <a:pos x="0" y="551"/>
                </a:cxn>
                <a:cxn ang="0">
                  <a:pos x="0" y="0"/>
                </a:cxn>
                <a:cxn ang="0">
                  <a:pos x="931" y="184"/>
                </a:cxn>
                <a:cxn ang="0">
                  <a:pos x="18" y="555"/>
                </a:cxn>
              </a:cxnLst>
              <a:rect l="0" t="0" r="r" b="b"/>
              <a:pathLst>
                <a:path w="931" h="555">
                  <a:moveTo>
                    <a:pt x="18" y="555"/>
                  </a:moveTo>
                  <a:lnTo>
                    <a:pt x="0" y="551"/>
                  </a:lnTo>
                  <a:lnTo>
                    <a:pt x="0" y="0"/>
                  </a:lnTo>
                  <a:lnTo>
                    <a:pt x="931" y="184"/>
                  </a:lnTo>
                  <a:lnTo>
                    <a:pt x="18" y="555"/>
                  </a:lnTo>
                  <a:close/>
                </a:path>
              </a:pathLst>
            </a:custGeom>
            <a:solidFill>
              <a:srgbClr val="A54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37" name="Freeform 21"/>
            <p:cNvSpPr>
              <a:spLocks/>
            </p:cNvSpPr>
            <p:nvPr/>
          </p:nvSpPr>
          <p:spPr bwMode="auto">
            <a:xfrm>
              <a:off x="3359987" y="4303234"/>
              <a:ext cx="616671" cy="482261"/>
            </a:xfrm>
            <a:custGeom>
              <a:avLst/>
              <a:gdLst/>
              <a:ahLst/>
              <a:cxnLst>
                <a:cxn ang="0">
                  <a:pos x="1712" y="0"/>
                </a:cxn>
                <a:cxn ang="0">
                  <a:pos x="509" y="27"/>
                </a:cxn>
                <a:cxn ang="0">
                  <a:pos x="0" y="1384"/>
                </a:cxn>
                <a:cxn ang="0">
                  <a:pos x="134" y="1543"/>
                </a:cxn>
                <a:cxn ang="0">
                  <a:pos x="375" y="1446"/>
                </a:cxn>
                <a:cxn ang="0">
                  <a:pos x="364" y="1416"/>
                </a:cxn>
                <a:cxn ang="0">
                  <a:pos x="152" y="1500"/>
                </a:cxn>
                <a:cxn ang="0">
                  <a:pos x="699" y="202"/>
                </a:cxn>
                <a:cxn ang="0">
                  <a:pos x="703" y="199"/>
                </a:cxn>
                <a:cxn ang="0">
                  <a:pos x="700" y="198"/>
                </a:cxn>
                <a:cxn ang="0">
                  <a:pos x="701" y="195"/>
                </a:cxn>
                <a:cxn ang="0">
                  <a:pos x="1811" y="170"/>
                </a:cxn>
                <a:cxn ang="0">
                  <a:pos x="1658" y="466"/>
                </a:cxn>
                <a:cxn ang="0">
                  <a:pos x="1685" y="481"/>
                </a:cxn>
                <a:cxn ang="0">
                  <a:pos x="1857" y="150"/>
                </a:cxn>
                <a:cxn ang="0">
                  <a:pos x="1712" y="0"/>
                </a:cxn>
              </a:cxnLst>
              <a:rect l="0" t="0" r="r" b="b"/>
              <a:pathLst>
                <a:path w="1857" h="1543">
                  <a:moveTo>
                    <a:pt x="1712" y="0"/>
                  </a:moveTo>
                  <a:lnTo>
                    <a:pt x="509" y="27"/>
                  </a:lnTo>
                  <a:lnTo>
                    <a:pt x="0" y="1384"/>
                  </a:lnTo>
                  <a:lnTo>
                    <a:pt x="134" y="1543"/>
                  </a:lnTo>
                  <a:lnTo>
                    <a:pt x="375" y="1446"/>
                  </a:lnTo>
                  <a:lnTo>
                    <a:pt x="364" y="1416"/>
                  </a:lnTo>
                  <a:lnTo>
                    <a:pt x="152" y="1500"/>
                  </a:lnTo>
                  <a:lnTo>
                    <a:pt x="699" y="202"/>
                  </a:lnTo>
                  <a:lnTo>
                    <a:pt x="703" y="199"/>
                  </a:lnTo>
                  <a:lnTo>
                    <a:pt x="700" y="198"/>
                  </a:lnTo>
                  <a:lnTo>
                    <a:pt x="701" y="195"/>
                  </a:lnTo>
                  <a:lnTo>
                    <a:pt x="1811" y="170"/>
                  </a:lnTo>
                  <a:lnTo>
                    <a:pt x="1658" y="466"/>
                  </a:lnTo>
                  <a:lnTo>
                    <a:pt x="1685" y="481"/>
                  </a:lnTo>
                  <a:lnTo>
                    <a:pt x="1857" y="150"/>
                  </a:lnTo>
                  <a:lnTo>
                    <a:pt x="17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38" name="Freeform 22"/>
            <p:cNvSpPr>
              <a:spLocks/>
            </p:cNvSpPr>
            <p:nvPr/>
          </p:nvSpPr>
          <p:spPr bwMode="auto">
            <a:xfrm>
              <a:off x="3545852" y="4313242"/>
              <a:ext cx="413548" cy="42534"/>
            </a:xfrm>
            <a:custGeom>
              <a:avLst/>
              <a:gdLst/>
              <a:ahLst/>
              <a:cxnLst>
                <a:cxn ang="0">
                  <a:pos x="1246" y="110"/>
                </a:cxn>
                <a:cxn ang="0">
                  <a:pos x="115" y="137"/>
                </a:cxn>
                <a:cxn ang="0">
                  <a:pos x="0" y="24"/>
                </a:cxn>
                <a:cxn ang="0">
                  <a:pos x="1139" y="0"/>
                </a:cxn>
                <a:cxn ang="0">
                  <a:pos x="1246" y="110"/>
                </a:cxn>
              </a:cxnLst>
              <a:rect l="0" t="0" r="r" b="b"/>
              <a:pathLst>
                <a:path w="1246" h="137">
                  <a:moveTo>
                    <a:pt x="1246" y="110"/>
                  </a:moveTo>
                  <a:lnTo>
                    <a:pt x="115" y="137"/>
                  </a:lnTo>
                  <a:lnTo>
                    <a:pt x="0" y="24"/>
                  </a:lnTo>
                  <a:lnTo>
                    <a:pt x="1139" y="0"/>
                  </a:lnTo>
                  <a:lnTo>
                    <a:pt x="1246" y="11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39" name="Freeform 23"/>
            <p:cNvSpPr>
              <a:spLocks/>
            </p:cNvSpPr>
            <p:nvPr/>
          </p:nvSpPr>
          <p:spPr bwMode="auto">
            <a:xfrm>
              <a:off x="3371936" y="4325126"/>
              <a:ext cx="208433" cy="440978"/>
            </a:xfrm>
            <a:custGeom>
              <a:avLst/>
              <a:gdLst/>
              <a:ahLst/>
              <a:cxnLst>
                <a:cxn ang="0">
                  <a:pos x="492" y="0"/>
                </a:cxn>
                <a:cxn ang="0">
                  <a:pos x="627" y="133"/>
                </a:cxn>
                <a:cxn ang="0">
                  <a:pos x="88" y="1410"/>
                </a:cxn>
                <a:cxn ang="0">
                  <a:pos x="0" y="1306"/>
                </a:cxn>
                <a:cxn ang="0">
                  <a:pos x="492" y="0"/>
                </a:cxn>
              </a:cxnLst>
              <a:rect l="0" t="0" r="r" b="b"/>
              <a:pathLst>
                <a:path w="627" h="1410">
                  <a:moveTo>
                    <a:pt x="492" y="0"/>
                  </a:moveTo>
                  <a:lnTo>
                    <a:pt x="627" y="133"/>
                  </a:lnTo>
                  <a:lnTo>
                    <a:pt x="88" y="1410"/>
                  </a:lnTo>
                  <a:lnTo>
                    <a:pt x="0" y="1306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D87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40" name="Freeform 24"/>
            <p:cNvSpPr>
              <a:spLocks/>
            </p:cNvSpPr>
            <p:nvPr/>
          </p:nvSpPr>
          <p:spPr bwMode="auto">
            <a:xfrm>
              <a:off x="3420393" y="4711685"/>
              <a:ext cx="66380" cy="28773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7" y="93"/>
                </a:cxn>
                <a:cxn ang="0">
                  <a:pos x="199" y="21"/>
                </a:cxn>
                <a:cxn ang="0">
                  <a:pos x="191" y="0"/>
                </a:cxn>
                <a:cxn ang="0">
                  <a:pos x="0" y="71"/>
                </a:cxn>
              </a:cxnLst>
              <a:rect l="0" t="0" r="r" b="b"/>
              <a:pathLst>
                <a:path w="199" h="93">
                  <a:moveTo>
                    <a:pt x="0" y="71"/>
                  </a:moveTo>
                  <a:lnTo>
                    <a:pt x="7" y="93"/>
                  </a:lnTo>
                  <a:lnTo>
                    <a:pt x="199" y="21"/>
                  </a:lnTo>
                  <a:lnTo>
                    <a:pt x="191" y="0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41" name="Freeform 25"/>
            <p:cNvSpPr>
              <a:spLocks/>
            </p:cNvSpPr>
            <p:nvPr/>
          </p:nvSpPr>
          <p:spPr bwMode="auto">
            <a:xfrm>
              <a:off x="3874433" y="4350772"/>
              <a:ext cx="53768" cy="92574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0" y="287"/>
                </a:cxn>
                <a:cxn ang="0">
                  <a:pos x="21" y="296"/>
                </a:cxn>
                <a:cxn ang="0">
                  <a:pos x="162" y="10"/>
                </a:cxn>
                <a:cxn ang="0">
                  <a:pos x="142" y="0"/>
                </a:cxn>
              </a:cxnLst>
              <a:rect l="0" t="0" r="r" b="b"/>
              <a:pathLst>
                <a:path w="162" h="296">
                  <a:moveTo>
                    <a:pt x="142" y="0"/>
                  </a:moveTo>
                  <a:lnTo>
                    <a:pt x="0" y="287"/>
                  </a:lnTo>
                  <a:lnTo>
                    <a:pt x="21" y="296"/>
                  </a:lnTo>
                  <a:lnTo>
                    <a:pt x="162" y="1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42" name="Freeform 28"/>
            <p:cNvSpPr>
              <a:spLocks/>
            </p:cNvSpPr>
            <p:nvPr/>
          </p:nvSpPr>
          <p:spPr bwMode="auto">
            <a:xfrm>
              <a:off x="3768889" y="4315118"/>
              <a:ext cx="47794" cy="36905"/>
            </a:xfrm>
            <a:custGeom>
              <a:avLst/>
              <a:gdLst/>
              <a:ahLst/>
              <a:cxnLst>
                <a:cxn ang="0">
                  <a:pos x="83" y="115"/>
                </a:cxn>
                <a:cxn ang="0">
                  <a:pos x="143" y="0"/>
                </a:cxn>
                <a:cxn ang="0">
                  <a:pos x="62" y="1"/>
                </a:cxn>
                <a:cxn ang="0">
                  <a:pos x="0" y="117"/>
                </a:cxn>
                <a:cxn ang="0">
                  <a:pos x="83" y="115"/>
                </a:cxn>
              </a:cxnLst>
              <a:rect l="0" t="0" r="r" b="b"/>
              <a:pathLst>
                <a:path w="143" h="117">
                  <a:moveTo>
                    <a:pt x="83" y="115"/>
                  </a:moveTo>
                  <a:lnTo>
                    <a:pt x="143" y="0"/>
                  </a:lnTo>
                  <a:lnTo>
                    <a:pt x="62" y="1"/>
                  </a:lnTo>
                  <a:lnTo>
                    <a:pt x="0" y="117"/>
                  </a:lnTo>
                  <a:lnTo>
                    <a:pt x="83" y="115"/>
                  </a:lnTo>
                  <a:close/>
                </a:path>
              </a:pathLst>
            </a:custGeom>
            <a:solidFill>
              <a:srgbClr val="FFDB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43" name="Freeform 29"/>
            <p:cNvSpPr>
              <a:spLocks/>
            </p:cNvSpPr>
            <p:nvPr/>
          </p:nvSpPr>
          <p:spPr bwMode="auto">
            <a:xfrm>
              <a:off x="3665999" y="4317620"/>
              <a:ext cx="35181" cy="36905"/>
            </a:xfrm>
            <a:custGeom>
              <a:avLst/>
              <a:gdLst/>
              <a:ahLst/>
              <a:cxnLst>
                <a:cxn ang="0">
                  <a:pos x="45" y="116"/>
                </a:cxn>
                <a:cxn ang="0">
                  <a:pos x="106" y="0"/>
                </a:cxn>
                <a:cxn ang="0">
                  <a:pos x="61" y="1"/>
                </a:cxn>
                <a:cxn ang="0">
                  <a:pos x="0" y="117"/>
                </a:cxn>
                <a:cxn ang="0">
                  <a:pos x="45" y="116"/>
                </a:cxn>
              </a:cxnLst>
              <a:rect l="0" t="0" r="r" b="b"/>
              <a:pathLst>
                <a:path w="106" h="117">
                  <a:moveTo>
                    <a:pt x="45" y="116"/>
                  </a:moveTo>
                  <a:lnTo>
                    <a:pt x="106" y="0"/>
                  </a:lnTo>
                  <a:lnTo>
                    <a:pt x="61" y="1"/>
                  </a:lnTo>
                  <a:lnTo>
                    <a:pt x="0" y="117"/>
                  </a:lnTo>
                  <a:lnTo>
                    <a:pt x="45" y="116"/>
                  </a:lnTo>
                  <a:close/>
                </a:path>
              </a:pathLst>
            </a:custGeom>
            <a:solidFill>
              <a:srgbClr val="FFDB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44" name="Freeform 30"/>
            <p:cNvSpPr>
              <a:spLocks/>
            </p:cNvSpPr>
            <p:nvPr/>
          </p:nvSpPr>
          <p:spPr bwMode="auto">
            <a:xfrm>
              <a:off x="3700517" y="4315744"/>
              <a:ext cx="74346" cy="37530"/>
            </a:xfrm>
            <a:custGeom>
              <a:avLst/>
              <a:gdLst/>
              <a:ahLst/>
              <a:cxnLst>
                <a:cxn ang="0">
                  <a:pos x="165" y="116"/>
                </a:cxn>
                <a:cxn ang="0">
                  <a:pos x="226" y="0"/>
                </a:cxn>
                <a:cxn ang="0">
                  <a:pos x="61" y="3"/>
                </a:cxn>
                <a:cxn ang="0">
                  <a:pos x="0" y="120"/>
                </a:cxn>
                <a:cxn ang="0">
                  <a:pos x="165" y="116"/>
                </a:cxn>
              </a:cxnLst>
              <a:rect l="0" t="0" r="r" b="b"/>
              <a:pathLst>
                <a:path w="226" h="120">
                  <a:moveTo>
                    <a:pt x="165" y="116"/>
                  </a:moveTo>
                  <a:lnTo>
                    <a:pt x="226" y="0"/>
                  </a:lnTo>
                  <a:lnTo>
                    <a:pt x="61" y="3"/>
                  </a:lnTo>
                  <a:lnTo>
                    <a:pt x="0" y="120"/>
                  </a:lnTo>
                  <a:lnTo>
                    <a:pt x="165" y="116"/>
                  </a:lnTo>
                  <a:close/>
                </a:path>
              </a:pathLst>
            </a:custGeom>
            <a:solidFill>
              <a:srgbClr val="FFDB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45" name="Freeform 35"/>
            <p:cNvSpPr>
              <a:spLocks/>
            </p:cNvSpPr>
            <p:nvPr/>
          </p:nvSpPr>
          <p:spPr bwMode="auto">
            <a:xfrm>
              <a:off x="3796768" y="4436465"/>
              <a:ext cx="308667" cy="63176"/>
            </a:xfrm>
            <a:custGeom>
              <a:avLst/>
              <a:gdLst/>
              <a:ahLst/>
              <a:cxnLst>
                <a:cxn ang="0">
                  <a:pos x="886" y="203"/>
                </a:cxn>
                <a:cxn ang="0">
                  <a:pos x="931" y="184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886" y="203"/>
                </a:cxn>
              </a:cxnLst>
              <a:rect l="0" t="0" r="r" b="b"/>
              <a:pathLst>
                <a:path w="931" h="203">
                  <a:moveTo>
                    <a:pt x="886" y="203"/>
                  </a:moveTo>
                  <a:lnTo>
                    <a:pt x="931" y="184"/>
                  </a:lnTo>
                  <a:lnTo>
                    <a:pt x="0" y="0"/>
                  </a:lnTo>
                  <a:lnTo>
                    <a:pt x="0" y="28"/>
                  </a:lnTo>
                  <a:lnTo>
                    <a:pt x="886" y="203"/>
                  </a:lnTo>
                  <a:close/>
                </a:path>
              </a:pathLst>
            </a:custGeom>
            <a:solidFill>
              <a:srgbClr val="BF6D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46" name="Freeform 36"/>
            <p:cNvSpPr>
              <a:spLocks/>
            </p:cNvSpPr>
            <p:nvPr/>
          </p:nvSpPr>
          <p:spPr bwMode="auto">
            <a:xfrm>
              <a:off x="3429686" y="4471493"/>
              <a:ext cx="67044" cy="192029"/>
            </a:xfrm>
            <a:custGeom>
              <a:avLst/>
              <a:gdLst/>
              <a:ahLst/>
              <a:cxnLst>
                <a:cxn ang="0">
                  <a:pos x="203" y="260"/>
                </a:cxn>
                <a:cxn ang="0">
                  <a:pos x="143" y="0"/>
                </a:cxn>
                <a:cxn ang="0">
                  <a:pos x="0" y="378"/>
                </a:cxn>
                <a:cxn ang="0">
                  <a:pos x="56" y="613"/>
                </a:cxn>
                <a:cxn ang="0">
                  <a:pos x="203" y="260"/>
                </a:cxn>
              </a:cxnLst>
              <a:rect l="0" t="0" r="r" b="b"/>
              <a:pathLst>
                <a:path w="203" h="613">
                  <a:moveTo>
                    <a:pt x="203" y="260"/>
                  </a:moveTo>
                  <a:lnTo>
                    <a:pt x="143" y="0"/>
                  </a:lnTo>
                  <a:lnTo>
                    <a:pt x="0" y="378"/>
                  </a:lnTo>
                  <a:lnTo>
                    <a:pt x="56" y="613"/>
                  </a:lnTo>
                  <a:lnTo>
                    <a:pt x="203" y="260"/>
                  </a:lnTo>
                  <a:close/>
                </a:path>
              </a:pathLst>
            </a:custGeom>
            <a:solidFill>
              <a:srgbClr val="B55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47" name="Freeform 37"/>
            <p:cNvSpPr>
              <a:spLocks/>
            </p:cNvSpPr>
            <p:nvPr/>
          </p:nvSpPr>
          <p:spPr bwMode="auto">
            <a:xfrm>
              <a:off x="3406453" y="4619737"/>
              <a:ext cx="29207" cy="98829"/>
            </a:xfrm>
            <a:custGeom>
              <a:avLst/>
              <a:gdLst/>
              <a:ahLst/>
              <a:cxnLst>
                <a:cxn ang="0">
                  <a:pos x="89" y="229"/>
                </a:cxn>
                <a:cxn ang="0">
                  <a:pos x="35" y="0"/>
                </a:cxn>
                <a:cxn ang="0">
                  <a:pos x="0" y="95"/>
                </a:cxn>
                <a:cxn ang="0">
                  <a:pos x="51" y="316"/>
                </a:cxn>
                <a:cxn ang="0">
                  <a:pos x="89" y="229"/>
                </a:cxn>
              </a:cxnLst>
              <a:rect l="0" t="0" r="r" b="b"/>
              <a:pathLst>
                <a:path w="89" h="316">
                  <a:moveTo>
                    <a:pt x="89" y="229"/>
                  </a:moveTo>
                  <a:lnTo>
                    <a:pt x="35" y="0"/>
                  </a:lnTo>
                  <a:lnTo>
                    <a:pt x="0" y="95"/>
                  </a:lnTo>
                  <a:lnTo>
                    <a:pt x="51" y="316"/>
                  </a:lnTo>
                  <a:lnTo>
                    <a:pt x="89" y="229"/>
                  </a:lnTo>
                  <a:close/>
                </a:path>
              </a:pathLst>
            </a:custGeom>
            <a:solidFill>
              <a:srgbClr val="B55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48" name="Freeform 38"/>
            <p:cNvSpPr>
              <a:spLocks/>
            </p:cNvSpPr>
            <p:nvPr/>
          </p:nvSpPr>
          <p:spPr bwMode="auto">
            <a:xfrm>
              <a:off x="3486110" y="4423955"/>
              <a:ext cx="30535" cy="107586"/>
            </a:xfrm>
            <a:custGeom>
              <a:avLst/>
              <a:gdLst/>
              <a:ahLst/>
              <a:cxnLst>
                <a:cxn ang="0">
                  <a:pos x="92" y="272"/>
                </a:cxn>
                <a:cxn ang="0">
                  <a:pos x="29" y="0"/>
                </a:cxn>
                <a:cxn ang="0">
                  <a:pos x="0" y="76"/>
                </a:cxn>
                <a:cxn ang="0">
                  <a:pos x="62" y="342"/>
                </a:cxn>
                <a:cxn ang="0">
                  <a:pos x="92" y="272"/>
                </a:cxn>
              </a:cxnLst>
              <a:rect l="0" t="0" r="r" b="b"/>
              <a:pathLst>
                <a:path w="92" h="342">
                  <a:moveTo>
                    <a:pt x="92" y="272"/>
                  </a:moveTo>
                  <a:lnTo>
                    <a:pt x="29" y="0"/>
                  </a:lnTo>
                  <a:lnTo>
                    <a:pt x="0" y="76"/>
                  </a:lnTo>
                  <a:lnTo>
                    <a:pt x="62" y="342"/>
                  </a:lnTo>
                  <a:lnTo>
                    <a:pt x="92" y="272"/>
                  </a:lnTo>
                  <a:close/>
                </a:path>
              </a:pathLst>
            </a:custGeom>
            <a:solidFill>
              <a:srgbClr val="B55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pic>
          <p:nvPicPr>
            <p:cNvPr id="1049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7138863">
              <a:off x="3391622" y="4257395"/>
              <a:ext cx="861865" cy="445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50" name="Freeform 13"/>
            <p:cNvSpPr>
              <a:spLocks/>
            </p:cNvSpPr>
            <p:nvPr/>
          </p:nvSpPr>
          <p:spPr bwMode="auto">
            <a:xfrm>
              <a:off x="3490756" y="4555936"/>
              <a:ext cx="306676" cy="428468"/>
            </a:xfrm>
            <a:custGeom>
              <a:avLst/>
              <a:gdLst/>
              <a:ahLst/>
              <a:cxnLst>
                <a:cxn ang="0">
                  <a:pos x="924" y="201"/>
                </a:cxn>
                <a:cxn ang="0">
                  <a:pos x="924" y="1369"/>
                </a:cxn>
                <a:cxn ang="0">
                  <a:pos x="0" y="990"/>
                </a:cxn>
                <a:cxn ang="0">
                  <a:pos x="0" y="0"/>
                </a:cxn>
                <a:cxn ang="0">
                  <a:pos x="924" y="201"/>
                </a:cxn>
              </a:cxnLst>
              <a:rect l="0" t="0" r="r" b="b"/>
              <a:pathLst>
                <a:path w="924" h="1369">
                  <a:moveTo>
                    <a:pt x="924" y="201"/>
                  </a:moveTo>
                  <a:lnTo>
                    <a:pt x="924" y="1369"/>
                  </a:lnTo>
                  <a:lnTo>
                    <a:pt x="0" y="990"/>
                  </a:lnTo>
                  <a:lnTo>
                    <a:pt x="0" y="0"/>
                  </a:lnTo>
                  <a:lnTo>
                    <a:pt x="924" y="201"/>
                  </a:lnTo>
                  <a:close/>
                </a:path>
              </a:pathLst>
            </a:custGeom>
            <a:solidFill>
              <a:srgbClr val="D87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51" name="Freeform 15"/>
            <p:cNvSpPr>
              <a:spLocks/>
            </p:cNvSpPr>
            <p:nvPr/>
          </p:nvSpPr>
          <p:spPr bwMode="auto">
            <a:xfrm>
              <a:off x="3490756" y="4568446"/>
              <a:ext cx="130105" cy="112590"/>
            </a:xfrm>
            <a:custGeom>
              <a:avLst/>
              <a:gdLst/>
              <a:ahLst/>
              <a:cxnLst>
                <a:cxn ang="0">
                  <a:pos x="0" y="358"/>
                </a:cxn>
                <a:cxn ang="0">
                  <a:pos x="391" y="85"/>
                </a:cxn>
                <a:cxn ang="0">
                  <a:pos x="0" y="0"/>
                </a:cxn>
                <a:cxn ang="0">
                  <a:pos x="0" y="358"/>
                </a:cxn>
              </a:cxnLst>
              <a:rect l="0" t="0" r="r" b="b"/>
              <a:pathLst>
                <a:path w="391" h="358">
                  <a:moveTo>
                    <a:pt x="0" y="358"/>
                  </a:moveTo>
                  <a:lnTo>
                    <a:pt x="391" y="85"/>
                  </a:lnTo>
                  <a:lnTo>
                    <a:pt x="0" y="0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CC5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52" name="Freeform 16"/>
            <p:cNvSpPr>
              <a:spLocks/>
            </p:cNvSpPr>
            <p:nvPr/>
          </p:nvSpPr>
          <p:spPr bwMode="auto">
            <a:xfrm>
              <a:off x="3490756" y="4555936"/>
              <a:ext cx="130105" cy="394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"/>
                </a:cxn>
                <a:cxn ang="0">
                  <a:pos x="391" y="125"/>
                </a:cxn>
                <a:cxn ang="0">
                  <a:pos x="389" y="83"/>
                </a:cxn>
                <a:cxn ang="0">
                  <a:pos x="0" y="0"/>
                </a:cxn>
              </a:cxnLst>
              <a:rect l="0" t="0" r="r" b="b"/>
              <a:pathLst>
                <a:path w="391" h="125">
                  <a:moveTo>
                    <a:pt x="0" y="0"/>
                  </a:moveTo>
                  <a:lnTo>
                    <a:pt x="0" y="40"/>
                  </a:lnTo>
                  <a:lnTo>
                    <a:pt x="391" y="125"/>
                  </a:lnTo>
                  <a:lnTo>
                    <a:pt x="389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82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53" name="Tekstboks 1052"/>
            <p:cNvSpPr txBox="1"/>
            <p:nvPr/>
          </p:nvSpPr>
          <p:spPr>
            <a:xfrm rot="18168070">
              <a:off x="3572142" y="4305171"/>
              <a:ext cx="8531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100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15AE9513</a:t>
              </a:r>
              <a:endParaRPr lang="da-DK" sz="1100" dirty="0"/>
            </a:p>
          </p:txBody>
        </p:sp>
        <p:sp>
          <p:nvSpPr>
            <p:cNvPr id="1054" name="Freeform 18"/>
            <p:cNvSpPr>
              <a:spLocks/>
            </p:cNvSpPr>
            <p:nvPr/>
          </p:nvSpPr>
          <p:spPr bwMode="auto">
            <a:xfrm>
              <a:off x="3808053" y="4499641"/>
              <a:ext cx="310659" cy="491018"/>
            </a:xfrm>
            <a:custGeom>
              <a:avLst/>
              <a:gdLst/>
              <a:ahLst/>
              <a:cxnLst>
                <a:cxn ang="0">
                  <a:pos x="0" y="1568"/>
                </a:cxn>
                <a:cxn ang="0">
                  <a:pos x="0" y="380"/>
                </a:cxn>
                <a:cxn ang="0">
                  <a:pos x="935" y="0"/>
                </a:cxn>
                <a:cxn ang="0">
                  <a:pos x="935" y="937"/>
                </a:cxn>
                <a:cxn ang="0">
                  <a:pos x="0" y="1568"/>
                </a:cxn>
              </a:cxnLst>
              <a:rect l="0" t="0" r="r" b="b"/>
              <a:pathLst>
                <a:path w="935" h="1568">
                  <a:moveTo>
                    <a:pt x="0" y="1568"/>
                  </a:moveTo>
                  <a:lnTo>
                    <a:pt x="0" y="380"/>
                  </a:lnTo>
                  <a:lnTo>
                    <a:pt x="935" y="0"/>
                  </a:lnTo>
                  <a:lnTo>
                    <a:pt x="935" y="937"/>
                  </a:lnTo>
                  <a:lnTo>
                    <a:pt x="0" y="1568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55" name="Freeform 19"/>
            <p:cNvSpPr>
              <a:spLocks/>
            </p:cNvSpPr>
            <p:nvPr/>
          </p:nvSpPr>
          <p:spPr bwMode="auto">
            <a:xfrm>
              <a:off x="3808053" y="4499641"/>
              <a:ext cx="310659" cy="491018"/>
            </a:xfrm>
            <a:custGeom>
              <a:avLst/>
              <a:gdLst/>
              <a:ahLst/>
              <a:cxnLst>
                <a:cxn ang="0">
                  <a:pos x="32" y="400"/>
                </a:cxn>
                <a:cxn ang="0">
                  <a:pos x="935" y="32"/>
                </a:cxn>
                <a:cxn ang="0">
                  <a:pos x="935" y="0"/>
                </a:cxn>
                <a:cxn ang="0">
                  <a:pos x="0" y="380"/>
                </a:cxn>
                <a:cxn ang="0">
                  <a:pos x="0" y="1568"/>
                </a:cxn>
                <a:cxn ang="0">
                  <a:pos x="32" y="1546"/>
                </a:cxn>
                <a:cxn ang="0">
                  <a:pos x="32" y="400"/>
                </a:cxn>
              </a:cxnLst>
              <a:rect l="0" t="0" r="r" b="b"/>
              <a:pathLst>
                <a:path w="935" h="1568">
                  <a:moveTo>
                    <a:pt x="32" y="400"/>
                  </a:moveTo>
                  <a:lnTo>
                    <a:pt x="935" y="32"/>
                  </a:lnTo>
                  <a:lnTo>
                    <a:pt x="935" y="0"/>
                  </a:lnTo>
                  <a:lnTo>
                    <a:pt x="0" y="380"/>
                  </a:lnTo>
                  <a:lnTo>
                    <a:pt x="0" y="1568"/>
                  </a:lnTo>
                  <a:lnTo>
                    <a:pt x="32" y="1546"/>
                  </a:lnTo>
                  <a:lnTo>
                    <a:pt x="32" y="400"/>
                  </a:lnTo>
                  <a:close/>
                </a:path>
              </a:pathLst>
            </a:custGeom>
            <a:solidFill>
              <a:srgbClr val="FFDB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56" name="Freeform 20"/>
            <p:cNvSpPr>
              <a:spLocks/>
            </p:cNvSpPr>
            <p:nvPr/>
          </p:nvSpPr>
          <p:spPr bwMode="auto">
            <a:xfrm>
              <a:off x="3808053" y="4499641"/>
              <a:ext cx="310659" cy="491018"/>
            </a:xfrm>
            <a:custGeom>
              <a:avLst/>
              <a:gdLst/>
              <a:ahLst/>
              <a:cxnLst>
                <a:cxn ang="0">
                  <a:pos x="909" y="10"/>
                </a:cxn>
                <a:cxn ang="0">
                  <a:pos x="909" y="921"/>
                </a:cxn>
                <a:cxn ang="0">
                  <a:pos x="0" y="1534"/>
                </a:cxn>
                <a:cxn ang="0">
                  <a:pos x="0" y="1568"/>
                </a:cxn>
                <a:cxn ang="0">
                  <a:pos x="935" y="937"/>
                </a:cxn>
                <a:cxn ang="0">
                  <a:pos x="935" y="0"/>
                </a:cxn>
                <a:cxn ang="0">
                  <a:pos x="909" y="10"/>
                </a:cxn>
              </a:cxnLst>
              <a:rect l="0" t="0" r="r" b="b"/>
              <a:pathLst>
                <a:path w="935" h="1568">
                  <a:moveTo>
                    <a:pt x="909" y="10"/>
                  </a:moveTo>
                  <a:lnTo>
                    <a:pt x="909" y="921"/>
                  </a:lnTo>
                  <a:lnTo>
                    <a:pt x="0" y="1534"/>
                  </a:lnTo>
                  <a:lnTo>
                    <a:pt x="0" y="1568"/>
                  </a:lnTo>
                  <a:lnTo>
                    <a:pt x="935" y="937"/>
                  </a:lnTo>
                  <a:lnTo>
                    <a:pt x="935" y="0"/>
                  </a:lnTo>
                  <a:lnTo>
                    <a:pt x="909" y="10"/>
                  </a:lnTo>
                  <a:close/>
                </a:path>
              </a:pathLst>
            </a:custGeom>
            <a:solidFill>
              <a:srgbClr val="E891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57" name="Freeform 31"/>
            <p:cNvSpPr>
              <a:spLocks/>
            </p:cNvSpPr>
            <p:nvPr/>
          </p:nvSpPr>
          <p:spPr bwMode="auto">
            <a:xfrm>
              <a:off x="3808053" y="4618486"/>
              <a:ext cx="310659" cy="237690"/>
            </a:xfrm>
            <a:custGeom>
              <a:avLst/>
              <a:gdLst/>
              <a:ahLst/>
              <a:cxnLst>
                <a:cxn ang="0">
                  <a:pos x="935" y="558"/>
                </a:cxn>
                <a:cxn ang="0">
                  <a:pos x="935" y="549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388"/>
                </a:cxn>
                <a:cxn ang="0">
                  <a:pos x="635" y="759"/>
                </a:cxn>
                <a:cxn ang="0">
                  <a:pos x="935" y="558"/>
                </a:cxn>
              </a:cxnLst>
              <a:rect l="0" t="0" r="r" b="b"/>
              <a:pathLst>
                <a:path w="935" h="759">
                  <a:moveTo>
                    <a:pt x="935" y="558"/>
                  </a:moveTo>
                  <a:lnTo>
                    <a:pt x="935" y="549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88"/>
                  </a:lnTo>
                  <a:lnTo>
                    <a:pt x="635" y="759"/>
                  </a:lnTo>
                  <a:lnTo>
                    <a:pt x="935" y="558"/>
                  </a:lnTo>
                  <a:close/>
                </a:path>
              </a:pathLst>
            </a:custGeom>
            <a:solidFill>
              <a:srgbClr val="FFDB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58" name="Freeform 32"/>
            <p:cNvSpPr>
              <a:spLocks/>
            </p:cNvSpPr>
            <p:nvPr/>
          </p:nvSpPr>
          <p:spPr bwMode="auto">
            <a:xfrm>
              <a:off x="3808053" y="4757347"/>
              <a:ext cx="195821" cy="120722"/>
            </a:xfrm>
            <a:custGeom>
              <a:avLst/>
              <a:gdLst/>
              <a:ahLst/>
              <a:cxnLst>
                <a:cxn ang="0">
                  <a:pos x="590" y="345"/>
                </a:cxn>
                <a:cxn ang="0">
                  <a:pos x="0" y="0"/>
                </a:cxn>
                <a:cxn ang="0">
                  <a:pos x="0" y="73"/>
                </a:cxn>
                <a:cxn ang="0">
                  <a:pos x="531" y="386"/>
                </a:cxn>
                <a:cxn ang="0">
                  <a:pos x="590" y="345"/>
                </a:cxn>
              </a:cxnLst>
              <a:rect l="0" t="0" r="r" b="b"/>
              <a:pathLst>
                <a:path w="590" h="386">
                  <a:moveTo>
                    <a:pt x="590" y="345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531" y="386"/>
                  </a:lnTo>
                  <a:lnTo>
                    <a:pt x="590" y="345"/>
                  </a:lnTo>
                  <a:close/>
                </a:path>
              </a:pathLst>
            </a:custGeom>
            <a:solidFill>
              <a:srgbClr val="FFDB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59" name="Freeform 33"/>
            <p:cNvSpPr>
              <a:spLocks/>
            </p:cNvSpPr>
            <p:nvPr/>
          </p:nvSpPr>
          <p:spPr bwMode="auto">
            <a:xfrm>
              <a:off x="3839915" y="4593466"/>
              <a:ext cx="278796" cy="167634"/>
            </a:xfrm>
            <a:custGeom>
              <a:avLst/>
              <a:gdLst/>
              <a:ahLst/>
              <a:cxnLst>
                <a:cxn ang="0">
                  <a:pos x="839" y="434"/>
                </a:cxn>
                <a:cxn ang="0">
                  <a:pos x="102" y="0"/>
                </a:cxn>
                <a:cxn ang="0">
                  <a:pos x="0" y="42"/>
                </a:cxn>
                <a:cxn ang="0">
                  <a:pos x="839" y="535"/>
                </a:cxn>
                <a:cxn ang="0">
                  <a:pos x="839" y="434"/>
                </a:cxn>
              </a:cxnLst>
              <a:rect l="0" t="0" r="r" b="b"/>
              <a:pathLst>
                <a:path w="839" h="535">
                  <a:moveTo>
                    <a:pt x="839" y="434"/>
                  </a:moveTo>
                  <a:lnTo>
                    <a:pt x="102" y="0"/>
                  </a:lnTo>
                  <a:lnTo>
                    <a:pt x="0" y="42"/>
                  </a:lnTo>
                  <a:lnTo>
                    <a:pt x="839" y="535"/>
                  </a:lnTo>
                  <a:lnTo>
                    <a:pt x="839" y="434"/>
                  </a:lnTo>
                  <a:close/>
                </a:path>
              </a:pathLst>
            </a:custGeom>
            <a:solidFill>
              <a:srgbClr val="FFDB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60" name="Freeform 34"/>
            <p:cNvSpPr>
              <a:spLocks/>
            </p:cNvSpPr>
            <p:nvPr/>
          </p:nvSpPr>
          <p:spPr bwMode="auto">
            <a:xfrm>
              <a:off x="3808053" y="4499641"/>
              <a:ext cx="310659" cy="491018"/>
            </a:xfrm>
            <a:custGeom>
              <a:avLst/>
              <a:gdLst/>
              <a:ahLst/>
              <a:cxnLst>
                <a:cxn ang="0">
                  <a:pos x="909" y="10"/>
                </a:cxn>
                <a:cxn ang="0">
                  <a:pos x="909" y="921"/>
                </a:cxn>
                <a:cxn ang="0">
                  <a:pos x="0" y="1534"/>
                </a:cxn>
                <a:cxn ang="0">
                  <a:pos x="0" y="1568"/>
                </a:cxn>
                <a:cxn ang="0">
                  <a:pos x="935" y="937"/>
                </a:cxn>
                <a:cxn ang="0">
                  <a:pos x="935" y="0"/>
                </a:cxn>
                <a:cxn ang="0">
                  <a:pos x="909" y="10"/>
                </a:cxn>
              </a:cxnLst>
              <a:rect l="0" t="0" r="r" b="b"/>
              <a:pathLst>
                <a:path w="935" h="1568">
                  <a:moveTo>
                    <a:pt x="909" y="10"/>
                  </a:moveTo>
                  <a:lnTo>
                    <a:pt x="909" y="921"/>
                  </a:lnTo>
                  <a:lnTo>
                    <a:pt x="0" y="1534"/>
                  </a:lnTo>
                  <a:lnTo>
                    <a:pt x="0" y="1568"/>
                  </a:lnTo>
                  <a:lnTo>
                    <a:pt x="935" y="937"/>
                  </a:lnTo>
                  <a:lnTo>
                    <a:pt x="935" y="0"/>
                  </a:lnTo>
                  <a:lnTo>
                    <a:pt x="909" y="10"/>
                  </a:lnTo>
                  <a:close/>
                </a:path>
              </a:pathLst>
            </a:custGeom>
            <a:solidFill>
              <a:srgbClr val="E891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61" name="Freeform 14"/>
            <p:cNvSpPr>
              <a:spLocks/>
            </p:cNvSpPr>
            <p:nvPr/>
          </p:nvSpPr>
          <p:spPr bwMode="auto">
            <a:xfrm>
              <a:off x="3620861" y="4583458"/>
              <a:ext cx="176571" cy="40094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38"/>
                </a:cxn>
                <a:cxn ang="0">
                  <a:pos x="492" y="147"/>
                </a:cxn>
                <a:cxn ang="0">
                  <a:pos x="492" y="1266"/>
                </a:cxn>
                <a:cxn ang="0">
                  <a:pos x="533" y="1282"/>
                </a:cxn>
                <a:cxn ang="0">
                  <a:pos x="533" y="114"/>
                </a:cxn>
                <a:cxn ang="0">
                  <a:pos x="10" y="0"/>
                </a:cxn>
              </a:cxnLst>
              <a:rect l="0" t="0" r="r" b="b"/>
              <a:pathLst>
                <a:path w="533" h="1282">
                  <a:moveTo>
                    <a:pt x="10" y="0"/>
                  </a:moveTo>
                  <a:lnTo>
                    <a:pt x="0" y="38"/>
                  </a:lnTo>
                  <a:lnTo>
                    <a:pt x="492" y="147"/>
                  </a:lnTo>
                  <a:lnTo>
                    <a:pt x="492" y="1266"/>
                  </a:lnTo>
                  <a:lnTo>
                    <a:pt x="533" y="1282"/>
                  </a:lnTo>
                  <a:lnTo>
                    <a:pt x="533" y="11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29E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62" name="Rectangle 26"/>
            <p:cNvSpPr>
              <a:spLocks noChangeArrowheads="1"/>
            </p:cNvSpPr>
            <p:nvPr/>
          </p:nvSpPr>
          <p:spPr bwMode="auto">
            <a:xfrm>
              <a:off x="3620197" y="4580956"/>
              <a:ext cx="5310" cy="33839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63" name="Freeform 27"/>
            <p:cNvSpPr>
              <a:spLocks/>
            </p:cNvSpPr>
            <p:nvPr/>
          </p:nvSpPr>
          <p:spPr bwMode="auto">
            <a:xfrm>
              <a:off x="3624844" y="4584083"/>
              <a:ext cx="5310" cy="3352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62"/>
                </a:cxn>
                <a:cxn ang="0">
                  <a:pos x="16" y="1073"/>
                </a:cxn>
                <a:cxn ang="0">
                  <a:pos x="16" y="7"/>
                </a:cxn>
                <a:cxn ang="0">
                  <a:pos x="0" y="0"/>
                </a:cxn>
              </a:cxnLst>
              <a:rect l="0" t="0" r="r" b="b"/>
              <a:pathLst>
                <a:path w="16" h="1073">
                  <a:moveTo>
                    <a:pt x="0" y="0"/>
                  </a:moveTo>
                  <a:lnTo>
                    <a:pt x="0" y="1062"/>
                  </a:lnTo>
                  <a:lnTo>
                    <a:pt x="16" y="1073"/>
                  </a:lnTo>
                  <a:lnTo>
                    <a:pt x="16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9E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64" name="Freeform 39"/>
            <p:cNvSpPr>
              <a:spLocks/>
            </p:cNvSpPr>
            <p:nvPr/>
          </p:nvSpPr>
          <p:spPr bwMode="auto">
            <a:xfrm>
              <a:off x="3553817" y="4674781"/>
              <a:ext cx="143381" cy="76937"/>
            </a:xfrm>
            <a:custGeom>
              <a:avLst/>
              <a:gdLst/>
              <a:ahLst/>
              <a:cxnLst>
                <a:cxn ang="0">
                  <a:pos x="370" y="242"/>
                </a:cxn>
                <a:cxn ang="0">
                  <a:pos x="381" y="244"/>
                </a:cxn>
                <a:cxn ang="0">
                  <a:pos x="392" y="243"/>
                </a:cxn>
                <a:cxn ang="0">
                  <a:pos x="402" y="240"/>
                </a:cxn>
                <a:cxn ang="0">
                  <a:pos x="410" y="235"/>
                </a:cxn>
                <a:cxn ang="0">
                  <a:pos x="418" y="228"/>
                </a:cxn>
                <a:cxn ang="0">
                  <a:pos x="423" y="220"/>
                </a:cxn>
                <a:cxn ang="0">
                  <a:pos x="427" y="210"/>
                </a:cxn>
                <a:cxn ang="0">
                  <a:pos x="429" y="198"/>
                </a:cxn>
                <a:cxn ang="0">
                  <a:pos x="431" y="160"/>
                </a:cxn>
                <a:cxn ang="0">
                  <a:pos x="430" y="147"/>
                </a:cxn>
                <a:cxn ang="0">
                  <a:pos x="427" y="136"/>
                </a:cxn>
                <a:cxn ang="0">
                  <a:pos x="423" y="124"/>
                </a:cxn>
                <a:cxn ang="0">
                  <a:pos x="417" y="114"/>
                </a:cxn>
                <a:cxn ang="0">
                  <a:pos x="409" y="105"/>
                </a:cxn>
                <a:cxn ang="0">
                  <a:pos x="400" y="97"/>
                </a:cxn>
                <a:cxn ang="0">
                  <a:pos x="389" y="91"/>
                </a:cxn>
                <a:cxn ang="0">
                  <a:pos x="378" y="86"/>
                </a:cxn>
                <a:cxn ang="0">
                  <a:pos x="61" y="2"/>
                </a:cxn>
                <a:cxn ang="0">
                  <a:pos x="50" y="0"/>
                </a:cxn>
                <a:cxn ang="0">
                  <a:pos x="39" y="1"/>
                </a:cxn>
                <a:cxn ang="0">
                  <a:pos x="29" y="4"/>
                </a:cxn>
                <a:cxn ang="0">
                  <a:pos x="21" y="9"/>
                </a:cxn>
                <a:cxn ang="0">
                  <a:pos x="13" y="16"/>
                </a:cxn>
                <a:cxn ang="0">
                  <a:pos x="8" y="24"/>
                </a:cxn>
                <a:cxn ang="0">
                  <a:pos x="3" y="34"/>
                </a:cxn>
                <a:cxn ang="0">
                  <a:pos x="2" y="46"/>
                </a:cxn>
                <a:cxn ang="0">
                  <a:pos x="0" y="84"/>
                </a:cxn>
                <a:cxn ang="0">
                  <a:pos x="0" y="96"/>
                </a:cxn>
                <a:cxn ang="0">
                  <a:pos x="3" y="108"/>
                </a:cxn>
                <a:cxn ang="0">
                  <a:pos x="8" y="119"/>
                </a:cxn>
                <a:cxn ang="0">
                  <a:pos x="14" y="129"/>
                </a:cxn>
                <a:cxn ang="0">
                  <a:pos x="22" y="138"/>
                </a:cxn>
                <a:cxn ang="0">
                  <a:pos x="31" y="146"/>
                </a:cxn>
                <a:cxn ang="0">
                  <a:pos x="41" y="152"/>
                </a:cxn>
                <a:cxn ang="0">
                  <a:pos x="52" y="157"/>
                </a:cxn>
                <a:cxn ang="0">
                  <a:pos x="370" y="242"/>
                </a:cxn>
              </a:cxnLst>
              <a:rect l="0" t="0" r="r" b="b"/>
              <a:pathLst>
                <a:path w="431" h="244">
                  <a:moveTo>
                    <a:pt x="370" y="242"/>
                  </a:moveTo>
                  <a:lnTo>
                    <a:pt x="381" y="244"/>
                  </a:lnTo>
                  <a:lnTo>
                    <a:pt x="392" y="243"/>
                  </a:lnTo>
                  <a:lnTo>
                    <a:pt x="402" y="240"/>
                  </a:lnTo>
                  <a:lnTo>
                    <a:pt x="410" y="235"/>
                  </a:lnTo>
                  <a:lnTo>
                    <a:pt x="418" y="228"/>
                  </a:lnTo>
                  <a:lnTo>
                    <a:pt x="423" y="220"/>
                  </a:lnTo>
                  <a:lnTo>
                    <a:pt x="427" y="210"/>
                  </a:lnTo>
                  <a:lnTo>
                    <a:pt x="429" y="198"/>
                  </a:lnTo>
                  <a:lnTo>
                    <a:pt x="431" y="160"/>
                  </a:lnTo>
                  <a:lnTo>
                    <a:pt x="430" y="147"/>
                  </a:lnTo>
                  <a:lnTo>
                    <a:pt x="427" y="136"/>
                  </a:lnTo>
                  <a:lnTo>
                    <a:pt x="423" y="124"/>
                  </a:lnTo>
                  <a:lnTo>
                    <a:pt x="417" y="114"/>
                  </a:lnTo>
                  <a:lnTo>
                    <a:pt x="409" y="105"/>
                  </a:lnTo>
                  <a:lnTo>
                    <a:pt x="400" y="97"/>
                  </a:lnTo>
                  <a:lnTo>
                    <a:pt x="389" y="91"/>
                  </a:lnTo>
                  <a:lnTo>
                    <a:pt x="378" y="86"/>
                  </a:lnTo>
                  <a:lnTo>
                    <a:pt x="61" y="2"/>
                  </a:lnTo>
                  <a:lnTo>
                    <a:pt x="50" y="0"/>
                  </a:lnTo>
                  <a:lnTo>
                    <a:pt x="39" y="1"/>
                  </a:lnTo>
                  <a:lnTo>
                    <a:pt x="29" y="4"/>
                  </a:lnTo>
                  <a:lnTo>
                    <a:pt x="21" y="9"/>
                  </a:lnTo>
                  <a:lnTo>
                    <a:pt x="13" y="16"/>
                  </a:lnTo>
                  <a:lnTo>
                    <a:pt x="8" y="24"/>
                  </a:lnTo>
                  <a:lnTo>
                    <a:pt x="3" y="34"/>
                  </a:lnTo>
                  <a:lnTo>
                    <a:pt x="2" y="46"/>
                  </a:lnTo>
                  <a:lnTo>
                    <a:pt x="0" y="84"/>
                  </a:lnTo>
                  <a:lnTo>
                    <a:pt x="0" y="96"/>
                  </a:lnTo>
                  <a:lnTo>
                    <a:pt x="3" y="108"/>
                  </a:lnTo>
                  <a:lnTo>
                    <a:pt x="8" y="119"/>
                  </a:lnTo>
                  <a:lnTo>
                    <a:pt x="14" y="129"/>
                  </a:lnTo>
                  <a:lnTo>
                    <a:pt x="22" y="138"/>
                  </a:lnTo>
                  <a:lnTo>
                    <a:pt x="31" y="146"/>
                  </a:lnTo>
                  <a:lnTo>
                    <a:pt x="41" y="152"/>
                  </a:lnTo>
                  <a:lnTo>
                    <a:pt x="52" y="157"/>
                  </a:lnTo>
                  <a:lnTo>
                    <a:pt x="370" y="2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65" name="Freeform 40"/>
            <p:cNvSpPr>
              <a:spLocks/>
            </p:cNvSpPr>
            <p:nvPr/>
          </p:nvSpPr>
          <p:spPr bwMode="auto">
            <a:xfrm>
              <a:off x="3560455" y="4681661"/>
              <a:ext cx="127450" cy="38156"/>
            </a:xfrm>
            <a:custGeom>
              <a:avLst/>
              <a:gdLst/>
              <a:ahLst/>
              <a:cxnLst>
                <a:cxn ang="0">
                  <a:pos x="14" y="99"/>
                </a:cxn>
                <a:cxn ang="0">
                  <a:pos x="17" y="65"/>
                </a:cxn>
                <a:cxn ang="0">
                  <a:pos x="18" y="55"/>
                </a:cxn>
                <a:cxn ang="0">
                  <a:pos x="21" y="46"/>
                </a:cxn>
                <a:cxn ang="0">
                  <a:pos x="27" y="38"/>
                </a:cxn>
                <a:cxn ang="0">
                  <a:pos x="33" y="31"/>
                </a:cxn>
                <a:cxn ang="0">
                  <a:pos x="41" y="27"/>
                </a:cxn>
                <a:cxn ang="0">
                  <a:pos x="50" y="24"/>
                </a:cxn>
                <a:cxn ang="0">
                  <a:pos x="59" y="24"/>
                </a:cxn>
                <a:cxn ang="0">
                  <a:pos x="70" y="25"/>
                </a:cxn>
                <a:cxn ang="0">
                  <a:pos x="355" y="101"/>
                </a:cxn>
                <a:cxn ang="0">
                  <a:pos x="363" y="105"/>
                </a:cxn>
                <a:cxn ang="0">
                  <a:pos x="371" y="108"/>
                </a:cxn>
                <a:cxn ang="0">
                  <a:pos x="378" y="114"/>
                </a:cxn>
                <a:cxn ang="0">
                  <a:pos x="384" y="119"/>
                </a:cxn>
                <a:cxn ang="0">
                  <a:pos x="381" y="113"/>
                </a:cxn>
                <a:cxn ang="0">
                  <a:pos x="377" y="106"/>
                </a:cxn>
                <a:cxn ang="0">
                  <a:pos x="373" y="99"/>
                </a:cxn>
                <a:cxn ang="0">
                  <a:pos x="368" y="93"/>
                </a:cxn>
                <a:cxn ang="0">
                  <a:pos x="361" y="88"/>
                </a:cxn>
                <a:cxn ang="0">
                  <a:pos x="355" y="84"/>
                </a:cxn>
                <a:cxn ang="0">
                  <a:pos x="348" y="80"/>
                </a:cxn>
                <a:cxn ang="0">
                  <a:pos x="340" y="78"/>
                </a:cxn>
                <a:cxn ang="0">
                  <a:pos x="55" y="1"/>
                </a:cxn>
                <a:cxn ang="0">
                  <a:pos x="44" y="0"/>
                </a:cxn>
                <a:cxn ang="0">
                  <a:pos x="35" y="0"/>
                </a:cxn>
                <a:cxn ang="0">
                  <a:pos x="26" y="3"/>
                </a:cxn>
                <a:cxn ang="0">
                  <a:pos x="19" y="7"/>
                </a:cxn>
                <a:cxn ang="0">
                  <a:pos x="12" y="13"/>
                </a:cxn>
                <a:cxn ang="0">
                  <a:pos x="7" y="22"/>
                </a:cxn>
                <a:cxn ang="0">
                  <a:pos x="4" y="31"/>
                </a:cxn>
                <a:cxn ang="0">
                  <a:pos x="2" y="41"/>
                </a:cxn>
                <a:cxn ang="0">
                  <a:pos x="0" y="75"/>
                </a:cxn>
                <a:cxn ang="0">
                  <a:pos x="2" y="87"/>
                </a:cxn>
                <a:cxn ang="0">
                  <a:pos x="4" y="100"/>
                </a:cxn>
                <a:cxn ang="0">
                  <a:pos x="10" y="111"/>
                </a:cxn>
                <a:cxn ang="0">
                  <a:pos x="18" y="123"/>
                </a:cxn>
                <a:cxn ang="0">
                  <a:pos x="17" y="117"/>
                </a:cxn>
                <a:cxn ang="0">
                  <a:pos x="15" y="110"/>
                </a:cxn>
                <a:cxn ang="0">
                  <a:pos x="14" y="105"/>
                </a:cxn>
                <a:cxn ang="0">
                  <a:pos x="14" y="99"/>
                </a:cxn>
              </a:cxnLst>
              <a:rect l="0" t="0" r="r" b="b"/>
              <a:pathLst>
                <a:path w="384" h="123">
                  <a:moveTo>
                    <a:pt x="14" y="99"/>
                  </a:moveTo>
                  <a:lnTo>
                    <a:pt x="17" y="65"/>
                  </a:lnTo>
                  <a:lnTo>
                    <a:pt x="18" y="55"/>
                  </a:lnTo>
                  <a:lnTo>
                    <a:pt x="21" y="46"/>
                  </a:lnTo>
                  <a:lnTo>
                    <a:pt x="27" y="38"/>
                  </a:lnTo>
                  <a:lnTo>
                    <a:pt x="33" y="31"/>
                  </a:lnTo>
                  <a:lnTo>
                    <a:pt x="41" y="27"/>
                  </a:lnTo>
                  <a:lnTo>
                    <a:pt x="50" y="24"/>
                  </a:lnTo>
                  <a:lnTo>
                    <a:pt x="59" y="24"/>
                  </a:lnTo>
                  <a:lnTo>
                    <a:pt x="70" y="25"/>
                  </a:lnTo>
                  <a:lnTo>
                    <a:pt x="355" y="101"/>
                  </a:lnTo>
                  <a:lnTo>
                    <a:pt x="363" y="105"/>
                  </a:lnTo>
                  <a:lnTo>
                    <a:pt x="371" y="108"/>
                  </a:lnTo>
                  <a:lnTo>
                    <a:pt x="378" y="114"/>
                  </a:lnTo>
                  <a:lnTo>
                    <a:pt x="384" y="119"/>
                  </a:lnTo>
                  <a:lnTo>
                    <a:pt x="381" y="113"/>
                  </a:lnTo>
                  <a:lnTo>
                    <a:pt x="377" y="106"/>
                  </a:lnTo>
                  <a:lnTo>
                    <a:pt x="373" y="99"/>
                  </a:lnTo>
                  <a:lnTo>
                    <a:pt x="368" y="93"/>
                  </a:lnTo>
                  <a:lnTo>
                    <a:pt x="361" y="88"/>
                  </a:lnTo>
                  <a:lnTo>
                    <a:pt x="355" y="84"/>
                  </a:lnTo>
                  <a:lnTo>
                    <a:pt x="348" y="80"/>
                  </a:lnTo>
                  <a:lnTo>
                    <a:pt x="340" y="78"/>
                  </a:lnTo>
                  <a:lnTo>
                    <a:pt x="55" y="1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6" y="3"/>
                  </a:lnTo>
                  <a:lnTo>
                    <a:pt x="19" y="7"/>
                  </a:lnTo>
                  <a:lnTo>
                    <a:pt x="12" y="13"/>
                  </a:lnTo>
                  <a:lnTo>
                    <a:pt x="7" y="22"/>
                  </a:lnTo>
                  <a:lnTo>
                    <a:pt x="4" y="31"/>
                  </a:lnTo>
                  <a:lnTo>
                    <a:pt x="2" y="41"/>
                  </a:lnTo>
                  <a:lnTo>
                    <a:pt x="0" y="75"/>
                  </a:lnTo>
                  <a:lnTo>
                    <a:pt x="2" y="87"/>
                  </a:lnTo>
                  <a:lnTo>
                    <a:pt x="4" y="100"/>
                  </a:lnTo>
                  <a:lnTo>
                    <a:pt x="10" y="111"/>
                  </a:lnTo>
                  <a:lnTo>
                    <a:pt x="18" y="123"/>
                  </a:lnTo>
                  <a:lnTo>
                    <a:pt x="17" y="117"/>
                  </a:lnTo>
                  <a:lnTo>
                    <a:pt x="15" y="110"/>
                  </a:lnTo>
                  <a:lnTo>
                    <a:pt x="14" y="105"/>
                  </a:lnTo>
                  <a:lnTo>
                    <a:pt x="14" y="99"/>
                  </a:lnTo>
                  <a:close/>
                </a:path>
              </a:pathLst>
            </a:custGeom>
            <a:solidFill>
              <a:srgbClr val="2B2B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cxnSp>
          <p:nvCxnSpPr>
            <p:cNvPr id="1066" name="Lige forbindelse 1065"/>
            <p:cNvCxnSpPr/>
            <p:nvPr/>
          </p:nvCxnSpPr>
          <p:spPr>
            <a:xfrm rot="5400000">
              <a:off x="3657600" y="4752000"/>
              <a:ext cx="2880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7" name="Lige forbindelse 1066"/>
            <p:cNvCxnSpPr>
              <a:stCxn id="1061" idx="4"/>
              <a:endCxn id="1057" idx="4"/>
            </p:cNvCxnSpPr>
            <p:nvPr/>
          </p:nvCxnSpPr>
          <p:spPr>
            <a:xfrm>
              <a:off x="3621394" y="4584740"/>
              <a:ext cx="186659" cy="341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8" name="Lige forbindelse 1067"/>
            <p:cNvCxnSpPr>
              <a:stCxn id="1057" idx="5"/>
            </p:cNvCxnSpPr>
            <p:nvPr/>
          </p:nvCxnSpPr>
          <p:spPr>
            <a:xfrm flipV="1">
              <a:off x="3808688" y="4496400"/>
              <a:ext cx="313312" cy="12284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3" name="Tekstboks 1072"/>
          <p:cNvSpPr txBox="1"/>
          <p:nvPr/>
        </p:nvSpPr>
        <p:spPr>
          <a:xfrm>
            <a:off x="5148064" y="3276000"/>
            <a:ext cx="1470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a-DK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15AE9513.ABC</a:t>
            </a:r>
            <a:endParaRPr lang="da-DK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"/>
                            </p:stCondLst>
                            <p:childTnLst>
                              <p:par>
                                <p:cTn id="1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0"/>
                            </p:stCondLst>
                            <p:childTnLst>
                              <p:par>
                                <p:cTn id="1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1" grpId="0"/>
      <p:bldP spid="774" grpId="0" animBg="1"/>
      <p:bldP spid="779" grpId="0"/>
      <p:bldP spid="789" grpId="0"/>
      <p:bldP spid="790" grpId="0"/>
      <p:bldP spid="976" grpId="0"/>
      <p:bldP spid="977" grpId="0" animBg="1"/>
      <p:bldP spid="100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 of Preservation related requirements</a:t>
            </a:r>
            <a:endParaRPr lang="da-DK" dirty="0" smtClean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30304" y="1148680"/>
            <a:ext cx="8218160" cy="5232648"/>
          </a:xfrm>
        </p:spPr>
        <p:txBody>
          <a:bodyPr>
            <a:normAutofit/>
          </a:bodyPr>
          <a:lstStyle/>
          <a:p>
            <a:pPr marL="449263" indent="-366713">
              <a:spcBef>
                <a:spcPts val="1200"/>
              </a:spcBef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Req.1:  Independence of storage platform</a:t>
            </a:r>
          </a:p>
          <a:p>
            <a:pPr marL="449263" indent="-366713">
              <a:spcBef>
                <a:spcPts val="1200"/>
              </a:spcBef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Req. 2: Package format allows flexible packaging</a:t>
            </a:r>
          </a:p>
          <a:p>
            <a:pPr marL="449263" indent="-366713">
              <a:spcBef>
                <a:spcPts val="1200"/>
              </a:spcBef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Req. 3: Allow update records</a:t>
            </a:r>
          </a:p>
          <a:p>
            <a:pPr marL="449263" indent="-366713">
              <a:spcBef>
                <a:spcPts val="1200"/>
              </a:spcBef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Req. 4: Must be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standardised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format</a:t>
            </a:r>
          </a:p>
          <a:p>
            <a:pPr marL="449263" indent="-366713">
              <a:spcBef>
                <a:spcPts val="1200"/>
              </a:spcBef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Req. 5: Must be open</a:t>
            </a:r>
          </a:p>
          <a:p>
            <a:pPr marL="449263" indent="-366713">
              <a:spcBef>
                <a:spcPts val="1200"/>
              </a:spcBef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Req. 6: Must be easy to understand</a:t>
            </a:r>
          </a:p>
          <a:p>
            <a:pPr marL="449263" indent="-366713">
              <a:spcBef>
                <a:spcPts val="1200"/>
              </a:spcBef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Req. 7: Must be widely used in bit repositories</a:t>
            </a:r>
          </a:p>
          <a:p>
            <a:pPr marL="449263" indent="-366713">
              <a:spcBef>
                <a:spcPts val="1200"/>
              </a:spcBef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Req. 8: Must be supported by existing tools</a:t>
            </a:r>
          </a:p>
          <a:p>
            <a:pPr marL="449263" indent="-366713">
              <a:spcBef>
                <a:spcPts val="1200"/>
              </a:spcBef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Req. 9: Must be able to include digital files unchanged</a:t>
            </a:r>
          </a:p>
          <a:p>
            <a:pPr marL="449263" lvl="0" indent="-366713">
              <a:spcBef>
                <a:spcPts val="1200"/>
              </a:spcBef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Req. 10: Must facilitate identifiers for a digital object</a:t>
            </a:r>
            <a:endParaRPr lang="en-A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kstboks 16"/>
          <p:cNvSpPr txBox="1"/>
          <p:nvPr/>
        </p:nvSpPr>
        <p:spPr>
          <a:xfrm rot="433882">
            <a:off x="5383394" y="2688124"/>
            <a:ext cx="34628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Not exhaustive list </a:t>
            </a:r>
            <a:b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of requirements!!!</a:t>
            </a:r>
            <a:endParaRPr lang="en-US" sz="2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Main </a:t>
            </a:r>
            <a:r>
              <a:rPr lang="da-DK" dirty="0" err="1" smtClean="0"/>
              <a:t>contents</a:t>
            </a:r>
            <a:r>
              <a:rPr lang="da-DK" dirty="0" smtClean="0"/>
              <a:t> of PREMIS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95536" y="1076672"/>
            <a:ext cx="8568952" cy="5520680"/>
          </a:xfrm>
        </p:spPr>
        <p:txBody>
          <a:bodyPr>
            <a:noAutofit/>
          </a:bodyPr>
          <a:lstStyle/>
          <a:p>
            <a:pPr marL="363538" indent="-280988">
              <a:lnSpc>
                <a:spcPct val="120000"/>
              </a:lnSpc>
            </a:pPr>
            <a:r>
              <a:rPr lang="da-DK" b="1" dirty="0" err="1" smtClean="0"/>
              <a:t>object</a:t>
            </a:r>
            <a:r>
              <a:rPr lang="da-DK" b="1" dirty="0" smtClean="0"/>
              <a:t> </a:t>
            </a:r>
            <a:endParaRPr lang="da-DK" sz="2000" b="1" dirty="0" smtClean="0"/>
          </a:p>
          <a:p>
            <a:pPr lvl="1"/>
            <a:r>
              <a:rPr lang="da-DK" sz="1600" dirty="0" err="1" smtClean="0"/>
              <a:t>Describes</a:t>
            </a:r>
            <a:r>
              <a:rPr lang="da-DK" sz="1600" dirty="0" smtClean="0"/>
              <a:t> </a:t>
            </a:r>
            <a:r>
              <a:rPr lang="da-DK" sz="1600" dirty="0" err="1" smtClean="0"/>
              <a:t>whether</a:t>
            </a:r>
            <a:r>
              <a:rPr lang="da-DK" sz="1600" dirty="0" smtClean="0"/>
              <a:t> it</a:t>
            </a:r>
            <a:r>
              <a:rPr lang="en-US" sz="1600" dirty="0" smtClean="0"/>
              <a:t> is a 'file', 'representation', or '</a:t>
            </a:r>
            <a:r>
              <a:rPr lang="en-US" sz="1600" dirty="0" err="1" smtClean="0"/>
              <a:t>bitstream</a:t>
            </a:r>
            <a:r>
              <a:rPr lang="en-US" sz="1600" dirty="0" smtClean="0"/>
              <a:t>‘</a:t>
            </a:r>
          </a:p>
          <a:p>
            <a:pPr lvl="1"/>
            <a:r>
              <a:rPr lang="en-US" sz="1600" dirty="0" err="1" smtClean="0"/>
              <a:t>Contains e.g. </a:t>
            </a:r>
            <a:r>
              <a:rPr lang="en-US" sz="1600" dirty="0" smtClean="0"/>
              <a:t>object identifier, preservation level, significant properties and relationships</a:t>
            </a:r>
            <a:endParaRPr lang="da-DK" sz="1600" dirty="0" err="1" smtClean="0"/>
          </a:p>
          <a:p>
            <a:r>
              <a:rPr lang="da-DK" b="1" dirty="0" smtClean="0"/>
              <a:t>event </a:t>
            </a:r>
            <a:endParaRPr lang="da-DK" sz="2000" b="1" dirty="0" smtClean="0"/>
          </a:p>
          <a:p>
            <a:pPr lvl="1"/>
            <a:r>
              <a:rPr lang="da-DK" sz="1600" dirty="0" err="1" smtClean="0"/>
              <a:t>Aggregates</a:t>
            </a:r>
            <a:r>
              <a:rPr lang="da-DK" sz="1600" dirty="0" smtClean="0"/>
              <a:t> metadata </a:t>
            </a:r>
            <a:r>
              <a:rPr lang="da-DK" sz="1600" dirty="0" err="1" smtClean="0"/>
              <a:t>about</a:t>
            </a:r>
            <a:r>
              <a:rPr lang="da-DK" sz="1600" dirty="0" smtClean="0"/>
              <a:t> actions.</a:t>
            </a:r>
          </a:p>
          <a:p>
            <a:pPr lvl="1"/>
            <a:r>
              <a:rPr lang="en-US" sz="1600" dirty="0" smtClean="0"/>
              <a:t>Contains e.g. event identifier, event type (creation, migration, …), and other event details</a:t>
            </a:r>
            <a:endParaRPr lang="da-DK" sz="1600" dirty="0" smtClean="0"/>
          </a:p>
          <a:p>
            <a:pPr marL="363538" indent="-280988">
              <a:lnSpc>
                <a:spcPct val="120000"/>
              </a:lnSpc>
            </a:pPr>
            <a:r>
              <a:rPr lang="da-DK" b="1" dirty="0" smtClean="0"/>
              <a:t>agent </a:t>
            </a:r>
            <a:endParaRPr lang="da-DK" sz="2000" b="1" dirty="0" smtClean="0"/>
          </a:p>
          <a:p>
            <a:pPr marL="637858" lvl="1" indent="-280988">
              <a:lnSpc>
                <a:spcPct val="120000"/>
              </a:lnSpc>
            </a:pPr>
            <a:r>
              <a:rPr lang="da-DK" sz="1600" dirty="0" err="1" smtClean="0"/>
              <a:t>Describes</a:t>
            </a:r>
            <a:r>
              <a:rPr lang="da-DK" sz="1600" dirty="0" smtClean="0"/>
              <a:t> the agent </a:t>
            </a:r>
            <a:r>
              <a:rPr lang="da-DK" sz="1600" dirty="0" err="1" smtClean="0"/>
              <a:t>that</a:t>
            </a:r>
            <a:r>
              <a:rPr lang="da-DK" sz="1600" dirty="0" smtClean="0"/>
              <a:t> </a:t>
            </a:r>
            <a:r>
              <a:rPr lang="da-DK" sz="1600" dirty="0" err="1" smtClean="0"/>
              <a:t>can</a:t>
            </a:r>
            <a:r>
              <a:rPr lang="da-DK" sz="1600" dirty="0" smtClean="0"/>
              <a:t> have </a:t>
            </a:r>
            <a:r>
              <a:rPr lang="da-DK" sz="1600" dirty="0" err="1" smtClean="0"/>
              <a:t>different</a:t>
            </a:r>
            <a:r>
              <a:rPr lang="da-DK" sz="1600" dirty="0" smtClean="0"/>
              <a:t> </a:t>
            </a:r>
            <a:r>
              <a:rPr lang="da-DK" sz="1600" dirty="0" err="1" smtClean="0"/>
              <a:t>roles</a:t>
            </a:r>
            <a:r>
              <a:rPr lang="da-DK" sz="1600" dirty="0" smtClean="0"/>
              <a:t> in relation to an event </a:t>
            </a:r>
            <a:r>
              <a:rPr lang="da-DK" sz="1600" dirty="0" err="1" smtClean="0"/>
              <a:t>or</a:t>
            </a:r>
            <a:r>
              <a:rPr lang="da-DK" sz="1600" dirty="0" smtClean="0"/>
              <a:t> </a:t>
            </a:r>
            <a:r>
              <a:rPr lang="da-DK" sz="1600" dirty="0" err="1" smtClean="0"/>
              <a:t>object</a:t>
            </a:r>
            <a:endParaRPr lang="da-DK" sz="1600" dirty="0" smtClean="0"/>
          </a:p>
          <a:p>
            <a:pPr marL="637858" lvl="1" indent="-280988">
              <a:lnSpc>
                <a:spcPct val="120000"/>
              </a:lnSpc>
            </a:pPr>
            <a:r>
              <a:rPr lang="da-DK" sz="1600" dirty="0" err="1" smtClean="0"/>
              <a:t>Contains</a:t>
            </a:r>
            <a:r>
              <a:rPr lang="da-DK" sz="1600" dirty="0" smtClean="0"/>
              <a:t> agent </a:t>
            </a:r>
            <a:r>
              <a:rPr lang="da-DK" sz="1600" dirty="0" err="1" smtClean="0"/>
              <a:t>identifier</a:t>
            </a:r>
            <a:r>
              <a:rPr lang="da-DK" sz="1600" dirty="0" smtClean="0"/>
              <a:t> and </a:t>
            </a:r>
            <a:r>
              <a:rPr lang="da-DK" sz="1600" dirty="0" err="1" smtClean="0"/>
              <a:t>possibly</a:t>
            </a:r>
            <a:r>
              <a:rPr lang="da-DK" sz="1600" dirty="0" smtClean="0"/>
              <a:t> </a:t>
            </a:r>
            <a:r>
              <a:rPr lang="da-DK" sz="1600" dirty="0" err="1" smtClean="0"/>
              <a:t>other</a:t>
            </a:r>
            <a:r>
              <a:rPr lang="da-DK" sz="1600" dirty="0" smtClean="0"/>
              <a:t> </a:t>
            </a:r>
            <a:r>
              <a:rPr lang="da-DK" sz="1600" dirty="0" err="1" smtClean="0"/>
              <a:t>informaiton</a:t>
            </a:r>
            <a:r>
              <a:rPr lang="da-DK" sz="1600" dirty="0" smtClean="0"/>
              <a:t> </a:t>
            </a:r>
            <a:r>
              <a:rPr lang="da-DK" sz="1600" dirty="0" err="1" smtClean="0"/>
              <a:t>like</a:t>
            </a:r>
            <a:r>
              <a:rPr lang="da-DK" sz="1600" dirty="0" smtClean="0"/>
              <a:t> </a:t>
            </a:r>
            <a:r>
              <a:rPr lang="da-DK" sz="1600" dirty="0" err="1" smtClean="0"/>
              <a:t>name</a:t>
            </a:r>
            <a:r>
              <a:rPr lang="da-DK" sz="1600" dirty="0" smtClean="0"/>
              <a:t> and type etc.</a:t>
            </a:r>
          </a:p>
          <a:p>
            <a:pPr marL="363538" indent="-280988">
              <a:lnSpc>
                <a:spcPct val="120000"/>
              </a:lnSpc>
            </a:pPr>
            <a:r>
              <a:rPr lang="da-DK" b="1" dirty="0" err="1" smtClean="0"/>
              <a:t>rights</a:t>
            </a:r>
            <a:r>
              <a:rPr lang="da-DK" b="1" dirty="0" smtClean="0"/>
              <a:t> </a:t>
            </a:r>
            <a:endParaRPr lang="da-DK" sz="2000" b="1" dirty="0" smtClean="0"/>
          </a:p>
          <a:p>
            <a:pPr lvl="1"/>
            <a:r>
              <a:rPr lang="da-DK" sz="1600" dirty="0" err="1" smtClean="0"/>
              <a:t>Describes</a:t>
            </a:r>
            <a:r>
              <a:rPr lang="da-DK" sz="1600" dirty="0" smtClean="0"/>
              <a:t> </a:t>
            </a:r>
            <a:r>
              <a:rPr lang="da-DK" sz="1600" dirty="0" err="1" smtClean="0"/>
              <a:t>rights</a:t>
            </a:r>
            <a:r>
              <a:rPr lang="da-DK" sz="1600" dirty="0" smtClean="0"/>
              <a:t> and p</a:t>
            </a:r>
            <a:r>
              <a:rPr lang="en-US" sz="1600" dirty="0" err="1" smtClean="0"/>
              <a:t>ermissions</a:t>
            </a:r>
            <a:r>
              <a:rPr lang="en-US" sz="1600" dirty="0" smtClean="0"/>
              <a:t> specifically related to digital  preservation</a:t>
            </a:r>
          </a:p>
          <a:p>
            <a:pPr lvl="1"/>
            <a:r>
              <a:rPr lang="en-US" sz="1600" dirty="0" smtClean="0"/>
              <a:t>Contains e.g. rights statements and possible </a:t>
            </a:r>
            <a:r>
              <a:rPr lang="en-US" sz="1600" dirty="0" err="1" smtClean="0"/>
              <a:t>extions</a:t>
            </a:r>
            <a:r>
              <a:rPr lang="en-US" sz="1600" dirty="0" smtClean="0"/>
              <a:t> with other metadata</a:t>
            </a:r>
            <a:endParaRPr lang="da-DK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wrapped</a:t>
            </a:r>
            <a:r>
              <a:rPr lang="da-DK" dirty="0" smtClean="0"/>
              <a:t> in METS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611560" y="1052736"/>
            <a:ext cx="7498080" cy="5688632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da-DK" sz="2800" b="1" dirty="0"/>
              <a:t>Metadata Encoding and Transmission </a:t>
            </a:r>
            <a:r>
              <a:rPr lang="da-DK" sz="2800" b="1" dirty="0" smtClean="0"/>
              <a:t>Standard</a:t>
            </a:r>
          </a:p>
          <a:p>
            <a:pPr marL="82296" indent="0">
              <a:buNone/>
            </a:pPr>
            <a:endParaRPr lang="da-DK" sz="100" dirty="0"/>
          </a:p>
          <a:p>
            <a:pPr marL="82296" lvl="1" indent="0">
              <a:lnSpc>
                <a:spcPct val="120000"/>
              </a:lnSpc>
              <a:spcBef>
                <a:spcPts val="600"/>
              </a:spcBef>
              <a:buSzPct val="80000"/>
              <a:buNone/>
            </a:pPr>
            <a:r>
              <a:rPr lang="en-US" sz="2600" dirty="0"/>
              <a:t>Container format with:</a:t>
            </a:r>
          </a:p>
          <a:p>
            <a:pPr marL="365760" lvl="1" indent="-283464">
              <a:lnSpc>
                <a:spcPct val="120000"/>
              </a:lnSpc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sz="2600" b="1" dirty="0"/>
              <a:t>Descriptive metadata</a:t>
            </a:r>
            <a:br>
              <a:rPr lang="en-US" sz="2600" b="1" dirty="0"/>
            </a:br>
            <a:r>
              <a:rPr lang="en-US" sz="2300" dirty="0"/>
              <a:t>Information describing intellectual contents</a:t>
            </a:r>
          </a:p>
          <a:p>
            <a:pPr marL="365760" lvl="1" indent="-283464">
              <a:lnSpc>
                <a:spcPct val="120000"/>
              </a:lnSpc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da-DK" sz="2600" b="1" dirty="0"/>
              <a:t>Administrative metadata </a:t>
            </a:r>
            <a:r>
              <a:rPr lang="da-DK" sz="2600" dirty="0" smtClean="0"/>
              <a:t/>
            </a:r>
            <a:br>
              <a:rPr lang="da-DK" sz="2600" dirty="0" smtClean="0"/>
            </a:br>
            <a:r>
              <a:rPr lang="en-AU" sz="2300" dirty="0" smtClean="0"/>
              <a:t>Necessary </a:t>
            </a:r>
            <a:r>
              <a:rPr lang="en-AU" sz="2300" dirty="0"/>
              <a:t>information for preservation:</a:t>
            </a:r>
          </a:p>
          <a:p>
            <a:pPr lvl="1">
              <a:lnSpc>
                <a:spcPct val="120000"/>
              </a:lnSpc>
            </a:pPr>
            <a:r>
              <a:rPr lang="en-AU" sz="2300" b="1" dirty="0"/>
              <a:t>Technical </a:t>
            </a:r>
            <a:r>
              <a:rPr lang="en-AU" sz="2300" b="1" dirty="0" smtClean="0"/>
              <a:t>metadata</a:t>
            </a:r>
            <a:r>
              <a:rPr lang="en-AU" sz="2300" i="1" dirty="0" smtClean="0"/>
              <a:t/>
            </a:r>
            <a:br>
              <a:rPr lang="en-AU" sz="2300" i="1" dirty="0" smtClean="0"/>
            </a:br>
            <a:r>
              <a:rPr lang="en-AU" sz="2100" dirty="0" smtClean="0"/>
              <a:t>Technical information</a:t>
            </a:r>
            <a:endParaRPr lang="da-DK" sz="2300" dirty="0" smtClean="0"/>
          </a:p>
          <a:p>
            <a:pPr lvl="1">
              <a:lnSpc>
                <a:spcPct val="120000"/>
              </a:lnSpc>
            </a:pPr>
            <a:r>
              <a:rPr lang="en-AU" sz="2300" b="1" dirty="0"/>
              <a:t>Rights </a:t>
            </a:r>
            <a:r>
              <a:rPr lang="en-AU" sz="2300" b="1" dirty="0" smtClean="0"/>
              <a:t>management</a:t>
            </a:r>
            <a:r>
              <a:rPr lang="en-AU" sz="2300" dirty="0" smtClean="0"/>
              <a:t/>
            </a:r>
            <a:br>
              <a:rPr lang="en-AU" sz="2300" dirty="0" smtClean="0"/>
            </a:br>
            <a:r>
              <a:rPr lang="en-AU" sz="2100" dirty="0"/>
              <a:t>The information necessary to restrict its delivery to those entitled to access </a:t>
            </a:r>
            <a:r>
              <a:rPr lang="en-AU" sz="2100" dirty="0" smtClean="0"/>
              <a:t>it</a:t>
            </a:r>
          </a:p>
          <a:p>
            <a:pPr lvl="1">
              <a:lnSpc>
                <a:spcPct val="120000"/>
              </a:lnSpc>
            </a:pPr>
            <a:r>
              <a:rPr lang="en-AU" sz="2300" b="1" dirty="0"/>
              <a:t>Digital provenance</a:t>
            </a:r>
            <a:r>
              <a:rPr lang="en-AU" sz="2300" dirty="0"/>
              <a:t/>
            </a:r>
            <a:br>
              <a:rPr lang="en-AU" sz="2300" dirty="0"/>
            </a:br>
            <a:r>
              <a:rPr lang="en-AU" sz="2100" dirty="0"/>
              <a:t>The information on the creation and subsequent treatment of the digital </a:t>
            </a:r>
            <a:r>
              <a:rPr lang="en-AU" sz="2100" dirty="0" smtClean="0"/>
              <a:t>object</a:t>
            </a:r>
          </a:p>
          <a:p>
            <a:pPr>
              <a:lnSpc>
                <a:spcPct val="120000"/>
              </a:lnSpc>
            </a:pPr>
            <a:r>
              <a:rPr lang="en-AU" sz="2600" b="1" dirty="0"/>
              <a:t>Structural </a:t>
            </a:r>
            <a:r>
              <a:rPr lang="en-AU" sz="2600" b="1" dirty="0" smtClean="0"/>
              <a:t>metadata</a:t>
            </a:r>
            <a:r>
              <a:rPr lang="en-AU" sz="2600" i="1" dirty="0" smtClean="0"/>
              <a:t/>
            </a:r>
            <a:br>
              <a:rPr lang="en-AU" sz="2600" i="1" dirty="0" smtClean="0"/>
            </a:br>
            <a:r>
              <a:rPr lang="en-AU" sz="2300" dirty="0"/>
              <a:t>The information on the internal structure of a digital </a:t>
            </a:r>
            <a:r>
              <a:rPr lang="en-AU" sz="2300" dirty="0" smtClean="0"/>
              <a:t>object</a:t>
            </a:r>
          </a:p>
          <a:p>
            <a:pPr>
              <a:lnSpc>
                <a:spcPct val="120000"/>
              </a:lnSpc>
            </a:pPr>
            <a:r>
              <a:rPr lang="en-AU" sz="2300" dirty="0" smtClean="0"/>
              <a:t>…</a:t>
            </a:r>
            <a:endParaRPr lang="da-DK" sz="2300" dirty="0"/>
          </a:p>
        </p:txBody>
      </p:sp>
    </p:spTree>
    <p:extLst>
      <p:ext uri="{BB962C8B-B14F-4D97-AF65-F5344CB8AC3E}">
        <p14:creationId xmlns="" xmlns:p14="http://schemas.microsoft.com/office/powerpoint/2010/main" val="17414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Currently at The Royal Library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 err="1" smtClean="0">
                <a:solidFill>
                  <a:schemeClr val="bg1">
                    <a:lumMod val="50000"/>
                  </a:schemeClr>
                </a:solidFill>
              </a:rPr>
              <a:t>Strategy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da-DK" dirty="0" err="1" smtClean="0">
                <a:solidFill>
                  <a:schemeClr val="bg1">
                    <a:lumMod val="50000"/>
                  </a:schemeClr>
                </a:solidFill>
              </a:rPr>
              <a:t>policies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lvl="1"/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Bit </a:t>
            </a:r>
            <a:r>
              <a:rPr lang="da-DK" dirty="0" err="1" smtClean="0">
                <a:solidFill>
                  <a:schemeClr val="bg1">
                    <a:lumMod val="50000"/>
                  </a:schemeClr>
                </a:solidFill>
              </a:rPr>
              <a:t>preservation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lvl="1"/>
            <a:r>
              <a:rPr lang="da-DK" dirty="0" err="1" smtClean="0">
                <a:solidFill>
                  <a:schemeClr val="bg1">
                    <a:lumMod val="50000"/>
                  </a:schemeClr>
                </a:solidFill>
              </a:rPr>
              <a:t>Logical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bg1">
                    <a:lumMod val="50000"/>
                  </a:schemeClr>
                </a:solidFill>
              </a:rPr>
              <a:t>preservation</a:t>
            </a:r>
            <a:endParaRPr lang="da-DK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1800"/>
              </a:spcBef>
            </a:pPr>
            <a:r>
              <a:rPr lang="en-AU" dirty="0" smtClean="0"/>
              <a:t>Putting it into practice</a:t>
            </a:r>
          </a:p>
          <a:p>
            <a:pPr lvl="1"/>
            <a:r>
              <a:rPr lang="en-AU" dirty="0" smtClean="0"/>
              <a:t>The chosen Metadata Standards</a:t>
            </a:r>
          </a:p>
          <a:p>
            <a:pPr lvl="1"/>
            <a:r>
              <a:rPr lang="en-AU" dirty="0" smtClean="0"/>
              <a:t>The Digital Library infrastructure</a:t>
            </a:r>
          </a:p>
          <a:p>
            <a:pPr lvl="1"/>
            <a:r>
              <a:rPr lang="en-AU" dirty="0" smtClean="0"/>
              <a:t>The Danish Bit Repository Framework</a:t>
            </a:r>
          </a:p>
          <a:p>
            <a:pPr>
              <a:buNone/>
            </a:pPr>
            <a:endParaRPr lang="da-DK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04" y="274638"/>
            <a:ext cx="7498080" cy="706090"/>
          </a:xfrm>
        </p:spPr>
        <p:txBody>
          <a:bodyPr>
            <a:normAutofit/>
          </a:bodyPr>
          <a:lstStyle/>
          <a:p>
            <a:r>
              <a:rPr lang="en-AU" dirty="0" smtClean="0"/>
              <a:t>Preservation Metadata Challenges</a:t>
            </a:r>
            <a:endParaRPr lang="en-AU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611560" y="1052736"/>
            <a:ext cx="7498080" cy="5544616"/>
          </a:xfrm>
        </p:spPr>
        <p:txBody>
          <a:bodyPr>
            <a:normAutofit fontScale="92500" lnSpcReduction="20000"/>
          </a:bodyPr>
          <a:lstStyle/>
          <a:p>
            <a:pPr>
              <a:buNone/>
              <a:tabLst>
                <a:tab pos="538163" algn="l"/>
              </a:tabLst>
            </a:pPr>
            <a:r>
              <a:rPr lang="en-AU" dirty="0" smtClean="0"/>
              <a:t>Currently at The Royal Library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Strategies and policies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Putting it to practice</a:t>
            </a:r>
          </a:p>
          <a:p>
            <a:pPr>
              <a:spcBef>
                <a:spcPts val="1200"/>
              </a:spcBef>
              <a:buNone/>
              <a:tabLst>
                <a:tab pos="538163" algn="l"/>
              </a:tabLst>
            </a:pPr>
            <a:r>
              <a:rPr lang="en-AU" dirty="0" smtClean="0"/>
              <a:t>Challenges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Preserving preservation metadata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Expressing preservation levels over time</a:t>
            </a:r>
          </a:p>
          <a:p>
            <a:pPr>
              <a:spcBef>
                <a:spcPts val="1200"/>
              </a:spcBef>
              <a:buNone/>
              <a:tabLst>
                <a:tab pos="538163" algn="l"/>
              </a:tabLst>
            </a:pPr>
            <a:r>
              <a:rPr lang="en-AU" dirty="0" smtClean="0"/>
              <a:t>An example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Digital preservation strategies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Bit Repository with bit preservation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Risks mitigated in bit preservation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Confidentiality and availability</a:t>
            </a:r>
          </a:p>
          <a:p>
            <a:pPr>
              <a:spcBef>
                <a:spcPts val="1200"/>
              </a:spcBef>
              <a:buNone/>
              <a:tabLst>
                <a:tab pos="538163" algn="l"/>
              </a:tabLst>
            </a:pPr>
            <a:r>
              <a:rPr lang="en-AU" dirty="0" smtClean="0"/>
              <a:t>Preservation Levels 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How to express them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How to express them over time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PREMIS, METS at the Royal Library of Denmark</a:t>
            </a:r>
          </a:p>
          <a:p>
            <a:pPr>
              <a:buNone/>
              <a:tabLst>
                <a:tab pos="538163" algn="l"/>
              </a:tabLst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268513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dsholder til indhold 2"/>
          <p:cNvSpPr txBox="1">
            <a:spLocks/>
          </p:cNvSpPr>
          <p:nvPr/>
        </p:nvSpPr>
        <p:spPr>
          <a:xfrm>
            <a:off x="539552" y="1052736"/>
            <a:ext cx="8424936" cy="559268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82296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Partners:</a:t>
            </a:r>
          </a:p>
          <a:p>
            <a:pPr marL="473393" indent="-366713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600" dirty="0" smtClean="0"/>
              <a:t>The Royal Library, The State and University Library, </a:t>
            </a:r>
            <a:br>
              <a:rPr lang="en-US" sz="2600" dirty="0" smtClean="0"/>
            </a:br>
            <a:r>
              <a:rPr lang="en-US" sz="2600" dirty="0" smtClean="0"/>
              <a:t>The National Archives</a:t>
            </a:r>
          </a:p>
          <a:p>
            <a:pPr marL="82296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4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Goals :</a:t>
            </a:r>
          </a:p>
          <a:p>
            <a:pPr marL="473393" marR="0" lvl="0" indent="-366713" algn="l" defTabSz="914400" rtl="0" eaLnBrk="1" fontAlgn="auto" latinLnBrk="0" hangingPunct="1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Cost effective shared solution</a:t>
            </a:r>
          </a:p>
          <a:p>
            <a:pPr marL="473393" indent="-366713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600" dirty="0" smtClean="0"/>
              <a:t>Receive bits and deliver bits in intact form  (&gt;100 years)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6680" marR="0" lvl="0" indent="0" algn="l" defTabSz="914400" rtl="0" eaLnBrk="1" fontAlgn="auto" latinLnBrk="0" hangingPunct="1">
              <a:lnSpc>
                <a:spcPct val="87000"/>
              </a:lnSpc>
              <a:spcBef>
                <a:spcPts val="600"/>
              </a:spcBef>
              <a:spcAft>
                <a:spcPts val="5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kumimoji="0" 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2296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Challenges :</a:t>
            </a:r>
          </a:p>
          <a:p>
            <a:pPr marL="473393" marR="0" lvl="0" indent="-366713" algn="l" defTabSz="914400" rtl="0" eaLnBrk="1" fontAlgn="auto" latinLnBrk="0" hangingPunct="1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Mission and goals</a:t>
            </a:r>
          </a:p>
          <a:p>
            <a:pPr marL="473393" marR="0" lvl="0" indent="-366713" algn="l" defTabSz="914400" rtl="0" eaLnBrk="1" fontAlgn="auto" latinLnBrk="0" hangingPunct="1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Value of material (bit safety – preservation levels)</a:t>
            </a:r>
          </a:p>
          <a:p>
            <a:pPr marL="473393" marR="0" lvl="0" indent="-366713" algn="l" defTabSz="914400" rtl="0" eaLnBrk="1" fontAlgn="auto" latinLnBrk="0" hangingPunct="1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Confidentiality requirements</a:t>
            </a:r>
          </a:p>
          <a:p>
            <a:pPr marL="473393" marR="0" lvl="0" indent="-366713" algn="l" defTabSz="914400" rtl="0" eaLnBrk="1" fontAlgn="auto" latinLnBrk="0" hangingPunct="1">
              <a:lnSpc>
                <a:spcPct val="110000"/>
              </a:lnSpc>
              <a:spcAft>
                <a:spcPts val="6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Char char="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Service requirements (ingest, access, processing, …)</a:t>
            </a:r>
          </a:p>
          <a:p>
            <a:pPr marL="106680" marR="0" lvl="0" indent="0" algn="l" defTabSz="914400" rtl="0" eaLnBrk="1" fontAlgn="auto" latinLnBrk="0" hangingPunct="1">
              <a:lnSpc>
                <a:spcPct val="87000"/>
              </a:lnSpc>
              <a:spcBef>
                <a:spcPts val="600"/>
              </a:spcBef>
              <a:spcAft>
                <a:spcPts val="500"/>
              </a:spcAft>
              <a:buClr>
                <a:schemeClr val="accent3">
                  <a:lumMod val="50000"/>
                </a:schemeClr>
              </a:buClr>
              <a:buSzPct val="80000"/>
              <a:buFont typeface="Wingdings 2"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kumimoji="0" 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7713" marR="0" lvl="1" indent="-366713" algn="l" defTabSz="914400" rtl="0" eaLnBrk="1" fontAlgn="auto" latinLnBrk="0" hangingPunct="1">
              <a:lnSpc>
                <a:spcPct val="110000"/>
              </a:lnSpc>
              <a:spcBef>
                <a:spcPts val="550"/>
              </a:spcBef>
              <a:spcAft>
                <a:spcPts val="500"/>
              </a:spcAft>
              <a:buClr>
                <a:schemeClr val="accent3">
                  <a:lumMod val="50000"/>
                </a:schemeClr>
              </a:buClr>
              <a:buSzTx/>
              <a:buFont typeface="Verdana"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kumimoji="0" lang="en-US" sz="100" b="1" i="1" u="none" strike="noStrike" kern="1200" cap="none" spc="0" normalizeH="0" baseline="0" noProof="0" dirty="0" smtClean="0">
              <a:ln>
                <a:noFill/>
              </a:ln>
              <a:solidFill>
                <a:srgbClr val="11488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4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Inspiration: The Danish Bit Repository</a:t>
            </a:r>
          </a:p>
        </p:txBody>
      </p:sp>
      <p:sp>
        <p:nvSpPr>
          <p:cNvPr id="6" name="Tekstboks 5"/>
          <p:cNvSpPr txBox="1"/>
          <p:nvPr/>
        </p:nvSpPr>
        <p:spPr>
          <a:xfrm>
            <a:off x="6444208" y="4365104"/>
            <a:ext cx="19905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800" i="1" dirty="0" smtClean="0">
                <a:solidFill>
                  <a:srgbClr val="FF0000"/>
                </a:solidFill>
              </a:rPr>
              <a:t>Only</a:t>
            </a:r>
            <a:r>
              <a:rPr lang="en-US" sz="2800" b="1" i="1" dirty="0" smtClean="0">
                <a:solidFill>
                  <a:srgbClr val="FF0000"/>
                </a:solidFill>
              </a:rPr>
              <a:t> </a:t>
            </a:r>
            <a:r>
              <a:rPr lang="en-US" sz="2800" i="1" dirty="0" smtClean="0">
                <a:solidFill>
                  <a:srgbClr val="FF0000"/>
                </a:solidFill>
              </a:rPr>
              <a:t>bits</a:t>
            </a:r>
          </a:p>
          <a:p>
            <a:endParaRPr lang="da-DK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uppe 85"/>
          <p:cNvGrpSpPr/>
          <p:nvPr/>
        </p:nvGrpSpPr>
        <p:grpSpPr>
          <a:xfrm>
            <a:off x="5940152" y="1207592"/>
            <a:ext cx="2880320" cy="3373536"/>
            <a:chOff x="5868144" y="1052736"/>
            <a:chExt cx="2880320" cy="3373536"/>
          </a:xfrm>
        </p:grpSpPr>
        <p:sp>
          <p:nvSpPr>
            <p:cNvPr id="79" name="Pladsholder til indhold 2"/>
            <p:cNvSpPr txBox="1">
              <a:spLocks/>
            </p:cNvSpPr>
            <p:nvPr/>
          </p:nvSpPr>
          <p:spPr>
            <a:xfrm>
              <a:off x="5868144" y="1052736"/>
              <a:ext cx="2880320" cy="3373536"/>
            </a:xfrm>
            <a:prstGeom prst="rect">
              <a:avLst/>
            </a:prstGeom>
            <a:solidFill>
              <a:schemeClr val="bg1"/>
            </a:solidFill>
          </p:spPr>
          <p:txBody>
            <a:bodyPr/>
            <a:lstStyle/>
            <a:p>
              <a:pPr defTabSz="914400" eaLnBrk="1" hangingPunct="1">
                <a:lnSpc>
                  <a:spcPct val="100000"/>
                </a:lnSpc>
                <a:buClrTx/>
                <a:buSzTx/>
                <a:defRPr/>
              </a:pPr>
              <a:r>
                <a:rPr lang="en-US" sz="1600" dirty="0" smtClean="0">
                  <a:solidFill>
                    <a:prstClr val="black"/>
                  </a:solidFill>
                  <a:cs typeface="Arial" charset="0"/>
                </a:rPr>
                <a:t>Ref: </a:t>
              </a:r>
            </a:p>
            <a:p>
              <a:pPr>
                <a:defRPr/>
              </a:pPr>
              <a:r>
                <a:rPr lang="en-US" sz="1600" i="1" dirty="0" smtClean="0"/>
                <a:t>“Cross Institutional Cooperation on a Shared </a:t>
              </a:r>
              <a:br>
                <a:rPr lang="en-US" sz="1600" i="1" dirty="0" smtClean="0"/>
              </a:br>
              <a:r>
                <a:rPr lang="en-US" sz="1600" i="1" dirty="0" smtClean="0"/>
                <a:t>Bit Repository” </a:t>
              </a:r>
              <a:br>
                <a:rPr lang="en-US" sz="1600" i="1" dirty="0" smtClean="0"/>
              </a:br>
              <a:r>
                <a:rPr lang="en-US" sz="1600" dirty="0" smtClean="0">
                  <a:solidFill>
                    <a:prstClr val="black"/>
                  </a:solidFill>
                  <a:cs typeface="Arial" charset="0"/>
                </a:rPr>
                <a:t>by  </a:t>
              </a:r>
              <a:br>
                <a:rPr lang="en-US" sz="1600" dirty="0" smtClean="0">
                  <a:solidFill>
                    <a:prstClr val="black"/>
                  </a:solidFill>
                  <a:cs typeface="Arial" charset="0"/>
                </a:rPr>
              </a:br>
              <a:r>
                <a:rPr lang="en-US" sz="1600" dirty="0" smtClean="0">
                  <a:solidFill>
                    <a:prstClr val="black"/>
                  </a:solidFill>
                  <a:cs typeface="Arial" charset="0"/>
                </a:rPr>
                <a:t>Eld Zierau and Ulla Kejser</a:t>
              </a:r>
            </a:p>
            <a:p>
              <a:pPr>
                <a:defRPr/>
              </a:pPr>
              <a:endParaRPr lang="en-US" sz="1600" dirty="0" smtClean="0">
                <a:solidFill>
                  <a:prstClr val="black"/>
                </a:solidFill>
                <a:cs typeface="Arial" charset="0"/>
              </a:endParaRPr>
            </a:p>
            <a:p>
              <a:pPr>
                <a:defRPr/>
              </a:pPr>
              <a:r>
                <a:rPr lang="en-US" sz="1600" dirty="0" smtClean="0">
                  <a:solidFill>
                    <a:prstClr val="black"/>
                  </a:solidFill>
                  <a:cs typeface="Arial" charset="0"/>
                </a:rPr>
                <a:t>ICDL 2010 </a:t>
              </a:r>
            </a:p>
            <a:p>
              <a:pPr>
                <a:defRPr/>
              </a:pPr>
              <a:endParaRPr lang="en-US" sz="1600" dirty="0" smtClean="0">
                <a:solidFill>
                  <a:prstClr val="black"/>
                </a:solidFill>
                <a:cs typeface="Arial" charset="0"/>
              </a:endParaRPr>
            </a:p>
            <a:p>
              <a:pPr>
                <a:defRPr/>
              </a:pPr>
              <a:endParaRPr lang="en-US" sz="1600" dirty="0" smtClean="0">
                <a:solidFill>
                  <a:prstClr val="black"/>
                </a:solidFill>
                <a:cs typeface="Arial" charset="0"/>
              </a:endParaRPr>
            </a:p>
            <a:p>
              <a:pPr>
                <a:defRPr/>
              </a:pPr>
              <a:endParaRPr lang="en-US" sz="1600" dirty="0" smtClean="0">
                <a:solidFill>
                  <a:prstClr val="black"/>
                </a:solidFill>
                <a:cs typeface="Arial" charset="0"/>
              </a:endParaRPr>
            </a:p>
            <a:p>
              <a:pPr>
                <a:defRPr/>
              </a:pPr>
              <a:endParaRPr lang="en-US" sz="1600" dirty="0" smtClean="0">
                <a:solidFill>
                  <a:prstClr val="black"/>
                </a:solidFill>
                <a:cs typeface="Arial" charset="0"/>
              </a:endParaRPr>
            </a:p>
            <a:p>
              <a:pPr>
                <a:defRPr/>
              </a:pPr>
              <a:r>
                <a:rPr lang="en-US" sz="1600" dirty="0" smtClean="0">
                  <a:solidFill>
                    <a:prstClr val="black"/>
                  </a:solidFill>
                  <a:cs typeface="Arial" charset="0"/>
                </a:rPr>
                <a:t>Best international paper</a:t>
              </a:r>
            </a:p>
            <a:p>
              <a:pPr>
                <a:defRPr/>
              </a:pPr>
              <a:r>
                <a:rPr lang="en-US" sz="1600" dirty="0" smtClean="0">
                  <a:solidFill>
                    <a:prstClr val="black"/>
                  </a:solidFill>
                  <a:cs typeface="Arial" charset="0"/>
                </a:rPr>
                <a:t>  </a:t>
              </a:r>
              <a:endParaRPr lang="en-US" sz="1600" b="1" kern="0" dirty="0">
                <a:solidFill>
                  <a:srgbClr val="000000"/>
                </a:solidFill>
              </a:endParaRPr>
            </a:p>
          </p:txBody>
        </p:sp>
        <p:pic>
          <p:nvPicPr>
            <p:cNvPr id="1026" name="Picture 2" descr="C:\Users\elzi\AppData\Local\Microsoft\Windows\Temporary Internet Files\Content.IE5\EX6GSBTJ\MC900021584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12160" y="3140968"/>
              <a:ext cx="524012" cy="724911"/>
            </a:xfrm>
            <a:prstGeom prst="rect">
              <a:avLst/>
            </a:prstGeom>
            <a:noFill/>
          </p:spPr>
        </p:pic>
      </p:grpSp>
      <p:sp>
        <p:nvSpPr>
          <p:cNvPr id="87" name="Rektangel 86"/>
          <p:cNvSpPr/>
          <p:nvPr/>
        </p:nvSpPr>
        <p:spPr>
          <a:xfrm>
            <a:off x="5976000" y="1052736"/>
            <a:ext cx="2736304" cy="3672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88" name="Terning 87"/>
          <p:cNvSpPr/>
          <p:nvPr/>
        </p:nvSpPr>
        <p:spPr>
          <a:xfrm>
            <a:off x="792000" y="3645024"/>
            <a:ext cx="5148152" cy="2808313"/>
          </a:xfrm>
          <a:prstGeom prst="cube">
            <a:avLst>
              <a:gd name="adj" fmla="val 21871"/>
            </a:avLst>
          </a:prstGeom>
          <a:solidFill>
            <a:srgbClr val="92B1D6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IR-BR Model – consider place</a:t>
            </a:r>
            <a:endParaRPr lang="da-DK" dirty="0"/>
          </a:p>
        </p:txBody>
      </p:sp>
      <p:sp>
        <p:nvSpPr>
          <p:cNvPr id="5" name="Afrundet rektangel 4"/>
          <p:cNvSpPr/>
          <p:nvPr/>
        </p:nvSpPr>
        <p:spPr>
          <a:xfrm>
            <a:off x="3204272" y="1286164"/>
            <a:ext cx="1394264" cy="531676"/>
          </a:xfrm>
          <a:prstGeom prst="roundRect">
            <a:avLst/>
          </a:prstGeom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r>
              <a:rPr lang="da-DK" sz="1600" b="1" dirty="0" smtClean="0">
                <a:solidFill>
                  <a:schemeClr val="bg1"/>
                </a:solidFill>
              </a:rPr>
              <a:t>IR in </a:t>
            </a:r>
            <a:r>
              <a:rPr lang="da-DK" sz="1600" b="1" dirty="0" err="1" smtClean="0">
                <a:solidFill>
                  <a:schemeClr val="bg1"/>
                </a:solidFill>
              </a:rPr>
              <a:t>org</a:t>
            </a:r>
            <a:r>
              <a:rPr lang="da-DK" sz="1600" b="1" dirty="0" smtClean="0">
                <a:solidFill>
                  <a:schemeClr val="bg1"/>
                </a:solidFill>
              </a:rPr>
              <a:t>. C</a:t>
            </a:r>
            <a:endParaRPr lang="da-DK" sz="1600" b="1" dirty="0">
              <a:solidFill>
                <a:schemeClr val="bg1"/>
              </a:solidFill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791894" y="1585048"/>
            <a:ext cx="5029293" cy="4860000"/>
          </a:xfrm>
          <a:prstGeom prst="rect">
            <a:avLst/>
          </a:prstGeom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Rektangel 5"/>
          <p:cNvSpPr/>
          <p:nvPr/>
        </p:nvSpPr>
        <p:spPr>
          <a:xfrm>
            <a:off x="3240168" y="1558272"/>
            <a:ext cx="1346400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2" name="Afrundet rektangel 11"/>
          <p:cNvSpPr/>
          <p:nvPr/>
        </p:nvSpPr>
        <p:spPr>
          <a:xfrm>
            <a:off x="1926272" y="1358172"/>
            <a:ext cx="1394264" cy="531676"/>
          </a:xfrm>
          <a:prstGeom prst="roundRect">
            <a:avLst/>
          </a:prstGeom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r>
              <a:rPr lang="da-DK" sz="1600" b="1" dirty="0" smtClean="0">
                <a:solidFill>
                  <a:schemeClr val="bg1"/>
                </a:solidFill>
              </a:rPr>
              <a:t>IR in </a:t>
            </a:r>
            <a:r>
              <a:rPr lang="da-DK" sz="1600" b="1" dirty="0" err="1" smtClean="0">
                <a:solidFill>
                  <a:schemeClr val="bg1"/>
                </a:solidFill>
              </a:rPr>
              <a:t>org</a:t>
            </a:r>
            <a:r>
              <a:rPr lang="da-DK" sz="1600" b="1" dirty="0" smtClean="0">
                <a:solidFill>
                  <a:schemeClr val="bg1"/>
                </a:solidFill>
              </a:rPr>
              <a:t>. B</a:t>
            </a:r>
            <a:endParaRPr lang="da-DK" sz="1600" b="1" dirty="0">
              <a:solidFill>
                <a:schemeClr val="bg1"/>
              </a:solidFill>
            </a:endParaRPr>
          </a:p>
        </p:txBody>
      </p:sp>
      <p:sp>
        <p:nvSpPr>
          <p:cNvPr id="13" name="Rektangel 12"/>
          <p:cNvSpPr/>
          <p:nvPr/>
        </p:nvSpPr>
        <p:spPr>
          <a:xfrm>
            <a:off x="720726" y="1657056"/>
            <a:ext cx="5029293" cy="4860000"/>
          </a:xfrm>
          <a:prstGeom prst="rect">
            <a:avLst/>
          </a:prstGeom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Rektangel 13"/>
          <p:cNvSpPr/>
          <p:nvPr/>
        </p:nvSpPr>
        <p:spPr>
          <a:xfrm>
            <a:off x="1962400" y="1630272"/>
            <a:ext cx="1342800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Afrundet rektangel 14"/>
          <p:cNvSpPr/>
          <p:nvPr/>
        </p:nvSpPr>
        <p:spPr>
          <a:xfrm>
            <a:off x="647880" y="1430180"/>
            <a:ext cx="1394264" cy="531676"/>
          </a:xfrm>
          <a:prstGeom prst="roundRect">
            <a:avLst/>
          </a:prstGeom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r>
              <a:rPr lang="da-DK" sz="1600" b="1" dirty="0" smtClean="0">
                <a:solidFill>
                  <a:schemeClr val="bg1"/>
                </a:solidFill>
              </a:rPr>
              <a:t>IR in </a:t>
            </a:r>
            <a:r>
              <a:rPr lang="da-DK" sz="1600" b="1" dirty="0" err="1" smtClean="0">
                <a:solidFill>
                  <a:schemeClr val="bg1"/>
                </a:solidFill>
              </a:rPr>
              <a:t>org</a:t>
            </a:r>
            <a:r>
              <a:rPr lang="da-DK" sz="1600" b="1" dirty="0" smtClean="0">
                <a:solidFill>
                  <a:schemeClr val="bg1"/>
                </a:solidFill>
              </a:rPr>
              <a:t>. A</a:t>
            </a:r>
            <a:endParaRPr lang="da-DK" sz="1600" b="1" dirty="0">
              <a:solidFill>
                <a:schemeClr val="bg1"/>
              </a:solidFill>
            </a:endParaRPr>
          </a:p>
        </p:txBody>
      </p:sp>
      <p:sp>
        <p:nvSpPr>
          <p:cNvPr id="16" name="Rektangel 15"/>
          <p:cNvSpPr/>
          <p:nvPr/>
        </p:nvSpPr>
        <p:spPr>
          <a:xfrm>
            <a:off x="647878" y="1729064"/>
            <a:ext cx="5029293" cy="4860000"/>
          </a:xfrm>
          <a:prstGeom prst="rect">
            <a:avLst/>
          </a:prstGeom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rtlCol="0" anchor="t" anchorCtr="0"/>
          <a:lstStyle/>
          <a:p>
            <a:pPr marL="1077913"/>
            <a:r>
              <a:rPr lang="da-DK" b="1" dirty="0" smtClean="0"/>
              <a:t>IR: </a:t>
            </a:r>
            <a:r>
              <a:rPr lang="da-DK" sz="1600" b="1" dirty="0" smtClean="0"/>
              <a:t>Institution Repository</a:t>
            </a:r>
            <a:endParaRPr lang="da-DK" b="1" dirty="0"/>
          </a:p>
        </p:txBody>
      </p:sp>
      <p:sp>
        <p:nvSpPr>
          <p:cNvPr id="17" name="Rektangel 16"/>
          <p:cNvSpPr/>
          <p:nvPr/>
        </p:nvSpPr>
        <p:spPr>
          <a:xfrm>
            <a:off x="659072" y="1702272"/>
            <a:ext cx="1368000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5" name="Afrundet rektangel 24"/>
          <p:cNvSpPr/>
          <p:nvPr/>
        </p:nvSpPr>
        <p:spPr>
          <a:xfrm>
            <a:off x="713072" y="3717500"/>
            <a:ext cx="4892478" cy="2808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endParaRPr lang="en-US" dirty="0">
              <a:solidFill>
                <a:srgbClr val="5F5F5F"/>
              </a:solidFill>
            </a:endParaRPr>
          </a:p>
        </p:txBody>
      </p:sp>
      <p:cxnSp>
        <p:nvCxnSpPr>
          <p:cNvPr id="27" name="Lige pilforbindelse 26"/>
          <p:cNvCxnSpPr/>
          <p:nvPr/>
        </p:nvCxnSpPr>
        <p:spPr>
          <a:xfrm flipH="1" flipV="1">
            <a:off x="4968360" y="2369012"/>
            <a:ext cx="0" cy="1332000"/>
          </a:xfrm>
          <a:prstGeom prst="straightConnector1">
            <a:avLst/>
          </a:prstGeom>
          <a:ln w="38100">
            <a:solidFill>
              <a:schemeClr val="tx2">
                <a:lumMod val="20000"/>
                <a:lumOff val="8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Lige pilforbindelse 27"/>
          <p:cNvCxnSpPr/>
          <p:nvPr/>
        </p:nvCxnSpPr>
        <p:spPr>
          <a:xfrm flipV="1">
            <a:off x="1342433" y="2367872"/>
            <a:ext cx="1" cy="1332000"/>
          </a:xfrm>
          <a:prstGeom prst="straightConnector1">
            <a:avLst/>
          </a:prstGeom>
          <a:ln w="38100">
            <a:solidFill>
              <a:schemeClr val="tx2">
                <a:lumMod val="20000"/>
                <a:lumOff val="80000"/>
              </a:schemeClr>
            </a:solidFill>
            <a:headEnd type="stealth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boks 28"/>
          <p:cNvSpPr txBox="1"/>
          <p:nvPr/>
        </p:nvSpPr>
        <p:spPr>
          <a:xfrm>
            <a:off x="2736112" y="3430031"/>
            <a:ext cx="160492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500" b="1" i="1" dirty="0">
                <a:latin typeface="Arial Narrow" pitchFamily="34" charset="0"/>
              </a:rPr>
              <a:t>BR MANAGEMENT</a:t>
            </a:r>
          </a:p>
        </p:txBody>
      </p:sp>
      <p:sp>
        <p:nvSpPr>
          <p:cNvPr id="30" name="Tekstboks 29"/>
          <p:cNvSpPr txBox="1"/>
          <p:nvPr/>
        </p:nvSpPr>
        <p:spPr>
          <a:xfrm>
            <a:off x="4933105" y="2977412"/>
            <a:ext cx="75533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500" b="1" i="1" dirty="0">
                <a:latin typeface="Arial Narrow" pitchFamily="34" charset="0"/>
              </a:rPr>
              <a:t>BR </a:t>
            </a:r>
            <a:endParaRPr lang="da-DK" sz="1500" b="1" i="1" dirty="0" smtClean="0">
              <a:latin typeface="Arial Narrow" pitchFamily="34" charset="0"/>
            </a:endParaRPr>
          </a:p>
          <a:p>
            <a:r>
              <a:rPr lang="da-DK" sz="1500" b="1" i="1" dirty="0" smtClean="0">
                <a:latin typeface="Arial Narrow" pitchFamily="34" charset="0"/>
              </a:rPr>
              <a:t>CON-</a:t>
            </a:r>
          </a:p>
          <a:p>
            <a:r>
              <a:rPr lang="da-DK" sz="1500" b="1" i="1" dirty="0" smtClean="0">
                <a:latin typeface="Arial Narrow" pitchFamily="34" charset="0"/>
              </a:rPr>
              <a:t>SUMER</a:t>
            </a:r>
            <a:endParaRPr lang="da-DK" sz="1500" b="1" i="1" dirty="0">
              <a:latin typeface="Arial Narrow" pitchFamily="34" charset="0"/>
            </a:endParaRPr>
          </a:p>
        </p:txBody>
      </p:sp>
      <p:sp>
        <p:nvSpPr>
          <p:cNvPr id="31" name="Tekstboks 30"/>
          <p:cNvSpPr txBox="1"/>
          <p:nvPr/>
        </p:nvSpPr>
        <p:spPr>
          <a:xfrm>
            <a:off x="611560" y="2977412"/>
            <a:ext cx="74571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500" b="1" i="1" dirty="0" smtClean="0">
                <a:latin typeface="Arial Narrow" pitchFamily="34" charset="0"/>
              </a:rPr>
              <a:t>BR </a:t>
            </a:r>
          </a:p>
          <a:p>
            <a:r>
              <a:rPr lang="da-DK" sz="1500" b="1" i="1" dirty="0" smtClean="0">
                <a:latin typeface="Arial Narrow" pitchFamily="34" charset="0"/>
              </a:rPr>
              <a:t>PRO-</a:t>
            </a:r>
          </a:p>
          <a:p>
            <a:r>
              <a:rPr lang="da-DK" sz="1500" b="1" i="1" dirty="0" smtClean="0">
                <a:latin typeface="Arial Narrow" pitchFamily="34" charset="0"/>
              </a:rPr>
              <a:t>DUCER</a:t>
            </a:r>
            <a:endParaRPr lang="da-DK" sz="1500" b="1" i="1" dirty="0">
              <a:latin typeface="Arial Narrow" pitchFamily="34" charset="0"/>
            </a:endParaRPr>
          </a:p>
        </p:txBody>
      </p:sp>
      <p:cxnSp>
        <p:nvCxnSpPr>
          <p:cNvPr id="32" name="Lige pilforbindelse 31"/>
          <p:cNvCxnSpPr/>
          <p:nvPr/>
        </p:nvCxnSpPr>
        <p:spPr>
          <a:xfrm flipV="1">
            <a:off x="4428272" y="3465164"/>
            <a:ext cx="0" cy="252000"/>
          </a:xfrm>
          <a:prstGeom prst="straightConnector1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Lige pilforbindelse 33"/>
          <p:cNvCxnSpPr/>
          <p:nvPr/>
        </p:nvCxnSpPr>
        <p:spPr>
          <a:xfrm flipV="1">
            <a:off x="4428272" y="1729856"/>
            <a:ext cx="0" cy="1274400"/>
          </a:xfrm>
          <a:prstGeom prst="straightConnector1">
            <a:avLst/>
          </a:prstGeom>
          <a:ln w="38100">
            <a:solidFill>
              <a:schemeClr val="tx2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Lige pilforbindelse 34"/>
          <p:cNvCxnSpPr/>
          <p:nvPr/>
        </p:nvCxnSpPr>
        <p:spPr>
          <a:xfrm flipH="1" flipV="1">
            <a:off x="4968272" y="1729856"/>
            <a:ext cx="0" cy="194400"/>
          </a:xfrm>
          <a:prstGeom prst="straightConnector1">
            <a:avLst/>
          </a:prstGeom>
          <a:ln w="38100">
            <a:solidFill>
              <a:schemeClr val="tx2">
                <a:lumMod val="20000"/>
                <a:lumOff val="8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Lige pilforbindelse 35"/>
          <p:cNvCxnSpPr/>
          <p:nvPr/>
        </p:nvCxnSpPr>
        <p:spPr>
          <a:xfrm flipH="1" flipV="1">
            <a:off x="1343072" y="1729856"/>
            <a:ext cx="0" cy="194400"/>
          </a:xfrm>
          <a:prstGeom prst="straightConnector1">
            <a:avLst/>
          </a:prstGeom>
          <a:ln w="38100">
            <a:solidFill>
              <a:schemeClr val="tx2">
                <a:lumMod val="20000"/>
                <a:lumOff val="80000"/>
              </a:schemeClr>
            </a:solidFill>
            <a:headEnd type="stealth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kstboks 36"/>
          <p:cNvSpPr txBox="1"/>
          <p:nvPr/>
        </p:nvSpPr>
        <p:spPr>
          <a:xfrm>
            <a:off x="1007920" y="241221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…</a:t>
            </a:r>
            <a:endParaRPr lang="da-DK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" name="Tekstboks 37"/>
          <p:cNvSpPr txBox="1"/>
          <p:nvPr/>
        </p:nvSpPr>
        <p:spPr>
          <a:xfrm>
            <a:off x="4914272" y="241221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…</a:t>
            </a:r>
            <a:endParaRPr lang="da-DK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40" name="Lige forbindelse 39"/>
          <p:cNvCxnSpPr>
            <a:endCxn id="213" idx="1"/>
          </p:cNvCxnSpPr>
          <p:nvPr/>
        </p:nvCxnSpPr>
        <p:spPr>
          <a:xfrm>
            <a:off x="1548272" y="2369012"/>
            <a:ext cx="126000" cy="871200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Lige forbindelse 40"/>
          <p:cNvCxnSpPr>
            <a:stCxn id="212" idx="3"/>
          </p:cNvCxnSpPr>
          <p:nvPr/>
        </p:nvCxnSpPr>
        <p:spPr>
          <a:xfrm>
            <a:off x="4230512" y="2772212"/>
            <a:ext cx="125760" cy="262800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ge forbindelse 46"/>
          <p:cNvCxnSpPr>
            <a:stCxn id="211" idx="3"/>
          </p:cNvCxnSpPr>
          <p:nvPr/>
        </p:nvCxnSpPr>
        <p:spPr>
          <a:xfrm>
            <a:off x="4230512" y="2304212"/>
            <a:ext cx="125760" cy="720000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Lige forbindelse 52"/>
          <p:cNvCxnSpPr>
            <a:endCxn id="212" idx="1"/>
          </p:cNvCxnSpPr>
          <p:nvPr/>
        </p:nvCxnSpPr>
        <p:spPr>
          <a:xfrm>
            <a:off x="1583984" y="2376212"/>
            <a:ext cx="432528" cy="396000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solid"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Lige forbindelse 56"/>
          <p:cNvCxnSpPr>
            <a:stCxn id="212" idx="3"/>
          </p:cNvCxnSpPr>
          <p:nvPr/>
        </p:nvCxnSpPr>
        <p:spPr>
          <a:xfrm flipV="1">
            <a:off x="4230512" y="2369012"/>
            <a:ext cx="446042" cy="403200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solid"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kstboks 2"/>
          <p:cNvSpPr txBox="1"/>
          <p:nvPr/>
        </p:nvSpPr>
        <p:spPr>
          <a:xfrm>
            <a:off x="683569" y="3699500"/>
            <a:ext cx="444846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400" b="1" dirty="0" smtClean="0">
                <a:solidFill>
                  <a:srgbClr val="5F5F5F"/>
                </a:solidFill>
              </a:rPr>
              <a:t>IR</a:t>
            </a:r>
            <a:r>
              <a:rPr lang="en-US" sz="1600" dirty="0" smtClean="0">
                <a:solidFill>
                  <a:srgbClr val="5F5F5F"/>
                </a:solidFill>
              </a:rPr>
              <a:t> </a:t>
            </a:r>
            <a:r>
              <a:rPr lang="en-US" sz="1600" dirty="0">
                <a:solidFill>
                  <a:srgbClr val="5F5F5F"/>
                </a:solidFill>
              </a:rPr>
              <a:t/>
            </a:r>
            <a:br>
              <a:rPr lang="en-US" sz="1600" dirty="0">
                <a:solidFill>
                  <a:srgbClr val="5F5F5F"/>
                </a:solidFill>
              </a:rPr>
            </a:br>
            <a:r>
              <a:rPr lang="en-US" sz="1600" dirty="0" smtClean="0">
                <a:solidFill>
                  <a:srgbClr val="5F5F5F"/>
                </a:solidFill>
              </a:rPr>
              <a:t>Archival </a:t>
            </a:r>
            <a:r>
              <a:rPr lang="en-US" sz="1600" dirty="0">
                <a:solidFill>
                  <a:srgbClr val="5F5F5F"/>
                </a:solidFill>
              </a:rPr>
              <a:t>Storage</a:t>
            </a:r>
          </a:p>
          <a:p>
            <a:pPr algn="ctr">
              <a:lnSpc>
                <a:spcPct val="80000"/>
              </a:lnSpc>
            </a:pPr>
            <a:endParaRPr lang="da-DK" sz="1600" dirty="0"/>
          </a:p>
        </p:txBody>
      </p:sp>
      <p:sp>
        <p:nvSpPr>
          <p:cNvPr id="19" name="Terning 18"/>
          <p:cNvSpPr/>
          <p:nvPr/>
        </p:nvSpPr>
        <p:spPr>
          <a:xfrm>
            <a:off x="791935" y="4149500"/>
            <a:ext cx="4613485" cy="2304000"/>
          </a:xfrm>
          <a:prstGeom prst="cube">
            <a:avLst>
              <a:gd name="adj" fmla="val 5709"/>
            </a:avLst>
          </a:prstGeom>
          <a:solidFill>
            <a:srgbClr val="92B1D6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rtlCol="0" anchor="t" anchorCtr="0"/>
          <a:lstStyle/>
          <a:p>
            <a:pPr algn="ctr"/>
            <a:endParaRPr lang="en-AU" dirty="0"/>
          </a:p>
        </p:txBody>
      </p:sp>
      <p:sp>
        <p:nvSpPr>
          <p:cNvPr id="52" name="Afrundet rektangel 51"/>
          <p:cNvSpPr/>
          <p:nvPr/>
        </p:nvSpPr>
        <p:spPr>
          <a:xfrm>
            <a:off x="846000" y="4437348"/>
            <a:ext cx="882000" cy="432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5F5F5F"/>
                </a:solidFill>
              </a:rPr>
              <a:t>B</a:t>
            </a:r>
            <a:r>
              <a:rPr lang="en-US" sz="1400" b="1" dirty="0" smtClean="0">
                <a:solidFill>
                  <a:srgbClr val="5F5F5F"/>
                </a:solidFill>
              </a:rPr>
              <a:t>R</a:t>
            </a:r>
            <a:r>
              <a:rPr lang="en-US" sz="1600" dirty="0" smtClean="0">
                <a:solidFill>
                  <a:srgbClr val="5F5F5F"/>
                </a:solidFill>
              </a:rPr>
              <a:t> </a:t>
            </a:r>
            <a:br>
              <a:rPr lang="en-US" sz="1600" dirty="0" smtClean="0">
                <a:solidFill>
                  <a:srgbClr val="5F5F5F"/>
                </a:solidFill>
              </a:rPr>
            </a:br>
            <a:r>
              <a:rPr lang="en-US" sz="1600" dirty="0" smtClean="0">
                <a:solidFill>
                  <a:srgbClr val="5F5F5F"/>
                </a:solidFill>
              </a:rPr>
              <a:t>Ingest</a:t>
            </a:r>
            <a:endParaRPr lang="en-US" sz="1600" dirty="0">
              <a:solidFill>
                <a:srgbClr val="5F5F5F"/>
              </a:solidFill>
            </a:endParaRPr>
          </a:p>
        </p:txBody>
      </p:sp>
      <p:cxnSp>
        <p:nvCxnSpPr>
          <p:cNvPr id="59" name="Lige forbindelse 58"/>
          <p:cNvCxnSpPr>
            <a:stCxn id="52" idx="2"/>
            <a:endCxn id="145" idx="1"/>
          </p:cNvCxnSpPr>
          <p:nvPr/>
        </p:nvCxnSpPr>
        <p:spPr>
          <a:xfrm>
            <a:off x="1287000" y="4869348"/>
            <a:ext cx="261272" cy="854920"/>
          </a:xfrm>
          <a:prstGeom prst="line">
            <a:avLst/>
          </a:prstGeom>
          <a:ln w="19050">
            <a:solidFill>
              <a:srgbClr val="11488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Lige forbindelse 59"/>
          <p:cNvCxnSpPr>
            <a:stCxn id="143" idx="3"/>
          </p:cNvCxnSpPr>
          <p:nvPr/>
        </p:nvCxnSpPr>
        <p:spPr>
          <a:xfrm>
            <a:off x="4104264" y="4797364"/>
            <a:ext cx="154825" cy="829032"/>
          </a:xfrm>
          <a:prstGeom prst="line">
            <a:avLst/>
          </a:prstGeom>
          <a:ln w="19050">
            <a:solidFill>
              <a:srgbClr val="11488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Lige forbindelse 61"/>
          <p:cNvCxnSpPr>
            <a:stCxn id="144" idx="3"/>
          </p:cNvCxnSpPr>
          <p:nvPr/>
        </p:nvCxnSpPr>
        <p:spPr>
          <a:xfrm>
            <a:off x="4104264" y="5256268"/>
            <a:ext cx="91617" cy="289970"/>
          </a:xfrm>
          <a:prstGeom prst="line">
            <a:avLst/>
          </a:prstGeom>
          <a:ln w="19050">
            <a:solidFill>
              <a:srgbClr val="11488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Lige forbindelse 62"/>
          <p:cNvCxnSpPr>
            <a:endCxn id="144" idx="1"/>
          </p:cNvCxnSpPr>
          <p:nvPr/>
        </p:nvCxnSpPr>
        <p:spPr>
          <a:xfrm>
            <a:off x="1288425" y="4869348"/>
            <a:ext cx="601839" cy="386920"/>
          </a:xfrm>
          <a:prstGeom prst="line">
            <a:avLst/>
          </a:prstGeom>
          <a:ln w="19050">
            <a:solidFill>
              <a:srgbClr val="11488B"/>
            </a:solidFill>
            <a:prstDash val="solid"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Lige pilforbindelse 70"/>
          <p:cNvCxnSpPr/>
          <p:nvPr/>
        </p:nvCxnSpPr>
        <p:spPr>
          <a:xfrm>
            <a:off x="1007920" y="4869348"/>
            <a:ext cx="0" cy="1106856"/>
          </a:xfrm>
          <a:prstGeom prst="straightConnector1">
            <a:avLst/>
          </a:prstGeom>
          <a:ln w="38100">
            <a:solidFill>
              <a:srgbClr val="11488B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Lige pilforbindelse 71"/>
          <p:cNvCxnSpPr/>
          <p:nvPr/>
        </p:nvCxnSpPr>
        <p:spPr>
          <a:xfrm>
            <a:off x="5040368" y="4869348"/>
            <a:ext cx="0" cy="1106856"/>
          </a:xfrm>
          <a:prstGeom prst="straightConnector1">
            <a:avLst/>
          </a:prstGeom>
          <a:ln w="38100">
            <a:solidFill>
              <a:srgbClr val="11488B"/>
            </a:solidFill>
            <a:headEnd type="stealth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Lige pilforbindelse 73"/>
          <p:cNvCxnSpPr/>
          <p:nvPr/>
        </p:nvCxnSpPr>
        <p:spPr>
          <a:xfrm flipH="1">
            <a:off x="1008273" y="3716916"/>
            <a:ext cx="334160" cy="540384"/>
          </a:xfrm>
          <a:prstGeom prst="straightConnector1">
            <a:avLst/>
          </a:prstGeom>
          <a:ln w="38100">
            <a:solidFill>
              <a:srgbClr val="1865C2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Lige pilforbindelse 76"/>
          <p:cNvCxnSpPr/>
          <p:nvPr/>
        </p:nvCxnSpPr>
        <p:spPr>
          <a:xfrm flipH="1">
            <a:off x="4313097" y="3699872"/>
            <a:ext cx="115175" cy="576000"/>
          </a:xfrm>
          <a:prstGeom prst="straightConnector1">
            <a:avLst/>
          </a:prstGeom>
          <a:ln w="38100">
            <a:solidFill>
              <a:srgbClr val="1865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Lige pilforbindelse 77"/>
          <p:cNvCxnSpPr/>
          <p:nvPr/>
        </p:nvCxnSpPr>
        <p:spPr>
          <a:xfrm>
            <a:off x="4968360" y="3699500"/>
            <a:ext cx="72008" cy="568800"/>
          </a:xfrm>
          <a:prstGeom prst="straightConnector1">
            <a:avLst/>
          </a:prstGeom>
          <a:ln w="38100">
            <a:solidFill>
              <a:srgbClr val="1865C2"/>
            </a:solidFill>
            <a:prstDash val="sysDot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Afrundet rektangel 140"/>
          <p:cNvSpPr/>
          <p:nvPr/>
        </p:nvSpPr>
        <p:spPr>
          <a:xfrm>
            <a:off x="4356272" y="4437348"/>
            <a:ext cx="882000" cy="432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5F5F5F"/>
                </a:solidFill>
              </a:rPr>
              <a:t>B</a:t>
            </a:r>
            <a:r>
              <a:rPr lang="en-US" sz="1400" b="1" dirty="0" smtClean="0">
                <a:solidFill>
                  <a:srgbClr val="5F5F5F"/>
                </a:solidFill>
              </a:rPr>
              <a:t>R</a:t>
            </a:r>
            <a:r>
              <a:rPr lang="en-US" sz="1600" dirty="0" smtClean="0">
                <a:solidFill>
                  <a:srgbClr val="5F5F5F"/>
                </a:solidFill>
              </a:rPr>
              <a:t> </a:t>
            </a:r>
            <a:br>
              <a:rPr lang="en-US" sz="1600" dirty="0" smtClean="0">
                <a:solidFill>
                  <a:srgbClr val="5F5F5F"/>
                </a:solidFill>
              </a:rPr>
            </a:br>
            <a:r>
              <a:rPr lang="en-US" sz="1600" dirty="0" smtClean="0">
                <a:solidFill>
                  <a:srgbClr val="5F5F5F"/>
                </a:solidFill>
              </a:rPr>
              <a:t>Access</a:t>
            </a:r>
          </a:p>
        </p:txBody>
      </p:sp>
      <p:cxnSp>
        <p:nvCxnSpPr>
          <p:cNvPr id="142" name="Lige pilforbindelse 141"/>
          <p:cNvCxnSpPr/>
          <p:nvPr/>
        </p:nvCxnSpPr>
        <p:spPr>
          <a:xfrm flipH="1" flipV="1">
            <a:off x="5040368" y="4257300"/>
            <a:ext cx="0" cy="180000"/>
          </a:xfrm>
          <a:prstGeom prst="straightConnector1">
            <a:avLst/>
          </a:prstGeom>
          <a:ln w="38100">
            <a:solidFill>
              <a:srgbClr val="11488B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Afrundet rektangel 142"/>
          <p:cNvSpPr/>
          <p:nvPr/>
        </p:nvSpPr>
        <p:spPr>
          <a:xfrm>
            <a:off x="1890264" y="4581364"/>
            <a:ext cx="2214000" cy="432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5F5F5F"/>
                </a:solidFill>
              </a:rPr>
              <a:t>B</a:t>
            </a:r>
            <a:r>
              <a:rPr lang="en-US" sz="1400" b="1" dirty="0" smtClean="0">
                <a:solidFill>
                  <a:srgbClr val="5F5F5F"/>
                </a:solidFill>
              </a:rPr>
              <a:t>R</a:t>
            </a:r>
            <a:r>
              <a:rPr lang="en-US" sz="1600" dirty="0" smtClean="0">
                <a:solidFill>
                  <a:srgbClr val="5F5F5F"/>
                </a:solidFill>
              </a:rPr>
              <a:t> </a:t>
            </a:r>
            <a:r>
              <a:rPr lang="en-US" sz="1600" dirty="0">
                <a:solidFill>
                  <a:srgbClr val="5F5F5F"/>
                </a:solidFill>
              </a:rPr>
              <a:t/>
            </a:r>
            <a:br>
              <a:rPr lang="en-US" sz="1600" dirty="0">
                <a:solidFill>
                  <a:srgbClr val="5F5F5F"/>
                </a:solidFill>
              </a:rPr>
            </a:br>
            <a:r>
              <a:rPr lang="en-US" sz="1600" dirty="0">
                <a:solidFill>
                  <a:srgbClr val="5F5F5F"/>
                </a:solidFill>
              </a:rPr>
              <a:t>Preservation Planning</a:t>
            </a:r>
            <a:endParaRPr lang="en-US" sz="1600" dirty="0" smtClean="0">
              <a:solidFill>
                <a:srgbClr val="5F5F5F"/>
              </a:solidFill>
            </a:endParaRPr>
          </a:p>
        </p:txBody>
      </p:sp>
      <p:sp>
        <p:nvSpPr>
          <p:cNvPr id="144" name="Afrundet rektangel 143"/>
          <p:cNvSpPr/>
          <p:nvPr/>
        </p:nvSpPr>
        <p:spPr>
          <a:xfrm>
            <a:off x="1890264" y="5040268"/>
            <a:ext cx="2214000" cy="432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5F5F5F"/>
                </a:solidFill>
              </a:rPr>
              <a:t>B</a:t>
            </a:r>
            <a:r>
              <a:rPr lang="en-US" sz="1400" b="1" dirty="0" smtClean="0">
                <a:solidFill>
                  <a:srgbClr val="5F5F5F"/>
                </a:solidFill>
              </a:rPr>
              <a:t>R</a:t>
            </a:r>
            <a:r>
              <a:rPr lang="en-US" sz="1600" dirty="0" smtClean="0">
                <a:solidFill>
                  <a:srgbClr val="5F5F5F"/>
                </a:solidFill>
              </a:rPr>
              <a:t> </a:t>
            </a:r>
            <a:r>
              <a:rPr lang="en-US" sz="1600" dirty="0">
                <a:solidFill>
                  <a:srgbClr val="5F5F5F"/>
                </a:solidFill>
              </a:rPr>
              <a:t/>
            </a:r>
            <a:br>
              <a:rPr lang="en-US" sz="1600" dirty="0">
                <a:solidFill>
                  <a:srgbClr val="5F5F5F"/>
                </a:solidFill>
              </a:rPr>
            </a:br>
            <a:r>
              <a:rPr lang="en-US" sz="1600" dirty="0">
                <a:solidFill>
                  <a:srgbClr val="5F5F5F"/>
                </a:solidFill>
              </a:rPr>
              <a:t>Data </a:t>
            </a:r>
            <a:r>
              <a:rPr lang="en-US" sz="1600" dirty="0" smtClean="0">
                <a:solidFill>
                  <a:srgbClr val="5F5F5F"/>
                </a:solidFill>
              </a:rPr>
              <a:t>Management </a:t>
            </a:r>
          </a:p>
        </p:txBody>
      </p:sp>
      <p:sp>
        <p:nvSpPr>
          <p:cNvPr id="145" name="Afrundet rektangel 144"/>
          <p:cNvSpPr/>
          <p:nvPr/>
        </p:nvSpPr>
        <p:spPr>
          <a:xfrm>
            <a:off x="1548272" y="5508268"/>
            <a:ext cx="2880000" cy="432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 smtClean="0">
                <a:solidFill>
                  <a:srgbClr val="5F5F5F"/>
                </a:solidFill>
              </a:rPr>
              <a:t>BR</a:t>
            </a:r>
            <a:r>
              <a:rPr lang="en-US" sz="1600" dirty="0" smtClean="0">
                <a:solidFill>
                  <a:srgbClr val="5F5F5F"/>
                </a:solidFill>
              </a:rPr>
              <a:t> </a:t>
            </a:r>
            <a:br>
              <a:rPr lang="en-US" sz="1600" dirty="0" smtClean="0">
                <a:solidFill>
                  <a:srgbClr val="5F5F5F"/>
                </a:solidFill>
              </a:rPr>
            </a:br>
            <a:r>
              <a:rPr lang="en-US" sz="1600" dirty="0">
                <a:solidFill>
                  <a:srgbClr val="5F5F5F"/>
                </a:solidFill>
              </a:rPr>
              <a:t>Administration</a:t>
            </a:r>
            <a:r>
              <a:rPr lang="en-US" sz="1600" dirty="0" smtClean="0">
                <a:solidFill>
                  <a:srgbClr val="5F5F5F"/>
                </a:solidFill>
              </a:rPr>
              <a:t> </a:t>
            </a:r>
          </a:p>
        </p:txBody>
      </p:sp>
      <p:cxnSp>
        <p:nvCxnSpPr>
          <p:cNvPr id="183" name="Lige pilforbindelse 182"/>
          <p:cNvCxnSpPr/>
          <p:nvPr/>
        </p:nvCxnSpPr>
        <p:spPr>
          <a:xfrm flipH="1" flipV="1">
            <a:off x="1007920" y="4257252"/>
            <a:ext cx="0" cy="180000"/>
          </a:xfrm>
          <a:prstGeom prst="straightConnector1">
            <a:avLst/>
          </a:prstGeom>
          <a:ln w="38100">
            <a:solidFill>
              <a:srgbClr val="11488B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Lige forbindelse 63"/>
          <p:cNvCxnSpPr>
            <a:endCxn id="141" idx="2"/>
          </p:cNvCxnSpPr>
          <p:nvPr/>
        </p:nvCxnSpPr>
        <p:spPr>
          <a:xfrm flipV="1">
            <a:off x="4067944" y="4869348"/>
            <a:ext cx="729328" cy="337508"/>
          </a:xfrm>
          <a:prstGeom prst="line">
            <a:avLst/>
          </a:prstGeom>
          <a:ln w="19050">
            <a:solidFill>
              <a:srgbClr val="11488B"/>
            </a:solidFill>
            <a:prstDash val="solid"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Afrundet rektangel 207"/>
          <p:cNvSpPr/>
          <p:nvPr/>
        </p:nvSpPr>
        <p:spPr>
          <a:xfrm>
            <a:off x="846272" y="5985492"/>
            <a:ext cx="4380016" cy="432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US" sz="1600" dirty="0" smtClean="0">
              <a:solidFill>
                <a:srgbClr val="5F5F5F"/>
              </a:solidFill>
            </a:endParaRPr>
          </a:p>
        </p:txBody>
      </p:sp>
      <p:sp>
        <p:nvSpPr>
          <p:cNvPr id="164" name="Afrundet rektangel 163"/>
          <p:cNvSpPr/>
          <p:nvPr/>
        </p:nvSpPr>
        <p:spPr>
          <a:xfrm>
            <a:off x="791896" y="5994212"/>
            <a:ext cx="4380016" cy="43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 smtClean="0">
                <a:solidFill>
                  <a:srgbClr val="5F5F5F"/>
                </a:solidFill>
              </a:rPr>
              <a:t>BR</a:t>
            </a:r>
            <a:r>
              <a:rPr lang="en-US" sz="1600" dirty="0" smtClean="0">
                <a:solidFill>
                  <a:srgbClr val="5F5F5F"/>
                </a:solidFill>
              </a:rPr>
              <a:t> </a:t>
            </a:r>
            <a:br>
              <a:rPr lang="en-US" sz="1600" dirty="0" smtClean="0">
                <a:solidFill>
                  <a:srgbClr val="5F5F5F"/>
                </a:solidFill>
              </a:rPr>
            </a:br>
            <a:r>
              <a:rPr lang="en-US" sz="1600" dirty="0" smtClean="0">
                <a:solidFill>
                  <a:srgbClr val="5F5F5F"/>
                </a:solidFill>
              </a:rPr>
              <a:t>Archival Storage</a:t>
            </a:r>
          </a:p>
        </p:txBody>
      </p:sp>
      <p:sp>
        <p:nvSpPr>
          <p:cNvPr id="209" name="Afrundet rektangel 208"/>
          <p:cNvSpPr/>
          <p:nvPr/>
        </p:nvSpPr>
        <p:spPr>
          <a:xfrm>
            <a:off x="828272" y="1944212"/>
            <a:ext cx="882000" cy="432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 smtClean="0">
                <a:solidFill>
                  <a:srgbClr val="5F5F5F"/>
                </a:solidFill>
              </a:rPr>
              <a:t>IR</a:t>
            </a:r>
            <a:r>
              <a:rPr lang="en-US" sz="1600" dirty="0" smtClean="0">
                <a:solidFill>
                  <a:srgbClr val="5F5F5F"/>
                </a:solidFill>
              </a:rPr>
              <a:t> </a:t>
            </a:r>
            <a:br>
              <a:rPr lang="en-US" sz="1600" dirty="0" smtClean="0">
                <a:solidFill>
                  <a:srgbClr val="5F5F5F"/>
                </a:solidFill>
              </a:rPr>
            </a:br>
            <a:r>
              <a:rPr lang="en-US" sz="1600" dirty="0" smtClean="0">
                <a:solidFill>
                  <a:srgbClr val="5F5F5F"/>
                </a:solidFill>
              </a:rPr>
              <a:t>Ingest</a:t>
            </a:r>
            <a:endParaRPr lang="en-US" sz="1600" dirty="0">
              <a:solidFill>
                <a:srgbClr val="5F5F5F"/>
              </a:solidFill>
            </a:endParaRPr>
          </a:p>
        </p:txBody>
      </p:sp>
      <p:sp>
        <p:nvSpPr>
          <p:cNvPr id="210" name="Afrundet rektangel 209"/>
          <p:cNvSpPr/>
          <p:nvPr/>
        </p:nvSpPr>
        <p:spPr>
          <a:xfrm>
            <a:off x="4590416" y="1944212"/>
            <a:ext cx="882000" cy="432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 smtClean="0">
                <a:solidFill>
                  <a:srgbClr val="5F5F5F"/>
                </a:solidFill>
              </a:rPr>
              <a:t>IR</a:t>
            </a:r>
            <a:r>
              <a:rPr lang="en-US" sz="1600" dirty="0" smtClean="0">
                <a:solidFill>
                  <a:srgbClr val="5F5F5F"/>
                </a:solidFill>
              </a:rPr>
              <a:t> </a:t>
            </a:r>
            <a:br>
              <a:rPr lang="en-US" sz="1600" dirty="0" smtClean="0">
                <a:solidFill>
                  <a:srgbClr val="5F5F5F"/>
                </a:solidFill>
              </a:rPr>
            </a:br>
            <a:r>
              <a:rPr lang="en-US" sz="1600" dirty="0" smtClean="0">
                <a:solidFill>
                  <a:srgbClr val="5F5F5F"/>
                </a:solidFill>
              </a:rPr>
              <a:t>Access</a:t>
            </a:r>
          </a:p>
        </p:txBody>
      </p:sp>
      <p:sp>
        <p:nvSpPr>
          <p:cNvPr id="211" name="Afrundet rektangel 210"/>
          <p:cNvSpPr/>
          <p:nvPr/>
        </p:nvSpPr>
        <p:spPr>
          <a:xfrm>
            <a:off x="2016512" y="2088212"/>
            <a:ext cx="2214000" cy="432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 smtClean="0">
                <a:solidFill>
                  <a:srgbClr val="5F5F5F"/>
                </a:solidFill>
              </a:rPr>
              <a:t>IR</a:t>
            </a:r>
            <a:r>
              <a:rPr lang="en-US" sz="1600" dirty="0" smtClean="0">
                <a:solidFill>
                  <a:srgbClr val="5F5F5F"/>
                </a:solidFill>
              </a:rPr>
              <a:t> </a:t>
            </a:r>
            <a:r>
              <a:rPr lang="en-US" sz="1600" dirty="0">
                <a:solidFill>
                  <a:srgbClr val="5F5F5F"/>
                </a:solidFill>
              </a:rPr>
              <a:t/>
            </a:r>
            <a:br>
              <a:rPr lang="en-US" sz="1600" dirty="0">
                <a:solidFill>
                  <a:srgbClr val="5F5F5F"/>
                </a:solidFill>
              </a:rPr>
            </a:br>
            <a:r>
              <a:rPr lang="en-US" sz="1600" dirty="0">
                <a:solidFill>
                  <a:srgbClr val="5F5F5F"/>
                </a:solidFill>
              </a:rPr>
              <a:t>Preservation Planning</a:t>
            </a:r>
            <a:endParaRPr lang="en-US" sz="1600" dirty="0" smtClean="0">
              <a:solidFill>
                <a:srgbClr val="5F5F5F"/>
              </a:solidFill>
            </a:endParaRPr>
          </a:p>
        </p:txBody>
      </p:sp>
      <p:sp>
        <p:nvSpPr>
          <p:cNvPr id="212" name="Afrundet rektangel 211"/>
          <p:cNvSpPr/>
          <p:nvPr/>
        </p:nvSpPr>
        <p:spPr>
          <a:xfrm>
            <a:off x="2016512" y="2556212"/>
            <a:ext cx="2214000" cy="432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 smtClean="0">
                <a:solidFill>
                  <a:srgbClr val="5F5F5F"/>
                </a:solidFill>
              </a:rPr>
              <a:t>IR</a:t>
            </a:r>
            <a:r>
              <a:rPr lang="en-US" sz="1600" dirty="0" smtClean="0">
                <a:solidFill>
                  <a:srgbClr val="5F5F5F"/>
                </a:solidFill>
              </a:rPr>
              <a:t> </a:t>
            </a:r>
            <a:r>
              <a:rPr lang="en-US" sz="1600" dirty="0">
                <a:solidFill>
                  <a:srgbClr val="5F5F5F"/>
                </a:solidFill>
              </a:rPr>
              <a:t/>
            </a:r>
            <a:br>
              <a:rPr lang="en-US" sz="1600" dirty="0">
                <a:solidFill>
                  <a:srgbClr val="5F5F5F"/>
                </a:solidFill>
              </a:rPr>
            </a:br>
            <a:r>
              <a:rPr lang="en-US" sz="1600" dirty="0">
                <a:solidFill>
                  <a:srgbClr val="5F5F5F"/>
                </a:solidFill>
              </a:rPr>
              <a:t>Data </a:t>
            </a:r>
            <a:r>
              <a:rPr lang="en-US" sz="1600" dirty="0" smtClean="0">
                <a:solidFill>
                  <a:srgbClr val="5F5F5F"/>
                </a:solidFill>
              </a:rPr>
              <a:t>Management </a:t>
            </a:r>
          </a:p>
        </p:txBody>
      </p:sp>
      <p:sp>
        <p:nvSpPr>
          <p:cNvPr id="213" name="Afrundet rektangel 212"/>
          <p:cNvSpPr/>
          <p:nvPr/>
        </p:nvSpPr>
        <p:spPr>
          <a:xfrm>
            <a:off x="1674272" y="3024212"/>
            <a:ext cx="2880000" cy="432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5F5F5F"/>
                </a:solidFill>
              </a:rPr>
              <a:t>I</a:t>
            </a:r>
            <a:r>
              <a:rPr lang="en-US" sz="1400" b="1" dirty="0" smtClean="0">
                <a:solidFill>
                  <a:srgbClr val="5F5F5F"/>
                </a:solidFill>
              </a:rPr>
              <a:t>R</a:t>
            </a:r>
            <a:r>
              <a:rPr lang="en-US" sz="1600" dirty="0" smtClean="0">
                <a:solidFill>
                  <a:srgbClr val="5F5F5F"/>
                </a:solidFill>
              </a:rPr>
              <a:t> </a:t>
            </a:r>
            <a:br>
              <a:rPr lang="en-US" sz="1600" dirty="0" smtClean="0">
                <a:solidFill>
                  <a:srgbClr val="5F5F5F"/>
                </a:solidFill>
              </a:rPr>
            </a:br>
            <a:r>
              <a:rPr lang="en-US" sz="1600" dirty="0">
                <a:solidFill>
                  <a:srgbClr val="5F5F5F"/>
                </a:solidFill>
              </a:rPr>
              <a:t>Administration</a:t>
            </a:r>
            <a:r>
              <a:rPr lang="en-US" sz="1600" dirty="0" smtClean="0">
                <a:solidFill>
                  <a:srgbClr val="5F5F5F"/>
                </a:solidFill>
              </a:rPr>
              <a:t> </a:t>
            </a:r>
          </a:p>
        </p:txBody>
      </p:sp>
      <p:cxnSp>
        <p:nvCxnSpPr>
          <p:cNvPr id="228" name="Lige pilforbindelse 227"/>
          <p:cNvCxnSpPr/>
          <p:nvPr/>
        </p:nvCxnSpPr>
        <p:spPr>
          <a:xfrm>
            <a:off x="4320288" y="4284212"/>
            <a:ext cx="2396" cy="1224000"/>
          </a:xfrm>
          <a:prstGeom prst="straightConnector1">
            <a:avLst/>
          </a:prstGeom>
          <a:ln w="38100">
            <a:solidFill>
              <a:srgbClr val="11488B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Lige forbindelse 231"/>
          <p:cNvCxnSpPr/>
          <p:nvPr/>
        </p:nvCxnSpPr>
        <p:spPr>
          <a:xfrm>
            <a:off x="4428272" y="5859240"/>
            <a:ext cx="162144" cy="134972"/>
          </a:xfrm>
          <a:prstGeom prst="line">
            <a:avLst/>
          </a:prstGeom>
          <a:ln w="19050">
            <a:solidFill>
              <a:srgbClr val="11488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Lige forbindelse 234"/>
          <p:cNvCxnSpPr/>
          <p:nvPr/>
        </p:nvCxnSpPr>
        <p:spPr>
          <a:xfrm flipV="1">
            <a:off x="4428272" y="4869348"/>
            <a:ext cx="504833" cy="676890"/>
          </a:xfrm>
          <a:prstGeom prst="line">
            <a:avLst/>
          </a:prstGeom>
          <a:ln w="19050">
            <a:solidFill>
              <a:srgbClr val="11488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Lige forbindelse 242"/>
          <p:cNvCxnSpPr>
            <a:endCxn id="213" idx="3"/>
          </p:cNvCxnSpPr>
          <p:nvPr/>
        </p:nvCxnSpPr>
        <p:spPr>
          <a:xfrm flipH="1">
            <a:off x="4554272" y="2384848"/>
            <a:ext cx="243000" cy="85536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Rektangel 252"/>
          <p:cNvSpPr/>
          <p:nvPr/>
        </p:nvSpPr>
        <p:spPr>
          <a:xfrm>
            <a:off x="5688440" y="345388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54" name="Afrundet rektangulær billedforklaring 253"/>
          <p:cNvSpPr/>
          <p:nvPr/>
        </p:nvSpPr>
        <p:spPr>
          <a:xfrm>
            <a:off x="5904464" y="2466032"/>
            <a:ext cx="2664296" cy="350045"/>
          </a:xfrm>
          <a:prstGeom prst="wedgeRoundRectCallout">
            <a:avLst>
              <a:gd name="adj1" fmla="val -119122"/>
              <a:gd name="adj2" fmla="val 28539"/>
              <a:gd name="adj3" fmla="val 16667"/>
            </a:avLst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Logical </a:t>
            </a:r>
            <a:r>
              <a:rPr lang="en-US" sz="1600" dirty="0">
                <a:solidFill>
                  <a:schemeClr val="tx1"/>
                </a:solidFill>
              </a:rPr>
              <a:t>object, </a:t>
            </a:r>
            <a:r>
              <a:rPr lang="en-US" sz="1600" dirty="0" smtClean="0">
                <a:solidFill>
                  <a:schemeClr val="tx1"/>
                </a:solidFill>
              </a:rPr>
              <a:t>metadata,</a:t>
            </a:r>
            <a:r>
              <a:rPr lang="en-US" sz="1100" b="1" dirty="0" smtClean="0">
                <a:solidFill>
                  <a:schemeClr val="tx1"/>
                </a:solidFill>
              </a:rPr>
              <a:t> …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55" name="Afrundet rektangulær billedforklaring 254"/>
          <p:cNvSpPr/>
          <p:nvPr/>
        </p:nvSpPr>
        <p:spPr>
          <a:xfrm>
            <a:off x="5904464" y="4779056"/>
            <a:ext cx="2664296" cy="532696"/>
          </a:xfrm>
          <a:prstGeom prst="wedgeRoundRectCallout">
            <a:avLst>
              <a:gd name="adj1" fmla="val -124953"/>
              <a:gd name="adj2" fmla="val 34395"/>
              <a:gd name="adj3" fmla="val 16667"/>
            </a:avLst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Bit streams, id., </a:t>
            </a:r>
            <a:r>
              <a:rPr lang="en-US" sz="1600" dirty="0" smtClean="0">
                <a:solidFill>
                  <a:schemeClr val="tx1"/>
                </a:solidFill>
              </a:rPr>
              <a:t>origin, audit trail</a:t>
            </a:r>
          </a:p>
        </p:txBody>
      </p:sp>
      <p:sp>
        <p:nvSpPr>
          <p:cNvPr id="257" name="Afrundet rektangulær billedforklaring 256"/>
          <p:cNvSpPr/>
          <p:nvPr/>
        </p:nvSpPr>
        <p:spPr>
          <a:xfrm>
            <a:off x="5904664" y="4005056"/>
            <a:ext cx="2664296" cy="720000"/>
          </a:xfrm>
          <a:prstGeom prst="wedgeRoundRectCallout">
            <a:avLst>
              <a:gd name="adj1" fmla="val -125907"/>
              <a:gd name="adj2" fmla="val 11510"/>
              <a:gd name="adj3" fmla="val 16667"/>
            </a:avLst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Technology watch: </a:t>
            </a:r>
            <a:r>
              <a:rPr lang="en-US" sz="1400" dirty="0" smtClean="0">
                <a:solidFill>
                  <a:schemeClr val="tx1"/>
                </a:solidFill>
              </a:rPr>
              <a:t>Media …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Planning &amp; strategy</a:t>
            </a:r>
          </a:p>
          <a:p>
            <a:pPr>
              <a:lnSpc>
                <a:spcPct val="6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258" name="Tekstboks 257"/>
          <p:cNvSpPr txBox="1"/>
          <p:nvPr/>
        </p:nvSpPr>
        <p:spPr>
          <a:xfrm>
            <a:off x="5832456" y="6088378"/>
            <a:ext cx="26278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 </a:t>
            </a:r>
            <a:r>
              <a:rPr lang="en-US" sz="1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1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‘IR </a:t>
            </a:r>
            <a:r>
              <a:rPr lang="en-US" sz="1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archival </a:t>
            </a:r>
            <a:r>
              <a:rPr lang="en-US" sz="1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storage’ </a:t>
            </a:r>
            <a:br>
              <a:rPr lang="en-US" sz="1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</a:t>
            </a:r>
            <a:r>
              <a:rPr lang="en-US" sz="1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 more to it</a:t>
            </a:r>
            <a:r>
              <a:rPr lang="en-US" sz="1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  <a:endParaRPr lang="en-US" sz="1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59" name="Lige pilforbindelse 258"/>
          <p:cNvCxnSpPr/>
          <p:nvPr/>
        </p:nvCxnSpPr>
        <p:spPr>
          <a:xfrm flipH="1" flipV="1">
            <a:off x="5288944" y="6088378"/>
            <a:ext cx="584228" cy="121834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Afrundet rektangulær billedforklaring 251"/>
          <p:cNvSpPr/>
          <p:nvPr/>
        </p:nvSpPr>
        <p:spPr>
          <a:xfrm>
            <a:off x="5904464" y="1448744"/>
            <a:ext cx="2664296" cy="792000"/>
          </a:xfrm>
          <a:prstGeom prst="wedgeRoundRectCallout">
            <a:avLst>
              <a:gd name="adj1" fmla="val -121616"/>
              <a:gd name="adj2" fmla="val 60986"/>
              <a:gd name="adj3" fmla="val 16667"/>
            </a:avLst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Technology watch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Planning &amp; strategy</a:t>
            </a:r>
          </a:p>
          <a:p>
            <a:pPr>
              <a:lnSpc>
                <a:spcPct val="7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" name="Rektangel 6"/>
          <p:cNvSpPr/>
          <p:nvPr/>
        </p:nvSpPr>
        <p:spPr>
          <a:xfrm>
            <a:off x="5904464" y="1052736"/>
            <a:ext cx="2664296" cy="324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Logical Object</a:t>
            </a:r>
          </a:p>
        </p:txBody>
      </p:sp>
      <p:cxnSp>
        <p:nvCxnSpPr>
          <p:cNvPr id="9" name="Lige pilforbindelse 8"/>
          <p:cNvCxnSpPr>
            <a:stCxn id="7" idx="1"/>
          </p:cNvCxnSpPr>
          <p:nvPr/>
        </p:nvCxnSpPr>
        <p:spPr>
          <a:xfrm rot="10800000" flipV="1">
            <a:off x="1357278" y="1214736"/>
            <a:ext cx="4547186" cy="46030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Lige pilforbindelse 75"/>
          <p:cNvCxnSpPr>
            <a:stCxn id="7" idx="1"/>
          </p:cNvCxnSpPr>
          <p:nvPr/>
        </p:nvCxnSpPr>
        <p:spPr>
          <a:xfrm rot="10800000" flipV="1">
            <a:off x="5004364" y="1214736"/>
            <a:ext cx="900100" cy="57127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ktangel 80"/>
          <p:cNvSpPr/>
          <p:nvPr/>
        </p:nvSpPr>
        <p:spPr>
          <a:xfrm>
            <a:off x="5915147" y="3618040"/>
            <a:ext cx="2664296" cy="324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Bit streams, id.</a:t>
            </a:r>
          </a:p>
        </p:txBody>
      </p:sp>
      <p:cxnSp>
        <p:nvCxnSpPr>
          <p:cNvPr id="82" name="Lige pilforbindelse 81"/>
          <p:cNvCxnSpPr>
            <a:stCxn id="81" idx="1"/>
          </p:cNvCxnSpPr>
          <p:nvPr/>
        </p:nvCxnSpPr>
        <p:spPr>
          <a:xfrm flipH="1">
            <a:off x="1007920" y="3780040"/>
            <a:ext cx="4907227" cy="48826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Lige pilforbindelse 82"/>
          <p:cNvCxnSpPr>
            <a:stCxn id="81" idx="1"/>
          </p:cNvCxnSpPr>
          <p:nvPr/>
        </p:nvCxnSpPr>
        <p:spPr>
          <a:xfrm flipH="1">
            <a:off x="5040368" y="3780040"/>
            <a:ext cx="874779" cy="41406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ktangel 83"/>
          <p:cNvSpPr/>
          <p:nvPr/>
        </p:nvSpPr>
        <p:spPr>
          <a:xfrm>
            <a:off x="5915072" y="3618040"/>
            <a:ext cx="2664296" cy="324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Bit streams, id., origin</a:t>
            </a:r>
          </a:p>
        </p:txBody>
      </p:sp>
      <p:sp>
        <p:nvSpPr>
          <p:cNvPr id="89" name="Afrundet rektangulær billedforklaring 88"/>
          <p:cNvSpPr/>
          <p:nvPr/>
        </p:nvSpPr>
        <p:spPr>
          <a:xfrm>
            <a:off x="5904464" y="2862032"/>
            <a:ext cx="2664296" cy="475793"/>
          </a:xfrm>
          <a:prstGeom prst="wedgeRoundRectCallout">
            <a:avLst>
              <a:gd name="adj1" fmla="val -118254"/>
              <a:gd name="adj2" fmla="val 19894"/>
              <a:gd name="adj3" fmla="val 16667"/>
            </a:avLst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Policies: storage,  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disaster recovery, </a:t>
            </a:r>
            <a:r>
              <a:rPr lang="en-US" sz="1100" b="1" dirty="0" smtClean="0">
                <a:solidFill>
                  <a:schemeClr val="tx1"/>
                </a:solidFill>
              </a:rPr>
              <a:t>…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97" name="Afrundet rektangulær billedforklaring 96"/>
          <p:cNvSpPr/>
          <p:nvPr/>
        </p:nvSpPr>
        <p:spPr>
          <a:xfrm>
            <a:off x="5904464" y="2862032"/>
            <a:ext cx="2664296" cy="684000"/>
          </a:xfrm>
          <a:prstGeom prst="wedgeRoundRectCallout">
            <a:avLst>
              <a:gd name="adj1" fmla="val -118254"/>
              <a:gd name="adj2" fmla="val 408"/>
              <a:gd name="adj3" fmla="val 16667"/>
            </a:avLst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Policies: storage (BR),  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disaster recovery IR level), </a:t>
            </a:r>
            <a:r>
              <a:rPr lang="en-US" sz="1100" b="1" dirty="0" smtClean="0">
                <a:solidFill>
                  <a:schemeClr val="tx1"/>
                </a:solidFill>
              </a:rPr>
              <a:t>…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56" name="Afrundet rektangulær billedforklaring 255"/>
          <p:cNvSpPr/>
          <p:nvPr/>
        </p:nvSpPr>
        <p:spPr>
          <a:xfrm>
            <a:off x="5904464" y="1448744"/>
            <a:ext cx="2664296" cy="972000"/>
          </a:xfrm>
          <a:prstGeom prst="wedgeRoundRectCallout">
            <a:avLst>
              <a:gd name="adj1" fmla="val -121195"/>
              <a:gd name="adj2" fmla="val 39496"/>
              <a:gd name="adj3" fmla="val 16667"/>
            </a:avLst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Technology watch: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Logical preservation</a:t>
            </a:r>
          </a:p>
          <a:p>
            <a:r>
              <a:rPr lang="en-US" sz="1600" dirty="0">
                <a:solidFill>
                  <a:schemeClr val="tx1"/>
                </a:solidFill>
              </a:rPr>
              <a:t>Planning &amp; strategy</a:t>
            </a:r>
          </a:p>
          <a:p>
            <a:pPr>
              <a:lnSpc>
                <a:spcPct val="70000"/>
              </a:lnSpc>
            </a:pPr>
            <a:r>
              <a:rPr lang="en-US" sz="16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98" name="Afrundet rektangulær billedforklaring 97"/>
          <p:cNvSpPr/>
          <p:nvPr/>
        </p:nvSpPr>
        <p:spPr>
          <a:xfrm>
            <a:off x="5904464" y="5373056"/>
            <a:ext cx="2664296" cy="684000"/>
          </a:xfrm>
          <a:prstGeom prst="wedgeRoundRectCallout">
            <a:avLst>
              <a:gd name="adj1" fmla="val -118254"/>
              <a:gd name="adj2" fmla="val 30116"/>
              <a:gd name="adj3" fmla="val 16667"/>
            </a:avLst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Policies: storage (BR),  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disaster recovery IR level), </a:t>
            </a:r>
            <a:r>
              <a:rPr lang="en-US" sz="1100" b="1" dirty="0" smtClean="0">
                <a:solidFill>
                  <a:schemeClr val="tx1"/>
                </a:solidFill>
              </a:rPr>
              <a:t>…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90" name="Tekstboks 89"/>
          <p:cNvSpPr txBox="1"/>
          <p:nvPr/>
        </p:nvSpPr>
        <p:spPr>
          <a:xfrm>
            <a:off x="2016000" y="4266000"/>
            <a:ext cx="205537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BR:</a:t>
            </a:r>
            <a:r>
              <a:rPr lang="en-AU" sz="1600" b="1" dirty="0" smtClean="0"/>
              <a:t> Bit Repository</a:t>
            </a:r>
            <a:endParaRPr lang="en-AU" sz="1600" dirty="0" smtClean="0"/>
          </a:p>
          <a:p>
            <a:endParaRPr lang="da-DK" sz="1600" dirty="0"/>
          </a:p>
        </p:txBody>
      </p:sp>
    </p:spTree>
    <p:extLst>
      <p:ext uri="{BB962C8B-B14F-4D97-AF65-F5344CB8AC3E}">
        <p14:creationId xmlns:p14="http://schemas.microsoft.com/office/powerpoint/2010/main" xmlns="" val="178575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60"/>
                            </p:stCondLst>
                            <p:childTnLst>
                              <p:par>
                                <p:cTn id="117" presetID="1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760"/>
                            </p:stCondLst>
                            <p:childTnLst>
                              <p:par>
                                <p:cTn id="126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0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3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6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9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5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8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1" animBg="1"/>
      <p:bldP spid="5" grpId="0" animBg="1"/>
      <p:bldP spid="5" grpId="1" animBg="1"/>
      <p:bldP spid="4" grpId="0" animBg="1"/>
      <p:bldP spid="4" grpId="1" animBg="1"/>
      <p:bldP spid="6" grpId="0" animBg="1"/>
      <p:bldP spid="6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7" grpId="0" animBg="1"/>
      <p:bldP spid="17" grpId="1" animBg="1"/>
      <p:bldP spid="29" grpId="0"/>
      <p:bldP spid="30" grpId="0"/>
      <p:bldP spid="31" grpId="0"/>
      <p:bldP spid="37" grpId="1"/>
      <p:bldP spid="38" grpId="1"/>
      <p:bldP spid="19" grpId="0" animBg="1"/>
      <p:bldP spid="19" grpId="1" animBg="1"/>
      <p:bldP spid="52" grpId="0" animBg="1"/>
      <p:bldP spid="141" grpId="0" animBg="1"/>
      <p:bldP spid="143" grpId="0" animBg="1"/>
      <p:bldP spid="144" grpId="0" animBg="1"/>
      <p:bldP spid="145" grpId="0" animBg="1"/>
      <p:bldP spid="208" grpId="0" animBg="1"/>
      <p:bldP spid="164" grpId="0"/>
      <p:bldP spid="209" grpId="1" animBg="1"/>
      <p:bldP spid="210" grpId="1" animBg="1"/>
      <p:bldP spid="211" grpId="1" animBg="1"/>
      <p:bldP spid="212" grpId="1" animBg="1"/>
      <p:bldP spid="213" grpId="1" animBg="1"/>
      <p:bldP spid="254" grpId="0" animBg="1"/>
      <p:bldP spid="254" grpId="1" animBg="1"/>
      <p:bldP spid="254" grpId="3" animBg="1"/>
      <p:bldP spid="255" grpId="1" animBg="1"/>
      <p:bldP spid="257" grpId="1" animBg="1"/>
      <p:bldP spid="258" grpId="0"/>
      <p:bldP spid="252" grpId="1" animBg="1"/>
      <p:bldP spid="252" grpId="2" animBg="1"/>
      <p:bldP spid="7" grpId="0" animBg="1"/>
      <p:bldP spid="7" grpId="1" animBg="1"/>
      <p:bldP spid="81" grpId="0" animBg="1"/>
      <p:bldP spid="81" grpId="1" animBg="1"/>
      <p:bldP spid="84" grpId="0" animBg="1"/>
      <p:bldP spid="89" grpId="0" animBg="1"/>
      <p:bldP spid="89" grpId="1" animBg="1"/>
      <p:bldP spid="97" grpId="1" animBg="1"/>
      <p:bldP spid="256" grpId="1" animBg="1"/>
      <p:bldP spid="98" grpId="1" animBg="1"/>
      <p:bldP spid="90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rning 94"/>
          <p:cNvSpPr/>
          <p:nvPr/>
        </p:nvSpPr>
        <p:spPr>
          <a:xfrm>
            <a:off x="1440000" y="2892301"/>
            <a:ext cx="1315098" cy="1152128"/>
          </a:xfrm>
          <a:prstGeom prst="cube">
            <a:avLst>
              <a:gd name="adj" fmla="val 5113"/>
            </a:avLst>
          </a:prstGeom>
          <a:solidFill>
            <a:srgbClr val="92B1D6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anchor="t" anchorCtr="0"/>
          <a:lstStyle/>
          <a:p>
            <a:pPr algn="ctr">
              <a:defRPr/>
            </a:pPr>
            <a:endParaRPr lang="en-AU" sz="1400" b="1" dirty="0">
              <a:solidFill>
                <a:schemeClr val="tx1"/>
              </a:solidFill>
            </a:endParaRPr>
          </a:p>
        </p:txBody>
      </p:sp>
      <p:pic>
        <p:nvPicPr>
          <p:cNvPr id="6" name="Billed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6234" y="3201437"/>
            <a:ext cx="964118" cy="98472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Digital Library infrastructure</a:t>
            </a:r>
            <a:endParaRPr lang="da-DK" dirty="0"/>
          </a:p>
        </p:txBody>
      </p:sp>
      <p:sp>
        <p:nvSpPr>
          <p:cNvPr id="13" name="Ellipse 12"/>
          <p:cNvSpPr>
            <a:spLocks noChangeArrowheads="1"/>
          </p:cNvSpPr>
          <p:nvPr/>
        </p:nvSpPr>
        <p:spPr bwMode="auto">
          <a:xfrm>
            <a:off x="3547344" y="1593304"/>
            <a:ext cx="4697064" cy="357187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a-DK" dirty="0"/>
          </a:p>
        </p:txBody>
      </p:sp>
      <p:sp>
        <p:nvSpPr>
          <p:cNvPr id="14" name="Ellipse 13"/>
          <p:cNvSpPr>
            <a:spLocks noChangeArrowheads="1"/>
          </p:cNvSpPr>
          <p:nvPr/>
        </p:nvSpPr>
        <p:spPr bwMode="auto">
          <a:xfrm>
            <a:off x="1115616" y="1593304"/>
            <a:ext cx="4646290" cy="3357563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a-DK" dirty="0"/>
          </a:p>
        </p:txBody>
      </p:sp>
      <p:sp>
        <p:nvSpPr>
          <p:cNvPr id="15" name="Ellipse 6"/>
          <p:cNvSpPr>
            <a:spLocks noChangeArrowheads="1"/>
          </p:cNvSpPr>
          <p:nvPr/>
        </p:nvSpPr>
        <p:spPr bwMode="auto">
          <a:xfrm>
            <a:off x="2761531" y="2593429"/>
            <a:ext cx="3643313" cy="3427859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a-DK" dirty="0"/>
          </a:p>
        </p:txBody>
      </p:sp>
      <p:sp>
        <p:nvSpPr>
          <p:cNvPr id="16" name="Tekstboks 7"/>
          <p:cNvSpPr txBox="1">
            <a:spLocks noChangeArrowheads="1"/>
          </p:cNvSpPr>
          <p:nvPr/>
        </p:nvSpPr>
        <p:spPr bwMode="auto">
          <a:xfrm>
            <a:off x="2316889" y="1740173"/>
            <a:ext cx="189507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sz="2200" b="1" dirty="0">
                <a:solidFill>
                  <a:srgbClr val="11488B"/>
                </a:solidFill>
                <a:latin typeface="+mn-lt"/>
              </a:rPr>
              <a:t>Preservation</a:t>
            </a:r>
          </a:p>
        </p:txBody>
      </p:sp>
      <p:sp>
        <p:nvSpPr>
          <p:cNvPr id="17" name="Tekstboks 8"/>
          <p:cNvSpPr txBox="1">
            <a:spLocks noChangeArrowheads="1"/>
          </p:cNvSpPr>
          <p:nvPr/>
        </p:nvSpPr>
        <p:spPr bwMode="auto">
          <a:xfrm>
            <a:off x="5120011" y="1740173"/>
            <a:ext cx="211628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200" b="1" dirty="0">
                <a:solidFill>
                  <a:schemeClr val="accent3">
                    <a:lumMod val="75000"/>
                  </a:schemeClr>
                </a:solidFill>
              </a:rPr>
              <a:t>Dissemination</a:t>
            </a:r>
          </a:p>
        </p:txBody>
      </p:sp>
      <p:sp>
        <p:nvSpPr>
          <p:cNvPr id="18" name="Tekstboks 9"/>
          <p:cNvSpPr txBox="1">
            <a:spLocks noChangeArrowheads="1"/>
          </p:cNvSpPr>
          <p:nvPr/>
        </p:nvSpPr>
        <p:spPr bwMode="auto">
          <a:xfrm>
            <a:off x="3595401" y="5229200"/>
            <a:ext cx="191270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GB" sz="2200" b="1" dirty="0" smtClean="0">
                <a:latin typeface="+mn-lt"/>
              </a:rPr>
              <a:t>Management</a:t>
            </a:r>
            <a:endParaRPr lang="en-GB" sz="2200" b="1" dirty="0">
              <a:latin typeface="+mn-lt"/>
            </a:endParaRPr>
          </a:p>
        </p:txBody>
      </p:sp>
      <p:sp>
        <p:nvSpPr>
          <p:cNvPr id="56" name="Rektangel 55"/>
          <p:cNvSpPr/>
          <p:nvPr/>
        </p:nvSpPr>
        <p:spPr bwMode="auto">
          <a:xfrm>
            <a:off x="4476031" y="2807742"/>
            <a:ext cx="500063" cy="142875"/>
          </a:xfrm>
          <a:prstGeom prst="rect">
            <a:avLst/>
          </a:prstGeom>
          <a:solidFill>
            <a:srgbClr val="E6EDF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 dirty="0"/>
          </a:p>
        </p:txBody>
      </p:sp>
      <p:cxnSp>
        <p:nvCxnSpPr>
          <p:cNvPr id="57" name="Lige forbindelse 128"/>
          <p:cNvCxnSpPr>
            <a:cxnSpLocks noChangeShapeType="1"/>
            <a:stCxn id="56" idx="2"/>
            <a:endCxn id="32" idx="0"/>
          </p:cNvCxnSpPr>
          <p:nvPr/>
        </p:nvCxnSpPr>
        <p:spPr bwMode="auto">
          <a:xfrm rot="5400000">
            <a:off x="4296644" y="2664867"/>
            <a:ext cx="142875" cy="7143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8" name="Lige forbindelse 131"/>
          <p:cNvCxnSpPr>
            <a:cxnSpLocks noChangeShapeType="1"/>
            <a:stCxn id="56" idx="2"/>
          </p:cNvCxnSpPr>
          <p:nvPr/>
        </p:nvCxnSpPr>
        <p:spPr bwMode="auto">
          <a:xfrm flipH="1">
            <a:off x="4559056" y="2950617"/>
            <a:ext cx="167007" cy="1021804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0" name="Højrepil 59"/>
          <p:cNvSpPr/>
          <p:nvPr/>
        </p:nvSpPr>
        <p:spPr bwMode="auto">
          <a:xfrm>
            <a:off x="1975719" y="5085184"/>
            <a:ext cx="1571625" cy="85725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GB" sz="2400" b="1" dirty="0"/>
              <a:t>Ingest</a:t>
            </a:r>
          </a:p>
        </p:txBody>
      </p:sp>
      <p:sp>
        <p:nvSpPr>
          <p:cNvPr id="61" name="Højrepil 60"/>
          <p:cNvSpPr/>
          <p:nvPr/>
        </p:nvSpPr>
        <p:spPr bwMode="auto">
          <a:xfrm>
            <a:off x="7104831" y="4123283"/>
            <a:ext cx="1571625" cy="85725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GB" sz="2400" b="1" dirty="0"/>
              <a:t>Access</a:t>
            </a:r>
          </a:p>
        </p:txBody>
      </p:sp>
      <p:sp>
        <p:nvSpPr>
          <p:cNvPr id="62" name="Tekstboks 61"/>
          <p:cNvSpPr txBox="1"/>
          <p:nvPr/>
        </p:nvSpPr>
        <p:spPr>
          <a:xfrm>
            <a:off x="6243007" y="5236617"/>
            <a:ext cx="2597186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Representations</a:t>
            </a:r>
          </a:p>
          <a:p>
            <a:pPr>
              <a:defRPr/>
            </a:pPr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metadata</a:t>
            </a:r>
            <a:endParaRPr lang="en-GB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3" name="Lige pilforbindelse 62"/>
          <p:cNvCxnSpPr>
            <a:cxnSpLocks noChangeShapeType="1"/>
          </p:cNvCxnSpPr>
          <p:nvPr/>
        </p:nvCxnSpPr>
        <p:spPr bwMode="auto">
          <a:xfrm rot="10800000">
            <a:off x="5118969" y="4236492"/>
            <a:ext cx="1643062" cy="1143000"/>
          </a:xfrm>
          <a:prstGeom prst="straightConnector1">
            <a:avLst/>
          </a:prstGeom>
          <a:noFill/>
          <a:ln w="381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pSp>
        <p:nvGrpSpPr>
          <p:cNvPr id="3" name="Gruppe 96"/>
          <p:cNvGrpSpPr/>
          <p:nvPr/>
        </p:nvGrpSpPr>
        <p:grpSpPr>
          <a:xfrm>
            <a:off x="7020451" y="3672751"/>
            <a:ext cx="568800" cy="587702"/>
            <a:chOff x="7020451" y="3345354"/>
            <a:chExt cx="568800" cy="587702"/>
          </a:xfrm>
        </p:grpSpPr>
        <p:grpSp>
          <p:nvGrpSpPr>
            <p:cNvPr id="4" name="Gruppe 71"/>
            <p:cNvGrpSpPr/>
            <p:nvPr/>
          </p:nvGrpSpPr>
          <p:grpSpPr>
            <a:xfrm>
              <a:off x="7020451" y="3345354"/>
              <a:ext cx="568800" cy="507600"/>
              <a:chOff x="7592016" y="907934"/>
              <a:chExt cx="1000717" cy="942803"/>
            </a:xfrm>
          </p:grpSpPr>
          <p:sp>
            <p:nvSpPr>
              <p:cNvPr id="73" name="Rektangel 76"/>
              <p:cNvSpPr>
                <a:spLocks noChangeArrowheads="1"/>
              </p:cNvSpPr>
              <p:nvPr/>
            </p:nvSpPr>
            <p:spPr bwMode="auto">
              <a:xfrm>
                <a:off x="7807761" y="907934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74" name="Rektangel 78"/>
              <p:cNvSpPr>
                <a:spLocks noChangeArrowheads="1"/>
              </p:cNvSpPr>
              <p:nvPr/>
            </p:nvSpPr>
            <p:spPr bwMode="auto">
              <a:xfrm>
                <a:off x="7700045" y="1031044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7" name="Gruppe 74"/>
              <p:cNvGrpSpPr/>
              <p:nvPr/>
            </p:nvGrpSpPr>
            <p:grpSpPr>
              <a:xfrm>
                <a:off x="7592016" y="1137283"/>
                <a:ext cx="784972" cy="713454"/>
                <a:chOff x="4363092" y="5452928"/>
                <a:chExt cx="784972" cy="713454"/>
              </a:xfrm>
            </p:grpSpPr>
            <p:sp>
              <p:nvSpPr>
                <p:cNvPr id="76" name="Rektangel 78"/>
                <p:cNvSpPr>
                  <a:spLocks noChangeArrowheads="1"/>
                </p:cNvSpPr>
                <p:nvPr/>
              </p:nvSpPr>
              <p:spPr bwMode="auto">
                <a:xfrm>
                  <a:off x="4363092" y="5452928"/>
                  <a:ext cx="784972" cy="713454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7" name="Proces 76"/>
                <p:cNvSpPr/>
                <p:nvPr/>
              </p:nvSpPr>
              <p:spPr>
                <a:xfrm>
                  <a:off x="4499992" y="5589240"/>
                  <a:ext cx="324000" cy="324000"/>
                </a:xfrm>
                <a:prstGeom prst="flowChartProcess">
                  <a:avLst/>
                </a:prstGeom>
                <a:gradFill flip="none" rotWithShape="1">
                  <a:gsLst>
                    <a:gs pos="0">
                      <a:srgbClr val="11488B">
                        <a:tint val="66000"/>
                        <a:satMod val="160000"/>
                      </a:srgbClr>
                    </a:gs>
                    <a:gs pos="50000">
                      <a:srgbClr val="11488B">
                        <a:tint val="44500"/>
                        <a:satMod val="160000"/>
                      </a:srgbClr>
                    </a:gs>
                    <a:gs pos="100000">
                      <a:srgbClr val="11488B">
                        <a:tint val="23500"/>
                        <a:satMod val="160000"/>
                      </a:srgbClr>
                    </a:gs>
                  </a:gsLst>
                  <a:lin ang="18900000" scaled="1"/>
                  <a:tileRect/>
                </a:gradFill>
                <a:ln w="12700">
                  <a:solidFill>
                    <a:srgbClr val="7C9FC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  <p:sp>
              <p:nvSpPr>
                <p:cNvPr id="78" name="Forbindelse 77"/>
                <p:cNvSpPr/>
                <p:nvPr/>
              </p:nvSpPr>
              <p:spPr>
                <a:xfrm>
                  <a:off x="4643656" y="5641680"/>
                  <a:ext cx="360000" cy="360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FFC000">
                        <a:tint val="66000"/>
                        <a:satMod val="160000"/>
                      </a:srgbClr>
                    </a:gs>
                    <a:gs pos="50000">
                      <a:srgbClr val="FFC000">
                        <a:tint val="44500"/>
                        <a:satMod val="160000"/>
                      </a:srgbClr>
                    </a:gs>
                    <a:gs pos="100000">
                      <a:srgbClr val="FFC00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ln w="12700">
                  <a:solidFill>
                    <a:srgbClr val="7C9FC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  <p:sp>
              <p:nvSpPr>
                <p:cNvPr id="79" name="Ligebenet trekant 78"/>
                <p:cNvSpPr/>
                <p:nvPr/>
              </p:nvSpPr>
              <p:spPr>
                <a:xfrm>
                  <a:off x="4565480" y="5764523"/>
                  <a:ext cx="365260" cy="298087"/>
                </a:xfrm>
                <a:prstGeom prst="triangle">
                  <a:avLst/>
                </a:prstGeom>
                <a:gradFill flip="none" rotWithShape="1">
                  <a:gsLst>
                    <a:gs pos="0">
                      <a:srgbClr val="C00000">
                        <a:tint val="66000"/>
                        <a:satMod val="160000"/>
                      </a:srgbClr>
                    </a:gs>
                    <a:gs pos="50000">
                      <a:srgbClr val="C00000">
                        <a:tint val="44500"/>
                        <a:satMod val="160000"/>
                      </a:srgbClr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8900000" scaled="1"/>
                  <a:tileRect/>
                </a:gradFill>
                <a:ln w="12700">
                  <a:solidFill>
                    <a:srgbClr val="7C9FC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</p:grpSp>
        </p:grpSp>
        <p:sp>
          <p:nvSpPr>
            <p:cNvPr id="29" name="Udfyldt blanket 61"/>
            <p:cNvSpPr>
              <a:spLocks noChangeArrowheads="1"/>
            </p:cNvSpPr>
            <p:nvPr/>
          </p:nvSpPr>
          <p:spPr bwMode="auto">
            <a:xfrm>
              <a:off x="7195154" y="3718744"/>
              <a:ext cx="357188" cy="214312"/>
            </a:xfrm>
            <a:prstGeom prst="flowChartDocument">
              <a:avLst/>
            </a:prstGeom>
            <a:solidFill>
              <a:srgbClr val="F8F8F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grpSp>
        <p:nvGrpSpPr>
          <p:cNvPr id="9" name="Gruppe 107"/>
          <p:cNvGrpSpPr/>
          <p:nvPr/>
        </p:nvGrpSpPr>
        <p:grpSpPr>
          <a:xfrm>
            <a:off x="4336421" y="3982275"/>
            <a:ext cx="445269" cy="383850"/>
            <a:chOff x="280733" y="5997661"/>
            <a:chExt cx="445269" cy="383850"/>
          </a:xfrm>
        </p:grpSpPr>
        <p:sp>
          <p:nvSpPr>
            <p:cNvPr id="102" name="Rektangel 78"/>
            <p:cNvSpPr>
              <a:spLocks noChangeArrowheads="1"/>
            </p:cNvSpPr>
            <p:nvPr/>
          </p:nvSpPr>
          <p:spPr bwMode="auto">
            <a:xfrm>
              <a:off x="280733" y="5997661"/>
              <a:ext cx="445269" cy="38385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7" name="Rektangel 76"/>
            <p:cNvSpPr>
              <a:spLocks noChangeArrowheads="1"/>
            </p:cNvSpPr>
            <p:nvPr/>
          </p:nvSpPr>
          <p:spPr bwMode="auto">
            <a:xfrm>
              <a:off x="312363" y="6023360"/>
              <a:ext cx="384884" cy="3265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3" name="Proces 102"/>
            <p:cNvSpPr/>
            <p:nvPr/>
          </p:nvSpPr>
          <p:spPr>
            <a:xfrm>
              <a:off x="358388" y="6070999"/>
              <a:ext cx="183786" cy="174317"/>
            </a:xfrm>
            <a:prstGeom prst="flowChartProcess">
              <a:avLst/>
            </a:prstGeom>
            <a:solidFill>
              <a:schemeClr val="accent1">
                <a:lumMod val="75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  <p:sp>
          <p:nvSpPr>
            <p:cNvPr id="104" name="Forbindelse 103"/>
            <p:cNvSpPr/>
            <p:nvPr/>
          </p:nvSpPr>
          <p:spPr>
            <a:xfrm>
              <a:off x="439881" y="6099213"/>
              <a:ext cx="204207" cy="193686"/>
            </a:xfrm>
            <a:prstGeom prst="flowChartConnector">
              <a:avLst/>
            </a:prstGeom>
            <a:solidFill>
              <a:srgbClr val="FFC00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  <p:sp>
          <p:nvSpPr>
            <p:cNvPr id="105" name="Ligebenet trekant 104"/>
            <p:cNvSpPr/>
            <p:nvPr/>
          </p:nvSpPr>
          <p:spPr>
            <a:xfrm>
              <a:off x="395536" y="6165304"/>
              <a:ext cx="207191" cy="160376"/>
            </a:xfrm>
            <a:prstGeom prst="triangle">
              <a:avLst/>
            </a:prstGeom>
            <a:solidFill>
              <a:srgbClr val="C0000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</p:grpSp>
      <p:grpSp>
        <p:nvGrpSpPr>
          <p:cNvPr id="10" name="Gruppe 95"/>
          <p:cNvGrpSpPr/>
          <p:nvPr/>
        </p:nvGrpSpPr>
        <p:grpSpPr>
          <a:xfrm>
            <a:off x="1691680" y="3180333"/>
            <a:ext cx="792163" cy="792163"/>
            <a:chOff x="1691680" y="2852936"/>
            <a:chExt cx="792163" cy="792163"/>
          </a:xfrm>
        </p:grpSpPr>
        <p:sp>
          <p:nvSpPr>
            <p:cNvPr id="5" name="Ellipse 4"/>
            <p:cNvSpPr/>
            <p:nvPr/>
          </p:nvSpPr>
          <p:spPr bwMode="auto">
            <a:xfrm>
              <a:off x="1691680" y="2852936"/>
              <a:ext cx="792163" cy="792163"/>
            </a:xfrm>
            <a:prstGeom prst="ellipse">
              <a:avLst/>
            </a:prstGeom>
            <a:solidFill>
              <a:srgbClr val="BFD1E7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grpSp>
          <p:nvGrpSpPr>
            <p:cNvPr id="11" name="Gruppe 114"/>
            <p:cNvGrpSpPr/>
            <p:nvPr/>
          </p:nvGrpSpPr>
          <p:grpSpPr>
            <a:xfrm>
              <a:off x="1766854" y="2967404"/>
              <a:ext cx="567648" cy="507243"/>
              <a:chOff x="4766318" y="907934"/>
              <a:chExt cx="1000717" cy="942803"/>
            </a:xfrm>
          </p:grpSpPr>
          <p:sp>
            <p:nvSpPr>
              <p:cNvPr id="116" name="Rektangel 76"/>
              <p:cNvSpPr>
                <a:spLocks noChangeArrowheads="1"/>
              </p:cNvSpPr>
              <p:nvPr/>
            </p:nvSpPr>
            <p:spPr bwMode="auto">
              <a:xfrm>
                <a:off x="4982063" y="907934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17" name="Rektangel 78"/>
              <p:cNvSpPr>
                <a:spLocks noChangeArrowheads="1"/>
              </p:cNvSpPr>
              <p:nvPr/>
            </p:nvSpPr>
            <p:spPr bwMode="auto">
              <a:xfrm>
                <a:off x="4874347" y="1031044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12" name="Gruppe 117"/>
              <p:cNvGrpSpPr/>
              <p:nvPr/>
            </p:nvGrpSpPr>
            <p:grpSpPr>
              <a:xfrm>
                <a:off x="4766318" y="1137283"/>
                <a:ext cx="784972" cy="713454"/>
                <a:chOff x="4363092" y="5452928"/>
                <a:chExt cx="784972" cy="713454"/>
              </a:xfrm>
            </p:grpSpPr>
            <p:sp>
              <p:nvSpPr>
                <p:cNvPr id="119" name="Rektangel 78"/>
                <p:cNvSpPr>
                  <a:spLocks noChangeArrowheads="1"/>
                </p:cNvSpPr>
                <p:nvPr/>
              </p:nvSpPr>
              <p:spPr bwMode="auto">
                <a:xfrm>
                  <a:off x="4363092" y="5452928"/>
                  <a:ext cx="784972" cy="713454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20" name="Proces 119"/>
                <p:cNvSpPr/>
                <p:nvPr/>
              </p:nvSpPr>
              <p:spPr>
                <a:xfrm>
                  <a:off x="4499992" y="5589240"/>
                  <a:ext cx="324000" cy="324000"/>
                </a:xfrm>
                <a:prstGeom prst="flowChartProcess">
                  <a:avLst/>
                </a:prstGeom>
                <a:solidFill>
                  <a:schemeClr val="accent1">
                    <a:lumMod val="75000"/>
                  </a:schemeClr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  <p:sp>
              <p:nvSpPr>
                <p:cNvPr id="121" name="Forbindelse 120"/>
                <p:cNvSpPr/>
                <p:nvPr/>
              </p:nvSpPr>
              <p:spPr>
                <a:xfrm>
                  <a:off x="4643656" y="5641680"/>
                  <a:ext cx="360000" cy="360000"/>
                </a:xfrm>
                <a:prstGeom prst="flowChartConnector">
                  <a:avLst/>
                </a:prstGeom>
                <a:solidFill>
                  <a:srgbClr val="FFC000"/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  <p:sp>
              <p:nvSpPr>
                <p:cNvPr id="122" name="Ligebenet trekant 121"/>
                <p:cNvSpPr/>
                <p:nvPr/>
              </p:nvSpPr>
              <p:spPr>
                <a:xfrm>
                  <a:off x="4565480" y="5764523"/>
                  <a:ext cx="365260" cy="298087"/>
                </a:xfrm>
                <a:prstGeom prst="triangle">
                  <a:avLst/>
                </a:prstGeom>
                <a:solidFill>
                  <a:srgbClr val="C00000"/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</p:grpSp>
        </p:grpSp>
        <p:sp>
          <p:nvSpPr>
            <p:cNvPr id="8" name="Udfyldt blanket 60"/>
            <p:cNvSpPr>
              <a:spLocks noChangeArrowheads="1"/>
            </p:cNvSpPr>
            <p:nvPr/>
          </p:nvSpPr>
          <p:spPr bwMode="auto">
            <a:xfrm>
              <a:off x="1964854" y="3327404"/>
              <a:ext cx="357577" cy="214481"/>
            </a:xfrm>
            <a:prstGeom prst="flowChartDocument">
              <a:avLst/>
            </a:prstGeom>
            <a:solidFill>
              <a:srgbClr val="F8F8F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grpSp>
        <p:nvGrpSpPr>
          <p:cNvPr id="19" name="Gruppe 123"/>
          <p:cNvGrpSpPr/>
          <p:nvPr/>
        </p:nvGrpSpPr>
        <p:grpSpPr>
          <a:xfrm>
            <a:off x="4904656" y="3164929"/>
            <a:ext cx="582909" cy="877789"/>
            <a:chOff x="5028951" y="2837532"/>
            <a:chExt cx="582909" cy="877789"/>
          </a:xfrm>
        </p:grpSpPr>
        <p:grpSp>
          <p:nvGrpSpPr>
            <p:cNvPr id="20" name="Gruppe 85"/>
            <p:cNvGrpSpPr/>
            <p:nvPr/>
          </p:nvGrpSpPr>
          <p:grpSpPr>
            <a:xfrm>
              <a:off x="5043060" y="3122095"/>
              <a:ext cx="568800" cy="507600"/>
              <a:chOff x="7592016" y="907934"/>
              <a:chExt cx="1000717" cy="942803"/>
            </a:xfrm>
          </p:grpSpPr>
          <p:sp>
            <p:nvSpPr>
              <p:cNvPr id="87" name="Rektangel 76"/>
              <p:cNvSpPr>
                <a:spLocks noChangeArrowheads="1"/>
              </p:cNvSpPr>
              <p:nvPr/>
            </p:nvSpPr>
            <p:spPr bwMode="auto">
              <a:xfrm>
                <a:off x="7807761" y="907934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88" name="Rektangel 78"/>
              <p:cNvSpPr>
                <a:spLocks noChangeArrowheads="1"/>
              </p:cNvSpPr>
              <p:nvPr/>
            </p:nvSpPr>
            <p:spPr bwMode="auto">
              <a:xfrm>
                <a:off x="7700045" y="1031044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21" name="Gruppe 88"/>
              <p:cNvGrpSpPr/>
              <p:nvPr/>
            </p:nvGrpSpPr>
            <p:grpSpPr>
              <a:xfrm>
                <a:off x="7592016" y="1137283"/>
                <a:ext cx="784972" cy="713454"/>
                <a:chOff x="4363092" y="5452928"/>
                <a:chExt cx="784972" cy="713454"/>
              </a:xfrm>
            </p:grpSpPr>
            <p:sp>
              <p:nvSpPr>
                <p:cNvPr id="90" name="Rektangel 78"/>
                <p:cNvSpPr>
                  <a:spLocks noChangeArrowheads="1"/>
                </p:cNvSpPr>
                <p:nvPr/>
              </p:nvSpPr>
              <p:spPr bwMode="auto">
                <a:xfrm>
                  <a:off x="4363092" y="5452928"/>
                  <a:ext cx="784972" cy="713454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91" name="Proces 90"/>
                <p:cNvSpPr/>
                <p:nvPr/>
              </p:nvSpPr>
              <p:spPr>
                <a:xfrm>
                  <a:off x="4499992" y="5589240"/>
                  <a:ext cx="324000" cy="324000"/>
                </a:xfrm>
                <a:prstGeom prst="flowChartProcess">
                  <a:avLst/>
                </a:prstGeom>
                <a:gradFill flip="none" rotWithShape="1">
                  <a:gsLst>
                    <a:gs pos="0">
                      <a:srgbClr val="11488B">
                        <a:tint val="66000"/>
                        <a:satMod val="160000"/>
                      </a:srgbClr>
                    </a:gs>
                    <a:gs pos="50000">
                      <a:srgbClr val="11488B">
                        <a:tint val="44500"/>
                        <a:satMod val="160000"/>
                      </a:srgbClr>
                    </a:gs>
                    <a:gs pos="100000">
                      <a:srgbClr val="11488B">
                        <a:tint val="23500"/>
                        <a:satMod val="160000"/>
                      </a:srgbClr>
                    </a:gs>
                  </a:gsLst>
                  <a:lin ang="18900000" scaled="1"/>
                  <a:tileRect/>
                </a:gradFill>
                <a:ln w="12700">
                  <a:solidFill>
                    <a:srgbClr val="7C9FC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  <p:sp>
              <p:nvSpPr>
                <p:cNvPr id="92" name="Forbindelse 91"/>
                <p:cNvSpPr/>
                <p:nvPr/>
              </p:nvSpPr>
              <p:spPr>
                <a:xfrm>
                  <a:off x="4643656" y="5641680"/>
                  <a:ext cx="360000" cy="360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FFC000">
                        <a:tint val="66000"/>
                        <a:satMod val="160000"/>
                      </a:srgbClr>
                    </a:gs>
                    <a:gs pos="50000">
                      <a:srgbClr val="FFC000">
                        <a:tint val="44500"/>
                        <a:satMod val="160000"/>
                      </a:srgbClr>
                    </a:gs>
                    <a:gs pos="100000">
                      <a:srgbClr val="FFC00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ln w="12700">
                  <a:solidFill>
                    <a:srgbClr val="7C9FC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  <p:sp>
              <p:nvSpPr>
                <p:cNvPr id="93" name="Ligebenet trekant 92"/>
                <p:cNvSpPr/>
                <p:nvPr/>
              </p:nvSpPr>
              <p:spPr>
                <a:xfrm>
                  <a:off x="4565480" y="5764523"/>
                  <a:ext cx="365260" cy="298087"/>
                </a:xfrm>
                <a:prstGeom prst="triangle">
                  <a:avLst/>
                </a:prstGeom>
                <a:gradFill flip="none" rotWithShape="1">
                  <a:gsLst>
                    <a:gs pos="0">
                      <a:srgbClr val="C00000">
                        <a:tint val="66000"/>
                        <a:satMod val="160000"/>
                      </a:srgbClr>
                    </a:gs>
                    <a:gs pos="50000">
                      <a:srgbClr val="C00000">
                        <a:tint val="44500"/>
                        <a:satMod val="160000"/>
                      </a:srgbClr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8900000" scaled="1"/>
                  <a:tileRect/>
                </a:gradFill>
                <a:ln w="12700">
                  <a:solidFill>
                    <a:srgbClr val="7C9FC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</p:grpSp>
        </p:grpSp>
        <p:sp>
          <p:nvSpPr>
            <p:cNvPr id="52" name="Udfyldt blanket 84"/>
            <p:cNvSpPr>
              <a:spLocks noChangeArrowheads="1"/>
            </p:cNvSpPr>
            <p:nvPr/>
          </p:nvSpPr>
          <p:spPr bwMode="auto">
            <a:xfrm>
              <a:off x="5220072" y="3501008"/>
              <a:ext cx="357137" cy="214313"/>
            </a:xfrm>
            <a:prstGeom prst="flowChartDocumen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cxnSp>
          <p:nvCxnSpPr>
            <p:cNvPr id="50" name="Lige forbindelse 116"/>
            <p:cNvCxnSpPr>
              <a:cxnSpLocks noChangeShapeType="1"/>
              <a:stCxn id="46" idx="2"/>
              <a:endCxn id="52" idx="0"/>
            </p:cNvCxnSpPr>
            <p:nvPr/>
          </p:nvCxnSpPr>
          <p:spPr bwMode="auto">
            <a:xfrm>
              <a:off x="5278983" y="2980407"/>
              <a:ext cx="119658" cy="520601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sp>
          <p:nvSpPr>
            <p:cNvPr id="46" name="Rektangel 45"/>
            <p:cNvSpPr/>
            <p:nvPr/>
          </p:nvSpPr>
          <p:spPr bwMode="auto">
            <a:xfrm>
              <a:off x="5028951" y="2837532"/>
              <a:ext cx="500063" cy="142875"/>
            </a:xfrm>
            <a:prstGeom prst="rect">
              <a:avLst/>
            </a:prstGeom>
            <a:solidFill>
              <a:srgbClr val="E6EDF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cxnSp>
          <p:nvCxnSpPr>
            <p:cNvPr id="47" name="Lige forbindelse 106"/>
            <p:cNvCxnSpPr>
              <a:cxnSpLocks noChangeShapeType="1"/>
              <a:stCxn id="46" idx="2"/>
            </p:cNvCxnSpPr>
            <p:nvPr/>
          </p:nvCxnSpPr>
          <p:spPr bwMode="auto">
            <a:xfrm rot="5400000">
              <a:off x="5119902" y="3096426"/>
              <a:ext cx="275064" cy="43027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cxnSp>
          <p:nvCxnSpPr>
            <p:cNvPr id="48" name="Lige forbindelse 109"/>
            <p:cNvCxnSpPr>
              <a:cxnSpLocks noChangeShapeType="1"/>
              <a:stCxn id="46" idx="2"/>
            </p:cNvCxnSpPr>
            <p:nvPr/>
          </p:nvCxnSpPr>
          <p:spPr bwMode="auto">
            <a:xfrm rot="16200000" flipH="1">
              <a:off x="5174463" y="3084890"/>
              <a:ext cx="214313" cy="5346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cxnSp>
          <p:nvCxnSpPr>
            <p:cNvPr id="49" name="Lige forbindelse 113"/>
            <p:cNvCxnSpPr>
              <a:cxnSpLocks noChangeShapeType="1"/>
              <a:stCxn id="46" idx="2"/>
            </p:cNvCxnSpPr>
            <p:nvPr/>
          </p:nvCxnSpPr>
          <p:spPr bwMode="auto">
            <a:xfrm rot="16200000" flipH="1">
              <a:off x="5238583" y="3020770"/>
              <a:ext cx="142875" cy="62148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</p:grpSp>
      <p:cxnSp>
        <p:nvCxnSpPr>
          <p:cNvPr id="59" name="Lige forbindelse 134"/>
          <p:cNvCxnSpPr>
            <a:cxnSpLocks noChangeShapeType="1"/>
            <a:stCxn id="56" idx="2"/>
            <a:endCxn id="46" idx="0"/>
          </p:cNvCxnSpPr>
          <p:nvPr/>
        </p:nvCxnSpPr>
        <p:spPr bwMode="auto">
          <a:xfrm rot="16200000" flipH="1">
            <a:off x="4833219" y="2842667"/>
            <a:ext cx="214312" cy="43021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pSp>
        <p:nvGrpSpPr>
          <p:cNvPr id="22" name="Gruppe 124"/>
          <p:cNvGrpSpPr/>
          <p:nvPr/>
        </p:nvGrpSpPr>
        <p:grpSpPr>
          <a:xfrm>
            <a:off x="3761656" y="3093492"/>
            <a:ext cx="569697" cy="868332"/>
            <a:chOff x="3885951" y="2766095"/>
            <a:chExt cx="569697" cy="868332"/>
          </a:xfrm>
        </p:grpSpPr>
        <p:sp>
          <p:nvSpPr>
            <p:cNvPr id="32" name="Rektangel 31"/>
            <p:cNvSpPr/>
            <p:nvPr/>
          </p:nvSpPr>
          <p:spPr bwMode="auto">
            <a:xfrm>
              <a:off x="3885951" y="2766095"/>
              <a:ext cx="500063" cy="142875"/>
            </a:xfrm>
            <a:prstGeom prst="rect">
              <a:avLst/>
            </a:prstGeom>
            <a:solidFill>
              <a:srgbClr val="E6EDF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grpSp>
          <p:nvGrpSpPr>
            <p:cNvPr id="23" name="Gruppe 63"/>
            <p:cNvGrpSpPr/>
            <p:nvPr/>
          </p:nvGrpSpPr>
          <p:grpSpPr>
            <a:xfrm>
              <a:off x="3888000" y="3040641"/>
              <a:ext cx="567648" cy="507243"/>
              <a:chOff x="4766318" y="907934"/>
              <a:chExt cx="1000717" cy="942803"/>
            </a:xfrm>
          </p:grpSpPr>
          <p:sp>
            <p:nvSpPr>
              <p:cNvPr id="65" name="Rektangel 76"/>
              <p:cNvSpPr>
                <a:spLocks noChangeArrowheads="1"/>
              </p:cNvSpPr>
              <p:nvPr/>
            </p:nvSpPr>
            <p:spPr bwMode="auto">
              <a:xfrm>
                <a:off x="4982063" y="907934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66" name="Rektangel 78"/>
              <p:cNvSpPr>
                <a:spLocks noChangeArrowheads="1"/>
              </p:cNvSpPr>
              <p:nvPr/>
            </p:nvSpPr>
            <p:spPr bwMode="auto">
              <a:xfrm>
                <a:off x="4874347" y="1031044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24" name="Gruppe 66"/>
              <p:cNvGrpSpPr/>
              <p:nvPr/>
            </p:nvGrpSpPr>
            <p:grpSpPr>
              <a:xfrm>
                <a:off x="4766318" y="1137283"/>
                <a:ext cx="784972" cy="713454"/>
                <a:chOff x="4363092" y="5452928"/>
                <a:chExt cx="784972" cy="713454"/>
              </a:xfrm>
            </p:grpSpPr>
            <p:sp>
              <p:nvSpPr>
                <p:cNvPr id="68" name="Rektangel 78"/>
                <p:cNvSpPr>
                  <a:spLocks noChangeArrowheads="1"/>
                </p:cNvSpPr>
                <p:nvPr/>
              </p:nvSpPr>
              <p:spPr bwMode="auto">
                <a:xfrm>
                  <a:off x="4363092" y="5452928"/>
                  <a:ext cx="784972" cy="713454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69" name="Proces 68"/>
                <p:cNvSpPr/>
                <p:nvPr/>
              </p:nvSpPr>
              <p:spPr>
                <a:xfrm>
                  <a:off x="4499992" y="5589240"/>
                  <a:ext cx="324000" cy="324000"/>
                </a:xfrm>
                <a:prstGeom prst="flowChartProcess">
                  <a:avLst/>
                </a:prstGeom>
                <a:solidFill>
                  <a:schemeClr val="accent1">
                    <a:lumMod val="75000"/>
                  </a:schemeClr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  <p:sp>
              <p:nvSpPr>
                <p:cNvPr id="70" name="Forbindelse 69"/>
                <p:cNvSpPr/>
                <p:nvPr/>
              </p:nvSpPr>
              <p:spPr>
                <a:xfrm>
                  <a:off x="4643656" y="5641680"/>
                  <a:ext cx="360000" cy="360000"/>
                </a:xfrm>
                <a:prstGeom prst="flowChartConnector">
                  <a:avLst/>
                </a:prstGeom>
                <a:solidFill>
                  <a:srgbClr val="FFC000"/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  <p:sp>
              <p:nvSpPr>
                <p:cNvPr id="71" name="Ligebenet trekant 70"/>
                <p:cNvSpPr/>
                <p:nvPr/>
              </p:nvSpPr>
              <p:spPr>
                <a:xfrm>
                  <a:off x="4565480" y="5764523"/>
                  <a:ext cx="365260" cy="298087"/>
                </a:xfrm>
                <a:prstGeom prst="triangle">
                  <a:avLst/>
                </a:prstGeom>
                <a:solidFill>
                  <a:srgbClr val="C00000"/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</p:grpSp>
        </p:grpSp>
        <p:sp>
          <p:nvSpPr>
            <p:cNvPr id="39" name="Udfyldt blanket 75"/>
            <p:cNvSpPr>
              <a:spLocks noChangeArrowheads="1"/>
            </p:cNvSpPr>
            <p:nvPr/>
          </p:nvSpPr>
          <p:spPr bwMode="auto">
            <a:xfrm>
              <a:off x="4070407" y="3420000"/>
              <a:ext cx="357577" cy="214427"/>
            </a:xfrm>
            <a:prstGeom prst="flowChartDocumen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cxnSp>
          <p:nvCxnSpPr>
            <p:cNvPr id="37" name="Lige forbindelse 94"/>
            <p:cNvCxnSpPr>
              <a:cxnSpLocks noChangeShapeType="1"/>
              <a:stCxn id="32" idx="2"/>
              <a:endCxn id="39" idx="0"/>
            </p:cNvCxnSpPr>
            <p:nvPr/>
          </p:nvCxnSpPr>
          <p:spPr bwMode="auto">
            <a:xfrm>
              <a:off x="4135983" y="2908970"/>
              <a:ext cx="113213" cy="511030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cxnSp>
          <p:nvCxnSpPr>
            <p:cNvPr id="34" name="Lige forbindelse 87"/>
            <p:cNvCxnSpPr>
              <a:cxnSpLocks noChangeShapeType="1"/>
              <a:stCxn id="32" idx="2"/>
            </p:cNvCxnSpPr>
            <p:nvPr/>
          </p:nvCxnSpPr>
          <p:spPr bwMode="auto">
            <a:xfrm rot="16200000" flipH="1">
              <a:off x="4099540" y="2945761"/>
              <a:ext cx="142951" cy="69522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cxnSp>
          <p:nvCxnSpPr>
            <p:cNvPr id="35" name="Lige forbindelse 88"/>
            <p:cNvCxnSpPr>
              <a:cxnSpLocks noChangeShapeType="1"/>
              <a:stCxn id="32" idx="2"/>
            </p:cNvCxnSpPr>
            <p:nvPr/>
          </p:nvCxnSpPr>
          <p:spPr bwMode="auto">
            <a:xfrm rot="16200000" flipH="1">
              <a:off x="4035366" y="3009934"/>
              <a:ext cx="214427" cy="12651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cxnSp>
          <p:nvCxnSpPr>
            <p:cNvPr id="36" name="Lige forbindelse 91"/>
            <p:cNvCxnSpPr>
              <a:cxnSpLocks noChangeShapeType="1"/>
              <a:stCxn id="32" idx="2"/>
            </p:cNvCxnSpPr>
            <p:nvPr/>
          </p:nvCxnSpPr>
          <p:spPr bwMode="auto">
            <a:xfrm rot="5400000">
              <a:off x="3984794" y="3017599"/>
              <a:ext cx="260013" cy="42908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</p:grpSp>
      <p:sp>
        <p:nvSpPr>
          <p:cNvPr id="80" name="Rektangel 79"/>
          <p:cNvSpPr/>
          <p:nvPr/>
        </p:nvSpPr>
        <p:spPr>
          <a:xfrm rot="20461473">
            <a:off x="2678876" y="2324322"/>
            <a:ext cx="1440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1148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Standards</a:t>
            </a:r>
            <a:endParaRPr lang="da-DK" dirty="0">
              <a:solidFill>
                <a:srgbClr val="11488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" name="Rektangel 80"/>
          <p:cNvSpPr/>
          <p:nvPr/>
        </p:nvSpPr>
        <p:spPr>
          <a:xfrm rot="21365137">
            <a:off x="1835527" y="2081873"/>
            <a:ext cx="15849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1148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Prefer static</a:t>
            </a:r>
          </a:p>
        </p:txBody>
      </p:sp>
      <p:sp>
        <p:nvSpPr>
          <p:cNvPr id="82" name="Rektangel 81"/>
          <p:cNvSpPr/>
          <p:nvPr/>
        </p:nvSpPr>
        <p:spPr>
          <a:xfrm rot="374728">
            <a:off x="1635488" y="2465486"/>
            <a:ext cx="1440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1148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Simplicity</a:t>
            </a:r>
          </a:p>
        </p:txBody>
      </p:sp>
      <p:sp>
        <p:nvSpPr>
          <p:cNvPr id="83" name="Rektangel 82"/>
          <p:cNvSpPr/>
          <p:nvPr/>
        </p:nvSpPr>
        <p:spPr>
          <a:xfrm rot="552629">
            <a:off x="5884705" y="2219973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Prefer dynamic</a:t>
            </a:r>
          </a:p>
        </p:txBody>
      </p:sp>
      <p:sp>
        <p:nvSpPr>
          <p:cNvPr id="84" name="Rektangel 83"/>
          <p:cNvSpPr/>
          <p:nvPr/>
        </p:nvSpPr>
        <p:spPr>
          <a:xfrm rot="1053133">
            <a:off x="5425380" y="2580647"/>
            <a:ext cx="2288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technology</a:t>
            </a:r>
          </a:p>
        </p:txBody>
      </p:sp>
      <p:sp>
        <p:nvSpPr>
          <p:cNvPr id="85" name="Rektangel 84"/>
          <p:cNvSpPr/>
          <p:nvPr/>
        </p:nvSpPr>
        <p:spPr>
          <a:xfrm rot="1383167">
            <a:off x="6979310" y="2726516"/>
            <a:ext cx="1242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value</a:t>
            </a:r>
            <a:endParaRPr lang="da-DK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" name="Tekstboks 93"/>
          <p:cNvSpPr txBox="1"/>
          <p:nvPr/>
        </p:nvSpPr>
        <p:spPr>
          <a:xfrm rot="2816487">
            <a:off x="5496187" y="304902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Fast access </a:t>
            </a:r>
          </a:p>
        </p:txBody>
      </p:sp>
      <p:sp>
        <p:nvSpPr>
          <p:cNvPr id="86" name="Tekstboks 10"/>
          <p:cNvSpPr txBox="1">
            <a:spLocks noChangeArrowheads="1"/>
          </p:cNvSpPr>
          <p:nvPr/>
        </p:nvSpPr>
        <p:spPr bwMode="auto">
          <a:xfrm rot="360640">
            <a:off x="6182423" y="1127652"/>
            <a:ext cx="27622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Fedora solutions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Just started development</a:t>
            </a:r>
            <a:endParaRPr lang="en-GB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9" name="Tekstboks 88"/>
          <p:cNvSpPr txBox="1"/>
          <p:nvPr/>
        </p:nvSpPr>
        <p:spPr>
          <a:xfrm>
            <a:off x="1403648" y="2944564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/>
              <a:t>BR</a:t>
            </a:r>
          </a:p>
        </p:txBody>
      </p:sp>
      <p:sp>
        <p:nvSpPr>
          <p:cNvPr id="96" name="Tekstboks 10"/>
          <p:cNvSpPr txBox="1">
            <a:spLocks noChangeArrowheads="1"/>
          </p:cNvSpPr>
          <p:nvPr/>
        </p:nvSpPr>
        <p:spPr bwMode="auto">
          <a:xfrm rot="197601">
            <a:off x="586141" y="5960604"/>
            <a:ext cx="46987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Danish bit repository being put to production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Repackaging metadata – into WARC</a:t>
            </a:r>
            <a:endParaRPr lang="en-GB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603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6" dur="100" fill="hold"/>
                                        <p:tgtEl>
                                          <p:spTgt spid="95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97" dur="100" fill="hold"/>
                                        <p:tgtEl>
                                          <p:spTgt spid="95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98" dur="100" fill="hold"/>
                                        <p:tgtEl>
                                          <p:spTgt spid="95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100" fill="hold"/>
                                        <p:tgtEl>
                                          <p:spTgt spid="95">
                                            <p:bg/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5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5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5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5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5" presetID="32" presetClass="emph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106" dur="1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07" dur="1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build="allAtOnce" animBg="1"/>
      <p:bldP spid="95" grpId="1" build="allAtOnce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56" grpId="0" animBg="1"/>
      <p:bldP spid="60" grpId="0" animBg="1"/>
      <p:bldP spid="61" grpId="0" animBg="1"/>
      <p:bldP spid="62" grpId="0"/>
      <p:bldP spid="80" grpId="0"/>
      <p:bldP spid="81" grpId="0"/>
      <p:bldP spid="82" grpId="0"/>
      <p:bldP spid="83" grpId="0"/>
      <p:bldP spid="84" grpId="0"/>
      <p:bldP spid="85" grpId="0"/>
      <p:bldP spid="94" grpId="0"/>
      <p:bldP spid="86" grpId="0"/>
      <p:bldP spid="89" grpId="0"/>
      <p:bldP spid="9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ktangel 93"/>
          <p:cNvSpPr/>
          <p:nvPr/>
        </p:nvSpPr>
        <p:spPr>
          <a:xfrm>
            <a:off x="971600" y="1764000"/>
            <a:ext cx="216024" cy="216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8" name="Rektangel 67"/>
          <p:cNvSpPr/>
          <p:nvPr/>
        </p:nvSpPr>
        <p:spPr>
          <a:xfrm>
            <a:off x="971600" y="2609960"/>
            <a:ext cx="216024" cy="216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45" name="Rektangel 44"/>
          <p:cNvSpPr/>
          <p:nvPr/>
        </p:nvSpPr>
        <p:spPr>
          <a:xfrm>
            <a:off x="539552" y="1124744"/>
            <a:ext cx="25152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cxnSp>
        <p:nvCxnSpPr>
          <p:cNvPr id="63" name="Lige forbindelse 38"/>
          <p:cNvCxnSpPr>
            <a:stCxn id="45" idx="2"/>
            <a:endCxn id="16" idx="1"/>
          </p:cNvCxnSpPr>
          <p:nvPr/>
        </p:nvCxnSpPr>
        <p:spPr>
          <a:xfrm rot="16200000" flipH="1">
            <a:off x="-1530620" y="3536700"/>
            <a:ext cx="4626472" cy="234608"/>
          </a:xfrm>
          <a:prstGeom prst="bentConnector2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Lige forbindelse 38"/>
          <p:cNvCxnSpPr>
            <a:stCxn id="45" idx="2"/>
            <a:endCxn id="15" idx="1"/>
          </p:cNvCxnSpPr>
          <p:nvPr/>
        </p:nvCxnSpPr>
        <p:spPr>
          <a:xfrm rot="16200000" flipH="1">
            <a:off x="-1386604" y="3392684"/>
            <a:ext cx="4338440" cy="234608"/>
          </a:xfrm>
          <a:prstGeom prst="bentConnector2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Metadata Standards and use</a:t>
            </a:r>
            <a:endParaRPr lang="en-US" dirty="0"/>
          </a:p>
        </p:txBody>
      </p:sp>
      <p:sp>
        <p:nvSpPr>
          <p:cNvPr id="4" name="Tekstboks 3"/>
          <p:cNvSpPr txBox="1"/>
          <p:nvPr/>
        </p:nvSpPr>
        <p:spPr>
          <a:xfrm>
            <a:off x="5076056" y="1053897"/>
            <a:ext cx="35910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100" dirty="0" err="1" smtClean="0"/>
              <a:t>Inspired</a:t>
            </a:r>
            <a:r>
              <a:rPr lang="da-DK" sz="1100" dirty="0" smtClean="0"/>
              <a:t> by the </a:t>
            </a:r>
            <a:r>
              <a:rPr lang="da-DK" sz="1100" dirty="0" err="1" smtClean="0"/>
              <a:t>Australian</a:t>
            </a:r>
            <a:r>
              <a:rPr lang="da-DK" sz="1100" dirty="0" smtClean="0"/>
              <a:t> </a:t>
            </a:r>
            <a:r>
              <a:rPr lang="da-DK" sz="1100" dirty="0" err="1" smtClean="0"/>
              <a:t>way</a:t>
            </a:r>
            <a:endParaRPr lang="da-DK" sz="1100" dirty="0" smtClean="0"/>
          </a:p>
          <a:p>
            <a:r>
              <a:rPr lang="en-AU" sz="1100" u="sng" dirty="0" smtClean="0">
                <a:hlinkClick r:id="rId3"/>
              </a:rPr>
              <a:t>http://www.dlib.org/dlib/march08/pearce/03pearce.html</a:t>
            </a:r>
            <a:endParaRPr lang="da-DK" sz="1100" dirty="0"/>
          </a:p>
        </p:txBody>
      </p:sp>
      <p:sp>
        <p:nvSpPr>
          <p:cNvPr id="8" name="Rektangel 7"/>
          <p:cNvSpPr/>
          <p:nvPr/>
        </p:nvSpPr>
        <p:spPr>
          <a:xfrm>
            <a:off x="899920" y="1412776"/>
            <a:ext cx="2952000" cy="25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METS header   &lt;</a:t>
            </a:r>
            <a:r>
              <a:rPr lang="da-DK" sz="1400" dirty="0" err="1" smtClean="0">
                <a:solidFill>
                  <a:schemeClr val="tx1"/>
                </a:solidFill>
              </a:rPr>
              <a:t>metsHdr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9" name="Rektangel 8"/>
          <p:cNvSpPr/>
          <p:nvPr/>
        </p:nvSpPr>
        <p:spPr>
          <a:xfrm>
            <a:off x="899920" y="1736840"/>
            <a:ext cx="2952000" cy="25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Descriptive</a:t>
            </a:r>
            <a:r>
              <a:rPr lang="da-DK" sz="1400" dirty="0" smtClean="0">
                <a:solidFill>
                  <a:schemeClr val="tx1"/>
                </a:solidFill>
              </a:rPr>
              <a:t> metadata   &lt;</a:t>
            </a:r>
            <a:r>
              <a:rPr lang="da-DK" sz="1400" dirty="0" err="1" smtClean="0">
                <a:solidFill>
                  <a:schemeClr val="tx1"/>
                </a:solidFill>
              </a:rPr>
              <a:t>dmdSec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13" name="Rektangel 12"/>
          <p:cNvSpPr/>
          <p:nvPr/>
        </p:nvSpPr>
        <p:spPr>
          <a:xfrm>
            <a:off x="899920" y="4941168"/>
            <a:ext cx="2952000" cy="25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File metadata   &lt;</a:t>
            </a:r>
            <a:r>
              <a:rPr lang="da-DK" sz="1400" dirty="0" err="1" smtClean="0">
                <a:solidFill>
                  <a:schemeClr val="tx1"/>
                </a:solidFill>
              </a:rPr>
              <a:t>fileSec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14" name="Rektangel 13"/>
          <p:cNvSpPr/>
          <p:nvPr/>
        </p:nvSpPr>
        <p:spPr>
          <a:xfrm>
            <a:off x="899920" y="5229200"/>
            <a:ext cx="2952000" cy="25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Structural</a:t>
            </a:r>
            <a:r>
              <a:rPr lang="da-DK" sz="1400" dirty="0" smtClean="0">
                <a:solidFill>
                  <a:schemeClr val="tx1"/>
                </a:solidFill>
              </a:rPr>
              <a:t> </a:t>
            </a:r>
            <a:r>
              <a:rPr lang="da-DK" sz="1400" dirty="0" err="1" smtClean="0">
                <a:solidFill>
                  <a:schemeClr val="tx1"/>
                </a:solidFill>
              </a:rPr>
              <a:t>Map</a:t>
            </a:r>
            <a:r>
              <a:rPr lang="da-DK" sz="1400" dirty="0" smtClean="0">
                <a:solidFill>
                  <a:schemeClr val="tx1"/>
                </a:solidFill>
              </a:rPr>
              <a:t>   &lt;</a:t>
            </a:r>
            <a:r>
              <a:rPr lang="da-DK" sz="1400" dirty="0" err="1" smtClean="0">
                <a:solidFill>
                  <a:schemeClr val="tx1"/>
                </a:solidFill>
              </a:rPr>
              <a:t>structMap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15" name="Rektangel 14"/>
          <p:cNvSpPr/>
          <p:nvPr/>
        </p:nvSpPr>
        <p:spPr>
          <a:xfrm>
            <a:off x="899920" y="5553208"/>
            <a:ext cx="2952000" cy="25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</a:t>
            </a:r>
            <a: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link metadata &lt;</a:t>
            </a:r>
            <a:r>
              <a:rPr lang="da-D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structLink</a:t>
            </a:r>
            <a: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&gt;</a:t>
            </a:r>
            <a:endParaRPr lang="da-DK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Rektangel 15"/>
          <p:cNvSpPr/>
          <p:nvPr/>
        </p:nvSpPr>
        <p:spPr>
          <a:xfrm>
            <a:off x="899920" y="5841240"/>
            <a:ext cx="2952000" cy="25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Behavior</a:t>
            </a:r>
            <a: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metadata &lt;</a:t>
            </a:r>
            <a:r>
              <a:rPr lang="da-D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behaviorLink</a:t>
            </a:r>
            <a: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&gt;</a:t>
            </a:r>
            <a:endParaRPr lang="da-DK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Rektangel 16"/>
          <p:cNvSpPr/>
          <p:nvPr/>
        </p:nvSpPr>
        <p:spPr>
          <a:xfrm>
            <a:off x="1439608" y="2852936"/>
            <a:ext cx="2556000" cy="46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Technical</a:t>
            </a:r>
            <a:r>
              <a:rPr lang="da-DK" sz="1400" dirty="0" smtClean="0">
                <a:solidFill>
                  <a:schemeClr val="tx1"/>
                </a:solidFill>
              </a:rPr>
              <a:t> metadata   &lt;</a:t>
            </a:r>
            <a:r>
              <a:rPr lang="da-DK" sz="1400" dirty="0" err="1" smtClean="0">
                <a:solidFill>
                  <a:schemeClr val="tx1"/>
                </a:solidFill>
              </a:rPr>
              <a:t>techMD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18" name="Rektangel 17"/>
          <p:cNvSpPr/>
          <p:nvPr/>
        </p:nvSpPr>
        <p:spPr>
          <a:xfrm>
            <a:off x="1439936" y="3373784"/>
            <a:ext cx="2556000" cy="46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Rights metadata   </a:t>
            </a:r>
            <a:br>
              <a:rPr lang="da-DK" sz="1400" dirty="0" smtClean="0">
                <a:solidFill>
                  <a:schemeClr val="tx1"/>
                </a:solidFill>
              </a:rPr>
            </a:br>
            <a:r>
              <a:rPr lang="da-DK" sz="1400" dirty="0" smtClean="0">
                <a:solidFill>
                  <a:schemeClr val="tx1"/>
                </a:solidFill>
              </a:rPr>
              <a:t>&lt;</a:t>
            </a:r>
            <a:r>
              <a:rPr lang="da-DK" sz="1400" dirty="0" err="1" smtClean="0">
                <a:solidFill>
                  <a:schemeClr val="tx1"/>
                </a:solidFill>
              </a:rPr>
              <a:t>rightsMD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19" name="Rektangel 18"/>
          <p:cNvSpPr/>
          <p:nvPr/>
        </p:nvSpPr>
        <p:spPr>
          <a:xfrm>
            <a:off x="1439712" y="4401160"/>
            <a:ext cx="2556000" cy="46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Analog/digital </a:t>
            </a:r>
            <a:r>
              <a:rPr lang="da-D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source</a:t>
            </a:r>
            <a: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metadata  &lt;</a:t>
            </a:r>
            <a:r>
              <a:rPr lang="da-D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sourceMD</a:t>
            </a:r>
            <a: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&gt;</a:t>
            </a:r>
            <a:endParaRPr lang="da-DK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Rektangel 19"/>
          <p:cNvSpPr/>
          <p:nvPr/>
        </p:nvSpPr>
        <p:spPr>
          <a:xfrm>
            <a:off x="1439712" y="3897104"/>
            <a:ext cx="2556000" cy="46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Digital </a:t>
            </a:r>
            <a:r>
              <a:rPr lang="da-DK" sz="1400" dirty="0" err="1" smtClean="0">
                <a:solidFill>
                  <a:schemeClr val="tx1"/>
                </a:solidFill>
              </a:rPr>
              <a:t>provenance</a:t>
            </a:r>
            <a:r>
              <a:rPr lang="da-DK" sz="1400" dirty="0" smtClean="0">
                <a:solidFill>
                  <a:schemeClr val="tx1"/>
                </a:solidFill>
              </a:rPr>
              <a:t> metadata &lt;</a:t>
            </a:r>
            <a:r>
              <a:rPr lang="da-DK" sz="1400" dirty="0" err="1" smtClean="0">
                <a:solidFill>
                  <a:schemeClr val="tx1"/>
                </a:solidFill>
              </a:rPr>
              <a:t>digiprovMD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1" name="Rektangel 20"/>
          <p:cNvSpPr/>
          <p:nvPr/>
        </p:nvSpPr>
        <p:spPr>
          <a:xfrm>
            <a:off x="539552" y="1088768"/>
            <a:ext cx="2952000" cy="25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METS </a:t>
            </a:r>
            <a:r>
              <a:rPr lang="da-DK" sz="1400" dirty="0" err="1" smtClean="0">
                <a:solidFill>
                  <a:schemeClr val="tx1"/>
                </a:solidFill>
              </a:rPr>
              <a:t>document</a:t>
            </a:r>
            <a:r>
              <a:rPr lang="da-DK" sz="1400" dirty="0" smtClean="0">
                <a:solidFill>
                  <a:schemeClr val="tx1"/>
                </a:solidFill>
              </a:rPr>
              <a:t> &lt;</a:t>
            </a:r>
            <a:r>
              <a:rPr lang="da-DK" sz="1400" dirty="0" err="1" smtClean="0">
                <a:solidFill>
                  <a:schemeClr val="tx1"/>
                </a:solidFill>
              </a:rPr>
              <a:t>mets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2" name="Parallelogram 21"/>
          <p:cNvSpPr/>
          <p:nvPr/>
        </p:nvSpPr>
        <p:spPr>
          <a:xfrm>
            <a:off x="4067944" y="1556864"/>
            <a:ext cx="1980000" cy="216000"/>
          </a:xfrm>
          <a:prstGeom prst="parallelogram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&lt;agent&gt;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3" name="Parallelogram 22"/>
          <p:cNvSpPr/>
          <p:nvPr/>
        </p:nvSpPr>
        <p:spPr>
          <a:xfrm>
            <a:off x="4067944" y="1844920"/>
            <a:ext cx="1980000" cy="216000"/>
          </a:xfrm>
          <a:prstGeom prst="parallelogram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&lt;</a:t>
            </a:r>
            <a:r>
              <a:rPr lang="da-DK" sz="1400" dirty="0" err="1" smtClean="0">
                <a:solidFill>
                  <a:schemeClr val="tx1"/>
                </a:solidFill>
              </a:rPr>
              <a:t>altRecordID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4" name="Parallelogram 23"/>
          <p:cNvSpPr/>
          <p:nvPr/>
        </p:nvSpPr>
        <p:spPr>
          <a:xfrm>
            <a:off x="4067944" y="2132952"/>
            <a:ext cx="1980000" cy="216000"/>
          </a:xfrm>
          <a:prstGeom prst="parallelogram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&lt;</a:t>
            </a:r>
            <a:r>
              <a:rPr lang="da-D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metsDocumentID</a:t>
            </a:r>
            <a: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&gt;</a:t>
            </a:r>
            <a:endParaRPr lang="da-DK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Rektangel 25"/>
          <p:cNvSpPr/>
          <p:nvPr/>
        </p:nvSpPr>
        <p:spPr>
          <a:xfrm>
            <a:off x="1439384" y="2024896"/>
            <a:ext cx="2556000" cy="46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Wrapped</a:t>
            </a:r>
            <a:r>
              <a:rPr lang="da-DK" sz="1400" dirty="0" smtClean="0">
                <a:solidFill>
                  <a:schemeClr val="tx1"/>
                </a:solidFill>
              </a:rPr>
              <a:t> MODS</a:t>
            </a:r>
            <a:br>
              <a:rPr lang="da-DK" sz="1400" dirty="0" smtClean="0">
                <a:solidFill>
                  <a:schemeClr val="tx1"/>
                </a:solidFill>
              </a:rPr>
            </a:br>
            <a:r>
              <a:rPr lang="da-DK" sz="1400" dirty="0" smtClean="0">
                <a:solidFill>
                  <a:schemeClr val="tx1"/>
                </a:solidFill>
              </a:rPr>
              <a:t>&lt;</a:t>
            </a:r>
            <a:r>
              <a:rPr lang="da-DK" sz="1400" dirty="0" err="1" smtClean="0">
                <a:solidFill>
                  <a:schemeClr val="tx1"/>
                </a:solidFill>
              </a:rPr>
              <a:t>mdWrap&gt;&lt;xmlData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7" name="Rektangel 26"/>
          <p:cNvSpPr/>
          <p:nvPr/>
        </p:nvSpPr>
        <p:spPr>
          <a:xfrm>
            <a:off x="4139952" y="2529024"/>
            <a:ext cx="2520000" cy="46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Wrapped</a:t>
            </a:r>
            <a:r>
              <a:rPr lang="da-DK" sz="1400" dirty="0" smtClean="0">
                <a:solidFill>
                  <a:schemeClr val="tx1"/>
                </a:solidFill>
              </a:rPr>
              <a:t> PREMIS </a:t>
            </a:r>
            <a:r>
              <a:rPr lang="da-DK" sz="1400" b="1" i="1" dirty="0" err="1" smtClean="0">
                <a:solidFill>
                  <a:schemeClr val="tx1"/>
                </a:solidFill>
              </a:rPr>
              <a:t>object</a:t>
            </a:r>
            <a:r>
              <a:rPr lang="da-DK" sz="1400" b="1" i="1" dirty="0" smtClean="0">
                <a:solidFill>
                  <a:schemeClr val="tx1"/>
                </a:solidFill>
              </a:rPr>
              <a:t> part</a:t>
            </a:r>
            <a:r>
              <a:rPr lang="da-DK" sz="1400" dirty="0" smtClean="0">
                <a:solidFill>
                  <a:schemeClr val="tx1"/>
                </a:solidFill>
              </a:rPr>
              <a:t/>
            </a:r>
            <a:br>
              <a:rPr lang="da-DK" sz="1400" dirty="0" smtClean="0">
                <a:solidFill>
                  <a:schemeClr val="tx1"/>
                </a:solidFill>
              </a:rPr>
            </a:br>
            <a:r>
              <a:rPr lang="da-DK" sz="1400" dirty="0" smtClean="0">
                <a:solidFill>
                  <a:schemeClr val="tx1"/>
                </a:solidFill>
              </a:rPr>
              <a:t>&lt;</a:t>
            </a:r>
            <a:r>
              <a:rPr lang="da-DK" sz="1400" dirty="0" err="1" smtClean="0">
                <a:solidFill>
                  <a:schemeClr val="tx1"/>
                </a:solidFill>
              </a:rPr>
              <a:t>mdWrap&gt;&lt;xmlData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8" name="Rektangel 27"/>
          <p:cNvSpPr/>
          <p:nvPr/>
        </p:nvSpPr>
        <p:spPr>
          <a:xfrm>
            <a:off x="6984064" y="2204936"/>
            <a:ext cx="1836000" cy="468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Wrapped</a:t>
            </a:r>
            <a:r>
              <a:rPr lang="da-DK" sz="1400" dirty="0" smtClean="0">
                <a:solidFill>
                  <a:schemeClr val="tx1"/>
                </a:solidFill>
              </a:rPr>
              <a:t> ??? </a:t>
            </a:r>
            <a:r>
              <a:rPr lang="da-DK" sz="1400" b="1" i="1" dirty="0" smtClean="0">
                <a:solidFill>
                  <a:schemeClr val="tx1"/>
                </a:solidFill>
              </a:rPr>
              <a:t>Video </a:t>
            </a:r>
            <a:r>
              <a:rPr lang="da-DK" sz="1400" dirty="0" smtClean="0">
                <a:solidFill>
                  <a:schemeClr val="tx1"/>
                </a:solidFill>
              </a:rPr>
              <a:t>&lt;</a:t>
            </a:r>
            <a:r>
              <a:rPr lang="da-DK" sz="1400" dirty="0" err="1" smtClean="0">
                <a:solidFill>
                  <a:schemeClr val="tx1"/>
                </a:solidFill>
              </a:rPr>
              <a:t>mdWrap&gt;&lt;xmlData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4139952" y="3141040"/>
            <a:ext cx="2520000" cy="46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Wrapped</a:t>
            </a:r>
            <a:r>
              <a:rPr lang="da-DK" sz="1400" dirty="0" smtClean="0">
                <a:solidFill>
                  <a:schemeClr val="tx1"/>
                </a:solidFill>
              </a:rPr>
              <a:t> MODS</a:t>
            </a:r>
            <a:br>
              <a:rPr lang="da-DK" sz="1400" dirty="0" smtClean="0">
                <a:solidFill>
                  <a:schemeClr val="tx1"/>
                </a:solidFill>
              </a:rPr>
            </a:br>
            <a:r>
              <a:rPr lang="da-DK" sz="1400" dirty="0" smtClean="0">
                <a:solidFill>
                  <a:schemeClr val="tx1"/>
                </a:solidFill>
              </a:rPr>
              <a:t>&lt;</a:t>
            </a:r>
            <a:r>
              <a:rPr lang="da-DK" sz="1400" dirty="0" err="1" smtClean="0">
                <a:solidFill>
                  <a:schemeClr val="tx1"/>
                </a:solidFill>
              </a:rPr>
              <a:t>mdWrap&gt;&lt;xmlData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33" name="Rektangel 32"/>
          <p:cNvSpPr/>
          <p:nvPr/>
        </p:nvSpPr>
        <p:spPr>
          <a:xfrm>
            <a:off x="4140232" y="3645096"/>
            <a:ext cx="2520000" cy="46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Wrapped</a:t>
            </a:r>
            <a: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PREMIS </a:t>
            </a:r>
            <a:r>
              <a:rPr lang="da-DK" sz="1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rights</a:t>
            </a:r>
            <a:r>
              <a:rPr lang="da-DK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part</a:t>
            </a:r>
            <a: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&lt;</a:t>
            </a:r>
            <a:r>
              <a:rPr lang="da-D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mdWrap&gt;&lt;xmlData</a:t>
            </a:r>
            <a: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&gt;</a:t>
            </a:r>
            <a:endParaRPr lang="da-DK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Rektangel 33"/>
          <p:cNvSpPr/>
          <p:nvPr/>
        </p:nvSpPr>
        <p:spPr>
          <a:xfrm>
            <a:off x="4140232" y="4149152"/>
            <a:ext cx="2520000" cy="468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Wrapped</a:t>
            </a:r>
            <a: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??? &lt;</a:t>
            </a:r>
            <a:r>
              <a:rPr lang="da-D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mdWrap&gt;&lt;xmlData</a:t>
            </a:r>
            <a: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&gt;</a:t>
            </a:r>
            <a:endParaRPr lang="da-DK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Rektangel 34"/>
          <p:cNvSpPr/>
          <p:nvPr/>
        </p:nvSpPr>
        <p:spPr>
          <a:xfrm>
            <a:off x="4139952" y="4725216"/>
            <a:ext cx="2520000" cy="46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Wrapped</a:t>
            </a:r>
            <a:r>
              <a:rPr lang="da-DK" sz="1400" dirty="0" smtClean="0">
                <a:solidFill>
                  <a:schemeClr val="tx1"/>
                </a:solidFill>
              </a:rPr>
              <a:t> PREMIS </a:t>
            </a:r>
            <a:r>
              <a:rPr lang="da-DK" sz="1400" b="1" i="1" dirty="0" smtClean="0">
                <a:solidFill>
                  <a:schemeClr val="tx1"/>
                </a:solidFill>
              </a:rPr>
              <a:t>agent part</a:t>
            </a:r>
            <a:r>
              <a:rPr lang="da-DK" sz="1400" dirty="0" smtClean="0">
                <a:solidFill>
                  <a:schemeClr val="tx1"/>
                </a:solidFill>
              </a:rPr>
              <a:t/>
            </a:r>
            <a:br>
              <a:rPr lang="da-DK" sz="1400" dirty="0" smtClean="0">
                <a:solidFill>
                  <a:schemeClr val="tx1"/>
                </a:solidFill>
              </a:rPr>
            </a:br>
            <a:r>
              <a:rPr lang="da-DK" sz="1400" dirty="0" smtClean="0">
                <a:solidFill>
                  <a:schemeClr val="tx1"/>
                </a:solidFill>
              </a:rPr>
              <a:t>&lt;</a:t>
            </a:r>
            <a:r>
              <a:rPr lang="da-DK" sz="1400" dirty="0" err="1" smtClean="0">
                <a:solidFill>
                  <a:schemeClr val="tx1"/>
                </a:solidFill>
              </a:rPr>
              <a:t>mdWrap&gt;&lt;xmlData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36" name="Rektangel 35"/>
          <p:cNvSpPr/>
          <p:nvPr/>
        </p:nvSpPr>
        <p:spPr>
          <a:xfrm>
            <a:off x="4139952" y="5229272"/>
            <a:ext cx="2520000" cy="46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Wrapped</a:t>
            </a:r>
            <a:r>
              <a:rPr lang="da-DK" sz="1400" dirty="0" smtClean="0">
                <a:solidFill>
                  <a:schemeClr val="tx1"/>
                </a:solidFill>
              </a:rPr>
              <a:t> PREMIS </a:t>
            </a:r>
            <a:r>
              <a:rPr lang="da-DK" sz="1400" b="1" i="1" dirty="0" smtClean="0">
                <a:solidFill>
                  <a:schemeClr val="tx1"/>
                </a:solidFill>
              </a:rPr>
              <a:t>event part</a:t>
            </a:r>
            <a:r>
              <a:rPr lang="da-DK" sz="1400" dirty="0" smtClean="0">
                <a:solidFill>
                  <a:schemeClr val="tx1"/>
                </a:solidFill>
              </a:rPr>
              <a:t/>
            </a:r>
            <a:br>
              <a:rPr lang="da-DK" sz="1400" dirty="0" smtClean="0">
                <a:solidFill>
                  <a:schemeClr val="tx1"/>
                </a:solidFill>
              </a:rPr>
            </a:br>
            <a:r>
              <a:rPr lang="da-DK" sz="1400" dirty="0" smtClean="0">
                <a:solidFill>
                  <a:schemeClr val="tx1"/>
                </a:solidFill>
              </a:rPr>
              <a:t>&lt;</a:t>
            </a:r>
            <a:r>
              <a:rPr lang="da-DK" sz="1400" dirty="0" err="1" smtClean="0">
                <a:solidFill>
                  <a:schemeClr val="tx1"/>
                </a:solidFill>
              </a:rPr>
              <a:t>mdWrap&gt;&lt;xmlData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37" name="Rektangel 36"/>
          <p:cNvSpPr/>
          <p:nvPr/>
        </p:nvSpPr>
        <p:spPr>
          <a:xfrm>
            <a:off x="4139952" y="5733328"/>
            <a:ext cx="2520000" cy="64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Wrapped</a:t>
            </a:r>
            <a:r>
              <a:rPr lang="da-DK" sz="1400" dirty="0" smtClean="0">
                <a:solidFill>
                  <a:schemeClr val="tx1"/>
                </a:solidFill>
              </a:rPr>
              <a:t> PREMIS </a:t>
            </a:r>
            <a:r>
              <a:rPr lang="da-DK" sz="1400" b="1" i="1" dirty="0" err="1" smtClean="0">
                <a:solidFill>
                  <a:schemeClr val="tx1"/>
                </a:solidFill>
              </a:rPr>
              <a:t>preservationLevel</a:t>
            </a:r>
            <a:r>
              <a:rPr lang="da-DK" sz="1400" b="1" i="1" dirty="0" smtClean="0">
                <a:solidFill>
                  <a:schemeClr val="tx1"/>
                </a:solidFill>
              </a:rPr>
              <a:t> part</a:t>
            </a:r>
            <a:r>
              <a:rPr lang="da-DK" sz="1400" dirty="0" smtClean="0">
                <a:solidFill>
                  <a:schemeClr val="tx1"/>
                </a:solidFill>
              </a:rPr>
              <a:t/>
            </a:r>
            <a:br>
              <a:rPr lang="da-DK" sz="1400" dirty="0" smtClean="0">
                <a:solidFill>
                  <a:schemeClr val="tx1"/>
                </a:solidFill>
              </a:rPr>
            </a:br>
            <a:r>
              <a:rPr lang="da-DK" sz="1400" dirty="0" smtClean="0">
                <a:solidFill>
                  <a:schemeClr val="tx1"/>
                </a:solidFill>
              </a:rPr>
              <a:t>&lt;</a:t>
            </a:r>
            <a:r>
              <a:rPr lang="da-DK" sz="1400" dirty="0" err="1" smtClean="0">
                <a:solidFill>
                  <a:schemeClr val="tx1"/>
                </a:solidFill>
              </a:rPr>
              <a:t>mdWrap&gt;&lt;xmlData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cxnSp>
        <p:nvCxnSpPr>
          <p:cNvPr id="39" name="Lige forbindelse 38"/>
          <p:cNvCxnSpPr>
            <a:stCxn id="45" idx="2"/>
            <a:endCxn id="8" idx="1"/>
          </p:cNvCxnSpPr>
          <p:nvPr/>
        </p:nvCxnSpPr>
        <p:spPr>
          <a:xfrm rot="16200000" flipH="1">
            <a:off x="683612" y="1322468"/>
            <a:ext cx="198008" cy="23460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Lige forbindelse 38"/>
          <p:cNvCxnSpPr>
            <a:stCxn id="45" idx="2"/>
            <a:endCxn id="9" idx="1"/>
          </p:cNvCxnSpPr>
          <p:nvPr/>
        </p:nvCxnSpPr>
        <p:spPr>
          <a:xfrm rot="16200000" flipH="1">
            <a:off x="521580" y="1484500"/>
            <a:ext cx="522072" cy="23460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Lige forbindelse 38"/>
          <p:cNvCxnSpPr>
            <a:stCxn id="45" idx="2"/>
            <a:endCxn id="11" idx="1"/>
          </p:cNvCxnSpPr>
          <p:nvPr/>
        </p:nvCxnSpPr>
        <p:spPr>
          <a:xfrm rot="16200000" flipH="1">
            <a:off x="107548" y="1898532"/>
            <a:ext cx="1350136" cy="23460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Lige forbindelse 38"/>
          <p:cNvCxnSpPr>
            <a:stCxn id="45" idx="2"/>
            <a:endCxn id="13" idx="1"/>
          </p:cNvCxnSpPr>
          <p:nvPr/>
        </p:nvCxnSpPr>
        <p:spPr>
          <a:xfrm rot="16200000" flipH="1">
            <a:off x="-1080584" y="3086664"/>
            <a:ext cx="3726400" cy="23460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Lige forbindelse 38"/>
          <p:cNvCxnSpPr>
            <a:stCxn id="45" idx="2"/>
            <a:endCxn id="14" idx="1"/>
          </p:cNvCxnSpPr>
          <p:nvPr/>
        </p:nvCxnSpPr>
        <p:spPr>
          <a:xfrm rot="16200000" flipH="1">
            <a:off x="-1224600" y="3230680"/>
            <a:ext cx="4014432" cy="23460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Lige forbindelse 38"/>
          <p:cNvCxnSpPr>
            <a:stCxn id="68" idx="2"/>
            <a:endCxn id="17" idx="1"/>
          </p:cNvCxnSpPr>
          <p:nvPr/>
        </p:nvCxnSpPr>
        <p:spPr>
          <a:xfrm>
            <a:off x="1079612" y="2825960"/>
            <a:ext cx="359996" cy="260976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Lige forbindelse 38"/>
          <p:cNvCxnSpPr>
            <a:stCxn id="68" idx="2"/>
            <a:endCxn id="18" idx="1"/>
          </p:cNvCxnSpPr>
          <p:nvPr/>
        </p:nvCxnSpPr>
        <p:spPr>
          <a:xfrm>
            <a:off x="1079612" y="2825960"/>
            <a:ext cx="360324" cy="781824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Lige forbindelse 38"/>
          <p:cNvCxnSpPr>
            <a:stCxn id="68" idx="2"/>
            <a:endCxn id="20" idx="1"/>
          </p:cNvCxnSpPr>
          <p:nvPr/>
        </p:nvCxnSpPr>
        <p:spPr>
          <a:xfrm>
            <a:off x="1079612" y="2825960"/>
            <a:ext cx="360100" cy="1305144"/>
          </a:xfrm>
          <a:prstGeom prst="straightConnector1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Lige forbindelse 38"/>
          <p:cNvCxnSpPr>
            <a:stCxn id="68" idx="2"/>
            <a:endCxn id="19" idx="1"/>
          </p:cNvCxnSpPr>
          <p:nvPr/>
        </p:nvCxnSpPr>
        <p:spPr>
          <a:xfrm>
            <a:off x="1079612" y="2825960"/>
            <a:ext cx="360100" cy="180920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ktangel 10"/>
          <p:cNvSpPr/>
          <p:nvPr/>
        </p:nvSpPr>
        <p:spPr>
          <a:xfrm>
            <a:off x="899920" y="2564904"/>
            <a:ext cx="2952000" cy="25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Administrativ metadata   &lt;</a:t>
            </a:r>
            <a:r>
              <a:rPr lang="da-DK" sz="1400" dirty="0" err="1" smtClean="0">
                <a:solidFill>
                  <a:schemeClr val="tx1"/>
                </a:solidFill>
              </a:rPr>
              <a:t>amdSec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cxnSp>
        <p:nvCxnSpPr>
          <p:cNvPr id="85" name="Lige forbindelse 38"/>
          <p:cNvCxnSpPr>
            <a:stCxn id="8" idx="3"/>
            <a:endCxn id="22" idx="5"/>
          </p:cNvCxnSpPr>
          <p:nvPr/>
        </p:nvCxnSpPr>
        <p:spPr>
          <a:xfrm>
            <a:off x="3851920" y="1538776"/>
            <a:ext cx="243024" cy="126088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Lige forbindelse 38"/>
          <p:cNvCxnSpPr>
            <a:stCxn id="8" idx="3"/>
            <a:endCxn id="23" idx="5"/>
          </p:cNvCxnSpPr>
          <p:nvPr/>
        </p:nvCxnSpPr>
        <p:spPr>
          <a:xfrm>
            <a:off x="3851920" y="1538776"/>
            <a:ext cx="243024" cy="414144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Lige forbindelse 38"/>
          <p:cNvCxnSpPr>
            <a:stCxn id="8" idx="3"/>
            <a:endCxn id="24" idx="5"/>
          </p:cNvCxnSpPr>
          <p:nvPr/>
        </p:nvCxnSpPr>
        <p:spPr>
          <a:xfrm>
            <a:off x="3851920" y="1538776"/>
            <a:ext cx="243024" cy="702176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Lige forbindelse 38"/>
          <p:cNvCxnSpPr>
            <a:stCxn id="94" idx="2"/>
            <a:endCxn id="26" idx="1"/>
          </p:cNvCxnSpPr>
          <p:nvPr/>
        </p:nvCxnSpPr>
        <p:spPr>
          <a:xfrm>
            <a:off x="1079612" y="1980000"/>
            <a:ext cx="359772" cy="278896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Lige forbindelse 38"/>
          <p:cNvCxnSpPr>
            <a:stCxn id="17" idx="3"/>
            <a:endCxn id="27" idx="1"/>
          </p:cNvCxnSpPr>
          <p:nvPr/>
        </p:nvCxnSpPr>
        <p:spPr>
          <a:xfrm flipV="1">
            <a:off x="3995608" y="2763024"/>
            <a:ext cx="144344" cy="323912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Lige forbindelse 38"/>
          <p:cNvCxnSpPr>
            <a:stCxn id="27" idx="3"/>
            <a:endCxn id="28" idx="1"/>
          </p:cNvCxnSpPr>
          <p:nvPr/>
        </p:nvCxnSpPr>
        <p:spPr>
          <a:xfrm flipV="1">
            <a:off x="6659952" y="2438936"/>
            <a:ext cx="324112" cy="324088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Lige forbindelse 38"/>
          <p:cNvCxnSpPr>
            <a:stCxn id="27" idx="3"/>
            <a:endCxn id="29" idx="1"/>
          </p:cNvCxnSpPr>
          <p:nvPr/>
        </p:nvCxnSpPr>
        <p:spPr>
          <a:xfrm flipV="1">
            <a:off x="6659952" y="2654960"/>
            <a:ext cx="252104" cy="108064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Lige forbindelse 38"/>
          <p:cNvCxnSpPr>
            <a:stCxn id="27" idx="3"/>
            <a:endCxn id="30" idx="1"/>
          </p:cNvCxnSpPr>
          <p:nvPr/>
        </p:nvCxnSpPr>
        <p:spPr>
          <a:xfrm>
            <a:off x="6659952" y="2763024"/>
            <a:ext cx="144296" cy="107856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ktangel 28"/>
          <p:cNvSpPr/>
          <p:nvPr/>
        </p:nvSpPr>
        <p:spPr>
          <a:xfrm>
            <a:off x="6912056" y="2420960"/>
            <a:ext cx="1836000" cy="46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Wrapped</a:t>
            </a:r>
            <a:r>
              <a:rPr lang="da-DK" sz="1400" dirty="0" smtClean="0">
                <a:solidFill>
                  <a:schemeClr val="tx1"/>
                </a:solidFill>
              </a:rPr>
              <a:t> AES </a:t>
            </a:r>
            <a:r>
              <a:rPr lang="da-DK" sz="1400" b="1" i="1" dirty="0" smtClean="0">
                <a:solidFill>
                  <a:schemeClr val="tx1"/>
                </a:solidFill>
              </a:rPr>
              <a:t>sound </a:t>
            </a:r>
            <a:r>
              <a:rPr lang="da-DK" sz="1400" dirty="0" smtClean="0">
                <a:solidFill>
                  <a:schemeClr val="tx1"/>
                </a:solidFill>
              </a:rPr>
              <a:t>&lt;</a:t>
            </a:r>
            <a:r>
              <a:rPr lang="da-DK" sz="1400" dirty="0" err="1" smtClean="0">
                <a:solidFill>
                  <a:schemeClr val="tx1"/>
                </a:solidFill>
              </a:rPr>
              <a:t>mdWrap&gt;&lt;xmlData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30" name="Rektangel 29"/>
          <p:cNvSpPr/>
          <p:nvPr/>
        </p:nvSpPr>
        <p:spPr>
          <a:xfrm>
            <a:off x="6804248" y="2636880"/>
            <a:ext cx="1836000" cy="46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Wrapped</a:t>
            </a:r>
            <a:r>
              <a:rPr lang="da-DK" sz="1400" dirty="0" smtClean="0">
                <a:solidFill>
                  <a:schemeClr val="tx1"/>
                </a:solidFill>
              </a:rPr>
              <a:t> MIX </a:t>
            </a:r>
            <a:r>
              <a:rPr lang="da-DK" sz="1400" b="1" i="1" dirty="0" smtClean="0">
                <a:solidFill>
                  <a:schemeClr val="tx1"/>
                </a:solidFill>
              </a:rPr>
              <a:t>images </a:t>
            </a:r>
            <a:r>
              <a:rPr lang="da-DK" sz="1400" dirty="0" smtClean="0">
                <a:solidFill>
                  <a:schemeClr val="tx1"/>
                </a:solidFill>
              </a:rPr>
              <a:t>&lt;</a:t>
            </a:r>
            <a:r>
              <a:rPr lang="da-DK" sz="1400" dirty="0" err="1" smtClean="0">
                <a:solidFill>
                  <a:schemeClr val="tx1"/>
                </a:solidFill>
              </a:rPr>
              <a:t>mdWrap&gt;&lt;xmlData</a:t>
            </a:r>
            <a:r>
              <a:rPr lang="da-DK" sz="1400" dirty="0" smtClean="0">
                <a:solidFill>
                  <a:schemeClr val="tx1"/>
                </a:solidFill>
              </a:rPr>
              <a:t>&gt;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114" name="Tekstboks 113"/>
          <p:cNvSpPr txBox="1"/>
          <p:nvPr/>
        </p:nvSpPr>
        <p:spPr>
          <a:xfrm>
            <a:off x="6604774" y="2195644"/>
            <a:ext cx="631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/>
              <a:t>…</a:t>
            </a:r>
            <a:endParaRPr lang="da-DK" b="1" dirty="0"/>
          </a:p>
        </p:txBody>
      </p:sp>
      <p:cxnSp>
        <p:nvCxnSpPr>
          <p:cNvPr id="115" name="Lige forbindelse 38"/>
          <p:cNvCxnSpPr>
            <a:stCxn id="18" idx="3"/>
            <a:endCxn id="33" idx="1"/>
          </p:cNvCxnSpPr>
          <p:nvPr/>
        </p:nvCxnSpPr>
        <p:spPr>
          <a:xfrm>
            <a:off x="3995936" y="3607784"/>
            <a:ext cx="144296" cy="271312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Lige forbindelse 38"/>
          <p:cNvCxnSpPr>
            <a:stCxn id="18" idx="3"/>
            <a:endCxn id="34" idx="1"/>
          </p:cNvCxnSpPr>
          <p:nvPr/>
        </p:nvCxnSpPr>
        <p:spPr>
          <a:xfrm>
            <a:off x="3995936" y="3607784"/>
            <a:ext cx="144296" cy="775368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Lige forbindelse 38"/>
          <p:cNvCxnSpPr>
            <a:stCxn id="18" idx="3"/>
            <a:endCxn id="31" idx="1"/>
          </p:cNvCxnSpPr>
          <p:nvPr/>
        </p:nvCxnSpPr>
        <p:spPr>
          <a:xfrm flipV="1">
            <a:off x="3995936" y="3375040"/>
            <a:ext cx="144016" cy="232744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Lige forbindelse 38"/>
          <p:cNvCxnSpPr>
            <a:stCxn id="20" idx="3"/>
            <a:endCxn id="35" idx="1"/>
          </p:cNvCxnSpPr>
          <p:nvPr/>
        </p:nvCxnSpPr>
        <p:spPr>
          <a:xfrm>
            <a:off x="3995712" y="4131104"/>
            <a:ext cx="144240" cy="828112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Lige forbindelse 38"/>
          <p:cNvCxnSpPr>
            <a:stCxn id="20" idx="3"/>
            <a:endCxn id="36" idx="1"/>
          </p:cNvCxnSpPr>
          <p:nvPr/>
        </p:nvCxnSpPr>
        <p:spPr>
          <a:xfrm>
            <a:off x="3995712" y="4131104"/>
            <a:ext cx="144240" cy="1332168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Lige forbindelse 38"/>
          <p:cNvCxnSpPr>
            <a:stCxn id="20" idx="3"/>
            <a:endCxn id="37" idx="1"/>
          </p:cNvCxnSpPr>
          <p:nvPr/>
        </p:nvCxnSpPr>
        <p:spPr>
          <a:xfrm>
            <a:off x="3995712" y="4131104"/>
            <a:ext cx="144240" cy="1926224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uppe 137"/>
          <p:cNvGrpSpPr/>
          <p:nvPr/>
        </p:nvGrpSpPr>
        <p:grpSpPr>
          <a:xfrm>
            <a:off x="6948264" y="3960112"/>
            <a:ext cx="1513302" cy="307777"/>
            <a:chOff x="7092280" y="3600000"/>
            <a:chExt cx="1513302" cy="307777"/>
          </a:xfrm>
        </p:grpSpPr>
        <p:sp>
          <p:nvSpPr>
            <p:cNvPr id="136" name="Rektangel 135"/>
            <p:cNvSpPr/>
            <p:nvPr/>
          </p:nvSpPr>
          <p:spPr>
            <a:xfrm>
              <a:off x="7092280" y="3645024"/>
              <a:ext cx="180000" cy="180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da-DK" sz="1400" dirty="0">
                <a:solidFill>
                  <a:schemeClr val="tx1"/>
                </a:solidFill>
              </a:endParaRPr>
            </a:p>
          </p:txBody>
        </p:sp>
        <p:sp>
          <p:nvSpPr>
            <p:cNvPr id="137" name="Tekstboks 136"/>
            <p:cNvSpPr txBox="1"/>
            <p:nvPr/>
          </p:nvSpPr>
          <p:spPr>
            <a:xfrm>
              <a:off x="7236296" y="3600000"/>
              <a:ext cx="13692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400" dirty="0" smtClean="0"/>
                <a:t>METS element</a:t>
              </a:r>
              <a:endParaRPr lang="da-DK" sz="1400" dirty="0"/>
            </a:p>
          </p:txBody>
        </p:sp>
      </p:grpSp>
      <p:grpSp>
        <p:nvGrpSpPr>
          <p:cNvPr id="139" name="Gruppe 138"/>
          <p:cNvGrpSpPr/>
          <p:nvPr/>
        </p:nvGrpSpPr>
        <p:grpSpPr>
          <a:xfrm>
            <a:off x="6948264" y="4201415"/>
            <a:ext cx="1553376" cy="307777"/>
            <a:chOff x="7092280" y="3600000"/>
            <a:chExt cx="1553376" cy="307777"/>
          </a:xfrm>
        </p:grpSpPr>
        <p:sp>
          <p:nvSpPr>
            <p:cNvPr id="140" name="Rektangel 139"/>
            <p:cNvSpPr/>
            <p:nvPr/>
          </p:nvSpPr>
          <p:spPr>
            <a:xfrm>
              <a:off x="7092280" y="3645024"/>
              <a:ext cx="180000" cy="1800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da-DK" sz="1400" dirty="0">
                <a:solidFill>
                  <a:schemeClr val="tx1"/>
                </a:solidFill>
              </a:endParaRPr>
            </a:p>
          </p:txBody>
        </p:sp>
        <p:sp>
          <p:nvSpPr>
            <p:cNvPr id="141" name="Tekstboks 140"/>
            <p:cNvSpPr txBox="1"/>
            <p:nvPr/>
          </p:nvSpPr>
          <p:spPr>
            <a:xfrm>
              <a:off x="7236296" y="3600000"/>
              <a:ext cx="1409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400" dirty="0" smtClean="0"/>
                <a:t>MODS element</a:t>
              </a:r>
              <a:endParaRPr lang="da-DK" sz="1400" dirty="0"/>
            </a:p>
          </p:txBody>
        </p:sp>
      </p:grpSp>
      <p:grpSp>
        <p:nvGrpSpPr>
          <p:cNvPr id="142" name="Gruppe 141"/>
          <p:cNvGrpSpPr/>
          <p:nvPr/>
        </p:nvGrpSpPr>
        <p:grpSpPr>
          <a:xfrm>
            <a:off x="6948264" y="4437184"/>
            <a:ext cx="1704058" cy="307777"/>
            <a:chOff x="7092280" y="3600000"/>
            <a:chExt cx="1704058" cy="307777"/>
          </a:xfrm>
        </p:grpSpPr>
        <p:sp>
          <p:nvSpPr>
            <p:cNvPr id="143" name="Rektangel 142"/>
            <p:cNvSpPr/>
            <p:nvPr/>
          </p:nvSpPr>
          <p:spPr>
            <a:xfrm>
              <a:off x="7092280" y="3645024"/>
              <a:ext cx="180000" cy="180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da-DK" sz="1400" dirty="0">
                <a:solidFill>
                  <a:schemeClr val="tx1"/>
                </a:solidFill>
              </a:endParaRPr>
            </a:p>
          </p:txBody>
        </p:sp>
        <p:sp>
          <p:nvSpPr>
            <p:cNvPr id="144" name="Tekstboks 143"/>
            <p:cNvSpPr txBox="1"/>
            <p:nvPr/>
          </p:nvSpPr>
          <p:spPr>
            <a:xfrm>
              <a:off x="7236296" y="3600000"/>
              <a:ext cx="15600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400" dirty="0" smtClean="0"/>
                <a:t>PREMIS element</a:t>
              </a:r>
              <a:endParaRPr lang="da-DK" sz="1400" dirty="0"/>
            </a:p>
          </p:txBody>
        </p:sp>
      </p:grpSp>
      <p:grpSp>
        <p:nvGrpSpPr>
          <p:cNvPr id="145" name="Gruppe 144"/>
          <p:cNvGrpSpPr/>
          <p:nvPr/>
        </p:nvGrpSpPr>
        <p:grpSpPr>
          <a:xfrm>
            <a:off x="6948264" y="4653208"/>
            <a:ext cx="1333765" cy="307777"/>
            <a:chOff x="7092280" y="3600000"/>
            <a:chExt cx="1333765" cy="307777"/>
          </a:xfrm>
        </p:grpSpPr>
        <p:sp>
          <p:nvSpPr>
            <p:cNvPr id="146" name="Rektangel 145"/>
            <p:cNvSpPr/>
            <p:nvPr/>
          </p:nvSpPr>
          <p:spPr>
            <a:xfrm>
              <a:off x="7092280" y="3645024"/>
              <a:ext cx="180000" cy="180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da-DK" sz="1400" dirty="0">
                <a:solidFill>
                  <a:schemeClr val="tx1"/>
                </a:solidFill>
              </a:endParaRPr>
            </a:p>
          </p:txBody>
        </p:sp>
        <p:sp>
          <p:nvSpPr>
            <p:cNvPr id="147" name="Tekstboks 146"/>
            <p:cNvSpPr txBox="1"/>
            <p:nvPr/>
          </p:nvSpPr>
          <p:spPr>
            <a:xfrm>
              <a:off x="7236296" y="3600000"/>
              <a:ext cx="1189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400" dirty="0" smtClean="0"/>
                <a:t>MIX element</a:t>
              </a:r>
              <a:endParaRPr lang="da-DK" sz="1400" dirty="0"/>
            </a:p>
          </p:txBody>
        </p:sp>
      </p:grpSp>
      <p:grpSp>
        <p:nvGrpSpPr>
          <p:cNvPr id="148" name="Gruppe 147"/>
          <p:cNvGrpSpPr/>
          <p:nvPr/>
        </p:nvGrpSpPr>
        <p:grpSpPr>
          <a:xfrm>
            <a:off x="6948264" y="4869232"/>
            <a:ext cx="1375443" cy="307777"/>
            <a:chOff x="7092280" y="3600000"/>
            <a:chExt cx="1375443" cy="307777"/>
          </a:xfrm>
        </p:grpSpPr>
        <p:sp>
          <p:nvSpPr>
            <p:cNvPr id="149" name="Rektangel 148"/>
            <p:cNvSpPr/>
            <p:nvPr/>
          </p:nvSpPr>
          <p:spPr>
            <a:xfrm>
              <a:off x="7092280" y="3645024"/>
              <a:ext cx="180000" cy="1800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da-DK" sz="1400" dirty="0">
                <a:solidFill>
                  <a:schemeClr val="tx1"/>
                </a:solidFill>
              </a:endParaRPr>
            </a:p>
          </p:txBody>
        </p:sp>
        <p:sp>
          <p:nvSpPr>
            <p:cNvPr id="150" name="Tekstboks 149"/>
            <p:cNvSpPr txBox="1"/>
            <p:nvPr/>
          </p:nvSpPr>
          <p:spPr>
            <a:xfrm>
              <a:off x="7236296" y="3600000"/>
              <a:ext cx="12314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400" dirty="0" smtClean="0"/>
                <a:t>AES element</a:t>
              </a:r>
              <a:endParaRPr lang="da-DK" sz="1400" dirty="0"/>
            </a:p>
          </p:txBody>
        </p:sp>
      </p:grpSp>
      <p:grpSp>
        <p:nvGrpSpPr>
          <p:cNvPr id="151" name="Gruppe 150"/>
          <p:cNvGrpSpPr/>
          <p:nvPr/>
        </p:nvGrpSpPr>
        <p:grpSpPr>
          <a:xfrm>
            <a:off x="6948264" y="5477814"/>
            <a:ext cx="1583834" cy="307777"/>
            <a:chOff x="7092280" y="3600000"/>
            <a:chExt cx="1583834" cy="307777"/>
          </a:xfrm>
        </p:grpSpPr>
        <p:sp>
          <p:nvSpPr>
            <p:cNvPr id="152" name="Rektangel 151"/>
            <p:cNvSpPr/>
            <p:nvPr/>
          </p:nvSpPr>
          <p:spPr>
            <a:xfrm>
              <a:off x="7092280" y="3645024"/>
              <a:ext cx="180000" cy="180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da-DK" sz="1400" dirty="0">
                <a:solidFill>
                  <a:schemeClr val="tx1"/>
                </a:solidFill>
              </a:endParaRPr>
            </a:p>
          </p:txBody>
        </p:sp>
        <p:sp>
          <p:nvSpPr>
            <p:cNvPr id="153" name="Tekstboks 152"/>
            <p:cNvSpPr txBox="1"/>
            <p:nvPr/>
          </p:nvSpPr>
          <p:spPr>
            <a:xfrm>
              <a:off x="7236296" y="3600000"/>
              <a:ext cx="1439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Will be included</a:t>
              </a:r>
              <a:endParaRPr lang="en-US" sz="1400" dirty="0"/>
            </a:p>
          </p:txBody>
        </p:sp>
      </p:grpSp>
      <p:grpSp>
        <p:nvGrpSpPr>
          <p:cNvPr id="154" name="Gruppe 153"/>
          <p:cNvGrpSpPr/>
          <p:nvPr/>
        </p:nvGrpSpPr>
        <p:grpSpPr>
          <a:xfrm>
            <a:off x="6948264" y="5713583"/>
            <a:ext cx="1502080" cy="307777"/>
            <a:chOff x="7092280" y="3600000"/>
            <a:chExt cx="1502080" cy="307777"/>
          </a:xfrm>
        </p:grpSpPr>
        <p:sp>
          <p:nvSpPr>
            <p:cNvPr id="155" name="Rektangel 154"/>
            <p:cNvSpPr/>
            <p:nvPr/>
          </p:nvSpPr>
          <p:spPr>
            <a:xfrm>
              <a:off x="7092280" y="3645024"/>
              <a:ext cx="180000" cy="180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da-DK" sz="1400" dirty="0">
                <a:solidFill>
                  <a:schemeClr val="tx1"/>
                </a:solidFill>
              </a:endParaRPr>
            </a:p>
          </p:txBody>
        </p:sp>
        <p:sp>
          <p:nvSpPr>
            <p:cNvPr id="156" name="Tekstboks 155"/>
            <p:cNvSpPr txBox="1"/>
            <p:nvPr/>
          </p:nvSpPr>
          <p:spPr>
            <a:xfrm>
              <a:off x="7236296" y="3600000"/>
              <a:ext cx="13580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400" dirty="0" smtClean="0"/>
                <a:t>May </a:t>
              </a:r>
              <a:r>
                <a:rPr lang="da-DK" sz="1400" dirty="0" err="1" smtClean="0"/>
                <a:t>be</a:t>
              </a:r>
              <a:r>
                <a:rPr lang="da-DK" sz="1400" dirty="0" smtClean="0"/>
                <a:t> </a:t>
              </a:r>
              <a:r>
                <a:rPr lang="da-DK" sz="1400" dirty="0" err="1" smtClean="0"/>
                <a:t>left</a:t>
              </a:r>
              <a:r>
                <a:rPr lang="da-DK" sz="1400" dirty="0" smtClean="0"/>
                <a:t> out</a:t>
              </a:r>
              <a:endParaRPr lang="da-DK" sz="1400" dirty="0"/>
            </a:p>
          </p:txBody>
        </p:sp>
      </p:grpSp>
      <p:grpSp>
        <p:nvGrpSpPr>
          <p:cNvPr id="160" name="Gruppe 159"/>
          <p:cNvGrpSpPr/>
          <p:nvPr/>
        </p:nvGrpSpPr>
        <p:grpSpPr>
          <a:xfrm>
            <a:off x="6948264" y="5085256"/>
            <a:ext cx="1442128" cy="307777"/>
            <a:chOff x="7092280" y="3600000"/>
            <a:chExt cx="1442128" cy="307777"/>
          </a:xfrm>
        </p:grpSpPr>
        <p:sp>
          <p:nvSpPr>
            <p:cNvPr id="161" name="Rektangel 160"/>
            <p:cNvSpPr/>
            <p:nvPr/>
          </p:nvSpPr>
          <p:spPr>
            <a:xfrm>
              <a:off x="7092280" y="3645024"/>
              <a:ext cx="180000" cy="18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da-DK" sz="1400" dirty="0">
                <a:solidFill>
                  <a:schemeClr val="tx1"/>
                </a:solidFill>
              </a:endParaRPr>
            </a:p>
          </p:txBody>
        </p:sp>
        <p:sp>
          <p:nvSpPr>
            <p:cNvPr id="162" name="Tekstboks 161"/>
            <p:cNvSpPr txBox="1"/>
            <p:nvPr/>
          </p:nvSpPr>
          <p:spPr>
            <a:xfrm>
              <a:off x="7236296" y="3600000"/>
              <a:ext cx="12981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400" dirty="0" smtClean="0"/>
                <a:t>To </a:t>
              </a:r>
              <a:r>
                <a:rPr lang="da-DK" sz="1400" dirty="0" err="1" smtClean="0"/>
                <a:t>be</a:t>
              </a:r>
              <a:r>
                <a:rPr lang="da-DK" sz="1400" dirty="0" smtClean="0"/>
                <a:t> </a:t>
              </a:r>
              <a:r>
                <a:rPr lang="da-DK" sz="1400" dirty="0" err="1" smtClean="0"/>
                <a:t>decided</a:t>
              </a:r>
              <a:endParaRPr lang="da-DK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806461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10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900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1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00"/>
                            </p:stCondLst>
                            <p:childTnLst>
                              <p:par>
                                <p:cTn id="1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2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7" dur="10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"/>
                            </p:stCondLst>
                            <p:childTnLst>
                              <p:par>
                                <p:cTn id="1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400"/>
                            </p:stCondLst>
                            <p:childTnLst>
                              <p:par>
                                <p:cTn id="1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2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2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1" dur="1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00"/>
                            </p:stCondLst>
                            <p:childTnLst>
                              <p:par>
                                <p:cTn id="1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00"/>
                            </p:stCondLst>
                            <p:childTnLst>
                              <p:par>
                                <p:cTn id="1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2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400"/>
                            </p:stCondLst>
                            <p:childTnLst>
                              <p:par>
                                <p:cTn id="1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2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200"/>
                            </p:stCondLst>
                            <p:childTnLst>
                              <p:par>
                                <p:cTn id="2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2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20" grpId="0" animBg="1"/>
      <p:bldP spid="20" grpId="1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31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11" grpId="0" animBg="1"/>
      <p:bldP spid="29" grpId="0" animBg="1"/>
      <p:bldP spid="30" grpId="0" animBg="1"/>
      <p:bldP spid="1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rning 94"/>
          <p:cNvSpPr/>
          <p:nvPr/>
        </p:nvSpPr>
        <p:spPr>
          <a:xfrm>
            <a:off x="1440000" y="2892301"/>
            <a:ext cx="1315098" cy="1152128"/>
          </a:xfrm>
          <a:prstGeom prst="cube">
            <a:avLst>
              <a:gd name="adj" fmla="val 5113"/>
            </a:avLst>
          </a:prstGeom>
          <a:solidFill>
            <a:srgbClr val="92B1D6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anchor="t" anchorCtr="0"/>
          <a:lstStyle/>
          <a:p>
            <a:pPr algn="ctr">
              <a:defRPr/>
            </a:pPr>
            <a:endParaRPr lang="en-AU" sz="1400" b="1" dirty="0">
              <a:solidFill>
                <a:schemeClr val="tx1"/>
              </a:solidFill>
            </a:endParaRPr>
          </a:p>
        </p:txBody>
      </p:sp>
      <p:pic>
        <p:nvPicPr>
          <p:cNvPr id="6" name="Billed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6234" y="3201437"/>
            <a:ext cx="964118" cy="98472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Digital Library infrastructure</a:t>
            </a:r>
            <a:endParaRPr lang="da-DK" dirty="0"/>
          </a:p>
        </p:txBody>
      </p:sp>
      <p:sp>
        <p:nvSpPr>
          <p:cNvPr id="13" name="Ellipse 12"/>
          <p:cNvSpPr>
            <a:spLocks noChangeArrowheads="1"/>
          </p:cNvSpPr>
          <p:nvPr/>
        </p:nvSpPr>
        <p:spPr bwMode="auto">
          <a:xfrm>
            <a:off x="3547344" y="1593304"/>
            <a:ext cx="4697064" cy="357187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a-DK" dirty="0"/>
          </a:p>
        </p:txBody>
      </p:sp>
      <p:sp>
        <p:nvSpPr>
          <p:cNvPr id="14" name="Ellipse 13"/>
          <p:cNvSpPr>
            <a:spLocks noChangeArrowheads="1"/>
          </p:cNvSpPr>
          <p:nvPr/>
        </p:nvSpPr>
        <p:spPr bwMode="auto">
          <a:xfrm>
            <a:off x="1115616" y="1593304"/>
            <a:ext cx="4646290" cy="3357563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a-DK" dirty="0"/>
          </a:p>
        </p:txBody>
      </p:sp>
      <p:sp>
        <p:nvSpPr>
          <p:cNvPr id="15" name="Ellipse 6"/>
          <p:cNvSpPr>
            <a:spLocks noChangeArrowheads="1"/>
          </p:cNvSpPr>
          <p:nvPr/>
        </p:nvSpPr>
        <p:spPr bwMode="auto">
          <a:xfrm>
            <a:off x="2761531" y="2593429"/>
            <a:ext cx="3643313" cy="3427859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a-DK" dirty="0"/>
          </a:p>
        </p:txBody>
      </p:sp>
      <p:sp>
        <p:nvSpPr>
          <p:cNvPr id="16" name="Tekstboks 7"/>
          <p:cNvSpPr txBox="1">
            <a:spLocks noChangeArrowheads="1"/>
          </p:cNvSpPr>
          <p:nvPr/>
        </p:nvSpPr>
        <p:spPr bwMode="auto">
          <a:xfrm>
            <a:off x="2316889" y="1740173"/>
            <a:ext cx="189507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sz="2200" b="1" dirty="0">
                <a:solidFill>
                  <a:srgbClr val="11488B"/>
                </a:solidFill>
                <a:latin typeface="+mn-lt"/>
              </a:rPr>
              <a:t>Preservation</a:t>
            </a:r>
          </a:p>
        </p:txBody>
      </p:sp>
      <p:sp>
        <p:nvSpPr>
          <p:cNvPr id="17" name="Tekstboks 8"/>
          <p:cNvSpPr txBox="1">
            <a:spLocks noChangeArrowheads="1"/>
          </p:cNvSpPr>
          <p:nvPr/>
        </p:nvSpPr>
        <p:spPr bwMode="auto">
          <a:xfrm>
            <a:off x="5120011" y="1740173"/>
            <a:ext cx="211628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200" b="1" dirty="0">
                <a:solidFill>
                  <a:schemeClr val="accent3">
                    <a:lumMod val="75000"/>
                  </a:schemeClr>
                </a:solidFill>
              </a:rPr>
              <a:t>Dissemination</a:t>
            </a:r>
          </a:p>
        </p:txBody>
      </p:sp>
      <p:sp>
        <p:nvSpPr>
          <p:cNvPr id="18" name="Tekstboks 9"/>
          <p:cNvSpPr txBox="1">
            <a:spLocks noChangeArrowheads="1"/>
          </p:cNvSpPr>
          <p:nvPr/>
        </p:nvSpPr>
        <p:spPr bwMode="auto">
          <a:xfrm>
            <a:off x="3595401" y="5229200"/>
            <a:ext cx="191270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GB" sz="2200" b="1" dirty="0" smtClean="0">
                <a:latin typeface="+mn-lt"/>
              </a:rPr>
              <a:t>Management</a:t>
            </a:r>
            <a:endParaRPr lang="en-GB" sz="2200" b="1" dirty="0">
              <a:latin typeface="+mn-lt"/>
            </a:endParaRPr>
          </a:p>
        </p:txBody>
      </p:sp>
      <p:sp>
        <p:nvSpPr>
          <p:cNvPr id="56" name="Rektangel 55"/>
          <p:cNvSpPr/>
          <p:nvPr/>
        </p:nvSpPr>
        <p:spPr bwMode="auto">
          <a:xfrm>
            <a:off x="4476031" y="2807742"/>
            <a:ext cx="500063" cy="142875"/>
          </a:xfrm>
          <a:prstGeom prst="rect">
            <a:avLst/>
          </a:prstGeom>
          <a:solidFill>
            <a:srgbClr val="E6EDF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 dirty="0"/>
          </a:p>
        </p:txBody>
      </p:sp>
      <p:cxnSp>
        <p:nvCxnSpPr>
          <p:cNvPr id="57" name="Lige forbindelse 128"/>
          <p:cNvCxnSpPr>
            <a:cxnSpLocks noChangeShapeType="1"/>
            <a:stCxn id="56" idx="2"/>
            <a:endCxn id="32" idx="0"/>
          </p:cNvCxnSpPr>
          <p:nvPr/>
        </p:nvCxnSpPr>
        <p:spPr bwMode="auto">
          <a:xfrm rot="5400000">
            <a:off x="4296644" y="2664867"/>
            <a:ext cx="142875" cy="7143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8" name="Lige forbindelse 131"/>
          <p:cNvCxnSpPr>
            <a:cxnSpLocks noChangeShapeType="1"/>
            <a:stCxn id="56" idx="2"/>
          </p:cNvCxnSpPr>
          <p:nvPr/>
        </p:nvCxnSpPr>
        <p:spPr bwMode="auto">
          <a:xfrm flipH="1">
            <a:off x="4559056" y="2950617"/>
            <a:ext cx="167007" cy="1021804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0" name="Højrepil 59"/>
          <p:cNvSpPr/>
          <p:nvPr/>
        </p:nvSpPr>
        <p:spPr bwMode="auto">
          <a:xfrm>
            <a:off x="1975719" y="5085184"/>
            <a:ext cx="1571625" cy="85725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GB" sz="2400" b="1" dirty="0"/>
              <a:t>Ingest</a:t>
            </a:r>
          </a:p>
        </p:txBody>
      </p:sp>
      <p:sp>
        <p:nvSpPr>
          <p:cNvPr id="61" name="Højrepil 60"/>
          <p:cNvSpPr/>
          <p:nvPr/>
        </p:nvSpPr>
        <p:spPr bwMode="auto">
          <a:xfrm>
            <a:off x="7104831" y="4123283"/>
            <a:ext cx="1571625" cy="85725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GB" sz="2400" b="1" dirty="0"/>
              <a:t>Access</a:t>
            </a:r>
          </a:p>
        </p:txBody>
      </p:sp>
      <p:sp>
        <p:nvSpPr>
          <p:cNvPr id="62" name="Tekstboks 61"/>
          <p:cNvSpPr txBox="1"/>
          <p:nvPr/>
        </p:nvSpPr>
        <p:spPr>
          <a:xfrm>
            <a:off x="6243007" y="5236617"/>
            <a:ext cx="2597186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Representations</a:t>
            </a:r>
          </a:p>
          <a:p>
            <a:pPr>
              <a:defRPr/>
            </a:pPr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metadata</a:t>
            </a:r>
            <a:endParaRPr lang="en-GB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3" name="Lige pilforbindelse 62"/>
          <p:cNvCxnSpPr>
            <a:cxnSpLocks noChangeShapeType="1"/>
          </p:cNvCxnSpPr>
          <p:nvPr/>
        </p:nvCxnSpPr>
        <p:spPr bwMode="auto">
          <a:xfrm rot="10800000">
            <a:off x="5118969" y="4236492"/>
            <a:ext cx="1643062" cy="1143000"/>
          </a:xfrm>
          <a:prstGeom prst="straightConnector1">
            <a:avLst/>
          </a:prstGeom>
          <a:noFill/>
          <a:ln w="381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pSp>
        <p:nvGrpSpPr>
          <p:cNvPr id="3" name="Gruppe 96"/>
          <p:cNvGrpSpPr/>
          <p:nvPr/>
        </p:nvGrpSpPr>
        <p:grpSpPr>
          <a:xfrm>
            <a:off x="7020451" y="3672751"/>
            <a:ext cx="568800" cy="587702"/>
            <a:chOff x="7020451" y="3345354"/>
            <a:chExt cx="568800" cy="587702"/>
          </a:xfrm>
        </p:grpSpPr>
        <p:grpSp>
          <p:nvGrpSpPr>
            <p:cNvPr id="4" name="Gruppe 71"/>
            <p:cNvGrpSpPr/>
            <p:nvPr/>
          </p:nvGrpSpPr>
          <p:grpSpPr>
            <a:xfrm>
              <a:off x="7020451" y="3345354"/>
              <a:ext cx="568800" cy="507600"/>
              <a:chOff x="7592016" y="907934"/>
              <a:chExt cx="1000717" cy="942803"/>
            </a:xfrm>
          </p:grpSpPr>
          <p:sp>
            <p:nvSpPr>
              <p:cNvPr id="73" name="Rektangel 76"/>
              <p:cNvSpPr>
                <a:spLocks noChangeArrowheads="1"/>
              </p:cNvSpPr>
              <p:nvPr/>
            </p:nvSpPr>
            <p:spPr bwMode="auto">
              <a:xfrm>
                <a:off x="7807761" y="907934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74" name="Rektangel 78"/>
              <p:cNvSpPr>
                <a:spLocks noChangeArrowheads="1"/>
              </p:cNvSpPr>
              <p:nvPr/>
            </p:nvSpPr>
            <p:spPr bwMode="auto">
              <a:xfrm>
                <a:off x="7700045" y="1031044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7" name="Gruppe 74"/>
              <p:cNvGrpSpPr/>
              <p:nvPr/>
            </p:nvGrpSpPr>
            <p:grpSpPr>
              <a:xfrm>
                <a:off x="7592016" y="1137283"/>
                <a:ext cx="784972" cy="713454"/>
                <a:chOff x="4363092" y="5452928"/>
                <a:chExt cx="784972" cy="713454"/>
              </a:xfrm>
            </p:grpSpPr>
            <p:sp>
              <p:nvSpPr>
                <p:cNvPr id="76" name="Rektangel 78"/>
                <p:cNvSpPr>
                  <a:spLocks noChangeArrowheads="1"/>
                </p:cNvSpPr>
                <p:nvPr/>
              </p:nvSpPr>
              <p:spPr bwMode="auto">
                <a:xfrm>
                  <a:off x="4363092" y="5452928"/>
                  <a:ext cx="784972" cy="713454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7" name="Proces 76"/>
                <p:cNvSpPr/>
                <p:nvPr/>
              </p:nvSpPr>
              <p:spPr>
                <a:xfrm>
                  <a:off x="4499992" y="5589240"/>
                  <a:ext cx="324000" cy="324000"/>
                </a:xfrm>
                <a:prstGeom prst="flowChartProcess">
                  <a:avLst/>
                </a:prstGeom>
                <a:gradFill flip="none" rotWithShape="1">
                  <a:gsLst>
                    <a:gs pos="0">
                      <a:srgbClr val="11488B">
                        <a:tint val="66000"/>
                        <a:satMod val="160000"/>
                      </a:srgbClr>
                    </a:gs>
                    <a:gs pos="50000">
                      <a:srgbClr val="11488B">
                        <a:tint val="44500"/>
                        <a:satMod val="160000"/>
                      </a:srgbClr>
                    </a:gs>
                    <a:gs pos="100000">
                      <a:srgbClr val="11488B">
                        <a:tint val="23500"/>
                        <a:satMod val="160000"/>
                      </a:srgbClr>
                    </a:gs>
                  </a:gsLst>
                  <a:lin ang="18900000" scaled="1"/>
                  <a:tileRect/>
                </a:gradFill>
                <a:ln w="12700">
                  <a:solidFill>
                    <a:srgbClr val="7C9FC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  <p:sp>
              <p:nvSpPr>
                <p:cNvPr id="78" name="Forbindelse 77"/>
                <p:cNvSpPr/>
                <p:nvPr/>
              </p:nvSpPr>
              <p:spPr>
                <a:xfrm>
                  <a:off x="4643656" y="5641680"/>
                  <a:ext cx="360000" cy="360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FFC000">
                        <a:tint val="66000"/>
                        <a:satMod val="160000"/>
                      </a:srgbClr>
                    </a:gs>
                    <a:gs pos="50000">
                      <a:srgbClr val="FFC000">
                        <a:tint val="44500"/>
                        <a:satMod val="160000"/>
                      </a:srgbClr>
                    </a:gs>
                    <a:gs pos="100000">
                      <a:srgbClr val="FFC00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ln w="12700">
                  <a:solidFill>
                    <a:srgbClr val="7C9FC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  <p:sp>
              <p:nvSpPr>
                <p:cNvPr id="79" name="Ligebenet trekant 78"/>
                <p:cNvSpPr/>
                <p:nvPr/>
              </p:nvSpPr>
              <p:spPr>
                <a:xfrm>
                  <a:off x="4565480" y="5764523"/>
                  <a:ext cx="365260" cy="298087"/>
                </a:xfrm>
                <a:prstGeom prst="triangle">
                  <a:avLst/>
                </a:prstGeom>
                <a:gradFill flip="none" rotWithShape="1">
                  <a:gsLst>
                    <a:gs pos="0">
                      <a:srgbClr val="C00000">
                        <a:tint val="66000"/>
                        <a:satMod val="160000"/>
                      </a:srgbClr>
                    </a:gs>
                    <a:gs pos="50000">
                      <a:srgbClr val="C00000">
                        <a:tint val="44500"/>
                        <a:satMod val="160000"/>
                      </a:srgbClr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8900000" scaled="1"/>
                  <a:tileRect/>
                </a:gradFill>
                <a:ln w="12700">
                  <a:solidFill>
                    <a:srgbClr val="7C9FC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</p:grpSp>
        </p:grpSp>
        <p:sp>
          <p:nvSpPr>
            <p:cNvPr id="29" name="Udfyldt blanket 61"/>
            <p:cNvSpPr>
              <a:spLocks noChangeArrowheads="1"/>
            </p:cNvSpPr>
            <p:nvPr/>
          </p:nvSpPr>
          <p:spPr bwMode="auto">
            <a:xfrm>
              <a:off x="7195154" y="3718744"/>
              <a:ext cx="357188" cy="214312"/>
            </a:xfrm>
            <a:prstGeom prst="flowChartDocument">
              <a:avLst/>
            </a:prstGeom>
            <a:solidFill>
              <a:srgbClr val="F8F8F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grpSp>
        <p:nvGrpSpPr>
          <p:cNvPr id="9" name="Gruppe 107"/>
          <p:cNvGrpSpPr/>
          <p:nvPr/>
        </p:nvGrpSpPr>
        <p:grpSpPr>
          <a:xfrm>
            <a:off x="4336421" y="3982275"/>
            <a:ext cx="445269" cy="383850"/>
            <a:chOff x="280733" y="5997661"/>
            <a:chExt cx="445269" cy="383850"/>
          </a:xfrm>
        </p:grpSpPr>
        <p:sp>
          <p:nvSpPr>
            <p:cNvPr id="102" name="Rektangel 78"/>
            <p:cNvSpPr>
              <a:spLocks noChangeArrowheads="1"/>
            </p:cNvSpPr>
            <p:nvPr/>
          </p:nvSpPr>
          <p:spPr bwMode="auto">
            <a:xfrm>
              <a:off x="280733" y="5997661"/>
              <a:ext cx="445269" cy="38385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7" name="Rektangel 76"/>
            <p:cNvSpPr>
              <a:spLocks noChangeArrowheads="1"/>
            </p:cNvSpPr>
            <p:nvPr/>
          </p:nvSpPr>
          <p:spPr bwMode="auto">
            <a:xfrm>
              <a:off x="312363" y="6023360"/>
              <a:ext cx="384884" cy="3265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3" name="Proces 102"/>
            <p:cNvSpPr/>
            <p:nvPr/>
          </p:nvSpPr>
          <p:spPr>
            <a:xfrm>
              <a:off x="358388" y="6070999"/>
              <a:ext cx="183786" cy="174317"/>
            </a:xfrm>
            <a:prstGeom prst="flowChartProcess">
              <a:avLst/>
            </a:prstGeom>
            <a:solidFill>
              <a:schemeClr val="accent1">
                <a:lumMod val="75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  <p:sp>
          <p:nvSpPr>
            <p:cNvPr id="104" name="Forbindelse 103"/>
            <p:cNvSpPr/>
            <p:nvPr/>
          </p:nvSpPr>
          <p:spPr>
            <a:xfrm>
              <a:off x="439881" y="6099213"/>
              <a:ext cx="204207" cy="193686"/>
            </a:xfrm>
            <a:prstGeom prst="flowChartConnector">
              <a:avLst/>
            </a:prstGeom>
            <a:solidFill>
              <a:srgbClr val="FFC00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  <p:sp>
          <p:nvSpPr>
            <p:cNvPr id="105" name="Ligebenet trekant 104"/>
            <p:cNvSpPr/>
            <p:nvPr/>
          </p:nvSpPr>
          <p:spPr>
            <a:xfrm>
              <a:off x="395536" y="6165304"/>
              <a:ext cx="207191" cy="160376"/>
            </a:xfrm>
            <a:prstGeom prst="triangle">
              <a:avLst/>
            </a:prstGeom>
            <a:solidFill>
              <a:srgbClr val="C0000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</p:grpSp>
      <p:grpSp>
        <p:nvGrpSpPr>
          <p:cNvPr id="10" name="Gruppe 95"/>
          <p:cNvGrpSpPr/>
          <p:nvPr/>
        </p:nvGrpSpPr>
        <p:grpSpPr>
          <a:xfrm>
            <a:off x="1691680" y="3180333"/>
            <a:ext cx="792163" cy="792163"/>
            <a:chOff x="1691680" y="2852936"/>
            <a:chExt cx="792163" cy="792163"/>
          </a:xfrm>
        </p:grpSpPr>
        <p:sp>
          <p:nvSpPr>
            <p:cNvPr id="5" name="Ellipse 4"/>
            <p:cNvSpPr/>
            <p:nvPr/>
          </p:nvSpPr>
          <p:spPr bwMode="auto">
            <a:xfrm>
              <a:off x="1691680" y="2852936"/>
              <a:ext cx="792163" cy="792163"/>
            </a:xfrm>
            <a:prstGeom prst="ellipse">
              <a:avLst/>
            </a:prstGeom>
            <a:solidFill>
              <a:srgbClr val="BFD1E7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grpSp>
          <p:nvGrpSpPr>
            <p:cNvPr id="11" name="Gruppe 114"/>
            <p:cNvGrpSpPr/>
            <p:nvPr/>
          </p:nvGrpSpPr>
          <p:grpSpPr>
            <a:xfrm>
              <a:off x="1766854" y="2967404"/>
              <a:ext cx="567648" cy="507243"/>
              <a:chOff x="4766318" y="907934"/>
              <a:chExt cx="1000717" cy="942803"/>
            </a:xfrm>
          </p:grpSpPr>
          <p:sp>
            <p:nvSpPr>
              <p:cNvPr id="116" name="Rektangel 76"/>
              <p:cNvSpPr>
                <a:spLocks noChangeArrowheads="1"/>
              </p:cNvSpPr>
              <p:nvPr/>
            </p:nvSpPr>
            <p:spPr bwMode="auto">
              <a:xfrm>
                <a:off x="4982063" y="907934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17" name="Rektangel 78"/>
              <p:cNvSpPr>
                <a:spLocks noChangeArrowheads="1"/>
              </p:cNvSpPr>
              <p:nvPr/>
            </p:nvSpPr>
            <p:spPr bwMode="auto">
              <a:xfrm>
                <a:off x="4874347" y="1031044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12" name="Gruppe 117"/>
              <p:cNvGrpSpPr/>
              <p:nvPr/>
            </p:nvGrpSpPr>
            <p:grpSpPr>
              <a:xfrm>
                <a:off x="4766318" y="1137283"/>
                <a:ext cx="784972" cy="713454"/>
                <a:chOff x="4363092" y="5452928"/>
                <a:chExt cx="784972" cy="713454"/>
              </a:xfrm>
            </p:grpSpPr>
            <p:sp>
              <p:nvSpPr>
                <p:cNvPr id="119" name="Rektangel 78"/>
                <p:cNvSpPr>
                  <a:spLocks noChangeArrowheads="1"/>
                </p:cNvSpPr>
                <p:nvPr/>
              </p:nvSpPr>
              <p:spPr bwMode="auto">
                <a:xfrm>
                  <a:off x="4363092" y="5452928"/>
                  <a:ext cx="784972" cy="713454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20" name="Proces 119"/>
                <p:cNvSpPr/>
                <p:nvPr/>
              </p:nvSpPr>
              <p:spPr>
                <a:xfrm>
                  <a:off x="4499992" y="5589240"/>
                  <a:ext cx="324000" cy="324000"/>
                </a:xfrm>
                <a:prstGeom prst="flowChartProcess">
                  <a:avLst/>
                </a:prstGeom>
                <a:solidFill>
                  <a:schemeClr val="accent1">
                    <a:lumMod val="75000"/>
                  </a:schemeClr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  <p:sp>
              <p:nvSpPr>
                <p:cNvPr id="121" name="Forbindelse 120"/>
                <p:cNvSpPr/>
                <p:nvPr/>
              </p:nvSpPr>
              <p:spPr>
                <a:xfrm>
                  <a:off x="4643656" y="5641680"/>
                  <a:ext cx="360000" cy="360000"/>
                </a:xfrm>
                <a:prstGeom prst="flowChartConnector">
                  <a:avLst/>
                </a:prstGeom>
                <a:solidFill>
                  <a:srgbClr val="FFC000"/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  <p:sp>
              <p:nvSpPr>
                <p:cNvPr id="122" name="Ligebenet trekant 121"/>
                <p:cNvSpPr/>
                <p:nvPr/>
              </p:nvSpPr>
              <p:spPr>
                <a:xfrm>
                  <a:off x="4565480" y="5764523"/>
                  <a:ext cx="365260" cy="298087"/>
                </a:xfrm>
                <a:prstGeom prst="triangle">
                  <a:avLst/>
                </a:prstGeom>
                <a:solidFill>
                  <a:srgbClr val="C00000"/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</p:grpSp>
        </p:grpSp>
        <p:sp>
          <p:nvSpPr>
            <p:cNvPr id="8" name="Udfyldt blanket 60"/>
            <p:cNvSpPr>
              <a:spLocks noChangeArrowheads="1"/>
            </p:cNvSpPr>
            <p:nvPr/>
          </p:nvSpPr>
          <p:spPr bwMode="auto">
            <a:xfrm>
              <a:off x="1964854" y="3327404"/>
              <a:ext cx="357577" cy="214481"/>
            </a:xfrm>
            <a:prstGeom prst="flowChartDocument">
              <a:avLst/>
            </a:prstGeom>
            <a:solidFill>
              <a:srgbClr val="F8F8F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grpSp>
        <p:nvGrpSpPr>
          <p:cNvPr id="20" name="Gruppe 123"/>
          <p:cNvGrpSpPr/>
          <p:nvPr/>
        </p:nvGrpSpPr>
        <p:grpSpPr>
          <a:xfrm>
            <a:off x="4904656" y="3164929"/>
            <a:ext cx="582909" cy="877789"/>
            <a:chOff x="5028951" y="2837532"/>
            <a:chExt cx="582909" cy="877789"/>
          </a:xfrm>
        </p:grpSpPr>
        <p:grpSp>
          <p:nvGrpSpPr>
            <p:cNvPr id="21" name="Gruppe 85"/>
            <p:cNvGrpSpPr/>
            <p:nvPr/>
          </p:nvGrpSpPr>
          <p:grpSpPr>
            <a:xfrm>
              <a:off x="5043060" y="3122095"/>
              <a:ext cx="568800" cy="507600"/>
              <a:chOff x="7592016" y="907934"/>
              <a:chExt cx="1000717" cy="942803"/>
            </a:xfrm>
          </p:grpSpPr>
          <p:sp>
            <p:nvSpPr>
              <p:cNvPr id="87" name="Rektangel 76"/>
              <p:cNvSpPr>
                <a:spLocks noChangeArrowheads="1"/>
              </p:cNvSpPr>
              <p:nvPr/>
            </p:nvSpPr>
            <p:spPr bwMode="auto">
              <a:xfrm>
                <a:off x="7807761" y="907934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88" name="Rektangel 78"/>
              <p:cNvSpPr>
                <a:spLocks noChangeArrowheads="1"/>
              </p:cNvSpPr>
              <p:nvPr/>
            </p:nvSpPr>
            <p:spPr bwMode="auto">
              <a:xfrm>
                <a:off x="7700045" y="1031044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22" name="Gruppe 88"/>
              <p:cNvGrpSpPr/>
              <p:nvPr/>
            </p:nvGrpSpPr>
            <p:grpSpPr>
              <a:xfrm>
                <a:off x="7592016" y="1137283"/>
                <a:ext cx="784972" cy="713454"/>
                <a:chOff x="4363092" y="5452928"/>
                <a:chExt cx="784972" cy="713454"/>
              </a:xfrm>
            </p:grpSpPr>
            <p:sp>
              <p:nvSpPr>
                <p:cNvPr id="90" name="Rektangel 78"/>
                <p:cNvSpPr>
                  <a:spLocks noChangeArrowheads="1"/>
                </p:cNvSpPr>
                <p:nvPr/>
              </p:nvSpPr>
              <p:spPr bwMode="auto">
                <a:xfrm>
                  <a:off x="4363092" y="5452928"/>
                  <a:ext cx="784972" cy="713454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91" name="Proces 90"/>
                <p:cNvSpPr/>
                <p:nvPr/>
              </p:nvSpPr>
              <p:spPr>
                <a:xfrm>
                  <a:off x="4499992" y="5589240"/>
                  <a:ext cx="324000" cy="324000"/>
                </a:xfrm>
                <a:prstGeom prst="flowChartProcess">
                  <a:avLst/>
                </a:prstGeom>
                <a:gradFill flip="none" rotWithShape="1">
                  <a:gsLst>
                    <a:gs pos="0">
                      <a:srgbClr val="11488B">
                        <a:tint val="66000"/>
                        <a:satMod val="160000"/>
                      </a:srgbClr>
                    </a:gs>
                    <a:gs pos="50000">
                      <a:srgbClr val="11488B">
                        <a:tint val="44500"/>
                        <a:satMod val="160000"/>
                      </a:srgbClr>
                    </a:gs>
                    <a:gs pos="100000">
                      <a:srgbClr val="11488B">
                        <a:tint val="23500"/>
                        <a:satMod val="160000"/>
                      </a:srgbClr>
                    </a:gs>
                  </a:gsLst>
                  <a:lin ang="18900000" scaled="1"/>
                  <a:tileRect/>
                </a:gradFill>
                <a:ln w="12700">
                  <a:solidFill>
                    <a:srgbClr val="7C9FC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  <p:sp>
              <p:nvSpPr>
                <p:cNvPr id="92" name="Forbindelse 91"/>
                <p:cNvSpPr/>
                <p:nvPr/>
              </p:nvSpPr>
              <p:spPr>
                <a:xfrm>
                  <a:off x="4643656" y="5641680"/>
                  <a:ext cx="360000" cy="360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FFC000">
                        <a:tint val="66000"/>
                        <a:satMod val="160000"/>
                      </a:srgbClr>
                    </a:gs>
                    <a:gs pos="50000">
                      <a:srgbClr val="FFC000">
                        <a:tint val="44500"/>
                        <a:satMod val="160000"/>
                      </a:srgbClr>
                    </a:gs>
                    <a:gs pos="100000">
                      <a:srgbClr val="FFC00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ln w="12700">
                  <a:solidFill>
                    <a:srgbClr val="7C9FC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  <p:sp>
              <p:nvSpPr>
                <p:cNvPr id="93" name="Ligebenet trekant 92"/>
                <p:cNvSpPr/>
                <p:nvPr/>
              </p:nvSpPr>
              <p:spPr>
                <a:xfrm>
                  <a:off x="4565480" y="5764523"/>
                  <a:ext cx="365260" cy="298087"/>
                </a:xfrm>
                <a:prstGeom prst="triangle">
                  <a:avLst/>
                </a:prstGeom>
                <a:gradFill flip="none" rotWithShape="1">
                  <a:gsLst>
                    <a:gs pos="0">
                      <a:srgbClr val="C00000">
                        <a:tint val="66000"/>
                        <a:satMod val="160000"/>
                      </a:srgbClr>
                    </a:gs>
                    <a:gs pos="50000">
                      <a:srgbClr val="C00000">
                        <a:tint val="44500"/>
                        <a:satMod val="160000"/>
                      </a:srgbClr>
                    </a:gs>
                    <a:gs pos="100000">
                      <a:srgbClr val="C00000">
                        <a:tint val="23500"/>
                        <a:satMod val="160000"/>
                      </a:srgbClr>
                    </a:gs>
                  </a:gsLst>
                  <a:lin ang="18900000" scaled="1"/>
                  <a:tileRect/>
                </a:gradFill>
                <a:ln w="12700">
                  <a:solidFill>
                    <a:srgbClr val="7C9FC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</p:grpSp>
        </p:grpSp>
        <p:sp>
          <p:nvSpPr>
            <p:cNvPr id="52" name="Udfyldt blanket 84"/>
            <p:cNvSpPr>
              <a:spLocks noChangeArrowheads="1"/>
            </p:cNvSpPr>
            <p:nvPr/>
          </p:nvSpPr>
          <p:spPr bwMode="auto">
            <a:xfrm>
              <a:off x="5220072" y="3501008"/>
              <a:ext cx="357137" cy="214313"/>
            </a:xfrm>
            <a:prstGeom prst="flowChartDocumen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cxnSp>
          <p:nvCxnSpPr>
            <p:cNvPr id="50" name="Lige forbindelse 116"/>
            <p:cNvCxnSpPr>
              <a:cxnSpLocks noChangeShapeType="1"/>
              <a:stCxn id="46" idx="2"/>
              <a:endCxn id="52" idx="0"/>
            </p:cNvCxnSpPr>
            <p:nvPr/>
          </p:nvCxnSpPr>
          <p:spPr bwMode="auto">
            <a:xfrm>
              <a:off x="5278983" y="2980407"/>
              <a:ext cx="119658" cy="520601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sp>
          <p:nvSpPr>
            <p:cNvPr id="46" name="Rektangel 45"/>
            <p:cNvSpPr/>
            <p:nvPr/>
          </p:nvSpPr>
          <p:spPr bwMode="auto">
            <a:xfrm>
              <a:off x="5028951" y="2837532"/>
              <a:ext cx="500063" cy="142875"/>
            </a:xfrm>
            <a:prstGeom prst="rect">
              <a:avLst/>
            </a:prstGeom>
            <a:solidFill>
              <a:srgbClr val="E6EDF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cxnSp>
          <p:nvCxnSpPr>
            <p:cNvPr id="47" name="Lige forbindelse 106"/>
            <p:cNvCxnSpPr>
              <a:cxnSpLocks noChangeShapeType="1"/>
              <a:stCxn id="46" idx="2"/>
            </p:cNvCxnSpPr>
            <p:nvPr/>
          </p:nvCxnSpPr>
          <p:spPr bwMode="auto">
            <a:xfrm rot="5400000">
              <a:off x="5119902" y="3096426"/>
              <a:ext cx="275064" cy="43027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cxnSp>
          <p:nvCxnSpPr>
            <p:cNvPr id="48" name="Lige forbindelse 109"/>
            <p:cNvCxnSpPr>
              <a:cxnSpLocks noChangeShapeType="1"/>
              <a:stCxn id="46" idx="2"/>
            </p:cNvCxnSpPr>
            <p:nvPr/>
          </p:nvCxnSpPr>
          <p:spPr bwMode="auto">
            <a:xfrm rot="16200000" flipH="1">
              <a:off x="5174463" y="3084890"/>
              <a:ext cx="214313" cy="5346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cxnSp>
          <p:nvCxnSpPr>
            <p:cNvPr id="49" name="Lige forbindelse 113"/>
            <p:cNvCxnSpPr>
              <a:cxnSpLocks noChangeShapeType="1"/>
              <a:stCxn id="46" idx="2"/>
            </p:cNvCxnSpPr>
            <p:nvPr/>
          </p:nvCxnSpPr>
          <p:spPr bwMode="auto">
            <a:xfrm rot="16200000" flipH="1">
              <a:off x="5238583" y="3020770"/>
              <a:ext cx="142875" cy="62148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</p:grpSp>
      <p:cxnSp>
        <p:nvCxnSpPr>
          <p:cNvPr id="59" name="Lige forbindelse 134"/>
          <p:cNvCxnSpPr>
            <a:cxnSpLocks noChangeShapeType="1"/>
            <a:stCxn id="56" idx="2"/>
            <a:endCxn id="46" idx="0"/>
          </p:cNvCxnSpPr>
          <p:nvPr/>
        </p:nvCxnSpPr>
        <p:spPr bwMode="auto">
          <a:xfrm rot="16200000" flipH="1">
            <a:off x="4833219" y="2842667"/>
            <a:ext cx="214312" cy="43021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pSp>
        <p:nvGrpSpPr>
          <p:cNvPr id="23" name="Gruppe 124"/>
          <p:cNvGrpSpPr/>
          <p:nvPr/>
        </p:nvGrpSpPr>
        <p:grpSpPr>
          <a:xfrm>
            <a:off x="3761656" y="3093492"/>
            <a:ext cx="569697" cy="868332"/>
            <a:chOff x="3885951" y="2766095"/>
            <a:chExt cx="569697" cy="868332"/>
          </a:xfrm>
        </p:grpSpPr>
        <p:sp>
          <p:nvSpPr>
            <p:cNvPr id="32" name="Rektangel 31"/>
            <p:cNvSpPr/>
            <p:nvPr/>
          </p:nvSpPr>
          <p:spPr bwMode="auto">
            <a:xfrm>
              <a:off x="3885951" y="2766095"/>
              <a:ext cx="500063" cy="142875"/>
            </a:xfrm>
            <a:prstGeom prst="rect">
              <a:avLst/>
            </a:prstGeom>
            <a:solidFill>
              <a:srgbClr val="E6EDF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grpSp>
          <p:nvGrpSpPr>
            <p:cNvPr id="24" name="Gruppe 63"/>
            <p:cNvGrpSpPr/>
            <p:nvPr/>
          </p:nvGrpSpPr>
          <p:grpSpPr>
            <a:xfrm>
              <a:off x="3888000" y="3040641"/>
              <a:ext cx="567648" cy="507243"/>
              <a:chOff x="4766318" y="907934"/>
              <a:chExt cx="1000717" cy="942803"/>
            </a:xfrm>
          </p:grpSpPr>
          <p:sp>
            <p:nvSpPr>
              <p:cNvPr id="65" name="Rektangel 76"/>
              <p:cNvSpPr>
                <a:spLocks noChangeArrowheads="1"/>
              </p:cNvSpPr>
              <p:nvPr/>
            </p:nvSpPr>
            <p:spPr bwMode="auto">
              <a:xfrm>
                <a:off x="4982063" y="907934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66" name="Rektangel 78"/>
              <p:cNvSpPr>
                <a:spLocks noChangeArrowheads="1"/>
              </p:cNvSpPr>
              <p:nvPr/>
            </p:nvSpPr>
            <p:spPr bwMode="auto">
              <a:xfrm>
                <a:off x="4874347" y="1031044"/>
                <a:ext cx="784972" cy="713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25" name="Gruppe 66"/>
              <p:cNvGrpSpPr/>
              <p:nvPr/>
            </p:nvGrpSpPr>
            <p:grpSpPr>
              <a:xfrm>
                <a:off x="4766318" y="1137283"/>
                <a:ext cx="784972" cy="713454"/>
                <a:chOff x="4363092" y="5452928"/>
                <a:chExt cx="784972" cy="713454"/>
              </a:xfrm>
            </p:grpSpPr>
            <p:sp>
              <p:nvSpPr>
                <p:cNvPr id="68" name="Rektangel 78"/>
                <p:cNvSpPr>
                  <a:spLocks noChangeArrowheads="1"/>
                </p:cNvSpPr>
                <p:nvPr/>
              </p:nvSpPr>
              <p:spPr bwMode="auto">
                <a:xfrm>
                  <a:off x="4363092" y="5452928"/>
                  <a:ext cx="784972" cy="713454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69" name="Proces 68"/>
                <p:cNvSpPr/>
                <p:nvPr/>
              </p:nvSpPr>
              <p:spPr>
                <a:xfrm>
                  <a:off x="4499992" y="5589240"/>
                  <a:ext cx="324000" cy="324000"/>
                </a:xfrm>
                <a:prstGeom prst="flowChartProcess">
                  <a:avLst/>
                </a:prstGeom>
                <a:solidFill>
                  <a:schemeClr val="accent1">
                    <a:lumMod val="75000"/>
                  </a:schemeClr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  <p:sp>
              <p:nvSpPr>
                <p:cNvPr id="70" name="Forbindelse 69"/>
                <p:cNvSpPr/>
                <p:nvPr/>
              </p:nvSpPr>
              <p:spPr>
                <a:xfrm>
                  <a:off x="4643656" y="5641680"/>
                  <a:ext cx="360000" cy="360000"/>
                </a:xfrm>
                <a:prstGeom prst="flowChartConnector">
                  <a:avLst/>
                </a:prstGeom>
                <a:solidFill>
                  <a:srgbClr val="FFC000"/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  <p:sp>
              <p:nvSpPr>
                <p:cNvPr id="71" name="Ligebenet trekant 70"/>
                <p:cNvSpPr/>
                <p:nvPr/>
              </p:nvSpPr>
              <p:spPr>
                <a:xfrm>
                  <a:off x="4565480" y="5764523"/>
                  <a:ext cx="365260" cy="298087"/>
                </a:xfrm>
                <a:prstGeom prst="triangle">
                  <a:avLst/>
                </a:prstGeom>
                <a:solidFill>
                  <a:srgbClr val="C00000"/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dirty="0"/>
                </a:p>
              </p:txBody>
            </p:sp>
          </p:grpSp>
        </p:grpSp>
        <p:sp>
          <p:nvSpPr>
            <p:cNvPr id="39" name="Udfyldt blanket 75"/>
            <p:cNvSpPr>
              <a:spLocks noChangeArrowheads="1"/>
            </p:cNvSpPr>
            <p:nvPr/>
          </p:nvSpPr>
          <p:spPr bwMode="auto">
            <a:xfrm>
              <a:off x="4070407" y="3420000"/>
              <a:ext cx="357577" cy="214427"/>
            </a:xfrm>
            <a:prstGeom prst="flowChartDocumen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cxnSp>
          <p:nvCxnSpPr>
            <p:cNvPr id="37" name="Lige forbindelse 94"/>
            <p:cNvCxnSpPr>
              <a:cxnSpLocks noChangeShapeType="1"/>
              <a:stCxn id="32" idx="2"/>
              <a:endCxn id="39" idx="0"/>
            </p:cNvCxnSpPr>
            <p:nvPr/>
          </p:nvCxnSpPr>
          <p:spPr bwMode="auto">
            <a:xfrm>
              <a:off x="4135983" y="2908970"/>
              <a:ext cx="113213" cy="511030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cxnSp>
          <p:nvCxnSpPr>
            <p:cNvPr id="34" name="Lige forbindelse 87"/>
            <p:cNvCxnSpPr>
              <a:cxnSpLocks noChangeShapeType="1"/>
              <a:stCxn id="32" idx="2"/>
            </p:cNvCxnSpPr>
            <p:nvPr/>
          </p:nvCxnSpPr>
          <p:spPr bwMode="auto">
            <a:xfrm rot="16200000" flipH="1">
              <a:off x="4099540" y="2945761"/>
              <a:ext cx="142951" cy="69522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cxnSp>
          <p:nvCxnSpPr>
            <p:cNvPr id="35" name="Lige forbindelse 88"/>
            <p:cNvCxnSpPr>
              <a:cxnSpLocks noChangeShapeType="1"/>
              <a:stCxn id="32" idx="2"/>
            </p:cNvCxnSpPr>
            <p:nvPr/>
          </p:nvCxnSpPr>
          <p:spPr bwMode="auto">
            <a:xfrm rot="16200000" flipH="1">
              <a:off x="4035366" y="3009934"/>
              <a:ext cx="214427" cy="12651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  <p:cxnSp>
          <p:nvCxnSpPr>
            <p:cNvPr id="36" name="Lige forbindelse 91"/>
            <p:cNvCxnSpPr>
              <a:cxnSpLocks noChangeShapeType="1"/>
              <a:stCxn id="32" idx="2"/>
            </p:cNvCxnSpPr>
            <p:nvPr/>
          </p:nvCxnSpPr>
          <p:spPr bwMode="auto">
            <a:xfrm rot="5400000">
              <a:off x="3984794" y="3017599"/>
              <a:ext cx="260013" cy="42908"/>
            </a:xfrm>
            <a:prstGeom prst="lin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</p:cxnSp>
      </p:grpSp>
      <p:sp>
        <p:nvSpPr>
          <p:cNvPr id="80" name="Rektangel 79"/>
          <p:cNvSpPr/>
          <p:nvPr/>
        </p:nvSpPr>
        <p:spPr>
          <a:xfrm rot="20461473">
            <a:off x="2678876" y="2324322"/>
            <a:ext cx="1440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1148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Standards</a:t>
            </a:r>
            <a:endParaRPr lang="da-DK" dirty="0">
              <a:solidFill>
                <a:srgbClr val="11488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" name="Rektangel 80"/>
          <p:cNvSpPr/>
          <p:nvPr/>
        </p:nvSpPr>
        <p:spPr>
          <a:xfrm rot="21365137">
            <a:off x="1835527" y="2081873"/>
            <a:ext cx="15849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1148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Prefer static</a:t>
            </a:r>
          </a:p>
        </p:txBody>
      </p:sp>
      <p:sp>
        <p:nvSpPr>
          <p:cNvPr id="82" name="Rektangel 81"/>
          <p:cNvSpPr/>
          <p:nvPr/>
        </p:nvSpPr>
        <p:spPr>
          <a:xfrm rot="374728">
            <a:off x="1635488" y="2465486"/>
            <a:ext cx="1440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1148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Simplicity</a:t>
            </a:r>
          </a:p>
        </p:txBody>
      </p:sp>
      <p:sp>
        <p:nvSpPr>
          <p:cNvPr id="83" name="Rektangel 82"/>
          <p:cNvSpPr/>
          <p:nvPr/>
        </p:nvSpPr>
        <p:spPr>
          <a:xfrm rot="552629">
            <a:off x="5884705" y="2219973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Prefer dynamic</a:t>
            </a:r>
          </a:p>
        </p:txBody>
      </p:sp>
      <p:sp>
        <p:nvSpPr>
          <p:cNvPr id="84" name="Rektangel 83"/>
          <p:cNvSpPr/>
          <p:nvPr/>
        </p:nvSpPr>
        <p:spPr>
          <a:xfrm rot="1053133">
            <a:off x="5425380" y="2580647"/>
            <a:ext cx="2288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technology</a:t>
            </a:r>
          </a:p>
        </p:txBody>
      </p:sp>
      <p:sp>
        <p:nvSpPr>
          <p:cNvPr id="85" name="Rektangel 84"/>
          <p:cNvSpPr/>
          <p:nvPr/>
        </p:nvSpPr>
        <p:spPr>
          <a:xfrm rot="1383167">
            <a:off x="6979310" y="2726516"/>
            <a:ext cx="1242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value</a:t>
            </a:r>
            <a:endParaRPr lang="da-DK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" name="Tekstboks 93"/>
          <p:cNvSpPr txBox="1"/>
          <p:nvPr/>
        </p:nvSpPr>
        <p:spPr>
          <a:xfrm rot="2816487">
            <a:off x="5496187" y="304902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Fast access </a:t>
            </a:r>
          </a:p>
        </p:txBody>
      </p:sp>
      <p:sp>
        <p:nvSpPr>
          <p:cNvPr id="89" name="Tekstboks 88"/>
          <p:cNvSpPr txBox="1"/>
          <p:nvPr/>
        </p:nvSpPr>
        <p:spPr>
          <a:xfrm>
            <a:off x="1403648" y="2944564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/>
              <a:t>BR</a:t>
            </a:r>
          </a:p>
        </p:txBody>
      </p:sp>
    </p:spTree>
    <p:extLst>
      <p:ext uri="{BB962C8B-B14F-4D97-AF65-F5344CB8AC3E}">
        <p14:creationId xmlns:p14="http://schemas.microsoft.com/office/powerpoint/2010/main" xmlns="" val="310603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uiExpand="1" build="allAtOnce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56" grpId="0" animBg="1"/>
      <p:bldP spid="60" grpId="0" animBg="1"/>
      <p:bldP spid="61" grpId="0" animBg="1"/>
      <p:bldP spid="62" grpId="0"/>
      <p:bldP spid="80" grpId="0"/>
      <p:bldP spid="81" grpId="0"/>
      <p:bldP spid="82" grpId="0"/>
      <p:bldP spid="83" grpId="0"/>
      <p:bldP spid="84" grpId="0"/>
      <p:bldP spid="85" grpId="0"/>
      <p:bldP spid="94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Challenges with metadata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538163" algn="l"/>
              </a:tabLst>
            </a:pPr>
            <a:r>
              <a:rPr lang="en-AU" dirty="0" smtClean="0"/>
              <a:t>Preserving preservation metadata (if …)</a:t>
            </a:r>
          </a:p>
          <a:p>
            <a:pPr>
              <a:tabLst>
                <a:tab pos="538163" algn="l"/>
              </a:tabLst>
            </a:pPr>
            <a:endParaRPr lang="en-AU" dirty="0" smtClean="0"/>
          </a:p>
          <a:p>
            <a:pPr>
              <a:tabLst>
                <a:tab pos="538163" algn="l"/>
              </a:tabLst>
            </a:pPr>
            <a:r>
              <a:rPr lang="en-AU" dirty="0" smtClean="0"/>
              <a:t>Expressing preservation levels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Expressing preservation levels over time</a:t>
            </a:r>
          </a:p>
          <a:p>
            <a:pPr>
              <a:tabLst>
                <a:tab pos="538163" algn="l"/>
              </a:tabLst>
            </a:pPr>
            <a:endParaRPr lang="en-AU" dirty="0" smtClean="0"/>
          </a:p>
          <a:p>
            <a:pPr>
              <a:tabLst>
                <a:tab pos="538163" algn="l"/>
              </a:tabLst>
            </a:pPr>
            <a:endParaRPr lang="en-AU" dirty="0" smtClean="0"/>
          </a:p>
          <a:p>
            <a:pPr>
              <a:tabLst>
                <a:tab pos="538163" algn="l"/>
              </a:tabLst>
            </a:pPr>
            <a:endParaRPr lang="en-AU" dirty="0" smtClean="0"/>
          </a:p>
          <a:p>
            <a:pPr>
              <a:tabLst>
                <a:tab pos="538163" algn="l"/>
              </a:tabLst>
            </a:pPr>
            <a:r>
              <a:rPr lang="en-AU" dirty="0" smtClean="0"/>
              <a:t>Expressing Intellectual Entity identifiers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Expressing Intellectual Entity identifiers over time</a:t>
            </a:r>
          </a:p>
          <a:p>
            <a:pPr>
              <a:tabLst>
                <a:tab pos="538163" algn="l"/>
              </a:tabLst>
            </a:pPr>
            <a:endParaRPr lang="en-AU" dirty="0" smtClean="0"/>
          </a:p>
          <a:p>
            <a:endParaRPr lang="da-DK" dirty="0"/>
          </a:p>
        </p:txBody>
      </p:sp>
      <p:sp>
        <p:nvSpPr>
          <p:cNvPr id="4" name="Tekstboks 3"/>
          <p:cNvSpPr txBox="1"/>
          <p:nvPr/>
        </p:nvSpPr>
        <p:spPr>
          <a:xfrm>
            <a:off x="899592" y="2852936"/>
            <a:ext cx="59046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chemeClr val="accent1"/>
                </a:solidFill>
              </a:rPr>
              <a:t>We need to look more closely on bit preservation to define levels and levels over time</a:t>
            </a:r>
          </a:p>
          <a:p>
            <a:endParaRPr lang="da-DK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04" y="274638"/>
            <a:ext cx="7498080" cy="706090"/>
          </a:xfrm>
        </p:spPr>
        <p:txBody>
          <a:bodyPr>
            <a:normAutofit/>
          </a:bodyPr>
          <a:lstStyle/>
          <a:p>
            <a:r>
              <a:rPr lang="en-AU" dirty="0" smtClean="0"/>
              <a:t>A General View of a Bit Repository</a:t>
            </a:r>
            <a:endParaRPr lang="en-AU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  <a:tabLst>
                <a:tab pos="538163" algn="l"/>
              </a:tabLst>
            </a:pPr>
            <a:r>
              <a:rPr lang="en-AU" sz="2800" dirty="0" smtClean="0"/>
              <a:t>Elements in bit preservation:</a:t>
            </a:r>
            <a:endParaRPr lang="en-AU" sz="2800" dirty="0"/>
          </a:p>
          <a:p>
            <a:pPr>
              <a:tabLst>
                <a:tab pos="538163" algn="l"/>
              </a:tabLst>
            </a:pPr>
            <a:r>
              <a:rPr lang="en-AU" dirty="0" smtClean="0"/>
              <a:t>Number of copies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Independence between copies</a:t>
            </a:r>
          </a:p>
          <a:p>
            <a:pPr>
              <a:tabLst>
                <a:tab pos="538163" algn="l"/>
              </a:tabLst>
            </a:pPr>
            <a:r>
              <a:rPr lang="en-AU" dirty="0" smtClean="0"/>
              <a:t>Frequency of integrity checks</a:t>
            </a:r>
          </a:p>
          <a:p>
            <a:pPr>
              <a:buNone/>
              <a:tabLst>
                <a:tab pos="538163" algn="l"/>
              </a:tabLst>
            </a:pPr>
            <a:endParaRPr lang="en-AU" dirty="0"/>
          </a:p>
        </p:txBody>
      </p:sp>
      <p:sp>
        <p:nvSpPr>
          <p:cNvPr id="5" name="Terning 4"/>
          <p:cNvSpPr/>
          <p:nvPr/>
        </p:nvSpPr>
        <p:spPr>
          <a:xfrm>
            <a:off x="683568" y="3310507"/>
            <a:ext cx="8208911" cy="2782789"/>
          </a:xfrm>
          <a:prstGeom prst="cube">
            <a:avLst>
              <a:gd name="adj" fmla="val 5113"/>
            </a:avLst>
          </a:prstGeom>
          <a:solidFill>
            <a:srgbClr val="92B1D6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>
              <a:defRPr/>
            </a:pPr>
            <a:r>
              <a:rPr lang="en-AU" sz="2400" b="1" dirty="0" smtClean="0">
                <a:solidFill>
                  <a:schemeClr val="tx1"/>
                </a:solidFill>
              </a:rPr>
              <a:t>Bit Repository</a:t>
            </a:r>
            <a:endParaRPr lang="en-AU" sz="2400" b="1" dirty="0">
              <a:solidFill>
                <a:schemeClr val="tx1"/>
              </a:solidFill>
            </a:endParaRPr>
          </a:p>
        </p:txBody>
      </p:sp>
      <p:sp>
        <p:nvSpPr>
          <p:cNvPr id="8" name="Afrundet rektangel 7"/>
          <p:cNvSpPr/>
          <p:nvPr/>
        </p:nvSpPr>
        <p:spPr>
          <a:xfrm>
            <a:off x="803231" y="3870988"/>
            <a:ext cx="7920880" cy="519639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2000" b="1" i="1" dirty="0" smtClean="0">
                <a:solidFill>
                  <a:schemeClr val="tx1"/>
                </a:solidFill>
              </a:rPr>
              <a:t>General System Layer</a:t>
            </a:r>
            <a:endParaRPr lang="en-AU" sz="2000" b="1" i="1" dirty="0">
              <a:solidFill>
                <a:schemeClr val="tx1"/>
              </a:solidFill>
            </a:endParaRPr>
          </a:p>
        </p:txBody>
      </p:sp>
      <p:sp>
        <p:nvSpPr>
          <p:cNvPr id="9" name="Afrundet rektangel 8"/>
          <p:cNvSpPr/>
          <p:nvPr/>
        </p:nvSpPr>
        <p:spPr>
          <a:xfrm>
            <a:off x="755576" y="4534643"/>
            <a:ext cx="7920880" cy="1471818"/>
          </a:xfrm>
          <a:prstGeom prst="roundRect">
            <a:avLst/>
          </a:prstGeom>
          <a:solidFill>
            <a:srgbClr val="BFD1E7"/>
          </a:solidFill>
          <a:ln>
            <a:solidFill>
              <a:srgbClr val="82A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200" anchor="t" anchorCtr="0"/>
          <a:lstStyle/>
          <a:p>
            <a:pPr marL="2420938">
              <a:defRPr/>
            </a:pPr>
            <a:r>
              <a:rPr lang="en-AU" sz="2000" b="1" i="1" dirty="0" smtClean="0">
                <a:solidFill>
                  <a:schemeClr val="tx1"/>
                </a:solidFill>
              </a:rPr>
              <a:t>Pillar    Layer</a:t>
            </a:r>
            <a:endParaRPr lang="en-AU" sz="2800" i="1" dirty="0">
              <a:solidFill>
                <a:schemeClr val="tx1"/>
              </a:solidFill>
            </a:endParaRPr>
          </a:p>
        </p:txBody>
      </p:sp>
      <p:cxnSp>
        <p:nvCxnSpPr>
          <p:cNvPr id="10" name="Lige pilforbindelse 9"/>
          <p:cNvCxnSpPr>
            <a:endCxn id="15" idx="0"/>
          </p:cNvCxnSpPr>
          <p:nvPr/>
        </p:nvCxnSpPr>
        <p:spPr>
          <a:xfrm flipH="1">
            <a:off x="1307287" y="4390627"/>
            <a:ext cx="936104" cy="58135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pilforbindelse 10"/>
          <p:cNvCxnSpPr>
            <a:endCxn id="47" idx="0"/>
          </p:cNvCxnSpPr>
          <p:nvPr/>
        </p:nvCxnSpPr>
        <p:spPr>
          <a:xfrm>
            <a:off x="6240288" y="4390627"/>
            <a:ext cx="683623" cy="576064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pilforbindelse 11"/>
          <p:cNvCxnSpPr>
            <a:endCxn id="28" idx="0"/>
          </p:cNvCxnSpPr>
          <p:nvPr/>
        </p:nvCxnSpPr>
        <p:spPr>
          <a:xfrm>
            <a:off x="4115599" y="4390627"/>
            <a:ext cx="0" cy="576064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boks 12"/>
          <p:cNvSpPr txBox="1">
            <a:spLocks noChangeArrowheads="1"/>
          </p:cNvSpPr>
          <p:nvPr/>
        </p:nvSpPr>
        <p:spPr bwMode="auto">
          <a:xfrm>
            <a:off x="8244408" y="5201263"/>
            <a:ext cx="4372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a-DK" sz="2000" b="1" dirty="0"/>
              <a:t>…</a:t>
            </a:r>
          </a:p>
        </p:txBody>
      </p:sp>
      <p:sp>
        <p:nvSpPr>
          <p:cNvPr id="15" name="Rektangel 14"/>
          <p:cNvSpPr/>
          <p:nvPr/>
        </p:nvSpPr>
        <p:spPr>
          <a:xfrm>
            <a:off x="875239" y="4971985"/>
            <a:ext cx="864096" cy="93081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 sz="1600" b="1" i="1" dirty="0" smtClean="0">
                <a:solidFill>
                  <a:schemeClr val="tx1"/>
                </a:solidFill>
              </a:rPr>
              <a:t>Pillar1</a:t>
            </a: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26" name="Rektangel 25"/>
          <p:cNvSpPr/>
          <p:nvPr/>
        </p:nvSpPr>
        <p:spPr>
          <a:xfrm>
            <a:off x="1811343" y="4966691"/>
            <a:ext cx="864096" cy="93081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 sz="1600" b="1" i="1" dirty="0" smtClean="0">
                <a:solidFill>
                  <a:schemeClr val="tx1"/>
                </a:solidFill>
              </a:rPr>
              <a:t>Pillar 2</a:t>
            </a: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27" name="Rektangel 26"/>
          <p:cNvSpPr/>
          <p:nvPr/>
        </p:nvSpPr>
        <p:spPr>
          <a:xfrm>
            <a:off x="2747447" y="4971985"/>
            <a:ext cx="864096" cy="93081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 sz="1600" b="1" i="1" dirty="0" smtClean="0">
                <a:solidFill>
                  <a:schemeClr val="tx1"/>
                </a:solidFill>
              </a:rPr>
              <a:t>Pillar 3</a:t>
            </a: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28" name="Rektangel 27"/>
          <p:cNvSpPr/>
          <p:nvPr/>
        </p:nvSpPr>
        <p:spPr>
          <a:xfrm>
            <a:off x="3683551" y="4966691"/>
            <a:ext cx="864096" cy="93081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 sz="1600" b="1" i="1" dirty="0" smtClean="0">
                <a:solidFill>
                  <a:schemeClr val="tx1"/>
                </a:solidFill>
              </a:rPr>
              <a:t>Pillar 4</a:t>
            </a: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29" name="Rektangel 28"/>
          <p:cNvSpPr/>
          <p:nvPr/>
        </p:nvSpPr>
        <p:spPr>
          <a:xfrm>
            <a:off x="4619655" y="4971985"/>
            <a:ext cx="864096" cy="93081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 sz="1600" b="1" i="1" dirty="0" smtClean="0">
                <a:solidFill>
                  <a:schemeClr val="tx1"/>
                </a:solidFill>
              </a:rPr>
              <a:t>Pillar 5</a:t>
            </a: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31" name="Cloud"/>
          <p:cNvSpPr>
            <a:spLocks noChangeAspect="1" noEditPoints="1" noChangeArrowheads="1"/>
          </p:cNvSpPr>
          <p:nvPr/>
        </p:nvSpPr>
        <p:spPr bwMode="auto">
          <a:xfrm>
            <a:off x="4691663" y="5292000"/>
            <a:ext cx="736600" cy="493712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dirty="0"/>
          </a:p>
        </p:txBody>
      </p:sp>
      <p:pic>
        <p:nvPicPr>
          <p:cNvPr id="36" name="Billed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1463" y="5331047"/>
            <a:ext cx="648072" cy="430935"/>
          </a:xfrm>
          <a:prstGeom prst="rect">
            <a:avLst/>
          </a:prstGeom>
        </p:spPr>
      </p:pic>
      <p:pic>
        <p:nvPicPr>
          <p:cNvPr id="37" name="Billede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9255" y="5318558"/>
            <a:ext cx="601869" cy="512229"/>
          </a:xfrm>
          <a:prstGeom prst="rect">
            <a:avLst/>
          </a:prstGeom>
        </p:spPr>
      </p:pic>
      <p:pic>
        <p:nvPicPr>
          <p:cNvPr id="38" name="Billede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912" y="5406259"/>
            <a:ext cx="695953" cy="280512"/>
          </a:xfrm>
          <a:prstGeom prst="rect">
            <a:avLst/>
          </a:prstGeom>
        </p:spPr>
      </p:pic>
      <p:pic>
        <p:nvPicPr>
          <p:cNvPr id="39" name="Billed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27367" y="5274000"/>
            <a:ext cx="420274" cy="551610"/>
          </a:xfrm>
          <a:prstGeom prst="rect">
            <a:avLst/>
          </a:prstGeom>
        </p:spPr>
      </p:pic>
      <p:sp>
        <p:nvSpPr>
          <p:cNvPr id="45" name="Rektangel 44"/>
          <p:cNvSpPr/>
          <p:nvPr/>
        </p:nvSpPr>
        <p:spPr>
          <a:xfrm>
            <a:off x="5555759" y="4966691"/>
            <a:ext cx="864096" cy="93081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 sz="1600" b="1" i="1" dirty="0" smtClean="0">
                <a:solidFill>
                  <a:schemeClr val="tx1"/>
                </a:solidFill>
              </a:rPr>
              <a:t>Pillar 6</a:t>
            </a: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47" name="Rektangel 46"/>
          <p:cNvSpPr/>
          <p:nvPr/>
        </p:nvSpPr>
        <p:spPr>
          <a:xfrm>
            <a:off x="6491863" y="4966691"/>
            <a:ext cx="864096" cy="93081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 sz="1600" b="1" i="1" dirty="0" smtClean="0">
                <a:solidFill>
                  <a:schemeClr val="tx1"/>
                </a:solidFill>
              </a:rPr>
              <a:t>Pillar 7</a:t>
            </a:r>
            <a:endParaRPr lang="en-GB" sz="1600" b="1" i="1" dirty="0">
              <a:solidFill>
                <a:schemeClr val="tx1"/>
              </a:solidFill>
            </a:endParaRPr>
          </a:p>
        </p:txBody>
      </p:sp>
      <p:cxnSp>
        <p:nvCxnSpPr>
          <p:cNvPr id="6" name="Lige pilforbindelse 5"/>
          <p:cNvCxnSpPr/>
          <p:nvPr/>
        </p:nvCxnSpPr>
        <p:spPr>
          <a:xfrm flipH="1">
            <a:off x="1644025" y="3238498"/>
            <a:ext cx="177" cy="648000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pilforbindelse 6"/>
          <p:cNvCxnSpPr/>
          <p:nvPr/>
        </p:nvCxnSpPr>
        <p:spPr>
          <a:xfrm>
            <a:off x="1928364" y="3238498"/>
            <a:ext cx="0" cy="648000"/>
          </a:xfrm>
          <a:prstGeom prst="straightConnector1">
            <a:avLst/>
          </a:prstGeom>
          <a:ln w="381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Lige pilforbindelse 58"/>
          <p:cNvCxnSpPr>
            <a:endCxn id="26" idx="0"/>
          </p:cNvCxnSpPr>
          <p:nvPr/>
        </p:nvCxnSpPr>
        <p:spPr>
          <a:xfrm flipH="1">
            <a:off x="2243391" y="4390627"/>
            <a:ext cx="216024" cy="576064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Lige pilforbindelse 61"/>
          <p:cNvCxnSpPr>
            <a:endCxn id="27" idx="0"/>
          </p:cNvCxnSpPr>
          <p:nvPr/>
        </p:nvCxnSpPr>
        <p:spPr>
          <a:xfrm>
            <a:off x="3179495" y="4390627"/>
            <a:ext cx="0" cy="58135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Lige pilforbindelse 65"/>
          <p:cNvCxnSpPr>
            <a:endCxn id="29" idx="0"/>
          </p:cNvCxnSpPr>
          <p:nvPr/>
        </p:nvCxnSpPr>
        <p:spPr>
          <a:xfrm flipH="1">
            <a:off x="5051703" y="4390627"/>
            <a:ext cx="8260" cy="58135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Lige pilforbindelse 68"/>
          <p:cNvCxnSpPr>
            <a:endCxn id="45" idx="0"/>
          </p:cNvCxnSpPr>
          <p:nvPr/>
        </p:nvCxnSpPr>
        <p:spPr>
          <a:xfrm>
            <a:off x="5555759" y="4390627"/>
            <a:ext cx="432048" cy="576064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kstboks 18"/>
          <p:cNvSpPr txBox="1">
            <a:spLocks noChangeArrowheads="1"/>
          </p:cNvSpPr>
          <p:nvPr/>
        </p:nvSpPr>
        <p:spPr bwMode="auto">
          <a:xfrm>
            <a:off x="1277928" y="2924944"/>
            <a:ext cx="22139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a-DK" dirty="0" smtClean="0"/>
              <a:t>Bit </a:t>
            </a:r>
            <a:r>
              <a:rPr lang="en-US" dirty="0" smtClean="0"/>
              <a:t>sequences</a:t>
            </a:r>
            <a:endParaRPr lang="en-US" dirty="0"/>
          </a:p>
        </p:txBody>
      </p:sp>
      <p:grpSp>
        <p:nvGrpSpPr>
          <p:cNvPr id="16" name="Gruppe 15"/>
          <p:cNvGrpSpPr/>
          <p:nvPr/>
        </p:nvGrpSpPr>
        <p:grpSpPr>
          <a:xfrm>
            <a:off x="6613983" y="5229200"/>
            <a:ext cx="629258" cy="630406"/>
            <a:chOff x="7327118" y="2461821"/>
            <a:chExt cx="629258" cy="630406"/>
          </a:xfrm>
        </p:grpSpPr>
        <p:pic>
          <p:nvPicPr>
            <p:cNvPr id="4" name="Billede 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327118" y="2461821"/>
              <a:ext cx="629258" cy="630406"/>
            </a:xfrm>
            <a:prstGeom prst="rect">
              <a:avLst/>
            </a:prstGeom>
          </p:spPr>
        </p:pic>
        <p:sp>
          <p:nvSpPr>
            <p:cNvPr id="14" name="Terning 13"/>
            <p:cNvSpPr/>
            <p:nvPr/>
          </p:nvSpPr>
          <p:spPr>
            <a:xfrm>
              <a:off x="7370283" y="2708920"/>
              <a:ext cx="298061" cy="214376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19" name="Tekstboks 18"/>
          <p:cNvSpPr txBox="1"/>
          <p:nvPr/>
        </p:nvSpPr>
        <p:spPr>
          <a:xfrm rot="21136064">
            <a:off x="6911539" y="2555612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Integrity check</a:t>
            </a:r>
            <a:endParaRPr lang="en-US" dirty="0"/>
          </a:p>
        </p:txBody>
      </p:sp>
      <p:sp>
        <p:nvSpPr>
          <p:cNvPr id="40" name="Tekstboks 39"/>
          <p:cNvSpPr txBox="1"/>
          <p:nvPr/>
        </p:nvSpPr>
        <p:spPr>
          <a:xfrm rot="21136064">
            <a:off x="7091075" y="2794158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Coordination</a:t>
            </a:r>
            <a:endParaRPr lang="en-US" dirty="0"/>
          </a:p>
        </p:txBody>
      </p:sp>
      <p:cxnSp>
        <p:nvCxnSpPr>
          <p:cNvPr id="21" name="Lige forbindelse 20"/>
          <p:cNvCxnSpPr>
            <a:stCxn id="40" idx="1"/>
          </p:cNvCxnSpPr>
          <p:nvPr/>
        </p:nvCxnSpPr>
        <p:spPr>
          <a:xfrm flipH="1">
            <a:off x="6754520" y="3079242"/>
            <a:ext cx="343341" cy="105298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ktangel 19"/>
          <p:cNvSpPr/>
          <p:nvPr/>
        </p:nvSpPr>
        <p:spPr>
          <a:xfrm rot="20906055">
            <a:off x="6102297" y="1150645"/>
            <a:ext cx="2973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Organisation &amp; techniques designed and arranged and used for long-term bit preservation</a:t>
            </a:r>
            <a:endParaRPr lang="da-DK" dirty="0"/>
          </a:p>
        </p:txBody>
      </p:sp>
      <p:cxnSp>
        <p:nvCxnSpPr>
          <p:cNvPr id="41" name="Lige forbindelse 40"/>
          <p:cNvCxnSpPr/>
          <p:nvPr/>
        </p:nvCxnSpPr>
        <p:spPr>
          <a:xfrm flipH="1">
            <a:off x="5492101" y="2348243"/>
            <a:ext cx="776916" cy="115339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Gruppe 140"/>
          <p:cNvGrpSpPr/>
          <p:nvPr/>
        </p:nvGrpSpPr>
        <p:grpSpPr>
          <a:xfrm>
            <a:off x="5699775" y="5301208"/>
            <a:ext cx="576064" cy="504056"/>
            <a:chOff x="3009901" y="6018213"/>
            <a:chExt cx="1687512" cy="1166812"/>
          </a:xfrm>
        </p:grpSpPr>
        <p:sp>
          <p:nvSpPr>
            <p:cNvPr id="2062" name="Rectangle 14"/>
            <p:cNvSpPr>
              <a:spLocks noChangeArrowheads="1"/>
            </p:cNvSpPr>
            <p:nvPr/>
          </p:nvSpPr>
          <p:spPr bwMode="auto">
            <a:xfrm>
              <a:off x="3983038" y="7053263"/>
              <a:ext cx="622300" cy="61913"/>
            </a:xfrm>
            <a:prstGeom prst="rect">
              <a:avLst/>
            </a:prstGeom>
            <a:solidFill>
              <a:srgbClr val="BFBFB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3362326" y="6115050"/>
              <a:ext cx="133350" cy="808038"/>
            </a:xfrm>
            <a:custGeom>
              <a:avLst/>
              <a:gdLst/>
              <a:ahLst/>
              <a:cxnLst>
                <a:cxn ang="0">
                  <a:pos x="0" y="159"/>
                </a:cxn>
                <a:cxn ang="0">
                  <a:pos x="0" y="1018"/>
                </a:cxn>
                <a:cxn ang="0">
                  <a:pos x="21" y="1017"/>
                </a:cxn>
                <a:cxn ang="0">
                  <a:pos x="43" y="1017"/>
                </a:cxn>
                <a:cxn ang="0">
                  <a:pos x="63" y="1015"/>
                </a:cxn>
                <a:cxn ang="0">
                  <a:pos x="84" y="1015"/>
                </a:cxn>
                <a:cxn ang="0">
                  <a:pos x="104" y="1015"/>
                </a:cxn>
                <a:cxn ang="0">
                  <a:pos x="124" y="1014"/>
                </a:cxn>
                <a:cxn ang="0">
                  <a:pos x="145" y="1014"/>
                </a:cxn>
                <a:cxn ang="0">
                  <a:pos x="165" y="1013"/>
                </a:cxn>
                <a:cxn ang="0">
                  <a:pos x="168" y="56"/>
                </a:cxn>
                <a:cxn ang="0">
                  <a:pos x="157" y="45"/>
                </a:cxn>
                <a:cxn ang="0">
                  <a:pos x="141" y="36"/>
                </a:cxn>
                <a:cxn ang="0">
                  <a:pos x="123" y="28"/>
                </a:cxn>
                <a:cxn ang="0">
                  <a:pos x="103" y="21"/>
                </a:cxn>
                <a:cxn ang="0">
                  <a:pos x="79" y="14"/>
                </a:cxn>
                <a:cxn ang="0">
                  <a:pos x="54" y="8"/>
                </a:cxn>
                <a:cxn ang="0">
                  <a:pos x="28" y="4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28" y="54"/>
                </a:cxn>
                <a:cxn ang="0">
                  <a:pos x="32" y="56"/>
                </a:cxn>
                <a:cxn ang="0">
                  <a:pos x="36" y="58"/>
                </a:cxn>
                <a:cxn ang="0">
                  <a:pos x="38" y="61"/>
                </a:cxn>
                <a:cxn ang="0">
                  <a:pos x="39" y="66"/>
                </a:cxn>
                <a:cxn ang="0">
                  <a:pos x="39" y="148"/>
                </a:cxn>
                <a:cxn ang="0">
                  <a:pos x="38" y="152"/>
                </a:cxn>
                <a:cxn ang="0">
                  <a:pos x="36" y="156"/>
                </a:cxn>
                <a:cxn ang="0">
                  <a:pos x="32" y="158"/>
                </a:cxn>
                <a:cxn ang="0">
                  <a:pos x="28" y="159"/>
                </a:cxn>
                <a:cxn ang="0">
                  <a:pos x="0" y="159"/>
                </a:cxn>
              </a:cxnLst>
              <a:rect l="0" t="0" r="r" b="b"/>
              <a:pathLst>
                <a:path w="168" h="1018">
                  <a:moveTo>
                    <a:pt x="0" y="159"/>
                  </a:moveTo>
                  <a:lnTo>
                    <a:pt x="0" y="1018"/>
                  </a:lnTo>
                  <a:lnTo>
                    <a:pt x="21" y="1017"/>
                  </a:lnTo>
                  <a:lnTo>
                    <a:pt x="43" y="1017"/>
                  </a:lnTo>
                  <a:lnTo>
                    <a:pt x="63" y="1015"/>
                  </a:lnTo>
                  <a:lnTo>
                    <a:pt x="84" y="1015"/>
                  </a:lnTo>
                  <a:lnTo>
                    <a:pt x="104" y="1015"/>
                  </a:lnTo>
                  <a:lnTo>
                    <a:pt x="124" y="1014"/>
                  </a:lnTo>
                  <a:lnTo>
                    <a:pt x="145" y="1014"/>
                  </a:lnTo>
                  <a:lnTo>
                    <a:pt x="165" y="1013"/>
                  </a:lnTo>
                  <a:lnTo>
                    <a:pt x="168" y="56"/>
                  </a:lnTo>
                  <a:lnTo>
                    <a:pt x="157" y="45"/>
                  </a:lnTo>
                  <a:lnTo>
                    <a:pt x="141" y="36"/>
                  </a:lnTo>
                  <a:lnTo>
                    <a:pt x="123" y="28"/>
                  </a:lnTo>
                  <a:lnTo>
                    <a:pt x="103" y="21"/>
                  </a:lnTo>
                  <a:lnTo>
                    <a:pt x="79" y="14"/>
                  </a:lnTo>
                  <a:lnTo>
                    <a:pt x="54" y="8"/>
                  </a:lnTo>
                  <a:lnTo>
                    <a:pt x="28" y="4"/>
                  </a:lnTo>
                  <a:lnTo>
                    <a:pt x="0" y="0"/>
                  </a:lnTo>
                  <a:lnTo>
                    <a:pt x="0" y="54"/>
                  </a:lnTo>
                  <a:lnTo>
                    <a:pt x="28" y="54"/>
                  </a:lnTo>
                  <a:lnTo>
                    <a:pt x="32" y="56"/>
                  </a:lnTo>
                  <a:lnTo>
                    <a:pt x="36" y="58"/>
                  </a:lnTo>
                  <a:lnTo>
                    <a:pt x="38" y="61"/>
                  </a:lnTo>
                  <a:lnTo>
                    <a:pt x="39" y="66"/>
                  </a:lnTo>
                  <a:lnTo>
                    <a:pt x="39" y="148"/>
                  </a:lnTo>
                  <a:lnTo>
                    <a:pt x="38" y="152"/>
                  </a:lnTo>
                  <a:lnTo>
                    <a:pt x="36" y="156"/>
                  </a:lnTo>
                  <a:lnTo>
                    <a:pt x="32" y="158"/>
                  </a:lnTo>
                  <a:lnTo>
                    <a:pt x="28" y="159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3240088" y="6110288"/>
              <a:ext cx="122238" cy="819150"/>
            </a:xfrm>
            <a:custGeom>
              <a:avLst/>
              <a:gdLst/>
              <a:ahLst/>
              <a:cxnLst>
                <a:cxn ang="0">
                  <a:pos x="153" y="59"/>
                </a:cxn>
                <a:cxn ang="0">
                  <a:pos x="153" y="5"/>
                </a:cxn>
                <a:cxn ang="0">
                  <a:pos x="135" y="4"/>
                </a:cxn>
                <a:cxn ang="0">
                  <a:pos x="116" y="2"/>
                </a:cxn>
                <a:cxn ang="0">
                  <a:pos x="97" y="1"/>
                </a:cxn>
                <a:cxn ang="0">
                  <a:pos x="78" y="1"/>
                </a:cxn>
                <a:cxn ang="0">
                  <a:pos x="59" y="0"/>
                </a:cxn>
                <a:cxn ang="0">
                  <a:pos x="39" y="0"/>
                </a:cxn>
                <a:cxn ang="0">
                  <a:pos x="19" y="0"/>
                </a:cxn>
                <a:cxn ang="0">
                  <a:pos x="0" y="1"/>
                </a:cxn>
                <a:cxn ang="0">
                  <a:pos x="0" y="43"/>
                </a:cxn>
                <a:cxn ang="0">
                  <a:pos x="29" y="43"/>
                </a:cxn>
                <a:cxn ang="0">
                  <a:pos x="33" y="44"/>
                </a:cxn>
                <a:cxn ang="0">
                  <a:pos x="36" y="47"/>
                </a:cxn>
                <a:cxn ang="0">
                  <a:pos x="38" y="50"/>
                </a:cxn>
                <a:cxn ang="0">
                  <a:pos x="39" y="54"/>
                </a:cxn>
                <a:cxn ang="0">
                  <a:pos x="39" y="138"/>
                </a:cxn>
                <a:cxn ang="0">
                  <a:pos x="38" y="142"/>
                </a:cxn>
                <a:cxn ang="0">
                  <a:pos x="36" y="145"/>
                </a:cxn>
                <a:cxn ang="0">
                  <a:pos x="33" y="147"/>
                </a:cxn>
                <a:cxn ang="0">
                  <a:pos x="29" y="148"/>
                </a:cxn>
                <a:cxn ang="0">
                  <a:pos x="0" y="148"/>
                </a:cxn>
                <a:cxn ang="0">
                  <a:pos x="0" y="1031"/>
                </a:cxn>
                <a:cxn ang="0">
                  <a:pos x="19" y="1030"/>
                </a:cxn>
                <a:cxn ang="0">
                  <a:pos x="38" y="1027"/>
                </a:cxn>
                <a:cxn ang="0">
                  <a:pos x="57" y="1026"/>
                </a:cxn>
                <a:cxn ang="0">
                  <a:pos x="77" y="1025"/>
                </a:cxn>
                <a:cxn ang="0">
                  <a:pos x="95" y="1025"/>
                </a:cxn>
                <a:cxn ang="0">
                  <a:pos x="115" y="1024"/>
                </a:cxn>
                <a:cxn ang="0">
                  <a:pos x="133" y="1023"/>
                </a:cxn>
                <a:cxn ang="0">
                  <a:pos x="153" y="1023"/>
                </a:cxn>
                <a:cxn ang="0">
                  <a:pos x="153" y="164"/>
                </a:cxn>
                <a:cxn ang="0">
                  <a:pos x="124" y="164"/>
                </a:cxn>
                <a:cxn ang="0">
                  <a:pos x="120" y="163"/>
                </a:cxn>
                <a:cxn ang="0">
                  <a:pos x="117" y="161"/>
                </a:cxn>
                <a:cxn ang="0">
                  <a:pos x="115" y="157"/>
                </a:cxn>
                <a:cxn ang="0">
                  <a:pos x="114" y="153"/>
                </a:cxn>
                <a:cxn ang="0">
                  <a:pos x="114" y="71"/>
                </a:cxn>
                <a:cxn ang="0">
                  <a:pos x="115" y="66"/>
                </a:cxn>
                <a:cxn ang="0">
                  <a:pos x="117" y="63"/>
                </a:cxn>
                <a:cxn ang="0">
                  <a:pos x="120" y="61"/>
                </a:cxn>
                <a:cxn ang="0">
                  <a:pos x="124" y="59"/>
                </a:cxn>
                <a:cxn ang="0">
                  <a:pos x="153" y="59"/>
                </a:cxn>
              </a:cxnLst>
              <a:rect l="0" t="0" r="r" b="b"/>
              <a:pathLst>
                <a:path w="153" h="1031">
                  <a:moveTo>
                    <a:pt x="153" y="59"/>
                  </a:moveTo>
                  <a:lnTo>
                    <a:pt x="153" y="5"/>
                  </a:lnTo>
                  <a:lnTo>
                    <a:pt x="135" y="4"/>
                  </a:lnTo>
                  <a:lnTo>
                    <a:pt x="116" y="2"/>
                  </a:lnTo>
                  <a:lnTo>
                    <a:pt x="97" y="1"/>
                  </a:lnTo>
                  <a:lnTo>
                    <a:pt x="78" y="1"/>
                  </a:lnTo>
                  <a:lnTo>
                    <a:pt x="59" y="0"/>
                  </a:lnTo>
                  <a:lnTo>
                    <a:pt x="39" y="0"/>
                  </a:lnTo>
                  <a:lnTo>
                    <a:pt x="19" y="0"/>
                  </a:lnTo>
                  <a:lnTo>
                    <a:pt x="0" y="1"/>
                  </a:lnTo>
                  <a:lnTo>
                    <a:pt x="0" y="43"/>
                  </a:lnTo>
                  <a:lnTo>
                    <a:pt x="29" y="43"/>
                  </a:lnTo>
                  <a:lnTo>
                    <a:pt x="33" y="44"/>
                  </a:lnTo>
                  <a:lnTo>
                    <a:pt x="36" y="47"/>
                  </a:lnTo>
                  <a:lnTo>
                    <a:pt x="38" y="50"/>
                  </a:lnTo>
                  <a:lnTo>
                    <a:pt x="39" y="54"/>
                  </a:lnTo>
                  <a:lnTo>
                    <a:pt x="39" y="138"/>
                  </a:lnTo>
                  <a:lnTo>
                    <a:pt x="38" y="142"/>
                  </a:lnTo>
                  <a:lnTo>
                    <a:pt x="36" y="145"/>
                  </a:lnTo>
                  <a:lnTo>
                    <a:pt x="33" y="147"/>
                  </a:lnTo>
                  <a:lnTo>
                    <a:pt x="29" y="148"/>
                  </a:lnTo>
                  <a:lnTo>
                    <a:pt x="0" y="148"/>
                  </a:lnTo>
                  <a:lnTo>
                    <a:pt x="0" y="1031"/>
                  </a:lnTo>
                  <a:lnTo>
                    <a:pt x="19" y="1030"/>
                  </a:lnTo>
                  <a:lnTo>
                    <a:pt x="38" y="1027"/>
                  </a:lnTo>
                  <a:lnTo>
                    <a:pt x="57" y="1026"/>
                  </a:lnTo>
                  <a:lnTo>
                    <a:pt x="77" y="1025"/>
                  </a:lnTo>
                  <a:lnTo>
                    <a:pt x="95" y="1025"/>
                  </a:lnTo>
                  <a:lnTo>
                    <a:pt x="115" y="1024"/>
                  </a:lnTo>
                  <a:lnTo>
                    <a:pt x="133" y="1023"/>
                  </a:lnTo>
                  <a:lnTo>
                    <a:pt x="153" y="1023"/>
                  </a:lnTo>
                  <a:lnTo>
                    <a:pt x="153" y="164"/>
                  </a:lnTo>
                  <a:lnTo>
                    <a:pt x="124" y="164"/>
                  </a:lnTo>
                  <a:lnTo>
                    <a:pt x="120" y="163"/>
                  </a:lnTo>
                  <a:lnTo>
                    <a:pt x="117" y="161"/>
                  </a:lnTo>
                  <a:lnTo>
                    <a:pt x="115" y="157"/>
                  </a:lnTo>
                  <a:lnTo>
                    <a:pt x="114" y="153"/>
                  </a:lnTo>
                  <a:lnTo>
                    <a:pt x="114" y="71"/>
                  </a:lnTo>
                  <a:lnTo>
                    <a:pt x="115" y="66"/>
                  </a:lnTo>
                  <a:lnTo>
                    <a:pt x="117" y="63"/>
                  </a:lnTo>
                  <a:lnTo>
                    <a:pt x="120" y="61"/>
                  </a:lnTo>
                  <a:lnTo>
                    <a:pt x="124" y="59"/>
                  </a:lnTo>
                  <a:lnTo>
                    <a:pt x="153" y="5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3122613" y="6111875"/>
              <a:ext cx="117475" cy="833438"/>
            </a:xfrm>
            <a:custGeom>
              <a:avLst/>
              <a:gdLst/>
              <a:ahLst/>
              <a:cxnLst>
                <a:cxn ang="0">
                  <a:pos x="148" y="42"/>
                </a:cxn>
                <a:cxn ang="0">
                  <a:pos x="148" y="0"/>
                </a:cxn>
                <a:cxn ang="0">
                  <a:pos x="128" y="0"/>
                </a:cxn>
                <a:cxn ang="0">
                  <a:pos x="110" y="1"/>
                </a:cxn>
                <a:cxn ang="0">
                  <a:pos x="90" y="2"/>
                </a:cxn>
                <a:cxn ang="0">
                  <a:pos x="72" y="3"/>
                </a:cxn>
                <a:cxn ang="0">
                  <a:pos x="53" y="5"/>
                </a:cxn>
                <a:cxn ang="0">
                  <a:pos x="35" y="8"/>
                </a:cxn>
                <a:cxn ang="0">
                  <a:pos x="18" y="11"/>
                </a:cxn>
                <a:cxn ang="0">
                  <a:pos x="0" y="15"/>
                </a:cxn>
                <a:cxn ang="0">
                  <a:pos x="0" y="72"/>
                </a:cxn>
                <a:cxn ang="0">
                  <a:pos x="20" y="72"/>
                </a:cxn>
                <a:cxn ang="0">
                  <a:pos x="23" y="73"/>
                </a:cxn>
                <a:cxn ang="0">
                  <a:pos x="26" y="76"/>
                </a:cxn>
                <a:cxn ang="0">
                  <a:pos x="27" y="80"/>
                </a:cxn>
                <a:cxn ang="0">
                  <a:pos x="28" y="85"/>
                </a:cxn>
                <a:cxn ang="0">
                  <a:pos x="28" y="182"/>
                </a:cxn>
                <a:cxn ang="0">
                  <a:pos x="27" y="186"/>
                </a:cxn>
                <a:cxn ang="0">
                  <a:pos x="26" y="191"/>
                </a:cxn>
                <a:cxn ang="0">
                  <a:pos x="23" y="193"/>
                </a:cxn>
                <a:cxn ang="0">
                  <a:pos x="20" y="194"/>
                </a:cxn>
                <a:cxn ang="0">
                  <a:pos x="0" y="194"/>
                </a:cxn>
                <a:cxn ang="0">
                  <a:pos x="0" y="1050"/>
                </a:cxn>
                <a:cxn ang="0">
                  <a:pos x="19" y="1047"/>
                </a:cxn>
                <a:cxn ang="0">
                  <a:pos x="37" y="1044"/>
                </a:cxn>
                <a:cxn ang="0">
                  <a:pos x="56" y="1041"/>
                </a:cxn>
                <a:cxn ang="0">
                  <a:pos x="74" y="1038"/>
                </a:cxn>
                <a:cxn ang="0">
                  <a:pos x="92" y="1036"/>
                </a:cxn>
                <a:cxn ang="0">
                  <a:pos x="111" y="1033"/>
                </a:cxn>
                <a:cxn ang="0">
                  <a:pos x="129" y="1032"/>
                </a:cxn>
                <a:cxn ang="0">
                  <a:pos x="148" y="1030"/>
                </a:cxn>
                <a:cxn ang="0">
                  <a:pos x="148" y="147"/>
                </a:cxn>
                <a:cxn ang="0">
                  <a:pos x="119" y="147"/>
                </a:cxn>
                <a:cxn ang="0">
                  <a:pos x="114" y="146"/>
                </a:cxn>
                <a:cxn ang="0">
                  <a:pos x="112" y="144"/>
                </a:cxn>
                <a:cxn ang="0">
                  <a:pos x="110" y="141"/>
                </a:cxn>
                <a:cxn ang="0">
                  <a:pos x="109" y="137"/>
                </a:cxn>
                <a:cxn ang="0">
                  <a:pos x="109" y="53"/>
                </a:cxn>
                <a:cxn ang="0">
                  <a:pos x="110" y="49"/>
                </a:cxn>
                <a:cxn ang="0">
                  <a:pos x="112" y="46"/>
                </a:cxn>
                <a:cxn ang="0">
                  <a:pos x="114" y="43"/>
                </a:cxn>
                <a:cxn ang="0">
                  <a:pos x="119" y="42"/>
                </a:cxn>
                <a:cxn ang="0">
                  <a:pos x="148" y="42"/>
                </a:cxn>
              </a:cxnLst>
              <a:rect l="0" t="0" r="r" b="b"/>
              <a:pathLst>
                <a:path w="148" h="1050">
                  <a:moveTo>
                    <a:pt x="148" y="42"/>
                  </a:moveTo>
                  <a:lnTo>
                    <a:pt x="148" y="0"/>
                  </a:lnTo>
                  <a:lnTo>
                    <a:pt x="128" y="0"/>
                  </a:lnTo>
                  <a:lnTo>
                    <a:pt x="110" y="1"/>
                  </a:lnTo>
                  <a:lnTo>
                    <a:pt x="90" y="2"/>
                  </a:lnTo>
                  <a:lnTo>
                    <a:pt x="72" y="3"/>
                  </a:lnTo>
                  <a:lnTo>
                    <a:pt x="53" y="5"/>
                  </a:lnTo>
                  <a:lnTo>
                    <a:pt x="35" y="8"/>
                  </a:lnTo>
                  <a:lnTo>
                    <a:pt x="18" y="11"/>
                  </a:lnTo>
                  <a:lnTo>
                    <a:pt x="0" y="15"/>
                  </a:lnTo>
                  <a:lnTo>
                    <a:pt x="0" y="72"/>
                  </a:lnTo>
                  <a:lnTo>
                    <a:pt x="20" y="72"/>
                  </a:lnTo>
                  <a:lnTo>
                    <a:pt x="23" y="73"/>
                  </a:lnTo>
                  <a:lnTo>
                    <a:pt x="26" y="76"/>
                  </a:lnTo>
                  <a:lnTo>
                    <a:pt x="27" y="80"/>
                  </a:lnTo>
                  <a:lnTo>
                    <a:pt x="28" y="85"/>
                  </a:lnTo>
                  <a:lnTo>
                    <a:pt x="28" y="182"/>
                  </a:lnTo>
                  <a:lnTo>
                    <a:pt x="27" y="186"/>
                  </a:lnTo>
                  <a:lnTo>
                    <a:pt x="26" y="191"/>
                  </a:lnTo>
                  <a:lnTo>
                    <a:pt x="23" y="193"/>
                  </a:lnTo>
                  <a:lnTo>
                    <a:pt x="20" y="194"/>
                  </a:lnTo>
                  <a:lnTo>
                    <a:pt x="0" y="194"/>
                  </a:lnTo>
                  <a:lnTo>
                    <a:pt x="0" y="1050"/>
                  </a:lnTo>
                  <a:lnTo>
                    <a:pt x="19" y="1047"/>
                  </a:lnTo>
                  <a:lnTo>
                    <a:pt x="37" y="1044"/>
                  </a:lnTo>
                  <a:lnTo>
                    <a:pt x="56" y="1041"/>
                  </a:lnTo>
                  <a:lnTo>
                    <a:pt x="74" y="1038"/>
                  </a:lnTo>
                  <a:lnTo>
                    <a:pt x="92" y="1036"/>
                  </a:lnTo>
                  <a:lnTo>
                    <a:pt x="111" y="1033"/>
                  </a:lnTo>
                  <a:lnTo>
                    <a:pt x="129" y="1032"/>
                  </a:lnTo>
                  <a:lnTo>
                    <a:pt x="148" y="1030"/>
                  </a:lnTo>
                  <a:lnTo>
                    <a:pt x="148" y="147"/>
                  </a:lnTo>
                  <a:lnTo>
                    <a:pt x="119" y="147"/>
                  </a:lnTo>
                  <a:lnTo>
                    <a:pt x="114" y="146"/>
                  </a:lnTo>
                  <a:lnTo>
                    <a:pt x="112" y="144"/>
                  </a:lnTo>
                  <a:lnTo>
                    <a:pt x="110" y="141"/>
                  </a:lnTo>
                  <a:lnTo>
                    <a:pt x="109" y="137"/>
                  </a:lnTo>
                  <a:lnTo>
                    <a:pt x="109" y="53"/>
                  </a:lnTo>
                  <a:lnTo>
                    <a:pt x="110" y="49"/>
                  </a:lnTo>
                  <a:lnTo>
                    <a:pt x="112" y="46"/>
                  </a:lnTo>
                  <a:lnTo>
                    <a:pt x="114" y="43"/>
                  </a:lnTo>
                  <a:lnTo>
                    <a:pt x="119" y="42"/>
                  </a:lnTo>
                  <a:lnTo>
                    <a:pt x="148" y="4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3014663" y="6122988"/>
              <a:ext cx="107950" cy="849313"/>
            </a:xfrm>
            <a:custGeom>
              <a:avLst/>
              <a:gdLst/>
              <a:ahLst/>
              <a:cxnLst>
                <a:cxn ang="0">
                  <a:pos x="137" y="57"/>
                </a:cxn>
                <a:cxn ang="0">
                  <a:pos x="137" y="0"/>
                </a:cxn>
                <a:cxn ang="0">
                  <a:pos x="113" y="4"/>
                </a:cxn>
                <a:cxn ang="0">
                  <a:pos x="90" y="10"/>
                </a:cxn>
                <a:cxn ang="0">
                  <a:pos x="69" y="17"/>
                </a:cxn>
                <a:cxn ang="0">
                  <a:pos x="50" y="24"/>
                </a:cxn>
                <a:cxn ang="0">
                  <a:pos x="34" y="32"/>
                </a:cxn>
                <a:cxn ang="0">
                  <a:pos x="20" y="40"/>
                </a:cxn>
                <a:cxn ang="0">
                  <a:pos x="8" y="49"/>
                </a:cxn>
                <a:cxn ang="0">
                  <a:pos x="0" y="60"/>
                </a:cxn>
                <a:cxn ang="0">
                  <a:pos x="0" y="102"/>
                </a:cxn>
                <a:cxn ang="0">
                  <a:pos x="0" y="103"/>
                </a:cxn>
                <a:cxn ang="0">
                  <a:pos x="15" y="1070"/>
                </a:cxn>
                <a:cxn ang="0">
                  <a:pos x="30" y="1064"/>
                </a:cxn>
                <a:cxn ang="0">
                  <a:pos x="45" y="1060"/>
                </a:cxn>
                <a:cxn ang="0">
                  <a:pos x="60" y="1055"/>
                </a:cxn>
                <a:cxn ang="0">
                  <a:pos x="75" y="1050"/>
                </a:cxn>
                <a:cxn ang="0">
                  <a:pos x="90" y="1047"/>
                </a:cxn>
                <a:cxn ang="0">
                  <a:pos x="106" y="1042"/>
                </a:cxn>
                <a:cxn ang="0">
                  <a:pos x="121" y="1039"/>
                </a:cxn>
                <a:cxn ang="0">
                  <a:pos x="137" y="1035"/>
                </a:cxn>
                <a:cxn ang="0">
                  <a:pos x="137" y="179"/>
                </a:cxn>
                <a:cxn ang="0">
                  <a:pos x="117" y="179"/>
                </a:cxn>
                <a:cxn ang="0">
                  <a:pos x="114" y="178"/>
                </a:cxn>
                <a:cxn ang="0">
                  <a:pos x="112" y="176"/>
                </a:cxn>
                <a:cxn ang="0">
                  <a:pos x="111" y="171"/>
                </a:cxn>
                <a:cxn ang="0">
                  <a:pos x="110" y="167"/>
                </a:cxn>
                <a:cxn ang="0">
                  <a:pos x="110" y="70"/>
                </a:cxn>
                <a:cxn ang="0">
                  <a:pos x="111" y="65"/>
                </a:cxn>
                <a:cxn ang="0">
                  <a:pos x="112" y="61"/>
                </a:cxn>
                <a:cxn ang="0">
                  <a:pos x="114" y="58"/>
                </a:cxn>
                <a:cxn ang="0">
                  <a:pos x="117" y="57"/>
                </a:cxn>
                <a:cxn ang="0">
                  <a:pos x="137" y="57"/>
                </a:cxn>
              </a:cxnLst>
              <a:rect l="0" t="0" r="r" b="b"/>
              <a:pathLst>
                <a:path w="137" h="1070">
                  <a:moveTo>
                    <a:pt x="137" y="57"/>
                  </a:moveTo>
                  <a:lnTo>
                    <a:pt x="137" y="0"/>
                  </a:lnTo>
                  <a:lnTo>
                    <a:pt x="113" y="4"/>
                  </a:lnTo>
                  <a:lnTo>
                    <a:pt x="90" y="10"/>
                  </a:lnTo>
                  <a:lnTo>
                    <a:pt x="69" y="17"/>
                  </a:lnTo>
                  <a:lnTo>
                    <a:pt x="50" y="24"/>
                  </a:lnTo>
                  <a:lnTo>
                    <a:pt x="34" y="32"/>
                  </a:lnTo>
                  <a:lnTo>
                    <a:pt x="20" y="40"/>
                  </a:lnTo>
                  <a:lnTo>
                    <a:pt x="8" y="49"/>
                  </a:lnTo>
                  <a:lnTo>
                    <a:pt x="0" y="60"/>
                  </a:lnTo>
                  <a:lnTo>
                    <a:pt x="0" y="102"/>
                  </a:lnTo>
                  <a:lnTo>
                    <a:pt x="0" y="103"/>
                  </a:lnTo>
                  <a:lnTo>
                    <a:pt x="15" y="1070"/>
                  </a:lnTo>
                  <a:lnTo>
                    <a:pt x="30" y="1064"/>
                  </a:lnTo>
                  <a:lnTo>
                    <a:pt x="45" y="1060"/>
                  </a:lnTo>
                  <a:lnTo>
                    <a:pt x="60" y="1055"/>
                  </a:lnTo>
                  <a:lnTo>
                    <a:pt x="75" y="1050"/>
                  </a:lnTo>
                  <a:lnTo>
                    <a:pt x="90" y="1047"/>
                  </a:lnTo>
                  <a:lnTo>
                    <a:pt x="106" y="1042"/>
                  </a:lnTo>
                  <a:lnTo>
                    <a:pt x="121" y="1039"/>
                  </a:lnTo>
                  <a:lnTo>
                    <a:pt x="137" y="1035"/>
                  </a:lnTo>
                  <a:lnTo>
                    <a:pt x="137" y="179"/>
                  </a:lnTo>
                  <a:lnTo>
                    <a:pt x="117" y="179"/>
                  </a:lnTo>
                  <a:lnTo>
                    <a:pt x="114" y="178"/>
                  </a:lnTo>
                  <a:lnTo>
                    <a:pt x="112" y="176"/>
                  </a:lnTo>
                  <a:lnTo>
                    <a:pt x="111" y="171"/>
                  </a:lnTo>
                  <a:lnTo>
                    <a:pt x="110" y="167"/>
                  </a:lnTo>
                  <a:lnTo>
                    <a:pt x="110" y="70"/>
                  </a:lnTo>
                  <a:lnTo>
                    <a:pt x="111" y="65"/>
                  </a:lnTo>
                  <a:lnTo>
                    <a:pt x="112" y="61"/>
                  </a:lnTo>
                  <a:lnTo>
                    <a:pt x="114" y="58"/>
                  </a:lnTo>
                  <a:lnTo>
                    <a:pt x="117" y="57"/>
                  </a:lnTo>
                  <a:lnTo>
                    <a:pt x="137" y="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77" name="Rectangle 29"/>
            <p:cNvSpPr>
              <a:spLocks noChangeArrowheads="1"/>
            </p:cNvSpPr>
            <p:nvPr/>
          </p:nvSpPr>
          <p:spPr bwMode="auto">
            <a:xfrm>
              <a:off x="4292601" y="6018213"/>
              <a:ext cx="195263" cy="103188"/>
            </a:xfrm>
            <a:prstGeom prst="rect">
              <a:avLst/>
            </a:prstGeom>
            <a:solidFill>
              <a:srgbClr val="00335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298951" y="6018213"/>
              <a:ext cx="180975" cy="98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0"/>
                </a:cxn>
                <a:cxn ang="0">
                  <a:pos x="29" y="0"/>
                </a:cxn>
                <a:cxn ang="0">
                  <a:pos x="43" y="0"/>
                </a:cxn>
                <a:cxn ang="0">
                  <a:pos x="57" y="0"/>
                </a:cxn>
                <a:cxn ang="0">
                  <a:pos x="71" y="0"/>
                </a:cxn>
                <a:cxn ang="0">
                  <a:pos x="85" y="0"/>
                </a:cxn>
                <a:cxn ang="0">
                  <a:pos x="100" y="0"/>
                </a:cxn>
                <a:cxn ang="0">
                  <a:pos x="114" y="0"/>
                </a:cxn>
                <a:cxn ang="0">
                  <a:pos x="128" y="0"/>
                </a:cxn>
                <a:cxn ang="0">
                  <a:pos x="143" y="0"/>
                </a:cxn>
                <a:cxn ang="0">
                  <a:pos x="157" y="0"/>
                </a:cxn>
                <a:cxn ang="0">
                  <a:pos x="172" y="0"/>
                </a:cxn>
                <a:cxn ang="0">
                  <a:pos x="185" y="0"/>
                </a:cxn>
                <a:cxn ang="0">
                  <a:pos x="199" y="0"/>
                </a:cxn>
                <a:cxn ang="0">
                  <a:pos x="214" y="0"/>
                </a:cxn>
                <a:cxn ang="0">
                  <a:pos x="228" y="0"/>
                </a:cxn>
                <a:cxn ang="0">
                  <a:pos x="228" y="31"/>
                </a:cxn>
                <a:cxn ang="0">
                  <a:pos x="228" y="62"/>
                </a:cxn>
                <a:cxn ang="0">
                  <a:pos x="228" y="94"/>
                </a:cxn>
                <a:cxn ang="0">
                  <a:pos x="228" y="125"/>
                </a:cxn>
                <a:cxn ang="0">
                  <a:pos x="214" y="125"/>
                </a:cxn>
                <a:cxn ang="0">
                  <a:pos x="199" y="125"/>
                </a:cxn>
                <a:cxn ang="0">
                  <a:pos x="185" y="125"/>
                </a:cxn>
                <a:cxn ang="0">
                  <a:pos x="172" y="125"/>
                </a:cxn>
                <a:cxn ang="0">
                  <a:pos x="157" y="125"/>
                </a:cxn>
                <a:cxn ang="0">
                  <a:pos x="143" y="125"/>
                </a:cxn>
                <a:cxn ang="0">
                  <a:pos x="128" y="125"/>
                </a:cxn>
                <a:cxn ang="0">
                  <a:pos x="114" y="125"/>
                </a:cxn>
                <a:cxn ang="0">
                  <a:pos x="100" y="125"/>
                </a:cxn>
                <a:cxn ang="0">
                  <a:pos x="85" y="125"/>
                </a:cxn>
                <a:cxn ang="0">
                  <a:pos x="71" y="125"/>
                </a:cxn>
                <a:cxn ang="0">
                  <a:pos x="57" y="125"/>
                </a:cxn>
                <a:cxn ang="0">
                  <a:pos x="43" y="125"/>
                </a:cxn>
                <a:cxn ang="0">
                  <a:pos x="29" y="125"/>
                </a:cxn>
                <a:cxn ang="0">
                  <a:pos x="14" y="125"/>
                </a:cxn>
                <a:cxn ang="0">
                  <a:pos x="0" y="125"/>
                </a:cxn>
                <a:cxn ang="0">
                  <a:pos x="1" y="94"/>
                </a:cxn>
                <a:cxn ang="0">
                  <a:pos x="1" y="62"/>
                </a:cxn>
                <a:cxn ang="0">
                  <a:pos x="1" y="31"/>
                </a:cxn>
                <a:cxn ang="0">
                  <a:pos x="0" y="0"/>
                </a:cxn>
              </a:cxnLst>
              <a:rect l="0" t="0" r="r" b="b"/>
              <a:pathLst>
                <a:path w="228" h="125">
                  <a:moveTo>
                    <a:pt x="0" y="0"/>
                  </a:moveTo>
                  <a:lnTo>
                    <a:pt x="14" y="0"/>
                  </a:lnTo>
                  <a:lnTo>
                    <a:pt x="29" y="0"/>
                  </a:lnTo>
                  <a:lnTo>
                    <a:pt x="43" y="0"/>
                  </a:lnTo>
                  <a:lnTo>
                    <a:pt x="57" y="0"/>
                  </a:lnTo>
                  <a:lnTo>
                    <a:pt x="71" y="0"/>
                  </a:lnTo>
                  <a:lnTo>
                    <a:pt x="85" y="0"/>
                  </a:lnTo>
                  <a:lnTo>
                    <a:pt x="100" y="0"/>
                  </a:lnTo>
                  <a:lnTo>
                    <a:pt x="114" y="0"/>
                  </a:lnTo>
                  <a:lnTo>
                    <a:pt x="128" y="0"/>
                  </a:lnTo>
                  <a:lnTo>
                    <a:pt x="143" y="0"/>
                  </a:lnTo>
                  <a:lnTo>
                    <a:pt x="157" y="0"/>
                  </a:lnTo>
                  <a:lnTo>
                    <a:pt x="172" y="0"/>
                  </a:lnTo>
                  <a:lnTo>
                    <a:pt x="185" y="0"/>
                  </a:lnTo>
                  <a:lnTo>
                    <a:pt x="199" y="0"/>
                  </a:lnTo>
                  <a:lnTo>
                    <a:pt x="214" y="0"/>
                  </a:lnTo>
                  <a:lnTo>
                    <a:pt x="228" y="0"/>
                  </a:lnTo>
                  <a:lnTo>
                    <a:pt x="228" y="31"/>
                  </a:lnTo>
                  <a:lnTo>
                    <a:pt x="228" y="62"/>
                  </a:lnTo>
                  <a:lnTo>
                    <a:pt x="228" y="94"/>
                  </a:lnTo>
                  <a:lnTo>
                    <a:pt x="228" y="125"/>
                  </a:lnTo>
                  <a:lnTo>
                    <a:pt x="214" y="125"/>
                  </a:lnTo>
                  <a:lnTo>
                    <a:pt x="199" y="125"/>
                  </a:lnTo>
                  <a:lnTo>
                    <a:pt x="185" y="125"/>
                  </a:lnTo>
                  <a:lnTo>
                    <a:pt x="172" y="125"/>
                  </a:lnTo>
                  <a:lnTo>
                    <a:pt x="157" y="125"/>
                  </a:lnTo>
                  <a:lnTo>
                    <a:pt x="143" y="125"/>
                  </a:lnTo>
                  <a:lnTo>
                    <a:pt x="128" y="125"/>
                  </a:lnTo>
                  <a:lnTo>
                    <a:pt x="114" y="125"/>
                  </a:lnTo>
                  <a:lnTo>
                    <a:pt x="100" y="125"/>
                  </a:lnTo>
                  <a:lnTo>
                    <a:pt x="85" y="125"/>
                  </a:lnTo>
                  <a:lnTo>
                    <a:pt x="71" y="125"/>
                  </a:lnTo>
                  <a:lnTo>
                    <a:pt x="57" y="125"/>
                  </a:lnTo>
                  <a:lnTo>
                    <a:pt x="43" y="125"/>
                  </a:lnTo>
                  <a:lnTo>
                    <a:pt x="29" y="125"/>
                  </a:lnTo>
                  <a:lnTo>
                    <a:pt x="14" y="125"/>
                  </a:lnTo>
                  <a:lnTo>
                    <a:pt x="0" y="125"/>
                  </a:lnTo>
                  <a:lnTo>
                    <a:pt x="1" y="94"/>
                  </a:lnTo>
                  <a:lnTo>
                    <a:pt x="1" y="62"/>
                  </a:lnTo>
                  <a:lnTo>
                    <a:pt x="1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4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306888" y="6018213"/>
              <a:ext cx="166688" cy="968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" y="0"/>
                </a:cxn>
                <a:cxn ang="0">
                  <a:pos x="27" y="0"/>
                </a:cxn>
                <a:cxn ang="0">
                  <a:pos x="39" y="0"/>
                </a:cxn>
                <a:cxn ang="0">
                  <a:pos x="53" y="0"/>
                </a:cxn>
                <a:cxn ang="0">
                  <a:pos x="66" y="0"/>
                </a:cxn>
                <a:cxn ang="0">
                  <a:pos x="80" y="0"/>
                </a:cxn>
                <a:cxn ang="0">
                  <a:pos x="92" y="0"/>
                </a:cxn>
                <a:cxn ang="0">
                  <a:pos x="105" y="0"/>
                </a:cxn>
                <a:cxn ang="0">
                  <a:pos x="119" y="0"/>
                </a:cxn>
                <a:cxn ang="0">
                  <a:pos x="131" y="0"/>
                </a:cxn>
                <a:cxn ang="0">
                  <a:pos x="144" y="0"/>
                </a:cxn>
                <a:cxn ang="0">
                  <a:pos x="158" y="0"/>
                </a:cxn>
                <a:cxn ang="0">
                  <a:pos x="171" y="0"/>
                </a:cxn>
                <a:cxn ang="0">
                  <a:pos x="183" y="0"/>
                </a:cxn>
                <a:cxn ang="0">
                  <a:pos x="197" y="0"/>
                </a:cxn>
                <a:cxn ang="0">
                  <a:pos x="210" y="0"/>
                </a:cxn>
                <a:cxn ang="0">
                  <a:pos x="210" y="30"/>
                </a:cxn>
                <a:cxn ang="0">
                  <a:pos x="210" y="61"/>
                </a:cxn>
                <a:cxn ang="0">
                  <a:pos x="210" y="91"/>
                </a:cxn>
                <a:cxn ang="0">
                  <a:pos x="210" y="121"/>
                </a:cxn>
                <a:cxn ang="0">
                  <a:pos x="197" y="121"/>
                </a:cxn>
                <a:cxn ang="0">
                  <a:pos x="183" y="121"/>
                </a:cxn>
                <a:cxn ang="0">
                  <a:pos x="171" y="121"/>
                </a:cxn>
                <a:cxn ang="0">
                  <a:pos x="158" y="121"/>
                </a:cxn>
                <a:cxn ang="0">
                  <a:pos x="144" y="121"/>
                </a:cxn>
                <a:cxn ang="0">
                  <a:pos x="131" y="121"/>
                </a:cxn>
                <a:cxn ang="0">
                  <a:pos x="119" y="121"/>
                </a:cxn>
                <a:cxn ang="0">
                  <a:pos x="105" y="121"/>
                </a:cxn>
                <a:cxn ang="0">
                  <a:pos x="92" y="121"/>
                </a:cxn>
                <a:cxn ang="0">
                  <a:pos x="80" y="121"/>
                </a:cxn>
                <a:cxn ang="0">
                  <a:pos x="66" y="121"/>
                </a:cxn>
                <a:cxn ang="0">
                  <a:pos x="53" y="121"/>
                </a:cxn>
                <a:cxn ang="0">
                  <a:pos x="39" y="121"/>
                </a:cxn>
                <a:cxn ang="0">
                  <a:pos x="27" y="121"/>
                </a:cxn>
                <a:cxn ang="0">
                  <a:pos x="13" y="121"/>
                </a:cxn>
                <a:cxn ang="0">
                  <a:pos x="0" y="121"/>
                </a:cxn>
                <a:cxn ang="0">
                  <a:pos x="0" y="91"/>
                </a:cxn>
                <a:cxn ang="0">
                  <a:pos x="0" y="61"/>
                </a:cxn>
                <a:cxn ang="0">
                  <a:pos x="0" y="30"/>
                </a:cxn>
                <a:cxn ang="0">
                  <a:pos x="0" y="0"/>
                </a:cxn>
              </a:cxnLst>
              <a:rect l="0" t="0" r="r" b="b"/>
              <a:pathLst>
                <a:path w="210" h="121">
                  <a:moveTo>
                    <a:pt x="0" y="0"/>
                  </a:moveTo>
                  <a:lnTo>
                    <a:pt x="13" y="0"/>
                  </a:lnTo>
                  <a:lnTo>
                    <a:pt x="27" y="0"/>
                  </a:lnTo>
                  <a:lnTo>
                    <a:pt x="39" y="0"/>
                  </a:lnTo>
                  <a:lnTo>
                    <a:pt x="53" y="0"/>
                  </a:lnTo>
                  <a:lnTo>
                    <a:pt x="66" y="0"/>
                  </a:lnTo>
                  <a:lnTo>
                    <a:pt x="80" y="0"/>
                  </a:lnTo>
                  <a:lnTo>
                    <a:pt x="92" y="0"/>
                  </a:lnTo>
                  <a:lnTo>
                    <a:pt x="105" y="0"/>
                  </a:lnTo>
                  <a:lnTo>
                    <a:pt x="119" y="0"/>
                  </a:lnTo>
                  <a:lnTo>
                    <a:pt x="131" y="0"/>
                  </a:lnTo>
                  <a:lnTo>
                    <a:pt x="144" y="0"/>
                  </a:lnTo>
                  <a:lnTo>
                    <a:pt x="158" y="0"/>
                  </a:lnTo>
                  <a:lnTo>
                    <a:pt x="171" y="0"/>
                  </a:lnTo>
                  <a:lnTo>
                    <a:pt x="183" y="0"/>
                  </a:lnTo>
                  <a:lnTo>
                    <a:pt x="197" y="0"/>
                  </a:lnTo>
                  <a:lnTo>
                    <a:pt x="210" y="0"/>
                  </a:lnTo>
                  <a:lnTo>
                    <a:pt x="210" y="30"/>
                  </a:lnTo>
                  <a:lnTo>
                    <a:pt x="210" y="61"/>
                  </a:lnTo>
                  <a:lnTo>
                    <a:pt x="210" y="91"/>
                  </a:lnTo>
                  <a:lnTo>
                    <a:pt x="210" y="121"/>
                  </a:lnTo>
                  <a:lnTo>
                    <a:pt x="197" y="121"/>
                  </a:lnTo>
                  <a:lnTo>
                    <a:pt x="183" y="121"/>
                  </a:lnTo>
                  <a:lnTo>
                    <a:pt x="171" y="121"/>
                  </a:lnTo>
                  <a:lnTo>
                    <a:pt x="158" y="121"/>
                  </a:lnTo>
                  <a:lnTo>
                    <a:pt x="144" y="121"/>
                  </a:lnTo>
                  <a:lnTo>
                    <a:pt x="131" y="121"/>
                  </a:lnTo>
                  <a:lnTo>
                    <a:pt x="119" y="121"/>
                  </a:lnTo>
                  <a:lnTo>
                    <a:pt x="105" y="121"/>
                  </a:lnTo>
                  <a:lnTo>
                    <a:pt x="92" y="121"/>
                  </a:lnTo>
                  <a:lnTo>
                    <a:pt x="80" y="121"/>
                  </a:lnTo>
                  <a:lnTo>
                    <a:pt x="66" y="121"/>
                  </a:lnTo>
                  <a:lnTo>
                    <a:pt x="53" y="121"/>
                  </a:lnTo>
                  <a:lnTo>
                    <a:pt x="39" y="121"/>
                  </a:lnTo>
                  <a:lnTo>
                    <a:pt x="27" y="121"/>
                  </a:lnTo>
                  <a:lnTo>
                    <a:pt x="13" y="121"/>
                  </a:lnTo>
                  <a:lnTo>
                    <a:pt x="0" y="121"/>
                  </a:lnTo>
                  <a:lnTo>
                    <a:pt x="0" y="91"/>
                  </a:lnTo>
                  <a:lnTo>
                    <a:pt x="0" y="61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4314826" y="6018213"/>
              <a:ext cx="152400" cy="936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25" y="0"/>
                </a:cxn>
                <a:cxn ang="0">
                  <a:pos x="36" y="0"/>
                </a:cxn>
                <a:cxn ang="0">
                  <a:pos x="48" y="0"/>
                </a:cxn>
                <a:cxn ang="0">
                  <a:pos x="60" y="0"/>
                </a:cxn>
                <a:cxn ang="0">
                  <a:pos x="72" y="0"/>
                </a:cxn>
                <a:cxn ang="0">
                  <a:pos x="84" y="0"/>
                </a:cxn>
                <a:cxn ang="0">
                  <a:pos x="96" y="0"/>
                </a:cxn>
                <a:cxn ang="0">
                  <a:pos x="109" y="0"/>
                </a:cxn>
                <a:cxn ang="0">
                  <a:pos x="120" y="0"/>
                </a:cxn>
                <a:cxn ang="0">
                  <a:pos x="133" y="0"/>
                </a:cxn>
                <a:cxn ang="0">
                  <a:pos x="144" y="0"/>
                </a:cxn>
                <a:cxn ang="0">
                  <a:pos x="157" y="0"/>
                </a:cxn>
                <a:cxn ang="0">
                  <a:pos x="169" y="0"/>
                </a:cxn>
                <a:cxn ang="0">
                  <a:pos x="181" y="0"/>
                </a:cxn>
                <a:cxn ang="0">
                  <a:pos x="193" y="0"/>
                </a:cxn>
                <a:cxn ang="0">
                  <a:pos x="193" y="30"/>
                </a:cxn>
                <a:cxn ang="0">
                  <a:pos x="193" y="59"/>
                </a:cxn>
                <a:cxn ang="0">
                  <a:pos x="193" y="89"/>
                </a:cxn>
                <a:cxn ang="0">
                  <a:pos x="193" y="119"/>
                </a:cxn>
                <a:cxn ang="0">
                  <a:pos x="181" y="119"/>
                </a:cxn>
                <a:cxn ang="0">
                  <a:pos x="169" y="119"/>
                </a:cxn>
                <a:cxn ang="0">
                  <a:pos x="157" y="119"/>
                </a:cxn>
                <a:cxn ang="0">
                  <a:pos x="144" y="119"/>
                </a:cxn>
                <a:cxn ang="0">
                  <a:pos x="133" y="119"/>
                </a:cxn>
                <a:cxn ang="0">
                  <a:pos x="120" y="119"/>
                </a:cxn>
                <a:cxn ang="0">
                  <a:pos x="109" y="119"/>
                </a:cxn>
                <a:cxn ang="0">
                  <a:pos x="96" y="119"/>
                </a:cxn>
                <a:cxn ang="0">
                  <a:pos x="84" y="119"/>
                </a:cxn>
                <a:cxn ang="0">
                  <a:pos x="72" y="119"/>
                </a:cxn>
                <a:cxn ang="0">
                  <a:pos x="60" y="119"/>
                </a:cxn>
                <a:cxn ang="0">
                  <a:pos x="48" y="119"/>
                </a:cxn>
                <a:cxn ang="0">
                  <a:pos x="36" y="119"/>
                </a:cxn>
                <a:cxn ang="0">
                  <a:pos x="25" y="119"/>
                </a:cxn>
                <a:cxn ang="0">
                  <a:pos x="12" y="119"/>
                </a:cxn>
                <a:cxn ang="0">
                  <a:pos x="0" y="119"/>
                </a:cxn>
                <a:cxn ang="0">
                  <a:pos x="0" y="89"/>
                </a:cxn>
                <a:cxn ang="0">
                  <a:pos x="0" y="59"/>
                </a:cxn>
                <a:cxn ang="0">
                  <a:pos x="0" y="30"/>
                </a:cxn>
                <a:cxn ang="0">
                  <a:pos x="0" y="0"/>
                </a:cxn>
              </a:cxnLst>
              <a:rect l="0" t="0" r="r" b="b"/>
              <a:pathLst>
                <a:path w="193" h="119">
                  <a:moveTo>
                    <a:pt x="0" y="0"/>
                  </a:moveTo>
                  <a:lnTo>
                    <a:pt x="12" y="0"/>
                  </a:lnTo>
                  <a:lnTo>
                    <a:pt x="25" y="0"/>
                  </a:lnTo>
                  <a:lnTo>
                    <a:pt x="36" y="0"/>
                  </a:lnTo>
                  <a:lnTo>
                    <a:pt x="48" y="0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84" y="0"/>
                  </a:lnTo>
                  <a:lnTo>
                    <a:pt x="96" y="0"/>
                  </a:lnTo>
                  <a:lnTo>
                    <a:pt x="109" y="0"/>
                  </a:lnTo>
                  <a:lnTo>
                    <a:pt x="120" y="0"/>
                  </a:lnTo>
                  <a:lnTo>
                    <a:pt x="133" y="0"/>
                  </a:lnTo>
                  <a:lnTo>
                    <a:pt x="144" y="0"/>
                  </a:lnTo>
                  <a:lnTo>
                    <a:pt x="157" y="0"/>
                  </a:lnTo>
                  <a:lnTo>
                    <a:pt x="169" y="0"/>
                  </a:lnTo>
                  <a:lnTo>
                    <a:pt x="181" y="0"/>
                  </a:lnTo>
                  <a:lnTo>
                    <a:pt x="193" y="0"/>
                  </a:lnTo>
                  <a:lnTo>
                    <a:pt x="193" y="30"/>
                  </a:lnTo>
                  <a:lnTo>
                    <a:pt x="193" y="59"/>
                  </a:lnTo>
                  <a:lnTo>
                    <a:pt x="193" y="89"/>
                  </a:lnTo>
                  <a:lnTo>
                    <a:pt x="193" y="119"/>
                  </a:lnTo>
                  <a:lnTo>
                    <a:pt x="181" y="119"/>
                  </a:lnTo>
                  <a:lnTo>
                    <a:pt x="169" y="119"/>
                  </a:lnTo>
                  <a:lnTo>
                    <a:pt x="157" y="119"/>
                  </a:lnTo>
                  <a:lnTo>
                    <a:pt x="144" y="119"/>
                  </a:lnTo>
                  <a:lnTo>
                    <a:pt x="133" y="119"/>
                  </a:lnTo>
                  <a:lnTo>
                    <a:pt x="120" y="119"/>
                  </a:lnTo>
                  <a:lnTo>
                    <a:pt x="109" y="119"/>
                  </a:lnTo>
                  <a:lnTo>
                    <a:pt x="96" y="119"/>
                  </a:lnTo>
                  <a:lnTo>
                    <a:pt x="84" y="119"/>
                  </a:lnTo>
                  <a:lnTo>
                    <a:pt x="72" y="119"/>
                  </a:lnTo>
                  <a:lnTo>
                    <a:pt x="60" y="119"/>
                  </a:lnTo>
                  <a:lnTo>
                    <a:pt x="48" y="119"/>
                  </a:lnTo>
                  <a:lnTo>
                    <a:pt x="36" y="119"/>
                  </a:lnTo>
                  <a:lnTo>
                    <a:pt x="25" y="119"/>
                  </a:lnTo>
                  <a:lnTo>
                    <a:pt x="12" y="119"/>
                  </a:lnTo>
                  <a:lnTo>
                    <a:pt x="0" y="119"/>
                  </a:lnTo>
                  <a:lnTo>
                    <a:pt x="0" y="89"/>
                  </a:lnTo>
                  <a:lnTo>
                    <a:pt x="0" y="59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8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4321176" y="6018213"/>
              <a:ext cx="138113" cy="920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0"/>
                </a:cxn>
                <a:cxn ang="0">
                  <a:pos x="44" y="0"/>
                </a:cxn>
                <a:cxn ang="0">
                  <a:pos x="66" y="0"/>
                </a:cxn>
                <a:cxn ang="0">
                  <a:pos x="88" y="0"/>
                </a:cxn>
                <a:cxn ang="0">
                  <a:pos x="110" y="0"/>
                </a:cxn>
                <a:cxn ang="0">
                  <a:pos x="132" y="0"/>
                </a:cxn>
                <a:cxn ang="0">
                  <a:pos x="154" y="0"/>
                </a:cxn>
                <a:cxn ang="0">
                  <a:pos x="175" y="0"/>
                </a:cxn>
                <a:cxn ang="0">
                  <a:pos x="175" y="29"/>
                </a:cxn>
                <a:cxn ang="0">
                  <a:pos x="175" y="58"/>
                </a:cxn>
                <a:cxn ang="0">
                  <a:pos x="175" y="87"/>
                </a:cxn>
                <a:cxn ang="0">
                  <a:pos x="175" y="115"/>
                </a:cxn>
                <a:cxn ang="0">
                  <a:pos x="154" y="115"/>
                </a:cxn>
                <a:cxn ang="0">
                  <a:pos x="132" y="115"/>
                </a:cxn>
                <a:cxn ang="0">
                  <a:pos x="110" y="115"/>
                </a:cxn>
                <a:cxn ang="0">
                  <a:pos x="88" y="115"/>
                </a:cxn>
                <a:cxn ang="0">
                  <a:pos x="66" y="115"/>
                </a:cxn>
                <a:cxn ang="0">
                  <a:pos x="44" y="115"/>
                </a:cxn>
                <a:cxn ang="0">
                  <a:pos x="22" y="115"/>
                </a:cxn>
                <a:cxn ang="0">
                  <a:pos x="0" y="115"/>
                </a:cxn>
                <a:cxn ang="0">
                  <a:pos x="0" y="87"/>
                </a:cxn>
                <a:cxn ang="0">
                  <a:pos x="0" y="58"/>
                </a:cxn>
                <a:cxn ang="0">
                  <a:pos x="0" y="29"/>
                </a:cxn>
                <a:cxn ang="0">
                  <a:pos x="0" y="0"/>
                </a:cxn>
              </a:cxnLst>
              <a:rect l="0" t="0" r="r" b="b"/>
              <a:pathLst>
                <a:path w="175" h="115">
                  <a:moveTo>
                    <a:pt x="0" y="0"/>
                  </a:moveTo>
                  <a:lnTo>
                    <a:pt x="22" y="0"/>
                  </a:lnTo>
                  <a:lnTo>
                    <a:pt x="44" y="0"/>
                  </a:lnTo>
                  <a:lnTo>
                    <a:pt x="66" y="0"/>
                  </a:lnTo>
                  <a:lnTo>
                    <a:pt x="88" y="0"/>
                  </a:lnTo>
                  <a:lnTo>
                    <a:pt x="110" y="0"/>
                  </a:lnTo>
                  <a:lnTo>
                    <a:pt x="132" y="0"/>
                  </a:lnTo>
                  <a:lnTo>
                    <a:pt x="154" y="0"/>
                  </a:lnTo>
                  <a:lnTo>
                    <a:pt x="175" y="0"/>
                  </a:lnTo>
                  <a:lnTo>
                    <a:pt x="175" y="29"/>
                  </a:lnTo>
                  <a:lnTo>
                    <a:pt x="175" y="58"/>
                  </a:lnTo>
                  <a:lnTo>
                    <a:pt x="175" y="87"/>
                  </a:lnTo>
                  <a:lnTo>
                    <a:pt x="175" y="115"/>
                  </a:lnTo>
                  <a:lnTo>
                    <a:pt x="154" y="115"/>
                  </a:lnTo>
                  <a:lnTo>
                    <a:pt x="132" y="115"/>
                  </a:lnTo>
                  <a:lnTo>
                    <a:pt x="110" y="115"/>
                  </a:lnTo>
                  <a:lnTo>
                    <a:pt x="88" y="115"/>
                  </a:lnTo>
                  <a:lnTo>
                    <a:pt x="66" y="115"/>
                  </a:lnTo>
                  <a:lnTo>
                    <a:pt x="44" y="115"/>
                  </a:lnTo>
                  <a:lnTo>
                    <a:pt x="22" y="115"/>
                  </a:lnTo>
                  <a:lnTo>
                    <a:pt x="0" y="115"/>
                  </a:lnTo>
                  <a:lnTo>
                    <a:pt x="0" y="87"/>
                  </a:lnTo>
                  <a:lnTo>
                    <a:pt x="0" y="58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3A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4327526" y="6018213"/>
              <a:ext cx="125413" cy="88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0"/>
                </a:cxn>
                <a:cxn ang="0">
                  <a:pos x="39" y="0"/>
                </a:cxn>
                <a:cxn ang="0">
                  <a:pos x="58" y="0"/>
                </a:cxn>
                <a:cxn ang="0">
                  <a:pos x="78" y="0"/>
                </a:cxn>
                <a:cxn ang="0">
                  <a:pos x="98" y="0"/>
                </a:cxn>
                <a:cxn ang="0">
                  <a:pos x="117" y="0"/>
                </a:cxn>
                <a:cxn ang="0">
                  <a:pos x="137" y="0"/>
                </a:cxn>
                <a:cxn ang="0">
                  <a:pos x="156" y="0"/>
                </a:cxn>
                <a:cxn ang="0">
                  <a:pos x="156" y="28"/>
                </a:cxn>
                <a:cxn ang="0">
                  <a:pos x="156" y="56"/>
                </a:cxn>
                <a:cxn ang="0">
                  <a:pos x="156" y="84"/>
                </a:cxn>
                <a:cxn ang="0">
                  <a:pos x="156" y="112"/>
                </a:cxn>
                <a:cxn ang="0">
                  <a:pos x="137" y="112"/>
                </a:cxn>
                <a:cxn ang="0">
                  <a:pos x="117" y="112"/>
                </a:cxn>
                <a:cxn ang="0">
                  <a:pos x="98" y="112"/>
                </a:cxn>
                <a:cxn ang="0">
                  <a:pos x="78" y="112"/>
                </a:cxn>
                <a:cxn ang="0">
                  <a:pos x="58" y="112"/>
                </a:cxn>
                <a:cxn ang="0">
                  <a:pos x="39" y="112"/>
                </a:cxn>
                <a:cxn ang="0">
                  <a:pos x="19" y="112"/>
                </a:cxn>
                <a:cxn ang="0">
                  <a:pos x="0" y="112"/>
                </a:cxn>
                <a:cxn ang="0">
                  <a:pos x="0" y="84"/>
                </a:cxn>
                <a:cxn ang="0">
                  <a:pos x="0" y="56"/>
                </a:cxn>
                <a:cxn ang="0">
                  <a:pos x="0" y="28"/>
                </a:cxn>
                <a:cxn ang="0">
                  <a:pos x="0" y="0"/>
                </a:cxn>
              </a:cxnLst>
              <a:rect l="0" t="0" r="r" b="b"/>
              <a:pathLst>
                <a:path w="156" h="112">
                  <a:moveTo>
                    <a:pt x="0" y="0"/>
                  </a:moveTo>
                  <a:lnTo>
                    <a:pt x="19" y="0"/>
                  </a:lnTo>
                  <a:lnTo>
                    <a:pt x="39" y="0"/>
                  </a:lnTo>
                  <a:lnTo>
                    <a:pt x="58" y="0"/>
                  </a:lnTo>
                  <a:lnTo>
                    <a:pt x="78" y="0"/>
                  </a:lnTo>
                  <a:lnTo>
                    <a:pt x="98" y="0"/>
                  </a:lnTo>
                  <a:lnTo>
                    <a:pt x="117" y="0"/>
                  </a:lnTo>
                  <a:lnTo>
                    <a:pt x="137" y="0"/>
                  </a:lnTo>
                  <a:lnTo>
                    <a:pt x="156" y="0"/>
                  </a:lnTo>
                  <a:lnTo>
                    <a:pt x="156" y="28"/>
                  </a:lnTo>
                  <a:lnTo>
                    <a:pt x="156" y="56"/>
                  </a:lnTo>
                  <a:lnTo>
                    <a:pt x="156" y="84"/>
                  </a:lnTo>
                  <a:lnTo>
                    <a:pt x="156" y="112"/>
                  </a:lnTo>
                  <a:lnTo>
                    <a:pt x="137" y="112"/>
                  </a:lnTo>
                  <a:lnTo>
                    <a:pt x="117" y="112"/>
                  </a:lnTo>
                  <a:lnTo>
                    <a:pt x="98" y="112"/>
                  </a:lnTo>
                  <a:lnTo>
                    <a:pt x="78" y="112"/>
                  </a:lnTo>
                  <a:lnTo>
                    <a:pt x="58" y="112"/>
                  </a:lnTo>
                  <a:lnTo>
                    <a:pt x="39" y="112"/>
                  </a:lnTo>
                  <a:lnTo>
                    <a:pt x="19" y="112"/>
                  </a:lnTo>
                  <a:lnTo>
                    <a:pt x="0" y="112"/>
                  </a:lnTo>
                  <a:lnTo>
                    <a:pt x="0" y="84"/>
                  </a:lnTo>
                  <a:lnTo>
                    <a:pt x="0" y="56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A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4335463" y="6018213"/>
              <a:ext cx="111125" cy="85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0"/>
                </a:cxn>
                <a:cxn ang="0">
                  <a:pos x="34" y="0"/>
                </a:cxn>
                <a:cxn ang="0">
                  <a:pos x="52" y="0"/>
                </a:cxn>
                <a:cxn ang="0">
                  <a:pos x="70" y="0"/>
                </a:cxn>
                <a:cxn ang="0">
                  <a:pos x="87" y="0"/>
                </a:cxn>
                <a:cxn ang="0">
                  <a:pos x="105" y="0"/>
                </a:cxn>
                <a:cxn ang="0">
                  <a:pos x="122" y="0"/>
                </a:cxn>
                <a:cxn ang="0">
                  <a:pos x="139" y="0"/>
                </a:cxn>
                <a:cxn ang="0">
                  <a:pos x="139" y="27"/>
                </a:cxn>
                <a:cxn ang="0">
                  <a:pos x="139" y="54"/>
                </a:cxn>
                <a:cxn ang="0">
                  <a:pos x="139" y="82"/>
                </a:cxn>
                <a:cxn ang="0">
                  <a:pos x="139" y="109"/>
                </a:cxn>
                <a:cxn ang="0">
                  <a:pos x="122" y="109"/>
                </a:cxn>
                <a:cxn ang="0">
                  <a:pos x="105" y="109"/>
                </a:cxn>
                <a:cxn ang="0">
                  <a:pos x="87" y="109"/>
                </a:cxn>
                <a:cxn ang="0">
                  <a:pos x="70" y="109"/>
                </a:cxn>
                <a:cxn ang="0">
                  <a:pos x="52" y="109"/>
                </a:cxn>
                <a:cxn ang="0">
                  <a:pos x="34" y="109"/>
                </a:cxn>
                <a:cxn ang="0">
                  <a:pos x="17" y="109"/>
                </a:cxn>
                <a:cxn ang="0">
                  <a:pos x="0" y="109"/>
                </a:cxn>
                <a:cxn ang="0">
                  <a:pos x="0" y="82"/>
                </a:cxn>
                <a:cxn ang="0">
                  <a:pos x="0" y="54"/>
                </a:cxn>
                <a:cxn ang="0">
                  <a:pos x="0" y="27"/>
                </a:cxn>
                <a:cxn ang="0">
                  <a:pos x="0" y="0"/>
                </a:cxn>
              </a:cxnLst>
              <a:rect l="0" t="0" r="r" b="b"/>
              <a:pathLst>
                <a:path w="139" h="109">
                  <a:moveTo>
                    <a:pt x="0" y="0"/>
                  </a:moveTo>
                  <a:lnTo>
                    <a:pt x="17" y="0"/>
                  </a:lnTo>
                  <a:lnTo>
                    <a:pt x="34" y="0"/>
                  </a:lnTo>
                  <a:lnTo>
                    <a:pt x="52" y="0"/>
                  </a:lnTo>
                  <a:lnTo>
                    <a:pt x="70" y="0"/>
                  </a:lnTo>
                  <a:lnTo>
                    <a:pt x="87" y="0"/>
                  </a:lnTo>
                  <a:lnTo>
                    <a:pt x="105" y="0"/>
                  </a:lnTo>
                  <a:lnTo>
                    <a:pt x="122" y="0"/>
                  </a:lnTo>
                  <a:lnTo>
                    <a:pt x="139" y="0"/>
                  </a:lnTo>
                  <a:lnTo>
                    <a:pt x="139" y="27"/>
                  </a:lnTo>
                  <a:lnTo>
                    <a:pt x="139" y="54"/>
                  </a:lnTo>
                  <a:lnTo>
                    <a:pt x="139" y="82"/>
                  </a:lnTo>
                  <a:lnTo>
                    <a:pt x="139" y="109"/>
                  </a:lnTo>
                  <a:lnTo>
                    <a:pt x="122" y="109"/>
                  </a:lnTo>
                  <a:lnTo>
                    <a:pt x="105" y="109"/>
                  </a:lnTo>
                  <a:lnTo>
                    <a:pt x="87" y="109"/>
                  </a:lnTo>
                  <a:lnTo>
                    <a:pt x="70" y="109"/>
                  </a:lnTo>
                  <a:lnTo>
                    <a:pt x="52" y="109"/>
                  </a:lnTo>
                  <a:lnTo>
                    <a:pt x="34" y="109"/>
                  </a:lnTo>
                  <a:lnTo>
                    <a:pt x="17" y="109"/>
                  </a:lnTo>
                  <a:lnTo>
                    <a:pt x="0" y="109"/>
                  </a:lnTo>
                  <a:lnTo>
                    <a:pt x="0" y="82"/>
                  </a:lnTo>
                  <a:lnTo>
                    <a:pt x="0" y="54"/>
                  </a:lnTo>
                  <a:lnTo>
                    <a:pt x="0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53D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4341813" y="6018213"/>
              <a:ext cx="96838" cy="841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31" y="0"/>
                </a:cxn>
                <a:cxn ang="0">
                  <a:pos x="46" y="0"/>
                </a:cxn>
                <a:cxn ang="0">
                  <a:pos x="61" y="0"/>
                </a:cxn>
                <a:cxn ang="0">
                  <a:pos x="77" y="0"/>
                </a:cxn>
                <a:cxn ang="0">
                  <a:pos x="92" y="0"/>
                </a:cxn>
                <a:cxn ang="0">
                  <a:pos x="107" y="0"/>
                </a:cxn>
                <a:cxn ang="0">
                  <a:pos x="122" y="0"/>
                </a:cxn>
                <a:cxn ang="0">
                  <a:pos x="122" y="27"/>
                </a:cxn>
                <a:cxn ang="0">
                  <a:pos x="122" y="53"/>
                </a:cxn>
                <a:cxn ang="0">
                  <a:pos x="122" y="79"/>
                </a:cxn>
                <a:cxn ang="0">
                  <a:pos x="122" y="105"/>
                </a:cxn>
                <a:cxn ang="0">
                  <a:pos x="107" y="105"/>
                </a:cxn>
                <a:cxn ang="0">
                  <a:pos x="92" y="105"/>
                </a:cxn>
                <a:cxn ang="0">
                  <a:pos x="77" y="105"/>
                </a:cxn>
                <a:cxn ang="0">
                  <a:pos x="61" y="105"/>
                </a:cxn>
                <a:cxn ang="0">
                  <a:pos x="46" y="105"/>
                </a:cxn>
                <a:cxn ang="0">
                  <a:pos x="31" y="105"/>
                </a:cxn>
                <a:cxn ang="0">
                  <a:pos x="15" y="105"/>
                </a:cxn>
                <a:cxn ang="0">
                  <a:pos x="0" y="105"/>
                </a:cxn>
                <a:cxn ang="0">
                  <a:pos x="0" y="79"/>
                </a:cxn>
                <a:cxn ang="0">
                  <a:pos x="0" y="53"/>
                </a:cxn>
                <a:cxn ang="0">
                  <a:pos x="0" y="27"/>
                </a:cxn>
                <a:cxn ang="0">
                  <a:pos x="0" y="0"/>
                </a:cxn>
              </a:cxnLst>
              <a:rect l="0" t="0" r="r" b="b"/>
              <a:pathLst>
                <a:path w="122" h="105">
                  <a:moveTo>
                    <a:pt x="0" y="0"/>
                  </a:moveTo>
                  <a:lnTo>
                    <a:pt x="15" y="0"/>
                  </a:lnTo>
                  <a:lnTo>
                    <a:pt x="31" y="0"/>
                  </a:lnTo>
                  <a:lnTo>
                    <a:pt x="46" y="0"/>
                  </a:lnTo>
                  <a:lnTo>
                    <a:pt x="61" y="0"/>
                  </a:lnTo>
                  <a:lnTo>
                    <a:pt x="77" y="0"/>
                  </a:lnTo>
                  <a:lnTo>
                    <a:pt x="92" y="0"/>
                  </a:lnTo>
                  <a:lnTo>
                    <a:pt x="107" y="0"/>
                  </a:lnTo>
                  <a:lnTo>
                    <a:pt x="122" y="0"/>
                  </a:lnTo>
                  <a:lnTo>
                    <a:pt x="122" y="27"/>
                  </a:lnTo>
                  <a:lnTo>
                    <a:pt x="122" y="53"/>
                  </a:lnTo>
                  <a:lnTo>
                    <a:pt x="122" y="79"/>
                  </a:lnTo>
                  <a:lnTo>
                    <a:pt x="122" y="105"/>
                  </a:lnTo>
                  <a:lnTo>
                    <a:pt x="107" y="105"/>
                  </a:lnTo>
                  <a:lnTo>
                    <a:pt x="92" y="105"/>
                  </a:lnTo>
                  <a:lnTo>
                    <a:pt x="77" y="105"/>
                  </a:lnTo>
                  <a:lnTo>
                    <a:pt x="61" y="105"/>
                  </a:lnTo>
                  <a:lnTo>
                    <a:pt x="46" y="105"/>
                  </a:lnTo>
                  <a:lnTo>
                    <a:pt x="31" y="105"/>
                  </a:lnTo>
                  <a:lnTo>
                    <a:pt x="15" y="105"/>
                  </a:lnTo>
                  <a:lnTo>
                    <a:pt x="0" y="105"/>
                  </a:lnTo>
                  <a:lnTo>
                    <a:pt x="0" y="79"/>
                  </a:lnTo>
                  <a:lnTo>
                    <a:pt x="0" y="53"/>
                  </a:lnTo>
                  <a:lnTo>
                    <a:pt x="0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3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4349751" y="6018213"/>
              <a:ext cx="82550" cy="809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" y="0"/>
                </a:cxn>
                <a:cxn ang="0">
                  <a:pos x="27" y="0"/>
                </a:cxn>
                <a:cxn ang="0">
                  <a:pos x="39" y="0"/>
                </a:cxn>
                <a:cxn ang="0">
                  <a:pos x="53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0"/>
                </a:cxn>
                <a:cxn ang="0">
                  <a:pos x="105" y="0"/>
                </a:cxn>
                <a:cxn ang="0">
                  <a:pos x="105" y="26"/>
                </a:cxn>
                <a:cxn ang="0">
                  <a:pos x="105" y="51"/>
                </a:cxn>
                <a:cxn ang="0">
                  <a:pos x="105" y="76"/>
                </a:cxn>
                <a:cxn ang="0">
                  <a:pos x="105" y="102"/>
                </a:cxn>
                <a:cxn ang="0">
                  <a:pos x="92" y="102"/>
                </a:cxn>
                <a:cxn ang="0">
                  <a:pos x="78" y="102"/>
                </a:cxn>
                <a:cxn ang="0">
                  <a:pos x="66" y="102"/>
                </a:cxn>
                <a:cxn ang="0">
                  <a:pos x="53" y="102"/>
                </a:cxn>
                <a:cxn ang="0">
                  <a:pos x="39" y="102"/>
                </a:cxn>
                <a:cxn ang="0">
                  <a:pos x="27" y="102"/>
                </a:cxn>
                <a:cxn ang="0">
                  <a:pos x="13" y="102"/>
                </a:cxn>
                <a:cxn ang="0">
                  <a:pos x="0" y="102"/>
                </a:cxn>
                <a:cxn ang="0">
                  <a:pos x="0" y="76"/>
                </a:cxn>
                <a:cxn ang="0">
                  <a:pos x="0" y="51"/>
                </a:cxn>
                <a:cxn ang="0">
                  <a:pos x="0" y="26"/>
                </a:cxn>
                <a:cxn ang="0">
                  <a:pos x="0" y="0"/>
                </a:cxn>
              </a:cxnLst>
              <a:rect l="0" t="0" r="r" b="b"/>
              <a:pathLst>
                <a:path w="105" h="102">
                  <a:moveTo>
                    <a:pt x="0" y="0"/>
                  </a:moveTo>
                  <a:lnTo>
                    <a:pt x="13" y="0"/>
                  </a:lnTo>
                  <a:lnTo>
                    <a:pt x="27" y="0"/>
                  </a:lnTo>
                  <a:lnTo>
                    <a:pt x="39" y="0"/>
                  </a:lnTo>
                  <a:lnTo>
                    <a:pt x="53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0"/>
                  </a:lnTo>
                  <a:lnTo>
                    <a:pt x="105" y="0"/>
                  </a:lnTo>
                  <a:lnTo>
                    <a:pt x="105" y="26"/>
                  </a:lnTo>
                  <a:lnTo>
                    <a:pt x="105" y="51"/>
                  </a:lnTo>
                  <a:lnTo>
                    <a:pt x="105" y="76"/>
                  </a:lnTo>
                  <a:lnTo>
                    <a:pt x="105" y="102"/>
                  </a:lnTo>
                  <a:lnTo>
                    <a:pt x="92" y="102"/>
                  </a:lnTo>
                  <a:lnTo>
                    <a:pt x="78" y="102"/>
                  </a:lnTo>
                  <a:lnTo>
                    <a:pt x="66" y="102"/>
                  </a:lnTo>
                  <a:lnTo>
                    <a:pt x="53" y="102"/>
                  </a:lnTo>
                  <a:lnTo>
                    <a:pt x="39" y="102"/>
                  </a:lnTo>
                  <a:lnTo>
                    <a:pt x="27" y="102"/>
                  </a:lnTo>
                  <a:lnTo>
                    <a:pt x="13" y="102"/>
                  </a:lnTo>
                  <a:lnTo>
                    <a:pt x="0" y="102"/>
                  </a:lnTo>
                  <a:lnTo>
                    <a:pt x="0" y="76"/>
                  </a:lnTo>
                  <a:lnTo>
                    <a:pt x="0" y="51"/>
                  </a:lnTo>
                  <a:lnTo>
                    <a:pt x="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3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4356101" y="6018213"/>
              <a:ext cx="68263" cy="777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0"/>
                </a:cxn>
                <a:cxn ang="0">
                  <a:pos x="22" y="0"/>
                </a:cxn>
                <a:cxn ang="0">
                  <a:pos x="33" y="0"/>
                </a:cxn>
                <a:cxn ang="0">
                  <a:pos x="44" y="0"/>
                </a:cxn>
                <a:cxn ang="0">
                  <a:pos x="54" y="0"/>
                </a:cxn>
                <a:cxn ang="0">
                  <a:pos x="65" y="0"/>
                </a:cxn>
                <a:cxn ang="0">
                  <a:pos x="76" y="0"/>
                </a:cxn>
                <a:cxn ang="0">
                  <a:pos x="87" y="0"/>
                </a:cxn>
                <a:cxn ang="0">
                  <a:pos x="87" y="26"/>
                </a:cxn>
                <a:cxn ang="0">
                  <a:pos x="87" y="50"/>
                </a:cxn>
                <a:cxn ang="0">
                  <a:pos x="87" y="74"/>
                </a:cxn>
                <a:cxn ang="0">
                  <a:pos x="87" y="98"/>
                </a:cxn>
                <a:cxn ang="0">
                  <a:pos x="76" y="98"/>
                </a:cxn>
                <a:cxn ang="0">
                  <a:pos x="65" y="98"/>
                </a:cxn>
                <a:cxn ang="0">
                  <a:pos x="54" y="98"/>
                </a:cxn>
                <a:cxn ang="0">
                  <a:pos x="44" y="98"/>
                </a:cxn>
                <a:cxn ang="0">
                  <a:pos x="33" y="98"/>
                </a:cxn>
                <a:cxn ang="0">
                  <a:pos x="22" y="98"/>
                </a:cxn>
                <a:cxn ang="0">
                  <a:pos x="11" y="98"/>
                </a:cxn>
                <a:cxn ang="0">
                  <a:pos x="0" y="98"/>
                </a:cxn>
                <a:cxn ang="0">
                  <a:pos x="0" y="74"/>
                </a:cxn>
                <a:cxn ang="0">
                  <a:pos x="0" y="50"/>
                </a:cxn>
                <a:cxn ang="0">
                  <a:pos x="0" y="26"/>
                </a:cxn>
                <a:cxn ang="0">
                  <a:pos x="0" y="0"/>
                </a:cxn>
              </a:cxnLst>
              <a:rect l="0" t="0" r="r" b="b"/>
              <a:pathLst>
                <a:path w="87" h="98">
                  <a:moveTo>
                    <a:pt x="0" y="0"/>
                  </a:moveTo>
                  <a:lnTo>
                    <a:pt x="11" y="0"/>
                  </a:lnTo>
                  <a:lnTo>
                    <a:pt x="22" y="0"/>
                  </a:lnTo>
                  <a:lnTo>
                    <a:pt x="33" y="0"/>
                  </a:lnTo>
                  <a:lnTo>
                    <a:pt x="44" y="0"/>
                  </a:lnTo>
                  <a:lnTo>
                    <a:pt x="54" y="0"/>
                  </a:lnTo>
                  <a:lnTo>
                    <a:pt x="65" y="0"/>
                  </a:lnTo>
                  <a:lnTo>
                    <a:pt x="76" y="0"/>
                  </a:lnTo>
                  <a:lnTo>
                    <a:pt x="87" y="0"/>
                  </a:lnTo>
                  <a:lnTo>
                    <a:pt x="87" y="26"/>
                  </a:lnTo>
                  <a:lnTo>
                    <a:pt x="87" y="50"/>
                  </a:lnTo>
                  <a:lnTo>
                    <a:pt x="87" y="74"/>
                  </a:lnTo>
                  <a:lnTo>
                    <a:pt x="87" y="98"/>
                  </a:lnTo>
                  <a:lnTo>
                    <a:pt x="76" y="98"/>
                  </a:lnTo>
                  <a:lnTo>
                    <a:pt x="65" y="98"/>
                  </a:lnTo>
                  <a:lnTo>
                    <a:pt x="54" y="98"/>
                  </a:lnTo>
                  <a:lnTo>
                    <a:pt x="44" y="98"/>
                  </a:lnTo>
                  <a:lnTo>
                    <a:pt x="33" y="98"/>
                  </a:lnTo>
                  <a:lnTo>
                    <a:pt x="22" y="98"/>
                  </a:lnTo>
                  <a:lnTo>
                    <a:pt x="11" y="98"/>
                  </a:lnTo>
                  <a:lnTo>
                    <a:pt x="0" y="98"/>
                  </a:lnTo>
                  <a:lnTo>
                    <a:pt x="0" y="74"/>
                  </a:lnTo>
                  <a:lnTo>
                    <a:pt x="0" y="50"/>
                  </a:lnTo>
                  <a:lnTo>
                    <a:pt x="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4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4362451" y="6018213"/>
              <a:ext cx="55563" cy="76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0"/>
                </a:cxn>
                <a:cxn ang="0">
                  <a:pos x="18" y="0"/>
                </a:cxn>
                <a:cxn ang="0">
                  <a:pos x="27" y="0"/>
                </a:cxn>
                <a:cxn ang="0">
                  <a:pos x="36" y="0"/>
                </a:cxn>
                <a:cxn ang="0">
                  <a:pos x="44" y="0"/>
                </a:cxn>
                <a:cxn ang="0">
                  <a:pos x="53" y="0"/>
                </a:cxn>
                <a:cxn ang="0">
                  <a:pos x="61" y="0"/>
                </a:cxn>
                <a:cxn ang="0">
                  <a:pos x="71" y="0"/>
                </a:cxn>
                <a:cxn ang="0">
                  <a:pos x="71" y="24"/>
                </a:cxn>
                <a:cxn ang="0">
                  <a:pos x="71" y="48"/>
                </a:cxn>
                <a:cxn ang="0">
                  <a:pos x="71" y="72"/>
                </a:cxn>
                <a:cxn ang="0">
                  <a:pos x="71" y="96"/>
                </a:cxn>
                <a:cxn ang="0">
                  <a:pos x="61" y="96"/>
                </a:cxn>
                <a:cxn ang="0">
                  <a:pos x="53" y="96"/>
                </a:cxn>
                <a:cxn ang="0">
                  <a:pos x="44" y="96"/>
                </a:cxn>
                <a:cxn ang="0">
                  <a:pos x="36" y="96"/>
                </a:cxn>
                <a:cxn ang="0">
                  <a:pos x="27" y="96"/>
                </a:cxn>
                <a:cxn ang="0">
                  <a:pos x="18" y="96"/>
                </a:cxn>
                <a:cxn ang="0">
                  <a:pos x="10" y="96"/>
                </a:cxn>
                <a:cxn ang="0">
                  <a:pos x="0" y="96"/>
                </a:cxn>
                <a:cxn ang="0">
                  <a:pos x="0" y="72"/>
                </a:cxn>
                <a:cxn ang="0">
                  <a:pos x="0" y="48"/>
                </a:cxn>
                <a:cxn ang="0">
                  <a:pos x="0" y="24"/>
                </a:cxn>
                <a:cxn ang="0">
                  <a:pos x="0" y="0"/>
                </a:cxn>
              </a:cxnLst>
              <a:rect l="0" t="0" r="r" b="b"/>
              <a:pathLst>
                <a:path w="71" h="96">
                  <a:moveTo>
                    <a:pt x="0" y="0"/>
                  </a:moveTo>
                  <a:lnTo>
                    <a:pt x="10" y="0"/>
                  </a:lnTo>
                  <a:lnTo>
                    <a:pt x="18" y="0"/>
                  </a:lnTo>
                  <a:lnTo>
                    <a:pt x="27" y="0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53" y="0"/>
                  </a:lnTo>
                  <a:lnTo>
                    <a:pt x="61" y="0"/>
                  </a:lnTo>
                  <a:lnTo>
                    <a:pt x="71" y="0"/>
                  </a:lnTo>
                  <a:lnTo>
                    <a:pt x="71" y="24"/>
                  </a:lnTo>
                  <a:lnTo>
                    <a:pt x="71" y="48"/>
                  </a:lnTo>
                  <a:lnTo>
                    <a:pt x="71" y="72"/>
                  </a:lnTo>
                  <a:lnTo>
                    <a:pt x="71" y="96"/>
                  </a:lnTo>
                  <a:lnTo>
                    <a:pt x="61" y="96"/>
                  </a:lnTo>
                  <a:lnTo>
                    <a:pt x="53" y="96"/>
                  </a:lnTo>
                  <a:lnTo>
                    <a:pt x="44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18" y="96"/>
                  </a:lnTo>
                  <a:lnTo>
                    <a:pt x="10" y="96"/>
                  </a:lnTo>
                  <a:lnTo>
                    <a:pt x="0" y="96"/>
                  </a:lnTo>
                  <a:lnTo>
                    <a:pt x="0" y="72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88" name="Rectangle 40"/>
            <p:cNvSpPr>
              <a:spLocks noChangeArrowheads="1"/>
            </p:cNvSpPr>
            <p:nvPr/>
          </p:nvSpPr>
          <p:spPr bwMode="auto">
            <a:xfrm>
              <a:off x="4370388" y="6018213"/>
              <a:ext cx="41275" cy="73025"/>
            </a:xfrm>
            <a:prstGeom prst="rect">
              <a:avLst/>
            </a:prstGeom>
            <a:solidFill>
              <a:srgbClr val="8C44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89" name="Rectangle 41"/>
            <p:cNvSpPr>
              <a:spLocks noChangeArrowheads="1"/>
            </p:cNvSpPr>
            <p:nvPr/>
          </p:nvSpPr>
          <p:spPr bwMode="auto">
            <a:xfrm>
              <a:off x="4103688" y="6143625"/>
              <a:ext cx="574675" cy="1016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90" name="Rectangle 42"/>
            <p:cNvSpPr>
              <a:spLocks noChangeArrowheads="1"/>
            </p:cNvSpPr>
            <p:nvPr/>
          </p:nvSpPr>
          <p:spPr bwMode="auto">
            <a:xfrm>
              <a:off x="4135438" y="6172200"/>
              <a:ext cx="512763" cy="936625"/>
            </a:xfrm>
            <a:prstGeom prst="rect">
              <a:avLst/>
            </a:prstGeom>
            <a:solidFill>
              <a:srgbClr val="8C44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4154488" y="6172200"/>
              <a:ext cx="474663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0"/>
                </a:cxn>
                <a:cxn ang="0">
                  <a:pos x="75" y="0"/>
                </a:cxn>
                <a:cxn ang="0">
                  <a:pos x="113" y="0"/>
                </a:cxn>
                <a:cxn ang="0">
                  <a:pos x="149" y="0"/>
                </a:cxn>
                <a:cxn ang="0">
                  <a:pos x="188" y="0"/>
                </a:cxn>
                <a:cxn ang="0">
                  <a:pos x="224" y="0"/>
                </a:cxn>
                <a:cxn ang="0">
                  <a:pos x="262" y="0"/>
                </a:cxn>
                <a:cxn ang="0">
                  <a:pos x="299" y="0"/>
                </a:cxn>
                <a:cxn ang="0">
                  <a:pos x="337" y="0"/>
                </a:cxn>
                <a:cxn ang="0">
                  <a:pos x="374" y="0"/>
                </a:cxn>
                <a:cxn ang="0">
                  <a:pos x="412" y="0"/>
                </a:cxn>
                <a:cxn ang="0">
                  <a:pos x="449" y="0"/>
                </a:cxn>
                <a:cxn ang="0">
                  <a:pos x="487" y="0"/>
                </a:cxn>
                <a:cxn ang="0">
                  <a:pos x="524" y="0"/>
                </a:cxn>
                <a:cxn ang="0">
                  <a:pos x="562" y="0"/>
                </a:cxn>
                <a:cxn ang="0">
                  <a:pos x="599" y="0"/>
                </a:cxn>
                <a:cxn ang="0">
                  <a:pos x="599" y="294"/>
                </a:cxn>
                <a:cxn ang="0">
                  <a:pos x="599" y="589"/>
                </a:cxn>
                <a:cxn ang="0">
                  <a:pos x="599" y="885"/>
                </a:cxn>
                <a:cxn ang="0">
                  <a:pos x="599" y="1179"/>
                </a:cxn>
                <a:cxn ang="0">
                  <a:pos x="562" y="1179"/>
                </a:cxn>
                <a:cxn ang="0">
                  <a:pos x="524" y="1179"/>
                </a:cxn>
                <a:cxn ang="0">
                  <a:pos x="487" y="1179"/>
                </a:cxn>
                <a:cxn ang="0">
                  <a:pos x="449" y="1179"/>
                </a:cxn>
                <a:cxn ang="0">
                  <a:pos x="412" y="1179"/>
                </a:cxn>
                <a:cxn ang="0">
                  <a:pos x="374" y="1179"/>
                </a:cxn>
                <a:cxn ang="0">
                  <a:pos x="337" y="1179"/>
                </a:cxn>
                <a:cxn ang="0">
                  <a:pos x="299" y="1179"/>
                </a:cxn>
                <a:cxn ang="0">
                  <a:pos x="262" y="1179"/>
                </a:cxn>
                <a:cxn ang="0">
                  <a:pos x="224" y="1179"/>
                </a:cxn>
                <a:cxn ang="0">
                  <a:pos x="188" y="1179"/>
                </a:cxn>
                <a:cxn ang="0">
                  <a:pos x="149" y="1179"/>
                </a:cxn>
                <a:cxn ang="0">
                  <a:pos x="113" y="1179"/>
                </a:cxn>
                <a:cxn ang="0">
                  <a:pos x="75" y="1179"/>
                </a:cxn>
                <a:cxn ang="0">
                  <a:pos x="38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599" h="1179">
                  <a:moveTo>
                    <a:pt x="0" y="0"/>
                  </a:moveTo>
                  <a:lnTo>
                    <a:pt x="38" y="0"/>
                  </a:lnTo>
                  <a:lnTo>
                    <a:pt x="75" y="0"/>
                  </a:lnTo>
                  <a:lnTo>
                    <a:pt x="113" y="0"/>
                  </a:lnTo>
                  <a:lnTo>
                    <a:pt x="149" y="0"/>
                  </a:lnTo>
                  <a:lnTo>
                    <a:pt x="188" y="0"/>
                  </a:lnTo>
                  <a:lnTo>
                    <a:pt x="224" y="0"/>
                  </a:lnTo>
                  <a:lnTo>
                    <a:pt x="262" y="0"/>
                  </a:lnTo>
                  <a:lnTo>
                    <a:pt x="299" y="0"/>
                  </a:lnTo>
                  <a:lnTo>
                    <a:pt x="337" y="0"/>
                  </a:lnTo>
                  <a:lnTo>
                    <a:pt x="374" y="0"/>
                  </a:lnTo>
                  <a:lnTo>
                    <a:pt x="412" y="0"/>
                  </a:lnTo>
                  <a:lnTo>
                    <a:pt x="449" y="0"/>
                  </a:lnTo>
                  <a:lnTo>
                    <a:pt x="487" y="0"/>
                  </a:lnTo>
                  <a:lnTo>
                    <a:pt x="524" y="0"/>
                  </a:lnTo>
                  <a:lnTo>
                    <a:pt x="562" y="0"/>
                  </a:lnTo>
                  <a:lnTo>
                    <a:pt x="599" y="0"/>
                  </a:lnTo>
                  <a:lnTo>
                    <a:pt x="599" y="294"/>
                  </a:lnTo>
                  <a:lnTo>
                    <a:pt x="599" y="589"/>
                  </a:lnTo>
                  <a:lnTo>
                    <a:pt x="599" y="885"/>
                  </a:lnTo>
                  <a:lnTo>
                    <a:pt x="599" y="1179"/>
                  </a:lnTo>
                  <a:lnTo>
                    <a:pt x="562" y="1179"/>
                  </a:lnTo>
                  <a:lnTo>
                    <a:pt x="524" y="1179"/>
                  </a:lnTo>
                  <a:lnTo>
                    <a:pt x="487" y="1179"/>
                  </a:lnTo>
                  <a:lnTo>
                    <a:pt x="449" y="1179"/>
                  </a:lnTo>
                  <a:lnTo>
                    <a:pt x="412" y="1179"/>
                  </a:lnTo>
                  <a:lnTo>
                    <a:pt x="374" y="1179"/>
                  </a:lnTo>
                  <a:lnTo>
                    <a:pt x="337" y="1179"/>
                  </a:lnTo>
                  <a:lnTo>
                    <a:pt x="299" y="1179"/>
                  </a:lnTo>
                  <a:lnTo>
                    <a:pt x="262" y="1179"/>
                  </a:lnTo>
                  <a:lnTo>
                    <a:pt x="224" y="1179"/>
                  </a:lnTo>
                  <a:lnTo>
                    <a:pt x="188" y="1179"/>
                  </a:lnTo>
                  <a:lnTo>
                    <a:pt x="149" y="1179"/>
                  </a:lnTo>
                  <a:lnTo>
                    <a:pt x="113" y="1179"/>
                  </a:lnTo>
                  <a:lnTo>
                    <a:pt x="75" y="1179"/>
                  </a:lnTo>
                  <a:lnTo>
                    <a:pt x="38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4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4175126" y="6172200"/>
              <a:ext cx="436563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69" y="0"/>
                </a:cxn>
                <a:cxn ang="0">
                  <a:pos x="104" y="0"/>
                </a:cxn>
                <a:cxn ang="0">
                  <a:pos x="137" y="0"/>
                </a:cxn>
                <a:cxn ang="0">
                  <a:pos x="172" y="0"/>
                </a:cxn>
                <a:cxn ang="0">
                  <a:pos x="206" y="0"/>
                </a:cxn>
                <a:cxn ang="0">
                  <a:pos x="241" y="0"/>
                </a:cxn>
                <a:cxn ang="0">
                  <a:pos x="275" y="0"/>
                </a:cxn>
                <a:cxn ang="0">
                  <a:pos x="310" y="0"/>
                </a:cxn>
                <a:cxn ang="0">
                  <a:pos x="345" y="0"/>
                </a:cxn>
                <a:cxn ang="0">
                  <a:pos x="379" y="0"/>
                </a:cxn>
                <a:cxn ang="0">
                  <a:pos x="414" y="0"/>
                </a:cxn>
                <a:cxn ang="0">
                  <a:pos x="448" y="0"/>
                </a:cxn>
                <a:cxn ang="0">
                  <a:pos x="483" y="0"/>
                </a:cxn>
                <a:cxn ang="0">
                  <a:pos x="517" y="0"/>
                </a:cxn>
                <a:cxn ang="0">
                  <a:pos x="552" y="0"/>
                </a:cxn>
                <a:cxn ang="0">
                  <a:pos x="552" y="294"/>
                </a:cxn>
                <a:cxn ang="0">
                  <a:pos x="552" y="589"/>
                </a:cxn>
                <a:cxn ang="0">
                  <a:pos x="552" y="885"/>
                </a:cxn>
                <a:cxn ang="0">
                  <a:pos x="552" y="1179"/>
                </a:cxn>
                <a:cxn ang="0">
                  <a:pos x="517" y="1179"/>
                </a:cxn>
                <a:cxn ang="0">
                  <a:pos x="483" y="1179"/>
                </a:cxn>
                <a:cxn ang="0">
                  <a:pos x="448" y="1179"/>
                </a:cxn>
                <a:cxn ang="0">
                  <a:pos x="414" y="1179"/>
                </a:cxn>
                <a:cxn ang="0">
                  <a:pos x="379" y="1179"/>
                </a:cxn>
                <a:cxn ang="0">
                  <a:pos x="345" y="1179"/>
                </a:cxn>
                <a:cxn ang="0">
                  <a:pos x="310" y="1179"/>
                </a:cxn>
                <a:cxn ang="0">
                  <a:pos x="275" y="1179"/>
                </a:cxn>
                <a:cxn ang="0">
                  <a:pos x="241" y="1179"/>
                </a:cxn>
                <a:cxn ang="0">
                  <a:pos x="206" y="1179"/>
                </a:cxn>
                <a:cxn ang="0">
                  <a:pos x="172" y="1179"/>
                </a:cxn>
                <a:cxn ang="0">
                  <a:pos x="137" y="1179"/>
                </a:cxn>
                <a:cxn ang="0">
                  <a:pos x="104" y="1179"/>
                </a:cxn>
                <a:cxn ang="0">
                  <a:pos x="69" y="1179"/>
                </a:cxn>
                <a:cxn ang="0">
                  <a:pos x="35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552" h="1179">
                  <a:moveTo>
                    <a:pt x="0" y="0"/>
                  </a:moveTo>
                  <a:lnTo>
                    <a:pt x="35" y="0"/>
                  </a:lnTo>
                  <a:lnTo>
                    <a:pt x="69" y="0"/>
                  </a:lnTo>
                  <a:lnTo>
                    <a:pt x="104" y="0"/>
                  </a:lnTo>
                  <a:lnTo>
                    <a:pt x="137" y="0"/>
                  </a:lnTo>
                  <a:lnTo>
                    <a:pt x="172" y="0"/>
                  </a:lnTo>
                  <a:lnTo>
                    <a:pt x="206" y="0"/>
                  </a:lnTo>
                  <a:lnTo>
                    <a:pt x="241" y="0"/>
                  </a:lnTo>
                  <a:lnTo>
                    <a:pt x="275" y="0"/>
                  </a:lnTo>
                  <a:lnTo>
                    <a:pt x="310" y="0"/>
                  </a:lnTo>
                  <a:lnTo>
                    <a:pt x="345" y="0"/>
                  </a:lnTo>
                  <a:lnTo>
                    <a:pt x="379" y="0"/>
                  </a:lnTo>
                  <a:lnTo>
                    <a:pt x="414" y="0"/>
                  </a:lnTo>
                  <a:lnTo>
                    <a:pt x="448" y="0"/>
                  </a:lnTo>
                  <a:lnTo>
                    <a:pt x="483" y="0"/>
                  </a:lnTo>
                  <a:lnTo>
                    <a:pt x="517" y="0"/>
                  </a:lnTo>
                  <a:lnTo>
                    <a:pt x="552" y="0"/>
                  </a:lnTo>
                  <a:lnTo>
                    <a:pt x="552" y="294"/>
                  </a:lnTo>
                  <a:lnTo>
                    <a:pt x="552" y="589"/>
                  </a:lnTo>
                  <a:lnTo>
                    <a:pt x="552" y="885"/>
                  </a:lnTo>
                  <a:lnTo>
                    <a:pt x="552" y="1179"/>
                  </a:lnTo>
                  <a:lnTo>
                    <a:pt x="517" y="1179"/>
                  </a:lnTo>
                  <a:lnTo>
                    <a:pt x="483" y="1179"/>
                  </a:lnTo>
                  <a:lnTo>
                    <a:pt x="448" y="1179"/>
                  </a:lnTo>
                  <a:lnTo>
                    <a:pt x="414" y="1179"/>
                  </a:lnTo>
                  <a:lnTo>
                    <a:pt x="379" y="1179"/>
                  </a:lnTo>
                  <a:lnTo>
                    <a:pt x="345" y="1179"/>
                  </a:lnTo>
                  <a:lnTo>
                    <a:pt x="310" y="1179"/>
                  </a:lnTo>
                  <a:lnTo>
                    <a:pt x="275" y="1179"/>
                  </a:lnTo>
                  <a:lnTo>
                    <a:pt x="241" y="1179"/>
                  </a:lnTo>
                  <a:lnTo>
                    <a:pt x="206" y="1179"/>
                  </a:lnTo>
                  <a:lnTo>
                    <a:pt x="172" y="1179"/>
                  </a:lnTo>
                  <a:lnTo>
                    <a:pt x="137" y="1179"/>
                  </a:lnTo>
                  <a:lnTo>
                    <a:pt x="104" y="1179"/>
                  </a:lnTo>
                  <a:lnTo>
                    <a:pt x="69" y="1179"/>
                  </a:lnTo>
                  <a:lnTo>
                    <a:pt x="35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5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4194176" y="6172200"/>
              <a:ext cx="400050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0"/>
                </a:cxn>
                <a:cxn ang="0">
                  <a:pos x="64" y="0"/>
                </a:cxn>
                <a:cxn ang="0">
                  <a:pos x="95" y="0"/>
                </a:cxn>
                <a:cxn ang="0">
                  <a:pos x="127" y="0"/>
                </a:cxn>
                <a:cxn ang="0">
                  <a:pos x="158" y="0"/>
                </a:cxn>
                <a:cxn ang="0">
                  <a:pos x="189" y="0"/>
                </a:cxn>
                <a:cxn ang="0">
                  <a:pos x="221" y="0"/>
                </a:cxn>
                <a:cxn ang="0">
                  <a:pos x="253" y="0"/>
                </a:cxn>
                <a:cxn ang="0">
                  <a:pos x="284" y="0"/>
                </a:cxn>
                <a:cxn ang="0">
                  <a:pos x="316" y="0"/>
                </a:cxn>
                <a:cxn ang="0">
                  <a:pos x="347" y="0"/>
                </a:cxn>
                <a:cxn ang="0">
                  <a:pos x="379" y="0"/>
                </a:cxn>
                <a:cxn ang="0">
                  <a:pos x="410" y="0"/>
                </a:cxn>
                <a:cxn ang="0">
                  <a:pos x="441" y="0"/>
                </a:cxn>
                <a:cxn ang="0">
                  <a:pos x="474" y="0"/>
                </a:cxn>
                <a:cxn ang="0">
                  <a:pos x="505" y="0"/>
                </a:cxn>
                <a:cxn ang="0">
                  <a:pos x="505" y="294"/>
                </a:cxn>
                <a:cxn ang="0">
                  <a:pos x="505" y="589"/>
                </a:cxn>
                <a:cxn ang="0">
                  <a:pos x="505" y="885"/>
                </a:cxn>
                <a:cxn ang="0">
                  <a:pos x="505" y="1179"/>
                </a:cxn>
                <a:cxn ang="0">
                  <a:pos x="474" y="1179"/>
                </a:cxn>
                <a:cxn ang="0">
                  <a:pos x="441" y="1179"/>
                </a:cxn>
                <a:cxn ang="0">
                  <a:pos x="410" y="1179"/>
                </a:cxn>
                <a:cxn ang="0">
                  <a:pos x="379" y="1179"/>
                </a:cxn>
                <a:cxn ang="0">
                  <a:pos x="347" y="1179"/>
                </a:cxn>
                <a:cxn ang="0">
                  <a:pos x="316" y="1179"/>
                </a:cxn>
                <a:cxn ang="0">
                  <a:pos x="284" y="1179"/>
                </a:cxn>
                <a:cxn ang="0">
                  <a:pos x="253" y="1179"/>
                </a:cxn>
                <a:cxn ang="0">
                  <a:pos x="221" y="1179"/>
                </a:cxn>
                <a:cxn ang="0">
                  <a:pos x="189" y="1179"/>
                </a:cxn>
                <a:cxn ang="0">
                  <a:pos x="158" y="1179"/>
                </a:cxn>
                <a:cxn ang="0">
                  <a:pos x="127" y="1179"/>
                </a:cxn>
                <a:cxn ang="0">
                  <a:pos x="95" y="1179"/>
                </a:cxn>
                <a:cxn ang="0">
                  <a:pos x="64" y="1179"/>
                </a:cxn>
                <a:cxn ang="0">
                  <a:pos x="31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505" h="1179">
                  <a:moveTo>
                    <a:pt x="0" y="0"/>
                  </a:moveTo>
                  <a:lnTo>
                    <a:pt x="31" y="0"/>
                  </a:lnTo>
                  <a:lnTo>
                    <a:pt x="64" y="0"/>
                  </a:lnTo>
                  <a:lnTo>
                    <a:pt x="95" y="0"/>
                  </a:lnTo>
                  <a:lnTo>
                    <a:pt x="127" y="0"/>
                  </a:lnTo>
                  <a:lnTo>
                    <a:pt x="158" y="0"/>
                  </a:lnTo>
                  <a:lnTo>
                    <a:pt x="189" y="0"/>
                  </a:lnTo>
                  <a:lnTo>
                    <a:pt x="221" y="0"/>
                  </a:lnTo>
                  <a:lnTo>
                    <a:pt x="253" y="0"/>
                  </a:lnTo>
                  <a:lnTo>
                    <a:pt x="284" y="0"/>
                  </a:lnTo>
                  <a:lnTo>
                    <a:pt x="316" y="0"/>
                  </a:lnTo>
                  <a:lnTo>
                    <a:pt x="347" y="0"/>
                  </a:lnTo>
                  <a:lnTo>
                    <a:pt x="379" y="0"/>
                  </a:lnTo>
                  <a:lnTo>
                    <a:pt x="410" y="0"/>
                  </a:lnTo>
                  <a:lnTo>
                    <a:pt x="441" y="0"/>
                  </a:lnTo>
                  <a:lnTo>
                    <a:pt x="474" y="0"/>
                  </a:lnTo>
                  <a:lnTo>
                    <a:pt x="505" y="0"/>
                  </a:lnTo>
                  <a:lnTo>
                    <a:pt x="505" y="294"/>
                  </a:lnTo>
                  <a:lnTo>
                    <a:pt x="505" y="589"/>
                  </a:lnTo>
                  <a:lnTo>
                    <a:pt x="505" y="885"/>
                  </a:lnTo>
                  <a:lnTo>
                    <a:pt x="505" y="1179"/>
                  </a:lnTo>
                  <a:lnTo>
                    <a:pt x="474" y="1179"/>
                  </a:lnTo>
                  <a:lnTo>
                    <a:pt x="441" y="1179"/>
                  </a:lnTo>
                  <a:lnTo>
                    <a:pt x="410" y="1179"/>
                  </a:lnTo>
                  <a:lnTo>
                    <a:pt x="379" y="1179"/>
                  </a:lnTo>
                  <a:lnTo>
                    <a:pt x="347" y="1179"/>
                  </a:lnTo>
                  <a:lnTo>
                    <a:pt x="316" y="1179"/>
                  </a:lnTo>
                  <a:lnTo>
                    <a:pt x="284" y="1179"/>
                  </a:lnTo>
                  <a:lnTo>
                    <a:pt x="253" y="1179"/>
                  </a:lnTo>
                  <a:lnTo>
                    <a:pt x="221" y="1179"/>
                  </a:lnTo>
                  <a:lnTo>
                    <a:pt x="189" y="1179"/>
                  </a:lnTo>
                  <a:lnTo>
                    <a:pt x="158" y="1179"/>
                  </a:lnTo>
                  <a:lnTo>
                    <a:pt x="127" y="1179"/>
                  </a:lnTo>
                  <a:lnTo>
                    <a:pt x="95" y="1179"/>
                  </a:lnTo>
                  <a:lnTo>
                    <a:pt x="64" y="1179"/>
                  </a:lnTo>
                  <a:lnTo>
                    <a:pt x="31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5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4213226" y="6172200"/>
              <a:ext cx="361950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" y="0"/>
                </a:cxn>
                <a:cxn ang="0">
                  <a:pos x="57" y="0"/>
                </a:cxn>
                <a:cxn ang="0">
                  <a:pos x="85" y="0"/>
                </a:cxn>
                <a:cxn ang="0">
                  <a:pos x="114" y="0"/>
                </a:cxn>
                <a:cxn ang="0">
                  <a:pos x="142" y="0"/>
                </a:cxn>
                <a:cxn ang="0">
                  <a:pos x="171" y="0"/>
                </a:cxn>
                <a:cxn ang="0">
                  <a:pos x="199" y="0"/>
                </a:cxn>
                <a:cxn ang="0">
                  <a:pos x="228" y="0"/>
                </a:cxn>
                <a:cxn ang="0">
                  <a:pos x="257" y="0"/>
                </a:cxn>
                <a:cxn ang="0">
                  <a:pos x="285" y="0"/>
                </a:cxn>
                <a:cxn ang="0">
                  <a:pos x="313" y="0"/>
                </a:cxn>
                <a:cxn ang="0">
                  <a:pos x="342" y="0"/>
                </a:cxn>
                <a:cxn ang="0">
                  <a:pos x="371" y="0"/>
                </a:cxn>
                <a:cxn ang="0">
                  <a:pos x="399" y="0"/>
                </a:cxn>
                <a:cxn ang="0">
                  <a:pos x="427" y="0"/>
                </a:cxn>
                <a:cxn ang="0">
                  <a:pos x="456" y="0"/>
                </a:cxn>
                <a:cxn ang="0">
                  <a:pos x="456" y="294"/>
                </a:cxn>
                <a:cxn ang="0">
                  <a:pos x="456" y="589"/>
                </a:cxn>
                <a:cxn ang="0">
                  <a:pos x="456" y="885"/>
                </a:cxn>
                <a:cxn ang="0">
                  <a:pos x="456" y="1179"/>
                </a:cxn>
                <a:cxn ang="0">
                  <a:pos x="427" y="1179"/>
                </a:cxn>
                <a:cxn ang="0">
                  <a:pos x="399" y="1179"/>
                </a:cxn>
                <a:cxn ang="0">
                  <a:pos x="371" y="1179"/>
                </a:cxn>
                <a:cxn ang="0">
                  <a:pos x="342" y="1179"/>
                </a:cxn>
                <a:cxn ang="0">
                  <a:pos x="313" y="1179"/>
                </a:cxn>
                <a:cxn ang="0">
                  <a:pos x="285" y="1179"/>
                </a:cxn>
                <a:cxn ang="0">
                  <a:pos x="257" y="1179"/>
                </a:cxn>
                <a:cxn ang="0">
                  <a:pos x="228" y="1179"/>
                </a:cxn>
                <a:cxn ang="0">
                  <a:pos x="199" y="1179"/>
                </a:cxn>
                <a:cxn ang="0">
                  <a:pos x="171" y="1179"/>
                </a:cxn>
                <a:cxn ang="0">
                  <a:pos x="142" y="1179"/>
                </a:cxn>
                <a:cxn ang="0">
                  <a:pos x="114" y="1179"/>
                </a:cxn>
                <a:cxn ang="0">
                  <a:pos x="85" y="1179"/>
                </a:cxn>
                <a:cxn ang="0">
                  <a:pos x="57" y="1179"/>
                </a:cxn>
                <a:cxn ang="0">
                  <a:pos x="28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456" h="1179">
                  <a:moveTo>
                    <a:pt x="0" y="0"/>
                  </a:moveTo>
                  <a:lnTo>
                    <a:pt x="28" y="0"/>
                  </a:lnTo>
                  <a:lnTo>
                    <a:pt x="57" y="0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42" y="0"/>
                  </a:lnTo>
                  <a:lnTo>
                    <a:pt x="171" y="0"/>
                  </a:lnTo>
                  <a:lnTo>
                    <a:pt x="199" y="0"/>
                  </a:lnTo>
                  <a:lnTo>
                    <a:pt x="228" y="0"/>
                  </a:lnTo>
                  <a:lnTo>
                    <a:pt x="257" y="0"/>
                  </a:lnTo>
                  <a:lnTo>
                    <a:pt x="285" y="0"/>
                  </a:lnTo>
                  <a:lnTo>
                    <a:pt x="313" y="0"/>
                  </a:lnTo>
                  <a:lnTo>
                    <a:pt x="342" y="0"/>
                  </a:lnTo>
                  <a:lnTo>
                    <a:pt x="371" y="0"/>
                  </a:lnTo>
                  <a:lnTo>
                    <a:pt x="399" y="0"/>
                  </a:lnTo>
                  <a:lnTo>
                    <a:pt x="427" y="0"/>
                  </a:lnTo>
                  <a:lnTo>
                    <a:pt x="456" y="0"/>
                  </a:lnTo>
                  <a:lnTo>
                    <a:pt x="456" y="294"/>
                  </a:lnTo>
                  <a:lnTo>
                    <a:pt x="456" y="589"/>
                  </a:lnTo>
                  <a:lnTo>
                    <a:pt x="456" y="885"/>
                  </a:lnTo>
                  <a:lnTo>
                    <a:pt x="456" y="1179"/>
                  </a:lnTo>
                  <a:lnTo>
                    <a:pt x="427" y="1179"/>
                  </a:lnTo>
                  <a:lnTo>
                    <a:pt x="399" y="1179"/>
                  </a:lnTo>
                  <a:lnTo>
                    <a:pt x="371" y="1179"/>
                  </a:lnTo>
                  <a:lnTo>
                    <a:pt x="342" y="1179"/>
                  </a:lnTo>
                  <a:lnTo>
                    <a:pt x="313" y="1179"/>
                  </a:lnTo>
                  <a:lnTo>
                    <a:pt x="285" y="1179"/>
                  </a:lnTo>
                  <a:lnTo>
                    <a:pt x="257" y="1179"/>
                  </a:lnTo>
                  <a:lnTo>
                    <a:pt x="228" y="1179"/>
                  </a:lnTo>
                  <a:lnTo>
                    <a:pt x="199" y="1179"/>
                  </a:lnTo>
                  <a:lnTo>
                    <a:pt x="171" y="1179"/>
                  </a:lnTo>
                  <a:lnTo>
                    <a:pt x="142" y="1179"/>
                  </a:lnTo>
                  <a:lnTo>
                    <a:pt x="114" y="1179"/>
                  </a:lnTo>
                  <a:lnTo>
                    <a:pt x="85" y="1179"/>
                  </a:lnTo>
                  <a:lnTo>
                    <a:pt x="57" y="1179"/>
                  </a:lnTo>
                  <a:lnTo>
                    <a:pt x="28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6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4232276" y="6172200"/>
              <a:ext cx="325438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52" y="0"/>
                </a:cxn>
                <a:cxn ang="0">
                  <a:pos x="77" y="0"/>
                </a:cxn>
                <a:cxn ang="0">
                  <a:pos x="102" y="0"/>
                </a:cxn>
                <a:cxn ang="0">
                  <a:pos x="128" y="0"/>
                </a:cxn>
                <a:cxn ang="0">
                  <a:pos x="154" y="0"/>
                </a:cxn>
                <a:cxn ang="0">
                  <a:pos x="180" y="0"/>
                </a:cxn>
                <a:cxn ang="0">
                  <a:pos x="205" y="0"/>
                </a:cxn>
                <a:cxn ang="0">
                  <a:pos x="230" y="0"/>
                </a:cxn>
                <a:cxn ang="0">
                  <a:pos x="256" y="0"/>
                </a:cxn>
                <a:cxn ang="0">
                  <a:pos x="281" y="0"/>
                </a:cxn>
                <a:cxn ang="0">
                  <a:pos x="306" y="0"/>
                </a:cxn>
                <a:cxn ang="0">
                  <a:pos x="333" y="0"/>
                </a:cxn>
                <a:cxn ang="0">
                  <a:pos x="358" y="0"/>
                </a:cxn>
                <a:cxn ang="0">
                  <a:pos x="383" y="0"/>
                </a:cxn>
                <a:cxn ang="0">
                  <a:pos x="409" y="0"/>
                </a:cxn>
                <a:cxn ang="0">
                  <a:pos x="409" y="294"/>
                </a:cxn>
                <a:cxn ang="0">
                  <a:pos x="409" y="589"/>
                </a:cxn>
                <a:cxn ang="0">
                  <a:pos x="409" y="885"/>
                </a:cxn>
                <a:cxn ang="0">
                  <a:pos x="409" y="1179"/>
                </a:cxn>
                <a:cxn ang="0">
                  <a:pos x="383" y="1179"/>
                </a:cxn>
                <a:cxn ang="0">
                  <a:pos x="358" y="1179"/>
                </a:cxn>
                <a:cxn ang="0">
                  <a:pos x="333" y="1179"/>
                </a:cxn>
                <a:cxn ang="0">
                  <a:pos x="306" y="1179"/>
                </a:cxn>
                <a:cxn ang="0">
                  <a:pos x="281" y="1179"/>
                </a:cxn>
                <a:cxn ang="0">
                  <a:pos x="256" y="1179"/>
                </a:cxn>
                <a:cxn ang="0">
                  <a:pos x="230" y="1179"/>
                </a:cxn>
                <a:cxn ang="0">
                  <a:pos x="205" y="1179"/>
                </a:cxn>
                <a:cxn ang="0">
                  <a:pos x="180" y="1179"/>
                </a:cxn>
                <a:cxn ang="0">
                  <a:pos x="154" y="1179"/>
                </a:cxn>
                <a:cxn ang="0">
                  <a:pos x="128" y="1179"/>
                </a:cxn>
                <a:cxn ang="0">
                  <a:pos x="102" y="1179"/>
                </a:cxn>
                <a:cxn ang="0">
                  <a:pos x="77" y="1179"/>
                </a:cxn>
                <a:cxn ang="0">
                  <a:pos x="52" y="1179"/>
                </a:cxn>
                <a:cxn ang="0">
                  <a:pos x="25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409" h="1179">
                  <a:moveTo>
                    <a:pt x="0" y="0"/>
                  </a:moveTo>
                  <a:lnTo>
                    <a:pt x="25" y="0"/>
                  </a:lnTo>
                  <a:lnTo>
                    <a:pt x="52" y="0"/>
                  </a:lnTo>
                  <a:lnTo>
                    <a:pt x="77" y="0"/>
                  </a:lnTo>
                  <a:lnTo>
                    <a:pt x="102" y="0"/>
                  </a:lnTo>
                  <a:lnTo>
                    <a:pt x="128" y="0"/>
                  </a:lnTo>
                  <a:lnTo>
                    <a:pt x="154" y="0"/>
                  </a:lnTo>
                  <a:lnTo>
                    <a:pt x="180" y="0"/>
                  </a:lnTo>
                  <a:lnTo>
                    <a:pt x="205" y="0"/>
                  </a:lnTo>
                  <a:lnTo>
                    <a:pt x="230" y="0"/>
                  </a:lnTo>
                  <a:lnTo>
                    <a:pt x="256" y="0"/>
                  </a:lnTo>
                  <a:lnTo>
                    <a:pt x="281" y="0"/>
                  </a:lnTo>
                  <a:lnTo>
                    <a:pt x="306" y="0"/>
                  </a:lnTo>
                  <a:lnTo>
                    <a:pt x="333" y="0"/>
                  </a:lnTo>
                  <a:lnTo>
                    <a:pt x="358" y="0"/>
                  </a:lnTo>
                  <a:lnTo>
                    <a:pt x="383" y="0"/>
                  </a:lnTo>
                  <a:lnTo>
                    <a:pt x="409" y="0"/>
                  </a:lnTo>
                  <a:lnTo>
                    <a:pt x="409" y="294"/>
                  </a:lnTo>
                  <a:lnTo>
                    <a:pt x="409" y="589"/>
                  </a:lnTo>
                  <a:lnTo>
                    <a:pt x="409" y="885"/>
                  </a:lnTo>
                  <a:lnTo>
                    <a:pt x="409" y="1179"/>
                  </a:lnTo>
                  <a:lnTo>
                    <a:pt x="383" y="1179"/>
                  </a:lnTo>
                  <a:lnTo>
                    <a:pt x="358" y="1179"/>
                  </a:lnTo>
                  <a:lnTo>
                    <a:pt x="333" y="1179"/>
                  </a:lnTo>
                  <a:lnTo>
                    <a:pt x="306" y="1179"/>
                  </a:lnTo>
                  <a:lnTo>
                    <a:pt x="281" y="1179"/>
                  </a:lnTo>
                  <a:lnTo>
                    <a:pt x="256" y="1179"/>
                  </a:lnTo>
                  <a:lnTo>
                    <a:pt x="230" y="1179"/>
                  </a:lnTo>
                  <a:lnTo>
                    <a:pt x="205" y="1179"/>
                  </a:lnTo>
                  <a:lnTo>
                    <a:pt x="180" y="1179"/>
                  </a:lnTo>
                  <a:lnTo>
                    <a:pt x="154" y="1179"/>
                  </a:lnTo>
                  <a:lnTo>
                    <a:pt x="128" y="1179"/>
                  </a:lnTo>
                  <a:lnTo>
                    <a:pt x="102" y="1179"/>
                  </a:lnTo>
                  <a:lnTo>
                    <a:pt x="77" y="1179"/>
                  </a:lnTo>
                  <a:lnTo>
                    <a:pt x="52" y="1179"/>
                  </a:lnTo>
                  <a:lnTo>
                    <a:pt x="25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4252913" y="6172200"/>
              <a:ext cx="287338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0"/>
                </a:cxn>
                <a:cxn ang="0">
                  <a:pos x="45" y="0"/>
                </a:cxn>
                <a:cxn ang="0">
                  <a:pos x="68" y="0"/>
                </a:cxn>
                <a:cxn ang="0">
                  <a:pos x="91" y="0"/>
                </a:cxn>
                <a:cxn ang="0">
                  <a:pos x="113" y="0"/>
                </a:cxn>
                <a:cxn ang="0">
                  <a:pos x="136" y="0"/>
                </a:cxn>
                <a:cxn ang="0">
                  <a:pos x="159" y="0"/>
                </a:cxn>
                <a:cxn ang="0">
                  <a:pos x="182" y="0"/>
                </a:cxn>
                <a:cxn ang="0">
                  <a:pos x="204" y="0"/>
                </a:cxn>
                <a:cxn ang="0">
                  <a:pos x="227" y="0"/>
                </a:cxn>
                <a:cxn ang="0">
                  <a:pos x="250" y="0"/>
                </a:cxn>
                <a:cxn ang="0">
                  <a:pos x="272" y="0"/>
                </a:cxn>
                <a:cxn ang="0">
                  <a:pos x="295" y="0"/>
                </a:cxn>
                <a:cxn ang="0">
                  <a:pos x="318" y="0"/>
                </a:cxn>
                <a:cxn ang="0">
                  <a:pos x="340" y="0"/>
                </a:cxn>
                <a:cxn ang="0">
                  <a:pos x="363" y="0"/>
                </a:cxn>
                <a:cxn ang="0">
                  <a:pos x="363" y="294"/>
                </a:cxn>
                <a:cxn ang="0">
                  <a:pos x="363" y="589"/>
                </a:cxn>
                <a:cxn ang="0">
                  <a:pos x="363" y="885"/>
                </a:cxn>
                <a:cxn ang="0">
                  <a:pos x="363" y="1179"/>
                </a:cxn>
                <a:cxn ang="0">
                  <a:pos x="340" y="1179"/>
                </a:cxn>
                <a:cxn ang="0">
                  <a:pos x="318" y="1179"/>
                </a:cxn>
                <a:cxn ang="0">
                  <a:pos x="295" y="1179"/>
                </a:cxn>
                <a:cxn ang="0">
                  <a:pos x="272" y="1179"/>
                </a:cxn>
                <a:cxn ang="0">
                  <a:pos x="250" y="1179"/>
                </a:cxn>
                <a:cxn ang="0">
                  <a:pos x="227" y="1179"/>
                </a:cxn>
                <a:cxn ang="0">
                  <a:pos x="204" y="1179"/>
                </a:cxn>
                <a:cxn ang="0">
                  <a:pos x="182" y="1179"/>
                </a:cxn>
                <a:cxn ang="0">
                  <a:pos x="159" y="1179"/>
                </a:cxn>
                <a:cxn ang="0">
                  <a:pos x="136" y="1179"/>
                </a:cxn>
                <a:cxn ang="0">
                  <a:pos x="113" y="1179"/>
                </a:cxn>
                <a:cxn ang="0">
                  <a:pos x="91" y="1179"/>
                </a:cxn>
                <a:cxn ang="0">
                  <a:pos x="68" y="1179"/>
                </a:cxn>
                <a:cxn ang="0">
                  <a:pos x="45" y="1179"/>
                </a:cxn>
                <a:cxn ang="0">
                  <a:pos x="23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363" h="1179">
                  <a:moveTo>
                    <a:pt x="0" y="0"/>
                  </a:moveTo>
                  <a:lnTo>
                    <a:pt x="23" y="0"/>
                  </a:lnTo>
                  <a:lnTo>
                    <a:pt x="45" y="0"/>
                  </a:lnTo>
                  <a:lnTo>
                    <a:pt x="68" y="0"/>
                  </a:lnTo>
                  <a:lnTo>
                    <a:pt x="91" y="0"/>
                  </a:lnTo>
                  <a:lnTo>
                    <a:pt x="113" y="0"/>
                  </a:lnTo>
                  <a:lnTo>
                    <a:pt x="136" y="0"/>
                  </a:lnTo>
                  <a:lnTo>
                    <a:pt x="159" y="0"/>
                  </a:lnTo>
                  <a:lnTo>
                    <a:pt x="182" y="0"/>
                  </a:lnTo>
                  <a:lnTo>
                    <a:pt x="204" y="0"/>
                  </a:lnTo>
                  <a:lnTo>
                    <a:pt x="227" y="0"/>
                  </a:lnTo>
                  <a:lnTo>
                    <a:pt x="250" y="0"/>
                  </a:lnTo>
                  <a:lnTo>
                    <a:pt x="272" y="0"/>
                  </a:lnTo>
                  <a:lnTo>
                    <a:pt x="295" y="0"/>
                  </a:lnTo>
                  <a:lnTo>
                    <a:pt x="318" y="0"/>
                  </a:lnTo>
                  <a:lnTo>
                    <a:pt x="340" y="0"/>
                  </a:lnTo>
                  <a:lnTo>
                    <a:pt x="363" y="0"/>
                  </a:lnTo>
                  <a:lnTo>
                    <a:pt x="363" y="294"/>
                  </a:lnTo>
                  <a:lnTo>
                    <a:pt x="363" y="589"/>
                  </a:lnTo>
                  <a:lnTo>
                    <a:pt x="363" y="885"/>
                  </a:lnTo>
                  <a:lnTo>
                    <a:pt x="363" y="1179"/>
                  </a:lnTo>
                  <a:lnTo>
                    <a:pt x="340" y="1179"/>
                  </a:lnTo>
                  <a:lnTo>
                    <a:pt x="318" y="1179"/>
                  </a:lnTo>
                  <a:lnTo>
                    <a:pt x="295" y="1179"/>
                  </a:lnTo>
                  <a:lnTo>
                    <a:pt x="272" y="1179"/>
                  </a:lnTo>
                  <a:lnTo>
                    <a:pt x="250" y="1179"/>
                  </a:lnTo>
                  <a:lnTo>
                    <a:pt x="227" y="1179"/>
                  </a:lnTo>
                  <a:lnTo>
                    <a:pt x="204" y="1179"/>
                  </a:lnTo>
                  <a:lnTo>
                    <a:pt x="182" y="1179"/>
                  </a:lnTo>
                  <a:lnTo>
                    <a:pt x="159" y="1179"/>
                  </a:lnTo>
                  <a:lnTo>
                    <a:pt x="136" y="1179"/>
                  </a:lnTo>
                  <a:lnTo>
                    <a:pt x="113" y="1179"/>
                  </a:lnTo>
                  <a:lnTo>
                    <a:pt x="91" y="1179"/>
                  </a:lnTo>
                  <a:lnTo>
                    <a:pt x="68" y="1179"/>
                  </a:lnTo>
                  <a:lnTo>
                    <a:pt x="45" y="1179"/>
                  </a:lnTo>
                  <a:lnTo>
                    <a:pt x="23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6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4271963" y="6172200"/>
              <a:ext cx="249238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0"/>
                </a:cxn>
                <a:cxn ang="0">
                  <a:pos x="40" y="0"/>
                </a:cxn>
                <a:cxn ang="0">
                  <a:pos x="59" y="0"/>
                </a:cxn>
                <a:cxn ang="0">
                  <a:pos x="79" y="0"/>
                </a:cxn>
                <a:cxn ang="0">
                  <a:pos x="98" y="0"/>
                </a:cxn>
                <a:cxn ang="0">
                  <a:pos x="118" y="0"/>
                </a:cxn>
                <a:cxn ang="0">
                  <a:pos x="137" y="0"/>
                </a:cxn>
                <a:cxn ang="0">
                  <a:pos x="158" y="0"/>
                </a:cxn>
                <a:cxn ang="0">
                  <a:pos x="178" y="0"/>
                </a:cxn>
                <a:cxn ang="0">
                  <a:pos x="197" y="0"/>
                </a:cxn>
                <a:cxn ang="0">
                  <a:pos x="217" y="0"/>
                </a:cxn>
                <a:cxn ang="0">
                  <a:pos x="236" y="0"/>
                </a:cxn>
                <a:cxn ang="0">
                  <a:pos x="256" y="0"/>
                </a:cxn>
                <a:cxn ang="0">
                  <a:pos x="276" y="0"/>
                </a:cxn>
                <a:cxn ang="0">
                  <a:pos x="295" y="0"/>
                </a:cxn>
                <a:cxn ang="0">
                  <a:pos x="315" y="0"/>
                </a:cxn>
                <a:cxn ang="0">
                  <a:pos x="315" y="294"/>
                </a:cxn>
                <a:cxn ang="0">
                  <a:pos x="315" y="589"/>
                </a:cxn>
                <a:cxn ang="0">
                  <a:pos x="315" y="885"/>
                </a:cxn>
                <a:cxn ang="0">
                  <a:pos x="315" y="1179"/>
                </a:cxn>
                <a:cxn ang="0">
                  <a:pos x="295" y="1179"/>
                </a:cxn>
                <a:cxn ang="0">
                  <a:pos x="276" y="1179"/>
                </a:cxn>
                <a:cxn ang="0">
                  <a:pos x="256" y="1179"/>
                </a:cxn>
                <a:cxn ang="0">
                  <a:pos x="236" y="1179"/>
                </a:cxn>
                <a:cxn ang="0">
                  <a:pos x="217" y="1179"/>
                </a:cxn>
                <a:cxn ang="0">
                  <a:pos x="197" y="1179"/>
                </a:cxn>
                <a:cxn ang="0">
                  <a:pos x="178" y="1179"/>
                </a:cxn>
                <a:cxn ang="0">
                  <a:pos x="158" y="1179"/>
                </a:cxn>
                <a:cxn ang="0">
                  <a:pos x="137" y="1179"/>
                </a:cxn>
                <a:cxn ang="0">
                  <a:pos x="118" y="1179"/>
                </a:cxn>
                <a:cxn ang="0">
                  <a:pos x="98" y="1179"/>
                </a:cxn>
                <a:cxn ang="0">
                  <a:pos x="79" y="1179"/>
                </a:cxn>
                <a:cxn ang="0">
                  <a:pos x="59" y="1179"/>
                </a:cxn>
                <a:cxn ang="0">
                  <a:pos x="40" y="1179"/>
                </a:cxn>
                <a:cxn ang="0">
                  <a:pos x="20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315" h="1179">
                  <a:moveTo>
                    <a:pt x="0" y="0"/>
                  </a:moveTo>
                  <a:lnTo>
                    <a:pt x="20" y="0"/>
                  </a:lnTo>
                  <a:lnTo>
                    <a:pt x="40" y="0"/>
                  </a:lnTo>
                  <a:lnTo>
                    <a:pt x="59" y="0"/>
                  </a:lnTo>
                  <a:lnTo>
                    <a:pt x="79" y="0"/>
                  </a:lnTo>
                  <a:lnTo>
                    <a:pt x="98" y="0"/>
                  </a:lnTo>
                  <a:lnTo>
                    <a:pt x="118" y="0"/>
                  </a:lnTo>
                  <a:lnTo>
                    <a:pt x="137" y="0"/>
                  </a:lnTo>
                  <a:lnTo>
                    <a:pt x="158" y="0"/>
                  </a:lnTo>
                  <a:lnTo>
                    <a:pt x="178" y="0"/>
                  </a:lnTo>
                  <a:lnTo>
                    <a:pt x="197" y="0"/>
                  </a:lnTo>
                  <a:lnTo>
                    <a:pt x="217" y="0"/>
                  </a:lnTo>
                  <a:lnTo>
                    <a:pt x="236" y="0"/>
                  </a:lnTo>
                  <a:lnTo>
                    <a:pt x="256" y="0"/>
                  </a:lnTo>
                  <a:lnTo>
                    <a:pt x="276" y="0"/>
                  </a:lnTo>
                  <a:lnTo>
                    <a:pt x="295" y="0"/>
                  </a:lnTo>
                  <a:lnTo>
                    <a:pt x="315" y="0"/>
                  </a:lnTo>
                  <a:lnTo>
                    <a:pt x="315" y="294"/>
                  </a:lnTo>
                  <a:lnTo>
                    <a:pt x="315" y="589"/>
                  </a:lnTo>
                  <a:lnTo>
                    <a:pt x="315" y="885"/>
                  </a:lnTo>
                  <a:lnTo>
                    <a:pt x="315" y="1179"/>
                  </a:lnTo>
                  <a:lnTo>
                    <a:pt x="295" y="1179"/>
                  </a:lnTo>
                  <a:lnTo>
                    <a:pt x="276" y="1179"/>
                  </a:lnTo>
                  <a:lnTo>
                    <a:pt x="256" y="1179"/>
                  </a:lnTo>
                  <a:lnTo>
                    <a:pt x="236" y="1179"/>
                  </a:lnTo>
                  <a:lnTo>
                    <a:pt x="217" y="1179"/>
                  </a:lnTo>
                  <a:lnTo>
                    <a:pt x="197" y="1179"/>
                  </a:lnTo>
                  <a:lnTo>
                    <a:pt x="178" y="1179"/>
                  </a:lnTo>
                  <a:lnTo>
                    <a:pt x="158" y="1179"/>
                  </a:lnTo>
                  <a:lnTo>
                    <a:pt x="137" y="1179"/>
                  </a:lnTo>
                  <a:lnTo>
                    <a:pt x="118" y="1179"/>
                  </a:lnTo>
                  <a:lnTo>
                    <a:pt x="98" y="1179"/>
                  </a:lnTo>
                  <a:lnTo>
                    <a:pt x="79" y="1179"/>
                  </a:lnTo>
                  <a:lnTo>
                    <a:pt x="59" y="1179"/>
                  </a:lnTo>
                  <a:lnTo>
                    <a:pt x="40" y="1179"/>
                  </a:lnTo>
                  <a:lnTo>
                    <a:pt x="20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7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4291013" y="6172200"/>
              <a:ext cx="212725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0"/>
                </a:cxn>
                <a:cxn ang="0">
                  <a:pos x="33" y="0"/>
                </a:cxn>
                <a:cxn ang="0">
                  <a:pos x="50" y="0"/>
                </a:cxn>
                <a:cxn ang="0">
                  <a:pos x="66" y="0"/>
                </a:cxn>
                <a:cxn ang="0">
                  <a:pos x="84" y="0"/>
                </a:cxn>
                <a:cxn ang="0">
                  <a:pos x="100" y="0"/>
                </a:cxn>
                <a:cxn ang="0">
                  <a:pos x="117" y="0"/>
                </a:cxn>
                <a:cxn ang="0">
                  <a:pos x="134" y="0"/>
                </a:cxn>
                <a:cxn ang="0">
                  <a:pos x="150" y="0"/>
                </a:cxn>
                <a:cxn ang="0">
                  <a:pos x="168" y="0"/>
                </a:cxn>
                <a:cxn ang="0">
                  <a:pos x="184" y="0"/>
                </a:cxn>
                <a:cxn ang="0">
                  <a:pos x="201" y="0"/>
                </a:cxn>
                <a:cxn ang="0">
                  <a:pos x="217" y="0"/>
                </a:cxn>
                <a:cxn ang="0">
                  <a:pos x="235" y="0"/>
                </a:cxn>
                <a:cxn ang="0">
                  <a:pos x="251" y="0"/>
                </a:cxn>
                <a:cxn ang="0">
                  <a:pos x="268" y="0"/>
                </a:cxn>
                <a:cxn ang="0">
                  <a:pos x="268" y="294"/>
                </a:cxn>
                <a:cxn ang="0">
                  <a:pos x="268" y="589"/>
                </a:cxn>
                <a:cxn ang="0">
                  <a:pos x="268" y="885"/>
                </a:cxn>
                <a:cxn ang="0">
                  <a:pos x="268" y="1179"/>
                </a:cxn>
                <a:cxn ang="0">
                  <a:pos x="251" y="1179"/>
                </a:cxn>
                <a:cxn ang="0">
                  <a:pos x="235" y="1179"/>
                </a:cxn>
                <a:cxn ang="0">
                  <a:pos x="217" y="1179"/>
                </a:cxn>
                <a:cxn ang="0">
                  <a:pos x="201" y="1179"/>
                </a:cxn>
                <a:cxn ang="0">
                  <a:pos x="184" y="1179"/>
                </a:cxn>
                <a:cxn ang="0">
                  <a:pos x="168" y="1179"/>
                </a:cxn>
                <a:cxn ang="0">
                  <a:pos x="150" y="1179"/>
                </a:cxn>
                <a:cxn ang="0">
                  <a:pos x="134" y="1179"/>
                </a:cxn>
                <a:cxn ang="0">
                  <a:pos x="117" y="1179"/>
                </a:cxn>
                <a:cxn ang="0">
                  <a:pos x="100" y="1179"/>
                </a:cxn>
                <a:cxn ang="0">
                  <a:pos x="84" y="1179"/>
                </a:cxn>
                <a:cxn ang="0">
                  <a:pos x="66" y="1179"/>
                </a:cxn>
                <a:cxn ang="0">
                  <a:pos x="50" y="1179"/>
                </a:cxn>
                <a:cxn ang="0">
                  <a:pos x="33" y="1179"/>
                </a:cxn>
                <a:cxn ang="0">
                  <a:pos x="17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268" h="1179">
                  <a:moveTo>
                    <a:pt x="0" y="0"/>
                  </a:moveTo>
                  <a:lnTo>
                    <a:pt x="17" y="0"/>
                  </a:lnTo>
                  <a:lnTo>
                    <a:pt x="33" y="0"/>
                  </a:lnTo>
                  <a:lnTo>
                    <a:pt x="50" y="0"/>
                  </a:lnTo>
                  <a:lnTo>
                    <a:pt x="66" y="0"/>
                  </a:lnTo>
                  <a:lnTo>
                    <a:pt x="84" y="0"/>
                  </a:lnTo>
                  <a:lnTo>
                    <a:pt x="100" y="0"/>
                  </a:lnTo>
                  <a:lnTo>
                    <a:pt x="117" y="0"/>
                  </a:lnTo>
                  <a:lnTo>
                    <a:pt x="134" y="0"/>
                  </a:lnTo>
                  <a:lnTo>
                    <a:pt x="150" y="0"/>
                  </a:lnTo>
                  <a:lnTo>
                    <a:pt x="168" y="0"/>
                  </a:lnTo>
                  <a:lnTo>
                    <a:pt x="184" y="0"/>
                  </a:lnTo>
                  <a:lnTo>
                    <a:pt x="201" y="0"/>
                  </a:lnTo>
                  <a:lnTo>
                    <a:pt x="217" y="0"/>
                  </a:lnTo>
                  <a:lnTo>
                    <a:pt x="235" y="0"/>
                  </a:lnTo>
                  <a:lnTo>
                    <a:pt x="251" y="0"/>
                  </a:lnTo>
                  <a:lnTo>
                    <a:pt x="268" y="0"/>
                  </a:lnTo>
                  <a:lnTo>
                    <a:pt x="268" y="294"/>
                  </a:lnTo>
                  <a:lnTo>
                    <a:pt x="268" y="589"/>
                  </a:lnTo>
                  <a:lnTo>
                    <a:pt x="268" y="885"/>
                  </a:lnTo>
                  <a:lnTo>
                    <a:pt x="268" y="1179"/>
                  </a:lnTo>
                  <a:lnTo>
                    <a:pt x="251" y="1179"/>
                  </a:lnTo>
                  <a:lnTo>
                    <a:pt x="235" y="1179"/>
                  </a:lnTo>
                  <a:lnTo>
                    <a:pt x="217" y="1179"/>
                  </a:lnTo>
                  <a:lnTo>
                    <a:pt x="201" y="1179"/>
                  </a:lnTo>
                  <a:lnTo>
                    <a:pt x="184" y="1179"/>
                  </a:lnTo>
                  <a:lnTo>
                    <a:pt x="168" y="1179"/>
                  </a:lnTo>
                  <a:lnTo>
                    <a:pt x="150" y="1179"/>
                  </a:lnTo>
                  <a:lnTo>
                    <a:pt x="134" y="1179"/>
                  </a:lnTo>
                  <a:lnTo>
                    <a:pt x="117" y="1179"/>
                  </a:lnTo>
                  <a:lnTo>
                    <a:pt x="100" y="1179"/>
                  </a:lnTo>
                  <a:lnTo>
                    <a:pt x="84" y="1179"/>
                  </a:lnTo>
                  <a:lnTo>
                    <a:pt x="66" y="1179"/>
                  </a:lnTo>
                  <a:lnTo>
                    <a:pt x="50" y="1179"/>
                  </a:lnTo>
                  <a:lnTo>
                    <a:pt x="33" y="1179"/>
                  </a:lnTo>
                  <a:lnTo>
                    <a:pt x="17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7A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4311651" y="6172200"/>
              <a:ext cx="174625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0"/>
                </a:cxn>
                <a:cxn ang="0">
                  <a:pos x="28" y="0"/>
                </a:cxn>
                <a:cxn ang="0">
                  <a:pos x="41" y="0"/>
                </a:cxn>
                <a:cxn ang="0">
                  <a:pos x="54" y="0"/>
                </a:cxn>
                <a:cxn ang="0">
                  <a:pos x="68" y="0"/>
                </a:cxn>
                <a:cxn ang="0">
                  <a:pos x="82" y="0"/>
                </a:cxn>
                <a:cxn ang="0">
                  <a:pos x="95" y="0"/>
                </a:cxn>
                <a:cxn ang="0">
                  <a:pos x="109" y="0"/>
                </a:cxn>
                <a:cxn ang="0">
                  <a:pos x="123" y="0"/>
                </a:cxn>
                <a:cxn ang="0">
                  <a:pos x="137" y="0"/>
                </a:cxn>
                <a:cxn ang="0">
                  <a:pos x="151" y="0"/>
                </a:cxn>
                <a:cxn ang="0">
                  <a:pos x="165" y="0"/>
                </a:cxn>
                <a:cxn ang="0">
                  <a:pos x="178" y="0"/>
                </a:cxn>
                <a:cxn ang="0">
                  <a:pos x="192" y="0"/>
                </a:cxn>
                <a:cxn ang="0">
                  <a:pos x="206" y="0"/>
                </a:cxn>
                <a:cxn ang="0">
                  <a:pos x="220" y="0"/>
                </a:cxn>
                <a:cxn ang="0">
                  <a:pos x="220" y="294"/>
                </a:cxn>
                <a:cxn ang="0">
                  <a:pos x="220" y="589"/>
                </a:cxn>
                <a:cxn ang="0">
                  <a:pos x="220" y="885"/>
                </a:cxn>
                <a:cxn ang="0">
                  <a:pos x="220" y="1179"/>
                </a:cxn>
                <a:cxn ang="0">
                  <a:pos x="206" y="1179"/>
                </a:cxn>
                <a:cxn ang="0">
                  <a:pos x="192" y="1179"/>
                </a:cxn>
                <a:cxn ang="0">
                  <a:pos x="178" y="1179"/>
                </a:cxn>
                <a:cxn ang="0">
                  <a:pos x="165" y="1179"/>
                </a:cxn>
                <a:cxn ang="0">
                  <a:pos x="151" y="1179"/>
                </a:cxn>
                <a:cxn ang="0">
                  <a:pos x="137" y="1179"/>
                </a:cxn>
                <a:cxn ang="0">
                  <a:pos x="123" y="1179"/>
                </a:cxn>
                <a:cxn ang="0">
                  <a:pos x="109" y="1179"/>
                </a:cxn>
                <a:cxn ang="0">
                  <a:pos x="95" y="1179"/>
                </a:cxn>
                <a:cxn ang="0">
                  <a:pos x="82" y="1179"/>
                </a:cxn>
                <a:cxn ang="0">
                  <a:pos x="68" y="1179"/>
                </a:cxn>
                <a:cxn ang="0">
                  <a:pos x="54" y="1179"/>
                </a:cxn>
                <a:cxn ang="0">
                  <a:pos x="41" y="1179"/>
                </a:cxn>
                <a:cxn ang="0">
                  <a:pos x="28" y="1179"/>
                </a:cxn>
                <a:cxn ang="0">
                  <a:pos x="14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220" h="1179">
                  <a:moveTo>
                    <a:pt x="0" y="0"/>
                  </a:moveTo>
                  <a:lnTo>
                    <a:pt x="14" y="0"/>
                  </a:lnTo>
                  <a:lnTo>
                    <a:pt x="28" y="0"/>
                  </a:lnTo>
                  <a:lnTo>
                    <a:pt x="41" y="0"/>
                  </a:lnTo>
                  <a:lnTo>
                    <a:pt x="54" y="0"/>
                  </a:lnTo>
                  <a:lnTo>
                    <a:pt x="68" y="0"/>
                  </a:lnTo>
                  <a:lnTo>
                    <a:pt x="82" y="0"/>
                  </a:lnTo>
                  <a:lnTo>
                    <a:pt x="95" y="0"/>
                  </a:lnTo>
                  <a:lnTo>
                    <a:pt x="109" y="0"/>
                  </a:lnTo>
                  <a:lnTo>
                    <a:pt x="123" y="0"/>
                  </a:lnTo>
                  <a:lnTo>
                    <a:pt x="137" y="0"/>
                  </a:lnTo>
                  <a:lnTo>
                    <a:pt x="151" y="0"/>
                  </a:lnTo>
                  <a:lnTo>
                    <a:pt x="165" y="0"/>
                  </a:lnTo>
                  <a:lnTo>
                    <a:pt x="178" y="0"/>
                  </a:lnTo>
                  <a:lnTo>
                    <a:pt x="192" y="0"/>
                  </a:lnTo>
                  <a:lnTo>
                    <a:pt x="206" y="0"/>
                  </a:lnTo>
                  <a:lnTo>
                    <a:pt x="220" y="0"/>
                  </a:lnTo>
                  <a:lnTo>
                    <a:pt x="220" y="294"/>
                  </a:lnTo>
                  <a:lnTo>
                    <a:pt x="220" y="589"/>
                  </a:lnTo>
                  <a:lnTo>
                    <a:pt x="220" y="885"/>
                  </a:lnTo>
                  <a:lnTo>
                    <a:pt x="220" y="1179"/>
                  </a:lnTo>
                  <a:lnTo>
                    <a:pt x="206" y="1179"/>
                  </a:lnTo>
                  <a:lnTo>
                    <a:pt x="192" y="1179"/>
                  </a:lnTo>
                  <a:lnTo>
                    <a:pt x="178" y="1179"/>
                  </a:lnTo>
                  <a:lnTo>
                    <a:pt x="165" y="1179"/>
                  </a:lnTo>
                  <a:lnTo>
                    <a:pt x="151" y="1179"/>
                  </a:lnTo>
                  <a:lnTo>
                    <a:pt x="137" y="1179"/>
                  </a:lnTo>
                  <a:lnTo>
                    <a:pt x="123" y="1179"/>
                  </a:lnTo>
                  <a:lnTo>
                    <a:pt x="109" y="1179"/>
                  </a:lnTo>
                  <a:lnTo>
                    <a:pt x="95" y="1179"/>
                  </a:lnTo>
                  <a:lnTo>
                    <a:pt x="82" y="1179"/>
                  </a:lnTo>
                  <a:lnTo>
                    <a:pt x="68" y="1179"/>
                  </a:lnTo>
                  <a:lnTo>
                    <a:pt x="54" y="1179"/>
                  </a:lnTo>
                  <a:lnTo>
                    <a:pt x="41" y="1179"/>
                  </a:lnTo>
                  <a:lnTo>
                    <a:pt x="28" y="1179"/>
                  </a:lnTo>
                  <a:lnTo>
                    <a:pt x="14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8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00" name="Freeform 52"/>
            <p:cNvSpPr>
              <a:spLocks/>
            </p:cNvSpPr>
            <p:nvPr/>
          </p:nvSpPr>
          <p:spPr bwMode="auto">
            <a:xfrm>
              <a:off x="4330701" y="6172200"/>
              <a:ext cx="136525" cy="936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0"/>
                </a:cxn>
                <a:cxn ang="0">
                  <a:pos x="44" y="0"/>
                </a:cxn>
                <a:cxn ang="0">
                  <a:pos x="65" y="0"/>
                </a:cxn>
                <a:cxn ang="0">
                  <a:pos x="86" y="0"/>
                </a:cxn>
                <a:cxn ang="0">
                  <a:pos x="108" y="0"/>
                </a:cxn>
                <a:cxn ang="0">
                  <a:pos x="130" y="0"/>
                </a:cxn>
                <a:cxn ang="0">
                  <a:pos x="151" y="0"/>
                </a:cxn>
                <a:cxn ang="0">
                  <a:pos x="173" y="0"/>
                </a:cxn>
                <a:cxn ang="0">
                  <a:pos x="173" y="294"/>
                </a:cxn>
                <a:cxn ang="0">
                  <a:pos x="173" y="589"/>
                </a:cxn>
                <a:cxn ang="0">
                  <a:pos x="173" y="885"/>
                </a:cxn>
                <a:cxn ang="0">
                  <a:pos x="173" y="1179"/>
                </a:cxn>
                <a:cxn ang="0">
                  <a:pos x="151" y="1179"/>
                </a:cxn>
                <a:cxn ang="0">
                  <a:pos x="130" y="1179"/>
                </a:cxn>
                <a:cxn ang="0">
                  <a:pos x="108" y="1179"/>
                </a:cxn>
                <a:cxn ang="0">
                  <a:pos x="86" y="1179"/>
                </a:cxn>
                <a:cxn ang="0">
                  <a:pos x="65" y="1179"/>
                </a:cxn>
                <a:cxn ang="0">
                  <a:pos x="44" y="1179"/>
                </a:cxn>
                <a:cxn ang="0">
                  <a:pos x="22" y="1179"/>
                </a:cxn>
                <a:cxn ang="0">
                  <a:pos x="0" y="1179"/>
                </a:cxn>
                <a:cxn ang="0">
                  <a:pos x="0" y="885"/>
                </a:cxn>
                <a:cxn ang="0">
                  <a:pos x="0" y="589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173" h="1179">
                  <a:moveTo>
                    <a:pt x="0" y="0"/>
                  </a:moveTo>
                  <a:lnTo>
                    <a:pt x="22" y="0"/>
                  </a:lnTo>
                  <a:lnTo>
                    <a:pt x="44" y="0"/>
                  </a:lnTo>
                  <a:lnTo>
                    <a:pt x="65" y="0"/>
                  </a:lnTo>
                  <a:lnTo>
                    <a:pt x="86" y="0"/>
                  </a:lnTo>
                  <a:lnTo>
                    <a:pt x="108" y="0"/>
                  </a:lnTo>
                  <a:lnTo>
                    <a:pt x="130" y="0"/>
                  </a:lnTo>
                  <a:lnTo>
                    <a:pt x="151" y="0"/>
                  </a:lnTo>
                  <a:lnTo>
                    <a:pt x="173" y="0"/>
                  </a:lnTo>
                  <a:lnTo>
                    <a:pt x="173" y="294"/>
                  </a:lnTo>
                  <a:lnTo>
                    <a:pt x="173" y="589"/>
                  </a:lnTo>
                  <a:lnTo>
                    <a:pt x="173" y="885"/>
                  </a:lnTo>
                  <a:lnTo>
                    <a:pt x="173" y="1179"/>
                  </a:lnTo>
                  <a:lnTo>
                    <a:pt x="151" y="1179"/>
                  </a:lnTo>
                  <a:lnTo>
                    <a:pt x="130" y="1179"/>
                  </a:lnTo>
                  <a:lnTo>
                    <a:pt x="108" y="1179"/>
                  </a:lnTo>
                  <a:lnTo>
                    <a:pt x="86" y="1179"/>
                  </a:lnTo>
                  <a:lnTo>
                    <a:pt x="65" y="1179"/>
                  </a:lnTo>
                  <a:lnTo>
                    <a:pt x="44" y="1179"/>
                  </a:lnTo>
                  <a:lnTo>
                    <a:pt x="22" y="1179"/>
                  </a:lnTo>
                  <a:lnTo>
                    <a:pt x="0" y="1179"/>
                  </a:lnTo>
                  <a:lnTo>
                    <a:pt x="0" y="885"/>
                  </a:lnTo>
                  <a:lnTo>
                    <a:pt x="0" y="589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8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01" name="Rectangle 53"/>
            <p:cNvSpPr>
              <a:spLocks noChangeArrowheads="1"/>
            </p:cNvSpPr>
            <p:nvPr/>
          </p:nvSpPr>
          <p:spPr bwMode="auto">
            <a:xfrm>
              <a:off x="4349751" y="6172200"/>
              <a:ext cx="100013" cy="936625"/>
            </a:xfrm>
            <a:prstGeom prst="rect">
              <a:avLst/>
            </a:prstGeom>
            <a:solidFill>
              <a:srgbClr val="D18E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02" name="Rectangle 54"/>
            <p:cNvSpPr>
              <a:spLocks noChangeArrowheads="1"/>
            </p:cNvSpPr>
            <p:nvPr/>
          </p:nvSpPr>
          <p:spPr bwMode="auto">
            <a:xfrm>
              <a:off x="4075113" y="6103938"/>
              <a:ext cx="622300" cy="61913"/>
            </a:xfrm>
            <a:prstGeom prst="rect">
              <a:avLst/>
            </a:prstGeom>
            <a:solidFill>
              <a:srgbClr val="00335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03" name="Freeform 55"/>
            <p:cNvSpPr>
              <a:spLocks/>
            </p:cNvSpPr>
            <p:nvPr/>
          </p:nvSpPr>
          <p:spPr bwMode="auto">
            <a:xfrm>
              <a:off x="4097338" y="6103938"/>
              <a:ext cx="576263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6" y="0"/>
                </a:cxn>
                <a:cxn ang="0">
                  <a:pos x="91" y="0"/>
                </a:cxn>
                <a:cxn ang="0">
                  <a:pos x="137" y="0"/>
                </a:cxn>
                <a:cxn ang="0">
                  <a:pos x="182" y="0"/>
                </a:cxn>
                <a:cxn ang="0">
                  <a:pos x="228" y="0"/>
                </a:cxn>
                <a:cxn ang="0">
                  <a:pos x="273" y="0"/>
                </a:cxn>
                <a:cxn ang="0">
                  <a:pos x="318" y="0"/>
                </a:cxn>
                <a:cxn ang="0">
                  <a:pos x="364" y="0"/>
                </a:cxn>
                <a:cxn ang="0">
                  <a:pos x="409" y="0"/>
                </a:cxn>
                <a:cxn ang="0">
                  <a:pos x="455" y="0"/>
                </a:cxn>
                <a:cxn ang="0">
                  <a:pos x="500" y="0"/>
                </a:cxn>
                <a:cxn ang="0">
                  <a:pos x="545" y="0"/>
                </a:cxn>
                <a:cxn ang="0">
                  <a:pos x="591" y="0"/>
                </a:cxn>
                <a:cxn ang="0">
                  <a:pos x="636" y="0"/>
                </a:cxn>
                <a:cxn ang="0">
                  <a:pos x="682" y="0"/>
                </a:cxn>
                <a:cxn ang="0">
                  <a:pos x="727" y="0"/>
                </a:cxn>
                <a:cxn ang="0">
                  <a:pos x="727" y="20"/>
                </a:cxn>
                <a:cxn ang="0">
                  <a:pos x="727" y="39"/>
                </a:cxn>
                <a:cxn ang="0">
                  <a:pos x="727" y="60"/>
                </a:cxn>
                <a:cxn ang="0">
                  <a:pos x="727" y="80"/>
                </a:cxn>
                <a:cxn ang="0">
                  <a:pos x="682" y="80"/>
                </a:cxn>
                <a:cxn ang="0">
                  <a:pos x="636" y="80"/>
                </a:cxn>
                <a:cxn ang="0">
                  <a:pos x="591" y="80"/>
                </a:cxn>
                <a:cxn ang="0">
                  <a:pos x="545" y="80"/>
                </a:cxn>
                <a:cxn ang="0">
                  <a:pos x="500" y="80"/>
                </a:cxn>
                <a:cxn ang="0">
                  <a:pos x="455" y="80"/>
                </a:cxn>
                <a:cxn ang="0">
                  <a:pos x="409" y="80"/>
                </a:cxn>
                <a:cxn ang="0">
                  <a:pos x="364" y="80"/>
                </a:cxn>
                <a:cxn ang="0">
                  <a:pos x="318" y="80"/>
                </a:cxn>
                <a:cxn ang="0">
                  <a:pos x="273" y="80"/>
                </a:cxn>
                <a:cxn ang="0">
                  <a:pos x="228" y="80"/>
                </a:cxn>
                <a:cxn ang="0">
                  <a:pos x="182" y="80"/>
                </a:cxn>
                <a:cxn ang="0">
                  <a:pos x="137" y="80"/>
                </a:cxn>
                <a:cxn ang="0">
                  <a:pos x="91" y="80"/>
                </a:cxn>
                <a:cxn ang="0">
                  <a:pos x="46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727" h="80">
                  <a:moveTo>
                    <a:pt x="0" y="0"/>
                  </a:moveTo>
                  <a:lnTo>
                    <a:pt x="46" y="0"/>
                  </a:lnTo>
                  <a:lnTo>
                    <a:pt x="91" y="0"/>
                  </a:lnTo>
                  <a:lnTo>
                    <a:pt x="137" y="0"/>
                  </a:lnTo>
                  <a:lnTo>
                    <a:pt x="182" y="0"/>
                  </a:lnTo>
                  <a:lnTo>
                    <a:pt x="228" y="0"/>
                  </a:lnTo>
                  <a:lnTo>
                    <a:pt x="273" y="0"/>
                  </a:lnTo>
                  <a:lnTo>
                    <a:pt x="318" y="0"/>
                  </a:lnTo>
                  <a:lnTo>
                    <a:pt x="364" y="0"/>
                  </a:lnTo>
                  <a:lnTo>
                    <a:pt x="409" y="0"/>
                  </a:lnTo>
                  <a:lnTo>
                    <a:pt x="455" y="0"/>
                  </a:lnTo>
                  <a:lnTo>
                    <a:pt x="500" y="0"/>
                  </a:lnTo>
                  <a:lnTo>
                    <a:pt x="545" y="0"/>
                  </a:lnTo>
                  <a:lnTo>
                    <a:pt x="591" y="0"/>
                  </a:lnTo>
                  <a:lnTo>
                    <a:pt x="636" y="0"/>
                  </a:lnTo>
                  <a:lnTo>
                    <a:pt x="682" y="0"/>
                  </a:lnTo>
                  <a:lnTo>
                    <a:pt x="727" y="0"/>
                  </a:lnTo>
                  <a:lnTo>
                    <a:pt x="727" y="20"/>
                  </a:lnTo>
                  <a:lnTo>
                    <a:pt x="727" y="39"/>
                  </a:lnTo>
                  <a:lnTo>
                    <a:pt x="727" y="60"/>
                  </a:lnTo>
                  <a:lnTo>
                    <a:pt x="727" y="80"/>
                  </a:lnTo>
                  <a:lnTo>
                    <a:pt x="682" y="80"/>
                  </a:lnTo>
                  <a:lnTo>
                    <a:pt x="636" y="80"/>
                  </a:lnTo>
                  <a:lnTo>
                    <a:pt x="591" y="80"/>
                  </a:lnTo>
                  <a:lnTo>
                    <a:pt x="545" y="80"/>
                  </a:lnTo>
                  <a:lnTo>
                    <a:pt x="500" y="80"/>
                  </a:lnTo>
                  <a:lnTo>
                    <a:pt x="455" y="80"/>
                  </a:lnTo>
                  <a:lnTo>
                    <a:pt x="409" y="80"/>
                  </a:lnTo>
                  <a:lnTo>
                    <a:pt x="364" y="80"/>
                  </a:lnTo>
                  <a:lnTo>
                    <a:pt x="318" y="80"/>
                  </a:lnTo>
                  <a:lnTo>
                    <a:pt x="273" y="80"/>
                  </a:lnTo>
                  <a:lnTo>
                    <a:pt x="228" y="80"/>
                  </a:lnTo>
                  <a:lnTo>
                    <a:pt x="182" y="80"/>
                  </a:lnTo>
                  <a:lnTo>
                    <a:pt x="137" y="80"/>
                  </a:lnTo>
                  <a:lnTo>
                    <a:pt x="91" y="80"/>
                  </a:lnTo>
                  <a:lnTo>
                    <a:pt x="46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4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04" name="Freeform 56"/>
            <p:cNvSpPr>
              <a:spLocks/>
            </p:cNvSpPr>
            <p:nvPr/>
          </p:nvSpPr>
          <p:spPr bwMode="auto">
            <a:xfrm>
              <a:off x="4119563" y="6103938"/>
              <a:ext cx="530225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" y="0"/>
                </a:cxn>
                <a:cxn ang="0">
                  <a:pos x="83" y="0"/>
                </a:cxn>
                <a:cxn ang="0">
                  <a:pos x="126" y="0"/>
                </a:cxn>
                <a:cxn ang="0">
                  <a:pos x="167" y="0"/>
                </a:cxn>
                <a:cxn ang="0">
                  <a:pos x="208" y="0"/>
                </a:cxn>
                <a:cxn ang="0">
                  <a:pos x="250" y="0"/>
                </a:cxn>
                <a:cxn ang="0">
                  <a:pos x="293" y="0"/>
                </a:cxn>
                <a:cxn ang="0">
                  <a:pos x="334" y="0"/>
                </a:cxn>
                <a:cxn ang="0">
                  <a:pos x="376" y="0"/>
                </a:cxn>
                <a:cxn ang="0">
                  <a:pos x="418" y="0"/>
                </a:cxn>
                <a:cxn ang="0">
                  <a:pos x="460" y="0"/>
                </a:cxn>
                <a:cxn ang="0">
                  <a:pos x="501" y="0"/>
                </a:cxn>
                <a:cxn ang="0">
                  <a:pos x="543" y="0"/>
                </a:cxn>
                <a:cxn ang="0">
                  <a:pos x="585" y="0"/>
                </a:cxn>
                <a:cxn ang="0">
                  <a:pos x="627" y="0"/>
                </a:cxn>
                <a:cxn ang="0">
                  <a:pos x="668" y="0"/>
                </a:cxn>
                <a:cxn ang="0">
                  <a:pos x="668" y="20"/>
                </a:cxn>
                <a:cxn ang="0">
                  <a:pos x="668" y="39"/>
                </a:cxn>
                <a:cxn ang="0">
                  <a:pos x="668" y="60"/>
                </a:cxn>
                <a:cxn ang="0">
                  <a:pos x="668" y="80"/>
                </a:cxn>
                <a:cxn ang="0">
                  <a:pos x="627" y="80"/>
                </a:cxn>
                <a:cxn ang="0">
                  <a:pos x="585" y="80"/>
                </a:cxn>
                <a:cxn ang="0">
                  <a:pos x="543" y="80"/>
                </a:cxn>
                <a:cxn ang="0">
                  <a:pos x="501" y="80"/>
                </a:cxn>
                <a:cxn ang="0">
                  <a:pos x="460" y="80"/>
                </a:cxn>
                <a:cxn ang="0">
                  <a:pos x="418" y="80"/>
                </a:cxn>
                <a:cxn ang="0">
                  <a:pos x="376" y="80"/>
                </a:cxn>
                <a:cxn ang="0">
                  <a:pos x="334" y="80"/>
                </a:cxn>
                <a:cxn ang="0">
                  <a:pos x="293" y="80"/>
                </a:cxn>
                <a:cxn ang="0">
                  <a:pos x="250" y="80"/>
                </a:cxn>
                <a:cxn ang="0">
                  <a:pos x="208" y="80"/>
                </a:cxn>
                <a:cxn ang="0">
                  <a:pos x="167" y="80"/>
                </a:cxn>
                <a:cxn ang="0">
                  <a:pos x="126" y="80"/>
                </a:cxn>
                <a:cxn ang="0">
                  <a:pos x="83" y="80"/>
                </a:cxn>
                <a:cxn ang="0">
                  <a:pos x="41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668" h="80">
                  <a:moveTo>
                    <a:pt x="0" y="0"/>
                  </a:moveTo>
                  <a:lnTo>
                    <a:pt x="41" y="0"/>
                  </a:lnTo>
                  <a:lnTo>
                    <a:pt x="83" y="0"/>
                  </a:lnTo>
                  <a:lnTo>
                    <a:pt x="126" y="0"/>
                  </a:lnTo>
                  <a:lnTo>
                    <a:pt x="167" y="0"/>
                  </a:lnTo>
                  <a:lnTo>
                    <a:pt x="208" y="0"/>
                  </a:lnTo>
                  <a:lnTo>
                    <a:pt x="250" y="0"/>
                  </a:lnTo>
                  <a:lnTo>
                    <a:pt x="293" y="0"/>
                  </a:lnTo>
                  <a:lnTo>
                    <a:pt x="334" y="0"/>
                  </a:lnTo>
                  <a:lnTo>
                    <a:pt x="376" y="0"/>
                  </a:lnTo>
                  <a:lnTo>
                    <a:pt x="418" y="0"/>
                  </a:lnTo>
                  <a:lnTo>
                    <a:pt x="460" y="0"/>
                  </a:lnTo>
                  <a:lnTo>
                    <a:pt x="501" y="0"/>
                  </a:lnTo>
                  <a:lnTo>
                    <a:pt x="543" y="0"/>
                  </a:lnTo>
                  <a:lnTo>
                    <a:pt x="585" y="0"/>
                  </a:lnTo>
                  <a:lnTo>
                    <a:pt x="627" y="0"/>
                  </a:lnTo>
                  <a:lnTo>
                    <a:pt x="668" y="0"/>
                  </a:lnTo>
                  <a:lnTo>
                    <a:pt x="668" y="20"/>
                  </a:lnTo>
                  <a:lnTo>
                    <a:pt x="668" y="39"/>
                  </a:lnTo>
                  <a:lnTo>
                    <a:pt x="668" y="60"/>
                  </a:lnTo>
                  <a:lnTo>
                    <a:pt x="668" y="80"/>
                  </a:lnTo>
                  <a:lnTo>
                    <a:pt x="627" y="80"/>
                  </a:lnTo>
                  <a:lnTo>
                    <a:pt x="585" y="80"/>
                  </a:lnTo>
                  <a:lnTo>
                    <a:pt x="543" y="80"/>
                  </a:lnTo>
                  <a:lnTo>
                    <a:pt x="501" y="80"/>
                  </a:lnTo>
                  <a:lnTo>
                    <a:pt x="460" y="80"/>
                  </a:lnTo>
                  <a:lnTo>
                    <a:pt x="418" y="80"/>
                  </a:lnTo>
                  <a:lnTo>
                    <a:pt x="376" y="80"/>
                  </a:lnTo>
                  <a:lnTo>
                    <a:pt x="334" y="80"/>
                  </a:lnTo>
                  <a:lnTo>
                    <a:pt x="293" y="80"/>
                  </a:lnTo>
                  <a:lnTo>
                    <a:pt x="250" y="80"/>
                  </a:lnTo>
                  <a:lnTo>
                    <a:pt x="208" y="80"/>
                  </a:lnTo>
                  <a:lnTo>
                    <a:pt x="167" y="80"/>
                  </a:lnTo>
                  <a:lnTo>
                    <a:pt x="126" y="80"/>
                  </a:lnTo>
                  <a:lnTo>
                    <a:pt x="83" y="80"/>
                  </a:lnTo>
                  <a:lnTo>
                    <a:pt x="41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05" name="Freeform 57"/>
            <p:cNvSpPr>
              <a:spLocks/>
            </p:cNvSpPr>
            <p:nvPr/>
          </p:nvSpPr>
          <p:spPr bwMode="auto">
            <a:xfrm>
              <a:off x="4141788" y="6103938"/>
              <a:ext cx="482600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0"/>
                </a:cxn>
                <a:cxn ang="0">
                  <a:pos x="76" y="0"/>
                </a:cxn>
                <a:cxn ang="0">
                  <a:pos x="114" y="0"/>
                </a:cxn>
                <a:cxn ang="0">
                  <a:pos x="152" y="0"/>
                </a:cxn>
                <a:cxn ang="0">
                  <a:pos x="190" y="0"/>
                </a:cxn>
                <a:cxn ang="0">
                  <a:pos x="228" y="0"/>
                </a:cxn>
                <a:cxn ang="0">
                  <a:pos x="266" y="0"/>
                </a:cxn>
                <a:cxn ang="0">
                  <a:pos x="304" y="0"/>
                </a:cxn>
                <a:cxn ang="0">
                  <a:pos x="342" y="0"/>
                </a:cxn>
                <a:cxn ang="0">
                  <a:pos x="380" y="0"/>
                </a:cxn>
                <a:cxn ang="0">
                  <a:pos x="418" y="0"/>
                </a:cxn>
                <a:cxn ang="0">
                  <a:pos x="456" y="0"/>
                </a:cxn>
                <a:cxn ang="0">
                  <a:pos x="494" y="0"/>
                </a:cxn>
                <a:cxn ang="0">
                  <a:pos x="532" y="0"/>
                </a:cxn>
                <a:cxn ang="0">
                  <a:pos x="570" y="0"/>
                </a:cxn>
                <a:cxn ang="0">
                  <a:pos x="608" y="0"/>
                </a:cxn>
                <a:cxn ang="0">
                  <a:pos x="608" y="20"/>
                </a:cxn>
                <a:cxn ang="0">
                  <a:pos x="608" y="39"/>
                </a:cxn>
                <a:cxn ang="0">
                  <a:pos x="608" y="60"/>
                </a:cxn>
                <a:cxn ang="0">
                  <a:pos x="608" y="80"/>
                </a:cxn>
                <a:cxn ang="0">
                  <a:pos x="570" y="80"/>
                </a:cxn>
                <a:cxn ang="0">
                  <a:pos x="532" y="80"/>
                </a:cxn>
                <a:cxn ang="0">
                  <a:pos x="494" y="80"/>
                </a:cxn>
                <a:cxn ang="0">
                  <a:pos x="456" y="80"/>
                </a:cxn>
                <a:cxn ang="0">
                  <a:pos x="418" y="80"/>
                </a:cxn>
                <a:cxn ang="0">
                  <a:pos x="380" y="80"/>
                </a:cxn>
                <a:cxn ang="0">
                  <a:pos x="342" y="80"/>
                </a:cxn>
                <a:cxn ang="0">
                  <a:pos x="304" y="80"/>
                </a:cxn>
                <a:cxn ang="0">
                  <a:pos x="266" y="80"/>
                </a:cxn>
                <a:cxn ang="0">
                  <a:pos x="228" y="80"/>
                </a:cxn>
                <a:cxn ang="0">
                  <a:pos x="190" y="80"/>
                </a:cxn>
                <a:cxn ang="0">
                  <a:pos x="152" y="80"/>
                </a:cxn>
                <a:cxn ang="0">
                  <a:pos x="114" y="80"/>
                </a:cxn>
                <a:cxn ang="0">
                  <a:pos x="76" y="80"/>
                </a:cxn>
                <a:cxn ang="0">
                  <a:pos x="38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608" h="80">
                  <a:moveTo>
                    <a:pt x="0" y="0"/>
                  </a:moveTo>
                  <a:lnTo>
                    <a:pt x="38" y="0"/>
                  </a:lnTo>
                  <a:lnTo>
                    <a:pt x="76" y="0"/>
                  </a:lnTo>
                  <a:lnTo>
                    <a:pt x="114" y="0"/>
                  </a:lnTo>
                  <a:lnTo>
                    <a:pt x="152" y="0"/>
                  </a:lnTo>
                  <a:lnTo>
                    <a:pt x="190" y="0"/>
                  </a:lnTo>
                  <a:lnTo>
                    <a:pt x="228" y="0"/>
                  </a:lnTo>
                  <a:lnTo>
                    <a:pt x="266" y="0"/>
                  </a:lnTo>
                  <a:lnTo>
                    <a:pt x="304" y="0"/>
                  </a:lnTo>
                  <a:lnTo>
                    <a:pt x="342" y="0"/>
                  </a:lnTo>
                  <a:lnTo>
                    <a:pt x="380" y="0"/>
                  </a:lnTo>
                  <a:lnTo>
                    <a:pt x="418" y="0"/>
                  </a:lnTo>
                  <a:lnTo>
                    <a:pt x="456" y="0"/>
                  </a:lnTo>
                  <a:lnTo>
                    <a:pt x="494" y="0"/>
                  </a:lnTo>
                  <a:lnTo>
                    <a:pt x="532" y="0"/>
                  </a:lnTo>
                  <a:lnTo>
                    <a:pt x="570" y="0"/>
                  </a:lnTo>
                  <a:lnTo>
                    <a:pt x="608" y="0"/>
                  </a:lnTo>
                  <a:lnTo>
                    <a:pt x="608" y="20"/>
                  </a:lnTo>
                  <a:lnTo>
                    <a:pt x="608" y="39"/>
                  </a:lnTo>
                  <a:lnTo>
                    <a:pt x="608" y="60"/>
                  </a:lnTo>
                  <a:lnTo>
                    <a:pt x="608" y="80"/>
                  </a:lnTo>
                  <a:lnTo>
                    <a:pt x="570" y="80"/>
                  </a:lnTo>
                  <a:lnTo>
                    <a:pt x="532" y="80"/>
                  </a:lnTo>
                  <a:lnTo>
                    <a:pt x="494" y="80"/>
                  </a:lnTo>
                  <a:lnTo>
                    <a:pt x="456" y="80"/>
                  </a:lnTo>
                  <a:lnTo>
                    <a:pt x="418" y="80"/>
                  </a:lnTo>
                  <a:lnTo>
                    <a:pt x="380" y="80"/>
                  </a:lnTo>
                  <a:lnTo>
                    <a:pt x="342" y="80"/>
                  </a:lnTo>
                  <a:lnTo>
                    <a:pt x="304" y="80"/>
                  </a:lnTo>
                  <a:lnTo>
                    <a:pt x="266" y="80"/>
                  </a:lnTo>
                  <a:lnTo>
                    <a:pt x="228" y="80"/>
                  </a:lnTo>
                  <a:lnTo>
                    <a:pt x="190" y="80"/>
                  </a:lnTo>
                  <a:lnTo>
                    <a:pt x="152" y="80"/>
                  </a:lnTo>
                  <a:lnTo>
                    <a:pt x="114" y="80"/>
                  </a:lnTo>
                  <a:lnTo>
                    <a:pt x="76" y="80"/>
                  </a:lnTo>
                  <a:lnTo>
                    <a:pt x="38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8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06" name="Freeform 58"/>
            <p:cNvSpPr>
              <a:spLocks/>
            </p:cNvSpPr>
            <p:nvPr/>
          </p:nvSpPr>
          <p:spPr bwMode="auto">
            <a:xfrm>
              <a:off x="4164013" y="6103938"/>
              <a:ext cx="438150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70" y="0"/>
                </a:cxn>
                <a:cxn ang="0">
                  <a:pos x="104" y="0"/>
                </a:cxn>
                <a:cxn ang="0">
                  <a:pos x="139" y="0"/>
                </a:cxn>
                <a:cxn ang="0">
                  <a:pos x="173" y="0"/>
                </a:cxn>
                <a:cxn ang="0">
                  <a:pos x="208" y="0"/>
                </a:cxn>
                <a:cxn ang="0">
                  <a:pos x="242" y="0"/>
                </a:cxn>
                <a:cxn ang="0">
                  <a:pos x="276" y="0"/>
                </a:cxn>
                <a:cxn ang="0">
                  <a:pos x="310" y="0"/>
                </a:cxn>
                <a:cxn ang="0">
                  <a:pos x="345" y="0"/>
                </a:cxn>
                <a:cxn ang="0">
                  <a:pos x="379" y="0"/>
                </a:cxn>
                <a:cxn ang="0">
                  <a:pos x="414" y="0"/>
                </a:cxn>
                <a:cxn ang="0">
                  <a:pos x="449" y="0"/>
                </a:cxn>
                <a:cxn ang="0">
                  <a:pos x="482" y="0"/>
                </a:cxn>
                <a:cxn ang="0">
                  <a:pos x="516" y="0"/>
                </a:cxn>
                <a:cxn ang="0">
                  <a:pos x="551" y="0"/>
                </a:cxn>
                <a:cxn ang="0">
                  <a:pos x="551" y="20"/>
                </a:cxn>
                <a:cxn ang="0">
                  <a:pos x="551" y="39"/>
                </a:cxn>
                <a:cxn ang="0">
                  <a:pos x="551" y="60"/>
                </a:cxn>
                <a:cxn ang="0">
                  <a:pos x="551" y="80"/>
                </a:cxn>
                <a:cxn ang="0">
                  <a:pos x="516" y="80"/>
                </a:cxn>
                <a:cxn ang="0">
                  <a:pos x="482" y="80"/>
                </a:cxn>
                <a:cxn ang="0">
                  <a:pos x="449" y="80"/>
                </a:cxn>
                <a:cxn ang="0">
                  <a:pos x="414" y="80"/>
                </a:cxn>
                <a:cxn ang="0">
                  <a:pos x="379" y="80"/>
                </a:cxn>
                <a:cxn ang="0">
                  <a:pos x="345" y="80"/>
                </a:cxn>
                <a:cxn ang="0">
                  <a:pos x="310" y="80"/>
                </a:cxn>
                <a:cxn ang="0">
                  <a:pos x="276" y="80"/>
                </a:cxn>
                <a:cxn ang="0">
                  <a:pos x="242" y="80"/>
                </a:cxn>
                <a:cxn ang="0">
                  <a:pos x="208" y="80"/>
                </a:cxn>
                <a:cxn ang="0">
                  <a:pos x="173" y="80"/>
                </a:cxn>
                <a:cxn ang="0">
                  <a:pos x="139" y="80"/>
                </a:cxn>
                <a:cxn ang="0">
                  <a:pos x="104" y="80"/>
                </a:cxn>
                <a:cxn ang="0">
                  <a:pos x="70" y="80"/>
                </a:cxn>
                <a:cxn ang="0">
                  <a:pos x="35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551" h="80">
                  <a:moveTo>
                    <a:pt x="0" y="0"/>
                  </a:moveTo>
                  <a:lnTo>
                    <a:pt x="35" y="0"/>
                  </a:lnTo>
                  <a:lnTo>
                    <a:pt x="70" y="0"/>
                  </a:lnTo>
                  <a:lnTo>
                    <a:pt x="104" y="0"/>
                  </a:lnTo>
                  <a:lnTo>
                    <a:pt x="139" y="0"/>
                  </a:lnTo>
                  <a:lnTo>
                    <a:pt x="173" y="0"/>
                  </a:lnTo>
                  <a:lnTo>
                    <a:pt x="208" y="0"/>
                  </a:lnTo>
                  <a:lnTo>
                    <a:pt x="242" y="0"/>
                  </a:lnTo>
                  <a:lnTo>
                    <a:pt x="276" y="0"/>
                  </a:lnTo>
                  <a:lnTo>
                    <a:pt x="310" y="0"/>
                  </a:lnTo>
                  <a:lnTo>
                    <a:pt x="345" y="0"/>
                  </a:lnTo>
                  <a:lnTo>
                    <a:pt x="379" y="0"/>
                  </a:lnTo>
                  <a:lnTo>
                    <a:pt x="414" y="0"/>
                  </a:lnTo>
                  <a:lnTo>
                    <a:pt x="449" y="0"/>
                  </a:lnTo>
                  <a:lnTo>
                    <a:pt x="482" y="0"/>
                  </a:lnTo>
                  <a:lnTo>
                    <a:pt x="516" y="0"/>
                  </a:lnTo>
                  <a:lnTo>
                    <a:pt x="551" y="0"/>
                  </a:lnTo>
                  <a:lnTo>
                    <a:pt x="551" y="20"/>
                  </a:lnTo>
                  <a:lnTo>
                    <a:pt x="551" y="39"/>
                  </a:lnTo>
                  <a:lnTo>
                    <a:pt x="551" y="60"/>
                  </a:lnTo>
                  <a:lnTo>
                    <a:pt x="551" y="80"/>
                  </a:lnTo>
                  <a:lnTo>
                    <a:pt x="516" y="80"/>
                  </a:lnTo>
                  <a:lnTo>
                    <a:pt x="482" y="80"/>
                  </a:lnTo>
                  <a:lnTo>
                    <a:pt x="449" y="80"/>
                  </a:lnTo>
                  <a:lnTo>
                    <a:pt x="414" y="80"/>
                  </a:lnTo>
                  <a:lnTo>
                    <a:pt x="379" y="80"/>
                  </a:lnTo>
                  <a:lnTo>
                    <a:pt x="345" y="80"/>
                  </a:lnTo>
                  <a:lnTo>
                    <a:pt x="310" y="80"/>
                  </a:lnTo>
                  <a:lnTo>
                    <a:pt x="276" y="80"/>
                  </a:lnTo>
                  <a:lnTo>
                    <a:pt x="242" y="80"/>
                  </a:lnTo>
                  <a:lnTo>
                    <a:pt x="208" y="80"/>
                  </a:lnTo>
                  <a:lnTo>
                    <a:pt x="173" y="80"/>
                  </a:lnTo>
                  <a:lnTo>
                    <a:pt x="139" y="80"/>
                  </a:lnTo>
                  <a:lnTo>
                    <a:pt x="104" y="80"/>
                  </a:lnTo>
                  <a:lnTo>
                    <a:pt x="70" y="80"/>
                  </a:lnTo>
                  <a:lnTo>
                    <a:pt x="35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3A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07" name="Freeform 59"/>
            <p:cNvSpPr>
              <a:spLocks/>
            </p:cNvSpPr>
            <p:nvPr/>
          </p:nvSpPr>
          <p:spPr bwMode="auto">
            <a:xfrm>
              <a:off x="4187826" y="6103938"/>
              <a:ext cx="390525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92" y="0"/>
                </a:cxn>
                <a:cxn ang="0">
                  <a:pos x="123" y="0"/>
                </a:cxn>
                <a:cxn ang="0">
                  <a:pos x="153" y="0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7" y="0"/>
                </a:cxn>
                <a:cxn ang="0">
                  <a:pos x="277" y="0"/>
                </a:cxn>
                <a:cxn ang="0">
                  <a:pos x="308" y="0"/>
                </a:cxn>
                <a:cxn ang="0">
                  <a:pos x="339" y="0"/>
                </a:cxn>
                <a:cxn ang="0">
                  <a:pos x="369" y="0"/>
                </a:cxn>
                <a:cxn ang="0">
                  <a:pos x="400" y="0"/>
                </a:cxn>
                <a:cxn ang="0">
                  <a:pos x="431" y="0"/>
                </a:cxn>
                <a:cxn ang="0">
                  <a:pos x="461" y="0"/>
                </a:cxn>
                <a:cxn ang="0">
                  <a:pos x="492" y="0"/>
                </a:cxn>
                <a:cxn ang="0">
                  <a:pos x="492" y="20"/>
                </a:cxn>
                <a:cxn ang="0">
                  <a:pos x="492" y="39"/>
                </a:cxn>
                <a:cxn ang="0">
                  <a:pos x="492" y="60"/>
                </a:cxn>
                <a:cxn ang="0">
                  <a:pos x="492" y="80"/>
                </a:cxn>
                <a:cxn ang="0">
                  <a:pos x="461" y="80"/>
                </a:cxn>
                <a:cxn ang="0">
                  <a:pos x="431" y="80"/>
                </a:cxn>
                <a:cxn ang="0">
                  <a:pos x="400" y="80"/>
                </a:cxn>
                <a:cxn ang="0">
                  <a:pos x="369" y="80"/>
                </a:cxn>
                <a:cxn ang="0">
                  <a:pos x="339" y="80"/>
                </a:cxn>
                <a:cxn ang="0">
                  <a:pos x="308" y="80"/>
                </a:cxn>
                <a:cxn ang="0">
                  <a:pos x="277" y="80"/>
                </a:cxn>
                <a:cxn ang="0">
                  <a:pos x="247" y="80"/>
                </a:cxn>
                <a:cxn ang="0">
                  <a:pos x="216" y="80"/>
                </a:cxn>
                <a:cxn ang="0">
                  <a:pos x="185" y="80"/>
                </a:cxn>
                <a:cxn ang="0">
                  <a:pos x="153" y="80"/>
                </a:cxn>
                <a:cxn ang="0">
                  <a:pos x="123" y="80"/>
                </a:cxn>
                <a:cxn ang="0">
                  <a:pos x="92" y="80"/>
                </a:cxn>
                <a:cxn ang="0">
                  <a:pos x="61" y="80"/>
                </a:cxn>
                <a:cxn ang="0">
                  <a:pos x="31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492" h="80">
                  <a:moveTo>
                    <a:pt x="0" y="0"/>
                  </a:moveTo>
                  <a:lnTo>
                    <a:pt x="31" y="0"/>
                  </a:lnTo>
                  <a:lnTo>
                    <a:pt x="61" y="0"/>
                  </a:lnTo>
                  <a:lnTo>
                    <a:pt x="92" y="0"/>
                  </a:lnTo>
                  <a:lnTo>
                    <a:pt x="123" y="0"/>
                  </a:lnTo>
                  <a:lnTo>
                    <a:pt x="153" y="0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7" y="0"/>
                  </a:lnTo>
                  <a:lnTo>
                    <a:pt x="277" y="0"/>
                  </a:lnTo>
                  <a:lnTo>
                    <a:pt x="308" y="0"/>
                  </a:lnTo>
                  <a:lnTo>
                    <a:pt x="339" y="0"/>
                  </a:lnTo>
                  <a:lnTo>
                    <a:pt x="369" y="0"/>
                  </a:lnTo>
                  <a:lnTo>
                    <a:pt x="400" y="0"/>
                  </a:lnTo>
                  <a:lnTo>
                    <a:pt x="431" y="0"/>
                  </a:lnTo>
                  <a:lnTo>
                    <a:pt x="461" y="0"/>
                  </a:lnTo>
                  <a:lnTo>
                    <a:pt x="492" y="0"/>
                  </a:lnTo>
                  <a:lnTo>
                    <a:pt x="492" y="20"/>
                  </a:lnTo>
                  <a:lnTo>
                    <a:pt x="492" y="39"/>
                  </a:lnTo>
                  <a:lnTo>
                    <a:pt x="492" y="60"/>
                  </a:lnTo>
                  <a:lnTo>
                    <a:pt x="492" y="80"/>
                  </a:lnTo>
                  <a:lnTo>
                    <a:pt x="461" y="80"/>
                  </a:lnTo>
                  <a:lnTo>
                    <a:pt x="431" y="80"/>
                  </a:lnTo>
                  <a:lnTo>
                    <a:pt x="400" y="80"/>
                  </a:lnTo>
                  <a:lnTo>
                    <a:pt x="369" y="80"/>
                  </a:lnTo>
                  <a:lnTo>
                    <a:pt x="339" y="80"/>
                  </a:lnTo>
                  <a:lnTo>
                    <a:pt x="308" y="80"/>
                  </a:lnTo>
                  <a:lnTo>
                    <a:pt x="277" y="80"/>
                  </a:lnTo>
                  <a:lnTo>
                    <a:pt x="247" y="80"/>
                  </a:lnTo>
                  <a:lnTo>
                    <a:pt x="216" y="80"/>
                  </a:lnTo>
                  <a:lnTo>
                    <a:pt x="185" y="80"/>
                  </a:lnTo>
                  <a:lnTo>
                    <a:pt x="153" y="80"/>
                  </a:lnTo>
                  <a:lnTo>
                    <a:pt x="123" y="80"/>
                  </a:lnTo>
                  <a:lnTo>
                    <a:pt x="92" y="80"/>
                  </a:lnTo>
                  <a:lnTo>
                    <a:pt x="61" y="80"/>
                  </a:lnTo>
                  <a:lnTo>
                    <a:pt x="31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A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08" name="Freeform 60"/>
            <p:cNvSpPr>
              <a:spLocks/>
            </p:cNvSpPr>
            <p:nvPr/>
          </p:nvSpPr>
          <p:spPr bwMode="auto">
            <a:xfrm>
              <a:off x="4210051" y="6103938"/>
              <a:ext cx="344488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0"/>
                </a:cxn>
                <a:cxn ang="0">
                  <a:pos x="54" y="0"/>
                </a:cxn>
                <a:cxn ang="0">
                  <a:pos x="81" y="0"/>
                </a:cxn>
                <a:cxn ang="0">
                  <a:pos x="108" y="0"/>
                </a:cxn>
                <a:cxn ang="0">
                  <a:pos x="135" y="0"/>
                </a:cxn>
                <a:cxn ang="0">
                  <a:pos x="162" y="0"/>
                </a:cxn>
                <a:cxn ang="0">
                  <a:pos x="189" y="0"/>
                </a:cxn>
                <a:cxn ang="0">
                  <a:pos x="217" y="0"/>
                </a:cxn>
                <a:cxn ang="0">
                  <a:pos x="243" y="0"/>
                </a:cxn>
                <a:cxn ang="0">
                  <a:pos x="271" y="0"/>
                </a:cxn>
                <a:cxn ang="0">
                  <a:pos x="297" y="0"/>
                </a:cxn>
                <a:cxn ang="0">
                  <a:pos x="325" y="0"/>
                </a:cxn>
                <a:cxn ang="0">
                  <a:pos x="351" y="0"/>
                </a:cxn>
                <a:cxn ang="0">
                  <a:pos x="379" y="0"/>
                </a:cxn>
                <a:cxn ang="0">
                  <a:pos x="405" y="0"/>
                </a:cxn>
                <a:cxn ang="0">
                  <a:pos x="433" y="0"/>
                </a:cxn>
                <a:cxn ang="0">
                  <a:pos x="433" y="20"/>
                </a:cxn>
                <a:cxn ang="0">
                  <a:pos x="433" y="39"/>
                </a:cxn>
                <a:cxn ang="0">
                  <a:pos x="433" y="60"/>
                </a:cxn>
                <a:cxn ang="0">
                  <a:pos x="433" y="80"/>
                </a:cxn>
                <a:cxn ang="0">
                  <a:pos x="405" y="80"/>
                </a:cxn>
                <a:cxn ang="0">
                  <a:pos x="379" y="80"/>
                </a:cxn>
                <a:cxn ang="0">
                  <a:pos x="351" y="80"/>
                </a:cxn>
                <a:cxn ang="0">
                  <a:pos x="325" y="80"/>
                </a:cxn>
                <a:cxn ang="0">
                  <a:pos x="297" y="80"/>
                </a:cxn>
                <a:cxn ang="0">
                  <a:pos x="271" y="80"/>
                </a:cxn>
                <a:cxn ang="0">
                  <a:pos x="243" y="80"/>
                </a:cxn>
                <a:cxn ang="0">
                  <a:pos x="217" y="80"/>
                </a:cxn>
                <a:cxn ang="0">
                  <a:pos x="189" y="80"/>
                </a:cxn>
                <a:cxn ang="0">
                  <a:pos x="162" y="80"/>
                </a:cxn>
                <a:cxn ang="0">
                  <a:pos x="135" y="80"/>
                </a:cxn>
                <a:cxn ang="0">
                  <a:pos x="108" y="80"/>
                </a:cxn>
                <a:cxn ang="0">
                  <a:pos x="81" y="80"/>
                </a:cxn>
                <a:cxn ang="0">
                  <a:pos x="54" y="80"/>
                </a:cxn>
                <a:cxn ang="0">
                  <a:pos x="27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433" h="80">
                  <a:moveTo>
                    <a:pt x="0" y="0"/>
                  </a:moveTo>
                  <a:lnTo>
                    <a:pt x="27" y="0"/>
                  </a:lnTo>
                  <a:lnTo>
                    <a:pt x="54" y="0"/>
                  </a:lnTo>
                  <a:lnTo>
                    <a:pt x="81" y="0"/>
                  </a:lnTo>
                  <a:lnTo>
                    <a:pt x="108" y="0"/>
                  </a:lnTo>
                  <a:lnTo>
                    <a:pt x="135" y="0"/>
                  </a:lnTo>
                  <a:lnTo>
                    <a:pt x="162" y="0"/>
                  </a:lnTo>
                  <a:lnTo>
                    <a:pt x="189" y="0"/>
                  </a:lnTo>
                  <a:lnTo>
                    <a:pt x="217" y="0"/>
                  </a:lnTo>
                  <a:lnTo>
                    <a:pt x="243" y="0"/>
                  </a:lnTo>
                  <a:lnTo>
                    <a:pt x="271" y="0"/>
                  </a:lnTo>
                  <a:lnTo>
                    <a:pt x="297" y="0"/>
                  </a:lnTo>
                  <a:lnTo>
                    <a:pt x="325" y="0"/>
                  </a:lnTo>
                  <a:lnTo>
                    <a:pt x="351" y="0"/>
                  </a:lnTo>
                  <a:lnTo>
                    <a:pt x="379" y="0"/>
                  </a:lnTo>
                  <a:lnTo>
                    <a:pt x="405" y="0"/>
                  </a:lnTo>
                  <a:lnTo>
                    <a:pt x="433" y="0"/>
                  </a:lnTo>
                  <a:lnTo>
                    <a:pt x="433" y="20"/>
                  </a:lnTo>
                  <a:lnTo>
                    <a:pt x="433" y="39"/>
                  </a:lnTo>
                  <a:lnTo>
                    <a:pt x="433" y="60"/>
                  </a:lnTo>
                  <a:lnTo>
                    <a:pt x="433" y="80"/>
                  </a:lnTo>
                  <a:lnTo>
                    <a:pt x="405" y="80"/>
                  </a:lnTo>
                  <a:lnTo>
                    <a:pt x="379" y="80"/>
                  </a:lnTo>
                  <a:lnTo>
                    <a:pt x="351" y="80"/>
                  </a:lnTo>
                  <a:lnTo>
                    <a:pt x="325" y="80"/>
                  </a:lnTo>
                  <a:lnTo>
                    <a:pt x="297" y="80"/>
                  </a:lnTo>
                  <a:lnTo>
                    <a:pt x="271" y="80"/>
                  </a:lnTo>
                  <a:lnTo>
                    <a:pt x="243" y="80"/>
                  </a:lnTo>
                  <a:lnTo>
                    <a:pt x="217" y="80"/>
                  </a:lnTo>
                  <a:lnTo>
                    <a:pt x="189" y="80"/>
                  </a:lnTo>
                  <a:lnTo>
                    <a:pt x="162" y="80"/>
                  </a:lnTo>
                  <a:lnTo>
                    <a:pt x="135" y="80"/>
                  </a:lnTo>
                  <a:lnTo>
                    <a:pt x="108" y="80"/>
                  </a:lnTo>
                  <a:lnTo>
                    <a:pt x="81" y="80"/>
                  </a:lnTo>
                  <a:lnTo>
                    <a:pt x="54" y="80"/>
                  </a:lnTo>
                  <a:lnTo>
                    <a:pt x="27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53D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09" name="Freeform 61"/>
            <p:cNvSpPr>
              <a:spLocks/>
            </p:cNvSpPr>
            <p:nvPr/>
          </p:nvSpPr>
          <p:spPr bwMode="auto">
            <a:xfrm>
              <a:off x="4232276" y="6103938"/>
              <a:ext cx="296863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0"/>
                </a:cxn>
                <a:cxn ang="0">
                  <a:pos x="47" y="0"/>
                </a:cxn>
                <a:cxn ang="0">
                  <a:pos x="70" y="0"/>
                </a:cxn>
                <a:cxn ang="0">
                  <a:pos x="94" y="0"/>
                </a:cxn>
                <a:cxn ang="0">
                  <a:pos x="117" y="0"/>
                </a:cxn>
                <a:cxn ang="0">
                  <a:pos x="140" y="0"/>
                </a:cxn>
                <a:cxn ang="0">
                  <a:pos x="164" y="0"/>
                </a:cxn>
                <a:cxn ang="0">
                  <a:pos x="187" y="0"/>
                </a:cxn>
                <a:cxn ang="0">
                  <a:pos x="210" y="0"/>
                </a:cxn>
                <a:cxn ang="0">
                  <a:pos x="234" y="0"/>
                </a:cxn>
                <a:cxn ang="0">
                  <a:pos x="258" y="0"/>
                </a:cxn>
                <a:cxn ang="0">
                  <a:pos x="281" y="0"/>
                </a:cxn>
                <a:cxn ang="0">
                  <a:pos x="304" y="0"/>
                </a:cxn>
                <a:cxn ang="0">
                  <a:pos x="327" y="0"/>
                </a:cxn>
                <a:cxn ang="0">
                  <a:pos x="351" y="0"/>
                </a:cxn>
                <a:cxn ang="0">
                  <a:pos x="374" y="0"/>
                </a:cxn>
                <a:cxn ang="0">
                  <a:pos x="374" y="20"/>
                </a:cxn>
                <a:cxn ang="0">
                  <a:pos x="374" y="39"/>
                </a:cxn>
                <a:cxn ang="0">
                  <a:pos x="374" y="60"/>
                </a:cxn>
                <a:cxn ang="0">
                  <a:pos x="374" y="80"/>
                </a:cxn>
                <a:cxn ang="0">
                  <a:pos x="351" y="80"/>
                </a:cxn>
                <a:cxn ang="0">
                  <a:pos x="327" y="80"/>
                </a:cxn>
                <a:cxn ang="0">
                  <a:pos x="304" y="80"/>
                </a:cxn>
                <a:cxn ang="0">
                  <a:pos x="281" y="80"/>
                </a:cxn>
                <a:cxn ang="0">
                  <a:pos x="258" y="80"/>
                </a:cxn>
                <a:cxn ang="0">
                  <a:pos x="234" y="80"/>
                </a:cxn>
                <a:cxn ang="0">
                  <a:pos x="210" y="80"/>
                </a:cxn>
                <a:cxn ang="0">
                  <a:pos x="187" y="80"/>
                </a:cxn>
                <a:cxn ang="0">
                  <a:pos x="164" y="80"/>
                </a:cxn>
                <a:cxn ang="0">
                  <a:pos x="140" y="80"/>
                </a:cxn>
                <a:cxn ang="0">
                  <a:pos x="117" y="80"/>
                </a:cxn>
                <a:cxn ang="0">
                  <a:pos x="94" y="80"/>
                </a:cxn>
                <a:cxn ang="0">
                  <a:pos x="70" y="80"/>
                </a:cxn>
                <a:cxn ang="0">
                  <a:pos x="47" y="80"/>
                </a:cxn>
                <a:cxn ang="0">
                  <a:pos x="23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374" h="80">
                  <a:moveTo>
                    <a:pt x="0" y="0"/>
                  </a:moveTo>
                  <a:lnTo>
                    <a:pt x="23" y="0"/>
                  </a:lnTo>
                  <a:lnTo>
                    <a:pt x="47" y="0"/>
                  </a:lnTo>
                  <a:lnTo>
                    <a:pt x="70" y="0"/>
                  </a:lnTo>
                  <a:lnTo>
                    <a:pt x="94" y="0"/>
                  </a:lnTo>
                  <a:lnTo>
                    <a:pt x="117" y="0"/>
                  </a:lnTo>
                  <a:lnTo>
                    <a:pt x="140" y="0"/>
                  </a:lnTo>
                  <a:lnTo>
                    <a:pt x="164" y="0"/>
                  </a:lnTo>
                  <a:lnTo>
                    <a:pt x="187" y="0"/>
                  </a:lnTo>
                  <a:lnTo>
                    <a:pt x="210" y="0"/>
                  </a:lnTo>
                  <a:lnTo>
                    <a:pt x="234" y="0"/>
                  </a:lnTo>
                  <a:lnTo>
                    <a:pt x="258" y="0"/>
                  </a:lnTo>
                  <a:lnTo>
                    <a:pt x="281" y="0"/>
                  </a:lnTo>
                  <a:lnTo>
                    <a:pt x="304" y="0"/>
                  </a:lnTo>
                  <a:lnTo>
                    <a:pt x="327" y="0"/>
                  </a:lnTo>
                  <a:lnTo>
                    <a:pt x="351" y="0"/>
                  </a:lnTo>
                  <a:lnTo>
                    <a:pt x="374" y="0"/>
                  </a:lnTo>
                  <a:lnTo>
                    <a:pt x="374" y="20"/>
                  </a:lnTo>
                  <a:lnTo>
                    <a:pt x="374" y="39"/>
                  </a:lnTo>
                  <a:lnTo>
                    <a:pt x="374" y="60"/>
                  </a:lnTo>
                  <a:lnTo>
                    <a:pt x="374" y="80"/>
                  </a:lnTo>
                  <a:lnTo>
                    <a:pt x="351" y="80"/>
                  </a:lnTo>
                  <a:lnTo>
                    <a:pt x="327" y="80"/>
                  </a:lnTo>
                  <a:lnTo>
                    <a:pt x="304" y="80"/>
                  </a:lnTo>
                  <a:lnTo>
                    <a:pt x="281" y="80"/>
                  </a:lnTo>
                  <a:lnTo>
                    <a:pt x="258" y="80"/>
                  </a:lnTo>
                  <a:lnTo>
                    <a:pt x="234" y="80"/>
                  </a:lnTo>
                  <a:lnTo>
                    <a:pt x="210" y="80"/>
                  </a:lnTo>
                  <a:lnTo>
                    <a:pt x="187" y="80"/>
                  </a:lnTo>
                  <a:lnTo>
                    <a:pt x="164" y="80"/>
                  </a:lnTo>
                  <a:lnTo>
                    <a:pt x="140" y="80"/>
                  </a:lnTo>
                  <a:lnTo>
                    <a:pt x="117" y="80"/>
                  </a:lnTo>
                  <a:lnTo>
                    <a:pt x="94" y="80"/>
                  </a:lnTo>
                  <a:lnTo>
                    <a:pt x="70" y="80"/>
                  </a:lnTo>
                  <a:lnTo>
                    <a:pt x="47" y="80"/>
                  </a:lnTo>
                  <a:lnTo>
                    <a:pt x="23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3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10" name="Freeform 62"/>
            <p:cNvSpPr>
              <a:spLocks/>
            </p:cNvSpPr>
            <p:nvPr/>
          </p:nvSpPr>
          <p:spPr bwMode="auto">
            <a:xfrm>
              <a:off x="4254501" y="6103938"/>
              <a:ext cx="250825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0"/>
                </a:cxn>
                <a:cxn ang="0">
                  <a:pos x="40" y="0"/>
                </a:cxn>
                <a:cxn ang="0">
                  <a:pos x="59" y="0"/>
                </a:cxn>
                <a:cxn ang="0">
                  <a:pos x="79" y="0"/>
                </a:cxn>
                <a:cxn ang="0">
                  <a:pos x="100" y="0"/>
                </a:cxn>
                <a:cxn ang="0">
                  <a:pos x="119" y="0"/>
                </a:cxn>
                <a:cxn ang="0">
                  <a:pos x="139" y="0"/>
                </a:cxn>
                <a:cxn ang="0">
                  <a:pos x="158" y="0"/>
                </a:cxn>
                <a:cxn ang="0">
                  <a:pos x="178" y="0"/>
                </a:cxn>
                <a:cxn ang="0">
                  <a:pos x="197" y="0"/>
                </a:cxn>
                <a:cxn ang="0">
                  <a:pos x="217" y="0"/>
                </a:cxn>
                <a:cxn ang="0">
                  <a:pos x="238" y="0"/>
                </a:cxn>
                <a:cxn ang="0">
                  <a:pos x="257" y="0"/>
                </a:cxn>
                <a:cxn ang="0">
                  <a:pos x="277" y="0"/>
                </a:cxn>
                <a:cxn ang="0">
                  <a:pos x="297" y="0"/>
                </a:cxn>
                <a:cxn ang="0">
                  <a:pos x="316" y="0"/>
                </a:cxn>
                <a:cxn ang="0">
                  <a:pos x="316" y="20"/>
                </a:cxn>
                <a:cxn ang="0">
                  <a:pos x="316" y="39"/>
                </a:cxn>
                <a:cxn ang="0">
                  <a:pos x="316" y="60"/>
                </a:cxn>
                <a:cxn ang="0">
                  <a:pos x="316" y="80"/>
                </a:cxn>
                <a:cxn ang="0">
                  <a:pos x="297" y="80"/>
                </a:cxn>
                <a:cxn ang="0">
                  <a:pos x="277" y="80"/>
                </a:cxn>
                <a:cxn ang="0">
                  <a:pos x="257" y="80"/>
                </a:cxn>
                <a:cxn ang="0">
                  <a:pos x="238" y="80"/>
                </a:cxn>
                <a:cxn ang="0">
                  <a:pos x="217" y="80"/>
                </a:cxn>
                <a:cxn ang="0">
                  <a:pos x="197" y="80"/>
                </a:cxn>
                <a:cxn ang="0">
                  <a:pos x="178" y="80"/>
                </a:cxn>
                <a:cxn ang="0">
                  <a:pos x="158" y="80"/>
                </a:cxn>
                <a:cxn ang="0">
                  <a:pos x="139" y="80"/>
                </a:cxn>
                <a:cxn ang="0">
                  <a:pos x="119" y="80"/>
                </a:cxn>
                <a:cxn ang="0">
                  <a:pos x="100" y="80"/>
                </a:cxn>
                <a:cxn ang="0">
                  <a:pos x="79" y="80"/>
                </a:cxn>
                <a:cxn ang="0">
                  <a:pos x="59" y="80"/>
                </a:cxn>
                <a:cxn ang="0">
                  <a:pos x="40" y="80"/>
                </a:cxn>
                <a:cxn ang="0">
                  <a:pos x="20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316" h="80">
                  <a:moveTo>
                    <a:pt x="0" y="0"/>
                  </a:moveTo>
                  <a:lnTo>
                    <a:pt x="20" y="0"/>
                  </a:lnTo>
                  <a:lnTo>
                    <a:pt x="40" y="0"/>
                  </a:lnTo>
                  <a:lnTo>
                    <a:pt x="59" y="0"/>
                  </a:lnTo>
                  <a:lnTo>
                    <a:pt x="79" y="0"/>
                  </a:lnTo>
                  <a:lnTo>
                    <a:pt x="100" y="0"/>
                  </a:lnTo>
                  <a:lnTo>
                    <a:pt x="119" y="0"/>
                  </a:lnTo>
                  <a:lnTo>
                    <a:pt x="139" y="0"/>
                  </a:lnTo>
                  <a:lnTo>
                    <a:pt x="158" y="0"/>
                  </a:lnTo>
                  <a:lnTo>
                    <a:pt x="178" y="0"/>
                  </a:lnTo>
                  <a:lnTo>
                    <a:pt x="197" y="0"/>
                  </a:lnTo>
                  <a:lnTo>
                    <a:pt x="217" y="0"/>
                  </a:lnTo>
                  <a:lnTo>
                    <a:pt x="238" y="0"/>
                  </a:lnTo>
                  <a:lnTo>
                    <a:pt x="257" y="0"/>
                  </a:lnTo>
                  <a:lnTo>
                    <a:pt x="277" y="0"/>
                  </a:lnTo>
                  <a:lnTo>
                    <a:pt x="297" y="0"/>
                  </a:lnTo>
                  <a:lnTo>
                    <a:pt x="316" y="0"/>
                  </a:lnTo>
                  <a:lnTo>
                    <a:pt x="316" y="20"/>
                  </a:lnTo>
                  <a:lnTo>
                    <a:pt x="316" y="39"/>
                  </a:lnTo>
                  <a:lnTo>
                    <a:pt x="316" y="60"/>
                  </a:lnTo>
                  <a:lnTo>
                    <a:pt x="316" y="80"/>
                  </a:lnTo>
                  <a:lnTo>
                    <a:pt x="297" y="80"/>
                  </a:lnTo>
                  <a:lnTo>
                    <a:pt x="277" y="80"/>
                  </a:lnTo>
                  <a:lnTo>
                    <a:pt x="257" y="80"/>
                  </a:lnTo>
                  <a:lnTo>
                    <a:pt x="238" y="80"/>
                  </a:lnTo>
                  <a:lnTo>
                    <a:pt x="217" y="80"/>
                  </a:lnTo>
                  <a:lnTo>
                    <a:pt x="197" y="80"/>
                  </a:lnTo>
                  <a:lnTo>
                    <a:pt x="178" y="80"/>
                  </a:lnTo>
                  <a:lnTo>
                    <a:pt x="158" y="80"/>
                  </a:lnTo>
                  <a:lnTo>
                    <a:pt x="139" y="80"/>
                  </a:lnTo>
                  <a:lnTo>
                    <a:pt x="119" y="80"/>
                  </a:lnTo>
                  <a:lnTo>
                    <a:pt x="100" y="80"/>
                  </a:lnTo>
                  <a:lnTo>
                    <a:pt x="79" y="80"/>
                  </a:lnTo>
                  <a:lnTo>
                    <a:pt x="59" y="80"/>
                  </a:lnTo>
                  <a:lnTo>
                    <a:pt x="40" y="80"/>
                  </a:lnTo>
                  <a:lnTo>
                    <a:pt x="20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3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11" name="Freeform 63"/>
            <p:cNvSpPr>
              <a:spLocks/>
            </p:cNvSpPr>
            <p:nvPr/>
          </p:nvSpPr>
          <p:spPr bwMode="auto">
            <a:xfrm>
              <a:off x="4278313" y="6103938"/>
              <a:ext cx="203200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33" y="0"/>
                </a:cxn>
                <a:cxn ang="0">
                  <a:pos x="49" y="0"/>
                </a:cxn>
                <a:cxn ang="0">
                  <a:pos x="65" y="0"/>
                </a:cxn>
                <a:cxn ang="0">
                  <a:pos x="80" y="0"/>
                </a:cxn>
                <a:cxn ang="0">
                  <a:pos x="96" y="0"/>
                </a:cxn>
                <a:cxn ang="0">
                  <a:pos x="112" y="0"/>
                </a:cxn>
                <a:cxn ang="0">
                  <a:pos x="128" y="0"/>
                </a:cxn>
                <a:cxn ang="0">
                  <a:pos x="144" y="0"/>
                </a:cxn>
                <a:cxn ang="0">
                  <a:pos x="160" y="0"/>
                </a:cxn>
                <a:cxn ang="0">
                  <a:pos x="177" y="0"/>
                </a:cxn>
                <a:cxn ang="0">
                  <a:pos x="193" y="0"/>
                </a:cxn>
                <a:cxn ang="0">
                  <a:pos x="209" y="0"/>
                </a:cxn>
                <a:cxn ang="0">
                  <a:pos x="225" y="0"/>
                </a:cxn>
                <a:cxn ang="0">
                  <a:pos x="241" y="0"/>
                </a:cxn>
                <a:cxn ang="0">
                  <a:pos x="257" y="0"/>
                </a:cxn>
                <a:cxn ang="0">
                  <a:pos x="257" y="20"/>
                </a:cxn>
                <a:cxn ang="0">
                  <a:pos x="257" y="39"/>
                </a:cxn>
                <a:cxn ang="0">
                  <a:pos x="257" y="60"/>
                </a:cxn>
                <a:cxn ang="0">
                  <a:pos x="257" y="80"/>
                </a:cxn>
                <a:cxn ang="0">
                  <a:pos x="241" y="80"/>
                </a:cxn>
                <a:cxn ang="0">
                  <a:pos x="225" y="80"/>
                </a:cxn>
                <a:cxn ang="0">
                  <a:pos x="209" y="80"/>
                </a:cxn>
                <a:cxn ang="0">
                  <a:pos x="193" y="80"/>
                </a:cxn>
                <a:cxn ang="0">
                  <a:pos x="177" y="80"/>
                </a:cxn>
                <a:cxn ang="0">
                  <a:pos x="160" y="80"/>
                </a:cxn>
                <a:cxn ang="0">
                  <a:pos x="144" y="80"/>
                </a:cxn>
                <a:cxn ang="0">
                  <a:pos x="128" y="80"/>
                </a:cxn>
                <a:cxn ang="0">
                  <a:pos x="112" y="80"/>
                </a:cxn>
                <a:cxn ang="0">
                  <a:pos x="96" y="80"/>
                </a:cxn>
                <a:cxn ang="0">
                  <a:pos x="80" y="80"/>
                </a:cxn>
                <a:cxn ang="0">
                  <a:pos x="65" y="80"/>
                </a:cxn>
                <a:cxn ang="0">
                  <a:pos x="49" y="80"/>
                </a:cxn>
                <a:cxn ang="0">
                  <a:pos x="33" y="80"/>
                </a:cxn>
                <a:cxn ang="0">
                  <a:pos x="16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257" h="80">
                  <a:moveTo>
                    <a:pt x="0" y="0"/>
                  </a:moveTo>
                  <a:lnTo>
                    <a:pt x="16" y="0"/>
                  </a:lnTo>
                  <a:lnTo>
                    <a:pt x="33" y="0"/>
                  </a:lnTo>
                  <a:lnTo>
                    <a:pt x="49" y="0"/>
                  </a:lnTo>
                  <a:lnTo>
                    <a:pt x="65" y="0"/>
                  </a:lnTo>
                  <a:lnTo>
                    <a:pt x="80" y="0"/>
                  </a:lnTo>
                  <a:lnTo>
                    <a:pt x="96" y="0"/>
                  </a:lnTo>
                  <a:lnTo>
                    <a:pt x="112" y="0"/>
                  </a:lnTo>
                  <a:lnTo>
                    <a:pt x="128" y="0"/>
                  </a:lnTo>
                  <a:lnTo>
                    <a:pt x="144" y="0"/>
                  </a:lnTo>
                  <a:lnTo>
                    <a:pt x="160" y="0"/>
                  </a:lnTo>
                  <a:lnTo>
                    <a:pt x="177" y="0"/>
                  </a:lnTo>
                  <a:lnTo>
                    <a:pt x="193" y="0"/>
                  </a:lnTo>
                  <a:lnTo>
                    <a:pt x="209" y="0"/>
                  </a:lnTo>
                  <a:lnTo>
                    <a:pt x="225" y="0"/>
                  </a:lnTo>
                  <a:lnTo>
                    <a:pt x="241" y="0"/>
                  </a:lnTo>
                  <a:lnTo>
                    <a:pt x="257" y="0"/>
                  </a:lnTo>
                  <a:lnTo>
                    <a:pt x="257" y="20"/>
                  </a:lnTo>
                  <a:lnTo>
                    <a:pt x="257" y="39"/>
                  </a:lnTo>
                  <a:lnTo>
                    <a:pt x="257" y="60"/>
                  </a:lnTo>
                  <a:lnTo>
                    <a:pt x="257" y="80"/>
                  </a:lnTo>
                  <a:lnTo>
                    <a:pt x="241" y="80"/>
                  </a:lnTo>
                  <a:lnTo>
                    <a:pt x="225" y="80"/>
                  </a:lnTo>
                  <a:lnTo>
                    <a:pt x="209" y="80"/>
                  </a:lnTo>
                  <a:lnTo>
                    <a:pt x="193" y="80"/>
                  </a:lnTo>
                  <a:lnTo>
                    <a:pt x="177" y="80"/>
                  </a:lnTo>
                  <a:lnTo>
                    <a:pt x="160" y="80"/>
                  </a:lnTo>
                  <a:lnTo>
                    <a:pt x="144" y="80"/>
                  </a:lnTo>
                  <a:lnTo>
                    <a:pt x="128" y="80"/>
                  </a:lnTo>
                  <a:lnTo>
                    <a:pt x="112" y="80"/>
                  </a:lnTo>
                  <a:lnTo>
                    <a:pt x="96" y="80"/>
                  </a:lnTo>
                  <a:lnTo>
                    <a:pt x="80" y="80"/>
                  </a:lnTo>
                  <a:lnTo>
                    <a:pt x="65" y="80"/>
                  </a:lnTo>
                  <a:lnTo>
                    <a:pt x="49" y="80"/>
                  </a:lnTo>
                  <a:lnTo>
                    <a:pt x="33" y="80"/>
                  </a:lnTo>
                  <a:lnTo>
                    <a:pt x="16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4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12" name="Freeform 64"/>
            <p:cNvSpPr>
              <a:spLocks/>
            </p:cNvSpPr>
            <p:nvPr/>
          </p:nvSpPr>
          <p:spPr bwMode="auto">
            <a:xfrm>
              <a:off x="4300538" y="6103938"/>
              <a:ext cx="157163" cy="61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" y="0"/>
                </a:cxn>
                <a:cxn ang="0">
                  <a:pos x="24" y="0"/>
                </a:cxn>
                <a:cxn ang="0">
                  <a:pos x="37" y="0"/>
                </a:cxn>
                <a:cxn ang="0">
                  <a:pos x="50" y="0"/>
                </a:cxn>
                <a:cxn ang="0">
                  <a:pos x="61" y="0"/>
                </a:cxn>
                <a:cxn ang="0">
                  <a:pos x="74" y="0"/>
                </a:cxn>
                <a:cxn ang="0">
                  <a:pos x="86" y="0"/>
                </a:cxn>
                <a:cxn ang="0">
                  <a:pos x="99" y="0"/>
                </a:cxn>
                <a:cxn ang="0">
                  <a:pos x="111" y="0"/>
                </a:cxn>
                <a:cxn ang="0">
                  <a:pos x="123" y="0"/>
                </a:cxn>
                <a:cxn ang="0">
                  <a:pos x="136" y="0"/>
                </a:cxn>
                <a:cxn ang="0">
                  <a:pos x="148" y="0"/>
                </a:cxn>
                <a:cxn ang="0">
                  <a:pos x="160" y="0"/>
                </a:cxn>
                <a:cxn ang="0">
                  <a:pos x="173" y="0"/>
                </a:cxn>
                <a:cxn ang="0">
                  <a:pos x="184" y="0"/>
                </a:cxn>
                <a:cxn ang="0">
                  <a:pos x="197" y="0"/>
                </a:cxn>
                <a:cxn ang="0">
                  <a:pos x="197" y="20"/>
                </a:cxn>
                <a:cxn ang="0">
                  <a:pos x="197" y="39"/>
                </a:cxn>
                <a:cxn ang="0">
                  <a:pos x="197" y="60"/>
                </a:cxn>
                <a:cxn ang="0">
                  <a:pos x="197" y="80"/>
                </a:cxn>
                <a:cxn ang="0">
                  <a:pos x="184" y="80"/>
                </a:cxn>
                <a:cxn ang="0">
                  <a:pos x="173" y="80"/>
                </a:cxn>
                <a:cxn ang="0">
                  <a:pos x="160" y="80"/>
                </a:cxn>
                <a:cxn ang="0">
                  <a:pos x="148" y="80"/>
                </a:cxn>
                <a:cxn ang="0">
                  <a:pos x="136" y="80"/>
                </a:cxn>
                <a:cxn ang="0">
                  <a:pos x="123" y="80"/>
                </a:cxn>
                <a:cxn ang="0">
                  <a:pos x="111" y="80"/>
                </a:cxn>
                <a:cxn ang="0">
                  <a:pos x="99" y="80"/>
                </a:cxn>
                <a:cxn ang="0">
                  <a:pos x="86" y="80"/>
                </a:cxn>
                <a:cxn ang="0">
                  <a:pos x="74" y="80"/>
                </a:cxn>
                <a:cxn ang="0">
                  <a:pos x="61" y="80"/>
                </a:cxn>
                <a:cxn ang="0">
                  <a:pos x="50" y="80"/>
                </a:cxn>
                <a:cxn ang="0">
                  <a:pos x="37" y="80"/>
                </a:cxn>
                <a:cxn ang="0">
                  <a:pos x="24" y="80"/>
                </a:cxn>
                <a:cxn ang="0">
                  <a:pos x="13" y="80"/>
                </a:cxn>
                <a:cxn ang="0">
                  <a:pos x="0" y="80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197" h="80">
                  <a:moveTo>
                    <a:pt x="0" y="0"/>
                  </a:moveTo>
                  <a:lnTo>
                    <a:pt x="13" y="0"/>
                  </a:lnTo>
                  <a:lnTo>
                    <a:pt x="24" y="0"/>
                  </a:lnTo>
                  <a:lnTo>
                    <a:pt x="37" y="0"/>
                  </a:lnTo>
                  <a:lnTo>
                    <a:pt x="50" y="0"/>
                  </a:lnTo>
                  <a:lnTo>
                    <a:pt x="61" y="0"/>
                  </a:lnTo>
                  <a:lnTo>
                    <a:pt x="74" y="0"/>
                  </a:lnTo>
                  <a:lnTo>
                    <a:pt x="86" y="0"/>
                  </a:lnTo>
                  <a:lnTo>
                    <a:pt x="99" y="0"/>
                  </a:lnTo>
                  <a:lnTo>
                    <a:pt x="111" y="0"/>
                  </a:lnTo>
                  <a:lnTo>
                    <a:pt x="123" y="0"/>
                  </a:lnTo>
                  <a:lnTo>
                    <a:pt x="136" y="0"/>
                  </a:lnTo>
                  <a:lnTo>
                    <a:pt x="148" y="0"/>
                  </a:lnTo>
                  <a:lnTo>
                    <a:pt x="160" y="0"/>
                  </a:lnTo>
                  <a:lnTo>
                    <a:pt x="173" y="0"/>
                  </a:lnTo>
                  <a:lnTo>
                    <a:pt x="184" y="0"/>
                  </a:lnTo>
                  <a:lnTo>
                    <a:pt x="197" y="0"/>
                  </a:lnTo>
                  <a:lnTo>
                    <a:pt x="197" y="20"/>
                  </a:lnTo>
                  <a:lnTo>
                    <a:pt x="197" y="39"/>
                  </a:lnTo>
                  <a:lnTo>
                    <a:pt x="197" y="60"/>
                  </a:lnTo>
                  <a:lnTo>
                    <a:pt x="197" y="80"/>
                  </a:lnTo>
                  <a:lnTo>
                    <a:pt x="184" y="80"/>
                  </a:lnTo>
                  <a:lnTo>
                    <a:pt x="173" y="80"/>
                  </a:lnTo>
                  <a:lnTo>
                    <a:pt x="160" y="80"/>
                  </a:lnTo>
                  <a:lnTo>
                    <a:pt x="148" y="80"/>
                  </a:lnTo>
                  <a:lnTo>
                    <a:pt x="136" y="80"/>
                  </a:lnTo>
                  <a:lnTo>
                    <a:pt x="123" y="80"/>
                  </a:lnTo>
                  <a:lnTo>
                    <a:pt x="111" y="80"/>
                  </a:lnTo>
                  <a:lnTo>
                    <a:pt x="99" y="80"/>
                  </a:lnTo>
                  <a:lnTo>
                    <a:pt x="86" y="80"/>
                  </a:lnTo>
                  <a:lnTo>
                    <a:pt x="74" y="80"/>
                  </a:lnTo>
                  <a:lnTo>
                    <a:pt x="61" y="80"/>
                  </a:lnTo>
                  <a:lnTo>
                    <a:pt x="50" y="80"/>
                  </a:lnTo>
                  <a:lnTo>
                    <a:pt x="37" y="80"/>
                  </a:lnTo>
                  <a:lnTo>
                    <a:pt x="24" y="80"/>
                  </a:lnTo>
                  <a:lnTo>
                    <a:pt x="13" y="80"/>
                  </a:lnTo>
                  <a:lnTo>
                    <a:pt x="0" y="80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13" name="Rectangle 65"/>
            <p:cNvSpPr>
              <a:spLocks noChangeArrowheads="1"/>
            </p:cNvSpPr>
            <p:nvPr/>
          </p:nvSpPr>
          <p:spPr bwMode="auto">
            <a:xfrm>
              <a:off x="4322763" y="6103938"/>
              <a:ext cx="111125" cy="61913"/>
            </a:xfrm>
            <a:prstGeom prst="rect">
              <a:avLst/>
            </a:prstGeom>
            <a:solidFill>
              <a:srgbClr val="8C44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14" name="Rectangle 66"/>
            <p:cNvSpPr>
              <a:spLocks noChangeArrowheads="1"/>
            </p:cNvSpPr>
            <p:nvPr/>
          </p:nvSpPr>
          <p:spPr bwMode="auto">
            <a:xfrm>
              <a:off x="4075113" y="7121525"/>
              <a:ext cx="622300" cy="63500"/>
            </a:xfrm>
            <a:prstGeom prst="rect">
              <a:avLst/>
            </a:prstGeom>
            <a:solidFill>
              <a:srgbClr val="00335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15" name="Freeform 67"/>
            <p:cNvSpPr>
              <a:spLocks/>
            </p:cNvSpPr>
            <p:nvPr/>
          </p:nvSpPr>
          <p:spPr bwMode="auto">
            <a:xfrm>
              <a:off x="4102101" y="7121525"/>
              <a:ext cx="574675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0"/>
                </a:cxn>
                <a:cxn ang="0">
                  <a:pos x="91" y="0"/>
                </a:cxn>
                <a:cxn ang="0">
                  <a:pos x="136" y="0"/>
                </a:cxn>
                <a:cxn ang="0">
                  <a:pos x="181" y="0"/>
                </a:cxn>
                <a:cxn ang="0">
                  <a:pos x="227" y="0"/>
                </a:cxn>
                <a:cxn ang="0">
                  <a:pos x="272" y="0"/>
                </a:cxn>
                <a:cxn ang="0">
                  <a:pos x="318" y="0"/>
                </a:cxn>
                <a:cxn ang="0">
                  <a:pos x="363" y="0"/>
                </a:cxn>
                <a:cxn ang="0">
                  <a:pos x="408" y="0"/>
                </a:cxn>
                <a:cxn ang="0">
                  <a:pos x="454" y="0"/>
                </a:cxn>
                <a:cxn ang="0">
                  <a:pos x="499" y="0"/>
                </a:cxn>
                <a:cxn ang="0">
                  <a:pos x="544" y="0"/>
                </a:cxn>
                <a:cxn ang="0">
                  <a:pos x="589" y="0"/>
                </a:cxn>
                <a:cxn ang="0">
                  <a:pos x="635" y="0"/>
                </a:cxn>
                <a:cxn ang="0">
                  <a:pos x="680" y="0"/>
                </a:cxn>
                <a:cxn ang="0">
                  <a:pos x="725" y="0"/>
                </a:cxn>
                <a:cxn ang="0">
                  <a:pos x="725" y="19"/>
                </a:cxn>
                <a:cxn ang="0">
                  <a:pos x="725" y="39"/>
                </a:cxn>
                <a:cxn ang="0">
                  <a:pos x="725" y="59"/>
                </a:cxn>
                <a:cxn ang="0">
                  <a:pos x="725" y="79"/>
                </a:cxn>
                <a:cxn ang="0">
                  <a:pos x="680" y="79"/>
                </a:cxn>
                <a:cxn ang="0">
                  <a:pos x="635" y="79"/>
                </a:cxn>
                <a:cxn ang="0">
                  <a:pos x="589" y="79"/>
                </a:cxn>
                <a:cxn ang="0">
                  <a:pos x="544" y="79"/>
                </a:cxn>
                <a:cxn ang="0">
                  <a:pos x="499" y="79"/>
                </a:cxn>
                <a:cxn ang="0">
                  <a:pos x="454" y="79"/>
                </a:cxn>
                <a:cxn ang="0">
                  <a:pos x="408" y="79"/>
                </a:cxn>
                <a:cxn ang="0">
                  <a:pos x="363" y="79"/>
                </a:cxn>
                <a:cxn ang="0">
                  <a:pos x="318" y="79"/>
                </a:cxn>
                <a:cxn ang="0">
                  <a:pos x="272" y="79"/>
                </a:cxn>
                <a:cxn ang="0">
                  <a:pos x="227" y="79"/>
                </a:cxn>
                <a:cxn ang="0">
                  <a:pos x="181" y="79"/>
                </a:cxn>
                <a:cxn ang="0">
                  <a:pos x="136" y="79"/>
                </a:cxn>
                <a:cxn ang="0">
                  <a:pos x="91" y="79"/>
                </a:cxn>
                <a:cxn ang="0">
                  <a:pos x="45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725" h="79">
                  <a:moveTo>
                    <a:pt x="0" y="0"/>
                  </a:moveTo>
                  <a:lnTo>
                    <a:pt x="45" y="0"/>
                  </a:lnTo>
                  <a:lnTo>
                    <a:pt x="91" y="0"/>
                  </a:lnTo>
                  <a:lnTo>
                    <a:pt x="136" y="0"/>
                  </a:lnTo>
                  <a:lnTo>
                    <a:pt x="181" y="0"/>
                  </a:lnTo>
                  <a:lnTo>
                    <a:pt x="227" y="0"/>
                  </a:lnTo>
                  <a:lnTo>
                    <a:pt x="272" y="0"/>
                  </a:lnTo>
                  <a:lnTo>
                    <a:pt x="318" y="0"/>
                  </a:lnTo>
                  <a:lnTo>
                    <a:pt x="363" y="0"/>
                  </a:lnTo>
                  <a:lnTo>
                    <a:pt x="408" y="0"/>
                  </a:lnTo>
                  <a:lnTo>
                    <a:pt x="454" y="0"/>
                  </a:lnTo>
                  <a:lnTo>
                    <a:pt x="499" y="0"/>
                  </a:lnTo>
                  <a:lnTo>
                    <a:pt x="544" y="0"/>
                  </a:lnTo>
                  <a:lnTo>
                    <a:pt x="589" y="0"/>
                  </a:lnTo>
                  <a:lnTo>
                    <a:pt x="635" y="0"/>
                  </a:lnTo>
                  <a:lnTo>
                    <a:pt x="680" y="0"/>
                  </a:lnTo>
                  <a:lnTo>
                    <a:pt x="725" y="0"/>
                  </a:lnTo>
                  <a:lnTo>
                    <a:pt x="725" y="19"/>
                  </a:lnTo>
                  <a:lnTo>
                    <a:pt x="725" y="39"/>
                  </a:lnTo>
                  <a:lnTo>
                    <a:pt x="725" y="59"/>
                  </a:lnTo>
                  <a:lnTo>
                    <a:pt x="725" y="79"/>
                  </a:lnTo>
                  <a:lnTo>
                    <a:pt x="680" y="79"/>
                  </a:lnTo>
                  <a:lnTo>
                    <a:pt x="635" y="79"/>
                  </a:lnTo>
                  <a:lnTo>
                    <a:pt x="589" y="79"/>
                  </a:lnTo>
                  <a:lnTo>
                    <a:pt x="544" y="79"/>
                  </a:lnTo>
                  <a:lnTo>
                    <a:pt x="499" y="79"/>
                  </a:lnTo>
                  <a:lnTo>
                    <a:pt x="454" y="79"/>
                  </a:lnTo>
                  <a:lnTo>
                    <a:pt x="408" y="79"/>
                  </a:lnTo>
                  <a:lnTo>
                    <a:pt x="363" y="79"/>
                  </a:lnTo>
                  <a:lnTo>
                    <a:pt x="318" y="79"/>
                  </a:lnTo>
                  <a:lnTo>
                    <a:pt x="272" y="79"/>
                  </a:lnTo>
                  <a:lnTo>
                    <a:pt x="227" y="79"/>
                  </a:lnTo>
                  <a:lnTo>
                    <a:pt x="181" y="79"/>
                  </a:lnTo>
                  <a:lnTo>
                    <a:pt x="136" y="79"/>
                  </a:lnTo>
                  <a:lnTo>
                    <a:pt x="91" y="79"/>
                  </a:lnTo>
                  <a:lnTo>
                    <a:pt x="45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4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16" name="Freeform 68"/>
            <p:cNvSpPr>
              <a:spLocks/>
            </p:cNvSpPr>
            <p:nvPr/>
          </p:nvSpPr>
          <p:spPr bwMode="auto">
            <a:xfrm>
              <a:off x="4129088" y="7121525"/>
              <a:ext cx="527050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" y="0"/>
                </a:cxn>
                <a:cxn ang="0">
                  <a:pos x="83" y="0"/>
                </a:cxn>
                <a:cxn ang="0">
                  <a:pos x="124" y="0"/>
                </a:cxn>
                <a:cxn ang="0">
                  <a:pos x="166" y="0"/>
                </a:cxn>
                <a:cxn ang="0">
                  <a:pos x="207" y="0"/>
                </a:cxn>
                <a:cxn ang="0">
                  <a:pos x="248" y="0"/>
                </a:cxn>
                <a:cxn ang="0">
                  <a:pos x="290" y="0"/>
                </a:cxn>
                <a:cxn ang="0">
                  <a:pos x="331" y="0"/>
                </a:cxn>
                <a:cxn ang="0">
                  <a:pos x="373" y="0"/>
                </a:cxn>
                <a:cxn ang="0">
                  <a:pos x="414" y="0"/>
                </a:cxn>
                <a:cxn ang="0">
                  <a:pos x="456" y="0"/>
                </a:cxn>
                <a:cxn ang="0">
                  <a:pos x="497" y="0"/>
                </a:cxn>
                <a:cxn ang="0">
                  <a:pos x="539" y="0"/>
                </a:cxn>
                <a:cxn ang="0">
                  <a:pos x="580" y="0"/>
                </a:cxn>
                <a:cxn ang="0">
                  <a:pos x="622" y="0"/>
                </a:cxn>
                <a:cxn ang="0">
                  <a:pos x="663" y="0"/>
                </a:cxn>
                <a:cxn ang="0">
                  <a:pos x="663" y="19"/>
                </a:cxn>
                <a:cxn ang="0">
                  <a:pos x="663" y="39"/>
                </a:cxn>
                <a:cxn ang="0">
                  <a:pos x="663" y="59"/>
                </a:cxn>
                <a:cxn ang="0">
                  <a:pos x="663" y="79"/>
                </a:cxn>
                <a:cxn ang="0">
                  <a:pos x="622" y="79"/>
                </a:cxn>
                <a:cxn ang="0">
                  <a:pos x="580" y="79"/>
                </a:cxn>
                <a:cxn ang="0">
                  <a:pos x="539" y="79"/>
                </a:cxn>
                <a:cxn ang="0">
                  <a:pos x="497" y="79"/>
                </a:cxn>
                <a:cxn ang="0">
                  <a:pos x="456" y="79"/>
                </a:cxn>
                <a:cxn ang="0">
                  <a:pos x="414" y="79"/>
                </a:cxn>
                <a:cxn ang="0">
                  <a:pos x="373" y="79"/>
                </a:cxn>
                <a:cxn ang="0">
                  <a:pos x="331" y="79"/>
                </a:cxn>
                <a:cxn ang="0">
                  <a:pos x="290" y="79"/>
                </a:cxn>
                <a:cxn ang="0">
                  <a:pos x="248" y="79"/>
                </a:cxn>
                <a:cxn ang="0">
                  <a:pos x="207" y="79"/>
                </a:cxn>
                <a:cxn ang="0">
                  <a:pos x="166" y="79"/>
                </a:cxn>
                <a:cxn ang="0">
                  <a:pos x="124" y="79"/>
                </a:cxn>
                <a:cxn ang="0">
                  <a:pos x="83" y="79"/>
                </a:cxn>
                <a:cxn ang="0">
                  <a:pos x="41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663" h="79">
                  <a:moveTo>
                    <a:pt x="0" y="0"/>
                  </a:moveTo>
                  <a:lnTo>
                    <a:pt x="41" y="0"/>
                  </a:lnTo>
                  <a:lnTo>
                    <a:pt x="83" y="0"/>
                  </a:lnTo>
                  <a:lnTo>
                    <a:pt x="124" y="0"/>
                  </a:lnTo>
                  <a:lnTo>
                    <a:pt x="166" y="0"/>
                  </a:lnTo>
                  <a:lnTo>
                    <a:pt x="207" y="0"/>
                  </a:lnTo>
                  <a:lnTo>
                    <a:pt x="248" y="0"/>
                  </a:lnTo>
                  <a:lnTo>
                    <a:pt x="290" y="0"/>
                  </a:lnTo>
                  <a:lnTo>
                    <a:pt x="331" y="0"/>
                  </a:lnTo>
                  <a:lnTo>
                    <a:pt x="373" y="0"/>
                  </a:lnTo>
                  <a:lnTo>
                    <a:pt x="414" y="0"/>
                  </a:lnTo>
                  <a:lnTo>
                    <a:pt x="456" y="0"/>
                  </a:lnTo>
                  <a:lnTo>
                    <a:pt x="497" y="0"/>
                  </a:lnTo>
                  <a:lnTo>
                    <a:pt x="539" y="0"/>
                  </a:lnTo>
                  <a:lnTo>
                    <a:pt x="580" y="0"/>
                  </a:lnTo>
                  <a:lnTo>
                    <a:pt x="622" y="0"/>
                  </a:lnTo>
                  <a:lnTo>
                    <a:pt x="663" y="0"/>
                  </a:lnTo>
                  <a:lnTo>
                    <a:pt x="663" y="19"/>
                  </a:lnTo>
                  <a:lnTo>
                    <a:pt x="663" y="39"/>
                  </a:lnTo>
                  <a:lnTo>
                    <a:pt x="663" y="59"/>
                  </a:lnTo>
                  <a:lnTo>
                    <a:pt x="663" y="79"/>
                  </a:lnTo>
                  <a:lnTo>
                    <a:pt x="622" y="79"/>
                  </a:lnTo>
                  <a:lnTo>
                    <a:pt x="580" y="79"/>
                  </a:lnTo>
                  <a:lnTo>
                    <a:pt x="539" y="79"/>
                  </a:lnTo>
                  <a:lnTo>
                    <a:pt x="497" y="79"/>
                  </a:lnTo>
                  <a:lnTo>
                    <a:pt x="456" y="79"/>
                  </a:lnTo>
                  <a:lnTo>
                    <a:pt x="414" y="79"/>
                  </a:lnTo>
                  <a:lnTo>
                    <a:pt x="373" y="79"/>
                  </a:lnTo>
                  <a:lnTo>
                    <a:pt x="331" y="79"/>
                  </a:lnTo>
                  <a:lnTo>
                    <a:pt x="290" y="79"/>
                  </a:lnTo>
                  <a:lnTo>
                    <a:pt x="248" y="79"/>
                  </a:lnTo>
                  <a:lnTo>
                    <a:pt x="207" y="79"/>
                  </a:lnTo>
                  <a:lnTo>
                    <a:pt x="166" y="79"/>
                  </a:lnTo>
                  <a:lnTo>
                    <a:pt x="124" y="79"/>
                  </a:lnTo>
                  <a:lnTo>
                    <a:pt x="83" y="79"/>
                  </a:lnTo>
                  <a:lnTo>
                    <a:pt x="41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17" name="Freeform 69"/>
            <p:cNvSpPr>
              <a:spLocks/>
            </p:cNvSpPr>
            <p:nvPr/>
          </p:nvSpPr>
          <p:spPr bwMode="auto">
            <a:xfrm>
              <a:off x="4157663" y="7121525"/>
              <a:ext cx="477838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0"/>
                </a:cxn>
                <a:cxn ang="0">
                  <a:pos x="76" y="0"/>
                </a:cxn>
                <a:cxn ang="0">
                  <a:pos x="113" y="0"/>
                </a:cxn>
                <a:cxn ang="0">
                  <a:pos x="151" y="0"/>
                </a:cxn>
                <a:cxn ang="0">
                  <a:pos x="189" y="0"/>
                </a:cxn>
                <a:cxn ang="0">
                  <a:pos x="227" y="0"/>
                </a:cxn>
                <a:cxn ang="0">
                  <a:pos x="264" y="0"/>
                </a:cxn>
                <a:cxn ang="0">
                  <a:pos x="302" y="0"/>
                </a:cxn>
                <a:cxn ang="0">
                  <a:pos x="340" y="0"/>
                </a:cxn>
                <a:cxn ang="0">
                  <a:pos x="377" y="0"/>
                </a:cxn>
                <a:cxn ang="0">
                  <a:pos x="415" y="0"/>
                </a:cxn>
                <a:cxn ang="0">
                  <a:pos x="453" y="0"/>
                </a:cxn>
                <a:cxn ang="0">
                  <a:pos x="491" y="0"/>
                </a:cxn>
                <a:cxn ang="0">
                  <a:pos x="528" y="0"/>
                </a:cxn>
                <a:cxn ang="0">
                  <a:pos x="566" y="0"/>
                </a:cxn>
                <a:cxn ang="0">
                  <a:pos x="604" y="0"/>
                </a:cxn>
                <a:cxn ang="0">
                  <a:pos x="604" y="19"/>
                </a:cxn>
                <a:cxn ang="0">
                  <a:pos x="604" y="39"/>
                </a:cxn>
                <a:cxn ang="0">
                  <a:pos x="604" y="59"/>
                </a:cxn>
                <a:cxn ang="0">
                  <a:pos x="604" y="79"/>
                </a:cxn>
                <a:cxn ang="0">
                  <a:pos x="566" y="79"/>
                </a:cxn>
                <a:cxn ang="0">
                  <a:pos x="528" y="79"/>
                </a:cxn>
                <a:cxn ang="0">
                  <a:pos x="491" y="79"/>
                </a:cxn>
                <a:cxn ang="0">
                  <a:pos x="453" y="79"/>
                </a:cxn>
                <a:cxn ang="0">
                  <a:pos x="415" y="79"/>
                </a:cxn>
                <a:cxn ang="0">
                  <a:pos x="377" y="79"/>
                </a:cxn>
                <a:cxn ang="0">
                  <a:pos x="340" y="79"/>
                </a:cxn>
                <a:cxn ang="0">
                  <a:pos x="302" y="79"/>
                </a:cxn>
                <a:cxn ang="0">
                  <a:pos x="264" y="79"/>
                </a:cxn>
                <a:cxn ang="0">
                  <a:pos x="227" y="79"/>
                </a:cxn>
                <a:cxn ang="0">
                  <a:pos x="189" y="79"/>
                </a:cxn>
                <a:cxn ang="0">
                  <a:pos x="151" y="79"/>
                </a:cxn>
                <a:cxn ang="0">
                  <a:pos x="113" y="79"/>
                </a:cxn>
                <a:cxn ang="0">
                  <a:pos x="76" y="79"/>
                </a:cxn>
                <a:cxn ang="0">
                  <a:pos x="38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604" h="79">
                  <a:moveTo>
                    <a:pt x="0" y="0"/>
                  </a:moveTo>
                  <a:lnTo>
                    <a:pt x="38" y="0"/>
                  </a:lnTo>
                  <a:lnTo>
                    <a:pt x="76" y="0"/>
                  </a:lnTo>
                  <a:lnTo>
                    <a:pt x="113" y="0"/>
                  </a:lnTo>
                  <a:lnTo>
                    <a:pt x="151" y="0"/>
                  </a:lnTo>
                  <a:lnTo>
                    <a:pt x="189" y="0"/>
                  </a:lnTo>
                  <a:lnTo>
                    <a:pt x="227" y="0"/>
                  </a:lnTo>
                  <a:lnTo>
                    <a:pt x="264" y="0"/>
                  </a:lnTo>
                  <a:lnTo>
                    <a:pt x="302" y="0"/>
                  </a:lnTo>
                  <a:lnTo>
                    <a:pt x="340" y="0"/>
                  </a:lnTo>
                  <a:lnTo>
                    <a:pt x="377" y="0"/>
                  </a:lnTo>
                  <a:lnTo>
                    <a:pt x="415" y="0"/>
                  </a:lnTo>
                  <a:lnTo>
                    <a:pt x="453" y="0"/>
                  </a:lnTo>
                  <a:lnTo>
                    <a:pt x="491" y="0"/>
                  </a:lnTo>
                  <a:lnTo>
                    <a:pt x="528" y="0"/>
                  </a:lnTo>
                  <a:lnTo>
                    <a:pt x="566" y="0"/>
                  </a:lnTo>
                  <a:lnTo>
                    <a:pt x="604" y="0"/>
                  </a:lnTo>
                  <a:lnTo>
                    <a:pt x="604" y="19"/>
                  </a:lnTo>
                  <a:lnTo>
                    <a:pt x="604" y="39"/>
                  </a:lnTo>
                  <a:lnTo>
                    <a:pt x="604" y="59"/>
                  </a:lnTo>
                  <a:lnTo>
                    <a:pt x="604" y="79"/>
                  </a:lnTo>
                  <a:lnTo>
                    <a:pt x="566" y="79"/>
                  </a:lnTo>
                  <a:lnTo>
                    <a:pt x="528" y="79"/>
                  </a:lnTo>
                  <a:lnTo>
                    <a:pt x="491" y="79"/>
                  </a:lnTo>
                  <a:lnTo>
                    <a:pt x="453" y="79"/>
                  </a:lnTo>
                  <a:lnTo>
                    <a:pt x="415" y="79"/>
                  </a:lnTo>
                  <a:lnTo>
                    <a:pt x="377" y="79"/>
                  </a:lnTo>
                  <a:lnTo>
                    <a:pt x="340" y="79"/>
                  </a:lnTo>
                  <a:lnTo>
                    <a:pt x="302" y="79"/>
                  </a:lnTo>
                  <a:lnTo>
                    <a:pt x="264" y="79"/>
                  </a:lnTo>
                  <a:lnTo>
                    <a:pt x="227" y="79"/>
                  </a:lnTo>
                  <a:lnTo>
                    <a:pt x="189" y="79"/>
                  </a:lnTo>
                  <a:lnTo>
                    <a:pt x="151" y="79"/>
                  </a:lnTo>
                  <a:lnTo>
                    <a:pt x="113" y="79"/>
                  </a:lnTo>
                  <a:lnTo>
                    <a:pt x="76" y="79"/>
                  </a:lnTo>
                  <a:lnTo>
                    <a:pt x="38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8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18" name="Freeform 70"/>
            <p:cNvSpPr>
              <a:spLocks/>
            </p:cNvSpPr>
            <p:nvPr/>
          </p:nvSpPr>
          <p:spPr bwMode="auto">
            <a:xfrm>
              <a:off x="4184651" y="7121525"/>
              <a:ext cx="431800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0"/>
                </a:cxn>
                <a:cxn ang="0">
                  <a:pos x="68" y="0"/>
                </a:cxn>
                <a:cxn ang="0">
                  <a:pos x="101" y="0"/>
                </a:cxn>
                <a:cxn ang="0">
                  <a:pos x="136" y="0"/>
                </a:cxn>
                <a:cxn ang="0">
                  <a:pos x="169" y="0"/>
                </a:cxn>
                <a:cxn ang="0">
                  <a:pos x="204" y="0"/>
                </a:cxn>
                <a:cxn ang="0">
                  <a:pos x="237" y="0"/>
                </a:cxn>
                <a:cxn ang="0">
                  <a:pos x="272" y="0"/>
                </a:cxn>
                <a:cxn ang="0">
                  <a:pos x="305" y="0"/>
                </a:cxn>
                <a:cxn ang="0">
                  <a:pos x="340" y="0"/>
                </a:cxn>
                <a:cxn ang="0">
                  <a:pos x="373" y="0"/>
                </a:cxn>
                <a:cxn ang="0">
                  <a:pos x="408" y="0"/>
                </a:cxn>
                <a:cxn ang="0">
                  <a:pos x="441" y="0"/>
                </a:cxn>
                <a:cxn ang="0">
                  <a:pos x="476" y="0"/>
                </a:cxn>
                <a:cxn ang="0">
                  <a:pos x="509" y="0"/>
                </a:cxn>
                <a:cxn ang="0">
                  <a:pos x="543" y="0"/>
                </a:cxn>
                <a:cxn ang="0">
                  <a:pos x="543" y="19"/>
                </a:cxn>
                <a:cxn ang="0">
                  <a:pos x="543" y="39"/>
                </a:cxn>
                <a:cxn ang="0">
                  <a:pos x="543" y="59"/>
                </a:cxn>
                <a:cxn ang="0">
                  <a:pos x="543" y="79"/>
                </a:cxn>
                <a:cxn ang="0">
                  <a:pos x="509" y="79"/>
                </a:cxn>
                <a:cxn ang="0">
                  <a:pos x="476" y="79"/>
                </a:cxn>
                <a:cxn ang="0">
                  <a:pos x="441" y="79"/>
                </a:cxn>
                <a:cxn ang="0">
                  <a:pos x="408" y="79"/>
                </a:cxn>
                <a:cxn ang="0">
                  <a:pos x="373" y="79"/>
                </a:cxn>
                <a:cxn ang="0">
                  <a:pos x="340" y="79"/>
                </a:cxn>
                <a:cxn ang="0">
                  <a:pos x="305" y="79"/>
                </a:cxn>
                <a:cxn ang="0">
                  <a:pos x="272" y="79"/>
                </a:cxn>
                <a:cxn ang="0">
                  <a:pos x="237" y="79"/>
                </a:cxn>
                <a:cxn ang="0">
                  <a:pos x="204" y="79"/>
                </a:cxn>
                <a:cxn ang="0">
                  <a:pos x="169" y="79"/>
                </a:cxn>
                <a:cxn ang="0">
                  <a:pos x="136" y="79"/>
                </a:cxn>
                <a:cxn ang="0">
                  <a:pos x="101" y="79"/>
                </a:cxn>
                <a:cxn ang="0">
                  <a:pos x="68" y="79"/>
                </a:cxn>
                <a:cxn ang="0">
                  <a:pos x="33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543" h="79">
                  <a:moveTo>
                    <a:pt x="0" y="0"/>
                  </a:moveTo>
                  <a:lnTo>
                    <a:pt x="33" y="0"/>
                  </a:lnTo>
                  <a:lnTo>
                    <a:pt x="68" y="0"/>
                  </a:lnTo>
                  <a:lnTo>
                    <a:pt x="101" y="0"/>
                  </a:lnTo>
                  <a:lnTo>
                    <a:pt x="136" y="0"/>
                  </a:lnTo>
                  <a:lnTo>
                    <a:pt x="169" y="0"/>
                  </a:lnTo>
                  <a:lnTo>
                    <a:pt x="204" y="0"/>
                  </a:lnTo>
                  <a:lnTo>
                    <a:pt x="237" y="0"/>
                  </a:lnTo>
                  <a:lnTo>
                    <a:pt x="272" y="0"/>
                  </a:lnTo>
                  <a:lnTo>
                    <a:pt x="305" y="0"/>
                  </a:lnTo>
                  <a:lnTo>
                    <a:pt x="340" y="0"/>
                  </a:lnTo>
                  <a:lnTo>
                    <a:pt x="373" y="0"/>
                  </a:lnTo>
                  <a:lnTo>
                    <a:pt x="408" y="0"/>
                  </a:lnTo>
                  <a:lnTo>
                    <a:pt x="441" y="0"/>
                  </a:lnTo>
                  <a:lnTo>
                    <a:pt x="476" y="0"/>
                  </a:lnTo>
                  <a:lnTo>
                    <a:pt x="509" y="0"/>
                  </a:lnTo>
                  <a:lnTo>
                    <a:pt x="543" y="0"/>
                  </a:lnTo>
                  <a:lnTo>
                    <a:pt x="543" y="19"/>
                  </a:lnTo>
                  <a:lnTo>
                    <a:pt x="543" y="39"/>
                  </a:lnTo>
                  <a:lnTo>
                    <a:pt x="543" y="59"/>
                  </a:lnTo>
                  <a:lnTo>
                    <a:pt x="543" y="79"/>
                  </a:lnTo>
                  <a:lnTo>
                    <a:pt x="509" y="79"/>
                  </a:lnTo>
                  <a:lnTo>
                    <a:pt x="476" y="79"/>
                  </a:lnTo>
                  <a:lnTo>
                    <a:pt x="441" y="79"/>
                  </a:lnTo>
                  <a:lnTo>
                    <a:pt x="408" y="79"/>
                  </a:lnTo>
                  <a:lnTo>
                    <a:pt x="373" y="79"/>
                  </a:lnTo>
                  <a:lnTo>
                    <a:pt x="340" y="79"/>
                  </a:lnTo>
                  <a:lnTo>
                    <a:pt x="305" y="79"/>
                  </a:lnTo>
                  <a:lnTo>
                    <a:pt x="272" y="79"/>
                  </a:lnTo>
                  <a:lnTo>
                    <a:pt x="237" y="79"/>
                  </a:lnTo>
                  <a:lnTo>
                    <a:pt x="204" y="79"/>
                  </a:lnTo>
                  <a:lnTo>
                    <a:pt x="169" y="79"/>
                  </a:lnTo>
                  <a:lnTo>
                    <a:pt x="136" y="79"/>
                  </a:lnTo>
                  <a:lnTo>
                    <a:pt x="101" y="79"/>
                  </a:lnTo>
                  <a:lnTo>
                    <a:pt x="68" y="79"/>
                  </a:lnTo>
                  <a:lnTo>
                    <a:pt x="33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3A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19" name="Freeform 71"/>
            <p:cNvSpPr>
              <a:spLocks/>
            </p:cNvSpPr>
            <p:nvPr/>
          </p:nvSpPr>
          <p:spPr bwMode="auto">
            <a:xfrm>
              <a:off x="4213226" y="7121525"/>
              <a:ext cx="381000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" y="0"/>
                </a:cxn>
                <a:cxn ang="0">
                  <a:pos x="60" y="0"/>
                </a:cxn>
                <a:cxn ang="0">
                  <a:pos x="90" y="0"/>
                </a:cxn>
                <a:cxn ang="0">
                  <a:pos x="120" y="0"/>
                </a:cxn>
                <a:cxn ang="0">
                  <a:pos x="151" y="0"/>
                </a:cxn>
                <a:cxn ang="0">
                  <a:pos x="181" y="0"/>
                </a:cxn>
                <a:cxn ang="0">
                  <a:pos x="211" y="0"/>
                </a:cxn>
                <a:cxn ang="0">
                  <a:pos x="241" y="0"/>
                </a:cxn>
                <a:cxn ang="0">
                  <a:pos x="271" y="0"/>
                </a:cxn>
                <a:cxn ang="0">
                  <a:pos x="301" y="0"/>
                </a:cxn>
                <a:cxn ang="0">
                  <a:pos x="331" y="0"/>
                </a:cxn>
                <a:cxn ang="0">
                  <a:pos x="362" y="0"/>
                </a:cxn>
                <a:cxn ang="0">
                  <a:pos x="392" y="0"/>
                </a:cxn>
                <a:cxn ang="0">
                  <a:pos x="422" y="0"/>
                </a:cxn>
                <a:cxn ang="0">
                  <a:pos x="452" y="0"/>
                </a:cxn>
                <a:cxn ang="0">
                  <a:pos x="482" y="0"/>
                </a:cxn>
                <a:cxn ang="0">
                  <a:pos x="482" y="19"/>
                </a:cxn>
                <a:cxn ang="0">
                  <a:pos x="482" y="39"/>
                </a:cxn>
                <a:cxn ang="0">
                  <a:pos x="482" y="59"/>
                </a:cxn>
                <a:cxn ang="0">
                  <a:pos x="482" y="79"/>
                </a:cxn>
                <a:cxn ang="0">
                  <a:pos x="452" y="79"/>
                </a:cxn>
                <a:cxn ang="0">
                  <a:pos x="422" y="79"/>
                </a:cxn>
                <a:cxn ang="0">
                  <a:pos x="392" y="79"/>
                </a:cxn>
                <a:cxn ang="0">
                  <a:pos x="362" y="79"/>
                </a:cxn>
                <a:cxn ang="0">
                  <a:pos x="331" y="79"/>
                </a:cxn>
                <a:cxn ang="0">
                  <a:pos x="301" y="79"/>
                </a:cxn>
                <a:cxn ang="0">
                  <a:pos x="271" y="79"/>
                </a:cxn>
                <a:cxn ang="0">
                  <a:pos x="241" y="79"/>
                </a:cxn>
                <a:cxn ang="0">
                  <a:pos x="211" y="79"/>
                </a:cxn>
                <a:cxn ang="0">
                  <a:pos x="181" y="79"/>
                </a:cxn>
                <a:cxn ang="0">
                  <a:pos x="151" y="79"/>
                </a:cxn>
                <a:cxn ang="0">
                  <a:pos x="120" y="79"/>
                </a:cxn>
                <a:cxn ang="0">
                  <a:pos x="90" y="79"/>
                </a:cxn>
                <a:cxn ang="0">
                  <a:pos x="60" y="79"/>
                </a:cxn>
                <a:cxn ang="0">
                  <a:pos x="30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482" h="79">
                  <a:moveTo>
                    <a:pt x="0" y="0"/>
                  </a:moveTo>
                  <a:lnTo>
                    <a:pt x="30" y="0"/>
                  </a:lnTo>
                  <a:lnTo>
                    <a:pt x="60" y="0"/>
                  </a:lnTo>
                  <a:lnTo>
                    <a:pt x="90" y="0"/>
                  </a:lnTo>
                  <a:lnTo>
                    <a:pt x="120" y="0"/>
                  </a:lnTo>
                  <a:lnTo>
                    <a:pt x="151" y="0"/>
                  </a:lnTo>
                  <a:lnTo>
                    <a:pt x="181" y="0"/>
                  </a:lnTo>
                  <a:lnTo>
                    <a:pt x="211" y="0"/>
                  </a:lnTo>
                  <a:lnTo>
                    <a:pt x="241" y="0"/>
                  </a:lnTo>
                  <a:lnTo>
                    <a:pt x="271" y="0"/>
                  </a:lnTo>
                  <a:lnTo>
                    <a:pt x="301" y="0"/>
                  </a:lnTo>
                  <a:lnTo>
                    <a:pt x="331" y="0"/>
                  </a:lnTo>
                  <a:lnTo>
                    <a:pt x="362" y="0"/>
                  </a:lnTo>
                  <a:lnTo>
                    <a:pt x="392" y="0"/>
                  </a:lnTo>
                  <a:lnTo>
                    <a:pt x="422" y="0"/>
                  </a:lnTo>
                  <a:lnTo>
                    <a:pt x="452" y="0"/>
                  </a:lnTo>
                  <a:lnTo>
                    <a:pt x="482" y="0"/>
                  </a:lnTo>
                  <a:lnTo>
                    <a:pt x="482" y="19"/>
                  </a:lnTo>
                  <a:lnTo>
                    <a:pt x="482" y="39"/>
                  </a:lnTo>
                  <a:lnTo>
                    <a:pt x="482" y="59"/>
                  </a:lnTo>
                  <a:lnTo>
                    <a:pt x="482" y="79"/>
                  </a:lnTo>
                  <a:lnTo>
                    <a:pt x="452" y="79"/>
                  </a:lnTo>
                  <a:lnTo>
                    <a:pt x="422" y="79"/>
                  </a:lnTo>
                  <a:lnTo>
                    <a:pt x="392" y="79"/>
                  </a:lnTo>
                  <a:lnTo>
                    <a:pt x="362" y="79"/>
                  </a:lnTo>
                  <a:lnTo>
                    <a:pt x="331" y="79"/>
                  </a:lnTo>
                  <a:lnTo>
                    <a:pt x="301" y="79"/>
                  </a:lnTo>
                  <a:lnTo>
                    <a:pt x="271" y="79"/>
                  </a:lnTo>
                  <a:lnTo>
                    <a:pt x="241" y="79"/>
                  </a:lnTo>
                  <a:lnTo>
                    <a:pt x="211" y="79"/>
                  </a:lnTo>
                  <a:lnTo>
                    <a:pt x="181" y="79"/>
                  </a:lnTo>
                  <a:lnTo>
                    <a:pt x="151" y="79"/>
                  </a:lnTo>
                  <a:lnTo>
                    <a:pt x="120" y="79"/>
                  </a:lnTo>
                  <a:lnTo>
                    <a:pt x="90" y="79"/>
                  </a:lnTo>
                  <a:lnTo>
                    <a:pt x="60" y="79"/>
                  </a:lnTo>
                  <a:lnTo>
                    <a:pt x="30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A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20" name="Freeform 72"/>
            <p:cNvSpPr>
              <a:spLocks/>
            </p:cNvSpPr>
            <p:nvPr/>
          </p:nvSpPr>
          <p:spPr bwMode="auto">
            <a:xfrm>
              <a:off x="4240213" y="7121525"/>
              <a:ext cx="334963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0"/>
                </a:cxn>
                <a:cxn ang="0">
                  <a:pos x="53" y="0"/>
                </a:cxn>
                <a:cxn ang="0">
                  <a:pos x="80" y="0"/>
                </a:cxn>
                <a:cxn ang="0">
                  <a:pos x="106" y="0"/>
                </a:cxn>
                <a:cxn ang="0">
                  <a:pos x="131" y="0"/>
                </a:cxn>
                <a:cxn ang="0">
                  <a:pos x="158" y="0"/>
                </a:cxn>
                <a:cxn ang="0">
                  <a:pos x="184" y="0"/>
                </a:cxn>
                <a:cxn ang="0">
                  <a:pos x="211" y="0"/>
                </a:cxn>
                <a:cxn ang="0">
                  <a:pos x="237" y="0"/>
                </a:cxn>
                <a:cxn ang="0">
                  <a:pos x="264" y="0"/>
                </a:cxn>
                <a:cxn ang="0">
                  <a:pos x="290" y="0"/>
                </a:cxn>
                <a:cxn ang="0">
                  <a:pos x="317" y="0"/>
                </a:cxn>
                <a:cxn ang="0">
                  <a:pos x="342" y="0"/>
                </a:cxn>
                <a:cxn ang="0">
                  <a:pos x="369" y="0"/>
                </a:cxn>
                <a:cxn ang="0">
                  <a:pos x="395" y="0"/>
                </a:cxn>
                <a:cxn ang="0">
                  <a:pos x="422" y="0"/>
                </a:cxn>
                <a:cxn ang="0">
                  <a:pos x="422" y="19"/>
                </a:cxn>
                <a:cxn ang="0">
                  <a:pos x="422" y="39"/>
                </a:cxn>
                <a:cxn ang="0">
                  <a:pos x="422" y="59"/>
                </a:cxn>
                <a:cxn ang="0">
                  <a:pos x="422" y="79"/>
                </a:cxn>
                <a:cxn ang="0">
                  <a:pos x="395" y="79"/>
                </a:cxn>
                <a:cxn ang="0">
                  <a:pos x="369" y="79"/>
                </a:cxn>
                <a:cxn ang="0">
                  <a:pos x="342" y="79"/>
                </a:cxn>
                <a:cxn ang="0">
                  <a:pos x="317" y="79"/>
                </a:cxn>
                <a:cxn ang="0">
                  <a:pos x="290" y="79"/>
                </a:cxn>
                <a:cxn ang="0">
                  <a:pos x="264" y="79"/>
                </a:cxn>
                <a:cxn ang="0">
                  <a:pos x="237" y="79"/>
                </a:cxn>
                <a:cxn ang="0">
                  <a:pos x="211" y="79"/>
                </a:cxn>
                <a:cxn ang="0">
                  <a:pos x="184" y="79"/>
                </a:cxn>
                <a:cxn ang="0">
                  <a:pos x="158" y="79"/>
                </a:cxn>
                <a:cxn ang="0">
                  <a:pos x="131" y="79"/>
                </a:cxn>
                <a:cxn ang="0">
                  <a:pos x="106" y="79"/>
                </a:cxn>
                <a:cxn ang="0">
                  <a:pos x="80" y="79"/>
                </a:cxn>
                <a:cxn ang="0">
                  <a:pos x="53" y="79"/>
                </a:cxn>
                <a:cxn ang="0">
                  <a:pos x="27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422" h="79">
                  <a:moveTo>
                    <a:pt x="0" y="0"/>
                  </a:moveTo>
                  <a:lnTo>
                    <a:pt x="27" y="0"/>
                  </a:lnTo>
                  <a:lnTo>
                    <a:pt x="53" y="0"/>
                  </a:lnTo>
                  <a:lnTo>
                    <a:pt x="80" y="0"/>
                  </a:lnTo>
                  <a:lnTo>
                    <a:pt x="106" y="0"/>
                  </a:lnTo>
                  <a:lnTo>
                    <a:pt x="131" y="0"/>
                  </a:lnTo>
                  <a:lnTo>
                    <a:pt x="158" y="0"/>
                  </a:lnTo>
                  <a:lnTo>
                    <a:pt x="184" y="0"/>
                  </a:lnTo>
                  <a:lnTo>
                    <a:pt x="211" y="0"/>
                  </a:lnTo>
                  <a:lnTo>
                    <a:pt x="237" y="0"/>
                  </a:lnTo>
                  <a:lnTo>
                    <a:pt x="264" y="0"/>
                  </a:lnTo>
                  <a:lnTo>
                    <a:pt x="290" y="0"/>
                  </a:lnTo>
                  <a:lnTo>
                    <a:pt x="317" y="0"/>
                  </a:lnTo>
                  <a:lnTo>
                    <a:pt x="342" y="0"/>
                  </a:lnTo>
                  <a:lnTo>
                    <a:pt x="369" y="0"/>
                  </a:lnTo>
                  <a:lnTo>
                    <a:pt x="395" y="0"/>
                  </a:lnTo>
                  <a:lnTo>
                    <a:pt x="422" y="0"/>
                  </a:lnTo>
                  <a:lnTo>
                    <a:pt x="422" y="19"/>
                  </a:lnTo>
                  <a:lnTo>
                    <a:pt x="422" y="39"/>
                  </a:lnTo>
                  <a:lnTo>
                    <a:pt x="422" y="59"/>
                  </a:lnTo>
                  <a:lnTo>
                    <a:pt x="422" y="79"/>
                  </a:lnTo>
                  <a:lnTo>
                    <a:pt x="395" y="79"/>
                  </a:lnTo>
                  <a:lnTo>
                    <a:pt x="369" y="79"/>
                  </a:lnTo>
                  <a:lnTo>
                    <a:pt x="342" y="79"/>
                  </a:lnTo>
                  <a:lnTo>
                    <a:pt x="317" y="79"/>
                  </a:lnTo>
                  <a:lnTo>
                    <a:pt x="290" y="79"/>
                  </a:lnTo>
                  <a:lnTo>
                    <a:pt x="264" y="79"/>
                  </a:lnTo>
                  <a:lnTo>
                    <a:pt x="237" y="79"/>
                  </a:lnTo>
                  <a:lnTo>
                    <a:pt x="211" y="79"/>
                  </a:lnTo>
                  <a:lnTo>
                    <a:pt x="184" y="79"/>
                  </a:lnTo>
                  <a:lnTo>
                    <a:pt x="158" y="79"/>
                  </a:lnTo>
                  <a:lnTo>
                    <a:pt x="131" y="79"/>
                  </a:lnTo>
                  <a:lnTo>
                    <a:pt x="106" y="79"/>
                  </a:lnTo>
                  <a:lnTo>
                    <a:pt x="80" y="79"/>
                  </a:lnTo>
                  <a:lnTo>
                    <a:pt x="53" y="79"/>
                  </a:lnTo>
                  <a:lnTo>
                    <a:pt x="27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53D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21" name="Freeform 73"/>
            <p:cNvSpPr>
              <a:spLocks/>
            </p:cNvSpPr>
            <p:nvPr/>
          </p:nvSpPr>
          <p:spPr bwMode="auto">
            <a:xfrm>
              <a:off x="4267201" y="7121525"/>
              <a:ext cx="287338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0"/>
                </a:cxn>
                <a:cxn ang="0">
                  <a:pos x="45" y="0"/>
                </a:cxn>
                <a:cxn ang="0">
                  <a:pos x="68" y="0"/>
                </a:cxn>
                <a:cxn ang="0">
                  <a:pos x="89" y="0"/>
                </a:cxn>
                <a:cxn ang="0">
                  <a:pos x="112" y="0"/>
                </a:cxn>
                <a:cxn ang="0">
                  <a:pos x="134" y="0"/>
                </a:cxn>
                <a:cxn ang="0">
                  <a:pos x="157" y="0"/>
                </a:cxn>
                <a:cxn ang="0">
                  <a:pos x="180" y="0"/>
                </a:cxn>
                <a:cxn ang="0">
                  <a:pos x="202" y="0"/>
                </a:cxn>
                <a:cxn ang="0">
                  <a:pos x="225" y="0"/>
                </a:cxn>
                <a:cxn ang="0">
                  <a:pos x="247" y="0"/>
                </a:cxn>
                <a:cxn ang="0">
                  <a:pos x="270" y="0"/>
                </a:cxn>
                <a:cxn ang="0">
                  <a:pos x="292" y="0"/>
                </a:cxn>
                <a:cxn ang="0">
                  <a:pos x="315" y="0"/>
                </a:cxn>
                <a:cxn ang="0">
                  <a:pos x="337" y="0"/>
                </a:cxn>
                <a:cxn ang="0">
                  <a:pos x="360" y="0"/>
                </a:cxn>
                <a:cxn ang="0">
                  <a:pos x="360" y="19"/>
                </a:cxn>
                <a:cxn ang="0">
                  <a:pos x="360" y="39"/>
                </a:cxn>
                <a:cxn ang="0">
                  <a:pos x="360" y="59"/>
                </a:cxn>
                <a:cxn ang="0">
                  <a:pos x="360" y="79"/>
                </a:cxn>
                <a:cxn ang="0">
                  <a:pos x="337" y="79"/>
                </a:cxn>
                <a:cxn ang="0">
                  <a:pos x="315" y="79"/>
                </a:cxn>
                <a:cxn ang="0">
                  <a:pos x="292" y="79"/>
                </a:cxn>
                <a:cxn ang="0">
                  <a:pos x="270" y="79"/>
                </a:cxn>
                <a:cxn ang="0">
                  <a:pos x="247" y="79"/>
                </a:cxn>
                <a:cxn ang="0">
                  <a:pos x="225" y="79"/>
                </a:cxn>
                <a:cxn ang="0">
                  <a:pos x="202" y="79"/>
                </a:cxn>
                <a:cxn ang="0">
                  <a:pos x="180" y="79"/>
                </a:cxn>
                <a:cxn ang="0">
                  <a:pos x="157" y="79"/>
                </a:cxn>
                <a:cxn ang="0">
                  <a:pos x="134" y="79"/>
                </a:cxn>
                <a:cxn ang="0">
                  <a:pos x="112" y="79"/>
                </a:cxn>
                <a:cxn ang="0">
                  <a:pos x="89" y="79"/>
                </a:cxn>
                <a:cxn ang="0">
                  <a:pos x="68" y="79"/>
                </a:cxn>
                <a:cxn ang="0">
                  <a:pos x="45" y="79"/>
                </a:cxn>
                <a:cxn ang="0">
                  <a:pos x="23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360" h="79">
                  <a:moveTo>
                    <a:pt x="0" y="0"/>
                  </a:moveTo>
                  <a:lnTo>
                    <a:pt x="23" y="0"/>
                  </a:lnTo>
                  <a:lnTo>
                    <a:pt x="45" y="0"/>
                  </a:lnTo>
                  <a:lnTo>
                    <a:pt x="68" y="0"/>
                  </a:lnTo>
                  <a:lnTo>
                    <a:pt x="89" y="0"/>
                  </a:lnTo>
                  <a:lnTo>
                    <a:pt x="112" y="0"/>
                  </a:lnTo>
                  <a:lnTo>
                    <a:pt x="134" y="0"/>
                  </a:lnTo>
                  <a:lnTo>
                    <a:pt x="157" y="0"/>
                  </a:lnTo>
                  <a:lnTo>
                    <a:pt x="180" y="0"/>
                  </a:lnTo>
                  <a:lnTo>
                    <a:pt x="202" y="0"/>
                  </a:lnTo>
                  <a:lnTo>
                    <a:pt x="225" y="0"/>
                  </a:lnTo>
                  <a:lnTo>
                    <a:pt x="247" y="0"/>
                  </a:lnTo>
                  <a:lnTo>
                    <a:pt x="270" y="0"/>
                  </a:lnTo>
                  <a:lnTo>
                    <a:pt x="292" y="0"/>
                  </a:lnTo>
                  <a:lnTo>
                    <a:pt x="315" y="0"/>
                  </a:lnTo>
                  <a:lnTo>
                    <a:pt x="337" y="0"/>
                  </a:lnTo>
                  <a:lnTo>
                    <a:pt x="360" y="0"/>
                  </a:lnTo>
                  <a:lnTo>
                    <a:pt x="360" y="19"/>
                  </a:lnTo>
                  <a:lnTo>
                    <a:pt x="360" y="39"/>
                  </a:lnTo>
                  <a:lnTo>
                    <a:pt x="360" y="59"/>
                  </a:lnTo>
                  <a:lnTo>
                    <a:pt x="360" y="79"/>
                  </a:lnTo>
                  <a:lnTo>
                    <a:pt x="337" y="79"/>
                  </a:lnTo>
                  <a:lnTo>
                    <a:pt x="315" y="79"/>
                  </a:lnTo>
                  <a:lnTo>
                    <a:pt x="292" y="79"/>
                  </a:lnTo>
                  <a:lnTo>
                    <a:pt x="270" y="79"/>
                  </a:lnTo>
                  <a:lnTo>
                    <a:pt x="247" y="79"/>
                  </a:lnTo>
                  <a:lnTo>
                    <a:pt x="225" y="79"/>
                  </a:lnTo>
                  <a:lnTo>
                    <a:pt x="202" y="79"/>
                  </a:lnTo>
                  <a:lnTo>
                    <a:pt x="180" y="79"/>
                  </a:lnTo>
                  <a:lnTo>
                    <a:pt x="157" y="79"/>
                  </a:lnTo>
                  <a:lnTo>
                    <a:pt x="134" y="79"/>
                  </a:lnTo>
                  <a:lnTo>
                    <a:pt x="112" y="79"/>
                  </a:lnTo>
                  <a:lnTo>
                    <a:pt x="89" y="79"/>
                  </a:lnTo>
                  <a:lnTo>
                    <a:pt x="68" y="79"/>
                  </a:lnTo>
                  <a:lnTo>
                    <a:pt x="45" y="79"/>
                  </a:lnTo>
                  <a:lnTo>
                    <a:pt x="23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3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22" name="Freeform 74"/>
            <p:cNvSpPr>
              <a:spLocks/>
            </p:cNvSpPr>
            <p:nvPr/>
          </p:nvSpPr>
          <p:spPr bwMode="auto">
            <a:xfrm>
              <a:off x="4295776" y="7121525"/>
              <a:ext cx="238125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0"/>
                </a:cxn>
                <a:cxn ang="0">
                  <a:pos x="38" y="0"/>
                </a:cxn>
                <a:cxn ang="0">
                  <a:pos x="57" y="0"/>
                </a:cxn>
                <a:cxn ang="0">
                  <a:pos x="75" y="0"/>
                </a:cxn>
                <a:cxn ang="0">
                  <a:pos x="95" y="0"/>
                </a:cxn>
                <a:cxn ang="0">
                  <a:pos x="113" y="0"/>
                </a:cxn>
                <a:cxn ang="0">
                  <a:pos x="131" y="0"/>
                </a:cxn>
                <a:cxn ang="0">
                  <a:pos x="151" y="0"/>
                </a:cxn>
                <a:cxn ang="0">
                  <a:pos x="169" y="0"/>
                </a:cxn>
                <a:cxn ang="0">
                  <a:pos x="188" y="0"/>
                </a:cxn>
                <a:cxn ang="0">
                  <a:pos x="206" y="0"/>
                </a:cxn>
                <a:cxn ang="0">
                  <a:pos x="226" y="0"/>
                </a:cxn>
                <a:cxn ang="0">
                  <a:pos x="244" y="0"/>
                </a:cxn>
                <a:cxn ang="0">
                  <a:pos x="263" y="0"/>
                </a:cxn>
                <a:cxn ang="0">
                  <a:pos x="282" y="0"/>
                </a:cxn>
                <a:cxn ang="0">
                  <a:pos x="301" y="0"/>
                </a:cxn>
                <a:cxn ang="0">
                  <a:pos x="301" y="19"/>
                </a:cxn>
                <a:cxn ang="0">
                  <a:pos x="301" y="39"/>
                </a:cxn>
                <a:cxn ang="0">
                  <a:pos x="301" y="59"/>
                </a:cxn>
                <a:cxn ang="0">
                  <a:pos x="301" y="79"/>
                </a:cxn>
                <a:cxn ang="0">
                  <a:pos x="282" y="79"/>
                </a:cxn>
                <a:cxn ang="0">
                  <a:pos x="263" y="79"/>
                </a:cxn>
                <a:cxn ang="0">
                  <a:pos x="244" y="79"/>
                </a:cxn>
                <a:cxn ang="0">
                  <a:pos x="226" y="79"/>
                </a:cxn>
                <a:cxn ang="0">
                  <a:pos x="206" y="79"/>
                </a:cxn>
                <a:cxn ang="0">
                  <a:pos x="188" y="79"/>
                </a:cxn>
                <a:cxn ang="0">
                  <a:pos x="169" y="79"/>
                </a:cxn>
                <a:cxn ang="0">
                  <a:pos x="151" y="79"/>
                </a:cxn>
                <a:cxn ang="0">
                  <a:pos x="131" y="79"/>
                </a:cxn>
                <a:cxn ang="0">
                  <a:pos x="113" y="79"/>
                </a:cxn>
                <a:cxn ang="0">
                  <a:pos x="95" y="79"/>
                </a:cxn>
                <a:cxn ang="0">
                  <a:pos x="75" y="79"/>
                </a:cxn>
                <a:cxn ang="0">
                  <a:pos x="57" y="79"/>
                </a:cxn>
                <a:cxn ang="0">
                  <a:pos x="38" y="79"/>
                </a:cxn>
                <a:cxn ang="0">
                  <a:pos x="19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301" h="79">
                  <a:moveTo>
                    <a:pt x="0" y="0"/>
                  </a:moveTo>
                  <a:lnTo>
                    <a:pt x="19" y="0"/>
                  </a:lnTo>
                  <a:lnTo>
                    <a:pt x="38" y="0"/>
                  </a:lnTo>
                  <a:lnTo>
                    <a:pt x="57" y="0"/>
                  </a:lnTo>
                  <a:lnTo>
                    <a:pt x="75" y="0"/>
                  </a:lnTo>
                  <a:lnTo>
                    <a:pt x="95" y="0"/>
                  </a:lnTo>
                  <a:lnTo>
                    <a:pt x="113" y="0"/>
                  </a:lnTo>
                  <a:lnTo>
                    <a:pt x="131" y="0"/>
                  </a:lnTo>
                  <a:lnTo>
                    <a:pt x="151" y="0"/>
                  </a:lnTo>
                  <a:lnTo>
                    <a:pt x="169" y="0"/>
                  </a:lnTo>
                  <a:lnTo>
                    <a:pt x="188" y="0"/>
                  </a:lnTo>
                  <a:lnTo>
                    <a:pt x="206" y="0"/>
                  </a:lnTo>
                  <a:lnTo>
                    <a:pt x="226" y="0"/>
                  </a:lnTo>
                  <a:lnTo>
                    <a:pt x="244" y="0"/>
                  </a:lnTo>
                  <a:lnTo>
                    <a:pt x="263" y="0"/>
                  </a:lnTo>
                  <a:lnTo>
                    <a:pt x="282" y="0"/>
                  </a:lnTo>
                  <a:lnTo>
                    <a:pt x="301" y="0"/>
                  </a:lnTo>
                  <a:lnTo>
                    <a:pt x="301" y="19"/>
                  </a:lnTo>
                  <a:lnTo>
                    <a:pt x="301" y="39"/>
                  </a:lnTo>
                  <a:lnTo>
                    <a:pt x="301" y="59"/>
                  </a:lnTo>
                  <a:lnTo>
                    <a:pt x="301" y="79"/>
                  </a:lnTo>
                  <a:lnTo>
                    <a:pt x="282" y="79"/>
                  </a:lnTo>
                  <a:lnTo>
                    <a:pt x="263" y="79"/>
                  </a:lnTo>
                  <a:lnTo>
                    <a:pt x="244" y="79"/>
                  </a:lnTo>
                  <a:lnTo>
                    <a:pt x="226" y="79"/>
                  </a:lnTo>
                  <a:lnTo>
                    <a:pt x="206" y="79"/>
                  </a:lnTo>
                  <a:lnTo>
                    <a:pt x="188" y="79"/>
                  </a:lnTo>
                  <a:lnTo>
                    <a:pt x="169" y="79"/>
                  </a:lnTo>
                  <a:lnTo>
                    <a:pt x="151" y="79"/>
                  </a:lnTo>
                  <a:lnTo>
                    <a:pt x="131" y="79"/>
                  </a:lnTo>
                  <a:lnTo>
                    <a:pt x="113" y="79"/>
                  </a:lnTo>
                  <a:lnTo>
                    <a:pt x="95" y="79"/>
                  </a:lnTo>
                  <a:lnTo>
                    <a:pt x="75" y="79"/>
                  </a:lnTo>
                  <a:lnTo>
                    <a:pt x="57" y="79"/>
                  </a:lnTo>
                  <a:lnTo>
                    <a:pt x="38" y="79"/>
                  </a:lnTo>
                  <a:lnTo>
                    <a:pt x="19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3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23" name="Freeform 75"/>
            <p:cNvSpPr>
              <a:spLocks/>
            </p:cNvSpPr>
            <p:nvPr/>
          </p:nvSpPr>
          <p:spPr bwMode="auto">
            <a:xfrm>
              <a:off x="4322763" y="7121525"/>
              <a:ext cx="190500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30" y="0"/>
                </a:cxn>
                <a:cxn ang="0">
                  <a:pos x="45" y="0"/>
                </a:cxn>
                <a:cxn ang="0">
                  <a:pos x="60" y="0"/>
                </a:cxn>
                <a:cxn ang="0">
                  <a:pos x="75" y="0"/>
                </a:cxn>
                <a:cxn ang="0">
                  <a:pos x="90" y="0"/>
                </a:cxn>
                <a:cxn ang="0">
                  <a:pos x="105" y="0"/>
                </a:cxn>
                <a:cxn ang="0">
                  <a:pos x="120" y="0"/>
                </a:cxn>
                <a:cxn ang="0">
                  <a:pos x="134" y="0"/>
                </a:cxn>
                <a:cxn ang="0">
                  <a:pos x="149" y="0"/>
                </a:cxn>
                <a:cxn ang="0">
                  <a:pos x="164" y="0"/>
                </a:cxn>
                <a:cxn ang="0">
                  <a:pos x="179" y="0"/>
                </a:cxn>
                <a:cxn ang="0">
                  <a:pos x="194" y="0"/>
                </a:cxn>
                <a:cxn ang="0">
                  <a:pos x="209" y="0"/>
                </a:cxn>
                <a:cxn ang="0">
                  <a:pos x="224" y="0"/>
                </a:cxn>
                <a:cxn ang="0">
                  <a:pos x="239" y="0"/>
                </a:cxn>
                <a:cxn ang="0">
                  <a:pos x="239" y="19"/>
                </a:cxn>
                <a:cxn ang="0">
                  <a:pos x="239" y="39"/>
                </a:cxn>
                <a:cxn ang="0">
                  <a:pos x="239" y="59"/>
                </a:cxn>
                <a:cxn ang="0">
                  <a:pos x="239" y="79"/>
                </a:cxn>
                <a:cxn ang="0">
                  <a:pos x="224" y="79"/>
                </a:cxn>
                <a:cxn ang="0">
                  <a:pos x="209" y="79"/>
                </a:cxn>
                <a:cxn ang="0">
                  <a:pos x="194" y="79"/>
                </a:cxn>
                <a:cxn ang="0">
                  <a:pos x="179" y="79"/>
                </a:cxn>
                <a:cxn ang="0">
                  <a:pos x="164" y="79"/>
                </a:cxn>
                <a:cxn ang="0">
                  <a:pos x="149" y="79"/>
                </a:cxn>
                <a:cxn ang="0">
                  <a:pos x="134" y="79"/>
                </a:cxn>
                <a:cxn ang="0">
                  <a:pos x="120" y="79"/>
                </a:cxn>
                <a:cxn ang="0">
                  <a:pos x="105" y="79"/>
                </a:cxn>
                <a:cxn ang="0">
                  <a:pos x="90" y="79"/>
                </a:cxn>
                <a:cxn ang="0">
                  <a:pos x="75" y="79"/>
                </a:cxn>
                <a:cxn ang="0">
                  <a:pos x="60" y="79"/>
                </a:cxn>
                <a:cxn ang="0">
                  <a:pos x="45" y="79"/>
                </a:cxn>
                <a:cxn ang="0">
                  <a:pos x="30" y="79"/>
                </a:cxn>
                <a:cxn ang="0">
                  <a:pos x="15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239" h="79">
                  <a:moveTo>
                    <a:pt x="0" y="0"/>
                  </a:moveTo>
                  <a:lnTo>
                    <a:pt x="15" y="0"/>
                  </a:lnTo>
                  <a:lnTo>
                    <a:pt x="30" y="0"/>
                  </a:lnTo>
                  <a:lnTo>
                    <a:pt x="45" y="0"/>
                  </a:lnTo>
                  <a:lnTo>
                    <a:pt x="60" y="0"/>
                  </a:lnTo>
                  <a:lnTo>
                    <a:pt x="75" y="0"/>
                  </a:lnTo>
                  <a:lnTo>
                    <a:pt x="90" y="0"/>
                  </a:lnTo>
                  <a:lnTo>
                    <a:pt x="105" y="0"/>
                  </a:lnTo>
                  <a:lnTo>
                    <a:pt x="120" y="0"/>
                  </a:lnTo>
                  <a:lnTo>
                    <a:pt x="134" y="0"/>
                  </a:lnTo>
                  <a:lnTo>
                    <a:pt x="149" y="0"/>
                  </a:lnTo>
                  <a:lnTo>
                    <a:pt x="164" y="0"/>
                  </a:lnTo>
                  <a:lnTo>
                    <a:pt x="179" y="0"/>
                  </a:lnTo>
                  <a:lnTo>
                    <a:pt x="194" y="0"/>
                  </a:lnTo>
                  <a:lnTo>
                    <a:pt x="209" y="0"/>
                  </a:lnTo>
                  <a:lnTo>
                    <a:pt x="224" y="0"/>
                  </a:lnTo>
                  <a:lnTo>
                    <a:pt x="239" y="0"/>
                  </a:lnTo>
                  <a:lnTo>
                    <a:pt x="239" y="19"/>
                  </a:lnTo>
                  <a:lnTo>
                    <a:pt x="239" y="39"/>
                  </a:lnTo>
                  <a:lnTo>
                    <a:pt x="239" y="59"/>
                  </a:lnTo>
                  <a:lnTo>
                    <a:pt x="239" y="79"/>
                  </a:lnTo>
                  <a:lnTo>
                    <a:pt x="224" y="79"/>
                  </a:lnTo>
                  <a:lnTo>
                    <a:pt x="209" y="79"/>
                  </a:lnTo>
                  <a:lnTo>
                    <a:pt x="194" y="79"/>
                  </a:lnTo>
                  <a:lnTo>
                    <a:pt x="179" y="79"/>
                  </a:lnTo>
                  <a:lnTo>
                    <a:pt x="164" y="79"/>
                  </a:lnTo>
                  <a:lnTo>
                    <a:pt x="149" y="79"/>
                  </a:lnTo>
                  <a:lnTo>
                    <a:pt x="134" y="79"/>
                  </a:lnTo>
                  <a:lnTo>
                    <a:pt x="120" y="79"/>
                  </a:lnTo>
                  <a:lnTo>
                    <a:pt x="105" y="79"/>
                  </a:lnTo>
                  <a:lnTo>
                    <a:pt x="90" y="79"/>
                  </a:lnTo>
                  <a:lnTo>
                    <a:pt x="75" y="79"/>
                  </a:lnTo>
                  <a:lnTo>
                    <a:pt x="60" y="79"/>
                  </a:lnTo>
                  <a:lnTo>
                    <a:pt x="45" y="79"/>
                  </a:lnTo>
                  <a:lnTo>
                    <a:pt x="30" y="79"/>
                  </a:lnTo>
                  <a:lnTo>
                    <a:pt x="15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4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24" name="Freeform 76"/>
            <p:cNvSpPr>
              <a:spLocks/>
            </p:cNvSpPr>
            <p:nvPr/>
          </p:nvSpPr>
          <p:spPr bwMode="auto">
            <a:xfrm>
              <a:off x="4349751" y="7121525"/>
              <a:ext cx="142875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0"/>
                </a:cxn>
                <a:cxn ang="0">
                  <a:pos x="45" y="0"/>
                </a:cxn>
                <a:cxn ang="0">
                  <a:pos x="68" y="0"/>
                </a:cxn>
                <a:cxn ang="0">
                  <a:pos x="90" y="0"/>
                </a:cxn>
                <a:cxn ang="0">
                  <a:pos x="113" y="0"/>
                </a:cxn>
                <a:cxn ang="0">
                  <a:pos x="135" y="0"/>
                </a:cxn>
                <a:cxn ang="0">
                  <a:pos x="158" y="0"/>
                </a:cxn>
                <a:cxn ang="0">
                  <a:pos x="180" y="0"/>
                </a:cxn>
                <a:cxn ang="0">
                  <a:pos x="180" y="19"/>
                </a:cxn>
                <a:cxn ang="0">
                  <a:pos x="180" y="39"/>
                </a:cxn>
                <a:cxn ang="0">
                  <a:pos x="180" y="59"/>
                </a:cxn>
                <a:cxn ang="0">
                  <a:pos x="180" y="79"/>
                </a:cxn>
                <a:cxn ang="0">
                  <a:pos x="158" y="79"/>
                </a:cxn>
                <a:cxn ang="0">
                  <a:pos x="135" y="79"/>
                </a:cxn>
                <a:cxn ang="0">
                  <a:pos x="113" y="79"/>
                </a:cxn>
                <a:cxn ang="0">
                  <a:pos x="90" y="79"/>
                </a:cxn>
                <a:cxn ang="0">
                  <a:pos x="68" y="79"/>
                </a:cxn>
                <a:cxn ang="0">
                  <a:pos x="45" y="79"/>
                </a:cxn>
                <a:cxn ang="0">
                  <a:pos x="23" y="79"/>
                </a:cxn>
                <a:cxn ang="0">
                  <a:pos x="0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180" h="79">
                  <a:moveTo>
                    <a:pt x="0" y="0"/>
                  </a:moveTo>
                  <a:lnTo>
                    <a:pt x="23" y="0"/>
                  </a:lnTo>
                  <a:lnTo>
                    <a:pt x="45" y="0"/>
                  </a:lnTo>
                  <a:lnTo>
                    <a:pt x="68" y="0"/>
                  </a:lnTo>
                  <a:lnTo>
                    <a:pt x="90" y="0"/>
                  </a:lnTo>
                  <a:lnTo>
                    <a:pt x="113" y="0"/>
                  </a:lnTo>
                  <a:lnTo>
                    <a:pt x="135" y="0"/>
                  </a:lnTo>
                  <a:lnTo>
                    <a:pt x="158" y="0"/>
                  </a:lnTo>
                  <a:lnTo>
                    <a:pt x="180" y="0"/>
                  </a:lnTo>
                  <a:lnTo>
                    <a:pt x="180" y="19"/>
                  </a:lnTo>
                  <a:lnTo>
                    <a:pt x="180" y="39"/>
                  </a:lnTo>
                  <a:lnTo>
                    <a:pt x="180" y="59"/>
                  </a:lnTo>
                  <a:lnTo>
                    <a:pt x="180" y="79"/>
                  </a:lnTo>
                  <a:lnTo>
                    <a:pt x="158" y="79"/>
                  </a:lnTo>
                  <a:lnTo>
                    <a:pt x="135" y="79"/>
                  </a:lnTo>
                  <a:lnTo>
                    <a:pt x="113" y="79"/>
                  </a:lnTo>
                  <a:lnTo>
                    <a:pt x="90" y="79"/>
                  </a:lnTo>
                  <a:lnTo>
                    <a:pt x="68" y="79"/>
                  </a:lnTo>
                  <a:lnTo>
                    <a:pt x="45" y="79"/>
                  </a:lnTo>
                  <a:lnTo>
                    <a:pt x="23" y="79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25" name="Rectangle 77"/>
            <p:cNvSpPr>
              <a:spLocks noChangeArrowheads="1"/>
            </p:cNvSpPr>
            <p:nvPr/>
          </p:nvSpPr>
          <p:spPr bwMode="auto">
            <a:xfrm>
              <a:off x="4378326" y="7121525"/>
              <a:ext cx="93663" cy="63500"/>
            </a:xfrm>
            <a:prstGeom prst="rect">
              <a:avLst/>
            </a:prstGeom>
            <a:solidFill>
              <a:srgbClr val="8C44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26" name="Freeform 78"/>
            <p:cNvSpPr>
              <a:spLocks/>
            </p:cNvSpPr>
            <p:nvPr/>
          </p:nvSpPr>
          <p:spPr bwMode="auto">
            <a:xfrm>
              <a:off x="3956051" y="6122988"/>
              <a:ext cx="182563" cy="1042988"/>
            </a:xfrm>
            <a:custGeom>
              <a:avLst/>
              <a:gdLst/>
              <a:ahLst/>
              <a:cxnLst>
                <a:cxn ang="0">
                  <a:pos x="181" y="63"/>
                </a:cxn>
                <a:cxn ang="0">
                  <a:pos x="109" y="63"/>
                </a:cxn>
                <a:cxn ang="0">
                  <a:pos x="109" y="8"/>
                </a:cxn>
                <a:cxn ang="0">
                  <a:pos x="23" y="0"/>
                </a:cxn>
                <a:cxn ang="0">
                  <a:pos x="10" y="107"/>
                </a:cxn>
                <a:cxn ang="0">
                  <a:pos x="3" y="238"/>
                </a:cxn>
                <a:cxn ang="0">
                  <a:pos x="0" y="391"/>
                </a:cxn>
                <a:cxn ang="0">
                  <a:pos x="0" y="559"/>
                </a:cxn>
                <a:cxn ang="0">
                  <a:pos x="2" y="736"/>
                </a:cxn>
                <a:cxn ang="0">
                  <a:pos x="6" y="918"/>
                </a:cxn>
                <a:cxn ang="0">
                  <a:pos x="10" y="1099"/>
                </a:cxn>
                <a:cxn ang="0">
                  <a:pos x="15" y="1274"/>
                </a:cxn>
                <a:cxn ang="0">
                  <a:pos x="54" y="1314"/>
                </a:cxn>
                <a:cxn ang="0">
                  <a:pos x="117" y="1298"/>
                </a:cxn>
                <a:cxn ang="0">
                  <a:pos x="117" y="1233"/>
                </a:cxn>
                <a:cxn ang="0">
                  <a:pos x="197" y="1242"/>
                </a:cxn>
                <a:cxn ang="0">
                  <a:pos x="229" y="63"/>
                </a:cxn>
                <a:cxn ang="0">
                  <a:pos x="181" y="63"/>
                </a:cxn>
              </a:cxnLst>
              <a:rect l="0" t="0" r="r" b="b"/>
              <a:pathLst>
                <a:path w="229" h="1314">
                  <a:moveTo>
                    <a:pt x="181" y="63"/>
                  </a:moveTo>
                  <a:lnTo>
                    <a:pt x="109" y="63"/>
                  </a:lnTo>
                  <a:lnTo>
                    <a:pt x="109" y="8"/>
                  </a:lnTo>
                  <a:lnTo>
                    <a:pt x="23" y="0"/>
                  </a:lnTo>
                  <a:lnTo>
                    <a:pt x="10" y="107"/>
                  </a:lnTo>
                  <a:lnTo>
                    <a:pt x="3" y="238"/>
                  </a:lnTo>
                  <a:lnTo>
                    <a:pt x="0" y="391"/>
                  </a:lnTo>
                  <a:lnTo>
                    <a:pt x="0" y="559"/>
                  </a:lnTo>
                  <a:lnTo>
                    <a:pt x="2" y="736"/>
                  </a:lnTo>
                  <a:lnTo>
                    <a:pt x="6" y="918"/>
                  </a:lnTo>
                  <a:lnTo>
                    <a:pt x="10" y="1099"/>
                  </a:lnTo>
                  <a:lnTo>
                    <a:pt x="15" y="1274"/>
                  </a:lnTo>
                  <a:lnTo>
                    <a:pt x="54" y="1314"/>
                  </a:lnTo>
                  <a:lnTo>
                    <a:pt x="117" y="1298"/>
                  </a:lnTo>
                  <a:lnTo>
                    <a:pt x="117" y="1233"/>
                  </a:lnTo>
                  <a:lnTo>
                    <a:pt x="197" y="1242"/>
                  </a:lnTo>
                  <a:lnTo>
                    <a:pt x="229" y="63"/>
                  </a:lnTo>
                  <a:lnTo>
                    <a:pt x="181" y="6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27" name="Freeform 79"/>
            <p:cNvSpPr>
              <a:spLocks/>
            </p:cNvSpPr>
            <p:nvPr/>
          </p:nvSpPr>
          <p:spPr bwMode="auto">
            <a:xfrm>
              <a:off x="3986213" y="6178550"/>
              <a:ext cx="163513" cy="923925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42" y="0"/>
                </a:cxn>
                <a:cxn ang="0">
                  <a:pos x="102" y="8"/>
                </a:cxn>
                <a:cxn ang="0">
                  <a:pos x="7" y="8"/>
                </a:cxn>
                <a:cxn ang="0">
                  <a:pos x="0" y="1163"/>
                </a:cxn>
                <a:cxn ang="0">
                  <a:pos x="205" y="1155"/>
                </a:cxn>
                <a:cxn ang="0">
                  <a:pos x="190" y="0"/>
                </a:cxn>
              </a:cxnLst>
              <a:rect l="0" t="0" r="r" b="b"/>
              <a:pathLst>
                <a:path w="205" h="1163">
                  <a:moveTo>
                    <a:pt x="190" y="0"/>
                  </a:moveTo>
                  <a:lnTo>
                    <a:pt x="142" y="0"/>
                  </a:lnTo>
                  <a:lnTo>
                    <a:pt x="102" y="8"/>
                  </a:lnTo>
                  <a:lnTo>
                    <a:pt x="7" y="8"/>
                  </a:lnTo>
                  <a:lnTo>
                    <a:pt x="0" y="1163"/>
                  </a:lnTo>
                  <a:lnTo>
                    <a:pt x="205" y="1155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28" name="Freeform 80"/>
            <p:cNvSpPr>
              <a:spLocks/>
            </p:cNvSpPr>
            <p:nvPr/>
          </p:nvSpPr>
          <p:spPr bwMode="auto">
            <a:xfrm>
              <a:off x="3881438" y="6216650"/>
              <a:ext cx="93663" cy="820738"/>
            </a:xfrm>
            <a:custGeom>
              <a:avLst/>
              <a:gdLst/>
              <a:ahLst/>
              <a:cxnLst>
                <a:cxn ang="0">
                  <a:pos x="0" y="983"/>
                </a:cxn>
                <a:cxn ang="0">
                  <a:pos x="0" y="1035"/>
                </a:cxn>
                <a:cxn ang="0">
                  <a:pos x="105" y="1035"/>
                </a:cxn>
                <a:cxn ang="0">
                  <a:pos x="110" y="874"/>
                </a:cxn>
                <a:cxn ang="0">
                  <a:pos x="116" y="517"/>
                </a:cxn>
                <a:cxn ang="0">
                  <a:pos x="118" y="161"/>
                </a:cxn>
                <a:cxn ang="0">
                  <a:pos x="105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20" y="48"/>
                </a:cxn>
                <a:cxn ang="0">
                  <a:pos x="25" y="50"/>
                </a:cxn>
                <a:cxn ang="0">
                  <a:pos x="27" y="52"/>
                </a:cxn>
                <a:cxn ang="0">
                  <a:pos x="29" y="54"/>
                </a:cxn>
                <a:cxn ang="0">
                  <a:pos x="30" y="59"/>
                </a:cxn>
                <a:cxn ang="0">
                  <a:pos x="30" y="142"/>
                </a:cxn>
                <a:cxn ang="0">
                  <a:pos x="29" y="146"/>
                </a:cxn>
                <a:cxn ang="0">
                  <a:pos x="27" y="150"/>
                </a:cxn>
                <a:cxn ang="0">
                  <a:pos x="25" y="152"/>
                </a:cxn>
                <a:cxn ang="0">
                  <a:pos x="20" y="153"/>
                </a:cxn>
                <a:cxn ang="0">
                  <a:pos x="0" y="153"/>
                </a:cxn>
                <a:cxn ang="0">
                  <a:pos x="0" y="878"/>
                </a:cxn>
                <a:cxn ang="0">
                  <a:pos x="28" y="878"/>
                </a:cxn>
                <a:cxn ang="0">
                  <a:pos x="33" y="879"/>
                </a:cxn>
                <a:cxn ang="0">
                  <a:pos x="36" y="882"/>
                </a:cxn>
                <a:cxn ang="0">
                  <a:pos x="38" y="884"/>
                </a:cxn>
                <a:cxn ang="0">
                  <a:pos x="40" y="889"/>
                </a:cxn>
                <a:cxn ang="0">
                  <a:pos x="40" y="971"/>
                </a:cxn>
                <a:cxn ang="0">
                  <a:pos x="38" y="976"/>
                </a:cxn>
                <a:cxn ang="0">
                  <a:pos x="36" y="979"/>
                </a:cxn>
                <a:cxn ang="0">
                  <a:pos x="33" y="982"/>
                </a:cxn>
                <a:cxn ang="0">
                  <a:pos x="28" y="983"/>
                </a:cxn>
                <a:cxn ang="0">
                  <a:pos x="0" y="983"/>
                </a:cxn>
              </a:cxnLst>
              <a:rect l="0" t="0" r="r" b="b"/>
              <a:pathLst>
                <a:path w="118" h="1035">
                  <a:moveTo>
                    <a:pt x="0" y="983"/>
                  </a:moveTo>
                  <a:lnTo>
                    <a:pt x="0" y="1035"/>
                  </a:lnTo>
                  <a:lnTo>
                    <a:pt x="105" y="1035"/>
                  </a:lnTo>
                  <a:lnTo>
                    <a:pt x="110" y="874"/>
                  </a:lnTo>
                  <a:lnTo>
                    <a:pt x="116" y="517"/>
                  </a:lnTo>
                  <a:lnTo>
                    <a:pt x="118" y="161"/>
                  </a:lnTo>
                  <a:lnTo>
                    <a:pt x="105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20" y="48"/>
                  </a:lnTo>
                  <a:lnTo>
                    <a:pt x="25" y="50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0" y="59"/>
                  </a:lnTo>
                  <a:lnTo>
                    <a:pt x="30" y="142"/>
                  </a:lnTo>
                  <a:lnTo>
                    <a:pt x="29" y="146"/>
                  </a:lnTo>
                  <a:lnTo>
                    <a:pt x="27" y="150"/>
                  </a:lnTo>
                  <a:lnTo>
                    <a:pt x="25" y="152"/>
                  </a:lnTo>
                  <a:lnTo>
                    <a:pt x="20" y="153"/>
                  </a:lnTo>
                  <a:lnTo>
                    <a:pt x="0" y="153"/>
                  </a:lnTo>
                  <a:lnTo>
                    <a:pt x="0" y="878"/>
                  </a:lnTo>
                  <a:lnTo>
                    <a:pt x="28" y="878"/>
                  </a:lnTo>
                  <a:lnTo>
                    <a:pt x="33" y="879"/>
                  </a:lnTo>
                  <a:lnTo>
                    <a:pt x="36" y="882"/>
                  </a:lnTo>
                  <a:lnTo>
                    <a:pt x="38" y="884"/>
                  </a:lnTo>
                  <a:lnTo>
                    <a:pt x="40" y="889"/>
                  </a:lnTo>
                  <a:lnTo>
                    <a:pt x="40" y="971"/>
                  </a:lnTo>
                  <a:lnTo>
                    <a:pt x="38" y="976"/>
                  </a:lnTo>
                  <a:lnTo>
                    <a:pt x="36" y="979"/>
                  </a:lnTo>
                  <a:lnTo>
                    <a:pt x="33" y="982"/>
                  </a:lnTo>
                  <a:lnTo>
                    <a:pt x="28" y="983"/>
                  </a:lnTo>
                  <a:lnTo>
                    <a:pt x="0" y="98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29" name="Freeform 81"/>
            <p:cNvSpPr>
              <a:spLocks/>
            </p:cNvSpPr>
            <p:nvPr/>
          </p:nvSpPr>
          <p:spPr bwMode="auto">
            <a:xfrm>
              <a:off x="3749676" y="6216650"/>
              <a:ext cx="131763" cy="820738"/>
            </a:xfrm>
            <a:custGeom>
              <a:avLst/>
              <a:gdLst/>
              <a:ahLst/>
              <a:cxnLst>
                <a:cxn ang="0">
                  <a:pos x="165" y="48"/>
                </a:cxn>
                <a:cxn ang="0">
                  <a:pos x="165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9" y="48"/>
                </a:cxn>
                <a:cxn ang="0">
                  <a:pos x="24" y="50"/>
                </a:cxn>
                <a:cxn ang="0">
                  <a:pos x="26" y="52"/>
                </a:cxn>
                <a:cxn ang="0">
                  <a:pos x="28" y="54"/>
                </a:cxn>
                <a:cxn ang="0">
                  <a:pos x="30" y="59"/>
                </a:cxn>
                <a:cxn ang="0">
                  <a:pos x="30" y="142"/>
                </a:cxn>
                <a:cxn ang="0">
                  <a:pos x="28" y="146"/>
                </a:cxn>
                <a:cxn ang="0">
                  <a:pos x="26" y="150"/>
                </a:cxn>
                <a:cxn ang="0">
                  <a:pos x="24" y="152"/>
                </a:cxn>
                <a:cxn ang="0">
                  <a:pos x="19" y="153"/>
                </a:cxn>
                <a:cxn ang="0">
                  <a:pos x="0" y="153"/>
                </a:cxn>
                <a:cxn ang="0">
                  <a:pos x="0" y="878"/>
                </a:cxn>
                <a:cxn ang="0">
                  <a:pos x="28" y="878"/>
                </a:cxn>
                <a:cxn ang="0">
                  <a:pos x="33" y="879"/>
                </a:cxn>
                <a:cxn ang="0">
                  <a:pos x="35" y="882"/>
                </a:cxn>
                <a:cxn ang="0">
                  <a:pos x="38" y="884"/>
                </a:cxn>
                <a:cxn ang="0">
                  <a:pos x="39" y="889"/>
                </a:cxn>
                <a:cxn ang="0">
                  <a:pos x="39" y="971"/>
                </a:cxn>
                <a:cxn ang="0">
                  <a:pos x="38" y="976"/>
                </a:cxn>
                <a:cxn ang="0">
                  <a:pos x="35" y="979"/>
                </a:cxn>
                <a:cxn ang="0">
                  <a:pos x="33" y="982"/>
                </a:cxn>
                <a:cxn ang="0">
                  <a:pos x="28" y="983"/>
                </a:cxn>
                <a:cxn ang="0">
                  <a:pos x="0" y="983"/>
                </a:cxn>
                <a:cxn ang="0">
                  <a:pos x="0" y="1035"/>
                </a:cxn>
                <a:cxn ang="0">
                  <a:pos x="165" y="1035"/>
                </a:cxn>
                <a:cxn ang="0">
                  <a:pos x="165" y="983"/>
                </a:cxn>
                <a:cxn ang="0">
                  <a:pos x="137" y="983"/>
                </a:cxn>
                <a:cxn ang="0">
                  <a:pos x="132" y="982"/>
                </a:cxn>
                <a:cxn ang="0">
                  <a:pos x="130" y="979"/>
                </a:cxn>
                <a:cxn ang="0">
                  <a:pos x="127" y="976"/>
                </a:cxn>
                <a:cxn ang="0">
                  <a:pos x="126" y="971"/>
                </a:cxn>
                <a:cxn ang="0">
                  <a:pos x="126" y="889"/>
                </a:cxn>
                <a:cxn ang="0">
                  <a:pos x="127" y="884"/>
                </a:cxn>
                <a:cxn ang="0">
                  <a:pos x="130" y="882"/>
                </a:cxn>
                <a:cxn ang="0">
                  <a:pos x="132" y="879"/>
                </a:cxn>
                <a:cxn ang="0">
                  <a:pos x="137" y="878"/>
                </a:cxn>
                <a:cxn ang="0">
                  <a:pos x="165" y="878"/>
                </a:cxn>
                <a:cxn ang="0">
                  <a:pos x="165" y="153"/>
                </a:cxn>
                <a:cxn ang="0">
                  <a:pos x="127" y="153"/>
                </a:cxn>
                <a:cxn ang="0">
                  <a:pos x="123" y="152"/>
                </a:cxn>
                <a:cxn ang="0">
                  <a:pos x="121" y="150"/>
                </a:cxn>
                <a:cxn ang="0">
                  <a:pos x="118" y="146"/>
                </a:cxn>
                <a:cxn ang="0">
                  <a:pos x="117" y="142"/>
                </a:cxn>
                <a:cxn ang="0">
                  <a:pos x="117" y="59"/>
                </a:cxn>
                <a:cxn ang="0">
                  <a:pos x="118" y="54"/>
                </a:cxn>
                <a:cxn ang="0">
                  <a:pos x="121" y="52"/>
                </a:cxn>
                <a:cxn ang="0">
                  <a:pos x="123" y="50"/>
                </a:cxn>
                <a:cxn ang="0">
                  <a:pos x="127" y="48"/>
                </a:cxn>
                <a:cxn ang="0">
                  <a:pos x="165" y="48"/>
                </a:cxn>
              </a:cxnLst>
              <a:rect l="0" t="0" r="r" b="b"/>
              <a:pathLst>
                <a:path w="165" h="1035">
                  <a:moveTo>
                    <a:pt x="165" y="48"/>
                  </a:moveTo>
                  <a:lnTo>
                    <a:pt x="165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9" y="48"/>
                  </a:lnTo>
                  <a:lnTo>
                    <a:pt x="24" y="50"/>
                  </a:lnTo>
                  <a:lnTo>
                    <a:pt x="26" y="52"/>
                  </a:lnTo>
                  <a:lnTo>
                    <a:pt x="28" y="54"/>
                  </a:lnTo>
                  <a:lnTo>
                    <a:pt x="30" y="59"/>
                  </a:lnTo>
                  <a:lnTo>
                    <a:pt x="30" y="142"/>
                  </a:lnTo>
                  <a:lnTo>
                    <a:pt x="28" y="146"/>
                  </a:lnTo>
                  <a:lnTo>
                    <a:pt x="26" y="150"/>
                  </a:lnTo>
                  <a:lnTo>
                    <a:pt x="24" y="152"/>
                  </a:lnTo>
                  <a:lnTo>
                    <a:pt x="19" y="153"/>
                  </a:lnTo>
                  <a:lnTo>
                    <a:pt x="0" y="153"/>
                  </a:lnTo>
                  <a:lnTo>
                    <a:pt x="0" y="878"/>
                  </a:lnTo>
                  <a:lnTo>
                    <a:pt x="28" y="878"/>
                  </a:lnTo>
                  <a:lnTo>
                    <a:pt x="33" y="879"/>
                  </a:lnTo>
                  <a:lnTo>
                    <a:pt x="35" y="882"/>
                  </a:lnTo>
                  <a:lnTo>
                    <a:pt x="38" y="884"/>
                  </a:lnTo>
                  <a:lnTo>
                    <a:pt x="39" y="889"/>
                  </a:lnTo>
                  <a:lnTo>
                    <a:pt x="39" y="971"/>
                  </a:lnTo>
                  <a:lnTo>
                    <a:pt x="38" y="976"/>
                  </a:lnTo>
                  <a:lnTo>
                    <a:pt x="35" y="979"/>
                  </a:lnTo>
                  <a:lnTo>
                    <a:pt x="33" y="982"/>
                  </a:lnTo>
                  <a:lnTo>
                    <a:pt x="28" y="983"/>
                  </a:lnTo>
                  <a:lnTo>
                    <a:pt x="0" y="983"/>
                  </a:lnTo>
                  <a:lnTo>
                    <a:pt x="0" y="1035"/>
                  </a:lnTo>
                  <a:lnTo>
                    <a:pt x="165" y="1035"/>
                  </a:lnTo>
                  <a:lnTo>
                    <a:pt x="165" y="983"/>
                  </a:lnTo>
                  <a:lnTo>
                    <a:pt x="137" y="983"/>
                  </a:lnTo>
                  <a:lnTo>
                    <a:pt x="132" y="982"/>
                  </a:lnTo>
                  <a:lnTo>
                    <a:pt x="130" y="979"/>
                  </a:lnTo>
                  <a:lnTo>
                    <a:pt x="127" y="976"/>
                  </a:lnTo>
                  <a:lnTo>
                    <a:pt x="126" y="971"/>
                  </a:lnTo>
                  <a:lnTo>
                    <a:pt x="126" y="889"/>
                  </a:lnTo>
                  <a:lnTo>
                    <a:pt x="127" y="884"/>
                  </a:lnTo>
                  <a:lnTo>
                    <a:pt x="130" y="882"/>
                  </a:lnTo>
                  <a:lnTo>
                    <a:pt x="132" y="879"/>
                  </a:lnTo>
                  <a:lnTo>
                    <a:pt x="137" y="878"/>
                  </a:lnTo>
                  <a:lnTo>
                    <a:pt x="165" y="878"/>
                  </a:lnTo>
                  <a:lnTo>
                    <a:pt x="165" y="153"/>
                  </a:lnTo>
                  <a:lnTo>
                    <a:pt x="127" y="153"/>
                  </a:lnTo>
                  <a:lnTo>
                    <a:pt x="123" y="152"/>
                  </a:lnTo>
                  <a:lnTo>
                    <a:pt x="121" y="150"/>
                  </a:lnTo>
                  <a:lnTo>
                    <a:pt x="118" y="146"/>
                  </a:lnTo>
                  <a:lnTo>
                    <a:pt x="117" y="142"/>
                  </a:lnTo>
                  <a:lnTo>
                    <a:pt x="117" y="59"/>
                  </a:lnTo>
                  <a:lnTo>
                    <a:pt x="118" y="54"/>
                  </a:lnTo>
                  <a:lnTo>
                    <a:pt x="121" y="52"/>
                  </a:lnTo>
                  <a:lnTo>
                    <a:pt x="123" y="50"/>
                  </a:lnTo>
                  <a:lnTo>
                    <a:pt x="127" y="48"/>
                  </a:lnTo>
                  <a:lnTo>
                    <a:pt x="165" y="4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30" name="Freeform 82"/>
            <p:cNvSpPr>
              <a:spLocks/>
            </p:cNvSpPr>
            <p:nvPr/>
          </p:nvSpPr>
          <p:spPr bwMode="auto">
            <a:xfrm>
              <a:off x="3622676" y="6216650"/>
              <a:ext cx="127000" cy="820738"/>
            </a:xfrm>
            <a:custGeom>
              <a:avLst/>
              <a:gdLst/>
              <a:ahLst/>
              <a:cxnLst>
                <a:cxn ang="0">
                  <a:pos x="162" y="48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20" y="48"/>
                </a:cxn>
                <a:cxn ang="0">
                  <a:pos x="24" y="50"/>
                </a:cxn>
                <a:cxn ang="0">
                  <a:pos x="27" y="52"/>
                </a:cxn>
                <a:cxn ang="0">
                  <a:pos x="29" y="54"/>
                </a:cxn>
                <a:cxn ang="0">
                  <a:pos x="30" y="59"/>
                </a:cxn>
                <a:cxn ang="0">
                  <a:pos x="30" y="142"/>
                </a:cxn>
                <a:cxn ang="0">
                  <a:pos x="29" y="146"/>
                </a:cxn>
                <a:cxn ang="0">
                  <a:pos x="27" y="150"/>
                </a:cxn>
                <a:cxn ang="0">
                  <a:pos x="24" y="152"/>
                </a:cxn>
                <a:cxn ang="0">
                  <a:pos x="20" y="153"/>
                </a:cxn>
                <a:cxn ang="0">
                  <a:pos x="0" y="153"/>
                </a:cxn>
                <a:cxn ang="0">
                  <a:pos x="0" y="878"/>
                </a:cxn>
                <a:cxn ang="0">
                  <a:pos x="28" y="878"/>
                </a:cxn>
                <a:cxn ang="0">
                  <a:pos x="33" y="879"/>
                </a:cxn>
                <a:cxn ang="0">
                  <a:pos x="36" y="882"/>
                </a:cxn>
                <a:cxn ang="0">
                  <a:pos x="38" y="884"/>
                </a:cxn>
                <a:cxn ang="0">
                  <a:pos x="39" y="889"/>
                </a:cxn>
                <a:cxn ang="0">
                  <a:pos x="39" y="971"/>
                </a:cxn>
                <a:cxn ang="0">
                  <a:pos x="38" y="976"/>
                </a:cxn>
                <a:cxn ang="0">
                  <a:pos x="36" y="979"/>
                </a:cxn>
                <a:cxn ang="0">
                  <a:pos x="33" y="982"/>
                </a:cxn>
                <a:cxn ang="0">
                  <a:pos x="28" y="983"/>
                </a:cxn>
                <a:cxn ang="0">
                  <a:pos x="0" y="983"/>
                </a:cxn>
                <a:cxn ang="0">
                  <a:pos x="0" y="1035"/>
                </a:cxn>
                <a:cxn ang="0">
                  <a:pos x="162" y="1035"/>
                </a:cxn>
                <a:cxn ang="0">
                  <a:pos x="162" y="983"/>
                </a:cxn>
                <a:cxn ang="0">
                  <a:pos x="133" y="983"/>
                </a:cxn>
                <a:cxn ang="0">
                  <a:pos x="128" y="982"/>
                </a:cxn>
                <a:cxn ang="0">
                  <a:pos x="126" y="979"/>
                </a:cxn>
                <a:cxn ang="0">
                  <a:pos x="124" y="976"/>
                </a:cxn>
                <a:cxn ang="0">
                  <a:pos x="122" y="971"/>
                </a:cxn>
                <a:cxn ang="0">
                  <a:pos x="122" y="889"/>
                </a:cxn>
                <a:cxn ang="0">
                  <a:pos x="124" y="884"/>
                </a:cxn>
                <a:cxn ang="0">
                  <a:pos x="126" y="882"/>
                </a:cxn>
                <a:cxn ang="0">
                  <a:pos x="128" y="879"/>
                </a:cxn>
                <a:cxn ang="0">
                  <a:pos x="133" y="878"/>
                </a:cxn>
                <a:cxn ang="0">
                  <a:pos x="162" y="878"/>
                </a:cxn>
                <a:cxn ang="0">
                  <a:pos x="162" y="153"/>
                </a:cxn>
                <a:cxn ang="0">
                  <a:pos x="125" y="153"/>
                </a:cxn>
                <a:cxn ang="0">
                  <a:pos x="120" y="152"/>
                </a:cxn>
                <a:cxn ang="0">
                  <a:pos x="117" y="150"/>
                </a:cxn>
                <a:cxn ang="0">
                  <a:pos x="114" y="146"/>
                </a:cxn>
                <a:cxn ang="0">
                  <a:pos x="113" y="142"/>
                </a:cxn>
                <a:cxn ang="0">
                  <a:pos x="113" y="59"/>
                </a:cxn>
                <a:cxn ang="0">
                  <a:pos x="114" y="54"/>
                </a:cxn>
                <a:cxn ang="0">
                  <a:pos x="117" y="52"/>
                </a:cxn>
                <a:cxn ang="0">
                  <a:pos x="120" y="50"/>
                </a:cxn>
                <a:cxn ang="0">
                  <a:pos x="125" y="48"/>
                </a:cxn>
                <a:cxn ang="0">
                  <a:pos x="162" y="48"/>
                </a:cxn>
              </a:cxnLst>
              <a:rect l="0" t="0" r="r" b="b"/>
              <a:pathLst>
                <a:path w="162" h="1035">
                  <a:moveTo>
                    <a:pt x="162" y="48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20" y="48"/>
                  </a:lnTo>
                  <a:lnTo>
                    <a:pt x="24" y="50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0" y="59"/>
                  </a:lnTo>
                  <a:lnTo>
                    <a:pt x="30" y="142"/>
                  </a:lnTo>
                  <a:lnTo>
                    <a:pt x="29" y="146"/>
                  </a:lnTo>
                  <a:lnTo>
                    <a:pt x="27" y="150"/>
                  </a:lnTo>
                  <a:lnTo>
                    <a:pt x="24" y="152"/>
                  </a:lnTo>
                  <a:lnTo>
                    <a:pt x="20" y="153"/>
                  </a:lnTo>
                  <a:lnTo>
                    <a:pt x="0" y="153"/>
                  </a:lnTo>
                  <a:lnTo>
                    <a:pt x="0" y="878"/>
                  </a:lnTo>
                  <a:lnTo>
                    <a:pt x="28" y="878"/>
                  </a:lnTo>
                  <a:lnTo>
                    <a:pt x="33" y="879"/>
                  </a:lnTo>
                  <a:lnTo>
                    <a:pt x="36" y="882"/>
                  </a:lnTo>
                  <a:lnTo>
                    <a:pt x="38" y="884"/>
                  </a:lnTo>
                  <a:lnTo>
                    <a:pt x="39" y="889"/>
                  </a:lnTo>
                  <a:lnTo>
                    <a:pt x="39" y="971"/>
                  </a:lnTo>
                  <a:lnTo>
                    <a:pt x="38" y="976"/>
                  </a:lnTo>
                  <a:lnTo>
                    <a:pt x="36" y="979"/>
                  </a:lnTo>
                  <a:lnTo>
                    <a:pt x="33" y="982"/>
                  </a:lnTo>
                  <a:lnTo>
                    <a:pt x="28" y="983"/>
                  </a:lnTo>
                  <a:lnTo>
                    <a:pt x="0" y="983"/>
                  </a:lnTo>
                  <a:lnTo>
                    <a:pt x="0" y="1035"/>
                  </a:lnTo>
                  <a:lnTo>
                    <a:pt x="162" y="1035"/>
                  </a:lnTo>
                  <a:lnTo>
                    <a:pt x="162" y="983"/>
                  </a:lnTo>
                  <a:lnTo>
                    <a:pt x="133" y="983"/>
                  </a:lnTo>
                  <a:lnTo>
                    <a:pt x="128" y="982"/>
                  </a:lnTo>
                  <a:lnTo>
                    <a:pt x="126" y="979"/>
                  </a:lnTo>
                  <a:lnTo>
                    <a:pt x="124" y="976"/>
                  </a:lnTo>
                  <a:lnTo>
                    <a:pt x="122" y="971"/>
                  </a:lnTo>
                  <a:lnTo>
                    <a:pt x="122" y="889"/>
                  </a:lnTo>
                  <a:lnTo>
                    <a:pt x="124" y="884"/>
                  </a:lnTo>
                  <a:lnTo>
                    <a:pt x="126" y="882"/>
                  </a:lnTo>
                  <a:lnTo>
                    <a:pt x="128" y="879"/>
                  </a:lnTo>
                  <a:lnTo>
                    <a:pt x="133" y="878"/>
                  </a:lnTo>
                  <a:lnTo>
                    <a:pt x="162" y="878"/>
                  </a:lnTo>
                  <a:lnTo>
                    <a:pt x="162" y="153"/>
                  </a:lnTo>
                  <a:lnTo>
                    <a:pt x="125" y="153"/>
                  </a:lnTo>
                  <a:lnTo>
                    <a:pt x="120" y="152"/>
                  </a:lnTo>
                  <a:lnTo>
                    <a:pt x="117" y="150"/>
                  </a:lnTo>
                  <a:lnTo>
                    <a:pt x="114" y="146"/>
                  </a:lnTo>
                  <a:lnTo>
                    <a:pt x="113" y="142"/>
                  </a:lnTo>
                  <a:lnTo>
                    <a:pt x="113" y="59"/>
                  </a:lnTo>
                  <a:lnTo>
                    <a:pt x="114" y="54"/>
                  </a:lnTo>
                  <a:lnTo>
                    <a:pt x="117" y="52"/>
                  </a:lnTo>
                  <a:lnTo>
                    <a:pt x="120" y="50"/>
                  </a:lnTo>
                  <a:lnTo>
                    <a:pt x="125" y="48"/>
                  </a:lnTo>
                  <a:lnTo>
                    <a:pt x="162" y="4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31" name="Freeform 83"/>
            <p:cNvSpPr>
              <a:spLocks/>
            </p:cNvSpPr>
            <p:nvPr/>
          </p:nvSpPr>
          <p:spPr bwMode="auto">
            <a:xfrm>
              <a:off x="3490913" y="6216650"/>
              <a:ext cx="131763" cy="820738"/>
            </a:xfrm>
            <a:custGeom>
              <a:avLst/>
              <a:gdLst/>
              <a:ahLst/>
              <a:cxnLst>
                <a:cxn ang="0">
                  <a:pos x="166" y="48"/>
                </a:cxn>
                <a:cxn ang="0">
                  <a:pos x="16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20" y="48"/>
                </a:cxn>
                <a:cxn ang="0">
                  <a:pos x="25" y="50"/>
                </a:cxn>
                <a:cxn ang="0">
                  <a:pos x="27" y="52"/>
                </a:cxn>
                <a:cxn ang="0">
                  <a:pos x="29" y="54"/>
                </a:cxn>
                <a:cxn ang="0">
                  <a:pos x="30" y="59"/>
                </a:cxn>
                <a:cxn ang="0">
                  <a:pos x="30" y="142"/>
                </a:cxn>
                <a:cxn ang="0">
                  <a:pos x="29" y="146"/>
                </a:cxn>
                <a:cxn ang="0">
                  <a:pos x="27" y="150"/>
                </a:cxn>
                <a:cxn ang="0">
                  <a:pos x="25" y="152"/>
                </a:cxn>
                <a:cxn ang="0">
                  <a:pos x="20" y="153"/>
                </a:cxn>
                <a:cxn ang="0">
                  <a:pos x="0" y="153"/>
                </a:cxn>
                <a:cxn ang="0">
                  <a:pos x="0" y="878"/>
                </a:cxn>
                <a:cxn ang="0">
                  <a:pos x="29" y="878"/>
                </a:cxn>
                <a:cxn ang="0">
                  <a:pos x="34" y="879"/>
                </a:cxn>
                <a:cxn ang="0">
                  <a:pos x="36" y="882"/>
                </a:cxn>
                <a:cxn ang="0">
                  <a:pos x="38" y="884"/>
                </a:cxn>
                <a:cxn ang="0">
                  <a:pos x="40" y="889"/>
                </a:cxn>
                <a:cxn ang="0">
                  <a:pos x="40" y="971"/>
                </a:cxn>
                <a:cxn ang="0">
                  <a:pos x="38" y="976"/>
                </a:cxn>
                <a:cxn ang="0">
                  <a:pos x="36" y="979"/>
                </a:cxn>
                <a:cxn ang="0">
                  <a:pos x="34" y="982"/>
                </a:cxn>
                <a:cxn ang="0">
                  <a:pos x="29" y="983"/>
                </a:cxn>
                <a:cxn ang="0">
                  <a:pos x="0" y="983"/>
                </a:cxn>
                <a:cxn ang="0">
                  <a:pos x="0" y="1035"/>
                </a:cxn>
                <a:cxn ang="0">
                  <a:pos x="166" y="1035"/>
                </a:cxn>
                <a:cxn ang="0">
                  <a:pos x="166" y="983"/>
                </a:cxn>
                <a:cxn ang="0">
                  <a:pos x="138" y="983"/>
                </a:cxn>
                <a:cxn ang="0">
                  <a:pos x="133" y="982"/>
                </a:cxn>
                <a:cxn ang="0">
                  <a:pos x="131" y="979"/>
                </a:cxn>
                <a:cxn ang="0">
                  <a:pos x="128" y="976"/>
                </a:cxn>
                <a:cxn ang="0">
                  <a:pos x="127" y="971"/>
                </a:cxn>
                <a:cxn ang="0">
                  <a:pos x="127" y="889"/>
                </a:cxn>
                <a:cxn ang="0">
                  <a:pos x="128" y="884"/>
                </a:cxn>
                <a:cxn ang="0">
                  <a:pos x="131" y="882"/>
                </a:cxn>
                <a:cxn ang="0">
                  <a:pos x="133" y="879"/>
                </a:cxn>
                <a:cxn ang="0">
                  <a:pos x="138" y="878"/>
                </a:cxn>
                <a:cxn ang="0">
                  <a:pos x="166" y="878"/>
                </a:cxn>
                <a:cxn ang="0">
                  <a:pos x="166" y="153"/>
                </a:cxn>
                <a:cxn ang="0">
                  <a:pos x="128" y="153"/>
                </a:cxn>
                <a:cxn ang="0">
                  <a:pos x="124" y="152"/>
                </a:cxn>
                <a:cxn ang="0">
                  <a:pos x="121" y="150"/>
                </a:cxn>
                <a:cxn ang="0">
                  <a:pos x="119" y="146"/>
                </a:cxn>
                <a:cxn ang="0">
                  <a:pos x="118" y="142"/>
                </a:cxn>
                <a:cxn ang="0">
                  <a:pos x="118" y="59"/>
                </a:cxn>
                <a:cxn ang="0">
                  <a:pos x="119" y="54"/>
                </a:cxn>
                <a:cxn ang="0">
                  <a:pos x="121" y="52"/>
                </a:cxn>
                <a:cxn ang="0">
                  <a:pos x="124" y="50"/>
                </a:cxn>
                <a:cxn ang="0">
                  <a:pos x="128" y="48"/>
                </a:cxn>
                <a:cxn ang="0">
                  <a:pos x="166" y="48"/>
                </a:cxn>
              </a:cxnLst>
              <a:rect l="0" t="0" r="r" b="b"/>
              <a:pathLst>
                <a:path w="166" h="1035">
                  <a:moveTo>
                    <a:pt x="166" y="48"/>
                  </a:moveTo>
                  <a:lnTo>
                    <a:pt x="16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20" y="48"/>
                  </a:lnTo>
                  <a:lnTo>
                    <a:pt x="25" y="50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0" y="59"/>
                  </a:lnTo>
                  <a:lnTo>
                    <a:pt x="30" y="142"/>
                  </a:lnTo>
                  <a:lnTo>
                    <a:pt x="29" y="146"/>
                  </a:lnTo>
                  <a:lnTo>
                    <a:pt x="27" y="150"/>
                  </a:lnTo>
                  <a:lnTo>
                    <a:pt x="25" y="152"/>
                  </a:lnTo>
                  <a:lnTo>
                    <a:pt x="20" y="153"/>
                  </a:lnTo>
                  <a:lnTo>
                    <a:pt x="0" y="153"/>
                  </a:lnTo>
                  <a:lnTo>
                    <a:pt x="0" y="878"/>
                  </a:lnTo>
                  <a:lnTo>
                    <a:pt x="29" y="878"/>
                  </a:lnTo>
                  <a:lnTo>
                    <a:pt x="34" y="879"/>
                  </a:lnTo>
                  <a:lnTo>
                    <a:pt x="36" y="882"/>
                  </a:lnTo>
                  <a:lnTo>
                    <a:pt x="38" y="884"/>
                  </a:lnTo>
                  <a:lnTo>
                    <a:pt x="40" y="889"/>
                  </a:lnTo>
                  <a:lnTo>
                    <a:pt x="40" y="971"/>
                  </a:lnTo>
                  <a:lnTo>
                    <a:pt x="38" y="976"/>
                  </a:lnTo>
                  <a:lnTo>
                    <a:pt x="36" y="979"/>
                  </a:lnTo>
                  <a:lnTo>
                    <a:pt x="34" y="982"/>
                  </a:lnTo>
                  <a:lnTo>
                    <a:pt x="29" y="983"/>
                  </a:lnTo>
                  <a:lnTo>
                    <a:pt x="0" y="983"/>
                  </a:lnTo>
                  <a:lnTo>
                    <a:pt x="0" y="1035"/>
                  </a:lnTo>
                  <a:lnTo>
                    <a:pt x="166" y="1035"/>
                  </a:lnTo>
                  <a:lnTo>
                    <a:pt x="166" y="983"/>
                  </a:lnTo>
                  <a:lnTo>
                    <a:pt x="138" y="983"/>
                  </a:lnTo>
                  <a:lnTo>
                    <a:pt x="133" y="982"/>
                  </a:lnTo>
                  <a:lnTo>
                    <a:pt x="131" y="979"/>
                  </a:lnTo>
                  <a:lnTo>
                    <a:pt x="128" y="976"/>
                  </a:lnTo>
                  <a:lnTo>
                    <a:pt x="127" y="971"/>
                  </a:lnTo>
                  <a:lnTo>
                    <a:pt x="127" y="889"/>
                  </a:lnTo>
                  <a:lnTo>
                    <a:pt x="128" y="884"/>
                  </a:lnTo>
                  <a:lnTo>
                    <a:pt x="131" y="882"/>
                  </a:lnTo>
                  <a:lnTo>
                    <a:pt x="133" y="879"/>
                  </a:lnTo>
                  <a:lnTo>
                    <a:pt x="138" y="878"/>
                  </a:lnTo>
                  <a:lnTo>
                    <a:pt x="166" y="878"/>
                  </a:lnTo>
                  <a:lnTo>
                    <a:pt x="166" y="153"/>
                  </a:lnTo>
                  <a:lnTo>
                    <a:pt x="128" y="153"/>
                  </a:lnTo>
                  <a:lnTo>
                    <a:pt x="124" y="152"/>
                  </a:lnTo>
                  <a:lnTo>
                    <a:pt x="121" y="150"/>
                  </a:lnTo>
                  <a:lnTo>
                    <a:pt x="119" y="146"/>
                  </a:lnTo>
                  <a:lnTo>
                    <a:pt x="118" y="142"/>
                  </a:lnTo>
                  <a:lnTo>
                    <a:pt x="118" y="59"/>
                  </a:lnTo>
                  <a:lnTo>
                    <a:pt x="119" y="54"/>
                  </a:lnTo>
                  <a:lnTo>
                    <a:pt x="121" y="52"/>
                  </a:lnTo>
                  <a:lnTo>
                    <a:pt x="124" y="50"/>
                  </a:lnTo>
                  <a:lnTo>
                    <a:pt x="128" y="48"/>
                  </a:lnTo>
                  <a:lnTo>
                    <a:pt x="166" y="4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32" name="Freeform 84"/>
            <p:cNvSpPr>
              <a:spLocks/>
            </p:cNvSpPr>
            <p:nvPr/>
          </p:nvSpPr>
          <p:spPr bwMode="auto">
            <a:xfrm>
              <a:off x="3359151" y="6216650"/>
              <a:ext cx="131763" cy="820738"/>
            </a:xfrm>
            <a:custGeom>
              <a:avLst/>
              <a:gdLst/>
              <a:ahLst/>
              <a:cxnLst>
                <a:cxn ang="0">
                  <a:pos x="164" y="48"/>
                </a:cxn>
                <a:cxn ang="0">
                  <a:pos x="164" y="0"/>
                </a:cxn>
                <a:cxn ang="0">
                  <a:pos x="23" y="0"/>
                </a:cxn>
                <a:cxn ang="0">
                  <a:pos x="17" y="0"/>
                </a:cxn>
                <a:cxn ang="0">
                  <a:pos x="11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46"/>
                </a:cxn>
                <a:cxn ang="0">
                  <a:pos x="19" y="46"/>
                </a:cxn>
                <a:cxn ang="0">
                  <a:pos x="24" y="47"/>
                </a:cxn>
                <a:cxn ang="0">
                  <a:pos x="27" y="50"/>
                </a:cxn>
                <a:cxn ang="0">
                  <a:pos x="30" y="52"/>
                </a:cxn>
                <a:cxn ang="0">
                  <a:pos x="31" y="56"/>
                </a:cxn>
                <a:cxn ang="0">
                  <a:pos x="31" y="139"/>
                </a:cxn>
                <a:cxn ang="0">
                  <a:pos x="30" y="144"/>
                </a:cxn>
                <a:cxn ang="0">
                  <a:pos x="27" y="147"/>
                </a:cxn>
                <a:cxn ang="0">
                  <a:pos x="24" y="150"/>
                </a:cxn>
                <a:cxn ang="0">
                  <a:pos x="19" y="151"/>
                </a:cxn>
                <a:cxn ang="0">
                  <a:pos x="0" y="151"/>
                </a:cxn>
                <a:cxn ang="0">
                  <a:pos x="0" y="876"/>
                </a:cxn>
                <a:cxn ang="0">
                  <a:pos x="28" y="876"/>
                </a:cxn>
                <a:cxn ang="0">
                  <a:pos x="33" y="877"/>
                </a:cxn>
                <a:cxn ang="0">
                  <a:pos x="35" y="879"/>
                </a:cxn>
                <a:cxn ang="0">
                  <a:pos x="38" y="882"/>
                </a:cxn>
                <a:cxn ang="0">
                  <a:pos x="39" y="886"/>
                </a:cxn>
                <a:cxn ang="0">
                  <a:pos x="39" y="969"/>
                </a:cxn>
                <a:cxn ang="0">
                  <a:pos x="38" y="974"/>
                </a:cxn>
                <a:cxn ang="0">
                  <a:pos x="35" y="977"/>
                </a:cxn>
                <a:cxn ang="0">
                  <a:pos x="33" y="979"/>
                </a:cxn>
                <a:cxn ang="0">
                  <a:pos x="28" y="981"/>
                </a:cxn>
                <a:cxn ang="0">
                  <a:pos x="0" y="981"/>
                </a:cxn>
                <a:cxn ang="0">
                  <a:pos x="0" y="1035"/>
                </a:cxn>
                <a:cxn ang="0">
                  <a:pos x="5" y="1035"/>
                </a:cxn>
                <a:cxn ang="0">
                  <a:pos x="11" y="1035"/>
                </a:cxn>
                <a:cxn ang="0">
                  <a:pos x="17" y="1035"/>
                </a:cxn>
                <a:cxn ang="0">
                  <a:pos x="23" y="1035"/>
                </a:cxn>
                <a:cxn ang="0">
                  <a:pos x="164" y="1035"/>
                </a:cxn>
                <a:cxn ang="0">
                  <a:pos x="164" y="983"/>
                </a:cxn>
                <a:cxn ang="0">
                  <a:pos x="136" y="983"/>
                </a:cxn>
                <a:cxn ang="0">
                  <a:pos x="131" y="982"/>
                </a:cxn>
                <a:cxn ang="0">
                  <a:pos x="129" y="979"/>
                </a:cxn>
                <a:cxn ang="0">
                  <a:pos x="126" y="976"/>
                </a:cxn>
                <a:cxn ang="0">
                  <a:pos x="125" y="971"/>
                </a:cxn>
                <a:cxn ang="0">
                  <a:pos x="125" y="889"/>
                </a:cxn>
                <a:cxn ang="0">
                  <a:pos x="126" y="884"/>
                </a:cxn>
                <a:cxn ang="0">
                  <a:pos x="129" y="882"/>
                </a:cxn>
                <a:cxn ang="0">
                  <a:pos x="131" y="879"/>
                </a:cxn>
                <a:cxn ang="0">
                  <a:pos x="136" y="878"/>
                </a:cxn>
                <a:cxn ang="0">
                  <a:pos x="164" y="878"/>
                </a:cxn>
                <a:cxn ang="0">
                  <a:pos x="164" y="153"/>
                </a:cxn>
                <a:cxn ang="0">
                  <a:pos x="128" y="153"/>
                </a:cxn>
                <a:cxn ang="0">
                  <a:pos x="123" y="152"/>
                </a:cxn>
                <a:cxn ang="0">
                  <a:pos x="119" y="150"/>
                </a:cxn>
                <a:cxn ang="0">
                  <a:pos x="117" y="146"/>
                </a:cxn>
                <a:cxn ang="0">
                  <a:pos x="116" y="142"/>
                </a:cxn>
                <a:cxn ang="0">
                  <a:pos x="116" y="59"/>
                </a:cxn>
                <a:cxn ang="0">
                  <a:pos x="117" y="54"/>
                </a:cxn>
                <a:cxn ang="0">
                  <a:pos x="119" y="52"/>
                </a:cxn>
                <a:cxn ang="0">
                  <a:pos x="123" y="50"/>
                </a:cxn>
                <a:cxn ang="0">
                  <a:pos x="128" y="48"/>
                </a:cxn>
                <a:cxn ang="0">
                  <a:pos x="164" y="48"/>
                </a:cxn>
              </a:cxnLst>
              <a:rect l="0" t="0" r="r" b="b"/>
              <a:pathLst>
                <a:path w="164" h="1035">
                  <a:moveTo>
                    <a:pt x="164" y="48"/>
                  </a:moveTo>
                  <a:lnTo>
                    <a:pt x="164" y="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1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19" y="46"/>
                  </a:lnTo>
                  <a:lnTo>
                    <a:pt x="24" y="47"/>
                  </a:lnTo>
                  <a:lnTo>
                    <a:pt x="27" y="50"/>
                  </a:lnTo>
                  <a:lnTo>
                    <a:pt x="30" y="52"/>
                  </a:lnTo>
                  <a:lnTo>
                    <a:pt x="31" y="56"/>
                  </a:lnTo>
                  <a:lnTo>
                    <a:pt x="31" y="139"/>
                  </a:lnTo>
                  <a:lnTo>
                    <a:pt x="30" y="144"/>
                  </a:lnTo>
                  <a:lnTo>
                    <a:pt x="27" y="147"/>
                  </a:lnTo>
                  <a:lnTo>
                    <a:pt x="24" y="150"/>
                  </a:lnTo>
                  <a:lnTo>
                    <a:pt x="19" y="151"/>
                  </a:lnTo>
                  <a:lnTo>
                    <a:pt x="0" y="151"/>
                  </a:lnTo>
                  <a:lnTo>
                    <a:pt x="0" y="876"/>
                  </a:lnTo>
                  <a:lnTo>
                    <a:pt x="28" y="876"/>
                  </a:lnTo>
                  <a:lnTo>
                    <a:pt x="33" y="877"/>
                  </a:lnTo>
                  <a:lnTo>
                    <a:pt x="35" y="879"/>
                  </a:lnTo>
                  <a:lnTo>
                    <a:pt x="38" y="882"/>
                  </a:lnTo>
                  <a:lnTo>
                    <a:pt x="39" y="886"/>
                  </a:lnTo>
                  <a:lnTo>
                    <a:pt x="39" y="969"/>
                  </a:lnTo>
                  <a:lnTo>
                    <a:pt x="38" y="974"/>
                  </a:lnTo>
                  <a:lnTo>
                    <a:pt x="35" y="977"/>
                  </a:lnTo>
                  <a:lnTo>
                    <a:pt x="33" y="979"/>
                  </a:lnTo>
                  <a:lnTo>
                    <a:pt x="28" y="981"/>
                  </a:lnTo>
                  <a:lnTo>
                    <a:pt x="0" y="981"/>
                  </a:lnTo>
                  <a:lnTo>
                    <a:pt x="0" y="1035"/>
                  </a:lnTo>
                  <a:lnTo>
                    <a:pt x="5" y="1035"/>
                  </a:lnTo>
                  <a:lnTo>
                    <a:pt x="11" y="1035"/>
                  </a:lnTo>
                  <a:lnTo>
                    <a:pt x="17" y="1035"/>
                  </a:lnTo>
                  <a:lnTo>
                    <a:pt x="23" y="1035"/>
                  </a:lnTo>
                  <a:lnTo>
                    <a:pt x="164" y="1035"/>
                  </a:lnTo>
                  <a:lnTo>
                    <a:pt x="164" y="983"/>
                  </a:lnTo>
                  <a:lnTo>
                    <a:pt x="136" y="983"/>
                  </a:lnTo>
                  <a:lnTo>
                    <a:pt x="131" y="982"/>
                  </a:lnTo>
                  <a:lnTo>
                    <a:pt x="129" y="979"/>
                  </a:lnTo>
                  <a:lnTo>
                    <a:pt x="126" y="976"/>
                  </a:lnTo>
                  <a:lnTo>
                    <a:pt x="125" y="971"/>
                  </a:lnTo>
                  <a:lnTo>
                    <a:pt x="125" y="889"/>
                  </a:lnTo>
                  <a:lnTo>
                    <a:pt x="126" y="884"/>
                  </a:lnTo>
                  <a:lnTo>
                    <a:pt x="129" y="882"/>
                  </a:lnTo>
                  <a:lnTo>
                    <a:pt x="131" y="879"/>
                  </a:lnTo>
                  <a:lnTo>
                    <a:pt x="136" y="878"/>
                  </a:lnTo>
                  <a:lnTo>
                    <a:pt x="164" y="878"/>
                  </a:lnTo>
                  <a:lnTo>
                    <a:pt x="164" y="153"/>
                  </a:lnTo>
                  <a:lnTo>
                    <a:pt x="128" y="153"/>
                  </a:lnTo>
                  <a:lnTo>
                    <a:pt x="123" y="152"/>
                  </a:lnTo>
                  <a:lnTo>
                    <a:pt x="119" y="150"/>
                  </a:lnTo>
                  <a:lnTo>
                    <a:pt x="117" y="146"/>
                  </a:lnTo>
                  <a:lnTo>
                    <a:pt x="116" y="142"/>
                  </a:lnTo>
                  <a:lnTo>
                    <a:pt x="116" y="59"/>
                  </a:lnTo>
                  <a:lnTo>
                    <a:pt x="117" y="54"/>
                  </a:lnTo>
                  <a:lnTo>
                    <a:pt x="119" y="52"/>
                  </a:lnTo>
                  <a:lnTo>
                    <a:pt x="123" y="50"/>
                  </a:lnTo>
                  <a:lnTo>
                    <a:pt x="128" y="48"/>
                  </a:lnTo>
                  <a:lnTo>
                    <a:pt x="164" y="4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33" name="Freeform 85"/>
            <p:cNvSpPr>
              <a:spLocks/>
            </p:cNvSpPr>
            <p:nvPr/>
          </p:nvSpPr>
          <p:spPr bwMode="auto">
            <a:xfrm>
              <a:off x="3235326" y="6215063"/>
              <a:ext cx="123825" cy="822325"/>
            </a:xfrm>
            <a:custGeom>
              <a:avLst/>
              <a:gdLst/>
              <a:ahLst/>
              <a:cxnLst>
                <a:cxn ang="0">
                  <a:pos x="157" y="2"/>
                </a:cxn>
                <a:cxn ang="0">
                  <a:pos x="121" y="2"/>
                </a:cxn>
                <a:cxn ang="0">
                  <a:pos x="82" y="2"/>
                </a:cxn>
                <a:cxn ang="0">
                  <a:pos x="42" y="1"/>
                </a:cxn>
                <a:cxn ang="0">
                  <a:pos x="0" y="0"/>
                </a:cxn>
                <a:cxn ang="0">
                  <a:pos x="15" y="48"/>
                </a:cxn>
                <a:cxn ang="0">
                  <a:pos x="20" y="52"/>
                </a:cxn>
                <a:cxn ang="0">
                  <a:pos x="22" y="58"/>
                </a:cxn>
                <a:cxn ang="0">
                  <a:pos x="21" y="146"/>
                </a:cxn>
                <a:cxn ang="0">
                  <a:pos x="17" y="152"/>
                </a:cxn>
                <a:cxn ang="0">
                  <a:pos x="0" y="153"/>
                </a:cxn>
                <a:cxn ang="0">
                  <a:pos x="22" y="878"/>
                </a:cxn>
                <a:cxn ang="0">
                  <a:pos x="28" y="881"/>
                </a:cxn>
                <a:cxn ang="0">
                  <a:pos x="30" y="888"/>
                </a:cxn>
                <a:cxn ang="0">
                  <a:pos x="29" y="976"/>
                </a:cxn>
                <a:cxn ang="0">
                  <a:pos x="25" y="981"/>
                </a:cxn>
                <a:cxn ang="0">
                  <a:pos x="0" y="983"/>
                </a:cxn>
                <a:cxn ang="0">
                  <a:pos x="20" y="1032"/>
                </a:cxn>
                <a:cxn ang="0">
                  <a:pos x="60" y="1034"/>
                </a:cxn>
                <a:cxn ang="0">
                  <a:pos x="99" y="1036"/>
                </a:cxn>
                <a:cxn ang="0">
                  <a:pos x="138" y="1037"/>
                </a:cxn>
                <a:cxn ang="0">
                  <a:pos x="157" y="983"/>
                </a:cxn>
                <a:cxn ang="0">
                  <a:pos x="123" y="981"/>
                </a:cxn>
                <a:cxn ang="0">
                  <a:pos x="119" y="976"/>
                </a:cxn>
                <a:cxn ang="0">
                  <a:pos x="118" y="888"/>
                </a:cxn>
                <a:cxn ang="0">
                  <a:pos x="121" y="881"/>
                </a:cxn>
                <a:cxn ang="0">
                  <a:pos x="128" y="878"/>
                </a:cxn>
                <a:cxn ang="0">
                  <a:pos x="157" y="153"/>
                </a:cxn>
                <a:cxn ang="0">
                  <a:pos x="116" y="152"/>
                </a:cxn>
                <a:cxn ang="0">
                  <a:pos x="112" y="146"/>
                </a:cxn>
                <a:cxn ang="0">
                  <a:pos x="111" y="58"/>
                </a:cxn>
                <a:cxn ang="0">
                  <a:pos x="113" y="52"/>
                </a:cxn>
                <a:cxn ang="0">
                  <a:pos x="120" y="48"/>
                </a:cxn>
              </a:cxnLst>
              <a:rect l="0" t="0" r="r" b="b"/>
              <a:pathLst>
                <a:path w="157" h="1037">
                  <a:moveTo>
                    <a:pt x="157" y="48"/>
                  </a:moveTo>
                  <a:lnTo>
                    <a:pt x="157" y="2"/>
                  </a:lnTo>
                  <a:lnTo>
                    <a:pt x="139" y="2"/>
                  </a:lnTo>
                  <a:lnTo>
                    <a:pt x="121" y="2"/>
                  </a:lnTo>
                  <a:lnTo>
                    <a:pt x="101" y="2"/>
                  </a:lnTo>
                  <a:lnTo>
                    <a:pt x="82" y="2"/>
                  </a:lnTo>
                  <a:lnTo>
                    <a:pt x="62" y="2"/>
                  </a:lnTo>
                  <a:lnTo>
                    <a:pt x="42" y="1"/>
                  </a:lnTo>
                  <a:lnTo>
                    <a:pt x="21" y="1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5" y="48"/>
                  </a:lnTo>
                  <a:lnTo>
                    <a:pt x="17" y="49"/>
                  </a:lnTo>
                  <a:lnTo>
                    <a:pt x="20" y="52"/>
                  </a:lnTo>
                  <a:lnTo>
                    <a:pt x="21" y="54"/>
                  </a:lnTo>
                  <a:lnTo>
                    <a:pt x="22" y="58"/>
                  </a:lnTo>
                  <a:lnTo>
                    <a:pt x="22" y="141"/>
                  </a:lnTo>
                  <a:lnTo>
                    <a:pt x="21" y="146"/>
                  </a:lnTo>
                  <a:lnTo>
                    <a:pt x="20" y="149"/>
                  </a:lnTo>
                  <a:lnTo>
                    <a:pt x="17" y="152"/>
                  </a:lnTo>
                  <a:lnTo>
                    <a:pt x="15" y="153"/>
                  </a:lnTo>
                  <a:lnTo>
                    <a:pt x="0" y="153"/>
                  </a:lnTo>
                  <a:lnTo>
                    <a:pt x="0" y="878"/>
                  </a:lnTo>
                  <a:lnTo>
                    <a:pt x="22" y="878"/>
                  </a:lnTo>
                  <a:lnTo>
                    <a:pt x="25" y="879"/>
                  </a:lnTo>
                  <a:lnTo>
                    <a:pt x="28" y="881"/>
                  </a:lnTo>
                  <a:lnTo>
                    <a:pt x="29" y="884"/>
                  </a:lnTo>
                  <a:lnTo>
                    <a:pt x="30" y="888"/>
                  </a:lnTo>
                  <a:lnTo>
                    <a:pt x="30" y="971"/>
                  </a:lnTo>
                  <a:lnTo>
                    <a:pt x="29" y="976"/>
                  </a:lnTo>
                  <a:lnTo>
                    <a:pt x="28" y="979"/>
                  </a:lnTo>
                  <a:lnTo>
                    <a:pt x="25" y="981"/>
                  </a:lnTo>
                  <a:lnTo>
                    <a:pt x="22" y="983"/>
                  </a:lnTo>
                  <a:lnTo>
                    <a:pt x="0" y="983"/>
                  </a:lnTo>
                  <a:lnTo>
                    <a:pt x="0" y="1031"/>
                  </a:lnTo>
                  <a:lnTo>
                    <a:pt x="20" y="1032"/>
                  </a:lnTo>
                  <a:lnTo>
                    <a:pt x="40" y="1033"/>
                  </a:lnTo>
                  <a:lnTo>
                    <a:pt x="60" y="1034"/>
                  </a:lnTo>
                  <a:lnTo>
                    <a:pt x="80" y="1036"/>
                  </a:lnTo>
                  <a:lnTo>
                    <a:pt x="99" y="1036"/>
                  </a:lnTo>
                  <a:lnTo>
                    <a:pt x="119" y="1037"/>
                  </a:lnTo>
                  <a:lnTo>
                    <a:pt x="138" y="1037"/>
                  </a:lnTo>
                  <a:lnTo>
                    <a:pt x="157" y="1037"/>
                  </a:lnTo>
                  <a:lnTo>
                    <a:pt x="157" y="983"/>
                  </a:lnTo>
                  <a:lnTo>
                    <a:pt x="128" y="983"/>
                  </a:lnTo>
                  <a:lnTo>
                    <a:pt x="123" y="981"/>
                  </a:lnTo>
                  <a:lnTo>
                    <a:pt x="121" y="979"/>
                  </a:lnTo>
                  <a:lnTo>
                    <a:pt x="119" y="976"/>
                  </a:lnTo>
                  <a:lnTo>
                    <a:pt x="118" y="971"/>
                  </a:lnTo>
                  <a:lnTo>
                    <a:pt x="118" y="888"/>
                  </a:lnTo>
                  <a:lnTo>
                    <a:pt x="119" y="884"/>
                  </a:lnTo>
                  <a:lnTo>
                    <a:pt x="121" y="881"/>
                  </a:lnTo>
                  <a:lnTo>
                    <a:pt x="123" y="879"/>
                  </a:lnTo>
                  <a:lnTo>
                    <a:pt x="128" y="878"/>
                  </a:lnTo>
                  <a:lnTo>
                    <a:pt x="157" y="878"/>
                  </a:lnTo>
                  <a:lnTo>
                    <a:pt x="157" y="153"/>
                  </a:lnTo>
                  <a:lnTo>
                    <a:pt x="120" y="153"/>
                  </a:lnTo>
                  <a:lnTo>
                    <a:pt x="116" y="152"/>
                  </a:lnTo>
                  <a:lnTo>
                    <a:pt x="113" y="149"/>
                  </a:lnTo>
                  <a:lnTo>
                    <a:pt x="112" y="146"/>
                  </a:lnTo>
                  <a:lnTo>
                    <a:pt x="111" y="141"/>
                  </a:lnTo>
                  <a:lnTo>
                    <a:pt x="111" y="58"/>
                  </a:lnTo>
                  <a:lnTo>
                    <a:pt x="112" y="54"/>
                  </a:lnTo>
                  <a:lnTo>
                    <a:pt x="113" y="52"/>
                  </a:lnTo>
                  <a:lnTo>
                    <a:pt x="116" y="49"/>
                  </a:lnTo>
                  <a:lnTo>
                    <a:pt x="120" y="48"/>
                  </a:lnTo>
                  <a:lnTo>
                    <a:pt x="157" y="4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34" name="Freeform 86"/>
            <p:cNvSpPr>
              <a:spLocks/>
            </p:cNvSpPr>
            <p:nvPr/>
          </p:nvSpPr>
          <p:spPr bwMode="auto">
            <a:xfrm>
              <a:off x="3144838" y="6208713"/>
              <a:ext cx="90488" cy="823913"/>
            </a:xfrm>
            <a:custGeom>
              <a:avLst/>
              <a:gdLst/>
              <a:ahLst/>
              <a:cxnLst>
                <a:cxn ang="0">
                  <a:pos x="114" y="7"/>
                </a:cxn>
                <a:cxn ang="0">
                  <a:pos x="85" y="6"/>
                </a:cxn>
                <a:cxn ang="0">
                  <a:pos x="56" y="4"/>
                </a:cxn>
                <a:cxn ang="0">
                  <a:pos x="28" y="2"/>
                </a:cxn>
                <a:cxn ang="0">
                  <a:pos x="0" y="0"/>
                </a:cxn>
                <a:cxn ang="0">
                  <a:pos x="12" y="47"/>
                </a:cxn>
                <a:cxn ang="0">
                  <a:pos x="17" y="50"/>
                </a:cxn>
                <a:cxn ang="0">
                  <a:pos x="20" y="59"/>
                </a:cxn>
                <a:cxn ang="0">
                  <a:pos x="18" y="146"/>
                </a:cxn>
                <a:cxn ang="0">
                  <a:pos x="15" y="152"/>
                </a:cxn>
                <a:cxn ang="0">
                  <a:pos x="0" y="153"/>
                </a:cxn>
                <a:cxn ang="0">
                  <a:pos x="21" y="877"/>
                </a:cxn>
                <a:cxn ang="0">
                  <a:pos x="25" y="880"/>
                </a:cxn>
                <a:cxn ang="0">
                  <a:pos x="28" y="888"/>
                </a:cxn>
                <a:cxn ang="0">
                  <a:pos x="26" y="976"/>
                </a:cxn>
                <a:cxn ang="0">
                  <a:pos x="23" y="982"/>
                </a:cxn>
                <a:cxn ang="0">
                  <a:pos x="0" y="983"/>
                </a:cxn>
                <a:cxn ang="0">
                  <a:pos x="14" y="1028"/>
                </a:cxn>
                <a:cxn ang="0">
                  <a:pos x="41" y="1031"/>
                </a:cxn>
                <a:cxn ang="0">
                  <a:pos x="70" y="1035"/>
                </a:cxn>
                <a:cxn ang="0">
                  <a:pos x="99" y="1037"/>
                </a:cxn>
                <a:cxn ang="0">
                  <a:pos x="114" y="990"/>
                </a:cxn>
                <a:cxn ang="0">
                  <a:pos x="89" y="988"/>
                </a:cxn>
                <a:cxn ang="0">
                  <a:pos x="84" y="983"/>
                </a:cxn>
                <a:cxn ang="0">
                  <a:pos x="83" y="895"/>
                </a:cxn>
                <a:cxn ang="0">
                  <a:pos x="86" y="888"/>
                </a:cxn>
                <a:cxn ang="0">
                  <a:pos x="92" y="885"/>
                </a:cxn>
                <a:cxn ang="0">
                  <a:pos x="114" y="160"/>
                </a:cxn>
                <a:cxn ang="0">
                  <a:pos x="79" y="159"/>
                </a:cxn>
                <a:cxn ang="0">
                  <a:pos x="76" y="153"/>
                </a:cxn>
                <a:cxn ang="0">
                  <a:pos x="75" y="65"/>
                </a:cxn>
                <a:cxn ang="0">
                  <a:pos x="77" y="59"/>
                </a:cxn>
                <a:cxn ang="0">
                  <a:pos x="83" y="55"/>
                </a:cxn>
              </a:cxnLst>
              <a:rect l="0" t="0" r="r" b="b"/>
              <a:pathLst>
                <a:path w="114" h="1038">
                  <a:moveTo>
                    <a:pt x="114" y="55"/>
                  </a:moveTo>
                  <a:lnTo>
                    <a:pt x="114" y="7"/>
                  </a:lnTo>
                  <a:lnTo>
                    <a:pt x="99" y="7"/>
                  </a:lnTo>
                  <a:lnTo>
                    <a:pt x="85" y="6"/>
                  </a:lnTo>
                  <a:lnTo>
                    <a:pt x="70" y="4"/>
                  </a:lnTo>
                  <a:lnTo>
                    <a:pt x="56" y="4"/>
                  </a:lnTo>
                  <a:lnTo>
                    <a:pt x="41" y="3"/>
                  </a:lnTo>
                  <a:lnTo>
                    <a:pt x="28" y="2"/>
                  </a:lnTo>
                  <a:lnTo>
                    <a:pt x="14" y="1"/>
                  </a:lnTo>
                  <a:lnTo>
                    <a:pt x="0" y="0"/>
                  </a:lnTo>
                  <a:lnTo>
                    <a:pt x="0" y="47"/>
                  </a:lnTo>
                  <a:lnTo>
                    <a:pt x="12" y="47"/>
                  </a:lnTo>
                  <a:lnTo>
                    <a:pt x="15" y="48"/>
                  </a:lnTo>
                  <a:lnTo>
                    <a:pt x="17" y="50"/>
                  </a:lnTo>
                  <a:lnTo>
                    <a:pt x="18" y="54"/>
                  </a:lnTo>
                  <a:lnTo>
                    <a:pt x="20" y="59"/>
                  </a:lnTo>
                  <a:lnTo>
                    <a:pt x="20" y="141"/>
                  </a:lnTo>
                  <a:lnTo>
                    <a:pt x="18" y="146"/>
                  </a:lnTo>
                  <a:lnTo>
                    <a:pt x="17" y="149"/>
                  </a:lnTo>
                  <a:lnTo>
                    <a:pt x="15" y="152"/>
                  </a:lnTo>
                  <a:lnTo>
                    <a:pt x="12" y="153"/>
                  </a:lnTo>
                  <a:lnTo>
                    <a:pt x="0" y="153"/>
                  </a:lnTo>
                  <a:lnTo>
                    <a:pt x="0" y="877"/>
                  </a:lnTo>
                  <a:lnTo>
                    <a:pt x="21" y="877"/>
                  </a:lnTo>
                  <a:lnTo>
                    <a:pt x="23" y="878"/>
                  </a:lnTo>
                  <a:lnTo>
                    <a:pt x="25" y="880"/>
                  </a:lnTo>
                  <a:lnTo>
                    <a:pt x="26" y="884"/>
                  </a:lnTo>
                  <a:lnTo>
                    <a:pt x="28" y="888"/>
                  </a:lnTo>
                  <a:lnTo>
                    <a:pt x="28" y="971"/>
                  </a:lnTo>
                  <a:lnTo>
                    <a:pt x="26" y="976"/>
                  </a:lnTo>
                  <a:lnTo>
                    <a:pt x="25" y="979"/>
                  </a:lnTo>
                  <a:lnTo>
                    <a:pt x="23" y="982"/>
                  </a:lnTo>
                  <a:lnTo>
                    <a:pt x="21" y="983"/>
                  </a:lnTo>
                  <a:lnTo>
                    <a:pt x="0" y="983"/>
                  </a:lnTo>
                  <a:lnTo>
                    <a:pt x="0" y="1026"/>
                  </a:lnTo>
                  <a:lnTo>
                    <a:pt x="14" y="1028"/>
                  </a:lnTo>
                  <a:lnTo>
                    <a:pt x="28" y="1030"/>
                  </a:lnTo>
                  <a:lnTo>
                    <a:pt x="41" y="1031"/>
                  </a:lnTo>
                  <a:lnTo>
                    <a:pt x="55" y="1032"/>
                  </a:lnTo>
                  <a:lnTo>
                    <a:pt x="70" y="1035"/>
                  </a:lnTo>
                  <a:lnTo>
                    <a:pt x="85" y="1036"/>
                  </a:lnTo>
                  <a:lnTo>
                    <a:pt x="99" y="1037"/>
                  </a:lnTo>
                  <a:lnTo>
                    <a:pt x="114" y="1038"/>
                  </a:lnTo>
                  <a:lnTo>
                    <a:pt x="114" y="990"/>
                  </a:lnTo>
                  <a:lnTo>
                    <a:pt x="92" y="990"/>
                  </a:lnTo>
                  <a:lnTo>
                    <a:pt x="89" y="988"/>
                  </a:lnTo>
                  <a:lnTo>
                    <a:pt x="86" y="986"/>
                  </a:lnTo>
                  <a:lnTo>
                    <a:pt x="84" y="983"/>
                  </a:lnTo>
                  <a:lnTo>
                    <a:pt x="83" y="978"/>
                  </a:lnTo>
                  <a:lnTo>
                    <a:pt x="83" y="895"/>
                  </a:lnTo>
                  <a:lnTo>
                    <a:pt x="84" y="891"/>
                  </a:lnTo>
                  <a:lnTo>
                    <a:pt x="86" y="888"/>
                  </a:lnTo>
                  <a:lnTo>
                    <a:pt x="89" y="886"/>
                  </a:lnTo>
                  <a:lnTo>
                    <a:pt x="92" y="885"/>
                  </a:lnTo>
                  <a:lnTo>
                    <a:pt x="114" y="885"/>
                  </a:lnTo>
                  <a:lnTo>
                    <a:pt x="114" y="160"/>
                  </a:lnTo>
                  <a:lnTo>
                    <a:pt x="83" y="160"/>
                  </a:lnTo>
                  <a:lnTo>
                    <a:pt x="79" y="159"/>
                  </a:lnTo>
                  <a:lnTo>
                    <a:pt x="77" y="156"/>
                  </a:lnTo>
                  <a:lnTo>
                    <a:pt x="76" y="153"/>
                  </a:lnTo>
                  <a:lnTo>
                    <a:pt x="75" y="148"/>
                  </a:lnTo>
                  <a:lnTo>
                    <a:pt x="75" y="65"/>
                  </a:lnTo>
                  <a:lnTo>
                    <a:pt x="76" y="61"/>
                  </a:lnTo>
                  <a:lnTo>
                    <a:pt x="77" y="59"/>
                  </a:lnTo>
                  <a:lnTo>
                    <a:pt x="79" y="56"/>
                  </a:lnTo>
                  <a:lnTo>
                    <a:pt x="83" y="55"/>
                  </a:lnTo>
                  <a:lnTo>
                    <a:pt x="114" y="5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35" name="Freeform 87"/>
            <p:cNvSpPr>
              <a:spLocks/>
            </p:cNvSpPr>
            <p:nvPr/>
          </p:nvSpPr>
          <p:spPr bwMode="auto">
            <a:xfrm>
              <a:off x="3071813" y="6199188"/>
              <a:ext cx="73025" cy="825500"/>
            </a:xfrm>
            <a:custGeom>
              <a:avLst/>
              <a:gdLst/>
              <a:ahLst/>
              <a:cxnLst>
                <a:cxn ang="0">
                  <a:pos x="92" y="13"/>
                </a:cxn>
                <a:cxn ang="0">
                  <a:pos x="68" y="11"/>
                </a:cxn>
                <a:cxn ang="0">
                  <a:pos x="45" y="7"/>
                </a:cxn>
                <a:cxn ang="0">
                  <a:pos x="22" y="4"/>
                </a:cxn>
                <a:cxn ang="0">
                  <a:pos x="0" y="0"/>
                </a:cxn>
                <a:cxn ang="0">
                  <a:pos x="8" y="44"/>
                </a:cxn>
                <a:cxn ang="0">
                  <a:pos x="13" y="47"/>
                </a:cxn>
                <a:cxn ang="0">
                  <a:pos x="14" y="54"/>
                </a:cxn>
                <a:cxn ang="0">
                  <a:pos x="14" y="143"/>
                </a:cxn>
                <a:cxn ang="0">
                  <a:pos x="10" y="148"/>
                </a:cxn>
                <a:cxn ang="0">
                  <a:pos x="0" y="149"/>
                </a:cxn>
                <a:cxn ang="0">
                  <a:pos x="17" y="874"/>
                </a:cxn>
                <a:cxn ang="0">
                  <a:pos x="22" y="877"/>
                </a:cxn>
                <a:cxn ang="0">
                  <a:pos x="23" y="884"/>
                </a:cxn>
                <a:cxn ang="0">
                  <a:pos x="23" y="973"/>
                </a:cxn>
                <a:cxn ang="0">
                  <a:pos x="19" y="977"/>
                </a:cxn>
                <a:cxn ang="0">
                  <a:pos x="0" y="978"/>
                </a:cxn>
                <a:cxn ang="0">
                  <a:pos x="10" y="1024"/>
                </a:cxn>
                <a:cxn ang="0">
                  <a:pos x="32" y="1029"/>
                </a:cxn>
                <a:cxn ang="0">
                  <a:pos x="55" y="1034"/>
                </a:cxn>
                <a:cxn ang="0">
                  <a:pos x="79" y="1037"/>
                </a:cxn>
                <a:cxn ang="0">
                  <a:pos x="92" y="996"/>
                </a:cxn>
                <a:cxn ang="0">
                  <a:pos x="69" y="995"/>
                </a:cxn>
                <a:cxn ang="0">
                  <a:pos x="65" y="989"/>
                </a:cxn>
                <a:cxn ang="0">
                  <a:pos x="64" y="901"/>
                </a:cxn>
                <a:cxn ang="0">
                  <a:pos x="67" y="893"/>
                </a:cxn>
                <a:cxn ang="0">
                  <a:pos x="71" y="890"/>
                </a:cxn>
                <a:cxn ang="0">
                  <a:pos x="92" y="166"/>
                </a:cxn>
                <a:cxn ang="0">
                  <a:pos x="60" y="165"/>
                </a:cxn>
                <a:cxn ang="0">
                  <a:pos x="56" y="159"/>
                </a:cxn>
                <a:cxn ang="0">
                  <a:pos x="55" y="72"/>
                </a:cxn>
                <a:cxn ang="0">
                  <a:pos x="57" y="63"/>
                </a:cxn>
                <a:cxn ang="0">
                  <a:pos x="63" y="60"/>
                </a:cxn>
              </a:cxnLst>
              <a:rect l="0" t="0" r="r" b="b"/>
              <a:pathLst>
                <a:path w="92" h="1039">
                  <a:moveTo>
                    <a:pt x="92" y="60"/>
                  </a:moveTo>
                  <a:lnTo>
                    <a:pt x="92" y="13"/>
                  </a:lnTo>
                  <a:lnTo>
                    <a:pt x="79" y="12"/>
                  </a:lnTo>
                  <a:lnTo>
                    <a:pt x="68" y="11"/>
                  </a:lnTo>
                  <a:lnTo>
                    <a:pt x="56" y="9"/>
                  </a:lnTo>
                  <a:lnTo>
                    <a:pt x="45" y="7"/>
                  </a:lnTo>
                  <a:lnTo>
                    <a:pt x="33" y="6"/>
                  </a:lnTo>
                  <a:lnTo>
                    <a:pt x="22" y="4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44"/>
                  </a:lnTo>
                  <a:lnTo>
                    <a:pt x="8" y="44"/>
                  </a:lnTo>
                  <a:lnTo>
                    <a:pt x="10" y="45"/>
                  </a:lnTo>
                  <a:lnTo>
                    <a:pt x="13" y="47"/>
                  </a:lnTo>
                  <a:lnTo>
                    <a:pt x="14" y="50"/>
                  </a:lnTo>
                  <a:lnTo>
                    <a:pt x="14" y="54"/>
                  </a:lnTo>
                  <a:lnTo>
                    <a:pt x="14" y="138"/>
                  </a:lnTo>
                  <a:lnTo>
                    <a:pt x="14" y="143"/>
                  </a:lnTo>
                  <a:lnTo>
                    <a:pt x="13" y="145"/>
                  </a:lnTo>
                  <a:lnTo>
                    <a:pt x="10" y="148"/>
                  </a:lnTo>
                  <a:lnTo>
                    <a:pt x="8" y="149"/>
                  </a:lnTo>
                  <a:lnTo>
                    <a:pt x="0" y="149"/>
                  </a:lnTo>
                  <a:lnTo>
                    <a:pt x="0" y="874"/>
                  </a:lnTo>
                  <a:lnTo>
                    <a:pt x="17" y="874"/>
                  </a:lnTo>
                  <a:lnTo>
                    <a:pt x="19" y="875"/>
                  </a:lnTo>
                  <a:lnTo>
                    <a:pt x="22" y="877"/>
                  </a:lnTo>
                  <a:lnTo>
                    <a:pt x="23" y="879"/>
                  </a:lnTo>
                  <a:lnTo>
                    <a:pt x="23" y="884"/>
                  </a:lnTo>
                  <a:lnTo>
                    <a:pt x="23" y="968"/>
                  </a:lnTo>
                  <a:lnTo>
                    <a:pt x="23" y="973"/>
                  </a:lnTo>
                  <a:lnTo>
                    <a:pt x="22" y="975"/>
                  </a:lnTo>
                  <a:lnTo>
                    <a:pt x="19" y="977"/>
                  </a:lnTo>
                  <a:lnTo>
                    <a:pt x="17" y="978"/>
                  </a:lnTo>
                  <a:lnTo>
                    <a:pt x="0" y="978"/>
                  </a:lnTo>
                  <a:lnTo>
                    <a:pt x="0" y="1022"/>
                  </a:lnTo>
                  <a:lnTo>
                    <a:pt x="10" y="1024"/>
                  </a:lnTo>
                  <a:lnTo>
                    <a:pt x="21" y="1027"/>
                  </a:lnTo>
                  <a:lnTo>
                    <a:pt x="32" y="1029"/>
                  </a:lnTo>
                  <a:lnTo>
                    <a:pt x="42" y="1031"/>
                  </a:lnTo>
                  <a:lnTo>
                    <a:pt x="55" y="1034"/>
                  </a:lnTo>
                  <a:lnTo>
                    <a:pt x="67" y="1036"/>
                  </a:lnTo>
                  <a:lnTo>
                    <a:pt x="79" y="1037"/>
                  </a:lnTo>
                  <a:lnTo>
                    <a:pt x="92" y="1039"/>
                  </a:lnTo>
                  <a:lnTo>
                    <a:pt x="92" y="996"/>
                  </a:lnTo>
                  <a:lnTo>
                    <a:pt x="71" y="996"/>
                  </a:lnTo>
                  <a:lnTo>
                    <a:pt x="69" y="995"/>
                  </a:lnTo>
                  <a:lnTo>
                    <a:pt x="67" y="992"/>
                  </a:lnTo>
                  <a:lnTo>
                    <a:pt x="65" y="989"/>
                  </a:lnTo>
                  <a:lnTo>
                    <a:pt x="64" y="984"/>
                  </a:lnTo>
                  <a:lnTo>
                    <a:pt x="64" y="901"/>
                  </a:lnTo>
                  <a:lnTo>
                    <a:pt x="65" y="897"/>
                  </a:lnTo>
                  <a:lnTo>
                    <a:pt x="67" y="893"/>
                  </a:lnTo>
                  <a:lnTo>
                    <a:pt x="69" y="891"/>
                  </a:lnTo>
                  <a:lnTo>
                    <a:pt x="71" y="890"/>
                  </a:lnTo>
                  <a:lnTo>
                    <a:pt x="92" y="890"/>
                  </a:lnTo>
                  <a:lnTo>
                    <a:pt x="92" y="166"/>
                  </a:lnTo>
                  <a:lnTo>
                    <a:pt x="63" y="166"/>
                  </a:lnTo>
                  <a:lnTo>
                    <a:pt x="60" y="165"/>
                  </a:lnTo>
                  <a:lnTo>
                    <a:pt x="57" y="162"/>
                  </a:lnTo>
                  <a:lnTo>
                    <a:pt x="56" y="159"/>
                  </a:lnTo>
                  <a:lnTo>
                    <a:pt x="55" y="154"/>
                  </a:lnTo>
                  <a:lnTo>
                    <a:pt x="55" y="72"/>
                  </a:lnTo>
                  <a:lnTo>
                    <a:pt x="56" y="67"/>
                  </a:lnTo>
                  <a:lnTo>
                    <a:pt x="57" y="63"/>
                  </a:lnTo>
                  <a:lnTo>
                    <a:pt x="60" y="61"/>
                  </a:lnTo>
                  <a:lnTo>
                    <a:pt x="63" y="60"/>
                  </a:lnTo>
                  <a:lnTo>
                    <a:pt x="92" y="6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36" name="Freeform 88"/>
            <p:cNvSpPr>
              <a:spLocks/>
            </p:cNvSpPr>
            <p:nvPr/>
          </p:nvSpPr>
          <p:spPr bwMode="auto">
            <a:xfrm>
              <a:off x="3009901" y="6181725"/>
              <a:ext cx="61913" cy="828675"/>
            </a:xfrm>
            <a:custGeom>
              <a:avLst/>
              <a:gdLst/>
              <a:ahLst/>
              <a:cxnLst>
                <a:cxn ang="0">
                  <a:pos x="79" y="66"/>
                </a:cxn>
                <a:cxn ang="0">
                  <a:pos x="79" y="22"/>
                </a:cxn>
                <a:cxn ang="0">
                  <a:pos x="66" y="20"/>
                </a:cxn>
                <a:cxn ang="0">
                  <a:pos x="55" y="18"/>
                </a:cxn>
                <a:cxn ang="0">
                  <a:pos x="44" y="15"/>
                </a:cxn>
                <a:cxn ang="0">
                  <a:pos x="34" y="13"/>
                </a:cxn>
                <a:cxn ang="0">
                  <a:pos x="24" y="10"/>
                </a:cxn>
                <a:cxn ang="0">
                  <a:pos x="15" y="7"/>
                </a:cxn>
                <a:cxn ang="0">
                  <a:pos x="7" y="4"/>
                </a:cxn>
                <a:cxn ang="0">
                  <a:pos x="0" y="0"/>
                </a:cxn>
                <a:cxn ang="0">
                  <a:pos x="0" y="998"/>
                </a:cxn>
                <a:cxn ang="0">
                  <a:pos x="2" y="1005"/>
                </a:cxn>
                <a:cxn ang="0">
                  <a:pos x="6" y="1011"/>
                </a:cxn>
                <a:cxn ang="0">
                  <a:pos x="12" y="1018"/>
                </a:cxn>
                <a:cxn ang="0">
                  <a:pos x="21" y="1023"/>
                </a:cxn>
                <a:cxn ang="0">
                  <a:pos x="33" y="1029"/>
                </a:cxn>
                <a:cxn ang="0">
                  <a:pos x="47" y="1034"/>
                </a:cxn>
                <a:cxn ang="0">
                  <a:pos x="62" y="1040"/>
                </a:cxn>
                <a:cxn ang="0">
                  <a:pos x="79" y="1044"/>
                </a:cxn>
                <a:cxn ang="0">
                  <a:pos x="79" y="1000"/>
                </a:cxn>
                <a:cxn ang="0">
                  <a:pos x="62" y="1000"/>
                </a:cxn>
                <a:cxn ang="0">
                  <a:pos x="59" y="999"/>
                </a:cxn>
                <a:cxn ang="0">
                  <a:pos x="57" y="997"/>
                </a:cxn>
                <a:cxn ang="0">
                  <a:pos x="56" y="995"/>
                </a:cxn>
                <a:cxn ang="0">
                  <a:pos x="56" y="990"/>
                </a:cxn>
                <a:cxn ang="0">
                  <a:pos x="56" y="906"/>
                </a:cxn>
                <a:cxn ang="0">
                  <a:pos x="56" y="901"/>
                </a:cxn>
                <a:cxn ang="0">
                  <a:pos x="57" y="899"/>
                </a:cxn>
                <a:cxn ang="0">
                  <a:pos x="59" y="897"/>
                </a:cxn>
                <a:cxn ang="0">
                  <a:pos x="62" y="896"/>
                </a:cxn>
                <a:cxn ang="0">
                  <a:pos x="79" y="896"/>
                </a:cxn>
                <a:cxn ang="0">
                  <a:pos x="79" y="171"/>
                </a:cxn>
                <a:cxn ang="0">
                  <a:pos x="53" y="171"/>
                </a:cxn>
                <a:cxn ang="0">
                  <a:pos x="51" y="170"/>
                </a:cxn>
                <a:cxn ang="0">
                  <a:pos x="49" y="167"/>
                </a:cxn>
                <a:cxn ang="0">
                  <a:pos x="48" y="165"/>
                </a:cxn>
                <a:cxn ang="0">
                  <a:pos x="47" y="160"/>
                </a:cxn>
                <a:cxn ang="0">
                  <a:pos x="47" y="76"/>
                </a:cxn>
                <a:cxn ang="0">
                  <a:pos x="48" y="72"/>
                </a:cxn>
                <a:cxn ang="0">
                  <a:pos x="49" y="69"/>
                </a:cxn>
                <a:cxn ang="0">
                  <a:pos x="51" y="67"/>
                </a:cxn>
                <a:cxn ang="0">
                  <a:pos x="53" y="66"/>
                </a:cxn>
                <a:cxn ang="0">
                  <a:pos x="79" y="66"/>
                </a:cxn>
              </a:cxnLst>
              <a:rect l="0" t="0" r="r" b="b"/>
              <a:pathLst>
                <a:path w="79" h="1044">
                  <a:moveTo>
                    <a:pt x="79" y="66"/>
                  </a:moveTo>
                  <a:lnTo>
                    <a:pt x="79" y="22"/>
                  </a:lnTo>
                  <a:lnTo>
                    <a:pt x="66" y="20"/>
                  </a:lnTo>
                  <a:lnTo>
                    <a:pt x="55" y="18"/>
                  </a:lnTo>
                  <a:lnTo>
                    <a:pt x="44" y="15"/>
                  </a:lnTo>
                  <a:lnTo>
                    <a:pt x="34" y="13"/>
                  </a:lnTo>
                  <a:lnTo>
                    <a:pt x="24" y="10"/>
                  </a:lnTo>
                  <a:lnTo>
                    <a:pt x="15" y="7"/>
                  </a:lnTo>
                  <a:lnTo>
                    <a:pt x="7" y="4"/>
                  </a:lnTo>
                  <a:lnTo>
                    <a:pt x="0" y="0"/>
                  </a:lnTo>
                  <a:lnTo>
                    <a:pt x="0" y="998"/>
                  </a:lnTo>
                  <a:lnTo>
                    <a:pt x="2" y="1005"/>
                  </a:lnTo>
                  <a:lnTo>
                    <a:pt x="6" y="1011"/>
                  </a:lnTo>
                  <a:lnTo>
                    <a:pt x="12" y="1018"/>
                  </a:lnTo>
                  <a:lnTo>
                    <a:pt x="21" y="1023"/>
                  </a:lnTo>
                  <a:lnTo>
                    <a:pt x="33" y="1029"/>
                  </a:lnTo>
                  <a:lnTo>
                    <a:pt x="47" y="1034"/>
                  </a:lnTo>
                  <a:lnTo>
                    <a:pt x="62" y="1040"/>
                  </a:lnTo>
                  <a:lnTo>
                    <a:pt x="79" y="1044"/>
                  </a:lnTo>
                  <a:lnTo>
                    <a:pt x="79" y="1000"/>
                  </a:lnTo>
                  <a:lnTo>
                    <a:pt x="62" y="1000"/>
                  </a:lnTo>
                  <a:lnTo>
                    <a:pt x="59" y="999"/>
                  </a:lnTo>
                  <a:lnTo>
                    <a:pt x="57" y="997"/>
                  </a:lnTo>
                  <a:lnTo>
                    <a:pt x="56" y="995"/>
                  </a:lnTo>
                  <a:lnTo>
                    <a:pt x="56" y="990"/>
                  </a:lnTo>
                  <a:lnTo>
                    <a:pt x="56" y="906"/>
                  </a:lnTo>
                  <a:lnTo>
                    <a:pt x="56" y="901"/>
                  </a:lnTo>
                  <a:lnTo>
                    <a:pt x="57" y="899"/>
                  </a:lnTo>
                  <a:lnTo>
                    <a:pt x="59" y="897"/>
                  </a:lnTo>
                  <a:lnTo>
                    <a:pt x="62" y="896"/>
                  </a:lnTo>
                  <a:lnTo>
                    <a:pt x="79" y="896"/>
                  </a:lnTo>
                  <a:lnTo>
                    <a:pt x="79" y="171"/>
                  </a:lnTo>
                  <a:lnTo>
                    <a:pt x="53" y="171"/>
                  </a:lnTo>
                  <a:lnTo>
                    <a:pt x="51" y="170"/>
                  </a:lnTo>
                  <a:lnTo>
                    <a:pt x="49" y="167"/>
                  </a:lnTo>
                  <a:lnTo>
                    <a:pt x="48" y="165"/>
                  </a:lnTo>
                  <a:lnTo>
                    <a:pt x="47" y="160"/>
                  </a:lnTo>
                  <a:lnTo>
                    <a:pt x="47" y="76"/>
                  </a:lnTo>
                  <a:lnTo>
                    <a:pt x="48" y="72"/>
                  </a:lnTo>
                  <a:lnTo>
                    <a:pt x="49" y="69"/>
                  </a:lnTo>
                  <a:lnTo>
                    <a:pt x="51" y="67"/>
                  </a:lnTo>
                  <a:lnTo>
                    <a:pt x="53" y="66"/>
                  </a:lnTo>
                  <a:lnTo>
                    <a:pt x="79" y="6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37" name="Freeform 89"/>
            <p:cNvSpPr>
              <a:spLocks/>
            </p:cNvSpPr>
            <p:nvPr/>
          </p:nvSpPr>
          <p:spPr bwMode="auto">
            <a:xfrm>
              <a:off x="3049588" y="6343650"/>
              <a:ext cx="76200" cy="514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" y="37"/>
                </a:cxn>
                <a:cxn ang="0">
                  <a:pos x="96" y="648"/>
                </a:cxn>
                <a:cxn ang="0">
                  <a:pos x="0" y="639"/>
                </a:cxn>
                <a:cxn ang="0">
                  <a:pos x="1" y="537"/>
                </a:cxn>
                <a:cxn ang="0">
                  <a:pos x="4" y="317"/>
                </a:cxn>
                <a:cxn ang="0">
                  <a:pos x="4" y="97"/>
                </a:cxn>
                <a:cxn ang="0">
                  <a:pos x="0" y="0"/>
                </a:cxn>
              </a:cxnLst>
              <a:rect l="0" t="0" r="r" b="b"/>
              <a:pathLst>
                <a:path w="96" h="648">
                  <a:moveTo>
                    <a:pt x="0" y="0"/>
                  </a:moveTo>
                  <a:lnTo>
                    <a:pt x="96" y="37"/>
                  </a:lnTo>
                  <a:lnTo>
                    <a:pt x="96" y="648"/>
                  </a:lnTo>
                  <a:lnTo>
                    <a:pt x="0" y="639"/>
                  </a:lnTo>
                  <a:lnTo>
                    <a:pt x="1" y="537"/>
                  </a:lnTo>
                  <a:lnTo>
                    <a:pt x="4" y="317"/>
                  </a:lnTo>
                  <a:lnTo>
                    <a:pt x="4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38" name="Freeform 90"/>
            <p:cNvSpPr>
              <a:spLocks/>
            </p:cNvSpPr>
            <p:nvPr/>
          </p:nvSpPr>
          <p:spPr bwMode="auto">
            <a:xfrm>
              <a:off x="3052763" y="6346825"/>
              <a:ext cx="71438" cy="511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5"/>
                </a:cxn>
                <a:cxn ang="0">
                  <a:pos x="23" y="10"/>
                </a:cxn>
                <a:cxn ang="0">
                  <a:pos x="33" y="14"/>
                </a:cxn>
                <a:cxn ang="0">
                  <a:pos x="45" y="18"/>
                </a:cxn>
                <a:cxn ang="0">
                  <a:pos x="56" y="22"/>
                </a:cxn>
                <a:cxn ang="0">
                  <a:pos x="68" y="26"/>
                </a:cxn>
                <a:cxn ang="0">
                  <a:pos x="78" y="30"/>
                </a:cxn>
                <a:cxn ang="0">
                  <a:pos x="89" y="34"/>
                </a:cxn>
                <a:cxn ang="0">
                  <a:pos x="89" y="187"/>
                </a:cxn>
                <a:cxn ang="0">
                  <a:pos x="89" y="339"/>
                </a:cxn>
                <a:cxn ang="0">
                  <a:pos x="89" y="492"/>
                </a:cxn>
                <a:cxn ang="0">
                  <a:pos x="89" y="645"/>
                </a:cxn>
                <a:cxn ang="0">
                  <a:pos x="78" y="644"/>
                </a:cxn>
                <a:cxn ang="0">
                  <a:pos x="68" y="643"/>
                </a:cxn>
                <a:cxn ang="0">
                  <a:pos x="56" y="642"/>
                </a:cxn>
                <a:cxn ang="0">
                  <a:pos x="45" y="640"/>
                </a:cxn>
                <a:cxn ang="0">
                  <a:pos x="33" y="639"/>
                </a:cxn>
                <a:cxn ang="0">
                  <a:pos x="23" y="638"/>
                </a:cxn>
                <a:cxn ang="0">
                  <a:pos x="11" y="637"/>
                </a:cxn>
                <a:cxn ang="0">
                  <a:pos x="0" y="636"/>
                </a:cxn>
                <a:cxn ang="0">
                  <a:pos x="1" y="536"/>
                </a:cxn>
                <a:cxn ang="0">
                  <a:pos x="3" y="316"/>
                </a:cxn>
                <a:cxn ang="0">
                  <a:pos x="3" y="97"/>
                </a:cxn>
                <a:cxn ang="0">
                  <a:pos x="0" y="0"/>
                </a:cxn>
              </a:cxnLst>
              <a:rect l="0" t="0" r="r" b="b"/>
              <a:pathLst>
                <a:path w="89" h="645">
                  <a:moveTo>
                    <a:pt x="0" y="0"/>
                  </a:moveTo>
                  <a:lnTo>
                    <a:pt x="11" y="5"/>
                  </a:lnTo>
                  <a:lnTo>
                    <a:pt x="23" y="10"/>
                  </a:lnTo>
                  <a:lnTo>
                    <a:pt x="33" y="14"/>
                  </a:lnTo>
                  <a:lnTo>
                    <a:pt x="45" y="18"/>
                  </a:lnTo>
                  <a:lnTo>
                    <a:pt x="56" y="22"/>
                  </a:lnTo>
                  <a:lnTo>
                    <a:pt x="68" y="26"/>
                  </a:lnTo>
                  <a:lnTo>
                    <a:pt x="78" y="30"/>
                  </a:lnTo>
                  <a:lnTo>
                    <a:pt x="89" y="34"/>
                  </a:lnTo>
                  <a:lnTo>
                    <a:pt x="89" y="187"/>
                  </a:lnTo>
                  <a:lnTo>
                    <a:pt x="89" y="339"/>
                  </a:lnTo>
                  <a:lnTo>
                    <a:pt x="89" y="492"/>
                  </a:lnTo>
                  <a:lnTo>
                    <a:pt x="89" y="645"/>
                  </a:lnTo>
                  <a:lnTo>
                    <a:pt x="78" y="644"/>
                  </a:lnTo>
                  <a:lnTo>
                    <a:pt x="68" y="643"/>
                  </a:lnTo>
                  <a:lnTo>
                    <a:pt x="56" y="642"/>
                  </a:lnTo>
                  <a:lnTo>
                    <a:pt x="45" y="640"/>
                  </a:lnTo>
                  <a:lnTo>
                    <a:pt x="33" y="639"/>
                  </a:lnTo>
                  <a:lnTo>
                    <a:pt x="23" y="638"/>
                  </a:lnTo>
                  <a:lnTo>
                    <a:pt x="11" y="637"/>
                  </a:lnTo>
                  <a:lnTo>
                    <a:pt x="0" y="636"/>
                  </a:lnTo>
                  <a:lnTo>
                    <a:pt x="1" y="536"/>
                  </a:lnTo>
                  <a:lnTo>
                    <a:pt x="3" y="316"/>
                  </a:lnTo>
                  <a:lnTo>
                    <a:pt x="3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39" name="Freeform 91"/>
            <p:cNvSpPr>
              <a:spLocks/>
            </p:cNvSpPr>
            <p:nvPr/>
          </p:nvSpPr>
          <p:spPr bwMode="auto">
            <a:xfrm>
              <a:off x="3054351" y="6350000"/>
              <a:ext cx="68263" cy="5080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4"/>
                </a:cxn>
                <a:cxn ang="0">
                  <a:pos x="22" y="8"/>
                </a:cxn>
                <a:cxn ang="0">
                  <a:pos x="32" y="12"/>
                </a:cxn>
                <a:cxn ang="0">
                  <a:pos x="43" y="15"/>
                </a:cxn>
                <a:cxn ang="0">
                  <a:pos x="53" y="19"/>
                </a:cxn>
                <a:cxn ang="0">
                  <a:pos x="63" y="22"/>
                </a:cxn>
                <a:cxn ang="0">
                  <a:pos x="75" y="27"/>
                </a:cxn>
                <a:cxn ang="0">
                  <a:pos x="85" y="30"/>
                </a:cxn>
                <a:cxn ang="0">
                  <a:pos x="85" y="182"/>
                </a:cxn>
                <a:cxn ang="0">
                  <a:pos x="85" y="335"/>
                </a:cxn>
                <a:cxn ang="0">
                  <a:pos x="85" y="487"/>
                </a:cxn>
                <a:cxn ang="0">
                  <a:pos x="85" y="640"/>
                </a:cxn>
                <a:cxn ang="0">
                  <a:pos x="75" y="639"/>
                </a:cxn>
                <a:cxn ang="0">
                  <a:pos x="64" y="638"/>
                </a:cxn>
                <a:cxn ang="0">
                  <a:pos x="54" y="637"/>
                </a:cxn>
                <a:cxn ang="0">
                  <a:pos x="44" y="635"/>
                </a:cxn>
                <a:cxn ang="0">
                  <a:pos x="33" y="634"/>
                </a:cxn>
                <a:cxn ang="0">
                  <a:pos x="23" y="633"/>
                </a:cxn>
                <a:cxn ang="0">
                  <a:pos x="14" y="632"/>
                </a:cxn>
                <a:cxn ang="0">
                  <a:pos x="3" y="631"/>
                </a:cxn>
                <a:cxn ang="0">
                  <a:pos x="5" y="531"/>
                </a:cxn>
                <a:cxn ang="0">
                  <a:pos x="6" y="312"/>
                </a:cxn>
                <a:cxn ang="0">
                  <a:pos x="5" y="94"/>
                </a:cxn>
                <a:cxn ang="0">
                  <a:pos x="0" y="0"/>
                </a:cxn>
              </a:cxnLst>
              <a:rect l="0" t="0" r="r" b="b"/>
              <a:pathLst>
                <a:path w="85" h="640">
                  <a:moveTo>
                    <a:pt x="0" y="0"/>
                  </a:moveTo>
                  <a:lnTo>
                    <a:pt x="10" y="4"/>
                  </a:lnTo>
                  <a:lnTo>
                    <a:pt x="22" y="8"/>
                  </a:lnTo>
                  <a:lnTo>
                    <a:pt x="32" y="12"/>
                  </a:lnTo>
                  <a:lnTo>
                    <a:pt x="43" y="15"/>
                  </a:lnTo>
                  <a:lnTo>
                    <a:pt x="53" y="19"/>
                  </a:lnTo>
                  <a:lnTo>
                    <a:pt x="63" y="22"/>
                  </a:lnTo>
                  <a:lnTo>
                    <a:pt x="75" y="27"/>
                  </a:lnTo>
                  <a:lnTo>
                    <a:pt x="85" y="30"/>
                  </a:lnTo>
                  <a:lnTo>
                    <a:pt x="85" y="182"/>
                  </a:lnTo>
                  <a:lnTo>
                    <a:pt x="85" y="335"/>
                  </a:lnTo>
                  <a:lnTo>
                    <a:pt x="85" y="487"/>
                  </a:lnTo>
                  <a:lnTo>
                    <a:pt x="85" y="640"/>
                  </a:lnTo>
                  <a:lnTo>
                    <a:pt x="75" y="639"/>
                  </a:lnTo>
                  <a:lnTo>
                    <a:pt x="64" y="638"/>
                  </a:lnTo>
                  <a:lnTo>
                    <a:pt x="54" y="637"/>
                  </a:lnTo>
                  <a:lnTo>
                    <a:pt x="44" y="635"/>
                  </a:lnTo>
                  <a:lnTo>
                    <a:pt x="33" y="634"/>
                  </a:lnTo>
                  <a:lnTo>
                    <a:pt x="23" y="633"/>
                  </a:lnTo>
                  <a:lnTo>
                    <a:pt x="14" y="632"/>
                  </a:lnTo>
                  <a:lnTo>
                    <a:pt x="3" y="631"/>
                  </a:lnTo>
                  <a:lnTo>
                    <a:pt x="5" y="531"/>
                  </a:lnTo>
                  <a:lnTo>
                    <a:pt x="6" y="312"/>
                  </a:lnTo>
                  <a:lnTo>
                    <a:pt x="5" y="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40" name="Freeform 92"/>
            <p:cNvSpPr>
              <a:spLocks/>
            </p:cNvSpPr>
            <p:nvPr/>
          </p:nvSpPr>
          <p:spPr bwMode="auto">
            <a:xfrm>
              <a:off x="3057526" y="6353175"/>
              <a:ext cx="61913" cy="504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3"/>
                </a:cxn>
                <a:cxn ang="0">
                  <a:pos x="20" y="6"/>
                </a:cxn>
                <a:cxn ang="0">
                  <a:pos x="30" y="10"/>
                </a:cxn>
                <a:cxn ang="0">
                  <a:pos x="41" y="13"/>
                </a:cxn>
                <a:cxn ang="0">
                  <a:pos x="50" y="17"/>
                </a:cxn>
                <a:cxn ang="0">
                  <a:pos x="60" y="20"/>
                </a:cxn>
                <a:cxn ang="0">
                  <a:pos x="70" y="24"/>
                </a:cxn>
                <a:cxn ang="0">
                  <a:pos x="80" y="27"/>
                </a:cxn>
                <a:cxn ang="0">
                  <a:pos x="80" y="179"/>
                </a:cxn>
                <a:cxn ang="0">
                  <a:pos x="80" y="331"/>
                </a:cxn>
                <a:cxn ang="0">
                  <a:pos x="80" y="484"/>
                </a:cxn>
                <a:cxn ang="0">
                  <a:pos x="80" y="636"/>
                </a:cxn>
                <a:cxn ang="0">
                  <a:pos x="71" y="635"/>
                </a:cxn>
                <a:cxn ang="0">
                  <a:pos x="60" y="634"/>
                </a:cxn>
                <a:cxn ang="0">
                  <a:pos x="51" y="633"/>
                </a:cxn>
                <a:cxn ang="0">
                  <a:pos x="42" y="631"/>
                </a:cxn>
                <a:cxn ang="0">
                  <a:pos x="32" y="630"/>
                </a:cxn>
                <a:cxn ang="0">
                  <a:pos x="22" y="629"/>
                </a:cxn>
                <a:cxn ang="0">
                  <a:pos x="12" y="628"/>
                </a:cxn>
                <a:cxn ang="0">
                  <a:pos x="3" y="627"/>
                </a:cxn>
                <a:cxn ang="0">
                  <a:pos x="4" y="528"/>
                </a:cxn>
                <a:cxn ang="0">
                  <a:pos x="5" y="309"/>
                </a:cxn>
                <a:cxn ang="0">
                  <a:pos x="5" y="94"/>
                </a:cxn>
                <a:cxn ang="0">
                  <a:pos x="0" y="0"/>
                </a:cxn>
              </a:cxnLst>
              <a:rect l="0" t="0" r="r" b="b"/>
              <a:pathLst>
                <a:path w="80" h="636">
                  <a:moveTo>
                    <a:pt x="0" y="0"/>
                  </a:moveTo>
                  <a:lnTo>
                    <a:pt x="11" y="3"/>
                  </a:lnTo>
                  <a:lnTo>
                    <a:pt x="20" y="6"/>
                  </a:lnTo>
                  <a:lnTo>
                    <a:pt x="30" y="10"/>
                  </a:lnTo>
                  <a:lnTo>
                    <a:pt x="41" y="13"/>
                  </a:lnTo>
                  <a:lnTo>
                    <a:pt x="50" y="17"/>
                  </a:lnTo>
                  <a:lnTo>
                    <a:pt x="60" y="20"/>
                  </a:lnTo>
                  <a:lnTo>
                    <a:pt x="70" y="24"/>
                  </a:lnTo>
                  <a:lnTo>
                    <a:pt x="80" y="27"/>
                  </a:lnTo>
                  <a:lnTo>
                    <a:pt x="80" y="179"/>
                  </a:lnTo>
                  <a:lnTo>
                    <a:pt x="80" y="331"/>
                  </a:lnTo>
                  <a:lnTo>
                    <a:pt x="80" y="484"/>
                  </a:lnTo>
                  <a:lnTo>
                    <a:pt x="80" y="636"/>
                  </a:lnTo>
                  <a:lnTo>
                    <a:pt x="71" y="635"/>
                  </a:lnTo>
                  <a:lnTo>
                    <a:pt x="60" y="634"/>
                  </a:lnTo>
                  <a:lnTo>
                    <a:pt x="51" y="633"/>
                  </a:lnTo>
                  <a:lnTo>
                    <a:pt x="42" y="631"/>
                  </a:lnTo>
                  <a:lnTo>
                    <a:pt x="32" y="630"/>
                  </a:lnTo>
                  <a:lnTo>
                    <a:pt x="22" y="629"/>
                  </a:lnTo>
                  <a:lnTo>
                    <a:pt x="12" y="628"/>
                  </a:lnTo>
                  <a:lnTo>
                    <a:pt x="3" y="627"/>
                  </a:lnTo>
                  <a:lnTo>
                    <a:pt x="4" y="528"/>
                  </a:lnTo>
                  <a:lnTo>
                    <a:pt x="5" y="309"/>
                  </a:lnTo>
                  <a:lnTo>
                    <a:pt x="5" y="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41" name="Freeform 93"/>
            <p:cNvSpPr>
              <a:spLocks/>
            </p:cNvSpPr>
            <p:nvPr/>
          </p:nvSpPr>
          <p:spPr bwMode="auto">
            <a:xfrm>
              <a:off x="3059113" y="6354763"/>
              <a:ext cx="58738" cy="5032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3"/>
                </a:cxn>
                <a:cxn ang="0">
                  <a:pos x="18" y="7"/>
                </a:cxn>
                <a:cxn ang="0">
                  <a:pos x="28" y="10"/>
                </a:cxn>
                <a:cxn ang="0">
                  <a:pos x="37" y="13"/>
                </a:cxn>
                <a:cxn ang="0">
                  <a:pos x="46" y="16"/>
                </a:cxn>
                <a:cxn ang="0">
                  <a:pos x="55" y="19"/>
                </a:cxn>
                <a:cxn ang="0">
                  <a:pos x="64" y="22"/>
                </a:cxn>
                <a:cxn ang="0">
                  <a:pos x="74" y="25"/>
                </a:cxn>
                <a:cxn ang="0">
                  <a:pos x="74" y="177"/>
                </a:cxn>
                <a:cxn ang="0">
                  <a:pos x="74" y="329"/>
                </a:cxn>
                <a:cxn ang="0">
                  <a:pos x="74" y="482"/>
                </a:cxn>
                <a:cxn ang="0">
                  <a:pos x="74" y="634"/>
                </a:cxn>
                <a:cxn ang="0">
                  <a:pos x="64" y="633"/>
                </a:cxn>
                <a:cxn ang="0">
                  <a:pos x="55" y="632"/>
                </a:cxn>
                <a:cxn ang="0">
                  <a:pos x="47" y="631"/>
                </a:cxn>
                <a:cxn ang="0">
                  <a:pos x="38" y="629"/>
                </a:cxn>
                <a:cxn ang="0">
                  <a:pos x="30" y="628"/>
                </a:cxn>
                <a:cxn ang="0">
                  <a:pos x="21" y="627"/>
                </a:cxn>
                <a:cxn ang="0">
                  <a:pos x="13" y="626"/>
                </a:cxn>
                <a:cxn ang="0">
                  <a:pos x="3" y="625"/>
                </a:cxn>
                <a:cxn ang="0">
                  <a:pos x="4" y="526"/>
                </a:cxn>
                <a:cxn ang="0">
                  <a:pos x="6" y="309"/>
                </a:cxn>
                <a:cxn ang="0">
                  <a:pos x="4" y="94"/>
                </a:cxn>
                <a:cxn ang="0">
                  <a:pos x="0" y="0"/>
                </a:cxn>
              </a:cxnLst>
              <a:rect l="0" t="0" r="r" b="b"/>
              <a:pathLst>
                <a:path w="74" h="634">
                  <a:moveTo>
                    <a:pt x="0" y="0"/>
                  </a:moveTo>
                  <a:lnTo>
                    <a:pt x="9" y="3"/>
                  </a:lnTo>
                  <a:lnTo>
                    <a:pt x="18" y="7"/>
                  </a:lnTo>
                  <a:lnTo>
                    <a:pt x="28" y="10"/>
                  </a:lnTo>
                  <a:lnTo>
                    <a:pt x="37" y="13"/>
                  </a:lnTo>
                  <a:lnTo>
                    <a:pt x="46" y="16"/>
                  </a:lnTo>
                  <a:lnTo>
                    <a:pt x="55" y="19"/>
                  </a:lnTo>
                  <a:lnTo>
                    <a:pt x="64" y="22"/>
                  </a:lnTo>
                  <a:lnTo>
                    <a:pt x="74" y="25"/>
                  </a:lnTo>
                  <a:lnTo>
                    <a:pt x="74" y="177"/>
                  </a:lnTo>
                  <a:lnTo>
                    <a:pt x="74" y="329"/>
                  </a:lnTo>
                  <a:lnTo>
                    <a:pt x="74" y="482"/>
                  </a:lnTo>
                  <a:lnTo>
                    <a:pt x="74" y="634"/>
                  </a:lnTo>
                  <a:lnTo>
                    <a:pt x="64" y="633"/>
                  </a:lnTo>
                  <a:lnTo>
                    <a:pt x="55" y="632"/>
                  </a:lnTo>
                  <a:lnTo>
                    <a:pt x="47" y="631"/>
                  </a:lnTo>
                  <a:lnTo>
                    <a:pt x="38" y="629"/>
                  </a:lnTo>
                  <a:lnTo>
                    <a:pt x="30" y="628"/>
                  </a:lnTo>
                  <a:lnTo>
                    <a:pt x="21" y="627"/>
                  </a:lnTo>
                  <a:lnTo>
                    <a:pt x="13" y="626"/>
                  </a:lnTo>
                  <a:lnTo>
                    <a:pt x="3" y="625"/>
                  </a:lnTo>
                  <a:lnTo>
                    <a:pt x="4" y="526"/>
                  </a:lnTo>
                  <a:lnTo>
                    <a:pt x="6" y="309"/>
                  </a:lnTo>
                  <a:lnTo>
                    <a:pt x="4" y="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42" name="Freeform 94"/>
            <p:cNvSpPr>
              <a:spLocks/>
            </p:cNvSpPr>
            <p:nvPr/>
          </p:nvSpPr>
          <p:spPr bwMode="auto">
            <a:xfrm>
              <a:off x="3062288" y="6357938"/>
              <a:ext cx="53975" cy="5000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4"/>
                </a:cxn>
                <a:cxn ang="0">
                  <a:pos x="16" y="6"/>
                </a:cxn>
                <a:cxn ang="0">
                  <a:pos x="26" y="10"/>
                </a:cxn>
                <a:cxn ang="0">
                  <a:pos x="34" y="12"/>
                </a:cxn>
                <a:cxn ang="0">
                  <a:pos x="43" y="14"/>
                </a:cxn>
                <a:cxn ang="0">
                  <a:pos x="51" y="18"/>
                </a:cxn>
                <a:cxn ang="0">
                  <a:pos x="60" y="20"/>
                </a:cxn>
                <a:cxn ang="0">
                  <a:pos x="68" y="23"/>
                </a:cxn>
                <a:cxn ang="0">
                  <a:pos x="68" y="175"/>
                </a:cxn>
                <a:cxn ang="0">
                  <a:pos x="68" y="327"/>
                </a:cxn>
                <a:cxn ang="0">
                  <a:pos x="68" y="479"/>
                </a:cxn>
                <a:cxn ang="0">
                  <a:pos x="68" y="631"/>
                </a:cxn>
                <a:cxn ang="0">
                  <a:pos x="60" y="630"/>
                </a:cxn>
                <a:cxn ang="0">
                  <a:pos x="52" y="629"/>
                </a:cxn>
                <a:cxn ang="0">
                  <a:pos x="44" y="628"/>
                </a:cxn>
                <a:cxn ang="0">
                  <a:pos x="36" y="626"/>
                </a:cxn>
                <a:cxn ang="0">
                  <a:pos x="28" y="625"/>
                </a:cxn>
                <a:cxn ang="0">
                  <a:pos x="21" y="624"/>
                </a:cxn>
                <a:cxn ang="0">
                  <a:pos x="13" y="623"/>
                </a:cxn>
                <a:cxn ang="0">
                  <a:pos x="5" y="622"/>
                </a:cxn>
                <a:cxn ang="0">
                  <a:pos x="6" y="524"/>
                </a:cxn>
                <a:cxn ang="0">
                  <a:pos x="6" y="308"/>
                </a:cxn>
                <a:cxn ang="0">
                  <a:pos x="5" y="94"/>
                </a:cxn>
                <a:cxn ang="0">
                  <a:pos x="0" y="0"/>
                </a:cxn>
              </a:cxnLst>
              <a:rect l="0" t="0" r="r" b="b"/>
              <a:pathLst>
                <a:path w="68" h="631">
                  <a:moveTo>
                    <a:pt x="0" y="0"/>
                  </a:moveTo>
                  <a:lnTo>
                    <a:pt x="8" y="4"/>
                  </a:lnTo>
                  <a:lnTo>
                    <a:pt x="16" y="6"/>
                  </a:lnTo>
                  <a:lnTo>
                    <a:pt x="26" y="10"/>
                  </a:lnTo>
                  <a:lnTo>
                    <a:pt x="34" y="12"/>
                  </a:lnTo>
                  <a:lnTo>
                    <a:pt x="43" y="14"/>
                  </a:lnTo>
                  <a:lnTo>
                    <a:pt x="51" y="18"/>
                  </a:lnTo>
                  <a:lnTo>
                    <a:pt x="60" y="20"/>
                  </a:lnTo>
                  <a:lnTo>
                    <a:pt x="68" y="23"/>
                  </a:lnTo>
                  <a:lnTo>
                    <a:pt x="68" y="175"/>
                  </a:lnTo>
                  <a:lnTo>
                    <a:pt x="68" y="327"/>
                  </a:lnTo>
                  <a:lnTo>
                    <a:pt x="68" y="479"/>
                  </a:lnTo>
                  <a:lnTo>
                    <a:pt x="68" y="631"/>
                  </a:lnTo>
                  <a:lnTo>
                    <a:pt x="60" y="630"/>
                  </a:lnTo>
                  <a:lnTo>
                    <a:pt x="52" y="629"/>
                  </a:lnTo>
                  <a:lnTo>
                    <a:pt x="44" y="628"/>
                  </a:lnTo>
                  <a:lnTo>
                    <a:pt x="36" y="626"/>
                  </a:lnTo>
                  <a:lnTo>
                    <a:pt x="28" y="625"/>
                  </a:lnTo>
                  <a:lnTo>
                    <a:pt x="21" y="624"/>
                  </a:lnTo>
                  <a:lnTo>
                    <a:pt x="13" y="623"/>
                  </a:lnTo>
                  <a:lnTo>
                    <a:pt x="5" y="622"/>
                  </a:lnTo>
                  <a:lnTo>
                    <a:pt x="6" y="524"/>
                  </a:lnTo>
                  <a:lnTo>
                    <a:pt x="6" y="308"/>
                  </a:lnTo>
                  <a:lnTo>
                    <a:pt x="5" y="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43" name="Freeform 95"/>
            <p:cNvSpPr>
              <a:spLocks/>
            </p:cNvSpPr>
            <p:nvPr/>
          </p:nvSpPr>
          <p:spPr bwMode="auto">
            <a:xfrm>
              <a:off x="3063876" y="6359525"/>
              <a:ext cx="50800" cy="4984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2"/>
                </a:cxn>
                <a:cxn ang="0">
                  <a:pos x="16" y="4"/>
                </a:cxn>
                <a:cxn ang="0">
                  <a:pos x="24" y="8"/>
                </a:cxn>
                <a:cxn ang="0">
                  <a:pos x="32" y="10"/>
                </a:cxn>
                <a:cxn ang="0">
                  <a:pos x="40" y="12"/>
                </a:cxn>
                <a:cxn ang="0">
                  <a:pos x="47" y="15"/>
                </a:cxn>
                <a:cxn ang="0">
                  <a:pos x="55" y="18"/>
                </a:cxn>
                <a:cxn ang="0">
                  <a:pos x="63" y="20"/>
                </a:cxn>
                <a:cxn ang="0">
                  <a:pos x="63" y="172"/>
                </a:cxn>
                <a:cxn ang="0">
                  <a:pos x="63" y="323"/>
                </a:cxn>
                <a:cxn ang="0">
                  <a:pos x="63" y="475"/>
                </a:cxn>
                <a:cxn ang="0">
                  <a:pos x="63" y="627"/>
                </a:cxn>
                <a:cxn ang="0">
                  <a:pos x="56" y="626"/>
                </a:cxn>
                <a:cxn ang="0">
                  <a:pos x="48" y="625"/>
                </a:cxn>
                <a:cxn ang="0">
                  <a:pos x="41" y="624"/>
                </a:cxn>
                <a:cxn ang="0">
                  <a:pos x="34" y="622"/>
                </a:cxn>
                <a:cxn ang="0">
                  <a:pos x="26" y="621"/>
                </a:cxn>
                <a:cxn ang="0">
                  <a:pos x="19" y="620"/>
                </a:cxn>
                <a:cxn ang="0">
                  <a:pos x="12" y="619"/>
                </a:cxn>
                <a:cxn ang="0">
                  <a:pos x="5" y="618"/>
                </a:cxn>
                <a:cxn ang="0">
                  <a:pos x="5" y="520"/>
                </a:cxn>
                <a:cxn ang="0">
                  <a:pos x="7" y="305"/>
                </a:cxn>
                <a:cxn ang="0">
                  <a:pos x="4" y="93"/>
                </a:cxn>
                <a:cxn ang="0">
                  <a:pos x="0" y="0"/>
                </a:cxn>
              </a:cxnLst>
              <a:rect l="0" t="0" r="r" b="b"/>
              <a:pathLst>
                <a:path w="63" h="627">
                  <a:moveTo>
                    <a:pt x="0" y="0"/>
                  </a:moveTo>
                  <a:lnTo>
                    <a:pt x="8" y="2"/>
                  </a:lnTo>
                  <a:lnTo>
                    <a:pt x="16" y="4"/>
                  </a:lnTo>
                  <a:lnTo>
                    <a:pt x="24" y="8"/>
                  </a:lnTo>
                  <a:lnTo>
                    <a:pt x="32" y="10"/>
                  </a:lnTo>
                  <a:lnTo>
                    <a:pt x="40" y="12"/>
                  </a:lnTo>
                  <a:lnTo>
                    <a:pt x="47" y="15"/>
                  </a:lnTo>
                  <a:lnTo>
                    <a:pt x="55" y="18"/>
                  </a:lnTo>
                  <a:lnTo>
                    <a:pt x="63" y="20"/>
                  </a:lnTo>
                  <a:lnTo>
                    <a:pt x="63" y="172"/>
                  </a:lnTo>
                  <a:lnTo>
                    <a:pt x="63" y="323"/>
                  </a:lnTo>
                  <a:lnTo>
                    <a:pt x="63" y="475"/>
                  </a:lnTo>
                  <a:lnTo>
                    <a:pt x="63" y="627"/>
                  </a:lnTo>
                  <a:lnTo>
                    <a:pt x="56" y="626"/>
                  </a:lnTo>
                  <a:lnTo>
                    <a:pt x="48" y="625"/>
                  </a:lnTo>
                  <a:lnTo>
                    <a:pt x="41" y="624"/>
                  </a:lnTo>
                  <a:lnTo>
                    <a:pt x="34" y="622"/>
                  </a:lnTo>
                  <a:lnTo>
                    <a:pt x="26" y="621"/>
                  </a:lnTo>
                  <a:lnTo>
                    <a:pt x="19" y="620"/>
                  </a:lnTo>
                  <a:lnTo>
                    <a:pt x="12" y="619"/>
                  </a:lnTo>
                  <a:lnTo>
                    <a:pt x="5" y="618"/>
                  </a:lnTo>
                  <a:lnTo>
                    <a:pt x="5" y="520"/>
                  </a:lnTo>
                  <a:lnTo>
                    <a:pt x="7" y="305"/>
                  </a:lnTo>
                  <a:lnTo>
                    <a:pt x="4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44" name="Freeform 96"/>
            <p:cNvSpPr>
              <a:spLocks/>
            </p:cNvSpPr>
            <p:nvPr/>
          </p:nvSpPr>
          <p:spPr bwMode="auto">
            <a:xfrm>
              <a:off x="3067051" y="6362700"/>
              <a:ext cx="46038" cy="495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3"/>
                </a:cxn>
                <a:cxn ang="0">
                  <a:pos x="15" y="5"/>
                </a:cxn>
                <a:cxn ang="0">
                  <a:pos x="22" y="7"/>
                </a:cxn>
                <a:cxn ang="0">
                  <a:pos x="29" y="9"/>
                </a:cxn>
                <a:cxn ang="0">
                  <a:pos x="36" y="12"/>
                </a:cxn>
                <a:cxn ang="0">
                  <a:pos x="43" y="14"/>
                </a:cxn>
                <a:cxn ang="0">
                  <a:pos x="51" y="16"/>
                </a:cxn>
                <a:cxn ang="0">
                  <a:pos x="58" y="19"/>
                </a:cxn>
                <a:cxn ang="0">
                  <a:pos x="58" y="169"/>
                </a:cxn>
                <a:cxn ang="0">
                  <a:pos x="58" y="321"/>
                </a:cxn>
                <a:cxn ang="0">
                  <a:pos x="58" y="472"/>
                </a:cxn>
                <a:cxn ang="0">
                  <a:pos x="58" y="624"/>
                </a:cxn>
                <a:cxn ang="0">
                  <a:pos x="51" y="623"/>
                </a:cxn>
                <a:cxn ang="0">
                  <a:pos x="45" y="622"/>
                </a:cxn>
                <a:cxn ang="0">
                  <a:pos x="38" y="621"/>
                </a:cxn>
                <a:cxn ang="0">
                  <a:pos x="32" y="619"/>
                </a:cxn>
                <a:cxn ang="0">
                  <a:pos x="25" y="618"/>
                </a:cxn>
                <a:cxn ang="0">
                  <a:pos x="19" y="617"/>
                </a:cxn>
                <a:cxn ang="0">
                  <a:pos x="13" y="616"/>
                </a:cxn>
                <a:cxn ang="0">
                  <a:pos x="6" y="615"/>
                </a:cxn>
                <a:cxn ang="0">
                  <a:pos x="6" y="517"/>
                </a:cxn>
                <a:cxn ang="0">
                  <a:pos x="7" y="304"/>
                </a:cxn>
                <a:cxn ang="0">
                  <a:pos x="5" y="92"/>
                </a:cxn>
                <a:cxn ang="0">
                  <a:pos x="0" y="0"/>
                </a:cxn>
              </a:cxnLst>
              <a:rect l="0" t="0" r="r" b="b"/>
              <a:pathLst>
                <a:path w="58" h="624">
                  <a:moveTo>
                    <a:pt x="0" y="0"/>
                  </a:moveTo>
                  <a:lnTo>
                    <a:pt x="7" y="3"/>
                  </a:lnTo>
                  <a:lnTo>
                    <a:pt x="15" y="5"/>
                  </a:lnTo>
                  <a:lnTo>
                    <a:pt x="22" y="7"/>
                  </a:lnTo>
                  <a:lnTo>
                    <a:pt x="29" y="9"/>
                  </a:lnTo>
                  <a:lnTo>
                    <a:pt x="36" y="12"/>
                  </a:lnTo>
                  <a:lnTo>
                    <a:pt x="43" y="14"/>
                  </a:lnTo>
                  <a:lnTo>
                    <a:pt x="51" y="16"/>
                  </a:lnTo>
                  <a:lnTo>
                    <a:pt x="58" y="19"/>
                  </a:lnTo>
                  <a:lnTo>
                    <a:pt x="58" y="169"/>
                  </a:lnTo>
                  <a:lnTo>
                    <a:pt x="58" y="321"/>
                  </a:lnTo>
                  <a:lnTo>
                    <a:pt x="58" y="472"/>
                  </a:lnTo>
                  <a:lnTo>
                    <a:pt x="58" y="624"/>
                  </a:lnTo>
                  <a:lnTo>
                    <a:pt x="51" y="623"/>
                  </a:lnTo>
                  <a:lnTo>
                    <a:pt x="45" y="622"/>
                  </a:lnTo>
                  <a:lnTo>
                    <a:pt x="38" y="621"/>
                  </a:lnTo>
                  <a:lnTo>
                    <a:pt x="32" y="619"/>
                  </a:lnTo>
                  <a:lnTo>
                    <a:pt x="25" y="618"/>
                  </a:lnTo>
                  <a:lnTo>
                    <a:pt x="19" y="617"/>
                  </a:lnTo>
                  <a:lnTo>
                    <a:pt x="13" y="616"/>
                  </a:lnTo>
                  <a:lnTo>
                    <a:pt x="6" y="615"/>
                  </a:lnTo>
                  <a:lnTo>
                    <a:pt x="6" y="517"/>
                  </a:lnTo>
                  <a:lnTo>
                    <a:pt x="7" y="304"/>
                  </a:lnTo>
                  <a:lnTo>
                    <a:pt x="5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45" name="Freeform 97"/>
            <p:cNvSpPr>
              <a:spLocks/>
            </p:cNvSpPr>
            <p:nvPr/>
          </p:nvSpPr>
          <p:spPr bwMode="auto">
            <a:xfrm>
              <a:off x="3070226" y="6364288"/>
              <a:ext cx="41275" cy="4937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"/>
                </a:cxn>
                <a:cxn ang="0">
                  <a:pos x="12" y="4"/>
                </a:cxn>
                <a:cxn ang="0">
                  <a:pos x="19" y="6"/>
                </a:cxn>
                <a:cxn ang="0">
                  <a:pos x="26" y="8"/>
                </a:cxn>
                <a:cxn ang="0">
                  <a:pos x="32" y="10"/>
                </a:cxn>
                <a:cxn ang="0">
                  <a:pos x="39" y="12"/>
                </a:cxn>
                <a:cxn ang="0">
                  <a:pos x="44" y="13"/>
                </a:cxn>
                <a:cxn ang="0">
                  <a:pos x="51" y="16"/>
                </a:cxn>
                <a:cxn ang="0">
                  <a:pos x="51" y="166"/>
                </a:cxn>
                <a:cxn ang="0">
                  <a:pos x="51" y="318"/>
                </a:cxn>
                <a:cxn ang="0">
                  <a:pos x="51" y="470"/>
                </a:cxn>
                <a:cxn ang="0">
                  <a:pos x="51" y="621"/>
                </a:cxn>
                <a:cxn ang="0">
                  <a:pos x="46" y="620"/>
                </a:cxn>
                <a:cxn ang="0">
                  <a:pos x="40" y="619"/>
                </a:cxn>
                <a:cxn ang="0">
                  <a:pos x="34" y="618"/>
                </a:cxn>
                <a:cxn ang="0">
                  <a:pos x="28" y="616"/>
                </a:cxn>
                <a:cxn ang="0">
                  <a:pos x="23" y="615"/>
                </a:cxn>
                <a:cxn ang="0">
                  <a:pos x="17" y="614"/>
                </a:cxn>
                <a:cxn ang="0">
                  <a:pos x="11" y="613"/>
                </a:cxn>
                <a:cxn ang="0">
                  <a:pos x="5" y="612"/>
                </a:cxn>
                <a:cxn ang="0">
                  <a:pos x="5" y="515"/>
                </a:cxn>
                <a:cxn ang="0">
                  <a:pos x="6" y="302"/>
                </a:cxn>
                <a:cxn ang="0">
                  <a:pos x="4" y="92"/>
                </a:cxn>
                <a:cxn ang="0">
                  <a:pos x="0" y="0"/>
                </a:cxn>
              </a:cxnLst>
              <a:rect l="0" t="0" r="r" b="b"/>
              <a:pathLst>
                <a:path w="51" h="621">
                  <a:moveTo>
                    <a:pt x="0" y="0"/>
                  </a:moveTo>
                  <a:lnTo>
                    <a:pt x="6" y="2"/>
                  </a:lnTo>
                  <a:lnTo>
                    <a:pt x="12" y="4"/>
                  </a:lnTo>
                  <a:lnTo>
                    <a:pt x="19" y="6"/>
                  </a:lnTo>
                  <a:lnTo>
                    <a:pt x="26" y="8"/>
                  </a:lnTo>
                  <a:lnTo>
                    <a:pt x="32" y="10"/>
                  </a:lnTo>
                  <a:lnTo>
                    <a:pt x="39" y="12"/>
                  </a:lnTo>
                  <a:lnTo>
                    <a:pt x="44" y="13"/>
                  </a:lnTo>
                  <a:lnTo>
                    <a:pt x="51" y="16"/>
                  </a:lnTo>
                  <a:lnTo>
                    <a:pt x="51" y="166"/>
                  </a:lnTo>
                  <a:lnTo>
                    <a:pt x="51" y="318"/>
                  </a:lnTo>
                  <a:lnTo>
                    <a:pt x="51" y="470"/>
                  </a:lnTo>
                  <a:lnTo>
                    <a:pt x="51" y="621"/>
                  </a:lnTo>
                  <a:lnTo>
                    <a:pt x="46" y="620"/>
                  </a:lnTo>
                  <a:lnTo>
                    <a:pt x="40" y="619"/>
                  </a:lnTo>
                  <a:lnTo>
                    <a:pt x="34" y="618"/>
                  </a:lnTo>
                  <a:lnTo>
                    <a:pt x="28" y="616"/>
                  </a:lnTo>
                  <a:lnTo>
                    <a:pt x="23" y="615"/>
                  </a:lnTo>
                  <a:lnTo>
                    <a:pt x="17" y="614"/>
                  </a:lnTo>
                  <a:lnTo>
                    <a:pt x="11" y="613"/>
                  </a:lnTo>
                  <a:lnTo>
                    <a:pt x="5" y="612"/>
                  </a:lnTo>
                  <a:lnTo>
                    <a:pt x="5" y="515"/>
                  </a:lnTo>
                  <a:lnTo>
                    <a:pt x="6" y="302"/>
                  </a:lnTo>
                  <a:lnTo>
                    <a:pt x="4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46" name="Freeform 98"/>
            <p:cNvSpPr>
              <a:spLocks/>
            </p:cNvSpPr>
            <p:nvPr/>
          </p:nvSpPr>
          <p:spPr bwMode="auto">
            <a:xfrm>
              <a:off x="3071813" y="6367463"/>
              <a:ext cx="36513" cy="4905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"/>
                </a:cxn>
                <a:cxn ang="0">
                  <a:pos x="12" y="3"/>
                </a:cxn>
                <a:cxn ang="0">
                  <a:pos x="17" y="5"/>
                </a:cxn>
                <a:cxn ang="0">
                  <a:pos x="23" y="7"/>
                </a:cxn>
                <a:cxn ang="0">
                  <a:pos x="29" y="8"/>
                </a:cxn>
                <a:cxn ang="0">
                  <a:pos x="33" y="10"/>
                </a:cxn>
                <a:cxn ang="0">
                  <a:pos x="39" y="11"/>
                </a:cxn>
                <a:cxn ang="0">
                  <a:pos x="45" y="14"/>
                </a:cxn>
                <a:cxn ang="0">
                  <a:pos x="45" y="165"/>
                </a:cxn>
                <a:cxn ang="0">
                  <a:pos x="45" y="315"/>
                </a:cxn>
                <a:cxn ang="0">
                  <a:pos x="45" y="467"/>
                </a:cxn>
                <a:cxn ang="0">
                  <a:pos x="45" y="618"/>
                </a:cxn>
                <a:cxn ang="0">
                  <a:pos x="40" y="617"/>
                </a:cxn>
                <a:cxn ang="0">
                  <a:pos x="36" y="616"/>
                </a:cxn>
                <a:cxn ang="0">
                  <a:pos x="31" y="615"/>
                </a:cxn>
                <a:cxn ang="0">
                  <a:pos x="26" y="613"/>
                </a:cxn>
                <a:cxn ang="0">
                  <a:pos x="21" y="612"/>
                </a:cxn>
                <a:cxn ang="0">
                  <a:pos x="16" y="611"/>
                </a:cxn>
                <a:cxn ang="0">
                  <a:pos x="12" y="610"/>
                </a:cxn>
                <a:cxn ang="0">
                  <a:pos x="7" y="609"/>
                </a:cxn>
                <a:cxn ang="0">
                  <a:pos x="7" y="512"/>
                </a:cxn>
                <a:cxn ang="0">
                  <a:pos x="7" y="300"/>
                </a:cxn>
                <a:cxn ang="0">
                  <a:pos x="5" y="91"/>
                </a:cxn>
                <a:cxn ang="0">
                  <a:pos x="0" y="0"/>
                </a:cxn>
              </a:cxnLst>
              <a:rect l="0" t="0" r="r" b="b"/>
              <a:pathLst>
                <a:path w="45" h="618">
                  <a:moveTo>
                    <a:pt x="0" y="0"/>
                  </a:moveTo>
                  <a:lnTo>
                    <a:pt x="6" y="1"/>
                  </a:lnTo>
                  <a:lnTo>
                    <a:pt x="12" y="3"/>
                  </a:lnTo>
                  <a:lnTo>
                    <a:pt x="17" y="5"/>
                  </a:lnTo>
                  <a:lnTo>
                    <a:pt x="23" y="7"/>
                  </a:lnTo>
                  <a:lnTo>
                    <a:pt x="29" y="8"/>
                  </a:lnTo>
                  <a:lnTo>
                    <a:pt x="33" y="10"/>
                  </a:lnTo>
                  <a:lnTo>
                    <a:pt x="39" y="11"/>
                  </a:lnTo>
                  <a:lnTo>
                    <a:pt x="45" y="14"/>
                  </a:lnTo>
                  <a:lnTo>
                    <a:pt x="45" y="165"/>
                  </a:lnTo>
                  <a:lnTo>
                    <a:pt x="45" y="315"/>
                  </a:lnTo>
                  <a:lnTo>
                    <a:pt x="45" y="467"/>
                  </a:lnTo>
                  <a:lnTo>
                    <a:pt x="45" y="618"/>
                  </a:lnTo>
                  <a:lnTo>
                    <a:pt x="40" y="617"/>
                  </a:lnTo>
                  <a:lnTo>
                    <a:pt x="36" y="616"/>
                  </a:lnTo>
                  <a:lnTo>
                    <a:pt x="31" y="615"/>
                  </a:lnTo>
                  <a:lnTo>
                    <a:pt x="26" y="613"/>
                  </a:lnTo>
                  <a:lnTo>
                    <a:pt x="21" y="612"/>
                  </a:lnTo>
                  <a:lnTo>
                    <a:pt x="16" y="611"/>
                  </a:lnTo>
                  <a:lnTo>
                    <a:pt x="12" y="610"/>
                  </a:lnTo>
                  <a:lnTo>
                    <a:pt x="7" y="609"/>
                  </a:lnTo>
                  <a:lnTo>
                    <a:pt x="7" y="512"/>
                  </a:lnTo>
                  <a:lnTo>
                    <a:pt x="7" y="300"/>
                  </a:lnTo>
                  <a:lnTo>
                    <a:pt x="5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47" name="Freeform 99"/>
            <p:cNvSpPr>
              <a:spLocks/>
            </p:cNvSpPr>
            <p:nvPr/>
          </p:nvSpPr>
          <p:spPr bwMode="auto">
            <a:xfrm>
              <a:off x="3074988" y="6370638"/>
              <a:ext cx="31750" cy="487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2"/>
                </a:cxn>
                <a:cxn ang="0">
                  <a:pos x="11" y="3"/>
                </a:cxn>
                <a:cxn ang="0">
                  <a:pos x="15" y="4"/>
                </a:cxn>
                <a:cxn ang="0">
                  <a:pos x="21" y="6"/>
                </a:cxn>
                <a:cxn ang="0">
                  <a:pos x="26" y="7"/>
                </a:cxn>
                <a:cxn ang="0">
                  <a:pos x="31" y="8"/>
                </a:cxn>
                <a:cxn ang="0">
                  <a:pos x="36" y="11"/>
                </a:cxn>
                <a:cxn ang="0">
                  <a:pos x="41" y="12"/>
                </a:cxn>
                <a:cxn ang="0">
                  <a:pos x="41" y="163"/>
                </a:cxn>
                <a:cxn ang="0">
                  <a:pos x="41" y="313"/>
                </a:cxn>
                <a:cxn ang="0">
                  <a:pos x="41" y="464"/>
                </a:cxn>
                <a:cxn ang="0">
                  <a:pos x="41" y="615"/>
                </a:cxn>
                <a:cxn ang="0">
                  <a:pos x="33" y="613"/>
                </a:cxn>
                <a:cxn ang="0">
                  <a:pos x="24" y="610"/>
                </a:cxn>
                <a:cxn ang="0">
                  <a:pos x="16" y="608"/>
                </a:cxn>
                <a:cxn ang="0">
                  <a:pos x="8" y="606"/>
                </a:cxn>
                <a:cxn ang="0">
                  <a:pos x="8" y="510"/>
                </a:cxn>
                <a:cxn ang="0">
                  <a:pos x="8" y="300"/>
                </a:cxn>
                <a:cxn ang="0">
                  <a:pos x="6" y="91"/>
                </a:cxn>
                <a:cxn ang="0">
                  <a:pos x="0" y="0"/>
                </a:cxn>
              </a:cxnLst>
              <a:rect l="0" t="0" r="r" b="b"/>
              <a:pathLst>
                <a:path w="41" h="615">
                  <a:moveTo>
                    <a:pt x="0" y="0"/>
                  </a:moveTo>
                  <a:lnTo>
                    <a:pt x="5" y="2"/>
                  </a:lnTo>
                  <a:lnTo>
                    <a:pt x="11" y="3"/>
                  </a:lnTo>
                  <a:lnTo>
                    <a:pt x="15" y="4"/>
                  </a:lnTo>
                  <a:lnTo>
                    <a:pt x="21" y="6"/>
                  </a:lnTo>
                  <a:lnTo>
                    <a:pt x="26" y="7"/>
                  </a:lnTo>
                  <a:lnTo>
                    <a:pt x="31" y="8"/>
                  </a:lnTo>
                  <a:lnTo>
                    <a:pt x="36" y="11"/>
                  </a:lnTo>
                  <a:lnTo>
                    <a:pt x="41" y="12"/>
                  </a:lnTo>
                  <a:lnTo>
                    <a:pt x="41" y="163"/>
                  </a:lnTo>
                  <a:lnTo>
                    <a:pt x="41" y="313"/>
                  </a:lnTo>
                  <a:lnTo>
                    <a:pt x="41" y="464"/>
                  </a:lnTo>
                  <a:lnTo>
                    <a:pt x="41" y="615"/>
                  </a:lnTo>
                  <a:lnTo>
                    <a:pt x="33" y="613"/>
                  </a:lnTo>
                  <a:lnTo>
                    <a:pt x="24" y="610"/>
                  </a:lnTo>
                  <a:lnTo>
                    <a:pt x="16" y="608"/>
                  </a:lnTo>
                  <a:lnTo>
                    <a:pt x="8" y="606"/>
                  </a:lnTo>
                  <a:lnTo>
                    <a:pt x="8" y="510"/>
                  </a:lnTo>
                  <a:lnTo>
                    <a:pt x="8" y="300"/>
                  </a:lnTo>
                  <a:lnTo>
                    <a:pt x="6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48" name="Freeform 100"/>
            <p:cNvSpPr>
              <a:spLocks/>
            </p:cNvSpPr>
            <p:nvPr/>
          </p:nvSpPr>
          <p:spPr bwMode="auto">
            <a:xfrm>
              <a:off x="3076576" y="6372225"/>
              <a:ext cx="28575" cy="485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8"/>
                </a:cxn>
                <a:cxn ang="0">
                  <a:pos x="34" y="611"/>
                </a:cxn>
                <a:cxn ang="0">
                  <a:pos x="10" y="602"/>
                </a:cxn>
                <a:cxn ang="0">
                  <a:pos x="10" y="506"/>
                </a:cxn>
                <a:cxn ang="0">
                  <a:pos x="9" y="297"/>
                </a:cxn>
                <a:cxn ang="0">
                  <a:pos x="6" y="90"/>
                </a:cxn>
                <a:cxn ang="0">
                  <a:pos x="0" y="0"/>
                </a:cxn>
              </a:cxnLst>
              <a:rect l="0" t="0" r="r" b="b"/>
              <a:pathLst>
                <a:path w="34" h="611">
                  <a:moveTo>
                    <a:pt x="0" y="0"/>
                  </a:moveTo>
                  <a:lnTo>
                    <a:pt x="34" y="8"/>
                  </a:lnTo>
                  <a:lnTo>
                    <a:pt x="34" y="611"/>
                  </a:lnTo>
                  <a:lnTo>
                    <a:pt x="10" y="602"/>
                  </a:lnTo>
                  <a:lnTo>
                    <a:pt x="10" y="506"/>
                  </a:lnTo>
                  <a:lnTo>
                    <a:pt x="9" y="297"/>
                  </a:lnTo>
                  <a:lnTo>
                    <a:pt x="6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49" name="Rectangle 101"/>
            <p:cNvSpPr>
              <a:spLocks noChangeArrowheads="1"/>
            </p:cNvSpPr>
            <p:nvPr/>
          </p:nvSpPr>
          <p:spPr bwMode="auto">
            <a:xfrm>
              <a:off x="4103688" y="6216650"/>
              <a:ext cx="22225" cy="8556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50" name="Freeform 102"/>
            <p:cNvSpPr>
              <a:spLocks/>
            </p:cNvSpPr>
            <p:nvPr/>
          </p:nvSpPr>
          <p:spPr bwMode="auto">
            <a:xfrm>
              <a:off x="4033838" y="6772275"/>
              <a:ext cx="80963" cy="312738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0" y="0"/>
                </a:cxn>
                <a:cxn ang="0">
                  <a:pos x="0" y="393"/>
                </a:cxn>
                <a:cxn ang="0">
                  <a:pos x="101" y="393"/>
                </a:cxn>
                <a:cxn ang="0">
                  <a:pos x="92" y="0"/>
                </a:cxn>
              </a:cxnLst>
              <a:rect l="0" t="0" r="r" b="b"/>
              <a:pathLst>
                <a:path w="101" h="393">
                  <a:moveTo>
                    <a:pt x="92" y="0"/>
                  </a:moveTo>
                  <a:lnTo>
                    <a:pt x="0" y="0"/>
                  </a:lnTo>
                  <a:lnTo>
                    <a:pt x="0" y="393"/>
                  </a:lnTo>
                  <a:lnTo>
                    <a:pt x="101" y="39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</p:grpSp>
      <p:cxnSp>
        <p:nvCxnSpPr>
          <p:cNvPr id="118" name="Lige pilforbindelse 117"/>
          <p:cNvCxnSpPr/>
          <p:nvPr/>
        </p:nvCxnSpPr>
        <p:spPr>
          <a:xfrm>
            <a:off x="7164288" y="4392000"/>
            <a:ext cx="683623" cy="576064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ktangel 118"/>
          <p:cNvSpPr/>
          <p:nvPr/>
        </p:nvSpPr>
        <p:spPr>
          <a:xfrm>
            <a:off x="7426800" y="4968000"/>
            <a:ext cx="864096" cy="93081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 sz="1600" b="1" i="1" dirty="0" smtClean="0">
                <a:solidFill>
                  <a:schemeClr val="tx1"/>
                </a:solidFill>
              </a:rPr>
              <a:t>Pillar 8</a:t>
            </a:r>
            <a:endParaRPr lang="en-GB" sz="1600" b="1" i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673705">
            <a:off x="7627134" y="5259786"/>
            <a:ext cx="427890" cy="697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8513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/>
      <p:bldP spid="15" grpId="0" animBg="1"/>
      <p:bldP spid="26" grpId="0" animBg="1"/>
      <p:bldP spid="27" grpId="0" animBg="1"/>
      <p:bldP spid="28" grpId="0" animBg="1"/>
      <p:bldP spid="29" grpId="0" animBg="1"/>
      <p:bldP spid="31" grpId="1" animBg="1"/>
      <p:bldP spid="45" grpId="0" animBg="1"/>
      <p:bldP spid="47" grpId="0" animBg="1"/>
      <p:bldP spid="19" grpId="0"/>
      <p:bldP spid="40" grpId="0"/>
      <p:bldP spid="20" grpId="0"/>
      <p:bldP spid="11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mbusfletværk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ambusfletværk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mbusfletværk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4963</TotalTime>
  <Words>2407</Words>
  <Application>Microsoft Office PowerPoint</Application>
  <PresentationFormat>Skærmshow (4:3)</PresentationFormat>
  <Paragraphs>795</Paragraphs>
  <Slides>53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53</vt:i4>
      </vt:variant>
    </vt:vector>
  </HeadingPairs>
  <TitlesOfParts>
    <vt:vector size="54" baseType="lpstr">
      <vt:lpstr>Bambusfletværk</vt:lpstr>
      <vt:lpstr>PREMIS, METS and preservation metadata:  emerging trends and future directions    Eld Zierau The Royal Library of Denmark</vt:lpstr>
      <vt:lpstr>Introduction</vt:lpstr>
      <vt:lpstr>Contents of this presentation</vt:lpstr>
      <vt:lpstr>Preservation Strategies</vt:lpstr>
      <vt:lpstr>Currently at The Royal Library</vt:lpstr>
      <vt:lpstr>Metadata Standards and use</vt:lpstr>
      <vt:lpstr>Digital Library infrastructure</vt:lpstr>
      <vt:lpstr>Challenges with metadata</vt:lpstr>
      <vt:lpstr>A General View of a Bit Repository</vt:lpstr>
      <vt:lpstr>Integrity – Bit error</vt:lpstr>
      <vt:lpstr>Bit error – System Layer</vt:lpstr>
      <vt:lpstr>Integrity – Bit error</vt:lpstr>
      <vt:lpstr>Integrity – Bit error</vt:lpstr>
      <vt:lpstr>Integrity – Bit error</vt:lpstr>
      <vt:lpstr>Integrity – Disasters</vt:lpstr>
      <vt:lpstr>Integrity – Disasters</vt:lpstr>
      <vt:lpstr>Integrity – Organisation</vt:lpstr>
      <vt:lpstr>Integrity – Organisation</vt:lpstr>
      <vt:lpstr>Confidentiality</vt:lpstr>
      <vt:lpstr>Confidentiality – System Layer</vt:lpstr>
      <vt:lpstr>Availability</vt:lpstr>
      <vt:lpstr>Availability</vt:lpstr>
      <vt:lpstr>Bit Repository Offering Solutions</vt:lpstr>
      <vt:lpstr>Bit Safety</vt:lpstr>
      <vt:lpstr>Bit Safety</vt:lpstr>
      <vt:lpstr>Confidentiality</vt:lpstr>
      <vt:lpstr>Confidentiality</vt:lpstr>
      <vt:lpstr>Availability</vt:lpstr>
      <vt:lpstr>Logical Preservation</vt:lpstr>
      <vt:lpstr>Preservation Level information</vt:lpstr>
      <vt:lpstr>Preservation Level in metadata</vt:lpstr>
      <vt:lpstr>Identification in the future</vt:lpstr>
      <vt:lpstr>Preservation Level in metadata</vt:lpstr>
      <vt:lpstr>Summary</vt:lpstr>
      <vt:lpstr>Questions and Comments</vt:lpstr>
      <vt:lpstr>Extra Slides</vt:lpstr>
      <vt:lpstr>A Holistic Approach: Three Main Results</vt:lpstr>
      <vt:lpstr>OAIS/DDP research project</vt:lpstr>
      <vt:lpstr>Position based like ARC and WARC</vt:lpstr>
      <vt:lpstr>The DK Bit Repository case</vt:lpstr>
      <vt:lpstr>Services</vt:lpstr>
      <vt:lpstr>Package and storage related requirem.</vt:lpstr>
      <vt:lpstr>Preservation related requirements</vt:lpstr>
      <vt:lpstr>Identification related requirements</vt:lpstr>
      <vt:lpstr>The PREMIS standard</vt:lpstr>
      <vt:lpstr>Reasons for id. requirements</vt:lpstr>
      <vt:lpstr>List of Preservation related requirements</vt:lpstr>
      <vt:lpstr>Main contents of PREMIS</vt:lpstr>
      <vt:lpstr>Can be wrapped in METS</vt:lpstr>
      <vt:lpstr>Preservation Metadata Challenges</vt:lpstr>
      <vt:lpstr>Inspiration: The Danish Bit Repository</vt:lpstr>
      <vt:lpstr>The IR-BR Model – consider place</vt:lpstr>
      <vt:lpstr>Digital Library infrastructure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admin</dc:creator>
  <cp:lastModifiedBy>Eld Zierau</cp:lastModifiedBy>
  <cp:revision>442</cp:revision>
  <dcterms:created xsi:type="dcterms:W3CDTF">2011-10-23T04:39:40Z</dcterms:created>
  <dcterms:modified xsi:type="dcterms:W3CDTF">2013-04-23T07:33:30Z</dcterms:modified>
</cp:coreProperties>
</file>